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Action1.xml" ContentType="application/vnd.ms-office.inkAction+xml"/>
  <Override PartName="/ppt/ink/inkAction2.xml" ContentType="application/vnd.ms-office.inkAction+xml"/>
  <Override PartName="/ppt/tags/tag2.xml" ContentType="application/vnd.openxmlformats-officedocument.presentationml.tags+xml"/>
  <Override PartName="/ppt/ink/inkAction3.xml" ContentType="application/vnd.ms-office.inkAction+xml"/>
  <Override PartName="/ppt/tags/tag3.xml" ContentType="application/vnd.openxmlformats-officedocument.presentationml.tags+xml"/>
  <Override PartName="/ppt/ink/inkAction4.xml" ContentType="application/vnd.ms-office.inkAction+xml"/>
  <Override PartName="/ppt/tags/tag4.xml" ContentType="application/vnd.openxmlformats-officedocument.presentationml.tags+xml"/>
  <Override PartName="/ppt/ink/inkAction5.xml" ContentType="application/vnd.ms-office.inkAction+xml"/>
  <Override PartName="/ppt/tags/tag5.xml" ContentType="application/vnd.openxmlformats-officedocument.presentationml.tags+xml"/>
  <Override PartName="/ppt/ink/inkAction6.xml" ContentType="application/vnd.ms-office.inkAction+xml"/>
  <Override PartName="/ppt/tags/tag6.xml" ContentType="application/vnd.openxmlformats-officedocument.presentationml.tags+xml"/>
  <Override PartName="/ppt/ink/inkAction7.xml" ContentType="application/vnd.ms-office.inkAction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Action8.xml" ContentType="application/vnd.ms-office.inkAction+xml"/>
  <Override PartName="/ppt/tags/tag10.xml" ContentType="application/vnd.openxmlformats-officedocument.presentationml.tags+xml"/>
  <Override PartName="/ppt/ink/inkAction9.xml" ContentType="application/vnd.ms-office.inkAction+xml"/>
  <Override PartName="/ppt/tags/tag11.xml" ContentType="application/vnd.openxmlformats-officedocument.presentationml.tags+xml"/>
  <Override PartName="/ppt/ink/inkAction10.xml" ContentType="application/vnd.ms-office.inkAction+xml"/>
  <Override PartName="/ppt/tags/tag12.xml" ContentType="application/vnd.openxmlformats-officedocument.presentationml.tags+xml"/>
  <Override PartName="/ppt/ink/inkAction11.xml" ContentType="application/vnd.ms-office.inkAction+xml"/>
  <Override PartName="/ppt/tags/tag13.xml" ContentType="application/vnd.openxmlformats-officedocument.presentationml.tags+xml"/>
  <Override PartName="/ppt/ink/inkAction12.xml" ContentType="application/vnd.ms-office.inkAction+xml"/>
  <Override PartName="/ppt/tags/tag14.xml" ContentType="application/vnd.openxmlformats-officedocument.presentationml.tags+xml"/>
  <Override PartName="/ppt/ink/inkAction13.xml" ContentType="application/vnd.ms-office.inkAction+xml"/>
  <Override PartName="/ppt/tags/tag15.xml" ContentType="application/vnd.openxmlformats-officedocument.presentationml.tags+xml"/>
  <Override PartName="/ppt/ink/inkAction14.xml" ContentType="application/vnd.ms-office.inkAction+xml"/>
  <Override PartName="/ppt/tags/tag16.xml" ContentType="application/vnd.openxmlformats-officedocument.presentationml.tags+xml"/>
  <Override PartName="/ppt/ink/inkAction15.xml" ContentType="application/vnd.ms-office.inkAction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Action16.xml" ContentType="application/vnd.ms-office.inkAction+xml"/>
  <Override PartName="/ppt/tags/tag19.xml" ContentType="application/vnd.openxmlformats-officedocument.presentationml.tags+xml"/>
  <Override PartName="/ppt/ink/inkAction17.xml" ContentType="application/vnd.ms-office.inkAction+xml"/>
  <Override PartName="/ppt/tags/tag20.xml" ContentType="application/vnd.openxmlformats-officedocument.presentationml.tags+xml"/>
  <Override PartName="/ppt/ink/inkAction18.xml" ContentType="application/vnd.ms-office.inkAction+xml"/>
  <Override PartName="/ppt/tags/tag21.xml" ContentType="application/vnd.openxmlformats-officedocument.presentationml.tags+xml"/>
  <Override PartName="/ppt/ink/inkAction19.xml" ContentType="application/vnd.ms-office.inkAction+xml"/>
  <Override PartName="/ppt/tags/tag22.xml" ContentType="application/vnd.openxmlformats-officedocument.presentationml.tags+xml"/>
  <Override PartName="/ppt/ink/inkAction20.xml" ContentType="application/vnd.ms-office.inkAction+xml"/>
  <Override PartName="/ppt/tags/tag23.xml" ContentType="application/vnd.openxmlformats-officedocument.presentationml.tags+xml"/>
  <Override PartName="/ppt/ink/inkAction21.xml" ContentType="application/vnd.ms-office.inkAction+xml"/>
  <Override PartName="/ppt/tags/tag24.xml" ContentType="application/vnd.openxmlformats-officedocument.presentationml.tags+xml"/>
  <Override PartName="/ppt/ink/inkAction22.xml" ContentType="application/vnd.ms-office.inkAction+xml"/>
  <Override PartName="/ppt/tags/tag25.xml" ContentType="application/vnd.openxmlformats-officedocument.presentationml.tags+xml"/>
  <Override PartName="/ppt/ink/inkAction23.xml" ContentType="application/vnd.ms-office.inkAction+xml"/>
  <Override PartName="/ppt/tags/tag26.xml" ContentType="application/vnd.openxmlformats-officedocument.presentationml.tags+xml"/>
  <Override PartName="/ppt/ink/inkAction24.xml" ContentType="application/vnd.ms-office.inkAction+xml"/>
  <Override PartName="/ppt/tags/tag27.xml" ContentType="application/vnd.openxmlformats-officedocument.presentationml.tags+xml"/>
  <Override PartName="/ppt/ink/inkAction25.xml" ContentType="application/vnd.ms-office.inkAction+xml"/>
  <Override PartName="/ppt/ink/inkAction26.xml" ContentType="application/vnd.ms-office.inkAction+xml"/>
  <Override PartName="/ppt/ink/inkAction27.xml" ContentType="application/vnd.ms-office.inkAction+xml"/>
  <Override PartName="/ppt/tags/tag28.xml" ContentType="application/vnd.openxmlformats-officedocument.presentationml.tags+xml"/>
  <Override PartName="/ppt/ink/inkAction28.xml" ContentType="application/vnd.ms-office.inkAction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ink/inkAction29.xml" ContentType="application/vnd.ms-office.inkAction+xml"/>
  <Override PartName="/ppt/tags/tag31.xml" ContentType="application/vnd.openxmlformats-officedocument.presentationml.tags+xml"/>
  <Override PartName="/ppt/ink/inkAction30.xml" ContentType="application/vnd.ms-office.inkAction+xml"/>
  <Override PartName="/ppt/tags/tag32.xml" ContentType="application/vnd.openxmlformats-officedocument.presentationml.tags+xml"/>
  <Override PartName="/ppt/ink/inkAction31.xml" ContentType="application/vnd.ms-office.inkAction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0" r:id="rId2"/>
    <p:sldId id="621" r:id="rId3"/>
    <p:sldId id="620" r:id="rId4"/>
    <p:sldId id="664" r:id="rId5"/>
    <p:sldId id="622" r:id="rId6"/>
    <p:sldId id="619" r:id="rId7"/>
    <p:sldId id="265" r:id="rId8"/>
    <p:sldId id="648" r:id="rId9"/>
    <p:sldId id="633" r:id="rId10"/>
    <p:sldId id="623" r:id="rId11"/>
    <p:sldId id="624" r:id="rId12"/>
    <p:sldId id="699" r:id="rId13"/>
    <p:sldId id="634" r:id="rId14"/>
    <p:sldId id="626" r:id="rId15"/>
    <p:sldId id="647" r:id="rId16"/>
    <p:sldId id="637" r:id="rId17"/>
    <p:sldId id="640" r:id="rId18"/>
    <p:sldId id="643" r:id="rId19"/>
    <p:sldId id="649" r:id="rId20"/>
    <p:sldId id="256" r:id="rId21"/>
    <p:sldId id="650" r:id="rId22"/>
    <p:sldId id="686" r:id="rId23"/>
    <p:sldId id="690" r:id="rId24"/>
    <p:sldId id="688" r:id="rId25"/>
    <p:sldId id="652" r:id="rId26"/>
    <p:sldId id="653" r:id="rId27"/>
    <p:sldId id="655" r:id="rId28"/>
    <p:sldId id="657" r:id="rId29"/>
    <p:sldId id="644" r:id="rId30"/>
    <p:sldId id="691" r:id="rId31"/>
    <p:sldId id="693" r:id="rId32"/>
    <p:sldId id="692" r:id="rId33"/>
    <p:sldId id="689" r:id="rId34"/>
    <p:sldId id="694" r:id="rId35"/>
    <p:sldId id="695" r:id="rId36"/>
    <p:sldId id="698" r:id="rId37"/>
    <p:sldId id="697" r:id="rId38"/>
    <p:sldId id="702" r:id="rId39"/>
    <p:sldId id="70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  <a:srgbClr val="990000"/>
    <a:srgbClr val="FE6100"/>
    <a:srgbClr val="EE853E"/>
    <a:srgbClr val="FF3B3B"/>
    <a:srgbClr val="3864B2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1" autoAdjust="0"/>
    <p:restoredTop sz="94660"/>
  </p:normalViewPr>
  <p:slideViewPr>
    <p:cSldViewPr snapToGrid="0">
      <p:cViewPr varScale="1">
        <p:scale>
          <a:sx n="41" d="100"/>
          <a:sy n="41" d="100"/>
        </p:scale>
        <p:origin x="3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17:01.323"/>
    </inkml:context>
    <inkml:brush xml:id="br0">
      <inkml:brushProperty name="width" value="0.05292" units="cm"/>
      <inkml:brushProperty name="height" value="0.05292" units="cm"/>
    </inkml:brush>
  </inkml:definitions>
  <iact:action type="add" startTime="8725">
    <iact:property name="dataType"/>
    <iact:actionData xml:id="d0">
      <inkml:trace xmlns:inkml="http://www.w3.org/2003/InkML" xml:id="stk0" contextRef="#ctx0" brushRef="#br0">9753 15043 481 0,'29'-3'193'147,"-18"3"-85"-147,8-5-46 0,3 0-23 0,-3-2-23 0,11-1-8 0,-2 2 11 0,8-5 16 0,-3-1 11 0,1 2 7 0,17-5 1 0,-1 2-10 2,2-2-13-2,9 3-11 0,-4 5-7 0,2 4-3 0,-7 3-2 0,8 0-1 0,-1 0-3 0,2 0 4 0,16 0 1 0,-3 8-4 0,-3 4 1 0,9-1-5 0,-3 0 1 0,-1-3 0 0,-8 1-1 1,9-1-1-1,-1 0 1 0,3 4-1 0,3 3 1 0,2-7 0 0,0 3-1 8,6 4 0 3,-3-5 0-9,-6 7 0 15,-2-4 3-16,-2-4-3 13,-13 6 0-12,-3-8-2 12,-5 6 2-12,-9-3 0 7,6 2 0-8,-9 4 0 18,-1-1 0-18,11-6 0 0,1 1 0 13,-6-3-1-11,11-7 1 8,-4 0-2-6,-12 0 2 9,-4 0-1-12,-3 0 2 9,-13 0-1-10,13 0 1 12,-14 0 0-11,10 0 0 15,-5 0-1-16,8-4-1 12,5 4 1-11,-1-3 0 12,4 3 1-13,5 0-1 10,-6 0 0-10,-6 0 1 16,-6 0 0-17,4 0-1 15,-7 0 0-13,10 0 1 11,-2 3 0-11,4 1-1 10,13 1 0-10,-1-5 0 17,25 0 0-18,2 0-1-1,-3 0 2 14,-5 0 0-12,-5 0-1 12,-18 0 1-13,9 0-1 10,-14 0-1-7,11 0 1 6,-8 0 2-7,15 0-1 14,-1 0-1-15,-3 0 0 10,3 0 0-11,1 0 1 13,-5 0 0-13,-5 0 1 12,6 0-1-12,-4 0 0 13,7 0 1-13,-10 0-2 18,8 0 0-17,-1 0 1-2,-11 0 0 13,11 0 2-10,4-3-2 9,-5-3 0-9,5-3 1 9,3 1-2-8,-5 3 1 7,-2 1 0-9,-1 2 1 12,-8-1 0-12,13 3 3 16,-1-3-2-18,-1 3-1 14,2 0 1-12,0 0 1 9,-2 0-1-8,5 0 1 9,6 0-1-9,-7 0-2 9,1 0 1-10,6-5 0 11,-7-1-2-11,-5-2 0 15,2 4 2-15,-7 3-2 1,8 1 1 9,0 0-1-11,-4 0 5 11,2 0 0 3,-1 0-2-13,6 0 3-1,-2 0-2 11,8 0 3 5,-5 0-6-16,-3 0 1-1,9 0 1 14,-7 0-1-12,0 0-1 11,-5 0 2-12,2-4-2 17,0-4 0-17,-1 0 1 14,1-2-2-14,1 3 1 12,-1-1 5-12,8-1-4 14,-2 2 3-14,-2 4 3 1,8 3-3 10,-10 0 0 7,-2 0-1-18,-4 0 1 0,-11 0-4 12,8 0-1-12,-8 0 0 11,5 0 1-8,-5 7 0 6,8 1 1-6,-6 1-2 8,7 1-1-11,-10 0-11 12,-2-5 1-10,7 3 0 11,-10-5-4-13,-9 2 1 13,-1-5-4-11,-7 4-41 10,-15-4-42-12,-8 0-46 13,0 0-144-12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18:53.568"/>
    </inkml:context>
    <inkml:brush xml:id="br0">
      <inkml:brushProperty name="width" value="0.05292" units="cm"/>
      <inkml:brushProperty name="height" value="0.05292" units="cm"/>
    </inkml:brush>
  </inkml:definitions>
  <iact:action type="add" startTime="3659">
    <iact:property name="dataType"/>
    <iact:actionData xml:id="d0">
      <inkml:trace xmlns:inkml="http://www.w3.org/2003/InkML" xml:id="stk0" contextRef="#ctx0" brushRef="#br0">13361 12244 300 0,'7'42'465'1,"-7"12"-301"1,0 18-87 13,0 7-15-15,0 2-27 17,-10-4-28-17,-3-15-5 15,8-15-2-15,3-14-6 16,2-18-32-16,0-9-30 2,0-6-70 11,5 0-43-9,13 0-146 12</inkml:trace>
    </iact:actionData>
  </iact:action>
  <iact:action type="add" startTime="3902">
    <iact:property name="dataType"/>
    <iact:actionData xml:id="d1">
      <inkml:trace xmlns:inkml="http://www.w3.org/2003/InkML" xml:id="stk1" contextRef="#ctx0" brushRef="#br0">13683 12266 464 0,'0'0'273'1,"0"0"-147"14,0 0-44-14,0 0-32 14,0 0-26-14,0 0-14 14,0 437-10-15,-2-371-2 17,-1-1-42-17,3-51-94 1,0-6-216 15</inkml:trace>
    </iact:actionData>
  </iact:action>
  <iact:action type="add" startTime="4203">
    <iact:property name="dataType"/>
    <iact:actionData xml:id="d2">
      <inkml:trace xmlns:inkml="http://www.w3.org/2003/InkML" xml:id="stk2" contextRef="#ctx0" brushRef="#br0">14558 13059 299 0,'0'0'377'6,"0"0"-249"7,0 0-45-11,0 0-24 6,0 0-44 6,0 0 26-13,-74-6 22 15,2 35-2-16,5 10-8 17,-1 9-6-17,-2 14-3 16,22 4-3-15,6 2-12 0,12 0-11 15,20-9-9-16,10-12 1 16,0-7-6-16,0-15-4 16,43-8 0-16,8-17-1 17,19 0 0-17,-2-37-3 16,1-33 4-15,-6-25-2 1,-16-27 0 12,-6-15 4-14,-8-26-4 17,-14-16 2-16,-14 4 0 2,-5 20-3 13,0 45 3-14,0 49 0 16,0 37-1-18,0 24 1 2,0 0 0 14,0 41-5-15,0 32 5 14,0 30 7-14,-3 16-3 15,1 10 2-16,2-4-1 5,0-14 1 26,0-12-4-31,0-15-2 2,0-20-1-2,0-15-18 4,0-19-50 9,0-10-33-11,9-6-28 15,0-14-79-17,-2 0-311 20</inkml:trace>
    </iact:actionData>
  </iact:action>
  <iact:action type="add" startTime="4809">
    <iact:property name="dataType"/>
    <iact:actionData xml:id="d3">
      <inkml:trace xmlns:inkml="http://www.w3.org/2003/InkML" xml:id="stk3" contextRef="#ctx0" brushRef="#br0">15044 12967 275 0,'0'0'298'8,"0"0"-93"5,0 0-58-12,0 0-77 16,0 0-6-17,0 0-6 16,0 0-8-16,4 296-17 16,-4-227 2-16,0-7-4 16,0-9-12-16,32-8-9 2,16-15-4 29,8-17 6-30,5-13-6 0,3 0-6-1,8-43-1 30,-8-20-6-30,-3-15 1 1,-15-10-4 0,-5 2 4 14,-8 16-5-15,-12 16 0 3,-14 23 0 13,4 23 6-15,-11 8 5 18,0 2-1-18,0 47 2-1,0 9-1 17,0 7 5-17,0-3-4 17,-2-9-1-16,-7-10 0 15,7-13-12-15,2-10-28 0,0-12-25 17,0-8-30-17,0 0-82 2,0 0-233 11</inkml:trace>
    </iact:actionData>
  </iact:action>
  <iact:action type="add" startTime="5265">
    <iact:property name="dataType"/>
    <iact:actionData xml:id="d4">
      <inkml:trace xmlns:inkml="http://www.w3.org/2003/InkML" xml:id="stk4" contextRef="#ctx0" brushRef="#br0">16683 12945 401 0,'0'0'245'2,"0"0"-170"13,0 0-20-15,0 0 50 16,0 0-59-15,0 0 0 16,-281 24 6-17,207 18 7 2,7 12 1 12,8 8-7-12,12 2-11 13,20-5-13-15,7-6-7 17,14-8-3-17,6-8-5 17,0-9-2-17,42-12-5 30,19-7-5-30,10-9-2 1,6 0-4 0,-3-13 2 0,-18-23-1 12,-12-16 2-10,-14-10-1 13,-10-8-4-15,-11-1 2 15,-9 7-3-15,0 13-1 0,0 21-2 16,0 16 7-17,0 14 0 17,0 0 3-16,-3 34 0 16,-10 27 0-17,10 9 11 3,2 1-4 11,-8-4-5-14,9-13-1 18,0-10-2-18,0-4 1 5,0-3-30 11,0-13-23-15,0-9-61 15,9-15-6-16,-5 0-178 4</inkml:trace>
    </iact:actionData>
  </iact:action>
  <iact:action type="add" startTime="5772">
    <iact:property name="dataType"/>
    <iact:actionData xml:id="d5">
      <inkml:trace xmlns:inkml="http://www.w3.org/2003/InkML" xml:id="stk5" contextRef="#ctx0" brushRef="#br0">17089 12114 324 0,'0'0'169'4,"0"0"-1"23,0 0 28-26,0 0-41 0,0 0-115 0,0 0-4 28,10 346 11-29,-10-182-3 2,0 13-8-2,0 3-5 30,0-12-6-30,0-20-18 1,0-29-1-1,0-35-5 17,0-30-1-17,0-26-7 3,0-28-54 15,0 0-79-17,0-40-180 15,16-7-356-16</inkml:trace>
    </iact:actionData>
  </iact:action>
  <iact:action type="add" startTime="6167">
    <iact:property name="dataType"/>
    <iact:actionData xml:id="d6">
      <inkml:trace xmlns:inkml="http://www.w3.org/2003/InkML" xml:id="stk6" contextRef="#ctx0" brushRef="#br0">17808 11802 359 0,'0'0'111'29,"0"0"2"-29,0 0-4 1,0 0-31 0,0 0-34 27,0 0-7-28,0 408 0 1,0-323-16-1,0-10-13 14,0-13-5-12,0-23-3 12,0-17-16-14,0-22-60 16,0 0-112-16,7-18-242 15</inkml:trace>
    </iact:actionData>
  </iact:action>
  <iact:action type="add" startTime="6384">
    <iact:property name="dataType"/>
    <iact:actionData xml:id="d7">
      <inkml:trace xmlns:inkml="http://www.w3.org/2003/InkML" xml:id="stk7" contextRef="#ctx0" brushRef="#br0">18017 11920 506 0,'0'0'131'2,"0"0"-44"15,0 0-21-16,0 0-41 1,0 0-20 13,0 0-5-15,-15 495-43 16,12-478-79-15,3-10-132 16</inkml:trace>
    </iact:actionData>
  </iact:action>
  <iact:action type="add" startTime="7008">
    <iact:property name="dataType"/>
    <iact:actionData xml:id="d8">
      <inkml:trace xmlns:inkml="http://www.w3.org/2003/InkML" xml:id="stk8" contextRef="#ctx0" brushRef="#br0">11831 15074 518 0,'0'0'383'1,"0"0"-230"-1,0 0-48 29,0 0-20-29,0 0-20 2,0 0-16-2,0 0 0 3,950-141 0 26,-711 119-13-27,25 5 12-1,14 7-9-1,6-2-3 16,13 7-1-15,2-2-16 15,-15 7-2-16,-5 0-9 3,-23-3-8 23,-8-11 1-26,-3-16 1 1,9-8-2 1,-1-3 0 15,4-4 0-17,-1 6 1 15,-14 5 2-15,-2 6 1 17,-26 0-4-17,-7 2-3 5,-12 3 3 10,-8 1 0-15,-5 3 2 16,1-1-2-15,-12 0-3 15,-7 6 3-16,-19 4 0 4,-5 3 0 12,-3 7 0-15,-20 0-1 15,-1 0 1-16,-9 0 0 17,-5 0-2-17,-5 9 1 2,0-1-3 12,-12 1 1-11,1-6-2 12,4-3-1-15,-10 0 2 16,-1 0 4-16,-8 0 0 16,3 0 0-15,-10 0-1 1,-5 0 0 13,-2 0 1-13,-16-3 1 15,-14 3 1-17,2 0-1 30,-11 0 1-30,-5 0-1 1,1 0-1 0,-11 0 0 29,9 0 1-30,-11 0-1 1,2 0 0 0,-3 0-5 1,0 0-1 15,0 0 0-16,0-6-3 1,-19 1 0 13,-23-3 9-14,-17-7 0 16,-8 2 0-16,-7-11 1 15,-10-9-2-16,-12-4-1 3,2-7 2 11,3-5 0 3,-5 7 0-17,15 3 0 0,8 9 0 16,26 10 0-15,6 8 1 3,5 12-1 13,18 0 0-17,13 0 1 15,0 0 2-14,2 0-1 15,3 0 6-16,0 0-6 15,0 0 4-15,0 9-2 16,26 16-2-15,19 9 1 15,25 9-3-15,4 1 0-1,7 6-2 16,15 1 2-15,-2-3-1 15,-4-4-1-16,11-7 2 16,-1 0 1-16,2-6-1 17,-10-3 0-17,-12-9 0 2,-23-2 2 14,-27-5 0-16,-12-10-2 15,-5 1 0-15,-13-3-1 33,0 0 1-33,0 4-4 2,0 0-2-2,-16 14 1 2,-29 4 5 28,-28 9 3-30,-8 5-1 1,-6 1 0-1,-7 2 0 18,-2 1-1-17,12-3 1 1,13 2-2 15,2 3 0-17,8-3 0 17,1 4-13-17,-6 1-77 4,-11 2-63 10,56-35-118-14,7-3-610 18</inkml:trace>
    </iact:actionData>
  </iact:action>
  <iact:action type="add" startTime="8554">
    <iact:property name="dataType"/>
    <iact:actionData xml:id="d9">
      <inkml:trace xmlns:inkml="http://www.w3.org/2003/InkML" xml:id="stk9" contextRef="#ctx0" brushRef="#br0">12450 14661 703 0,'0'0'203'5,"0"0"-109"11,0 0 2-15,0 0-22 15,0 0-30-16,0 0-16 19,-260 189-2-19,186-148-8 2,-8 1-6 14,0 6-8-16,5 1-3 17,0-2-1-17,13 4 0 2,8-4 0 12,5-10-3 4,18-12 1-18,8-12 2 0,14-4-1 17,9-6-1-17,2-3-3 30,0 0 5-30,2 0 11 1,21 0 11 0,9 0 2-1,-8 0 16 29,10 0 11-27,5 15-22-2,6-1-7 0,14-1-2 28,18-6-2-28,11-7 8 1,25 0-6 2,8 0 9 12,-1-4-2-14,-13-4 4 17,-17 0-3-18,-19 4-7 1,-10 4 1 16,-25-3-10-16,-10 0-9 16,-11 3-1-17,-15-2-1 4,0 2 0 13,0 0 0-17,0 0-1 6,0 0-5 10,0 0 0-16,0 0-10 16,-18 2-9-16,-9 18-33 17,-5 0-75-17,23-13-86 16,-2-2-273-16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18:53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639">
    <iact:property name="dataType"/>
    <iact:actionData xml:id="d0">
      <inkml:trace xmlns:inkml="http://www.w3.org/2003/InkML" xml:id="stk0" contextRef="#ctx0" brushRef="#br0">14187 2559 639 0,'0'0'251'20,"0"0"-133"-19,0 0 14-1,0 0-39 16,0 0-20-16,0 0 7 16,117 35-13-16,-83-27-12 16,-4 1-4-15,14-4-7-1,5-2-1 17,12-1-9-17,3-2 0 16,2 0 0-16,8 0-5 16,3 0-6-16,-13 0-3 17,0 0 3-17,-5 0-3 3,-1 0 2 28,1 0 0-31,15 0-6 1,-3 0 0-1,18 0-2 17,-1 0-5-16,12 0-3 1,-6 0 0 18,-7 0-1-20,-4 0 2 4,-5 0 2 14,-15 7 0-18,-2 0-1 4,-1 3-1 12,0-6-4-16,12-4 1 20,7 0 0-19,0 0-3 0,5 0 4 24,-10 0-3-24,-10 0 0-1,-13 0 5 4,1 0-7 11,-7 0 0-15,4 0 0 18,2 0 0-17,6 0 0 1,-1 0 0 26,3 0 0-27,-6 3 0-1,6 1 0 1,-2-2 0 30,-8-2 0-31,2 2 0 2,-11-2 0-2,1 0 0 18,-1 0 0-18,-3 0 0 3,3 0 0 12,4 0 0-15,8 0 0 18,-4 0 0-18,8-2 0 3,8-4 0 11,-5 0 0-12,-3-2 0 14,-10-1 0-15,3 4 0 14,-8 0 0-14,2 5 0 3,-6 0 0 12,10 0 0-16,-3 0 0 19,12 0 0-19,1 0 0 2,2 0 0 13,7 0 0-13,-6 0 0 14,7 0 0-15,0 0 0 15,-5 0 0-15,-1 2 0 1,3 1 0 14,-5-3 0-15,6 0 0 29,-4 0 0-30,7 0 0 1,-15 0 0-1,3 0 0 31,4 0 0-31,-1 0 0 1,-1 0 0-1,-3 4 0 3,-10 1 0 12,-4 0 0-15,2 2 0 17,1-6 0-17,5 2 0 19,-4 0 0-18,-3 1 0 0,-2-2 0 15,4 0 0-16,-6 3 0 17,-2-5 0-16,-9 0 0 2,-1 0 0 12,-11 0 0-15,-3 0 0 18,-10 0 0-18,-2 0 0 17,0 0 0-17,0 0 0 2,0 0-119 13,-14 0-57-15,2 1-108 16,-4 8-381-16</inkml:trace>
    </iact:actionData>
  </iact:action>
  <iact:action type="add" startTime="14966">
    <iact:property name="dataType"/>
    <iact:actionData xml:id="d1">
      <inkml:trace xmlns:inkml="http://www.w3.org/2003/InkML" xml:id="stk1" contextRef="#ctx0" brushRef="#br0">12359 16710 533 0,'0'0'246'1,"0"0"-103"2,0 0-50 11,0 0-14-12,0 0-16 14,0 0-1-16,78 2 7 2,-54-2 2 11,9 0-10-10,3 0-7 11,8 0-2-14,12 0-4 18,8 0-8-17,4 0-10 14,7-2-11-14,4 2-2 2,0 0-7 14,3 0 5-17,0 0 7 21,-1 0 8-21,4 0-6 0,-9 0-1 19,8 2-9-18,-4 4-2 1,0-6-4 12,1 0-7-13,-1 0 3 6,-6 0 0 21,-8 0-2-26,-5 0 1-2,7-6 0 0,-7 4 2 17,0 2 4-16,-10 0 0 17,10 0-2-17,-5 0 5 1,7 0-6 14,-5 0-1-15,-2 0-2 16,4 0-3-16,-4 0 0 1,-4 0 0 15,5-3 0-17,-2-6 2 16,-10-1-2-16,-2 0 1 3,7 3 3 12,-5-3-3-14,1 9 2 15,8-6 0-16,1-2-1 17,-6 1 0-16,10-2 0 16,1 1-1-16,-2 1 3-1,6 2 3 17,-5-3-6-17,2 4 3 18,0-5 0-18,2 5 0 3,10 1-1 12,-6-4 0-13,2 8 1 14,-8 0 1-15,-4 0-1 2,-7 0 0 12,7 0 4-15,-1 0-6 18,2 0-1-17,6 0 1 16,-1 0-2-17,-5 0 1 2,5 0 0 14,-6 0 4-15,-6 0 0 30,5 0 3-31,1 0-3 2,6 0-1-2,-3 0-2 2,-2 0 0 14,8 0-1-15,7 0-1 16,-5 0-1-17,6 0 1 3,3 0 0 13,-10 0-1-16,9 0 1 17,-12 0-1-16,13 0 1 4,-13 0 0 24,10 0 2-29,-11 0-2 1,10 0 1-1,-6 0 1 30,-7 0-2-30,1 0 0 2,12 0 0-2,-5-5 0 5,9 3 0 11,0 2 3-16,-11 0-2 18,-5 0 1-18,-4 0 0 3,-14 0 1 13,1 6-3-15,5 3 0 15,-1 0 0-16,8 1 3 18,5 4-3-17,3-3 1-1,8 1 0 18,-3-2-1-18,6-2-1 18,-10-1 1-18,11-2-3 2,0-5 1 14,-3 0 1-16,5 0-1 17,0 0 2-17,-5 0 1 17,-12 4-1-17,3 0 0 2,-8-1 0 14,-10 3 1-16,-1-1 0 17,8-5-1-17,-10 3 0 5,1 0 0 29,9-3 0-33,-8 4 3-1,10-4 1 0,-10 7-2 3,10-4-2 15,-10 0 0-18,7 1 0 16,-7-4 0-15,-1 0 0 1,8 0 0 27,-9 0 0-29,-5 0 0 2,-2 0 0-2,-4 0 0 17,3 0 0-17,-10 0 0 19,-1 0 0-19,1 0 0 1,-13 0 0 16,1 0 0-16,-11 0 0 15,-2 0-51-15,0 0-41 1,0-4-48 14,-40-30-70-15,7 15-91 15,-7-3-124-16</inkml:trace>
    </iact:actionData>
  </iact:action>
  <iact:action type="add" startTime="26304">
    <iact:property name="dataType"/>
    <iact:actionData xml:id="d2">
      <inkml:trace xmlns:inkml="http://www.w3.org/2003/InkML" xml:id="stk2" contextRef="#ctx0" brushRef="#br0">30777 18050 626 0,'27'0'252'17,"-9"0"-167"-17,1 0 3 33,10 0-9-33,-5 0-27 2,7 0-16-2,15 0 8 1,2 0 4 15,24 0 0-16,15 0 3 16,26 0-11-16,16 11 5 17,15 3-11-17,10 6-19 16,2 4 13-16,-12 6-8 2,-15-3-6 14,-18-1-4-16,-30-4 0 19,-17-1 0-19,-10-8 0 3,-24-2-6 14,-9-8 2-17,-8 0-4 18,-13-1-2-17,0-2 0 1,0 0 1 13,0 4 0-15,0 4-1 16,-25 4 0-16,-32 5-2 16,-38 1 1-14,-26-8 2 1,-32-5-2 12,-18-5 1-15,-21 0-1 18,1-20-1-18,14-5 0 17,3 0-4-16,24 6 3 0,9 7-1 14,24 9 2-13,30 3 0 13,13 0 1-15,30 0 2 18,12 0 1-18,24 0 0 3,8 0 0 11,0 0-2-13,1 0-4 15,63 0 0-15,40 3-1 15,53-3 4-16,30 0 1 17,14 2 2-16,-4 1 0 0,-13 6 3 16,-14-1 0-17,-25 4 2 19,-9-2 8-18,-18-3-10 1,-8-7-3 14,-9 0-2-15,-4 0 0 19,-14 0 0-19,-22 0-1-1,-23-7 1 16,-20 2 3-15,-13 5-1 15,-5 0 0-16,0 0-1 2,-52 0-1 12,-46 0-6-11,-38 0 6 13,-25 5 2-16,-23-5 0 30,-13 0-2-30,13 0 0 2,7 0-1-2,32 0-1 2,22 0-2 13,23 0 4-12,29 0 2 18,27 0-2-20,26 0-2-1,13 0 2 19,5 0-4-19,0-5-7 2,67 0-5 30,46-4 4-31,28-2 10 1,27 9 2-2,6 2 0 2,-9 0 4 13,-8 0-2-15,-18 0 1 15,-20 10 3-13,-19-5-6 16,-16 2 2-18,-8-5 0 3,-22 1 2 11,-8-3-1-12,-22 0 3 5,-17 0-4 6,-7 0 1-12,0 0-2 17,-51 0-1-18,-69 0 1 19,-54 0 3-19,-48-3 1 2,-14-19-5 14,-2-5 0-16,27 5-3 15,26 7 3-14,29-2-3 17,38 10 0-16,42 2-1-1,36 2 1 17,32-2-2-18,8 1-2 3,29-4-2 11,66 0 7-12,49 3 2 15,37 5 2-16,9 0 2 3,-4 0-2 12,-20 13 1-16,-15 12 3 16,-21-1-2-15,-16-9 5 29,-26 0-2-30,-16-8-2 1,-12 6 0 0,-20-11 2 2,-15 1-5 14,-9 0 2-17,-13-3-4 17,-3 0-1-17,0 0-2 2,-16 0-3 16,-67 0 1-17,-41 0 5 16,-37-8 4-15,-20-9 0-1,4-1-4 15,20 5 0-16,28 1-3 17,18 5 3-16,29 4-4 14,35-1 4-13,23 1 1-1,16 3-1 15,8 0 2-15,32 0-1 14,56 0 1-15,45 0-1 18,31 0-1-17,13 3 1 1,-12 14 2 13,-18-5-1-14,-26-2-2 14,-31-1-1-14,-20-3 1 14,-24-3 2-14,-14-3-1 15,-20 0 1-16,-5 0-2 2,-7 0-3 11,0 0 1-11,0 0-1 13,0 4-4-15,0-4-3 15,0 0 1-13,-28 0 3 12,-11 0 3-13,-4 0-1 16,2 0-2-17,11 0-8 16,4-4-21-16,13 1-16 3,8 1 20 13,2-2 13-15,3 4 8 16,0 0 7-17,0 0 2 16,19 0-1-16,19 0 2 2,-6 0 0 14,10 0 0-16,4 0 0 16,5 0 0-16,3 0 4 17,2 0-1-17,-9 4 5 17,-3-2 6-17,-7 1 2 2,-13 1-5 12,-8-4-4-13,-13 0-7 15,-3 0 0-15,0 8-3 15,0-8-23-16,-10 2-42 30,-51-2-48-30,-36 0 7 2,38 0-41-2,2 0-289 14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26:33.5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10960">
    <iact:property name="dataType"/>
    <iact:actionData xml:id="d0">
      <inkml:trace xmlns:inkml="http://www.w3.org/2003/InkML" xml:id="stk0" contextRef="#ctx0" brushRef="#br0">4900 6545 237 0,'0'0'178'2,"0"0"-110"-2,0 0-15 0,0 0 38 0,0 0-17 0,0 0 16 0,0-3 10 0,0 3-26 5,0 0-17 51,0 0-14-56,0 0-14 0,0 0-8 1,0 0-2-1,6 0-14 0,-6 0-3 0,4 5 2 3,-1-1-2 51,1-4-1-54,8 0-1 0,-3 0-1 0,11 0-4 0,0 0 5 0,12 0 0 0,-4-4 0 58,-8-4 0-58,3 3 0 0,-7 2 3 0,-2 3-2 0,2 0 0 0,-4 0 0 0,7 0 0 0,-6 0 1 58,3 8-1-58,4 0-1 0,-2-3-1 0,8-1 0 1,3-4-3-1,7 0 3 0,0 0-1 2,-8 0-1 52,8 0 0-54,-13 0 3 0,-3 0 2 0,-4 0-2 0,0 0-1 0,-1 3-1 0,-2-3 0 57,4 0-4-56,6 0-6 0,-2 0 2-1,-1 0 2 0,-3 0 4 0,-2-3 4 0,-6 3 0 0,4 0 2 55,-6 0 3-55,9 0-2 0,-3 3-2 1,-3 7 0-1,10 2 2 0,-2-7 0 0,3 2-2 2,1-4-1 51,-2-3 1-52,17 0-2-1,-5 0 2 1,-1 0-1-1,3 0 1 0,-8 0 1 0,7 0 3 55,-5 0 1-55,4 0-3 0,8 2-3 0,5 1-1 1,10-3-2-1,2 0 1 0,4 5 1 1,-9 9-1 54,4 7-11-54,-40-12-64-1,-8 4-189 0</inkml:trace>
    </iact:actionData>
  </iact:action>
  <iact:action type="add" startTime="12220">
    <iact:property name="dataType"/>
    <iact:actionData xml:id="d1">
      <inkml:trace xmlns:inkml="http://www.w3.org/2003/InkML" xml:id="stk1" contextRef="#ctx0" brushRef="#br0">11839 6615 625 0,'0'0'204'1,"0"0"-81"1,0 0-65 50,0 0-44-51,0 0-6-1,0 0-4 0,120-22-2 0,-84 1-1 0,8 8 1 0,-1-1 1 58,7 3 0-57,-10 2-3-1,1 1 2 0,-14 5 5 0,8 3 9 0,-10 0 1 0,-5 0-11 0,0 5 1 61,1 21 6-61,2-3-7 0,-6 2-2 0,6-9-2 0,3-1-2 0,-4-11 0 0,6-4-8 1,5 0 4 58,12 0 3-59,1 0-2 0,8-8 3 0,3-6-2 0,-11 6 2 0,10 6 2 0,-14 2 0 1,1 0 2 58,-6 0 1-58,-9 0-5-1,4 0 2 0,-8 0-2 0,8 0-1 0,-3 0-4 0,10 0-2 0,5 0-7 56,9 0 1-55,0 0 12-1,10-3 1 0,-2-1 1 0,6 4 1 0,7 0 1 0,-7 0-3 2,-7 0-2 53,-6 4-2-54,-51-4-55-1,-3 0-185 0</inkml:trace>
    </iact:actionData>
  </iact:action>
  <iact:action type="add" startTime="13532">
    <iact:property name="dataType"/>
    <iact:actionData xml:id="d2">
      <inkml:trace xmlns:inkml="http://www.w3.org/2003/InkML" xml:id="stk2" contextRef="#ctx0" brushRef="#br0">7413 6766 607 0,'0'0'274'1,"0"0"-163"-1,0 0-51 0,0 0 5 0,0 0-24 0,0 0 0 3,312-39 12 54,-171 26 6-57,22-2-16 0,27-2-8 0,-1 6-5 0,1 5 0 0,-18 6-2 0,-15 0-3 3,-24 0-3 58,-30 0 4-61,-32 0 3 0,-20 0-8 1,-28 3-6-1,-12-3-4 0,-11 3-11 0,0 3-3 0,-55 2-6 55,-37 4 5-55,-49-4 2 0,-40-3 2 0,-21-1-1 0,-2-3 2 0,4-1-1 0,19 4 0 2,20-4 0 49,27 0-1-50,27 0-10-1,27 0-6 0,15 0-1 0,13 0 7 0,25 0 9 0,6 0 0 56,10 0 0-55,11 0 1-1,0 0 2 0,0 0 0 0,8 0-1 0,36 0 2 0,17 3-2 3,26 0 2 49,26-3-1-51,24 2 3-1,23 2 2 0,4 1 7 1,-6 6 0-1,-10 1 13 1,-21 5-9 49,-14-4 6-50,-19 1-3 0,-27-4 7 0,-15 0-10 1,-24-10-5-1,-12 3-4 1,-12-3-5 53,-4 2-3-53,0 2-8-1,-36-2 0 0,-24 4 2 0,-21-1 0 0,-6 1-31 1,-6 5-61 1,64-6-72 55,0 5-218-57</inkml:trace>
    </iact:actionData>
  </iact:action>
  <iact:action type="add" startTime="14702">
    <iact:property name="dataType"/>
    <iact:actionData xml:id="d3">
      <inkml:trace xmlns:inkml="http://www.w3.org/2003/InkML" xml:id="stk3" contextRef="#ctx0" brushRef="#br0">14519 6832 678 0,'0'0'190'1,"0"0"-71"-1,0 0-33 0,0 0-31 0,0 0-18 0,0 0-5 0,0 0 1 3,706 0-4 54,-563 2 21-57,-2 4-4 1,0-1-12-1,-11-2-2 1,-20-3-5-1,-13 0-5 0,-33 0-2 2,-23 0-15 49,-21 0 0-51,-20 0-5 1,0 0 0-1,-23 0-16 0,-54-14 7 0,-45-7 9 0,-29-3 4 59,-25-1-4-59,-14 3 2 0,6 2 2 0,18 8-3 0,26 7 3 0,24 5-3 1,32 0 0-1,20 0-1 60,28 10 0-60,21-3 0 0,15-4 4 1,2 3 0-1,74 1 0 0,38 2 0 0,32 0-3 0,19 1 1 59,16 0-1-58,1-3 9-1,-26 3 16 0,-24-8 10 0,-46-1-2 0,-31 3-10 0,-34-4-12 0,-18 0-12 60,-3 0-3-58,-13 6-33-2,-40 1-82 0,6 0-16 0,-1 7-124 0</inkml:trace>
    </iact:actionData>
  </iact:action>
  <iact:action type="add" startTime="19601">
    <iact:property name="dataType"/>
    <iact:actionData xml:id="d4">
      <inkml:trace xmlns:inkml="http://www.w3.org/2003/InkML" xml:id="stk4" contextRef="#ctx0" brushRef="#br1">19620 3349 560 0,'0'0'259'1,"0"0"-148"-1,0 0-54 0,0 0-39 0,0 0-10 0,0 0 12 0,0 0 0 63,14-13 22-63,-43 13 2 0,-1 17-5 0,-22 18-10 0,7 5-15 0,-15 11-9 0,-3 1-4 0,2 6-1 60,-9-8-1-59,6-2 1-1,3-9-2 0,5 0 0 0,-1-5 1 0,11 0 0 0,3-7-2 0,5-4 2 3,10-2-5 49,1-11 4-51,18-1 1-1,0-4 1 0,6-2 0 0,3-3-1 0,0 3 1 0,0-3 7 60,29 0-1-59,15 0 1-1,2 0 3 0,12 0 0 0,9 0 0 0,5 0-7 0,2 0 2 0,6-17 2 59,-7 0-3-58,3-3 4-1,-3 6 6 0,-12 1 8 0,-5 3-9 0,-5 2-3 0,-15 3-6 0,-8 5 2 58,-12-3 0-57,-3 3-1-1,-9 0 0 0,-4 0-4 0,0 0-1 0,0 0 0 0,-4 20 1 0,-32 13 2 56,-18 6-2-56,0 10 0 0,-12-5-1 1,2 1 0-1,-4-3-1 0,0 0 0 0,7-2-2 3,8-6-2 53,1-3-8-56,13-6 5 0,15-9 2 0,8-4 5 0,8-7 1 1,7-2 2-1,1-3 4 1,0 0-6 57,9 0 30-57,24 0-14-1,13 0 13 0,18-3-8 0,10-14 0 0,6-4-11 0,-3-2-7 2,-11 2-1 57,-8 3-2-59,-1 6-7 1,-18 1-36-1,-12 8-119 0,-24 3-119 0,-3 0-677 0</inkml:trace>
    </iact:actionData>
  </iact:action>
  <iact:action type="add" startTime="20569">
    <iact:property name="dataType"/>
    <iact:actionData xml:id="d5">
      <inkml:trace xmlns:inkml="http://www.w3.org/2003/InkML" xml:id="stk5" contextRef="#ctx0" brushRef="#br1">19566 4569 525 0,'0'0'223'0,"0"0"-130"0,0 0 4 1,0 0-38 55,0 0-1-55,0 0 7-1,0 0-8 0,-27 97-7 0,22-65-5 1,-3 1-8-1,8-1-3 2,0-1-12 58,0-9-14-60,29-2-8 0,-5-12-12 0,4-8-2 0,8 0-7 1,-3 0-43-1,-7-15-29 0,-21-2-75 58,-5 2-181-58</inkml:trace>
    </iact:actionData>
  </iact:action>
  <iact:action type="add" startTime="20893">
    <iact:property name="dataType"/>
    <iact:actionData xml:id="d6">
      <inkml:trace xmlns:inkml="http://www.w3.org/2003/InkML" xml:id="stk6" contextRef="#ctx0" brushRef="#br1">19566 4569 596 0,'96'-197'237'1,"-96"197"-129"-1,0 0-57 0,0 0-48 0,0 0-3 0,0 0-103 0,13-62-290 0</inkml:trace>
    </iact:actionData>
  </iact:action>
  <iact:action type="add" startTime="21873">
    <iact:property name="dataType"/>
    <iact:actionData xml:id="d7">
      <inkml:trace xmlns:inkml="http://www.w3.org/2003/InkML" xml:id="stk7" contextRef="#ctx0" brushRef="#br1">19705 4380 399 0,'0'0'227'1,"0"0"-111"-1,0 0-55 0,0 0-28 1,0 0-14 54,0 0 3-55,0 0 5 0,13-25 3 0,-13 25 2 0,-18 0-7 1,-3 8-2-1,5 9-14 2,9-5-4 55,0-4-4-56,7-8 2-1,0 0 0 0,0 0 12 0,0 0 17 0,13 0-19 0,4 0-2 2,6 0-3 54,-10-5-5-56,-8-10-3 0,-5-2 0 0,0-5-2 0,0 5-4 0,0 3 0 0,0 8-10 54,-5 6-9-53,-15 0 19-1,4 0 6 0,0 10 8 0,9 7 7 0,0-4 6 0,4-4-1 3,3-4 4 50,0 0 6-53,0-1-4 0,0-3 1 0,3 3-12 0,10 2 0 1,0-6-5-1,-12 2-10 60,2-2 0-60,-3 0-11 0,0 0-6 0,0 0-12 0,0 0 0 0,0 0 13 0,0 0 1 0,-3 0 12 58,-7 5 3-58,6 2 8 0,4-1 3 0,0 0 11 0,0-4 2 0,0 1-1 0,0 0-4 0,14-3-10 54,10 0 2-54,-6 0-8 0,-3 0-3 0,-5 0 0 1,-10 0-13-1,0-14-45 0,0 8-88 60,0 6-335-60</inkml:trace>
    </iact:actionData>
  </iact:action>
  <iact:action type="add" startTime="23172">
    <iact:property name="dataType"/>
    <iact:actionData xml:id="d8">
      <inkml:trace xmlns:inkml="http://www.w3.org/2003/InkML" xml:id="stk8" contextRef="#ctx0" brushRef="#br1">19607 6466 474 0,'0'0'153'1,"0"0"-47"-1,0 0-16 0,0 0-53 55,0 0-12-54,0 0 5-1,-109 29 0 0,76-13 4 0,5 0 7 0,-7 4-2 0,1 2-6 2,-8 2-10 53,-2 3-12-54,2 3-6-1,-4-3-3 0,-7 1-2 0,11-2 0 0,8-8-4 0,6-1-3 54,6-5 5-53,6-7 1-1,0-1 2 0,9-4 0 0,4 0 1 0,3 0-1 0,0 0 2 2,8 0 22 52,28 0-18-53,4 0 6-1,17 0 1 0,7 0 1 0,-2 0-4 0,9 0-6 0,-1-15 1 54,-14 2-1-53,-8 3 3-1,1 5-2 0,-21 3 3 0,-8 2-3 0,-7 0 2 0,-6 0-6 3,-7 0-1 51,0 0 3-54,0 5 0 0,0 17-3 0,0 4 1 0,-24 5-2 0,-15 5-1 0,-15 3 1 56,6 1 0-56,-7-1 0 1,10 1 0-1,2-3 0 0,2-4 0 0,9-5 0 0,8-5 1 2,8-10 0 57,8-8 0-59,3-5 3 0,5 0 3 0,0 0 6 0,26-1 8 0,20-23-10 0,15-1-2 2,16 1 3 63,-3 3 6-64,-5 4-7-1,-11 3-9 0,-11 6-2 0,-14 6-5 0,-16 2-39 0,-17 0-113 0,0 0-146 0</inkml:trace>
    </iact:actionData>
  </iact:action>
  <iact:action type="add" startTime="24192">
    <iact:property name="dataType"/>
    <iact:actionData xml:id="d9">
      <inkml:trace xmlns:inkml="http://www.w3.org/2003/InkML" xml:id="stk9" contextRef="#ctx0" brushRef="#br1">19314 7565 451 0,'0'0'268'0,"0"0"-107"0,0 0-58 1,0 0-43-1,0 0-7 0,0 0 1 0,0 8-14 54,-13 2 2-54,10 0 5 0,-13 10 7 0,7 7-5 0,-2 8-8 0,4 1-6 0,7 3-8 55,0-7-5-54,0-7 0-1,0-5-5 0,2-9-6 0,19-9 0 0,-1-2-11 0,8 0 0 0,8 0-10 56,-4-13-8-56,-8-14-25 0,-3-3-26 0,-14-12-52 0,-7 25-81 0,0-2-236 0</inkml:trace>
    </iact:actionData>
  </iact:action>
  <iact:action type="add" startTime="24607">
    <iact:property name="dataType"/>
    <iact:actionData xml:id="d10">
      <inkml:trace xmlns:inkml="http://www.w3.org/2003/InkML" xml:id="stk10" contextRef="#ctx0" brushRef="#br1">19452 7220 530 0,'0'0'208'1,"0"0"-129"2,0 0-34 61,0 0-29-64,0 0 27 0,0 0 22 0,0-4-16 1,-13 21-19-1,8 0-6 0,-8 0-6 0,13-3-7 3,0-3 6 50,0-6 0-53,0-1 4 0,0-4-5 0,0 0 2 0,16 0-15 0,-14 0-3 0,1 0 2 55,-3 0-2-54,0 0 0-1,0 0-7 0,0 0-1 0,0 0 4 0,0 0 4 0,0 0 0 3,0 0 1 49,0-4 0-52,0 4-2 0,0 0 2 0,0 0 6 0,0 0 6 0,0 0 10 2,0 0-11 53,0-2-12-55,0-1-2 0,13-5 1 0,-6-1-1 0,-3-2-2 0,5 4 0 0,-9 0-4 3,0 7-9 51,0 0 1-54,0 0 7 0,-13 0 9 0,-7 0 1 0,12 14 1 0,-5 0 0 1,13-3 2 61,-7-3 5-58,7-1 3-4,0-5-6 0,0-2-6 0,0 0-4 0,4 0-6 0,15 0-10 0,-4-22-29 0,-15 5-60 59,0 3-132-59</inkml:trace>
    </iact:actionData>
  </iact:action>
  <iact:action type="add" startTime="32824">
    <iact:property name="dataType"/>
    <iact:actionData xml:id="d11">
      <inkml:trace xmlns:inkml="http://www.w3.org/2003/InkML" xml:id="stk11" contextRef="#ctx0" brushRef="#br0">14670 15832 149 0,'0'0'415'1,"0"0"-204"-1,0 0-86 59,0 0-37-58,0 0-30-1,0 0-18 0,52 24-9 0,-25-31-22 0,11-16-6 0,6-7 1 0,8 2 2 57,-4-2 3-57,8-2 12 0,-12 10 1 0,-4 5-5 1,-6 11 2-1,-11 6 6 0,-3 0-1 1,0 3-3 62,-4 27-3-62,0 7-1-1,-4 0-9 0,5-3-6 0,2-6 4 0,1-2-2 0,1-9 0 0,12-4-4 59,-3-11 0-59,17-2-5 0,4 0 0 0,5-10 4 0,1-15 1 0,-7-2 0 0,7 11 1 0,-14 6 1 4,-5 3 0 54,-2 7 1-57,-13 0 1-1,-2 0 1 0,-2 0-1 0,-5 3-2 0,6 11 2 0,1 0-1 2,-2-1-2 56,5-1-1-58,-1-5 2 0,-2-2-4 0,12-2 2 1,-3-3-3-1,11 0 3 0,8 0-2 1,-2 0 2 53,3-8-1-53,-8-1 2-1,-10 6 0 0,2 3 0 0,-14 0 2 0,3 0 1 0,-3 0-3 4,1 0 0 55,-2 0 1-59,-2 0-2 0,-4 3 2 0,0 16 5 1,4 1 3-1,4 0-1 0,-1-3-6 1,3-3-2 55,9-11-1-54,-4-3-8-1,12 0 2-1,14 0 2 0,2-20 4 0,-8 1-1 0,7 2 1 2,-21 8 0 2,-11 7 4 51,-6 2-2-55,-7 0 2 0,5 0 2 0,-5 0-3 0,3 0-3 1,-9 0 7-1,11 0-4 56,-1 0-3-54,5 0-3-2,6 0 3 0,2 0-7 0,13 0 2 0,-3-9 5 0,-2-6 2 1,-7 3 0 56,-11 7-1-57,-4 3 4 0,-6 2-2 0,-4 0 1 1,7 0 0-1,-4 0 5 0,3 17 3 1,4 0-8 57,3-3 0-57,3-4-4 0,-2 0 0-1,8-5-2 0,4-5-4 0,6 0-4 0,4 0 6 1,6 0 4 61,-2-17-3-62,2 0 3 0,-15 4 1 1,-9 6 1-1,-1 5 1 0,-3 2 2 0,-9 0 1 0,8 0-5 52,2 0 4-51,0 0 1-1,6 6-4 0,5 2-2 0,-1 0-2 0,4-2 0 0,9 3-1 3,2-5 2 51,0-4 0-53,5 0-1-1,6 0-5 0,-8 0 4 0,5 0 3 1,-7 0 0-1,-1 0 2 4,-7 0-1 48,3 0 3-52,-4 0-2 0,4 0 1 0,2 3 0 1,10 7-3-1,8-5-2 0,12-5-2 61,9 0 4-60,0 0-3-1,-1-12 3 0,-11-4-3 0,-10 4 1 1,-16 7 2-1,-14 0-8 0,-14 5-66 57,-14 0-134-57,0 0-338 1</inkml:trace>
    </iact:actionData>
  </iact:action>
  <iact:action type="add" startTime="36334">
    <iact:property name="dataType"/>
    <iact:actionData xml:id="d12">
      <inkml:trace xmlns:inkml="http://www.w3.org/2003/InkML" xml:id="stk12" contextRef="#ctx0" brushRef="#br0">13625 18509 353 0,'-27'0'258'1,"27"0"-70"61,0 0-85-62,0 0-11 0,11 0-34 0,35 2-17 0,21 13 6 0,17-5-6 0,26 8-7 0,22-9 3 4,37 8 0 47,18-2 11-51,8-9-8 0,-7 0-22 1,-11-3 0-1,-23 2 13 0,-20 0-1 2,-16 2 0 52,-15 3-3-54,-11-2-10 0,-31-2-3 0,-17 0-3 0,-24 1-5 1,-4-7-2-1,-16 0-4 2,2 0-2 50,-2 0-1-51,0 0-3-1,-58 0-4 0,-42 0 10 0,-41-20 4 0,-20-6-1 1,-19 1 1 54,-17 2-1-55,-7 11 2 0,5 0-3 0,15 5-2 1,7 7-3-1,32 0 2 0,9 0-2 2,32 0 3 54,21 0 0-56,29 0 0 0,34 0 3 0,13 0-3 0,7 0 0 1,25 0 2-1,57 0-2 54,52 11 3-54,31 2-4 0,42 17 2 0,8-5 2 0,-2 2-2 1,-25-4 2-1,-15-2 0 2,-28-8 9 51,-6 1 1-52,-13-5 7-1,-6-4 5 0,-17-2-12 0,-16 2-6 0,-20-2 1 0,-27-3-4 5,-21 4 6 46,-15-2 6-50,-4-2-5-1,0 6-11 0,-17-3-1 0,-53-1-8 0,-44-2 8 2,-45 0 1 48,-23 0 0-50,-9-25 3 0,-19-6 0 0,10-3 1 0,3 6-2 0,28 3-2 3,16 5-4 50,28 9 4-52,37 5-1-1,18 4-2 0,40 2-1 0,17 0 2 0,13 0-3 0,4 0-3 53,76 0 7-53,37 0 0 0,64 19-2 1,32 13 3-1,12-2-1 0,-5-5-3 0,-22-8 3 2,-30-8 1 55,-23 2 3-56,-16-5 3-1,-25-3 7 0,-23 2 1 0,-21-5 3 0,-24 0-6 1,-24 0-7 0,-12 0-2 53,0 0-2-54,0 0-7 0,-32 0-12 0,-41 0 3 0,-27 0 15 0,-4 0-14 0,-12 0-36 63,11 0-68-63,65 0-66 1,4 0-230-1</inkml:trace>
    </iact:actionData>
  </iact:action>
  <iact:action type="add" startTime="39278">
    <iact:property name="dataType"/>
    <iact:actionData xml:id="d13">
      <inkml:trace xmlns:inkml="http://www.w3.org/2003/InkML" xml:id="stk13" contextRef="#ctx0" brushRef="#br1">19676 17512 443 0,'0'0'263'1,"0"0"-144"-1,0 0-57 0,0 0 15 1,0 0-2-1,0 0-11 0,0 0-10 2,-201-67-11 54,128 45 0-55,-8 3-8-1,0-1 3 0,-18 0-3 0,2 4-13 0,-4 0-9 1,1 9-4 56,0 1-2-56,9 1-2-1,-2 5-1 1,12 0 4-1,-1 0 8 0,0 0-3 0,5 3-7 0,-3 11-1 58,3-1-5-58,-1 2 2 0,4-1 1 1,2 0-2-1,-7 3-1 0,13-3 4 0,-7-1-4 0,12 10 0 4,5-6 1 52,10 0 2-55,5-3-1-1,3-4-2 0,11 0 0 0,-5 1 0 0,9-5 0 0,5-1-1 4,-5 3 1 54,0 1 1-58,-6-1-1 0,4 0 0 0,2 1 0 1,6-2-1-1,9-5-3 0,0-2 0 1,5 0-2 61,3 0-1-62,-5 0 5 1,5 3 1-1,-2-3 1 0,-9 0 0 0,7 0 1 0,1 0-1 1,0 2 0 51,3-2-1-52,0 0 0 0,0 0-2 0,0 0-9 1,0 0-12-1,0 0 10 0,0-7 11 3,6-17 3 47,11 5-4-49,8-7 1-1,11-3 2 1,-1 5-3-1,3-4 4 0,-5-2 0 1,2-2 1 50,4 7 0-51,-6 1 1 1,-5 9-1-1,-8 3 3 0,-4 2 0 0,-9 6 0 0,-4 1 1 52,3 3-5-51,-6 0 1-1,0 0-1 0,0 0 0 0,0 0-1 0,0 0 1 0,0 0 1 55,0 0 2-55,0 0 13 1,-19 17-1-1,-18 14-8 0,-7 6-4 0,-5 3-2 0,1-3 1 5,-1-5-2 50,8-3 0-55,8-1 0 0,-1-8 1 0,14-10 0 0,4 4 0 0,12-4 1 0,4-3 3 54,0 1 10-52,0 5 11-2,0 0-1 0,0-2 0 0,7 1 9 0,24 1-11 0,8-1 4 1,6-4-13 51,-2 1-2-52,12-3-2 0,-13-4-5 1,-6 3-3-1,-12-2-2 0,9 4-1 0,-5 3-4 59,-2 2-20-59,10 0-51 0,2 3-71 0,-33-6-118 0,5-1-895 0</inkml:trace>
    </iact:actionData>
  </iact:action>
  <iact:action type="add" startTime="40941">
    <iact:property name="dataType"/>
    <iact:actionData xml:id="d14">
      <inkml:trace xmlns:inkml="http://www.w3.org/2003/InkML" xml:id="stk14" contextRef="#ctx0" brushRef="#br1">20308 17055 83 0,'0'0'535'1,"0"0"-405"-1,0 0-28 0,0 0-20 0,0 0-46 2,0 0 5 54,-26 321 15-56,13-271 7 1,6-5-11-1,-10-4-1 0,9-3-2 0,-5-7-17 0,7-12-16 51,-7 2-11-50,9-16-4-1,4-5-1 0,0 0-3 0,0 0-11 0,0-12-5 0,0-33 19 51,0-12 10-51,0-12-4 0,23-8-4 1,-2-4-1-1,2 6 0 0,4 7-1 0,-4 13 2 53,-4 8-2-53,3 12 1 0,-3 4 0 0,-2 2 0 1,-4 10-1-1,2-2-1 0,1 14 1 53,-9 1 0-53,6 1 0 0,-7 5 1 0,-2 0 2 0,9 0 6 1,-8 8 4-1,3 29 11 2,-5 19-6 50,-3 11-4-52,0 12-5 1,0 8 1-1,0-3-5 0,-16-5-1 0,3-13 5 0,6-22-5 54,-6-16-1-54,10-17-2 0,3-8-1 0,0-3-7 0,0-3-16 0,13-42-4 0,23-29 25 55,5-15 1-53,5-15-1-2,-1 12 2 0,5 7 0 0,-7 32 0 0,-4 16 2 0,-11 15-1 2,-8 14 0 51,0 8 4-53,-7 0 3 0,-8 38 6 1,-5 38 3-1,3 11 2 0,-3 9-9 0,0 2 3 53,0-16-5-52,0-12 0-1,0-17-6 0,-3-21-2 0,-2-12-4 0,-3-13-11 0,6-7-21 3,2 0-31 47,0 0-60-49,0-2-67-1,0-15-47 0,0-3-360 0</inkml:trace>
    </iact:actionData>
  </iact:action>
  <iact:action type="add" startTime="41740">
    <iact:property name="dataType"/>
    <iact:actionData xml:id="d15">
      <inkml:trace xmlns:inkml="http://www.w3.org/2003/InkML" xml:id="stk15" contextRef="#ctx0" brushRef="#br1">21126 17295 511 0,'0'0'339'1,"0"0"-224"-1,0 0-25 0,0 0-32 0,0 0-27 0,0 0-9 1,200-180-10 60,-180 145-6-61,-20 8-1 0,0 1-5 0,0 13 0 0,-7 0-4 0,-26 9-10 0,-8 4-3 0,-2 0 17 52,-10 19 0-51,10 28 3-1,2 10 13 0,8 4 2 0,10 8 19 0,16-2 21 0,2-8-7 4,5-4-4 46,0-4-18-49,23-11-6-1,22-12-5 0,12-12-3 0,7-13-15 0,-1-3-9 2,1 0-14 52,-10-19-24-54,-18-19-40 0,-10-6-64 0,-26 21-149 0</inkml:trace>
    </iact:actionData>
  </iact:action>
  <iact:action type="add" startTime="42213">
    <iact:property name="dataType"/>
    <iact:actionData xml:id="d16">
      <inkml:trace xmlns:inkml="http://www.w3.org/2003/InkML" xml:id="stk16" contextRef="#ctx0" brushRef="#br1">21748 15878 412 0,'0'0'380'1,"0"0"-164"-1,0 0-115 1,0 0-52 2,0 0-3 50,0 0 14-53,-21 349-17 1,1-226 9-1,7 15-4 0,6 5-10 0,-9 3-6 1,6 1-12 51,-5-18-13-52,2-18-2 0,3-20-5 0,-3-24-1 0,10-23-8 0,3-21-17 0,0-14-31 53,0-9-52-53,26-25-61 0,-8-16-67 0,2-3-213 0</inkml:trace>
    </iact:actionData>
  </iact:action>
  <iact:action type="add" startTime="42508">
    <iact:property name="dataType"/>
    <iact:actionData xml:id="d17">
      <inkml:trace xmlns:inkml="http://www.w3.org/2003/InkML" xml:id="stk17" contextRef="#ctx0" brushRef="#br1">22027 16643 731 0,'0'0'210'0,"0"0"-62"0,0 0 6 0,0 0-34 52,0 0-49-52,0 0-27 0,-560 38-26 0,480-31-14 0,16-7-4 0,23 5-1 0,24-5-12 54,17 0-26-53,0 0-51-1,45 0-80 0,-3 5-86 0,-4 4-659 0</inkml:trace>
    </iact:actionData>
  </iact:action>
  <iact:action type="add" startTime="42874">
    <iact:property name="dataType"/>
    <iact:actionData xml:id="d18">
      <inkml:trace xmlns:inkml="http://www.w3.org/2003/InkML" xml:id="stk18" contextRef="#ctx0" brushRef="#br1">22052 17542 609 0,'0'0'206'1,"0"0"-90"-1,0 0-39 57,0 0-5-56,0 0 13-1,0 0 3 0,33-149 1 0,-30 78-23 0,-3-1-7 1,8-5-15-1,2 9 7 59,-4 13-20-59,8 6-5 0,2 10-12 0,-6 14-2 0,6 3-7 0,6 5 3 0,-2 0-2 0,16 9-2 62,-5 3-3-62,2-2-1 0,6 7-17 0,-5 0-26 0,-7 0-22 1,12 0-36-1,-1 0-53 0,-34 0-80 56,11 9-329-55</inkml:trace>
    </iact:actionData>
  </iact:action>
  <iact:action type="add" startTime="43268">
    <iact:property name="dataType"/>
    <iact:actionData xml:id="d19">
      <inkml:trace xmlns:inkml="http://www.w3.org/2003/InkML" xml:id="stk19" contextRef="#ctx0" brushRef="#br1">22725 17080 832 0,'0'0'216'1,"0"0"-88"-1,0 0-38 2,0 0-49 51,0 0 1-53,0 0 4 1,7 245-2-1,-7-204-7 0,-1-3-12 0,1-12-24 0,-3-13-1 3,3-6-31 54,-3-7-113-57,3 0-120 0,0-20-343 0</inkml:trace>
    </iact:actionData>
  </iact:action>
  <iact:action type="add" startTime="43465">
    <iact:property name="dataType"/>
    <iact:actionData xml:id="d20">
      <inkml:trace xmlns:inkml="http://www.w3.org/2003/InkML" xml:id="stk20" contextRef="#ctx0" brushRef="#br1">22764 16693 588 0,'0'0'259'0,"0"0"-135"0,0 0-52 0,0 0-39 0,0 0-20 1,0 0-7 59,27-87-6-59,-27 87 0-1,0 0-10 0,8 0-84 0,-3 0-119 0,3 0-557 0</inkml:trace>
    </iact:actionData>
  </iact:action>
  <iact:action type="add" startTime="43678">
    <iact:property name="dataType"/>
    <iact:actionData xml:id="d21">
      <inkml:trace xmlns:inkml="http://www.w3.org/2003/InkML" xml:id="stk21" contextRef="#ctx0" brushRef="#br1">23407 16881 592 0,'0'0'161'1,"0"0"-29"2,0 0-26 51,0 0-36-54,0 0-8 0,0 0-10 0,-355 273-5 0,319-224 2 0,16-9 12 0,13-5 14 55,7-8 1-54,0 0-2-1,17 7-12 0,26-2-28 0,5-4-24 0,12-11-10 0,3-15-4 2,-3-2-41 53,-6-2-43-55,-11-37-71 0,-33 11-165 1</inkml:trace>
    </iact:actionData>
  </iact:action>
  <iact:action type="add" startTime="44504">
    <iact:property name="dataType"/>
    <iact:actionData xml:id="d22">
      <inkml:trace xmlns:inkml="http://www.w3.org/2003/InkML" xml:id="stk22" contextRef="#ctx0" brushRef="#br1">24322 15535 350 0,'0'0'527'54,"0"0"-364"-54,0 0-52 0,0 0-41 1,0 0-16-1,0 0 16 0,-12 349 1 0,-3-217-8 4,10 4 10 51,-6 5-18-55,6 3-6 0,2-11-17 0,-10-10-20 0,5-14-7 0,-8-19-5 0,3-20-3 66,5-18-13-66,3-26-13 0,5-13-18 0,0-13-31 0,0 0-57 0,0-20-137 1,0-12-54-1</inkml:trace>
    </iact:actionData>
  </iact:action>
  <iact:action type="add" startTime="44876">
    <iact:property name="dataType"/>
    <iact:actionData xml:id="d23">
      <inkml:trace xmlns:inkml="http://www.w3.org/2003/InkML" xml:id="stk23" contextRef="#ctx0" brushRef="#br1">24532 16297 297 0,'0'0'760'1,"0"0"-625"-1,0 0-21 0,0 0-30 0,0 0-39 0,0 0-4 0,-42-17-7 2,-29 22 5 50,0 1-1-51,-3 0-19-1,2-6-9 0,8 0-7 0,19 0-2 0,4 0-1 0,5 0-10 58,16 0-35-58,7 0-51 0,10 0-107 1,3 0-121-1,0 0-503 0</inkml:trace>
    </iact:actionData>
  </iact:action>
  <iact:action type="add" startTime="45247">
    <iact:property name="dataType"/>
    <iact:actionData xml:id="d24">
      <inkml:trace xmlns:inkml="http://www.w3.org/2003/InkML" xml:id="stk24" contextRef="#ctx0" brushRef="#br1">24451 16794 320 0,'0'0'535'1,"0"0"-367"-1,0 0-40 0,0 0-42 0,0 0-7 0,0 0-5 1,245 12-29 59,-201-27-17-59,-8-7-18-1,-12-1-10 0,-3-11-2 0,-18-5-5 0,-3-3-11 1,0 11-23-1,-40 5-21 3,-7 22 10 49,-7 4 35-52,2 4 17 0,-3 36 6 0,11 7 6 1,7 4 25-1,16 0 16 1,5-1-10 56,16 5 5-56,0 1-4-1,0-6-9 0,16-6-7 1,12-4-19-1,15-15-9 0,8-8-10 1,8-12-47 55,-2-5-42-55,-12 0-55-1,-26-10-116 0,-15-10-516 0</inkml:trace>
    </iact:actionData>
  </iact:action>
  <iact:action type="add" startTime="45630">
    <iact:property name="dataType"/>
    <iact:actionData xml:id="d25">
      <inkml:trace xmlns:inkml="http://www.w3.org/2003/InkML" xml:id="stk25" contextRef="#ctx0" brushRef="#br1">24914 17070 615 0,'0'0'240'1,"0"0"-120"-1,0 0-16 0,0 0-31 62,0 0-21-61,0 0-9-1,107-434-20 0,-87 368-11 0,0 9-5 0,-1 15-4 0,-1 15 1 0,5 20 3 2,1 7 11 52,8 0 11-54,-4 6-12 0,1 39-7 0,-18 28 16 0,-2 19-9 0,-5 10-9 1,-4-6 0 55,0-15-4-56,0-20-2 0,0-21 0 0,-4-18-2 0,4-14-6 1,0-8-19-1,0 0-44 1,0-23-76 56,0-1-18-57,4-4-143 0</inkml:trace>
    </iact:actionData>
  </iact:action>
  <iact:action type="add" startTime="46018">
    <iact:property name="dataType"/>
    <iact:actionData xml:id="d26">
      <inkml:trace xmlns:inkml="http://www.w3.org/2003/InkML" xml:id="stk26" contextRef="#ctx0" brushRef="#br1">25824 16493 662 0,'0'0'199'1,"0"0"-136"-1,0 0-29 0,0 0-10 2,0 0 15 54,0 0 15-55,-209 37 4-1,167-18-1 0,9-2-10 1,8 4-7-1,9 1 0 0,9 0-8 1,7 8-5 51,0 2-12-52,0 4-8 0,11 1 4 0,29 4 6 1,-3 10 7-1,0-4 10 0,-7 5 2 58,-14-8-11-58,-3-7-14 0,-13-3-11 0,0-6 0 0,-29 1-6 0,-12-9-1 0,-5-13-4 2,-8-1-3 52,8-6-20-53,5 0-31-1,17-25-44 0,8-12-45 0,16 12-73 0,0 5-317 0</inkml:trace>
    </iact:actionData>
  </iact:action>
  <iact:action type="add" startTime="46457">
    <iact:property name="dataType"/>
    <iact:actionData xml:id="d27">
      <inkml:trace xmlns:inkml="http://www.w3.org/2003/InkML" xml:id="stk27" contextRef="#ctx0" brushRef="#br1">26138 16695 555 0,'0'0'180'1,"0"0"-42"-1,0 0-40 0,0 0-25 0,0 0-5 2,0 0-4 54,-455 121 2-56,429-73-2 0,16 3 1 0,10-4-15 0,10 9-16 0,36-7-14 0,18-11-8 57,6-11 3-57,-9-22-4 0,-2-5-11 0,-11-15-1 0,-5-35-11 0,-11-21-10 1,-14-10 0-1,-8-1-7 8,-10 10 4-1,0 13-16 56,0 23-42-62,0 13-25-1,0 19-52 0,-3 4-170 0,3 12-240 0</inkml:trace>
    </iact:actionData>
  </iact:action>
  <iact:action type="add" startTime="46797">
    <iact:property name="dataType"/>
    <iact:actionData xml:id="d28">
      <inkml:trace xmlns:inkml="http://www.w3.org/2003/InkML" xml:id="stk28" contextRef="#ctx0" brushRef="#br1">26262 17282 667 0,'0'0'214'2,"0"0"-65"-2,0 0-36 0,0 0-35 0,0 0-11 0,0 0-1 0,20-387-10 60,0 316-16-60,-2 13-14 0,8 10-3 0,-2 14-6 0,5 10 11 0,-1 8 7 1,4 8-7-1,-5 8-15 54,7 0-13-54,-7 0 0 0,9 0-49 1,-2 15-84-1,-27-2-60 0,6-2-134 0</inkml:trace>
    </iact:actionData>
  </iact:action>
  <iact:action type="add" startTime="47638">
    <iact:property name="dataType"/>
    <iact:actionData xml:id="d29">
      <inkml:trace xmlns:inkml="http://www.w3.org/2003/InkML" xml:id="stk29" contextRef="#ctx0" brushRef="#br1">27976 16465 746 0,'0'0'215'2,"0"0"-140"57,0 0 1-59,0 0-7 0,0 0-9 0,0 0-11 0,-232 53 9 0,159 3-19 0,6 18-13 0,6 3-6 58,17-3-5-58,8-5-1 1,16-13 7-1,7-18-3 0,13-1 13 0,0-13 4 0,20 6-9 2,31-8-21 51,3 3-5-53,5 0-10 0,-1-8-14 0,-2-5-29 0,-2-10-58 0,-48-2-89 1,7 0-209 55</inkml:trace>
    </iact:actionData>
  </iact:action>
  <iact:action type="add" startTime="48011">
    <iact:property name="dataType"/>
    <iact:actionData xml:id="d30">
      <inkml:trace xmlns:inkml="http://www.w3.org/2003/InkML" xml:id="stk30" contextRef="#ctx0" brushRef="#br1">28498 16823 413 0,'0'0'346'0,"0"0"-235"3,0 0 17 55,0 0-53-58,0 0-25 0,0 0 11 0,0 0 1 0,-556 81 0 1,524-36 16-1,27 5-9 2,5 1-13 50,0 4-9-52,47-4-18 0,11 3 0 0,1-21-20 0,-2-16-1 0,-12-17-1 0,-6 0-6 62,1-25-1-62,1-37-12 1,-5-13-2-1,-8-5-3 0,-12 11-8 0,-3 18-25 0,-13 17-14 0,0 21-49 58,0 6-76-58,0 7-131 0,0 0-457 0</inkml:trace>
    </iact:actionData>
  </iact:action>
  <iact:action type="add" startTime="48508">
    <iact:property name="dataType"/>
    <iact:actionData xml:id="d31">
      <inkml:trace xmlns:inkml="http://www.w3.org/2003/InkML" xml:id="stk31" contextRef="#ctx0" brushRef="#br1">28585 17213 430 0,'0'0'242'1,"0"0"-78"-1,0 0-62 0,0 0-32 0,0 0-8 0,0 0 10 2,-13 42-14 53,13-42-14-54,0-12-17-1,0-35-15 0,23-24 4 0,9-10-9 0,6-6-2 0,-6 5-4 3,4 9-1 53,-1 12 2-55,-13 21-1-1,-4 20 0 0,-9 12 1 0,-2 8 2 0,-7 0 5 0,0 25 2 2,0 29 19 59,0 18-27-61,0 8 0 0,0-5 4 0,0-1 6 0,-7-27 0 0,0-5-5 0,7-22-3 0,0-18-2 56,0-2-3-55,0 0-4-1,39-19-11 0,4-21 6 0,14-10 4 0,0 0-1 0,-17 4 3 3,-9 13 2 51,-10 12 1-53,-12 16 0-1,-6 5 0 0,-3 0 3 0,0 0-1 0,0 39 12 0,0 21-7 4,0 21-4 50,-12 7 0-54,4-6 0 0,-5-7 0 0,2-11-2 0,-2-10-1 0,6-15 0 1,-4-14-4 53,9-10-16-53,2-13-35-1,0-2-47 0,0 0-88 0,0-2-270 0</inkml:trace>
    </iact:actionData>
  </iact:action>
  <iact:action type="add" startTime="49128">
    <iact:property name="dataType"/>
    <iact:actionData xml:id="d32">
      <inkml:trace xmlns:inkml="http://www.w3.org/2003/InkML" xml:id="stk32" contextRef="#ctx0" brushRef="#br1">29211 17776 643 0,'0'0'160'1,"0"0"-94"-1,0 0-18 0,0 0-13 0,0 0-6 1,0 0 3-1,77-481-9 0,-58 359 8 2,1 12 14 54,1 17-23-56,2 21 3 1,-6 18-9-1,6 16-8 0,-5 6 0 0,-2 7-7 0,-2 5 0 53,7 1 2-53,8 2-3 0,-6 8 1 0,4 6 1 0,2 3 5 0,-4 0 12 0,1 31 19 3,-6 20-9 50,-7 5-24-53,-5 3-5 0,-8 0-3 1,0-5 2-1,0-5-1 0,-25-6 1 0,-14-6 0 61,-2-3 2-61,-2-9-2 0,-1-8 0 0,4-10-2 0,3-7-7 0,13 0-49 1,8-9-61-1,16-16-98 4,0 1-296 56</inkml:trace>
    </iact:actionData>
  </iact:action>
  <iact:action type="add" startTime="49577">
    <iact:property name="dataType"/>
    <iact:actionData xml:id="d33">
      <inkml:trace xmlns:inkml="http://www.w3.org/2003/InkML" xml:id="stk33" contextRef="#ctx0" brushRef="#br1">30135 16898 417 0,'0'0'237'1,"0"0"-76"2,0 0-35 54,0 0-53-57,0 0-5 0,0 0 4 0,-382 200-16 0,368-147 2 0,14-5-9 0,0-9 5 9,13-9-27 41,28-3-15-49,15-14-11-1,-4-13-1 0,1 0-2 0,0-34 2 0,-9-27-4 0,-4-3 1 57,-12-10-2-57,-5 4-3 0,-10 17-4 1,-10 13-39-1,-3 9-49 0,0 31-80 0,0 0-171 0</inkml:trace>
    </iact:actionData>
  </iact:action>
  <iact:action type="add" startTime="49953">
    <iact:property name="dataType"/>
    <iact:actionData xml:id="d34">
      <inkml:trace xmlns:inkml="http://www.w3.org/2003/InkML" xml:id="stk34" contextRef="#ctx0" brushRef="#br1">30339 17376 697 0,'0'0'113'0,"0"0"-14"0,0 0-33 0,0 0-15 3,0 0-4 54,0 0 7-56,75-345-2-1,-53 290-10 0,6 8-13 0,1 6-12 0,-9 14-12 0,3 10-4 3,-7 9 4 52,4 8-5-55,5 0 5 0,7 15-1 0,-4 29-3 0,-4 15 2 1,-1 5 0-1,-10 13 1 55,-10-8-3-54,-3-7-1-1,0-8 0 0,0-12-6 0,0-15-7 0,-7-12-36 0,4-15-58 1,3 0-86 56,0 0-151-56,0-22-220-1</inkml:trace>
    </iact:actionData>
  </iact:action>
  <iact:action type="add" startTime="50337">
    <iact:property name="dataType"/>
    <iact:actionData xml:id="d35">
      <inkml:trace xmlns:inkml="http://www.w3.org/2003/InkML" xml:id="stk35" contextRef="#ctx0" brushRef="#br1">30974 17162 745 0,'0'0'171'1,"0"0"-29"0,0 0-54-1,0 0-37 0,0 0-7 0,0 0-31 55,165-67-11-54,-142 25-2-1,1-6 0 0,-8 0-6 0,-6 3-1 0,-10 11-10 0,0 7-31 4,-16 19 0 51,-22 8 24-55,-5 0 9 0,2 15 15 0,0 31 21 0,7 4 7 1,9 1 4-1,9-1 3 66,9-5 11-65,7-3-8-1,0-3 10 0,0 4-19 0,3-7-12 0,17-11-13 0,5-5-4 0,9-11-12 0,7-9-50 55,0 0-54-54,-21 0-75-1,-4 0-205 0</inkml:trace>
    </iact:actionData>
  </iact:action>
  <iact:action type="add" startTime="50672">
    <iact:property name="dataType"/>
    <iact:actionData xml:id="d36">
      <inkml:trace xmlns:inkml="http://www.w3.org/2003/InkML" xml:id="stk36" contextRef="#ctx0" brushRef="#br1">31342 17349 733 0,'0'0'155'0,"0"0"-70"51,0 0-14-51,0 0-34 0,0 0-2 0,0 0-6 0,135-356-2 0,-119 337-4 0,-6 7 14 51,3 12 8-50,7 0 16-1,-2 0-18 0,5 17-29 0,5 22-3 0,3 23-10 0,-3 9-1 56,-11-9-3-56,-1-7-2 0,-8-11-2 0,0-24-9 1,-3-4-39-1,-5-16-49 0,0 0-82 3,0 0-304 52</inkml:trace>
    </iact:actionData>
  </iact:action>
  <iact:action type="add" startTime="51030">
    <iact:property name="dataType"/>
    <iact:actionData xml:id="d37">
      <inkml:trace xmlns:inkml="http://www.w3.org/2003/InkML" xml:id="stk37" contextRef="#ctx0" brushRef="#br1">32158 15849 508 0,'0'0'119'1,"0"0"-21"-1,0 0-9 0,0 0-20 57,0 0 4-56,0 0 7-1,-56 602 6 0,40-470-12 0,0 3-12 0,4-2-11 0,-4-8-4 0,0-14-26 60,5-19-12-59,-5-20-8-1,6-23-1 0,7-18-9 0,-2-20-19 0,5-11-36 0,0-11-99 2,0-25-140 51</inkml:trace>
    </iact:actionData>
  </iact:action>
  <iact:action type="add" startTime="51289">
    <iact:property name="dataType"/>
    <iact:actionData xml:id="d38">
      <inkml:trace xmlns:inkml="http://www.w3.org/2003/InkML" xml:id="stk38" contextRef="#ctx0" brushRef="#br1">32287 16688 601 0,'0'0'274'1,"0"0"-215"-1,0 0 4 2,0 0 8 51,0 0 23-53,0 0-23 0,-382-52-49 1,282 52-18-1,20 0-1 0,19 0-3 0,20 0 0 57,18 0-5-55,10 0-20-2,13 0-45 0,0 0-84 0,10 0-247 0</inkml:trace>
    </iact:actionData>
  </iact:action>
  <iact:action type="add" startTime="51607">
    <iact:property name="dataType"/>
    <iact:actionData xml:id="d39">
      <inkml:trace xmlns:inkml="http://www.w3.org/2003/InkML" xml:id="stk39" contextRef="#ctx0" brushRef="#br1">32637 16873 689 0,'0'0'61'1,"0"0"-20"-1,0 0-8 0,0 0 18 0,0 0 5 67,0 0 12-67,-180 39-6 0,149-27-19 1,5 1 10-1,9-1-5 0,4-2-7 0,7 1-7 0,6 10 2 0,0 6 14 54,0 16-25-54,19 4-11 0,14 1-6 0,-1-3 13 0,3-8-7 0,-2 3-4 0,-10-13-8 55,-11-7 0-54,-6-13-2-1,-6 5 0 0,0 3-8 0,-16 2-12 0,-28 3 10 1,-14-10-14 0,-14-10-41 55,-15 0-29-55,49 0-51-1,-2 0-211 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26:33.5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15768">
    <iact:property name="dataType"/>
    <iact:actionData xml:id="d0">
      <inkml:trace xmlns:inkml="http://www.w3.org/2003/InkML" xml:id="stk0" contextRef="#ctx0" brushRef="#br0">7926 9083 189 0,'0'0'240'8,"0"0"-150"0,0 0-48-2,0 0-6 2,0 0-26 0,0 0 13 0,0 0 87-2,0 0 2 2,0 0-2 0,0 0-26 0,-4 0-24-2,1 10-3 1,3 5-14 2,0-5 0-1,0-1-19-2,0 0-9 1,0-3 4 2,6-5 4-2,27 5-13 0,5-2-3 1,6-2 0 0,2-2 7 0,8 0 11-2,6 0 2 3,7 0 0-2,13 0-5 1,4 0 7-2,16 0-1 2,10 0-4 0,-1 5 4-2,0 1 2 2,-1 0-2 0,5 1-11 0,-5-2-1-2,-4 7 2 2,8-2 5 0,-7 1-3 0,-2 0-5 0,10-5-9-2,-8-6-3 3,12 0 3-2,3 0-6 1,5 0 4-2,1-10 1 2,5 3 2 0,-8 1 2 0,-9 4-1-2,-2 2-2 2,4 0 7 1,-12 0-6-2,6 0-4-1,-5 0 4 2,-5 0 1 0,-3 0-2 0,2 8 1-1,-11-1-4-1,13 0 0 2,-5 3-1 1,6-3 2-2,0 1-2 1,0 4 3-1,1 1-3 1,4 1-2-2,-7 3 4 2,3-4-4 0,-6-3 0-2,5 2 1 2,-2-4 2 0,-9 4-2 0,6 1 3 0,-4-2-4-2,-9 4 2 2,-7-4-2-1,-8 0 3 0,2-3-2 1,-4 4 0 0,-3-2-1 0,10 5 2 0,1 0-2-3,6-7 1 4,3 1-1-1,-4-9 1 0,0 0 0-2,-9 5-1 2,-4-5 1 0,-7 3-1 0,-6-1 1-2,4 5-1 2,1-6 0 0,2 8 1 0,-1-4 0-2,-1 1 0 2,-5-3-1 0,-9 0-2 0,-2-3 2-2,7 0-4 1,-17 0 4 2,0 0-2-1,3-9-3-2,-11-1 4 2,-9-5-3 0,-9 5 3-2,6 7 0 2,-8-3 0 0,0 2-2 0,1 0 1-2,-1 1-6 2,-2-3-11 0,-3 6-7-1,0 0-14 2,0 0-29-3,0 0-54 2,-14 0-63 0,0 0-137 0,-18 0-238-2</inkml:trace>
    </iact:actionData>
  </iact:action>
  <iact:action type="add" startTime="17226">
    <iact:property name="dataType"/>
    <iact:actionData xml:id="d1">
      <inkml:trace xmlns:inkml="http://www.w3.org/2003/InkML" xml:id="stk1" contextRef="#ctx0" brushRef="#br0">10630 6809 772 0,'0'0'157'4,"0"0"-95"3,0 0 11 2,0 0-23-2,0 0-26-1,0 0-6 2,0 0-5 1,-339 611-4-1,276-502-2-2,7-11-6 1,5-11 5 2,8-11-4-2,15-19 0-1,12-22-1 2,6-21 1 1,10-14-2-1,0-2-8-2,26-54-1 2,28-21 9 0,17-24 0 0,19-17 2-1,14-8-2 1,3-3 0-1,-7 11 1-1,-10 27 0 2,-39 26 2-1,-14 32-1 1,-21 19 2-2,-16 14 5 3,0 3 8-1,-4 56 5 0,-48 31-10 0,-6 25-8-2,-9 20-4 1,-7 3 3 3,3 0-2-3,3-9 1-1,17-17-2 3,11-22 2-2,11-31-1 1,20-28-1-2,9-25 0 1,0-6 0 2,38-44-5-1,33-33 1-2,39-31 1 2,13-23 3 0,18-27-2-2,-1 1 1 2,-19 18 1 0,-34 41 0 0,-47 48 0-2,-22 39 0 2,-18 11 0 0,-12 34-1 2,-47 47 0-4,-28 32 1 0,-16 21 0 2,-15 19 0 0,7 12 0 0,-5 9 3-2,17-5 0 2,17-17 4 0,24-31-5 0,18-34-1-2,23-35 0 2,17-32 1 0,0-20-1-2,78-30-1 2,35-57-6 0,47-41 0 1,25-44-3-2,23-31 4-1,2-5 2 2,-42 34 2 0,-52 56 2-2,-68 58-1 2,-38 60 7 0,-11 23 16 0,-75 65-23-1,-31 38 0 0,-31 20 0 1,-5 14 1 0,-8 0 1 0,10-6-2-2,24-18 4 2,27-26-4 0,20-29 4 0,30-30-3-2,30-25-1 1,10-26 0 2,50-20-4-3,64-54 3 2,33-39 1 0,43-41 0 0,19-30-3-2,-9-14 1 2,-39 32 2 0,-41 54 0 0,-63 62 3 0,-53 46 2-1,-4 8 13 0,-43 68-17 1,-52 34-1-2,-25 27 0 2,-12 13 0 0,-1-6 1-1,5-9-1-1,18-20 5 4,26-12-3-3,28-27 0 2,29-21 0-2,27-28 3-1,3-23-5 2,79-13 0 1,47-56-18-1,43-32 7-3,44-40 2 3,12-29-14 0,3-10 5-1,-44 24-4 0,-56 50 17 1,-61 59 5 0,-66 47 2-2,-7 38 27 2,-83 60-21 0,-50 41-7 0,-23 3 0-2,-9-3-1 2,-3-19 3 0,27-21 5 0,24-15 1-1,40-25-2-1,39-24-4 3,34-25-1 0,17-10 1-4,87-30 15 3,47-52-18 0,37-31-1 0,21-33 1-2,11-18-6 2,-29 5 5 0,-44 21 1 0,-42 48-3 0,-58 45 3-2,-37 37 0 1,-3 8 4 2,-43 45 2-3,-50 31-2 2,-19 15 0 0,-17 20 3 0,4 5-5-2,18 2 7 2,7 2 16 0,19-10 2 1,20-9-11-4,9-17-9 3,29-22-2 0,5-20-5 0,18-18 0-1,0-20-8 1,5-4-61-1,14 0-128 1,-2-16-264-2</inkml:trace>
    </iact:actionData>
  </iact:action>
  <iact:action type="add" startTime="22839">
    <iact:property name="dataType"/>
    <iact:actionData xml:id="d2">
      <inkml:trace xmlns:inkml="http://www.w3.org/2003/InkML" xml:id="stk2" contextRef="#ctx0" brushRef="#br0">15341 14542 397 0,'-9'-1'133'7,"9"1"-26"-2,-3-4 0 4,3 4-24-1,0-3-19 0,0 0 9-2,0 3 4 2,0 0 3 0,0 0-5 0,0 0-14-3,0 0-2 3,0 0-12 1,20 0-15-2,24 0-16-1,26 0-2 3,14 0-3-1,19 0 3 1,30 0-2-4,12 0 2 3,14 0 0 1,-1 0-1-2,-7 0 0-1,0 0 7 2,-21 0-1 0,4 0-6-1,-10 11 2 0,-1-2-9 1,-9-2-5 0,-17-7 1 0,-26 0-3-2,-13 0 1 2,-9 0-1 0,-21 0 1 0,-8 0 2-2,-4 0-2 2,-13 0 1 0,-3 0-1 0,0 0 0-2,0 0-1 2,-19 0-3 1,-49 0 4-2,-42 7 1-1,-27 7 0 2,-28-5 1 0,-15-1-1 0,-5-1-1-2,-12-5-2 1,5-2 0 2,5 0 2-1,21 0-1-2,21 0 0 2,16 0 0 0,24 5 1 0,26 1-1-2,18 0 1 2,21-1 0 0,20-2-1 0,19-3 1-1,1 0-2 0,0 0 0 1,17 0-3 0,51 0 0-2,45 0 4 2,26-7 1 1,11 7 3-2,15 0-2-1,0 0-1 2,-4 0 6-1,-1 0-5 2,-15 4 0-3,-2 2 2 1,-2-4 2 3,-8 2 0-3,-21-4-5-1,-15 0 2 2,-20 0-2 0,-18 0 1 0,-21 0-1-2,-15 0 2 2,-20 0-1 0,-3 0 1 0,0 0 1-2,0 0-5 2,-10 0 2 0,-48 0 0 0,-42 0 0-2,-41 0 2 2,-36 0-2 0,-3-16 6-1,-17 3-6 0,16 2-1 1,16 5 1 0,11 6 0 0,28 0 0-2,13 0 0 2,29 0 0 0,23 0 1 0,21 0-1-2,21-3 0 2,11 1 0 0,8-4-1 0,0 1 0-2,47-4 0 2,47 1 1 0,45 2 0 0,29 6 2-2,14 0-1 4,-1 0 1-4,-6 0-2 2,-20 0 4-2,-14 0-1 1,-21 0 0 2,-29 0 0-1,-14 6 2-2,-20-6 1 3,-27 2-2-2,-11-2 0 1,-9 0-1-2,-10 3-3 2,0 0 0 0,0 0-6 0,-40-1-12-2,-40 2 3 2,-29-2-9 0,-20-2-46 1,-11 0-81-4,80 0-72 3,15 0-297 0</inkml:trace>
    </iact:actionData>
  </iact:action>
  <iact:action type="add" startTime="29574">
    <iact:property name="dataType"/>
    <iact:actionData xml:id="d3">
      <inkml:trace xmlns:inkml="http://www.w3.org/2003/InkML" xml:id="stk3" contextRef="#ctx0" brushRef="#br1">22277 8572 302 0,'0'0'117'5,"0"0"-39"4,0 0 4-1,0 0 41 0,0 0-27-2,0 0-21 1,0 0-1 2,6-39-6-1,-6 29-15-1,0 2-3-1,-21 2-3 2,-12 3-10 1,-6 3 4-3,-9 0-7 2,-9 0-12 0,-1 14-6 0,-1 12-3-2,0 5-1 2,-2 2-5 0,0 6 0 1,4 8-2-3,11-3-1 2,-5 13 5 1,8 7 0-2,2 5 1 0,12 8 4 1,-1-1 8 0,14-4 0 0,13-3 1-3,3-3 4 3,0-13-3 0,52-5 7 0,15-11 1-1,23-12-17 1,-2-3-10 0,5-9-2-1,-12-9 0-1,-10-4-3 2,4 0-2 0,-14 0-8 0,0-7-30-2,-4-12-55 2,-14-2-32 0,-40 10-99 0,-3 2-252-2</inkml:trace>
    </iact:actionData>
  </iact:action>
  <iact:action type="add" startTime="30377">
    <iact:property name="dataType"/>
    <iact:actionData xml:id="d4">
      <inkml:trace xmlns:inkml="http://www.w3.org/2003/InkML" xml:id="stk4" contextRef="#ctx0" brushRef="#br1">22771 9001 386 0,'0'0'296'7,"0"0"-195"-1,0 0-42 2,0 0 13 0,0 0-30 0,0 0-12-2,0 0 12 2,-241 60-5 0,198-30 1 0,5 4 16-2,6 0 2 2,22 3 0 0,-3-9-3-1,13 2-4-1,0-3-17 2,23-5-4 1,31-7-15-1,5-6-9-2,2-9-2 1,-4 0-1 2,-9-9-1 0,-9-24 1-4,-3-11-1 3,-11-5 0 0,-5 0-2 0,-4 8-2-1,-9 13-13 0,-1 12-23 1,-6 10-32 0,0 6-47-2,0 0-99 2,0 0-309 0</inkml:trace>
    </iact:actionData>
  </iact:action>
  <iact:action type="add" startTime="30900">
    <iact:property name="dataType"/>
    <iact:actionData xml:id="d5">
      <inkml:trace xmlns:inkml="http://www.w3.org/2003/InkML" xml:id="stk5" contextRef="#ctx0" brushRef="#br1">22996 8992 743 0,'0'0'202'8,"0"0"-79"0,0 0-29 0,0 0-37-2,0 0-11 1,0 0 1 2,13 180 10-1,-9-137-14-2,12-4-3 1,0 0-6 2,4-3-10-1,-5-2-6-2,2-8-1 2,-1-9-5 0,0-15 0 0,-6-2-1-2,8 0-4 1,11-28-5 2,-2-23-1-2,9-16 0 0,-8-8 0 1,5 2-1 0,-9 13-2 1,-4 15 2-5,0 16-3 5,-3 16-26-1,-2 8-48-1,-6 5-71 0,-9 0-71 1,0 0-232 0</inkml:trace>
    </iact:actionData>
  </iact:action>
  <iact:action type="add" startTime="31239">
    <iact:property name="dataType"/>
    <iact:actionData xml:id="d6">
      <inkml:trace xmlns:inkml="http://www.w3.org/2003/InkML" xml:id="stk6" contextRef="#ctx0" brushRef="#br1">23612 9166 763 0,'0'0'167'6,"0"0"-74"3,0 0-34-2,0 0-21 0,0 0-20 2,0 0-11-2,225-112-5-1,-225 89-1 2,0 6-1 0,0 10-4-1,-22 4-10 0,-22 3-6 0,-8 0-6 2,6 3 10-1,1 27 14-2,4 11 2 2,2 6 2 0,10 3 19-1,17-4 21 0,4-2 6 0,8-6-4 2,0-8 5 1,8-4-9-6,20-8-9 4,13-4-20 0,15-11-9 0,-1-3-2-2,-7 0-4 3,6-10-15-2,-15-15-40 2,-12-5-55-3,-22 17-80 1,3 4-262 1</inkml:trace>
    </iact:actionData>
  </iact:action>
  <iact:action type="add" startTime="31659">
    <iact:property name="dataType"/>
    <iact:actionData xml:id="d7">
      <inkml:trace xmlns:inkml="http://www.w3.org/2003/InkML" xml:id="stk7" contextRef="#ctx0" brushRef="#br1">24363 9046 303 0,'0'0'295'7,"0"0"-145"1,0 0-50-2,0 0-33 2,0 0-17 0,0 0 8 0,-302 97 2-2,280-68 4 1,12 3 6 2,10-5-13-2,0-2-12 0,0-2-8 0,12-7-20 1,27-4-15 1,12-7-2-3,-8-5-6 1,5 0-25 2,-6 0-31-2,-4-19-35 0,-30 5-56 1,-3 0-161 0</inkml:trace>
    </iact:actionData>
  </iact:action>
  <iact:action type="add" startTime="31998">
    <iact:property name="dataType"/>
    <iact:actionData xml:id="d8">
      <inkml:trace xmlns:inkml="http://www.w3.org/2003/InkML" xml:id="stk8" contextRef="#ctx0" brushRef="#br1">24760 8227 536 0,'0'0'220'6,"0"0"-96"0,0 0-61 1,0 0-26 2,0 0 8-2,0 0 11 0,4 249 10 0,-4-166-12 1,0 13-8 1,-4 5-14-3,0 4-11 2,1-4-3 0,-8-9-4 0,9-10-4-2,-1-12-3 2,3-16-7-1,0-16-1 1,-5-18-13-1,5-20-49 0,0 0-65 1,0-13-147 1,0-19-278-4</inkml:trace>
    </iact:actionData>
  </iact:action>
  <iact:action type="add" startTime="32276">
    <iact:property name="dataType"/>
    <iact:actionData xml:id="d9">
      <inkml:trace xmlns:inkml="http://www.w3.org/2003/InkML" xml:id="stk9" contextRef="#ctx0" brushRef="#br1">25021 8711 626 0,'0'0'215'5,"0"0"-118"2,0 0 8 1,0 0-39 0,0 0-26-2,0 0-30 1,-486 20-7 3,434-6-3-3,17-3-26-2,18 0-51 3,17-8-83 1,0 0-216-1</inkml:trace>
    </iact:actionData>
  </iact:action>
  <iact:action type="add" startTime="32552">
    <iact:property name="dataType"/>
    <iact:actionData xml:id="d10">
      <inkml:trace xmlns:inkml="http://www.w3.org/2003/InkML" xml:id="stk10" contextRef="#ctx0" brushRef="#br1">25306 8906 492 0,'0'0'166'6,"0"0"-67"2,0 0-31 0,0 0-23-2,0 0 2 2,0 0 13-1,-208 73 6 1,163-35-3-2,-8 3-17 2,17-3-15 0,12 2-6 0,18-1-3-2,6-5-4 2,0-6-6 0,23-11-2 1,34-11-3-3,-1-6 0 2,-4 0-7 0,0-32 2-2,-11-9-2 2,-11-10 0 0,-1-11-3 0,-17 0-5 0,1 0-16-1,-13 10-15 0,0 8-13 1,0 17-5 0,0 16-22-2,0 11-70 2,0 0-95 1,0 2-195-2</inkml:trace>
    </iact:actionData>
  </iact:action>
  <iact:action type="add" startTime="32906">
    <iact:property name="dataType"/>
    <iact:actionData xml:id="d11">
      <inkml:trace xmlns:inkml="http://www.w3.org/2003/InkML" xml:id="stk11" contextRef="#ctx0" brushRef="#br1">25527 9175 552 0,'0'0'236'4,"0"0"-108"3,0 0-25 2,0 0-16-2,0 0-7 1,0 0-16-1,18-267-4 1,0 242-3 0,15 3-20-2,-10 2-15 2,15 12-9 0,4 2-8-1,2 6-3-1,1 0-2 3,7 0-21-1,-9 6-65-3,-28-2-65 3,-8 5-152 1</inkml:trace>
    </iact:actionData>
  </iact:action>
  <iact:action type="add" startTime="34800">
    <iact:property name="dataType"/>
    <iact:actionData xml:id="d12">
      <inkml:trace xmlns:inkml="http://www.w3.org/2003/InkML" xml:id="stk12" contextRef="#ctx0" brushRef="#br1">26667 9001 397 0,'0'0'207'8,"0"0"-24"0,0 0-58 0,0 0-37-2,0 0-33 1,0 0 1 2,0 0-6-3,-20 152-4 2,17-152 5-1,3 0-20 2,0-10-14-2,0-40-8-1,0-19 9 3,3-19-5-1,15-11-6-2,-3-3-5 2,-7-3 0 1,8 1 0-1,1 5-2 0,-10 7 1-1,6 13 0 0,3 17-2 1,-6 21 2-2,3 12-1 2,-10 13 2 0,-3 6-2 0,2 4 1-3,5 6 0 3,2 0 3 0,11 0 8 0,0 0 0-2,8 4-4 2,11 19-2 0,-1 4-2 0,5 7 3-2,7 8-1 2,0 1 3 0,4 1-5 0,2 2 3 0,-16-7 0-2,-13 3-4 1,-7 0 4 3,-17-2-4-5,-3 1-1 3,-6-1 0 0,-34 2 2 0,-21-5-4-2,2-6 0 2,-2-5-1 0,4-13 1 0,17-1-1-2,8-7 0 2,17 0 1 0,2-2 0 0,13 1 1 0,0-4-1-2,0 7 2 1,0 8 3 2,23 10-2-4,18 10-2 4,13-3-1-1,-8 5 0-1,6-1 0-1,-11-4 0 3,-17-2 1-1,-8 2-1 0,-16 1 1-2,0 1-2 2,-10-6 1 0,-36-6-1 0,-14-8-1-3,-3-11 1 4,-3-3 0-1,10 0-1 0,17 0 0-2,2-13 0 2,20-6-3 0,10 6-13 1,7-7-38-4,0 3-88 3,0 12-109 0,0 2-634 0</inkml:trace>
    </iact:actionData>
  </iact:action>
  <iact:action type="add" startTime="35670">
    <iact:property name="dataType"/>
    <iact:actionData xml:id="d13">
      <inkml:trace xmlns:inkml="http://www.w3.org/2003/InkML" xml:id="stk13" contextRef="#ctx0" brushRef="#br1">27785 8854 560 0,'0'0'214'8,"0"0"-140"0,0 0 0 0,0 0-28-2,0 0-10 2,0 0 6 0,-330 101 2-2,295-66 9 2,6-1-3 0,22 3-11 0,7-7-15-2,0 1-14 1,0-6-5 2,40-6-2-2,4-13-3-1,12-6-1 2,-10 0 0 1,-2-29-3-1,-3-9 3-2,-11-13-2 3,-2-6 1-2,-10-1 0 1,0 10 0-2,-12 16 1 2,1 10-1 1,-7 19 2-3,0 3-1 3,0 0 0-3,0 0-1 2,0 3 1 0,-7 32 1 0,-4 18 5-2,-2 6 2 2,9 0-3 0,4 0-4-1,0-14 2 0,0-12-2 1,0-7 0 0,0-11-12-2,0-12-72 2,1-3-98 0,15 0-287 0</inkml:trace>
    </iact:actionData>
  </iact:action>
  <iact:action type="add" startTime="36158">
    <iact:property name="dataType"/>
    <iact:actionData xml:id="d14">
      <inkml:trace xmlns:inkml="http://www.w3.org/2003/InkML" xml:id="stk14" contextRef="#ctx0" brushRef="#br1">28330 8790 482 0,'0'0'234'8,"0"0"-122"-2,0 0-37 2,0 0-6 0,0 0-24 0,0 0-17-2,-180 64-2 2,140-40-5 0,6 1-9 0,8-3-4-3,9 3 1 4,7-2 10-2,10 1 3 2,0 3-7-3,0-5-5 2,13 1 2 0,17-1 6 0,6-3 4-2,-12 4-10 2,0-3 0 0,-8-7 6 0,-6 5-4-3,-2-6 0 4,-8 1-8-1,0-5-6 0,-22-1-6-2,-26-7 1 1,0 0-1 2,-5 0-13-1,6 0-43-3,33-13-101 4,8 6-285-1</inkml:trace>
    </iact:actionData>
  </iact:action>
  <iact:action type="add" startTime="36550">
    <iact:property name="dataType"/>
    <iact:actionData xml:id="d15">
      <inkml:trace xmlns:inkml="http://www.w3.org/2003/InkML" xml:id="stk15" contextRef="#ctx0" brushRef="#br1">28508 9069 740 0,'0'0'210'7,"0"0"-111"-1,0 0-45 1,0 0-54 1,0 0-25 0,0 0-144-2,3 101-251 2</inkml:trace>
    </iact:actionData>
  </iact:action>
  <iact:action type="add" startTime="36682">
    <iact:property name="dataType"/>
    <iact:actionData xml:id="d16">
      <inkml:trace xmlns:inkml="http://www.w3.org/2003/InkML" xml:id="stk16" contextRef="#ctx0" brushRef="#br1">28511 8705 497 0,'0'0'218'8,"0"0"-105"1,0 0-39-2,0 0-21-1,0 0-28 1,0 0-19 2,0-120-6-1,0 120-4-2,0 0-118 1,0 12-266 2</inkml:trace>
    </iact:actionData>
  </iact:action>
  <iact:action type="add" startTime="36925">
    <iact:property name="dataType"/>
    <iact:actionData xml:id="d17">
      <inkml:trace xmlns:inkml="http://www.w3.org/2003/InkML" xml:id="stk17" contextRef="#ctx0" brushRef="#br1">29107 8756 645 0,'0'0'201'5,"0"0"-59"3,0 0-64 1,0 0-38-3,0 0-26 1,0 0-1 1,-57 81-4 0,24-59 4 0,3 0 5-2,-8 0 0 2,6 0 0 0,9 3-1 0,8-2-7-1,10 0 0 0,0-2-5 2,5-4 1-4,0 7 5 3,0-4 4 0,37 7 3 0,-6 4 10-1,9-1-2 0,-3 0-7 1,-5-9-5 0,-12-1-4-1,-9-9-1 0,-1-3-3 1,-10 1-6 0,0-1 0-2,-9 4-9 2,-36-2-4 0,-22 2 4 0,-9-9-22 0,-6-3-46-2,51 0-76 2,6 0-293 1</inkml:trace>
    </iact:actionData>
  </iact:action>
  <iact:action type="add" startTime="37974">
    <iact:property name="dataType"/>
    <iact:actionData xml:id="d18">
      <inkml:trace xmlns:inkml="http://www.w3.org/2003/InkML" xml:id="stk18" contextRef="#ctx0" brushRef="#br1">22932 9950 817 0,'0'0'130'8,"0"0"-65"0,0 0 41-2,0 0-60 2,0 0-16 0,0 0-15-1,0 0-8-1,-388-58-2 2,335 58-4 2,11 10 1-4,8 20 1 1,12 0 2 1,6 9-1 0,9 3 1 0,7 7 0-3,0 6 2 4,0 4 5-1,13 10 4 0,11 6 2-1,-1 4 6 1,-2 9-2 1,2-2-4-1,-7 0-6-3,-12 1-5 3,8-5-6 0,-12-5-1 0,0-11-1-2,0-15 1 2,0-14-19 0,0-12-34 0,0-13-43-2,0-12-77 1,0 0-299 1</inkml:trace>
    </iact:actionData>
  </iact:action>
  <iact:action type="add" startTime="38328">
    <iact:property name="dataType"/>
    <iact:actionData xml:id="d19">
      <inkml:trace xmlns:inkml="http://www.w3.org/2003/InkML" xml:id="stk19" contextRef="#ctx0" brushRef="#br1">22715 10557 821 0,'0'0'136'5,"0"0"-18"4,0 0-4-2,0 0-61 0,0 0-36 1,0 0-11 0,-412-21-6-1,361 21-3 0,16 0-36 1,21 0-70 1,14 0-133-3,0 0-360 1</inkml:trace>
    </iact:actionData>
  </iact:action>
  <iact:action type="add" startTime="38613">
    <iact:property name="dataType"/>
    <iact:actionData xml:id="d20">
      <inkml:trace xmlns:inkml="http://www.w3.org/2003/InkML" xml:id="stk20" contextRef="#ctx0" brushRef="#br1">23167 10724 539 0,'0'0'207'9,"0"0"-95"-4,0 0-25 2,0 0-11 1,0 0 0 1,0 0 1-5,-371 145-21 5,350-108-7 0,19 3-17-1,2-1 11-3,23 1-26 3,33-7-8 0,8-10-6 0,-3-12 3-2,-12-11-3 2,-18 0-1 0,-2-34-2 0,-9-23-1-2,-13-7 0 2,0-4-3 0,-1 7-17 0,-6 7-37-1,0 19-21 0,0 15-26 1,0 14-17-1,0 6-115 0,0 0-160 1</inkml:trace>
    </iact:actionData>
  </iact:action>
  <iact:action type="add" startTime="38921">
    <iact:property name="dataType"/>
    <iact:actionData xml:id="d21">
      <inkml:trace xmlns:inkml="http://www.w3.org/2003/InkML" xml:id="stk21" contextRef="#ctx0" brushRef="#br1">23391 11047 430 0,'0'0'397'5,"0"0"-221"3,0 0-35 0,0 0-26-1,0 0-19 0,0 0-28 1,19-276-20-1,-14 259-20 2,0 7-15-4,10-2-7 4,11-1-5-1,7 10-2 0,21-3-19-2,10 6-59 2,-3 0-88 0,-35 0-90 0,-6 0-716-2</inkml:trace>
    </iact:actionData>
  </iact:action>
  <iact:action type="add" startTime="39250">
    <iact:property name="dataType"/>
    <iact:actionData xml:id="d22">
      <inkml:trace xmlns:inkml="http://www.w3.org/2003/InkML" xml:id="stk22" contextRef="#ctx0" brushRef="#br1">24893 10800 445 0,'0'0'134'6,"0"0"35"1,0 0-60 2,0 0-22-1,0 0-17-2,0 0-12 1,-558 112-3 2,502-56-4-1,27-3-13-3,13-2-10 4,16-7-5-1,0-6-5 1,40-11-3-4,21-13-11 2,23-14-1 1,9 0-2 1,-9-32-1-2,-4-37-1 1,-16-17-6-1,-8-18-4 1,-15-19-4-2,-14-13-2 2,-6-5 0 0,-8 15 9 0,-11 31 3-2,-2 38 2 2,0 42 3 0,0 15 0 0,0 36 1-3,-4 36 8 4,-15 23 0-1,2 10-4 0,1-2 0-2,9 7-1 1,-9-7-2 2,8-1 1 0,-6-12 0-3,11-17-3 1,3-23 0 1,0-19 0-1,0-17-9-1,7-14-29 3,27 0-127-1,-27-15-107 0,6-15-392-2</inkml:trace>
    </iact:actionData>
  </iact:action>
  <iact:action type="add" startTime="39761">
    <iact:property name="dataType"/>
    <iact:actionData xml:id="d23">
      <inkml:trace xmlns:inkml="http://www.w3.org/2003/InkML" xml:id="stk23" contextRef="#ctx0" brushRef="#br1">25254 10732 685 0,'0'0'189'5,"0"0"-113"3,0 0-21 0,0 0-19 0,0 0-2-2,0 0-2 4,-59 203 0-4,59-158-7 2,0-8-4-2,23-12-8 2,13-12-10 0,9-13 1-1,7 0-4 0,2-17-3 1,-3-25-5-1,-8-15 0 2,1-3-4-3,-7-8-9 2,-14 8-8 0,-7 19 6 2,-3 20 8-6,-13 21 8 4,0 0 7 0,0 48 16 0,0 20-2-2,-8 2 6 2,1 1-3 0,-4-7-2 0,8-16-7-2,3-14-7 2,0-15-1 0,0-14-3 0,0-5-12-2,0 0-75 3,34-18-115-2,-27-8-54 1,6 1-148-2</inkml:trace>
    </iact:actionData>
  </iact:action>
  <iact:action type="add" startTime="40174">
    <iact:property name="dataType"/>
    <iact:actionData xml:id="d24">
      <inkml:trace xmlns:inkml="http://www.w3.org/2003/InkML" xml:id="stk24" contextRef="#ctx0" brushRef="#br1">26202 10744 439 0,'0'0'72'6,"0"0"35"0,0 0 12 2,0 0-42 0,0 0-4 0,0 0 7-3,-278 44-20 4,239-7-14-1,14 7-11 0,13 7-6-3,8-1-15 4,4-2-8-2,0-4-4 2,36-12-2-3,9-12 0 2,10-20-2 0,2 0-13-1,-12-28-20 0,-5-26-1 1,-3-2 25 0,-17 3 7-1,-13 9 1 0,-4 10 1 1,-3 17 2 0,0 7-4 0,0 10-2 1,0 0 2-4,-7 0 4 3,-6 32 8 0,8 4 3-2,3-2 0 2,-6-3-3 0,3-6-5-2,2 0-3 2,3 1-2 0,0 2-4 0,0-6-15-1,3-5-56 0,25-17-20 1,-19 0-108 0,7 0-45 0</inkml:trace>
    </iact:actionData>
  </iact:action>
  <iact:action type="add" startTime="40594">
    <iact:property name="dataType"/>
    <iact:actionData xml:id="d25">
      <inkml:trace xmlns:inkml="http://www.w3.org/2003/InkML" xml:id="stk25" contextRef="#ctx0" brushRef="#br1">26507 10080 529 0,'0'0'238'5,"0"0"-162"2,0 0-7 1,0 0-21 0,0 0-10 0,0 0-13 3,-77 528 1-9,69-434-3 7,8-11-10-3,0-10-9 1,0-8-4 2,0-7 0-1,8-3-13-1,2-49-98 0,-4-3-269 1</inkml:trace>
    </iact:actionData>
  </iact:action>
  <iact:action type="add" startTime="41380">
    <iact:property name="dataType"/>
    <iact:actionData xml:id="d26">
      <inkml:trace xmlns:inkml="http://www.w3.org/2003/InkML" xml:id="stk26" contextRef="#ctx0" brushRef="#br1">27591 10438 530 0,'0'0'285'7,"0"0"-236"0,0 0-12 1,0 0-16 0,0 0-12-2,0 0-6 2,-202 58 19 0,181-37 40 0,3 1 13-2,11 0 3 2,4 0-23-1,3 6-14 1,0 0-21-1,0 0-9 1,15 7-9 0,16 0 5 0,7 9 2-2,1 0-2 2,-11 6 9-1,-5-2-2 2,-10-8 1-2,-10-7-5 1,-3-8-5 1,0-4-4-1,-26-8-1-3,-18-4-4 4,-12-9 3-2,2 0-4 1,8 0-19-2,5 0-53 2,37-2-104 0,-5-11-220-1</inkml:trace>
    </iact:actionData>
  </iact:action>
  <iact:action type="add" startTime="41815">
    <iact:property name="dataType"/>
    <iact:actionData xml:id="d27">
      <inkml:trace xmlns:inkml="http://www.w3.org/2003/InkML" xml:id="stk27" contextRef="#ctx0" brushRef="#br1">27965 11005 6 0,'0'0'803'7,"0"0"-665"1,0 0-34-2,0 0-27 2,0 0-38 0,0 0-6-3,-63 378 4 3,50-356-7 1,9-15 12-1,4-7-5 0,0 0-18-2,0-24-17 2,0-28 2-1,0-22-3 2,7-12-1-3,6-15 0 2,-5-17 0 0,5-6-1 2,7-7-2-5,-13 7 0 3,9 14-5 0,2 28 5-2,-11 24-1 2,7 27 3 0,-1 17 1 0,-8 6 0 0,5 8 1-3,3 0-1 3,4 0-1 0,4 24 1 0,2 24-1-2,0 16 1 2,6 10 1 0,-7 5 1 0,-4-8-2-2,-10-13 3 2,-4-10 0 0,-4-13 1 1,0-6-4-4,-4-9 2 3,-22-10-2 0,-15 0-1 0,-8-8 0-2,8-2 0 3,9 0 0-2,-2 3-16 1,12-3-62-2,3 0-79 2,19 0-120 0</inkml:trace>
    </iact:actionData>
  </iact:action>
  <iact:action type="add" startTime="42398">
    <iact:property name="dataType"/>
    <iact:actionData xml:id="d28">
      <inkml:trace xmlns:inkml="http://www.w3.org/2003/InkML" xml:id="stk28" contextRef="#ctx0" brushRef="#br1">28865 10628 484 0,'0'0'161'7,"0"0"-28"2,0 0-65-1,0 0-17-2,0 0 11 1,0 0-1 2,0 0-3-1,-420 140-23 0,420-107-11-3,0-1-17 4,7-7-4-1,32-4-3-1,17-14-8 0,5-7-1 0,-1 0 8 2,-2-13-1-1,-2-25 1-2,-12-9-1 2,-5-12 1 2,-14-5 0-2,-9 2-3-2,-9 16 2 1,-3 25 0 2,-4 15 2-4,0 6 0 2,0 19 8 1,0 32 12 0,-11 16 2-2,-10 10-14 2,2-10-2 0,6-5-2 0,6-15-4 1,0-10 0-4,7-14-1 3,0-12-21 0,0-11-58-2,0 0-120 2,10 0-195 0</inkml:trace>
    </iact:actionData>
  </iact:action>
  <iact:action type="add" startTime="42843">
    <iact:property name="dataType"/>
    <iact:actionData xml:id="d29">
      <inkml:trace xmlns:inkml="http://www.w3.org/2003/InkML" xml:id="stk29" contextRef="#ctx0" brushRef="#br1">29488 10445 444 0,'0'0'312'5,"0"0"-153"3,0 0-108 0,0 0-13 0,0 0-4-2,0 0 1 2,-258 214 5 0,218-146 1-1,8-10 3 2,20-8 2-4,12-3 0 4,0-15 0-1,0-2-15 0,20-11-12-3,21-6-12 4,23-13-7-1,0 0-21-1,12-6-28 0,1-27-48 3,-54 16-72-2,-7 3-284-3</inkml:trace>
    </iact:actionData>
  </iact:action>
  <iact:action type="add" startTime="43098">
    <iact:property name="dataType"/>
    <iact:actionData xml:id="d30">
      <inkml:trace xmlns:inkml="http://www.w3.org/2003/InkML" xml:id="stk30" contextRef="#ctx0" brushRef="#br1">29749 10788 406 0,'0'0'411'6,"0"0"-264"2,0 0-58-2,0 0-53 2,0 0-22 0,0 0-11-1,222-134-3-1,-212 98 0 2,-10 1-5 1,0 13-18-2,-10 8-19 1,-39 8-15-1,-6 6 0 1,-12 0 33 0,16 40 24-3,2 10 33 3,17 8 11 0,13-3 12 1,9 1-4-1,10-9-4-2,0-2 5 3,17-2-8-1,23-12-15-1,4-6-8 1,12-11-11 0,0-11-11 0,2-3-19-3,-1-8-39 3,-46-16-89 0,4 2-212-1</inkml:trace>
    </iact:actionData>
  </iact:action>
  <iact:action type="add" startTime="43563">
    <iact:property name="dataType"/>
    <iact:actionData xml:id="d31">
      <inkml:trace xmlns:inkml="http://www.w3.org/2003/InkML" xml:id="stk31" contextRef="#ctx0" brushRef="#br1">31051 9665 612 0,'0'0'220'5,"0"0"-75"2,0 0-62 2,0 0-25-1,0 0-11-2,0 0 5 2,27 482-6 0,-19-354 1 0,0 7-6-2,10-6-9 6,-11-14-9-8,9-9 4 5,-6-16-7-5,3-23-9 4,3-16 5 1,-7-23 1-2,-1-16 6 0,0-10-5 1,5-2 2 0,-2 0 2 0,21 0 1-2,9-36-4 2,5-18-7 0,8-16-6 0,5-17 0-1,2-9 2 0,-10-14 2 1,0 1-6 0,-15-2 0-2,-9 5-4 2,5 14-2 0,-9 16-9 0,-1 11-24-3,0 16-35 3,3 2-50 1,-1 12-34-1,-15 31-67-1,1 4-313 0</inkml:trace>
    </iact:actionData>
  </iact:action>
  <iact:action type="add" startTime="44094">
    <iact:property name="dataType"/>
    <iact:actionData xml:id="d32">
      <inkml:trace xmlns:inkml="http://www.w3.org/2003/InkML" xml:id="stk32" contextRef="#ctx0" brushRef="#br1">32480 9485 88 0,'0'0'448'8,"0"0"-368"-2,0 0 10 1,0 0-25 2,0 0-31-1,0 0 5-2,20 318 11 2,-36-216 16 0,0-3-9 0,5-15-23-2,-7-16-10 2,5-18-17 0,3-13-7 0,2-12-8-2,3-10-20 1,5-15-24 2,0 0-76-1,0-8-207-2,0-20-132 2</inkml:trace>
    </iact:actionData>
  </iact:action>
  <iact:action type="add" startTime="44372">
    <iact:property name="dataType"/>
    <iact:actionData xml:id="d33">
      <inkml:trace xmlns:inkml="http://www.w3.org/2003/InkML" xml:id="stk33" contextRef="#ctx0" brushRef="#br1">32680 9668 662 0,'0'0'139'6,"0"0"-50"2,0 0-19 0,0 0-23 0,0 0-6-2,0 0-15 1,-241 150-5 2,185-133-5-2,12-4-12 0,-8-3-1 1,9-5-3 0,1 1-3 0,0-3-25-2,17-3-42 1,19 0-211 2,6 0-442-2</inkml:trace>
    </iact:actionData>
  </iact:action>
  <iact:action type="add" startTime="44644">
    <iact:property name="dataType"/>
    <iact:actionData xml:id="d34">
      <inkml:trace xmlns:inkml="http://www.w3.org/2003/InkML" xml:id="stk34" contextRef="#ctx0" brushRef="#br1">32764 10201 556 0,'0'0'71'5,"0"0"52"2,0 0-4 3,0 0-36-4,0 0-16 0,0 0-12 2,-220-458-31 0,160 391-15 0,2-5-9-2,2 0-9 2,37 53-40 0,7 2-158 0</inkml:trace>
    </iact:actionData>
  </iact:action>
  <iact:action type="add" startTime="50992">
    <iact:property name="dataType"/>
    <iact:actionData xml:id="d35">
      <inkml:trace xmlns:inkml="http://www.w3.org/2003/InkML" xml:id="stk35" contextRef="#ctx0" brushRef="#br0">860 15006 427 0,'0'0'156'8,"0"0"-58"0,0 0 8-2,0 0-32 2,0 0-12 0,0 0 14 0,0 0-18-2,61 3-21 1,-5-3 11 2,13 0-11-1,28 0-7-2,23 0-4 2,23 0-6 0,18 0-2-1,21 0 1 2,31 0-2-2,10 0 3 0,2-3-4 1,6 3-13-2,-7-3-5 2,-3 3 3 0,7 0-1 0,-8-1 0-2,-1-3 1 2,-19-4-1 0,-16-4 1 0,-11-7 0-2,-5-2-1 2,-10 8 2 0,6-4-2 0,-13 6-4 0,-11 0 3-2,1-3-2 2,2 11-2-1,2 3-2 1,7 0-4-1,-11 0 2 1,-13 0 5 0,2 3-2 0,-7 2 4-2,-8-2-2 2,-5 1 1 0,-16-2 2-2,-14 1 1 3,-16-3 1-2,-21 2-1 1,-18-2 5 0,-6 0-5-2,-9 0-9 2,-7 0-5 0,-3 0-7-2,0 0 9 2,0 0 11 0,0 0-1 0,0 3 2 0,-37 2-14-2,-23 4 13 2,-36-1 1 0,-8 1 8-2,-24 2-7 2,-10 4 0 0,-15-1 4 0,-17-3-5-3,-13-1 4 4,-14-10 0-1,-14 0 12 0,0 0-1-1,-2 0 1 0,2 0 7 1,2 0-7 0,3 9-11 1,2 9 4-3,-6 1-4 1,-2-8 5 1,2-2-2-2,0-7 3 2,-2 4-1 0,9-4-2 1,2 3 0-4,12 7-2 3,-1 3 2 0,19 2-6 0,2 0 4-2,24-7-5 2,8 0 1 0,13-9-2 4,16-1-2-8,14 0 1 4,22 0 1-3,17 0 2 4,14 0-1-1,12-11-1-2,10 6 1 2,8 0-2 0,2 1 1-2,5 2 0 3,1 2 0-2,-7 0 0 1,4 0-1-2,-15 0 1 2,1 0 1 1,-3 0 0-2,10 0-1-1,6 0 0 2,2 0 0 0,5 0 0 0,0 0 3-1,0 0-2 0,0 0 0 1,0-4-1 0,8-3 0-2,28-8 1 3,28-2 9-2,21-5-3 0,43-3-3 2,25-5-1-3,40-4 0 2,35-1-1 0,22 10 2-2,16 3-1 2,2 8 2-1,-1 9-2 2,-12 5 5-3,14 0 6 2,-1 0 4 0,-2 2-3 0,11-2-6 0,-3 0-5-2,-32-9 0 2,-35-14-4 0,-46 8-5-2,-28 3 4 3,-33 7 1-1,-13 5-4-1,-16 0-7 0,-11 0-46-1,-60 0-93 3,0 5-146-1</inkml:trace>
    </iact:actionData>
  </iact:action>
  <iact:action type="add" startTime="53410">
    <iact:property name="dataType"/>
    <iact:actionData xml:id="d36">
      <inkml:trace xmlns:inkml="http://www.w3.org/2003/InkML" xml:id="stk36" contextRef="#ctx0" brushRef="#br0">17273 14664 394 0,'0'0'240'8,"0"0"-150"0,0 0-31 0,0 0-2-2,0 0-9 1,0 0-13 2,0 0 2-2,-1125 0-15 0,898 0-5 1,29 0-10-1,42 0-5 3,39 0-2-2,40 0 2-1,36 0-2 1,34 0 2-1,7 0 1-3,27 0 31 5,71 0 34-1,58 5-51 1,46 3-7-2,41 4 5-1,31-7 10 3,-16 5 7-2,-23-3 23-1,-41-1 7 2,-50 0-2 1,-44-6-26-3,-42 0-7 1,-38 0-17 1,-20 0-10 3,-45 0-10-6,-96 0-25 1,-75-6 35 2,-65-20 7 1,-25 2 0-3,12 0-5 1,33 14-2 2,64 10-1-2,67 0-8 1,56 0 6-3,46 0 3 4,28 0 6-1,51 0 10 0,76 0 0-2,65 9-9 2,45-4 2 0,20 0-6 0,-16-2 0 0,-41 3 3-2,-60 2 3 2,-56-3 13 0,-46 5 1-2,-34-3-2 2,-4 11-21 0,-84-2-26 0,-56-1 26-2,-57-6-1 2,-28-9 1 0,-17 0-4 0,13 0 1 0,36 0 1-2,41 0-1 2,55 4 2 0,52 9 2-2,39-11 0 3,9 1-1-3,81-3 5 2,54 0 0-1,46 0 1 1,33 0-3-1,6 2-1 2,-17 6 0-2,-36 7 0 0,-51-6 3 1,-51-4-2 0,-38 3 0-2,-30 4-3 2,-13 12-8 0,-72 8-31 0,-70 1 35-2,-44-4 3 2,-26-16-4 0,-11-4-12 0,32-3 4-2,38 4 3 2,53 6 9 0,47-5 1 0,48-7 1-2,18-4 4 2,57 0-3 0,65 0 12 0,57 0-6-2,50 0 1 2,32 0-7 0,0 0 2 0,-23 0 3-2,-41 0 1 2,-56 0 7 0,-41 0 6 0,-50 0-8-2,-29 0-2 2,-21 0-11 0,-41 0-9 0,-82 6-20-2,-66 3 29 2,-71-4 0 0,-35-2-4 0,-3-3-7-3,18 0-6 4,51 0-3 0,52 3 4-2,73 6 7-1,47-4 5 2,54-5 4 0,10 0 3 0,102 0 2-2,49 0 12 2,54 0-9 0,49 0-1 0,4 0-6-2,-19 5 3 2,-38 4 1 0,-65-3 9 0,-49 0 3-2,-47-5-2 3,-30 2-8-2,-17 4-7 0,-68-2-27 0,-68 1 2 1,-66-6 23 0,-28 0 0 0,-5 0-9-2,19 6-3 2,42 5 8 0,49 3 4 0,53-2 2-2,47-7 1 2,25-5 6 0,45 0 15 0,76 0 4-2,53 0-14 2,49 0-5 0,1 0 0 0,-9 0-6-2,-43 2 5 3,-60 4-1-2,-51 0 4 1,-42-1 0-2,-19 9-9 1,-67 6-27 2,-47 8 10-1,-46-3 14-2,-17 0-4 2,12-5-1 0,24-3 2 0,41 5 6-2,40-5 0 2,41-4 3 0,19-4 27 0,19 4 19-2,65-3-23 2,37 5-18 0,20-1 1 0,5-4-7-1,-25 0 4 0,-39-7-4 1,-34-1-2 0,-35-2-2-2,-13 5-3 3,-10 5-34-2,-57 7-56 1,-34 7 3-2,34-11-64 2,2 4-186 0</inkml:trace>
    </iact:actionData>
  </iact:action>
  <iact:action type="add" startTime="58382">
    <iact:property name="dataType"/>
    <iact:actionData xml:id="d37">
      <inkml:trace xmlns:inkml="http://www.w3.org/2003/InkML" xml:id="stk37" contextRef="#ctx0" brushRef="#br1">9272 15114 380 0,'0'0'145'8,"0"0"-75"-2,0 0 40 2,0 0-27 0,0 0-49 0,0 0-5-2,0 0-4 2,0 2-19 0,0-2-4 0,0 0-2-3,0 0 0 4,0 0 3-1,0 0 63-1,0 0 37 0,0 0-7 1,0 0-33 0,0 0-22 0,0 0-10-2,0 0-9 2,0 0 7-1,0 0 5 0,13 0 7 0,7 0 6 1,16 0-5 1,8 0 15-2,15 0-5-1,9 0-11 3,22 0-11 1,10 0-5-4,10-2-8 0,5-7-1 2,-8 7 0 0,-5 2-1-1,11 0 1 0,0 0 3 1,10 0 0 0,4 0-5 0,11 0-4-2,3 5-5 2,-1 3 3 0,1 0-5 0,-5 4 3-2,-4 5-1 2,-1-1 2 0,-4 8-3 0,2-2 2-2,3 0-1 2,0 0 0 0,-4-2-2 0,-7-3-3-2,-8-6-4 2,-10 0 4 0,-6-1 2 0,-8-3-2-3,8-4 0 4,-1 0 4-1,1-1-2 1,-9-2-1-4,8 4 2 3,-11 1 1 0,8 6-2 0,-6 4 2-2,-3 2-4 2,-4 0 4 0,1 0-3 0,2-7 2-2,-9 1-3 2,2-4 1 0,-12-5-1-2,-7 0 0 2,-14 1 0 0,-2 0 2 1,-2 0-1-2,-14-3-1-1,8 0-1 3,3 0 0-1,-4 0 0 1,10 0-2-3,-4-9 1 1,-2 2 1 1,-11 0 1-2,7 2 0 3,-8 2 0-2,-1 3 0 3,11-2 1-6,2-1-1 3,-6 3 0 1,4-4-2 0,-8 4-2-1,-9-1 3 0,-4-3-2 1,-6 4 2 0,-2 0 0-2,9 0 0 2,-12 0-2 0,9 0 0 0,-11 0 1 0,2 0 2-2,-2 0-4 2,0 0-4 0,0 0 4-2,0 0-5 2,0 0 6 0,0 0-3 0,0 0 3-2,0 0-4 2,0-11 0 0,0-11-2 0,0-14 5-1,0-13 4-1,0-8 0 4,-2 0 1-3,-11-5-2-1,-1-9 2 2,9-11-3 0,-10-12 2 1,7-15-2-4,4-2 2 3,4-7-3 0,0 2 2 0,0 0-1-2,0 0 1 1,0-9-2 2,0 3 2-1,0-3-2 0,0 4 0-2,0 4-3 2,0-1 2 0,0 5 0 0,4-3-2-2,4 15 6 2,7 7-5 0,4 2 2 0,-4 11 3-2,-5-1-4 1,3-6 3 2,-10-9-1-1,-2-1 1-1,-1 2-4 1,0 14 0-1,0 18-2 1,0 12 2-2,0 18 4 2,0 14 1 0,0 9 2-2,0 7-1 2,0 4 0 0,0-2 0 0,0 2 0 0,0 0-1-2,0 0 0 2,0 0 0 0,0 0 0-2,0-3 0 2,0 3 3 0,0 0-2 0,-24 0-1-2,-20 0 6 1,-14 0 0 2,-4 0-1-1,-12 0-4-2,13 0 0 2,-11 0-1 0,5 0 1 0,3 0-1 0,-10-6 1-2,10-5-1 2,-15 1 3-1,-2-5-1 0,-2 0 2 1,-18 4 2 0,-13-2-1 0,7 6 3-2,-13 4 5 2,5 1-1 0,-1 2-3 0,9 0 4 0,-7 0 0-2,3 0-6 2,-3 0 5 0,-2 0 0-2,1 0-2 2,-15-8-1 0,0-4-1 0,-8-1-1-2,-3-4-3 2,5 2 3 0,1 4-2 0,-4 0 2-2,10 6-2 2,-7 0 0 0,13 1 2 0,2 4 0-2,17 0-1 2,2 0 0 0,10 4-3 0,8 9 3-2,-1 1-2 3,3-3 0-2,5 0 2 1,-1 2 1 0,2-6 0-2,0-4-4 2,15-3-3 0,-6 0 0-2,9 0 0 2,1 0 0 0,1-3 0 0,10-2 0-2,-11 3 0 2,5 2 0 0,-5 0-2 0,4 0 0-2,11 0-2 2,13 0 1 0,0 2-4 0,13-1 0-2,6 3 1 2,8-1 3 0,2-3 2 0,0 0 1-2,0 0 0 1,0 0 0 2,0 5 0-1,-11 4-1-2,6 7-1 3,-11 0 2-2,9-3-6 1,-6 4-6-2,9-2-13 2,-9 0 3 0,2 0 0 0,0 4 0-2,4-4 9 2,-6-2 6 0,11 4 3 0,-4-2 4-2,-4-1 0 2,7 6 0 0,-5 0-2 0,-7-1 1-2,11 3-5 2,-9 1-3 0,1 1-4 0,-4 2 2-2,0 8 8 2,-4 0 3 0,4 1 0 0,4 12 0 0,4 5 0-2,-1 10 0 3,6 14 0-2,3 12 2-1,0 1-1 2,0 6 1 0,0 6 0 0,0-2 2-2,4-4-1 2,7-1 2 0,4-8-2 0,-4 4 5-2,-4 3-2 1,-3 3 2 2,3 0 3-1,-5-1-9-3,1-7 5 3,1-7-3 1,-4-2-1-1,0-7-2-2,0-10-1 3,0-5 0-1,0-7 1-1,0-10 2-1,0-1-2 2,0 4 1 0,0 2-1 0,0-1 0-2,0-4 1 2,0-4 2 0,0-8 3 0,0-6-5-1,0 1-2 0,0-4 2 1,0-2-3 0,0 3 2-2,0 0 0 3,0-1-1-2,0 6 0 1,0-3 0-2,-4 8-2 2,-1-3 2 0,-2 4 1 1,3-5 1-4,4-1-1 3,-4-6-1 0,4-7 4 0,-3-4-2-2,3-2 0 2,-9-4-1 0,7 10 1 0,0-4 1 0,-1 9 0-3,-2 0-2 4,0-2 0-1,2-2 0-2,3-7 0 3,0-3-1-2,0-3-2 1,0 0 1-1,0 0-9 0,0 0-5 2,0 0-15-2,0 0-13-1,0 0-28 2,0 0-68 1,0 0-68-2,0 0-209-1</inkml:trace>
    </iact:actionData>
  </iact:action>
  <iact:action type="add" startTime="62965">
    <iact:property name="dataType"/>
    <iact:actionData xml:id="d38">
      <inkml:trace xmlns:inkml="http://www.w3.org/2003/InkML" xml:id="stk38" contextRef="#ctx0" brushRef="#br1">14264 15118 337 0,'45'-7'185'6,"-34"7"-21"1,-6 0-37 1,-5-3-24-1,0-2-41 2,-25-2-26-3,-47-2 45 2,-26 9 3-1,-29 0-20 1,-30 0-6-1,-11 0-11 1,-12 0-14-1,9 0-11 1,16 0-6-1,3-4-4 1,11-8-3 0,15-2-2 1,3 9 2-3,6 5-3 2,1 0 1 0,3 0 0 0,8 0 5-2,5 2-6 2,19 6 1 1,15-3-4-2,9-1-1-1,13-4-2 2,10 0 2 0,8 0-2 0,5 0 2-3,11 0-2 3,7 0 1 0,3 0 0 0,0 0 0-2,0 0 4 2,21 0-1 0,52 0 1 0,38 0-2-2,47 0-3 2,21 0 0 1,36 0 0-2,2 8-1-1,8 12 1 2,-5 5 3 0,-15 4 5 0,-4-2 3-2,-25 3 16 2,-24-3-3 0,-14-5-6 0,-23-2 2-2,-28-5-3 2,-17-5-6 0,-32-7 3-1,-19 1-2 0,-18-2 0 1,-1-2-12 0,-1 8-7 0,-72 1-8-2,-47-6 15 2,-41-3 5 0,-36 0-5 0,-41-5 0-2,-17-27 1 2,-15 4-1 0,9 6 6 0,29 10-4-2,18 12 2 2,27 0-2 0,29 0 0 0,25 0-2-2,37 6-4 2,35 0-1 0,31-3 5 0,17-3-4-2,13 0-2 3,0 0-1-2,23 0 3 1,54 0 4-2,60 0 3 3,46 0 2-2,42 0-5 1,33 0-3-2,23 0 2 2,-19 0 1 0,-21 1 0 0,-28 15 5-2,-46-1 4 2,-27 0 6 0,-41 0-3 0,-20-2 2 3,-35-2 3-7,-27-5-4 3,-5 0 1 1,-12-1-14-1,-29 6-2 0,-78 8-11 1,-67 4 12 1,-67-6 1-3,-37-10-2 1,-6-7-1 1,13 0 2-1,16-4 2 0,34-4 2 1,37 5-3 0,30 3 0 0,54 0-5-2,37 0 1 2,35 0 3 0,28 0 1 0,0 0 0-2,74 3-2 2,64 10-2 0,59 1 2 0,51 6 1-2,39 3-5 2,-6 8 2 0,-29 3 4 0,-34 2 6-2,-59-4 2 1,-42-5 1 2,-40-10-1-1,-43-8 6-2,-24-4-10 2,-10-5-4 0,-73 8-14 0,-72-4-15-2,-75-3 28 2,-58-1-3 0,-6 0 2 0,15-5-3-1,35-3 2 2,54 3-7-2,62 5 5 2,55 0 1-3,47 0 4 1,32 0 8 1,97 0 17 1,59 17-13-4,69 3-12 3,2 1-2 1,-8 3 2-1,-42-5 1-3,-61 0 6 4,-55-5 0-1,-38-4 3-1,-35-5-5-1,-4 3-5 2,-27-1-15 0,-63 5-10-1,-36 0 20 0,-29-4 2 0,4 1 1 1,17-1-1-1,37 7 3 0,38-8 2 1,34 3-1 0,25-10 2 0,0 2 15-2,58 3 12 2,58 10-5 0,32 0-22 0,1 2-3-2,-20-2 1 2,-45-3 3 0,-34-7-1 0,-37 1-3-2,-13-4-3 2,0 10-16 0,-44 1-52 0,-38 7-30-2,-23 4-74 2,52-17-115 0,5 5-734-1</inkml:trace>
    </iact:actionData>
  </iact:action>
  <iact:action type="add" startTime="70958">
    <iact:property name="dataType"/>
    <iact:actionData xml:id="d39">
      <inkml:trace xmlns:inkml="http://www.w3.org/2003/InkML" xml:id="stk39" contextRef="#ctx0" brushRef="#br1">5917 14978 402 0,'-116'-13'142'7,"-24"9"21"2,-41 4-30-1,-60 0-1-2,-68 0-19 2,-73 0-10 0,-69 0-2 2,-42 0-20-5,-17 0-16 5,-16-19-11-4,7-19-3 2,26 6-15-1,39 0-23 0,80 22-8 1,86 10-4 0,76 2-1-2,74 38-13 2,61-8-6 0,41-8-3 1,36-16-21-6,3-8-43 6,74 0-78-1,-3-17-84 0,8-3-227-1</inkml:trace>
    </iact:actionData>
  </iact:action>
  <iact:action type="add" startTime="71380">
    <iact:property name="dataType"/>
    <iact:actionData xml:id="d40">
      <inkml:trace xmlns:inkml="http://www.w3.org/2003/InkML" xml:id="stk40" contextRef="#ctx0" brushRef="#br1">5915 15144 682 0,'0'0'235'7,"0"0"-161"-1,0 0-28 3,0 0 48-3,0 0 13 2,0 0-9 0,-1215 49-4 0,809-49-29-1,-39-32-13 1,-13-5 5 0,-12 0-20 1,5 4 1-3,18 2 0 2,39 11-25 0,53 15-13 0,84 5-2-3,73 0-26 3,81 17-43 0,63 5-45 0,54-12-22-1,16-10-54-1,81 0-12 1,-11 0-75 3,10 0-274-5</inkml:trace>
    </iact:actionData>
  </iact:action>
  <iact:action type="add" startTime="71769">
    <iact:property name="dataType"/>
    <iact:actionData xml:id="d41">
      <inkml:trace xmlns:inkml="http://www.w3.org/2003/InkML" xml:id="stk41" contextRef="#ctx0" brushRef="#br1">5572 15444 784 0,'0'0'100'7,"0"0"-22"1,0 0 35-1,0 0 30 0,0 0-15 1,0 0-27 0,-2206 71-19 1,1629-119 11-2,34 1-34 0,57 2-20 2,64 13-39-1,89 19-3-2,101 7-65 1,83 6-59 1,165 0-56 0,60 0-188-3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30:29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676">
    <iact:property name="dataType"/>
    <iact:actionData xml:id="d0">
      <inkml:trace xmlns:inkml="http://www.w3.org/2003/InkML" xml:id="stk0" contextRef="#ctx0" brushRef="#br0">17221 7877 501 0,'7'2'214'2,"-7"1"-106"20,0 0-43-21,-23 3-7-1,-16-3 1 3,-18-1-9 19,-20-2 3-21,-4 0-3 0,-14 0-8 22,-7 0-3-23,-1-5-8 0,-6 5-8 23,-6 0-8-23,1 0-7 0,13 0-6 22,20 11-2-22,11 0 0 0,21-2 0 26,21-3-1-26,15-5-1 0,13 3 2 2,13-4 1 20,54 0 0-22,37 0 2 1,34 0-1 25,22 2 2-26,0 15 2 0,-9 9 3 4,-23 3 7 17,-28-2 8-21,-19 2-7 3,-17-11-4 20,-21-1-2-23,-14-4 8 0,-22-9 4 22,-7 5 0-21,-11-4-8-1,-78 4-11 23,-38-6-1-23,-31-3-2 0,-6 0-1 25,8 0-2-25,31 0-3 1,23 0 2 1,30 0-1 21,28 0 4-23,29 0 0 0,15 0 3 25,18 0-2-24,64 0 0 0,35 17 1 2,22 8-1 21,-1-3 1-24,-18 3 0 0,-13-4 0 29,-33-5-1-28,-26 1 3-1,-16-10-2 0,-28 1 0 23,-4 1 2-22,-24-4-4-1,-53 5 0 4,-26-1 0 17,-14-3-2-21,1-4 2 2,24 1-2 20,14 7 2-21,22-3 0-1,24 1 1 28,27-3-1-28,5-5 2 1,45 4 2 0,44-1-2 22,15 2 0-23,9 7-1 1,-13-4 5 3,-25 4-5 17,-25-2 6-21,-30-1 9 2,-20 2-5 18,-23 6-11-19,-48-3-3 0,-19 3 1 21,-4-6 0-22,1-2-3 2,22 5 4 18,14-3 2-20,21 1-1 2,26-5 1 22,10-3 6-23,23-4 6-1,48 2 1 23,42 1-4-23,12 6 10 1,-2-1 18 1,-5 9 15 20,-29-2 3-21,-38-2-24-1,-28-4-17 24,-23-4-7-24,0-2-8 0,-46-1-15 24,-35 2-23-23,-19-4-30-1,-2 0-69 3,59 0-59 29,7 0-174-32</inkml:trace>
    </iact:actionData>
  </iact:action>
  <iact:action type="add" startTime="10417">
    <iact:property name="dataType"/>
    <iact:actionData xml:id="d1">
      <inkml:trace xmlns:inkml="http://www.w3.org/2003/InkML" xml:id="stk1" contextRef="#ctx0" brushRef="#br0">12310 5794 485 0,'0'0'226'1,"0"0"-147"0,0 0-24 1,0 0-14 22,0 0-3-23,0 0 29-1,-20 5 32 23,22-27 24-21,23-6-27-2,11-3-8 1,5-2-24 28,5-6-14-29,11-8-15 0,7-5-10 2,17-7-8 21,14-6-5-23,-9 4 4 0,13-1 6 27,-5 5 3-26,-7 13 1-1,3 4 2 1,-6 9-7 23,0 4 0-24,9-1-8 0,-5-6-4 26,12-3-6-25,4-5 2-1,-1 3-1 2,-3 2-2 24,-3 9 8-25,-2 5 8-1,-8 2-2 2,2 8 1 21,-4 2-5-23,-1 0-2 0,-2 2-6 27,-4 1-4-26,-1-1 2-1,-10-1 0 3,7-5 1 19,-5-1 0-22,5-3 0 0,-1-2 0 27,-5 4-1-26,12-2 1-1,-8 4 0 0,-2 1-3 24,2 1 1-24,-2 1 1 0,4-1 0 25,3 1-2-24,-9 5 1-1,-4-3 0 3,5 2 0 20,-5 4-1-22,-5-1 0 0,2 2 1 22,-1 1 0-22,0-3-1-1,0-2 0 5,1-3-1 18,0 2 2-22,-9 1-1-1,-1 1 0 29,-11 4 0-28,1 2 0-1,2 0 0 0,14 0 0 26,-1 0 0-26,8 11 0 0,16 8 2 2,10 4-1 22,1-4-2-23,6-1-1-1,-10-4 1 24,7-6-3-24,-7-6 4 0,3 1-1 3,-1-3 0 21,6 0 1-24,-1 0-1 1,-4 0 1 26,5 0-1-27,-11 0-1 0,0 0 2 0,-2 0 0 25,5 0 1-24,-4 0-1-1,1 0 2 25,0 9 0-24,10 8-2-1,-4 0 0 1,4 5 0 24,4-1 2-24,-14-4-2-1,8 2 0 5,-8-5 0 22,0 3 2-27,1 0-1 0,10 2 1 28,-1 7-2-27,-4 0 0-1,7 1 0 0,-12 3-1 24,9 1-3-23,-12 0 4-1,2-4-2 2,6 3 1 21,-6-3 1-22,-4-2-1-1,1 4 1 23,2-1 0-23,-5-4-1 0,-1 0-1 4,-7-1 0 19,1-1 2-23,-5-3-1 0,-5-2 1 24,-4 0-2-24,-1-4-1 0,-8 2 3 26,1 0 0-25,-5 2-1-1,-1 1 0 2,-2 6-2 21,2-2 0-23,10 0-3 0,-10-1 5 25,-1-5-3-24,4-2 2-1,7-3-4 2,-10 1 3 19,-2-1 0-21,-4-1 2 2,-13 6 0 23,5-5 1-25,-6-1 1 1,-6 4 0 22,-5-4-1-23,4-3 0 0,-3-3-3 3,-6-2 2 25,-1-2 1-27,-6 2 2-1,7-2-2 2,-7 0-3 21,0 0 1-23,0 0 0 0,0 0-11 24,0 0-3-24,0 0 1 0,-17-19 6 24,-20-22 9-24,-6-10-2 0,-18-9 2 23,-11-4-1-22,3-1 1-1,-7 0-1 2,9 8 1 20,0 3-1-22,19 10-1 1,6 14-1 22,9 8 1-23,13 9 1 1,13 6 1 22,2 4-1-23,-1 3 1 0,6 0 0 24,0 0 1-23,0 0 3 0,0 0-2 0,0 0 1 23,6 0 1-24,19 0-1 0,2 14-1 24,14 9-1-24,14 5 0 0,-10 9 0 5,12 4 1 18,-1 10 1-22,-5-1-1-1,2 10 1 22,7-4 1-22,-7 1-1 0,-6-2-1 23,-7-8 3-22,-16-10-1-1,-7-11 0 23,-4-15 3-23,-10-4-5 0,-3 0-2 24,0-1-1-24,0 5 0 1,-20 9-1 1,-19 2 2 23,-12 0 0-25,-16-7 1 0,-7 0-1 22,-13-7 2-21,-13-1 0-1,0 3 4 3,-4-3-1 19,7 5 0-22,17 1 1 3,2-1-5 19,21-4 7-21,14-2-5-1,15-3 0 23,9 0 2-22,6-3-3-1,9 0-2 25,4 0 2-22,0 0-1-3,0 0 2 0,0 0 1 22,23 0-4-21,8 0-2-1,3 0-15 24,0-3-42-24,-15-6-55 0,-12-6-73 3,-7 8-100 22,0 4-404-24</inkml:trace>
    </iact:actionData>
  </iact:action>
  <iact:action type="add" startTime="15896">
    <iact:property name="dataType"/>
    <iact:actionData xml:id="d2">
      <inkml:trace xmlns:inkml="http://www.w3.org/2003/InkML" xml:id="stk2" contextRef="#ctx0" brushRef="#br0">21727 13816 450 0,'0'-18'160'28,"0"18"-52"-27,-23 0 2-1,-17 31-20 1,-17 13-37 23,-7 7-14-24,-12-3-12 1,-4 3 9 21,-14-1 13-22,-1 1-1 0,-18 3 2 25,-7 1-11-25,-15-4-1 0,-4-4-6 24,-2-9-2-24,-4-8-6 0,-5-6 0 1,-17-11 2 22,-5-4 0-23,-17-4 8 0,1 4-6 25,4 2 1-24,10 8 0-1,10 7-5 3,-1-4-11 23,4 3-1-26,-7-5-1 0,15-6-2 4,0-2-4 18,8-4-1-22,-7-1 5 0,20-3-5 26,-2-4 1-25,11 0-1-1,1 0 9 4,-10 0-1 21,3-15-6-25,-7-4 3 1,9-1-1 24,-7 5-5-25,17 3-2 0,-6 0 5 3,1 2-1 19,-1-3-1-21,-11 0-2-1,10-1 5 23,-4-6-6-23,-2 1 2 0,2-3-2 25,-4-5 3-25,7 2-2 1,4-5-1 0,2 1-1 25,-3-1 3-26,2-5 0 0,2 3-1 5,-5-2 9 17,3 2-9-22,0 1 2 0,2 6 1 24,5 2-4-24,19 5-1 0,4 1 4 25,19-2-2-25,-6 4-1 1,13-7-1 1,8 1 0 20,12 2 0-21,11-1 0 1,13 3-1 18,-4 0 1-20,7 0 1 2,-6-3-1 18,0 1 0-19,-14-7 0-1,-19 2 0 31,1 4 2-31,-7 2-2 0,-2 7 0 0,6 3-1 22,11 0 1-21,4 1-2 0,2 2 2 3,8 3-1 18,0 2 1-22,5-3-1 2,-11 0 1 22,-2-1 0-23,2 3-1-1,-1-3-3 22,2-1-4-22,15 0-1 0,0 0 3 24,2-2 5-23,4 4-2-1,-15-2 3 2,4 3 0 22,-11-5-1-24,2 4-2 0,6-2-5 25,1 3 0-24,4-5 3-1,8-1 2 2,2 3 2 20,9-3-6-22,7 1-5 3,0 2 5 17,0-3 0-19,0 2 1 1,0-5 4 21,0-1-2-23,17-5 2 0,17-8 0 24,22-6 2-24,5 0-1 0,9 1 0 5,-2-1 0 17,-4 9 2-22,-5 4 0 0,-15 6-1 24,2 10 2-24,-5-1-2 0,1 0 2 24,0-3-2-24,-3 1 0 0,-9-3-1 4,-1 3 2 19,-17 2 0-23,1 3-1 0,-10 0 2 25,-3 0-1-24,0 0 9-1,-10 0 3 24,-27 0 2-22,-19 20-11-2,-8-1 0 1,-10 0-4 21,-6 1 0-22,1 3-1 0,-3-2 1 24,1 3 0-23,12-2 0-1,11-5-2 23,6 2-2-23,11-8-7 0,21-2 1 23,10-5 4-22,4-4-1-1,6 0 3 3,0 0 1 19,0 0 3-22,0 0 2 0,0 2 2 22,0 5 1-22,0 6 3 1,0 1-2 27,0 6 1-27,6 5 4 0,21 5 6 0,6 13 5 22,-2 5 4-22,5 7 3-1,-3 5 2 25,-5-2-1-24,-8-10-17-1,-4-10-5 1,-6-18-5 25,6-8-3-25,-6-4-2-1,2 1-6 3,8 3-16 23,12-2-25-26,7 13-55 0,6 3-56 25,-24-15-57-25,2 6-302 0</inkml:trace>
    </iact:actionData>
  </iact:action>
  <iact:action type="add" startTime="17758">
    <iact:property name="dataType"/>
    <iact:actionData xml:id="d3">
      <inkml:trace xmlns:inkml="http://www.w3.org/2003/InkML" xml:id="stk3" contextRef="#ctx0" brushRef="#br0">17354 13006 748 0,'0'0'217'27,"0"0"-88"-26,0 0-57-1,0 0-24 0,0 0-21 23,0 0-14-22,0 0-8-1,-885 27-5 26,669-41 1-26,27 9-1 0,35 5-2 1,39 0 1 22,46 0-6-23,36 2 7 2,33 13 0 21,33-4 6-22,85 3 0-1,59 0 1 23,44 3 9-23,23-1 16 0,-3 2 18 4,-36 1 5 18,-41-2-6-21,-46-2-3-1,-52-5-10 25,-32-4-15-24,-31 0-6-1,-3-6-14 25,-77 2-1-25,-54-2-4 0,-54 0 3 2,-21 0 0 20,-1 0-10-22,25 0 6 1,37 15-3 24,37 0 3-24,57-5 3-1,47-5 2 22,14-1 3-21,103-4 0-1,49 0-2 3,43 0 2 19,18 0-1-21,-22-9 5-1,-24 4 1 24,-57 5 2-24,-53-3 0 0,-36 3-1 5,-31-6-7 17,0 0-2-22,-74-1-12 0,-29-8 7 25,-35-5 0-24,-1 1 0-1,14 2-8 3,25 6 6 21,39 5 2-24,28 6 1 0,33-4 4 27,10-6 4-27,67-7-3 1,30-6 0 2,29 4 2 24,5 2 3-27,-16 5 4 0,-22 2-2 2,-25 3 3 21,-35 2-2-23,-14 0 2 0,-29 5 3 27,-10 0-14-27,-69 0 2 0,-42 9-4 3,-35 16 2 17,-17 0 0-19,-1 2-7 1,18-2 1 21,35 4 3-23,47-12 3 0,38-2 0 24,26-10 0-23,10-5 5-1,70 0-1 24,33 0-3-24,14-5 3 0,-5 1 1 3,-15 4 4 20,-28 0 1-23,-34 0 8 0,-22 0-6 24,-13 4-12-23,-20 11-4-1,-38 8-56 32,-22 6-79-30,41-19-93-2,1-1 144 0</inkml:trace>
    </iact:actionData>
  </iact:action>
  <iact:action type="add" startTime="21680">
    <iact:property name="dataType"/>
    <iact:actionData xml:id="d4">
      <inkml:trace xmlns:inkml="http://www.w3.org/2003/InkML" xml:id="stk4" contextRef="#ctx0" brushRef="#br0">22083 15861 285 0,'5'-14'207'2,"-5"14"-39"-1,0 0-54 22,0 0-49-22,0 0-24-1,0 0 10 25,0 0 12-25,0 0 6 1,0 0 7 0,0 0 1 22,0 0 3-23,0 0 3 0,0 0-14 24,13-6-15-24,28-13-3 0,20-3-7 24,19-2-8-24,20-1-2 0,24 3-5 24,20 8 0-24,17 5 3 0,-3 9-8 3,-18 0 9 19,-30 6-1-21,-20 22 5-1,-23 4-9 23,-13-4-8-22,-24-6-7-1,-13-7-1 23,-3-5 1-22,-12-8-9-1,-2 2 4 3,0-4-7 18,0 0 4-21,0 0-1 3,0 0-2 19,0 0 0-22,-33 0-2 0,-21-4 0 24,-22-28 0-23,-17-23-1-1,7-17 1 5,-12-16-3 17,14-16 0-22,13-12-10 0,11-12-12 24,9-4-3-24,11 12 4 0,7 22 4 6,6 31 10 17,13 28-5-23,11 22 2 0,3 4 12 21,0 11 1-19,0-6 0-1,0 3 2 20,0 3-1-20,0 2 1-1,0 0 7 22,0 17-1-22,0 25-5 0,0 5 0 24,0 12 1-23,0 11 2-1,0 11-3 23,0 17-1-23,0-1 3 0,17 4 0 3,7 0-2 21,-4 1 1-24,6-1 1 1,0-8 0 25,-11-9 2-25,1-8-2-1,-3-11 0 3,-12-13 0 19,-1-12-1-22,3-14-2 0,-3-12-1 26,4-13-1-26,-4-1 0 0,0 0 0 3,3 0-3 18,10 0 0-20,6-7-1-1,3-40-1 27,14-30 3-27,8-26 1 0,9-21 1 2,-2-12 0 21,5-7-1-22,4 10 1-1,-15 22-1 26,4 23-1-26,-16 33 2 0,-2 13 0 2,-8 13 2 20,-6 8-2-22,-11 0 0 3,4 10 0 19,-10 2 0-22,0 3 0 0,0 6 0 27,0 0 1-27,-16 0 3 1,-37 35-1 0,-15 12-1 27,-25 19 3-28,-14 6-3 0,-18 2 0 3,-8 5-1 21,9-7 1-23,10-8-1-1,17-5 0 23,13-2-1-23,21-9 2 0,19-9 3 22,10-12-4-21,18-15 0-1,9-6-1 2,7-6-1 20,0 3-6-22,0 0-15 2,4 8-41 21,25 5-38-22,-1 7-88-1,-9-15-100 22,-5 1-144-22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35:45.6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6751">
    <iact:property name="dataType"/>
    <iact:actionData xml:id="d0">
      <inkml:trace xmlns:inkml="http://www.w3.org/2003/InkML" xml:id="stk0" contextRef="#ctx0" brushRef="#br0">25435 2823 298 0,'10'5'299'2,"-10"-5"-155"-2,0 0-55 1,0 1 3-1,0-1-43 0,0 0-5 0,0 3 3 0,0-3 1 0,-2 6-7 0,-22-3-6 0,-9-1-4 0,-10 4-1 116,-21-2-3-115,-4-2-13-1,-21 3 0 0,-8-5-6 0,-4 0-2 0,-7 0-5 1,7 0 0-1,1 0-1 0,4 0-1 0,25-7-1 0,18-1 1 0,12 6 1 0,25 2 0 0,13-2 0 0,3 2 0 0,0 0-3 5,13-3 3 102,38 3 2-106,26 0 13-1,26 0-4 0,14 0-3 0,-13 11 0 0,1 12 4 0,-14 5 9 0,-7-4 6 0,-6 6-8 1,-11-8-1-1,0-3-6 0,-21-2 2 0,-21-8-2 0,-9-4-4 5,-16-2-3 100,0-3-5-105,-18 0-11 1,-51 0 3-1,-30 0 8 0,-20-3 9 0,2-22-7 0,1 0 2 0,15 5-4 0,5 1-1 0,23 9-2 0,17 5-2 0,15 5-2 0,22 0 2 0,12 0 5 116,7 0 5-116,0 0-5 0,54 0 5 0,33 15-6 0,20 2 2 0,10-7 0 0,-6 2-1 0,-14-6 4 0,-20 2 4 1,-17 1 8-1,-32-4 7 0,-16-3-1 0,-12 4-9 0,-3 0-13 0,-55 2-14 2,-25 1 14 112,-30-6 4-114,1-3-3 0,-5 0-1 1,1 0-6-1,32 0-4 0,14 0 2 0,33 0 3 0,27 0 5 0,10 0 1 0,0 5 4 0,60 4-1 0,25 4 7 0,19 7-1 0,8 0-3 0,-24-1 6 110,-16-4-2-109,-31-5 4-1,-25-1-1 0,-12-6-5 0,-4-3-9 0,0 3-12 0,-43-3-2 0,-14 0 14 0,-20 0 3 1,14 0-3-1,-1 0 2 0,6 0-1 0,14 7-1 0,13-3 3 0,22-4-2 109,9 3 6-109,0 3 7 0,40 8 7 0,24 6 11 0,20 2-18 1,13-3 1-1,-1 4-4 0,-23-8-3 0,-13-5-2 0,-23-1-1 0,-17-9-4 0,-20 0-1 0,0 0-12 0,0 0-22 0,-38 0-51 122,-15 0-52-122,15 0-84 0,2 0-222 0</inkml:trace>
    </iact:actionData>
  </iact:action>
  <iact:action type="add" startTime="20807">
    <iact:property name="dataType"/>
    <iact:actionData xml:id="d1">
      <inkml:trace xmlns:inkml="http://www.w3.org/2003/InkML" xml:id="stk1" contextRef="#ctx0" brushRef="#br0">15550 3190 411 0,'0'-4'108'1,"0"-4"-9"-1,0 1 34 0,2 0-30 0,9 1-11 0,-4 1-11 0,13-4 3 1,-1 4-5-1,3 0-2 103,-1-5-3-103,14 8-14 0,4-3-9 1,15 2-4-1,10-1-7 0,2 4 2 0,19 0-10 0,16 0-3 0,15 0-6 0,1 0-4 0,20 0-2 0,-5 7-5 0,20 0 1 0,6 8 8 107,6-5-1-107,-4 5-7 1,6-4 1-1,6-2-5 0,-7-3 2 0,-4-4-5 0,-14 4 1 0,-10 2-2 0,-8 1-1 0,-20-4 0 0,-4-2 0 0,-13 2-2 0,-25-2-1 1,-10-3 0 2,-21 4 2 112,-25-3-1-115,-2-1-1 0,-9 4-1 0,0-2 1 0,0 4-1 0,-43 5-1 0,-34 3-6 0,-39 0 3 0,-22-11 3 0,-13-3-1 0,-23 0 0 0,-26 0 1 0,-1-8 1 1,-4-9 0-1,-12 0 3 109,2 0-3-108,8 4-4-1,7-2-9 0,6 10-8 0,30 2-1 0,16 3-2 0,28 0 5 0,26 0 3 0,26 0 2 1,26 0 3-1,16 3 6 0,21 0 3 0,5-1-2 0,0-2-2 0,16 0-11 108,28 0 17-107,34 0 0-1,22 0 4 0,25 0 1 0,34 12-3 1,22 1 1-1,19-1-1 0,-1-4 0 0,-11-3 1 0,-12 5-3 0,-21 3 2 0,-12 8 4 0,-9-1 3 0,-10 4 5 1,-1-1-7 112,-9-6 4-113,-10-7-4 0,-20-3-3 0,-20-2-1 0,-15-3-2 0,-21-2 1 0,-24 0-1 1,-4 0-1-1,0 0 0 0,-4 0-4 0,-57 0 0 0,-32 0 2 0,-35 0 2 0,-33-19 0 0,-15-3 1 109,-3-4-1-108,-3 0 2-1,0 1-1 1,6 6 2-1,8 3-3 0,11 0-4 0,28 15-3 0,20 1-9 0,28 0 2 0,27 0-1 0,24 0 6 0,14 0 0 0,16 0 4 0,0 11 1 2,57 2-13 112,35 8 7-114,33-4 5 0,39-2 5 0,14-3 2 0,-3 5-2 1,-22-5 1-1,-24 1-1 0,-23 4 7 0,-27-2 4 0,-12-2 2 0,-21-2 4 0,-25-5-1 0,-17-4-3 0,-4-2-13 0,-17 0-1 3,-56 0-11 106,-20 0 11-109,-20 0 1 0,10 0 3 1,6 0 0-1,17 0-2 0,22 0 1 0,16 0 0 0,18 6 1 0,11 1 1 0,13-5-4 0,0 1 6 1,20 5-6-1,34 3-2 0,2 4 0 2,-9-7-1 107,-7 1 3-108,-6-7 0-1,-11 1-2 0,-10-3-4 1,-13 0-10-1,0 0-29 0,0 0-43 0,0 0-34 0,-9 0 18 0,-16 3-5 0,-18 14-3 0,11-10-68 0,7 8-489 0</inkml:trace>
    </iact:actionData>
  </iact:action>
  <iact:action type="add" startTime="32034">
    <iact:property name="dataType"/>
    <iact:actionData xml:id="d2">
      <inkml:trace xmlns:inkml="http://www.w3.org/2003/InkML" xml:id="stk2" contextRef="#ctx0" brushRef="#br0">20269 5873 416 0,'0'7'138'1,"0"-7"-37"-1,0 0 15 0,0 0-37 0,0 0-23 0,0 0-6 1,0 0-7-1,0 4 8 0,0 0 5 0,0-4 5 0,0 2-12 2,0 1-7 101,0 2 2-103,0 4-11 0,0 8-18 0,0 3-3 0,0-2 0 0,0 6 0 0,0-2-1 1,9 0 5-1,-6-2 2 0,-3 0 1 0,1 0-5 0,-1 2 0 0,0 3-5 0,3 0-2 114,7-5 0-111,-4 0 0-3,-2-3 3 0,12-3 0 0,-13-1 2 1,12 1-1-1,-5-3 1 0,6 5-4 0,1 0 6 0,-1-2-3 0,-4 3 2 0,8-2-4 0,5-2 0 0,-2 1 1 0,4-2-3 1,4-1 1 106,-1-4 2-107,9 3-1 1,-8-5-4-1,-4 4 4 0,10-6-5 0,-7-1-1 0,3-2 0 0,8 0-1 0,-2 0-2 0,-5 0 2 0,-7 0 1 0,9 0-3 0,-8 0 3 0,4 0-2 3,-8 0 1 106,1 0-2-109,10 0 0 0,-11 0 1 0,13 0-1 0,-10 0 0 1,7-2-1-1,-11-1 0 0,0-4 2 0,-9 5 0 0,5 2-1 0,-1-5 0 0,-8 2 1 0,10-1-1 0,6 1 0 3,-3 2 1 111,2-3-2-114,7 4 2 0,-4 0-1 0,8 0 1 0,-9 0 0 0,10 0 0 1,-10 0-1-1,6 12 4 0,-5 5-4 0,4-1 2 0,-12 1-1 0,3 0 1 0,-5 5-2 0,-2-2 2 0,-6 3-1 3,4 0 2 112,-1-2-3-115,-2 3 0 0,2-4 0 0,-11 7 1 0,3-2-1 0,6-5 0 0,-9-6 0 0,-2-8 1 0,3-4-1 1,-3 2-1-1,0-4-1 0,0 0 2 0,0 0-3 0,0 0 2 0,0 0-4 109,4 0-2-109,-1 0-1 1,10-24 0-1,0-12 8 0,-3-7 1 0,8 4 0 0,0 1-1 0,0 4 0 0,-8 5 0 0,3 11 0 1,-6 3 0-1,3 4 0 0,-7 2-1 0,10 0 1 1,8 1 1 116,-7-1-1-117,12-1 1 0,0 1 1 0,-1 3-1 0,11 1 0 1,-2-1 1-1,0 4-2 0,11-5 1 0,2 7 0 0,-7-2 0 0,14 2-1 1,-6 0 2-1,11-3-2 0,15-4 0 0,0 4 2 1,3-4-2 114,3 4 3-114,1 3 1-1,-4 0 1 0,2 0-3 0,-2 0 3 0,3 0-3 0,-9 0-2 1,0 0 3-1,6 0-3 0,-15 0 0 0,-1 0 4 0,3 0-3 0,-3 0 0 0,5 0 0 0,7 0 2 2,-12 0-1 111,2 0 6-113,-5 10-2 0,-1 3 0 0,2-2-1 0,-2 0-2 0,4 1-3 0,1-3 2 0,-1-1-2 0,16 0 1 0,-13 6 4 0,12-3-4 1,-12 0 2-1,-3 3-2 0,-4-2 5 0,-11-4-4 113,8-2-1-111,-9-6 1-2,10 0-2 0,-8 0-1 0,10-2 0 0,0-22 1 0,6-3-1 1,-5-4 1-1,6-3 0 0,-2-3 0 0,-1 2 0 0,0-4 1 0,-4-2-1 0,-1-2 0 0,-15 8 0 1,-11 1 0 110,2 6-1-110,-17 8 0-1,-2 6 0 1,-3 4-1-1,-7 3-5 0,0 1-6 0,1-5-10 0,6 3-15 0,-7-4-32 0,1 2-21 0,-4 0-39 0,0 10-77 0,0 0-266 0</inkml:trace>
    </iact:actionData>
  </iact:action>
  <iact:action type="add" startTime="37730">
    <iact:property name="dataType"/>
    <iact:actionData xml:id="d3">
      <inkml:trace xmlns:inkml="http://www.w3.org/2003/InkML" xml:id="stk3" contextRef="#ctx0" brushRef="#br0">22607 7847 362 0,'0'-5'301'1,"0"3"-131"-1,0 2-50 0,0 0-14 0,0 0-13 0,5 0-24 0,6 0 6 0,14 0-6 0,2 0-15 0,14 0-4 0,14 0-7 0,6 0 0 3,19 0-6 102,5 0-7-104,15 0-6-1,13 0-4 0,8 0-4 0,-1 0-2 0,0 0 1 0,1 0 1 0,-4 0-4 0,-17 0 3 0,-16 0-4 0,-10 0 0 0,-23 0-2 0,-12 0-3 1,-16 0-1 115,-10 0-1-116,-11 0 0 0,-2 0-4 0,0 0-1 0,0 0 0 0,0 0-6 0,-21 0 3 0,-22 0 4 1,-27-13 0-1,-8-21 1 0,-16-13-1 0,-22-14 0 0,-5-5-2 0,1-7 1 0,-2 1 0 1,18 8 1 105,8 12-8-106,15 9 3 0,17 9-2 1,11 10 3-1,9 7 0 0,8 8 2 0,17 5 2 0,5 2 0 0,8-1 2 0,2 3-1 0,4-2-1 0,0 2 0 1,0 0 0-1,0 0-4 118,36 28 4-118,4 16 3 0,7 18 0 0,-5 14 1 1,10 11 2-1,-6 16 2 0,-5 2-2 0,-8 2 3 0,-5-4-2 0,-5-6-1 0,-6-16 2 0,-1-14-6 0,-11-25 5 0,-2-13-4 0,-3-19-2 0,0-6-1 6,2-4 0 106,9 0-4-112,-7 0-6 0,15 0-1 0,5-28 11 0,13-15 0 0,6-18 1 0,11-9-1 1,2-20 2-1,7-12-3 0,-2-10 1 0,15-12-1 0,-7 6 1 0,-6 3 0 0,-3 17 0 0,-7 19-3 110,-12 17 0-109,1 20 1-1,-17 15 2 0,-8 14-4 0,-5 9 4 0,-8 4 0 0,-4 0 5 0,0 0 0 0,0 0-5 0,0 0-3 0,-30 25 3 0,-4 12 0 0,-22 3 3 1,-10 6-2-1,-22 4 0 115,-12 1-1-114,-9 6 5-1,-14-5-2 0,-7 2 0 0,-1-1 0 0,-4-2-2 0,-4 0 1 0,15-10 0 0,6-7-1 0,18-5 0 1,19-11-1-1,19-6 1 0,11-7-1 0,23-5 0 0,12 0 0 2,13 0 0 108,3 0 1-109,0 0 0 0,0 0-1-1,0 0-4 0,0 0-3 0,5 4 0 0,14 2-12 0,1 4-58 0,-4 4-90 0,-12-8-114 1,-4 0-402-1</inkml:trace>
    </iact:actionData>
  </iact:action>
  <iact:action type="add" startTime="45155">
    <iact:property name="dataType"/>
    <iact:actionData xml:id="d4">
      <inkml:trace xmlns:inkml="http://www.w3.org/2003/InkML" xml:id="stk4" contextRef="#ctx0" brushRef="#br1">728 3349 422 0,'0'0'211'1,"0"0"-83"-1,0 0-13 0,0 0 11 0,0 0-40 4,0 0-21 108,129-32 1-112,-52 32-21 0,27 0-2 0,19 0-6 0,25 4-4 0,22 2-10 0,1-4-2 0,0 2-1 0,-4-1-4 0,-12-3 5 1,-16 0 0-1,-17 0-4 0,-29 0 8 0,-25 2 3 3,-13 1-4 106,-23 0 1-109,-12-3-7 0,-11 0-1 0,-9 0-9 1,0 0-8-1,0 0-3 0,-32 9-5 0,-45-4 8 0,-39-5 4 0,-49 0 2 0,-27 0-3 0,-13-20 0 0,-4-2-3 0,12 5 0 1,15 11-2 110,17 3 1-111,17 3 0 0,19 0 1 0,28 3-3 0,14 14 0 1,17 0 1-1,24 0 0 0,10-8 1 0,24-4 0 0,6-2 1 0,6-3 0 0,0 0 0 0,0 0-4 0,0 0-5 1,0 0 8 106,18 0 1-107,24 0 7 0,27 0-6 0,17 0-1 0,34 0 1 0,21 0 0 1,23-3-1-1,12-11 0 0,-10-1 3 0,-4 10-3 0,-21 2 5 0,-27 3-3 0,-17 0-1 0,-10 0-1 2,-7 0 0 113,-9 0-17-114,0-4-80-1,-67-3-84 0,4-1-141 0</inkml:trace>
    </iact:actionData>
  </iact:action>
  <iact:action type="add" startTime="46420">
    <iact:property name="dataType"/>
    <iact:actionData xml:id="d5">
      <inkml:trace xmlns:inkml="http://www.w3.org/2003/InkML" xml:id="stk5" contextRef="#ctx0" brushRef="#br1">7616 3310 509 0,'0'0'235'1,"0"0"-140"-1,0 0-15 0,0 0-17 0,0 0-24 0,0 0 18 0,0 0-5 0,199-3-9 0,-108 3-4 1,22 0-1 2,18-10 10 106,9-11-9-109,17 1-4 0,-6 4-10 0,-11 2 3 0,-15 11 3 0,-9 3-1 1,-5 0-6-1,-9 0-5 0,11 0-5 0,-3 0-4 0,0 0-4 0,-13 0-1 0,-23 0-3 0,-14 0 0 109,-23 0 1-109,-16 0 2 0,-8 0 7 0,-13 0-5 0,0 0-4 0,0 0-3 0,-13 0-8 0,-48 0 1 0,-39 0 7 1,-41 0 3-1,-24 0 0 0,-22 3-3 0,-14 6 0 0,3-4 0 0,6 3 1 113,13-3-1-112,29 5 0-1,9-5 0 0,24 7 1 0,9 1 0 0,29 1-1 0,12 3 0 0,20 0 1 0,20-9 0 0,14-2-1 0,10-6 0 0,3 0 0 1,0 0-1-1,28 0-10 0,47-2 11 112,34-7 3-112,40 3 2 1,19 6-2-1,13 0-1 0,12 0 0 0,-6 9 1 0,-16-1 0 0,-19 1 0 0,-15-1 2 0,-33 1 3 0,-11-2 2 0,-25 3 2 0,-29-9-2 1,-6 5-8-1,-17-6-2 2,-11 0-2 105,-5 0-10-107,0 0-31 0,0 0-75 0,-13 0-90 0,-8 0-119 0</inkml:trace>
    </iact:actionData>
  </iact:action>
  <iact:action type="add" startTime="66825">
    <iact:property name="dataType"/>
    <iact:actionData xml:id="d6">
      <inkml:trace xmlns:inkml="http://www.w3.org/2003/InkML" xml:id="stk6" contextRef="#ctx0" brushRef="#br1">18396 7598 0 0,'0'0'187'1,"0"0"-37"-1,0 0-16 0,0 0 30 0,0 0-15 0,0 0-47 1,0 0-8 99,61 62-18-100,-23-17-17 0,5 15-3 0,14 13-11 0,7 11-13 0,13 8 1 0,-1-2 13 0,-9-4-20 0,-6-20 4 0,-18-14-11 0,-14-20-5 1,-21-15-5-1,-1-8-1 2,-7-9-7 103,0 0-1-104,0-28-8-1,-12-37 8 0,-30-23-1 0,-14-16 1 0,-5-4-1 0,-12-1 1 0,8 6-1 0,6 8 0 0,5 7-4 0,21 14-3 0,-1 11-2 0,17 18-2 1,14 17-1 106,3 9 7-107,0 9-2 0,0 10 8 0,23 0 6 0,18 0-3 1,15 44 7-1,11 20 2 0,7 20 7 0,10 12-2 0,-3 2 2 0,-1-6 9 0,-7-10 5 0,-17-15-9 0,-12-19 0 2,-24-16-15 114,-13-15-5-116,-7-9-4 0,0-5-4 0,0-3-5 0,0 0-2 1,-26-9 5-1,-16-39-1 0,-15-17 2 0,-2-23 0 0,-18-17 3 0,11-7-4 0,-13-1-1 0,7 12-5 0,17 13-10 0,7 24-6 110,23 18-4-110,18 16 3 0,7 13 10 0,0 15 19 0,48 2 2 0,11 0 10 0,15 45 12 1,9 19 10-1,1 17-11 0,-3 3-7 0,-7 2 0 0,-4-12 1 0,-10-9 2 0,-6-11-2 0,-13-17-7 5,-23-15-6 106,-10-13-3-110,-8-9-2-1,0 0-8 1,-12-9-10-1,-43-43-7 0,-3-30 2 0,-17-23-8 0,7-19 4 0,-9-5 8 0,16 9 7 0,1 15 1 0,20 30-3 1,21 32 2-1,12 24 0 0,7 19 8 112,10 0 5-112,46 14 12 0,18 40 3 0,10 28 14 0,12 17 7 0,6 20-9 0,5 2 7 0,-3-3 0 0,-8-15-2 0,-19-21-12 1,-32-23-10-1,-24-27-3 0,-19-21-7 0,-2-11-4 0,-12-15-13 5,-49-52-7 105,-27-37-10-109,-3-26 1-1,-2-21 0 0,4 5 3 0,13 15 6 0,16 23 5 1,20 32 0-1,16 28-1 0,24 26-4 0,0 22 15 0,54 8 9 0,33 58 15 0,13 28 17 0,12 24 6 0,8 13 2 107,-7-5-13-106,-25-24-2-1,-19-28-6 0,-38-31-4 0,-18-35-12 0,-13-8-3 0,-20-25-16 0,-54-48-1 0,-13-26-7 0,-13-25-17 1,0-6-2-1,16 13 23 0,13 21 7 0,29 38-3 109,28 30 8-109,14 28 6 0,26 7 2 0,42 61 10 0,32 30 9 0,0 12 2 1,1 4-2-1,-8-17-1 0,-29-24-1 0,-21-28-6 0,-19-28-8 0,-23-17-3 0,-1-22-3 0,-20-57-14 2,-44-34-3 105,-7-21-11-107,-13-7 1 1,14 11 18-1,14 21 9 0,27 38 3 0,14 36 0 0,15 35 0 0,26 0 6 0,48 50 22 0,10 32-9 0,9 15-8 0,-9 8 5 1,-20-7-6-1,-8-27 0 1,-19-26-3 107,-33-32-5-107,-4-13-2-1,-17-30-15 0,-47-47 1 0,-23-24-11 0,-10-10-9 0,0-3-3 0,13 16 10 0,27 19 9 0,34 29 10 0,23 33 8 0,30 17 0 1,65 25 14-1,23 52 25 2,10 14-4 113,2 11-4-114,-6-12-5-1,-27-25-7 0,-29-29-10 0,-32-24-5 0,-27-12-4 0,-9-21-2 0,-15-32-5 0,-40-11 3 0,-16-1-1 0,3 0-17 1,-9 10-16-1,0 1-57 0,54 44-113 0,1 10-173 5</inkml:trace>
    </iact:actionData>
  </iact:action>
  <iact:action type="add" startTime="71425">
    <iact:property name="dataType"/>
    <iact:actionData xml:id="d7">
      <inkml:trace xmlns:inkml="http://www.w3.org/2003/InkML" xml:id="stk7" contextRef="#ctx0" brushRef="#br1">21152 10541 477 0,'0'0'148'2,"0"0"-49"-2,0 0-9 0,0 0-24 0,0 0-12 0,0 0 1 0,0 0 8 0,355-9-6 0,-207 7-20 2,27-2-13 107,22 2 5-108,2-1-5 0,-15 1-9-1,-19 2 13 0,-24 0 18 0,-25 0-1 0,-16 0-3 0,-23 0-12 0,-34 7-8 0,-22-3-1 0,-14-2-11 0,-7-2-10 0,0 0-6 1,-51 0-1 0,-39 0 7 113,-37-2 3-114,-21-11 1 0,-26 0-1 0,-10-6 0 1,-13-1 1-1,0-3-2 0,10 4-2 0,5 7-3 0,8 12 2 0,31 0-1 0,23 0 0 0,31 12 0 0,30 7-3 0,25-6 5 0,18-3 0 4,16-7 0 112,0-1 0-116,37 4-18 1,50 5 15-1,39 4 3 0,22 0 2 0,13-8-2 0,2-1 2 0,3-4 0 0,-7 5 5 0,-8 3 5 0,-15 2 4 0,-8-4 1 0,-4 4 12 1,-3-7-3-1,-11-3 0 2,-26-2-5 121,-28 0 1-123,-28 0-6 0,-9 0-7 0,-18 0-9 0,-1 0-5 0,0 0-1 0,-24 0 1 0,-37 0 3 1,-22 0 3-1,-11 6-2 0,1 5-3 0,6 2-10 0,6-3-35 0,14 1-27 0,6-2-23 0,48-7-91 5,6-2-207 106</inkml:trace>
    </iact:actionData>
  </iact:action>
  <iact:action type="add" startTime="81065">
    <iact:property name="dataType"/>
    <iact:actionData xml:id="d8">
      <inkml:trace xmlns:inkml="http://www.w3.org/2003/InkML" xml:id="stk8" contextRef="#ctx0" brushRef="#br1">25024 7495 609 0,'0'-10'216'2,"0"10"-106"-2,0-1-41 0,0 1-6 0,0 0-8 0,0 0-5 2,0 0 2 100,0 0 9-102,10 0 6 0,-10 0-9 0,3 0-9 0,-3 0 3 1,0 0-14-1,4 0-4 0,9 0-5 0,-6 0-6 0,9 0-8 0,5 0-1 0,-1 0-3 0,0 5-4 5,6 3 1 108,3 1 2-113,-4-1 0 0,0 0 3 0,-2 1-1 0,3 6-2 1,0 2 3-1,-1 3 0 0,-2 1-3 0,10 2 2 0,-13 2-1 0,6 3-1 0,3 1 1 0,-4 1-2 0,-7 1-3 1,5-3-1 116,-7 1 2-117,-12-1-3 0,16-4 3 0,-14 1-3 0,7 4 2 0,3-1-1 0,-12 3 0 0,14 0 1 0,-11 5 2 1,6 1-4-1,-3 5 4 0,-1 3-1 0,-2-1-3 0,-2 5-1 0,3-2 3 0,-8 2-2 118,0-4-1-117,0 0 2-1,0-4-4 0,0-2 1 0,0 8 0 0,0-2-1 0,0 4 3 0,-8 3-2 0,-4-3 0 0,-7 4 0 0,2 1 0 0,-6 2-2 1,2-6 0-1,-12 1 1 0,10-3-1 0,-11-2 1 118,7 1-1-117,-7 1 1-1,4 0-1 0,-9 0 2 0,1-1-1 0,-1-2-1 0,-2-2 3 0,-2 2 0 0,-6-1-2 0,1 2 0 0,-6 4 4 0,4-3-5 0,-7 0 1 0,-4-8 0 1,5-7-1-1,-8-2-1 114,3-3 1-114,-10-2 0 0,6-2 0 0,4-1-2 0,1-1 1 1,1-3-2-1,8-1-3 0,-2-3 3 0,9 1-2 0,1-4 3 0,5-4-3 0,5 3 3 0,9-3 2 0,8-4-2 0,9 4-3 2,-6-7 2 111,6 2-1-113,-6-2-1 0,10 0 1 1,-12 3-1-1,10-3 2 0,0 2 0 0,-3 2 0 0,3-2 3 0,2-2-4 0,3 0 2 0,0 0-5 0,0 0 5 1,0 0-5-1,0 0-1 0,0 0-2 106,-3 0 1-106,2 0 7 0,-11 4-2 0,8-1 2 0,1 1 1 1,-10 0 2-1,9-2-1 0,1-2 2 0,-7 4-2 0,7-1-2 0,-2 2 2 0,-8 0 0 0,8 2 0 0,-13-2 1 4,11-2-2 106,-6-1 1-110,6 6-1 0,-9-2 0 0,3 0 0 0,8-4-7 0,-8 1-2 1,10-3-4-1,3 0 5 0,0 0 5 0,0 0 1 0,0 0 0 0,0 0-9 0,0 0-3 0,0 0-1 2,0-22 16 109,18 0 0-111,5-3 1 1,10-7 1-1,9-5-2 0,0-8 1 0,13 4 0 0,-11 1-1 0,-6 9 2 0,2 3-1 0,-6 5 0 0,-5 4 0 0,-2-3-1 0,4 5 1 0,-5 0-1 2,4-3 2 108,-4 6-2-109,-4 3 1-1,-6 3 3 0,0 3-3 0,-12-2 0 0,3 1-1 0,2 2 1 0,-5 4 2 0,-1 0-1 1,0 0-1-1,-1 0 0 0,-2 0 0 0,0 0 1 0,0 0-1 0,0 0-1 113,-21 24 4-113,-10 14-1 0,-19 3-3 0,4 4 1 0,-15-8-2 0,2-2 1 0,2 0-2 0,9-4-1 0,-8-4 5 1,2 3-2-1,8-6 0 0,-5-1 0 0,5 1 0 0,8-1 0 0,7-3 0 113,-2-3 0-112,14-6 0-1,5-3 0 0,4 0 1 0,10-3-1 0,-3-3 1 0,3 0 2 0,0 1-3 1,0 3 0-1,0 1 0 0,7 5 6 0,29 5-5 0,8-5 2 0,17 0-1 0,2-10 5 2,14 4-2 113,3-4 4-115,-3-2 0 0,-3 9 4 1,-11 0 9-1,-13 4 3 0,0 1-6 0,-10 0-6 0,-16-8-1 0,-1-4-7 0,-5 2 0 0,-11-4-4 0,2 0-1 0,-6 0 1 0,-3 0-1 1,4 0 0 1,-4 0 2 103,0 0-1-105,0 0-1 0,0 0 0 0,0 0 0 1,0 0-3-1,0 0 2 0,0 0 0 0,0 0-4 0,0 0 2 0,-23-4 3 0,-15-10 1 0,2-3-1 0,-3 7 1 0,10-1-1 119,-10 5-1-118,8 0 0-1,1 1-1 0,6-1 0 0,4 0-5 0,0 3 0 0,4 3-6 1,3 0 1-1,6 0-4 0,-14 0 5 0,4 0 8 0,-6-2 3 0,0-1 0 0,-11-1 0 0,11-1-1 0,3 0 1 121,4 2-1-121,9 0 0 1,-6 3 0-1,-3-4 1 0,7 3 2 0,-10 1-2 0,-1 0 0 0,2 0 0 0,2 0 1 0,-4 0-1 0,10 0 0 0,-6 0 1 0,-1 0 0 0,14 0-1 0,3 0 0 1,0 0-1 4,0 0-2 110,0 0 0-115,0 0-2 0,0 0 3 0,0 0 2 0,0-12 0 0,0-2 1 0,13-9 0 0,0 1-1 1,4-5 0-1,9 3 0 0,2-6 2 0,1-2-2 0,9-7 0 0,15-3 0 0,7-8 0 2,0 3 0 5,4 3 2 104,0 7-2-111,0 7 4 0,-5 5-3 1,2-1-1-1,-7 1 0 0,-8 8-2 0,-10 6-8 0,-18 6-27 0,-15 5-49 0,-3 0-97 0,0 5-80 1,-3 12-209-1</inkml:trace>
    </iact:actionData>
  </iact:action>
  <iact:action type="add" startTime="111176">
    <iact:property name="dataType"/>
    <iact:actionData xml:id="d9">
      <inkml:trace xmlns:inkml="http://www.w3.org/2003/InkML" xml:id="stk9" contextRef="#ctx0" brushRef="#br1">2563 10532 598 0,'0'0'172'1,"0"0"-54"0,0 0 15-1,0 0-24 0,0 0-36 0,0 0 3 0,0 0-9 0,-1506 133-12 0,1212-128-7 0,27 4-21 0,32 5-13 4,38 12-10 108,36 12-4-112,50 6-6 0,38 0-54 1,73-31-100-1,21-9-124 0</inkml:trace>
    </iact:actionData>
  </iact:action>
  <iact:action type="add" startTime="112015">
    <iact:property name="dataType"/>
    <iact:actionData xml:id="d10">
      <inkml:trace xmlns:inkml="http://www.w3.org/2003/InkML" xml:id="stk10" contextRef="#ctx0" brushRef="#br1">12437 10642 377 0,'0'0'192'1,"0"0"-10"-1,0 0-51 0,0 0-10 0,0 0-36 0,0 0-22 0,-1443 205-12 0,1063-190-5 1,-13-8 15-1,-1 6 0 1,8 17-19 111,5 9-3-109,26 3-19-3,27-3-9 0,34-9-7 0,46-15-4 1,38 0-2-1,46-4-38 0,50-5-97 0,114-6-119 0,17 0-750 0</inkml:trace>
    </iact:actionData>
  </iact:action>
  <iact:action type="add" startTime="113375">
    <iact:property name="dataType"/>
    <iact:actionData xml:id="d11">
      <inkml:trace xmlns:inkml="http://www.w3.org/2003/InkML" xml:id="stk11" contextRef="#ctx0" brushRef="#br1">21145 10817 220 0,'0'0'254'1,"0"0"-72"0,0 0-32-1,0 0-35 0,0 0-21 0,0 0-29 0,235 1-20 0,-109-1-7 0,32-1-5 1,39-33-1-1,19-5-7 0,16-3-4 4,-11-1-13 103,-23 9 4-106,-33 9 7-1,-29 8 8 0,-39 8 0 0,-43 4-12 0,-37 2 3 0,-17-2 5 0,-61 0-21 0,-66 5 0 0,-57 0 3 0,-51 0-4 1,-25 0 0-1,-18 8 1 0,10 9-2 3,17 10-4 107,44 13-6-110,46 1-8 0,54 2 2 0,37-7 6 0,40-13 5 1,24-6 5-1,6-14 1 0,41-3 0 0,50 0 0 0,18-3 0 0,24-14-1 0,15 0 0 0,5 11 2 0,4 1-1 2,-12 5 3 114,-4 0 1-115,-18 0 4-1,-26 0 0 0,-41 0 3 0,-32 0 3 0,-24 3-3 0,-27-1-12 0,-80 4-1 0,-44-4 0 0,-38 3 1 1,-16 5-11-1,21 4-3 0,26 11-13 0,48 3-5 0,43 0-7 2,57-5 27 113,10-6 12-115,47-8 7 0,54-9-2 0,35 0 10 1,28 0-1-1,30 0 7 0,-2-6-2 0,-11 3 0 0,-28 0 3 0,-39 3-3 0,-51 0 3 0,-24 0-6 0,-39 0-9 0,-11 0-7 0,-60 0-3 3,-47-3 2 114,-25 0-3-116,-24 3-2-1,2 0-3 0,24 0-4 0,25 29-3 0,41-1 2 0,39-1 3 1,33-7 11-1,3-5 1 0,62-4 2 0,40-6 0 0,22 1 0 0,24 3 3 0,-1-1 6 1,-21 3 0 0,-42-3 1 113,-31-2 4-114,-41-3-7 0,-12-3-10 0,-64 0-2 0,-60 0-3 0,-40 3 4 0,-22 11-6 0,-4 9-10 0,34 7 0 0,44 7-2 0,35-3 7 0,54-9 12 0,23-8 2 1,28-9 10-1,56-2 1 4,32-6-1 115,21 0 0-119,4 0 0 1,-5 0-2-1,-18 0-6 0,-34-6-4 0,-38-6-1 0,-15 4-1 0,-29 3-3 0,-2 5-19 0,-36 0-30 0,-7 0-96 0,-11 0-468 1</inkml:trace>
    </iact:actionData>
  </iact:action>
  <iact:action type="add" startTime="135666">
    <iact:property name="dataType"/>
    <iact:actionData xml:id="d12">
      <inkml:trace xmlns:inkml="http://www.w3.org/2003/InkML" xml:id="stk12" contextRef="#ctx0" brushRef="#br2">15512 13273 75 0,'0'2'313'1,"0"-2"-144"0,0 0-44 0,0 0-20 2,0 0-30 111,0 0 6-114,0 0 12 0,0 0 27 0,0 0-14 0,0 0 1 0,0 0-28 0,0 0 0 1,0 0-13-1,0 0-24 0,17-9-13 0,24-24-8 0,12-6 4 0,14 0-1 0,13-1 2 0,24-2 4 113,25 0-7-113,-1 3-3 0,7-1-11 0,-15 12 0 0,-13 6 3 0,-10 3 6 0,-13 4-6 0,-7 3 1 0,-17 4-7 0,-13 3-3 0,-13-4-3 0,-14 6 3 1,-14 1-3-1,0-1 1 0,-2 3-1 3,-4 0 1 109,0 0-1-112,0 0-2 0,0 0-1 0,0 0-2 0,-13-4-1 0,-35-4 1 0,-27-11 4 0,-40-11 2 0,-25-15-1 0,-24-12 0 0,-7-14-2 0,-3 4-1 0,13 2 1 1,28 12 1-1,30 20-6 118,37 12 3-117,27 13-1-1,22 8 2 0,10 0 3 0,7 0 4 0,0-3-2 0,0 3 2 0,0 0 0 0,0 0 1 0,0 0-3 1,27 0 3-1,27 3-5 0,13 30 0 0,14 13 0 0,-2 13 0 1,6 3 1 104,4 5 2-105,-9 7-3 0,4-4 4 0,-4-4-4 0,-12 2 2 0,2-8 2 0,-9 4 0 1,-15 0-2-1,-6-2 3 0,-6-8 0 0,-27-9-4 0,5-18 2 0,-12-9-2 0,0-9-1 110,0-7-1-109,0-2 0-1,0 0 0 0,0 0 1 0,0 0-7 0,4-25-12 0,0-51 10 0,5-36 9 0,-2-35 1 0,-7-23 1 0,0-17-4 0,0 4 0 0,0 20-1 0,0 32 2 1,0 32 0 109,0 30 0-110,0 17 1 0,3 22-1 0,-1 11 1 0,-2 9 3 0,0 7-3 0,0 3 3 0,0 0-1 0,0 0-1 1,0 0 0-1,-2 45 0 0,-34 24 3 0,-10 20 3 0,-12 12-5 0,-18 12 2 109,-8 11 0-109,-13 7 1 0,3 4 0 0,-5-5-2 0,1-10 2 0,3-11 0 1,16-11-1-1,15-16 5 0,10-11-6 0,22-17 6 0,3-17-2 0,19-13-3 0,7-16 4 0,3-4-6 3,0-4 3 119,0 0-3-122,0 0-2 0,0 0-5 0,0 0-1 0,11-4 3 1,9-21-6-1,-4-2-19 0,1-2-35 0,-10-3-67 0,-4 25-76 0,6 4-110 0</inkml:trace>
    </iact:actionData>
  </iact:action>
  <iact:action type="add" startTime="138056">
    <iact:property name="dataType"/>
    <iact:actionData xml:id="d13">
      <inkml:trace xmlns:inkml="http://www.w3.org/2003/InkML" xml:id="stk13" contextRef="#ctx0" brushRef="#br2">23206 11010 48 0,'0'0'372'1,"0"0"-217"-1,0 0-9 0,0 0 15 0,0 0-6 0,0 0-17 2,0 0-38 105,14 8-6-107,15-18-7 1,-1-13-7-1,13-1-13 0,12-11-9 0,10-5-15 0,15 1 1 0,9-7-4 0,16 2-6 0,11 3-4 0,20 4-9 0,-11 6-2 0,-1 8 2 1,-9 3-9 1,-19 9 2 110,-13 3 2-111,-9 5-2-1,-25 1-5 0,-14-1-2 0,-15 3-4 0,-16-4-1 0,-2 4-2 0,0 0-4 0,0 0-4 0,-31-5-3 0,-33-7 10 0,-25-13 1 0,-28-5 0 0,-19-12 0 1,-12-8-1 111,-10-6-2-112,-2-5 2 1,10 8-12-1,26 7-9 0,37 16-4 0,31 10 0 0,28 13 10 0,15 0 13 0,13 7 3 0,0 0 13 0,0 0-2 0,0 0-2 0,0 26-4 1,37 28-4-1,3 11 3 3,9 14-2 108,9 7 3-111,11 10 1 0,-1-4-1 0,-4 4 1 0,9-3-1 0,-9-6 2 1,0-3-4-1,-7-3 2 0,-4-2 4 0,-9 3-5 0,-5-3-1 0,-3 2 2 0,-8-8 0 0,-4-17-3 3,-8-24 4 105,-3-19 3-108,-10-13 0 0,-3 0-7 0,2 0-2 0,-2 0-6 0,2-26-6 0,9-36-1 0,-1-33 13 0,6-40 4 0,4-28-3 1,0-25-1-1,8-32-1 0,4-4 1 0,-12 8 0 2,3 29-2 107,-5 41 1-108,2 40-2-1,-1 31 2 0,-11 22-1 0,5 25 2 0,-13 9-1 0,0 12 0 0,0 1 1 0,0 6-1 0,0 0-2 1,0 0 1-1,0 0-2 0,-17 0 4 0,-19 32 7 2,-12 13-3 107,-4 17 1-109,-12 15-1 0,0 18 2 0,-17 27-2 0,-3 11 5 0,-12 12-3 0,-2 1 1 0,-2-8-1 0,3-9 1 1,10-16-2-1,3-19 0 0,8-8-2 0,12-17 0 0,11-15-1 2,17-17-2 105,12-14 3-107,23-13-2 0,-2-7 2 0,3-3-2 0,0 0-1 0,0 0 0 0,0 0 0 0,0 0-2 0,0 0 1 0,0 0-1 0,0 0 1 0,7 0 1 0,6-11 0 0,3-1-4 106,-6 2 0-105,5 2-4-1,-8-1-8 0,5 1-13 0,-12 1-6 1,4-1-6-1,-1-1 2 0,0 3-7 0,4 4 0 0,-4-3-8 0,-3 3-23 0,0 2-36 0,3 0-37 0,-3 0-108 3,1 0-384 108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42:18.5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5756">
    <iact:property name="dataType"/>
    <iact:actionData xml:id="d0">
      <inkml:trace xmlns:inkml="http://www.w3.org/2003/InkML" xml:id="stk0" contextRef="#ctx0" brushRef="#br0">4649 3838 758 0,'23'0'208'7,"-7"0"-127"1,-7 0-6-2,11-8-6 2,8 3-35 0,-1-4-4 0,1 1 13-2,17-1 8 2,0 1-2 1,5-5 7-2,8 0-5-1,15-4 1 2,7 6-10 0,7-2-8 0,10-8-7-2,0 5-7 2,3-9 0 1,0 8 1 0,-2 5 3-3,5 4-6 3,2 2 6-2,-1 2-6 4,12 0 0-8,4-5-2 5,-2 0 2 0,5 1-4 0,-1-3-4-2,-2 3-3 2,-3 0 0 0,-9 4 3-1,2 4 7 0,-19 0-9 0,5 0-1 1,-15 0 6 0,2 4-8-1,-2 1 2 1,7-2-3 0,-2-1-2-1,-2 1 4-1,-2-3-5 3,-11 0 6-1,-7 0-3-3,-12 0 1 4,-4 0-2-1,-7 0 6 0,-2 0-6-2,2 0 1 2,2 0 0 0,9-5-1 1,-4-7-1-4,13 7 9 4,0 5 6-2,7 0-17 1,0 0 0 0,5 2 0 0,-1 10 0-2,8-4 0 2,0-1 0 0,-1-7 0-2,-8 0 0 4,-7 0 0-4,-5 0 0 2,-11 0 0-3,5 0 0 4,-13 0 0-1,-9 0 0 0,-5 0 0-2,-15 0 0 0,-2 0 0 3,-5 0 0-4,-4 0 0 3,0 0 0 0,0 0 0 0,0 0 0 5,0 2 0-11,6 7 0 5,4 4 0 1,2 0 0 0,-3 14-36-2,1 1-33 3,-10 2-35-2,0 1-53 1,0-21-87-2,-10-5-215 2</inkml:trace>
    </iact:actionData>
  </iact:action>
  <iact:action type="add" startTime="8216">
    <iact:property name="dataType"/>
    <iact:actionData xml:id="d1">
      <inkml:trace xmlns:inkml="http://www.w3.org/2003/InkML" xml:id="stk1" contextRef="#ctx0" brushRef="#br0">12553 3509 387 0,'0'0'160'7,"0"0"-1"0,0 0-40 0,0 0-27 2,0 0-9-2,0 0-12 0,0 0-7 1,-3-32-8 0,3 22 6 0,0-5-1-1,3 2-5 0,22 0-8 1,-2-2-4 0,13 2-3 0,5-4 3-2,5 2-5 2,8-4-4-1,3 1-4 2,-5 5-5-3,0-1 0 3,2 2-2-2,-4 4-1-1,7-1-3 2,2 1 4 0,-1 6-4 0,6-2-1-2,0-2 0 2,5 5-6 0,1-5 2 0,0 0-1 0,-2 2-3-2,8 3-2 3,6-3-1 0,0 1 0-5,-5 3-1 4,3-2 1 0,-9 2-1 0,3-3 3-1,3 0-4 1,-3 1 1-1,8-1-3 1,-11 3-1-2,6 0 4 1,-12 0-7 2,3 0 1-1,-7 0 1-2,6 0 1 2,-6 0-3 0,11 0 2 0,-4 3-1-1,9-1 0-1,0 1-1 3,6 0 1-1,1-1-1 0,-6-2 1-2,-3 0 0 2,-4 3-1 0,0 1 2 0,-4-3 0-2,-7 9 0 2,0-4-1 0,4 5 0 0,6-1-1-3,-2 2 5 4,7 2-4-1,-1-3-1 0,2 0 1-2,0-3 0 2,4 1 2 0,0-3-3-2,0 3 1 3,-20-1 0-1,10-3 2-1,-6 1-2-1,0-4 0 2,-1 2 0 0,10-1 2 0,-8-3-3-3,-4 0 1 3,11 0-1 1,-3 0 0 0,6 0-1-2,-7 0-1-1,9 0 2 2,-10 0-4 0,9 0 4 0,-3 2 2-2,-2 1-2 2,7-3 0 0,-1 2 1-2,3-2 0 2,-1 0 0 0,3 0-1-1,-3 6 1 4,3-2-1-6,-10 6 2 4,-4 2 0-2,-4-4-1 1,6 0 2-2,-7-1-2 2,-3-5 1 0,-1-2-1-2,-7 0-1 2,18 0 2 0,-6 0-2 0,8 0 0-2,8-9 0 2,-11 8 0 0,11-6 0 0,-3 7 0-2,6 0 0 2,-2 0 0 1,-4 0 0-2,4 0 0-1,1 0 0 2,-5 8 0 0,3-5 0 0,-9 1 0-2,3-2 0 1,3 1 0 2,0 1 0-1,5-4 0-2,2 0 0 3,2 0 0-2,2 0 0 1,-4 0 0-2,-4 0 0 2,-2-2 0 0,-11-9 0 1,7 2 0-4,-10-1 0 4,13 1 0-1,-11 3 0 0,11 4 0-2,-3 2 0 1,-7 0 0 1,1 0 0 1,-3 0 0-4,-11 0 0 4,2 0 0-1,-1 0 0-1,-11 0 0-1,-2 5 0 2,-7 2 0 0,-15-2 0 0,-10-3 0-3,-1 2 0 3,-9-4 0 0,0 0-10 0,0 0-51-2,-32 2-45 1,-32-2-33 2,-40 0-5-1,-30 0-43-2,71 0-137 2,9 0-583 0</inkml:trace>
    </iact:actionData>
  </iact:action>
  <iact:action type="add" startTime="18187">
    <iact:property name="dataType"/>
    <iact:actionData xml:id="d2">
      <inkml:trace xmlns:inkml="http://www.w3.org/2003/InkML" xml:id="stk2" contextRef="#ctx0" brushRef="#br0">7437 2924 409 0,'0'0'279'6,"0"0"-154"1,0 0-61 0,0 0 6 1,0 0-48 1,0-2-14-3,0 2 7 3,0 0 24-2,0 0 2 1,0 0 3-2,0 0 2 1,0 0-6 2,0 0 1-1,0 0 9-2,0 0-5 2,0 0-14 0,4 0-7 0,2 0-6-2,-6 0-2 1,10 0-3 1,-7 0 2 1,-3 0 0-4,1 0-6 3,-1 0-2 1,3 0 1-1,10 0 0-2,3 0-3 2,-1 0 7-1,5 0 3 2,-1 0 8-3,2 0 3 2,4-2-5 0,-2-1 2-1,-1-4-2 0,-2 6-2 1,6-3-2 0,-5 1-4 0,8 1-3-2,3-4-2 2,1 4 5 0,6-1 5 0,5-1 7-2,0 2-6 2,20-1 0 0,12 0-3 0,8-6-5-2,13 4-3 2,13-3 1 0,15-2-5 1,2 6 1-4,9-5-3 3,2 5 4 0,-10-1-3 0,-5 3-2-2,-13 2 7 2,-7 0-7 0,-19 0 8 0,0 0-7-2,-6 0 2 2,-15 0 0 0,-13 0-4 0,-23 0 1-3,-10 0 1 3,-14 0 0 1,-3 0 0-1,0 0 0-2,0 0-1 2,0 0-1 0,0 0 0 1,0 0-3-4,-39 7 2 3,-3 8 0 0,-21 5 2 0,-16 0-2-2,-18-6 0 2,-12-1 0 0,-27-3 1 0,-21-8-3-1,-15-2 3 0,-15 0-2 1,2-5 2 0,1-15-2-2,7 6 2 2,17 6 1 0,22 5-1 0,25 3-2-2,19 0 2 2,20 0-3 0,14 5-2 0,17 7-1-2,15-4-1 2,8-3 1 0,11-5 2 0,9 0-1-3,0 0 1 4,0 0-1-1,34 0 1-1,32 0 0 2,24 0 4-3,20 0-1 2,31 0 1 1,13 3 1-4,19 1 0 3,16-3 0 0,-2-1 1 0,7 0-1-2,-17 0 3 2,-16 0-2 0,-23 0 2 0,-27 0 3-2,-8 0 4 2,-13 0-2 0,-23 7 1 0,-9 0-3-2,-26-4-6 2,-12 4 0 0,-16-4-1 0,-4-3-1-1,0 7-1 0,-36 8-7 1,-52 2 3 0,-43 6 4-1,-28-6 0 0,-30-12 0 1,-11 0 1 0,3-5-1-2,9 0 2 2,18 6-3 0,22 0-1 0,31-1-3-2,22 4-4 2,29-4-4-1,30 1 5 2,15-4 5-3,21-2 4 1,0 0 2 2,10 0-2-1,57 0-4-2,40 0 4 3,54 0 1-2,36 0 1 2,16 0-1-4,-11 3 0 3,-22 14 5 0,-35 3 3 0,-32-3 0-2,-29-5 1 2,-28-5 2 0,-28-4 2 0,-21 0-7-2,-7-1-6 1,-3 2-5 2,-75 1-8-1,-45 3 6-1,-48-3 6 0,-26 2 1 1,-2-1-2 0,16-4 2-2,38 4-1 2,29 5-1 0,38-3-1 0,35 1 1-2,27-6 2 2,16-3 1 0,4 0 6 0,69 0 2-2,37 0-6 2,40 0-2 0,7 0-1 5,-12 0 0-12,-28 0 3 7,-37 0 3-1,-36 0-4 2,-34 0 6-3,-10 0-8 2,-23 13-1 0,-57 7-12 0,-41 4 12-2,-10-2-1 2,-3 0 2 0,18 1 0 1,31-6 2-4,25-3-2 3,24-6 1 0,35-8 0 0,1 0 3-2,1 0 2 2,59 0 0 0,19 0-6 0,15 0 1-2,-7 0-1 2,-14 0 0 0,-21 0 0 1,-19 2-2-4,-17 4-8 4,-16 11-33-2,-16 15-115 1,-20-15-85-2,-4 7-235 2</inkml:trace>
    </iact:actionData>
  </iact:action>
  <iact:action type="add" startTime="20789">
    <iact:property name="dataType"/>
    <iact:actionData xml:id="d3">
      <inkml:trace xmlns:inkml="http://www.w3.org/2003/InkML" xml:id="stk3" contextRef="#ctx0" brushRef="#br0">19004 2838 749 0,'0'0'202'6,"0"0"-78"3,0 0-12-3,0 0-34 2,0 0-7 0,0 0-15 0,0 0-5-2,358 3-8 2,-241-3 2 0,24 0-3-1,18 0-8 0,9 0 1 1,9 0-6-1,-3 4-5 2,-3 6 3-4,-1 1-3 5,-21-2-13-3,-10-7 1 1,-26 1 3-2,-31-3-5 2,-35 0-5 0,-15 0-1 1,-27 3 1-4,-5-1-5 3,0 5-2 0,-34 3-3 0,-53 2-1-2,-50 1 6 2,-43 4 0 0,-29 0 0 0,-13-2 2-2,-11-7-2 2,13 7 2-1,11-2-2 2,13 4-25-3,31 2-30 2,35 1-7 0,45-5 19 0,29-5 19-2,33-7 22 2,23-3 2-1,0 0 2 2,56 0 1-3,36-23 5 2,38 2 2 0,18 4 2 0,11 17 6-3,-1 0 1 4,-1 0 6-1,-17 28-4 0,1-1-1-2,-13 0 1 2,-8-8 0 0,-20-8-4 0,-26-5-3-2,-20-5-7 2,-28-1 0 0,-25 0-6-1,-1 0-1 0,-20 0-7 1,-61 0-1 0,-40 0 8 0,-24-5-1-3,-8-17-4 3,6-5-6 0,12 7-9 0,33 5-8-2,22 10 5 3,39 5 1-2,25 0 10 2,16 0 12-2,32 0 4 0,52 0 1 2,25 0-1-2,27 0-2-1,0 0 3 2,2 3 7 0,-17 11 11 1,-30-2 2-4,-22-1-5 4,-38-6-2-2,-18-3-7 1,-13 5-11-3,-41-4-4 3,-54 2-7 1,-30-3 11-1,-23 1-2-2,2-3-1 2,8 3-3 1,25 1 0-2,23 1-3-1,38 3-1 2,23-6 4 0,29 2 6 1,3-4 6-4,68 0 3 3,25 0-8 0,12 0 2 0,11 1 5-2,-20 9-4 2,-15 4 9-1,-28-2 4 2,-33-4 0-2,-23 5-5 0,-4 2-7 2,-57 5-5-2,-30 6-7-1,-11-8 4 2,2 2-5 0,13-1 3 0,24-1 3-2,12-7 2 2,28-5 0 0,23-6 3 0,0 0 1-2,43 0 3 2,38 0-4 0,28 0-2 0,0 0 1-2,4 0 2 2,-26 0 6 0,-28 0 1 0,-34 0 1-3,-19 2-4 4,-6 6-8-1,-47 1-6 0,-24 6-1-2,-26 4 3 3,-3 3-1-2,0 4 1 2,19-1 1-4,11-6 1 3,37-7-2 0,17-9 4 0,16-3 1-2,7 0 2 2,62 0 2 0,17 0-5 0,9 0 1-2,-8 0-1 3,-11 0 0-2,-15 0 2 1,-24 0-2-2,-27 0 0 2,-10 0-1 0,0 3-15 0,-28 11-72-2,-43 8-71 3,29-11-14-2,0 6-155 1</inkml:trace>
    </iact:actionData>
  </iact:action>
  <iact:action type="add" startTime="26418">
    <iact:property name="dataType"/>
    <iact:actionData xml:id="d4">
      <inkml:trace xmlns:inkml="http://www.w3.org/2003/InkML" xml:id="stk4" contextRef="#ctx0" brushRef="#br1">7521 323 336 0,'0'0'141'8,"0"0"34"-2,0 0-26 2,0 0-27 0,0 0-7 0,0 0-9-3,-202-46-12 4,138 46 6-2,-15 0-18 2,-26 0-6-3,-24 15-12 2,-11-1-12-1,-21 3-9 2,-18-1-5-3,0 1-17 2,-5-3 1 1,7-2-10-2,12-3 1-1,5-5-6 2,12-4 1-1,18 4 3 2,9-4-7-3,17 2 3 3,8 7-3-2,15-2-3 1,9 1 2-2,15 2 0 2,14-7-2 0,14-1-1 0,10-2-1-2,7 0-2 2,2 0-1 0,4 0-3 0,-4 0-4-2,7 0 1 2,-1 4-4-1,-3-1 3 1,-2 5 1 0,6 2 5-2,-4 11 4 3,0 7 1-1,4 8 2-2,3 11 5 2,0 8-4 0,0 4 1 0,0 8-1-2,0 17-3 2,0 12 3 0,0 14 0 1,13 17 0-4,-6-2 2 3,13 1-1 0,-7-5 3 0,-5 0-5-2,12 0 3 2,-9 5-5 0,10 7 4 0,-5 0-3-1,-2-7 0-1,4-3-1 3,-2-5 0-1,1-3 1-2,2-7-1 2,-3-5-1 0,-5-7 1 0,5-1 0-2,-11-9 0 2,12-4 0 0,-11-2 1 0,-6-14-1 0,10 0-2-2,-10-10 2 4,3-9 1-4,-3-7-1-1,0-9 0 4,0-6-2-1,0 1 2 0,0-4-2-2,0 3 1 1,0-2-4 2,0 2 1-1,0-5 3-1,0-7 0 0,-3-4-1 1,3-6-1 0,0-3 3-2,0 0-5 2,0 0 3 0,0 0 2 1,19 0 7-4,10 0-4 3,11 0 3 0,15 0-5 0,3 0-1-2,12 0 3 2,8 0 1 0,2 0 1 0,10 0 0-1,-6 0 3-1,3 3-3 2,3 2 5 0,1-1-2 0,6-3 6-1,6-1-8 1,-1 0-1 0,14 0-1-2,-12 0 1 2,2 0-4 0,-12 0 3 0,-13 0-3-2,-5 0 2 2,-5 0-2-1,-8 0-1 2,1 0 1-3,3 0-1 1,-11 0 1 2,-6 0-1-1,-10 0 2-1,-12 0-4 0,-5 0 2 0,-10 0 0 3,-9 0-1-5,-1 0 2 3,2 0-2 0,3 0 2 0,2 0-2-2,3 0 0 2,-4 0 0 0,3 0 1 0,1 0 0 0,-2 0 0-2,-8 0 0 2,10 0-1 0,-8 0 1-3,-2 0 0 4,-3 0 0-1,5 0-4-1,-5 0 1 5,0 0-4-9,0 0 1 4,0 0 1 2,3 0-1-4,6 0 0 4,6-18 5-1,-1-25-6 0,-1-10-2-1,0-17-4 0,-4-26 5 1,2-15 0 0,2-20 0-2,-2-19 3 2,-7-22-3 0,6-19 3 0,-10-18 1-1,0-15-1-1,0-10 3 3,0 6-2-1,0 1-2-2,0 10 0 2,0 14-2-1,0 9-4 2,0 11 4-3,10 13-4 2,19 9 5 0,-4 16-8 0,-6 30-11-2,-11 27-18 2,1 29-30 0,-6 27-52 0,-3 32-114-2,0 21-543 2</inkml:trace>
    </iact:actionData>
  </iact:action>
  <iact:action type="add" startTime="28249">
    <iact:property name="dataType"/>
    <iact:actionData xml:id="d5">
      <inkml:trace xmlns:inkml="http://www.w3.org/2003/InkML" xml:id="stk5" contextRef="#ctx0" brushRef="#br1">18692 282 429 0,'0'0'170'7,"0"0"-58"-1,0 0 44 2,0 0-36-1,0 0-32 2,0 0-20-3,0 0 4 2,-720-1 2-1,547 1-12 2,-15 0-2-3,-27 0 6 2,-25-4-18-1,-24-4-1 3,-15 1-15-5,-5-10 4 3,0 0 9 0,2-6-24 0,9 1 2-2,11 5 0 2,1 2 0 0,16 10-5 0,1 2-1-2,-4 3-14 2,18 0 0 0,8 0 0 0,9 20-1-1,16 2 4 0,22 0-5 3,14-8 0-3,8 2 4-2,29-12-5 5,22 2 0-2,27-3-3-1,18-3-10 0,30 0-5 0,10 0 5 1,12 0 3-1,5 0 7-2,-7 0 1 4,7 0 1-1,0 0-5 0,0 0-4-2,0 5 1 2,0 9 8 0,0 9 1 1,-4 14 8-2,4 4-4-1,-3 2-3 1,1 1-1 1,-4 5-1-1,-4 3 1 1,7 14-4-1,-1 6 0 2,4 15 4-2,0 12 0 0,0 17 0 2,0 15 1-2,0 19-1 0,7 15 1 0,6 13 0 1,-8 4 1 0,-5 3 1-2,0 6 3 2,0 4-2 0,0 1-3 0,0 4 1-2,0-4-1 2,0-9-1 0,0-5 2 0,0-17-2-3,0-13 0 4,0-17 1-1,0-29 2 0,0-24-2-2,0-25 1 3,0-18 0-2,3-17 1 2,13-10-1-4,1-4 0 3,6-6 0 0,2-2 0 0,14 0 0-2,4 0-2 2,14 0 3 0,1-10 0 1,9-7 0-4,6 2 0 3,12 4 0 0,13 5 5 1,12 4-4-4,18 2 1 3,17 0-5 0,16 0 3 0,-2 0-2-1,-8 0 3 0,-21 0-1 1,-8 0 4 0,10 0 0-2,6 0-1 1,5 0 1 2,-1 0 0-1,2 0-3-2,1 0-3 2,7-3 4 0,-4-7-3 0,3 1 1-2,-21 3 0 2,0 6 2 0,-3 0-2 0,-3 0 3-2,-2 0-2 2,-2 0-3 0,6 0 0 0,-14 0 1-1,4 0-2 0,-3 0 2 2,-4 0 0-2,14 0 0-1,-7 0 1 2,-7 0-3 0,7 0-2 0,-18-9 0-2,5-4-1 2,-1-4-1 0,-2 0 2 0,13-3 2-2,-9 10 0 2,9 0-1 0,-19 2 1 0,-8 2 0-2,-25-2 0 3,-13-1 2-2,-5 1-4 1,-2 3 1-2,8-3-1 2,-3 1 2 0,-1 5-2 0,3-2 1-2,-19 1 1 2,7 3 0 0,-13 0 0 0,1 0 0-2,-7 0-6 2,3 0 3 0,-1 0 1 0,2 0-3-2,-1 0 0 2,0 0-1 0,0 0-1 0,1 0-2-2,2 0 4 2,-3 0 2 0,0 0-2 0,-4 0 3-2,-11 0 2 2,6 0-3 0,-9 0-1-1,-2 0 4 0,0 0-5 1,0 0 0 0,0 0-5 0,0-4-6-1,7-20-5 0,2-20-8 1,-2-23 23 0,-4-32 3-2,7-27 2 2,-4-20-6-1,7-29-2 1,-9-12-7-1,-4-12 5 1,0-8 0 0,0-7 5 0,0 3 1-2,-16 8-3 2,12-1 1 0,-8 8 0 0,11-1 2-1,-2-6 0 0,-1 4 3 1,-8 8-2 0,5 14 1-2,7 14-4 2,0 18 2 0,0 23-10 0,0 14-1-2,0 22-3 2,0 15-6 0,0 16-2 0,0 16-38-2,0 13-68 3,0 26-121-2,0 11-628 1</inkml:trace>
    </iact:actionData>
  </iact:action>
  <iact:action type="add" startTime="37890">
    <iact:property name="dataType"/>
    <iact:actionData xml:id="d6">
      <inkml:trace xmlns:inkml="http://www.w3.org/2003/InkML" xml:id="stk6" contextRef="#ctx0" brushRef="#br0">18495 7216 651 0,'0'0'133'4,"0"0"-61"3,0 0 24 2,0 0-25-1,0 0-32-2,0 0-14 2,0 0-4-1,-1122-41-7 2,929 29-11-4,18 7-2 4,21-4-1 0,47 6-7-3,21 3-6 2,39 0-4-1,22 0 8 2,25-5 7-2,0-2-11-1,65-6 13 2,51 1 16 0,48 1-3 0,33 7 5-2,15-3-8 2,7 7 6 0,-11 0 3 0,-22 0 11-2,-27 22 23 2,-31 12 4-1,-18-6-9 1,-36-3-10-1,-20-8-13 2,-34-8-5-2,-16 0-13 1,-4 0-7-2,-45 4-15 2,-47 1 15 1,-49-6 8-1,-14-8-4-3,-15 0-3 3,19 0-1 0,18 0-3 0,16 0-5-2,33 0-9 2,24 0-8 0,36 0 8 0,15-3 2-2,9 3 12 1,65 0 3 2,35 0 1-1,25 0 2-2,-1 0-2 2,-3 17 2 0,-21 6 13 0,-28-1 13-2,-31 2 3 2,-34-9-14 0,-7 8-16 0,-56 1 2-2,-44-3 0 2,-28-6-4 0,-14-15-3 0,-10 0-5-2,11 0 3 2,21 0 2 0,28-6 2 0,36 0-1-2,31 3-3 1,25-3 3 2,23-2 2-1,62 1 0-2,23 0 13 2,26-3-7 0,-10 9 3 0,-11 1 3-1,-26 0 2 0,-23 0 3 1,-31 0-5 0,-17 0-11-3,-16 0-1 4,0 0-12 0,-18 11-47-2,-38 6-48-1,17-8-163 2,9 2-505 0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42:18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078">
    <iact:property name="dataType"/>
    <iact:actionData xml:id="d0">
      <inkml:trace xmlns:inkml="http://www.w3.org/2003/InkML" xml:id="stk0" contextRef="#ctx0" brushRef="#br0">17550 5337 406 0,'-73'0'155'8,"-34"0"0"0,-49 0-37-2,-42 1-13 1,-41 3-42 1,-32-1-16 0,-23-3-12 1,3 0-11-2,1 0-9 0,27 0-2 1,2 0 1-2,18 0-11 2,18 0 2 0,28 0-5 0,36 0-5-2,41 0-11 2,43 9-12 0,36 4 12 0,34-1 16-2,7 1 5 2,80 1 1-1,48-1 4 2,56-9-3-3,34 2 0 2,42-3 8-1,21 1 4 2,0 6 10-3,-5 7 3 2,-12 3 17 0,-19 8 7 0,-28-1-11-2,-17 2-11 2,-14-4-3 0,-14-8-16-1,-24 0-4 0,-15-6-11 1,-44-5 5 0,-30-3 0 0,-21-1-1-1,-32 1 6 0,-6-3-10 1,0 0-6 0,-61 0-21-2,-62 0 27 2,-57 0 2 0,-42-5 5-1,-27-12-6 2,-28 2-1-3,3 0 0 2,6-2 0 0,24 2 1-2,34-2-1 2,42 2 0 0,30 4-12 0,41 5-11-2,35 5-2 2,34-5 7 0,15 3 4 0,13 3 8 0,23 0 3-2,54 0 3 2,41 0 3 0,29 10-3-2,30 19 0 2,25 1 2 0,11 5-2 0,-2 6 3-2,7-1 10 2,-1-3 6 0,-17-1 5 0,-14-3 2-2,-17-1 0 2,-25-7 0 0,-37-10 5 0,-34-10-5-2,-44-1-21 2,-18-4 2 0,-24 0-7-1,-97 4-27-1,-84-4 27 3,-80 0 6-1,-38-21-3 1,-18-16-3-4,25 3 0 3,40 11-2 0,43 16-5 0,47 7-42-2,37 0-38 2,47 0-54 1,91 13-112-2,7 4-466-1</inkml:trace>
    </iact:actionData>
  </iact:action>
  <iact:action type="add" startTime="5050">
    <iact:property name="dataType"/>
    <iact:actionData xml:id="d1">
      <inkml:trace xmlns:inkml="http://www.w3.org/2003/InkML" xml:id="stk1" contextRef="#ctx0" brushRef="#br0">10573 9350 453 0,'0'0'242'8,"0"0"-113"0,0 0-36-1,0 0-35 0,0 0-18 1,0 0 3 0,0 0 7 0,-4 2-2-2,4-2-6 2,0 0 3 0,0-2 7 0,3-15 3-2,11 0-16 4,10-4-8-4,-4 3-10 1,6-8 0 0,4-1-2 1,-2-1-4 0,12-4 2 0,3 1 1-2,-3-3 5 2,1 4-1 0,5 2 1 1,-4 1 1-4,0 5-6 3,5-3 0 0,-3-3-1 0,9 0-5-2,-10 0 0 2,9 4-1 0,-10-1-1-1,2 7 4 0,-4-1-3 1,4-1 4 0,-2-4-5 1,9-1-1-4,-5 0-3 3,-1 3-1 0,12-6 1 0,-1 2-1-2,1 1 0 2,3-5 1 0,-3 0-1-1,-6-3-2-1,8 2 2 2,-8 0-4 1,0 1 0 0,5-2 5-3,-12 0-6 1,12-8 3 1,-12 0-3 0,12-3 3-2,-2-2 0 2,-3 5-2 0,9-7 3 1,0 6-1-5,-1 4 1 6,2 3 2-3,-4 0-1 1,-9 4 1-2,5 2 0 2,-9-2-5 0,5 4 2 0,2 0-1-2,2-3 0 2,4 5 1 0,5-2 3 0,6 2-6-2,5 0 5 2,-5 5-1 0,9 0 0 0,-3 4 3-2,-8 3-2 2,14-4 1 0,-2-1 0 0,2-5-1-2,1-1 0 2,5-2-1 0,-8-3-1 0,-3 3 1-2,4 2 1 2,-2 2-2 0,5 4 6-1,2 2-5 0,0-2 0 1,-3 0-2 0,-4 1-2 0,-1-3-2-2,-8-5 2 2,-2 1 0 0,1 1 1 0,-7 3 1-2,5-2-1 2,-3 4 3 0,3 3-1 0,11 4-1-2,-5-5 0 2,-2 4-2 0,2-6 1 0,-4 3-1-2,-3 0 2 3,0 1-1-2,-3 1 1 1,-2 1-1-3,8 2 4 4,-8 3-4-1,6 1-1 1,2 0 3-4,-3-2-3 3,13 2 1 0,-1 0 0 0,7 1 1-3,-5 0 0 4,-1 4-1-1,-7-4 1 0,4 4 1-3,5 0 1 4,-2 0-3-1,4 0-1 0,3 0-1-2,-1 0 1 3,-2 0 0-2,0 0-4 0,-4 0 4 0,-1 5-4 1,-11 2 4 0,1 1-3 0,4 4 3-2,-3-1 0 2,10 0 1 0,-4 4-1-1,7 2-2-1,-9-4 2 3,6 1 0-1,-10-3 1 0,-1 0-1-2,-10-2-1 2,0-2 0 0,1 0 0 0,-4-2 2-2,-4 7-2 2,9-4 2 0,6 4-2 0,9 5 1-3,-5-4 0 5,7 7 1-3,-1 2-1 1,-3 0 1-2,6 3-1 2,-5-2-1 0,-3 0-1 0,3 3 2-2,-4-4 0 2,-7-3-2 0,9 4 2 0,-1 1 0-2,2 0 0 2,0 1 0 0,9 7 0 0,-3-5-2-2,3 2-1 2,-6 1-2 0,-5-2 3 0,-11-3 0-3,6 4 0 4,-5-4 0-1,2 9 1-1,16 5 0-1,-9 6 1 3,9 3 1 0,-2 0-1-2,5-8-1-1,-2 4 0 2,-11-7 0 0,10-4 1-1,-9 3 0 0,4 1 0 1,-11-4-1 0,3-2 3 0,-7-1-3-2,2-5 1 2,-1-1-2 0,6-1 0 0,0 3 1-2,12 4 0 1,0 2 1 2,-5 1 0-1,3 3-2-2,-8-3-1 2,1 3-1 0,-16-8 4 0,5-1-2-2,5-5-1 2,-4-5 2 0,-1-2-4 0,-5-2 4-2,3-2-4 2,-4 3 3 0,0 6 2 0,-7-3-2-2,1 3-2 2,-7-3 4 0,5-3-2 0,-11-1 1-2,-5-4-1 2,-4-1 2 0,-6-3-2 0,0-1 1-2,-12-1 0 2,-4-3 1 0,0 0-3 0,0 0-4-3,0 0-2 4,0 0-4-1,0-5-2 0,-13-22 12-2,-18-10 1 2,-18-8 1-1,0-9 1 2,-24-10 2-3,-2-7-2 3,-6 0 0-2,0 6-2 1,11 11-2-2,-1 10-4 2,9 10 5 0,1 12 2 0,16 3 1-2,3 2-4 2,6 0 4 0,11 6-1 0,2-4 0-3,7 4-1 4,1-2 0-1,10 1-1 0,0 0 1-2,-1 4 1 2,6 3 1 0,0 0 0 0,0 1 1-2,0 4 4 2,0 0-3 0,0 0 3 0,6 0-1-2,22 0-2 2,12 25 3 0,17 16-5 0,7 8 3-2,2 13-3 2,14 3 0 0,-2-1 1 0,-1-2 2-2,-1-2-3 2,-11-10-1 0,-6 1 0 0,2-6 0-2,-9-3 0 2,-8-3 2 0,-7-6-1 0,-6 1 0-2,5-6 0 2,-16 1 0 0,5-7 0 0,-9-5 0 0,0-6 1-1,-9-4-1-1,2-7 1 3,-5 2-1-3,-1-2-2 2,-3 0 2 0,0 8-5 0,-7 1 1-2,-32-1 4 3,-15 1 1-2,-5-4 1 1,-7 1 2-1,-9 4-2 0,-13 2 1 1,-5 0-1 0,-7-5-1-2,-2-3-1 3,7-2 0-2,11-2-1 1,0 0 1-2,10 0 1 2,13 0 4 0,11 0 0 0,13 0-1-1,1 0 1 0,18 0 1 0,8 0 0 2,1 0 0-4,9 0-3 4,0 0 4-1,0 0-3-1,0 0 4 0,0 0 0 1,0 0-5 0,0 0-2 0,0 0 3-2,0 0-3 3,0 0-1-3,0 0-2 3,0 0 1-2,0 0-20 0,13 0-53 1,-10 0-42 0,-3 0-86-2,0 0-92 2,0 17-529 0</inkml:trace>
    </iact:actionData>
  </iact:action>
  <iact:action type="add" startTime="12888">
    <iact:property name="dataType"/>
    <iact:actionData xml:id="d2">
      <inkml:trace xmlns:inkml="http://www.w3.org/2003/InkML" xml:id="stk2" contextRef="#ctx0" brushRef="#br0">23210 6275 100 0,'8'2'15'7,"-6"-2"-15"2,-2 0-17-1,0 0 3-2,6 0-45 2</inkml:trace>
    </iact:actionData>
  </iact:action>
  <iact:action type="add" startTime="13107">
    <iact:property name="dataType"/>
    <iact:actionData xml:id="d3">
      <inkml:trace xmlns:inkml="http://www.w3.org/2003/InkML" xml:id="stk3" contextRef="#ctx0" brushRef="#br0">23673 6152 369 0,'0'0'187'9,"0"0"-54"-2,0 0-27-2,0 0-32 3,0 0-17 0,0 0 0-1,-299 30-6 0,163-13 7 1,-22-3 5 0,-10-8-12 0,-29-4 1-2,-24 2 3 2,-21-4-6-1,-14 0-12 2,-13 0-15-3,-9-12-10 2,19-2-2 0,14-3-7 0,36 4-2-2,35 3-1 2,31 8-6 0,25 2-3 0,41 0 2-1,22 0-20 0,31 0-19 1,24 0-41 0,15 0-14-1,46 0-143 0,16 2-341 2</inkml:trace>
    </iact:actionData>
  </iact:action>
  <iact:action type="add" startTime="13545">
    <iact:property name="dataType"/>
    <iact:actionData xml:id="d4">
      <inkml:trace xmlns:inkml="http://www.w3.org/2003/InkML" xml:id="stk4" contextRef="#ctx0" brushRef="#br0">24121 6216 515 0,'0'0'145'2,"0"0"-15"6,0 0 14 1,0 0-20-2,0 0-12-1,0 0-30 3,-1390 71 6-2,1066-71-27 2,-13 0-3-3,-6 0-16 2,-2 0-9 0,24 7-14 0,23 23-7-2,54 2-7 2,33 5 4 0,52-4-9 0,37 2-3-3,42-13-9 3,35-5-16 0,31-15-31 0,14-2-7-1,52 0-41 1,48-28-20 0,-26 11-165 0,0-2-454-2</inkml:trace>
    </iact:actionData>
  </iact:action>
  <iact:action type="add" startTime="13878">
    <iact:property name="dataType"/>
    <iact:actionData xml:id="d5">
      <inkml:trace xmlns:inkml="http://www.w3.org/2003/InkML" xml:id="stk5" contextRef="#ctx0" brushRef="#br0">23528 6435 449 0,'0'0'271'7,"0"0"-125"2,0 0-7-1,0 0-59-2,0 0-30 1,0 0 6 2,0 0 19-2,-680 129 3-1,378-129-16 5,-27 0-4-6,-1 0-13 5,-4 0-25-4,43-2-7 2,33-1-12 0,41 3-1 0,50 0-2-2,42 0-5 2,40 0-17-1,40 0-15 2,39 0-21 2,6 0-19-9,71 0-63 6,4 0-77 0,2 0-353-2</inkml:trace>
    </iact:actionData>
  </iact:action>
  <iact:action type="add" startTime="14218">
    <iact:property name="dataType"/>
    <iact:actionData xml:id="d6">
      <inkml:trace xmlns:inkml="http://www.w3.org/2003/InkML" xml:id="stk6" contextRef="#ctx0" brushRef="#br0">23679 6655 574 0,'0'0'185'6,"0"0"-110"2,0 0 77-2,0 0-47 2,0 0-24 0,0 0-4 0,-1133 50 18-2,764-50-14 3,-7 9-15 0,1 8-29-2,42 4-20-1,43 5-13 2,49-4-4 0,48-5-13 1,53 0-22-3,51-3-28 1,37 0-6 1,52-6-71 0,16-8-54-2,45 5-367 0</inkml:trace>
    </iact:actionData>
  </iact:action>
  <iact:action type="add" startTime="14615">
    <iact:property name="dataType"/>
    <iact:actionData xml:id="d7">
      <inkml:trace xmlns:inkml="http://www.w3.org/2003/InkML" xml:id="stk7" contextRef="#ctx0" brushRef="#br0">23236 6508 523 0,'0'0'228'8,"0"0"-111"-4,0 0 18 5,0 0-2-1,0 0-32 0,0 0 12-2,-1348 37-34 2,993-18-23 1,7 10-10-2,44 2-27-1,42-5-16 2,38-5-3 0,47-4-46 0,40 0-32-2,40 0-45 2,97-14-102-1,17 3-322 2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42:18.5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3123">
    <iact:property name="dataType"/>
    <iact:actionData xml:id="d0">
      <inkml:trace xmlns:inkml="http://www.w3.org/2003/InkML" xml:id="stk0" contextRef="#ctx0" brushRef="#br0">12959 6246 736 0,'21'9'164'7,"5"-4"-47"0,11-5-24 1,15 3-46 0,12-3-23-1,10 5 1 0,18-2 12 0,25 7 13 1,24-1 0 1,18-1-8-4,18 1-7 3,7-9-1 0,0 0-5-1,-3 0-2 2,-3 0-7-1,-17 0-8 0,-6 0 6 0,-17-13-6-1,-9-6 0 0,-6-1 2 2,-20 3-7-2,-19 6 3-1,-30 3-4 2,-21 2 2 0,-17 3 0 0,-8 3 3-2,-8 0-5 0,0 0-2 2,0 0-4 1,-41 0 0-3,-29 3 2 2,-35 17 1 0,-17-3 9 0,-9 1-7-2,-18-5-2 2,-16 0 2 0,-16-4 1 0,-6-4-1-2,-15-5 5 2,2 0-7 0,-1 0-2 0,8 0-1-2,12 0 0 2,17 0-1 0,26 0 1 0,21 0-1-2,20 0 1 2,27 0-1 0,16 0 1 0,27 0-1-2,14 0-1 2,10 0 2 0,3 0 0 0,0 0 1-2,0 0 1 1,36 0-2 1,25 0-4 2,23 0 4-5,32 0 2 3,32 0 1 1,24 4-1-2,21 8 0-1,17 3 1 2,-5 2 1 0,-5 3 3-2,-9 0 2 2,-20-3 3 0,-7-7 3 0,-15-3 1 0,-8-7 0-2,-12 0-7 2,3 0-8 0,-10-21 7-1,-31 0-5 0,-11 2 2 1,-24 2-2 0,-24 10 2 0,-15 1 2-2,-6 6 1 2,-11 0-3 0,0 0-1 0,0 0-3-2,0 0-1 2,-37 0-2-1,-37 0-5 2,-43 0 7-3,-37 0 4 2,-12 0 8 0,-24 0-7 0,-15 0 1-2,0 0 5 1,0-7-8 2,11 0-1-1,14 2-2-3,24 5-2 4,24-3-3-2,11 3 5 1,29 0 0 0,28 0 1-1,23 0-1 1,21 0 0 1,10 0 0-2,10 0 0-1,0 0 0 2,58 0-1 0,51 0-3-3,40 8 4 4,28 6 2-2,30 3 2 2,15-2-4-4,7-7 5 3,-16-3-4 2,-13-5-1-3,-23 0-1-1,-32 0 1 2,-9 0 1 1,-19 6 7-3,-20 0 1 1,-27-1 3 1,-19-1-7 0,-25-3 3 0,-22-1 5-2,2 0-5 2,-6 0-3 0,0 0-5 0,-30 3-1-2,-70 4-10 2,-51-2 10 0,-46-3 1 0,-28-2 8-2,-26 0-4 1,3 0 6 2,-5 0 0 0,3 0-3-4,14 0-7 3,11 10-1 0,11 3 0 0,17 4 2-2,29 0-1 2,20-2 2 1,39-5-2-2,28-1 0-1,37-6-6 2,21-3-1 0,23 0-9 0,25 0-11-2,59 0-44 2,39-15-23 0,8 8-84 1,-78 3-125-5,-15 4-275 5</inkml:trace>
    </iact:actionData>
  </iact:action>
  <iact:action type="add" startTime="9033">
    <iact:property name="dataType"/>
    <iact:actionData xml:id="d1">
      <inkml:trace xmlns:inkml="http://www.w3.org/2003/InkML" xml:id="stk1" contextRef="#ctx0" brushRef="#br0">18759 6508 338 0,'0'0'133'7,"0"0"-33"-1,0 0 27 2,0 0-12 1,0 0-24-2,0 0-26 0,-967 3-1 1,709 8-15 0,-3 1-18 0,23-1-19 0,34 0-6-1,27 2-6 2,41-3-1-1,31-3-10-3,24-4-56 3,81-3-107 0,0 0-196-1</inkml:trace>
    </iact:actionData>
  </iact:action>
  <iact:action type="add" startTime="23095">
    <iact:property name="dataType"/>
    <iact:actionData xml:id="d2">
      <inkml:trace xmlns:inkml="http://www.w3.org/2003/InkML" xml:id="stk2" contextRef="#ctx0" brushRef="#br1">16473 9228 806 0,'0'0'200'8,"0"0"-94"0,0 0-30-2,0 0-26 2,0 0-15 0,0 0 0 0,0 0 16-2,10 82-4 1,-7-50 1 1,4-2-6 0,3-2-8-2,-4-3-7 2,-2-2-11 0,8-5-2 1,-10-9-10-4,5 1 0 3,1-7 0 1,3-3-2-1,6 0 7-2,3 0 1 2,1 0 1 0,12 0 2 0,-3 0 2-2,7 0 2 2,2 0 4 0,1 0-2 2,4-7-8-5,9-1 1 2,-5-7 2 1,6 8 4 0,-8 1-4-2,-1 2 6 1,3 3-4 1,-3 1-1 1,3-4-6-3,4-1 0 2,-4-1-1-1,4-2-5 2,5-1 5-2,-10 1-2 0,7 2 5 1,-10 1 0 0,-4 5 5-2,-4 0-5 2,5 0 1 0,2 0-5 0,1 0-1-2,8 0 2 2,-7 0-3 0,10 2 1 0,-10 1-4-2,-1 0 1 2,-4 0 0 0,-1 1-1 0,-1 0 1-2,-5 5 4 2,6-1-2 0,-7 1 2-1,7-3-1 0,-2 2-4 1,3-3 1 0,1-2-2-1,11-1 1 0,-4-2 1 1,6 0-2 0,-1 0 0 0,5 0 2-2,-1 0-1 2,2 0 3 0,5 0 1 0,-3 0 0-2,7 0-4 2,-7 0-2 0,3 3 0 0,-4-3 0-2,4 0 0 1,12 0 0 2,-5 0 0-1,3 0 0-2,5 0 0 2,0 0 0 0,-3 0 0 0,-6 0 0-2,4-3 0 2,-7-2 0 0,6 0 0 0,-4-2 0-2,3 0 0 2,-8 1 0 0,8 1 0 0,-8 1 0-2,1 2 0 2,11-4 0 0,-8 3 0-1,4 3 0-1,-8 0 0 4,-7 0 0-2,-10 0 0-1,7 0 0-1,-6 3 0 2,4 3 0 1,2 0 0-2,-4-1 0-1,3-2 0 2,-8 0 0 0,-2-3 0 0,-10 2 0-2,-6-2 0 2,-7 4 0 0,-3-3 0 0,2-1 0-2,-12 0 0 1,6 0 0 2,8 4 0-1,-5-4 0-2,1 0 0 2,9 0 0 0,2 0 0 4,5 0 0-9,5 0 0 3,1 0 0 4,-9 0 0-2,1 0 0-4,-11 0 0 4,-13 0 0 0,5 0-3 1,-12 0 2-4,0 0 0 3,0 0-3 1,0 0-2-2,0 0-1-1,0 0-2 2,0 0-3 0,0-20-6 1,-12-28 16-3,-8-17 0 1,-2-6 2 1,6-6-2 1,3 6 0-3,0 7-1 3,13 14 0-1,0 13-3-1,0 15-1-1,0 10-14 2,-1 12-13-1,-5 0-26 1,-7 0-31-1,-7 7-57 1,6 8-56 0,7 8-235 0</inkml:trace>
    </iact:actionData>
  </iact:action>
  <iact:action type="add" startTime="30045">
    <iact:property name="dataType"/>
    <iact:actionData xml:id="d3">
      <inkml:trace xmlns:inkml="http://www.w3.org/2003/InkML" xml:id="stk3" contextRef="#ctx0" brushRef="#br0">16457 10455 342 0,'13'-4'164'8,"-10"4"-23"-2,-3 0-26 1,0 0-39 2,0 0-17-1,0 0 6 0,0 0-9-2,0 0-6 2,0 0 1 0,0 11-6-2,-7 29-9 1,-25 10-3 2,-9 16-6-1,1-2-5-3,-4 3-11 3,1-3-3 1,6-10 0-1,10-12-4-2,9-16 2 1,7-13-2 2,11-13 4-1,0 0-3-2,19-2-4 1,37-44 18 1,24-16-15 0,4-19-2-1,13-9-1 0,-8 1 9 1,0 13 5 3,-29 25 4-7,-24 20-3 4,-27 22 18 0,-9 9 7 0,0 0-14-2,-2 37-12 2,-38 28-7 0,-17 16-4 1,1 4-1-2,2-10-1-2,5-4-2 3,1-14 2 2,12-13-1-5,11-13 1 3,9-18-2 0,16-3 3 0,0-10-3-2,0 0-3 2,44 0 3 0,12-29 1 0,2-2 0-2,-12 3 0 2,-9 11 0 0,-29 9 0 0,-8 8-1-2,0 0-1 1,-7 23-15 2,-33 18 15-1,3 9 1-3,5-4 1 4,3-9-1-1,12-9 0 0,7-9 4-2,7-4-2 1,-3-10 1 2,6-3-2-2,0-2 3 1,0 0-3-2,26 0-2 2,13-2-2 0,5-20 0-1,-6 2 1 1,-11 6 2 0,-11 8 0 0,-13 6 0-2,-3 0-2 2,0 20-12 0,-26 34-7-1,-20 15 3 0,5 10-12 1,-3-6-48 0,8-2-48 0,25-52-65-2,-1-2-326 1</inkml:trace>
    </iact:actionData>
  </iact:action>
  <iact:action type="add" startTime="31187">
    <iact:property name="dataType"/>
    <iact:actionData xml:id="d4">
      <inkml:trace xmlns:inkml="http://www.w3.org/2003/InkML" xml:id="stk4" contextRef="#ctx0" brushRef="#br0">17949 11608 426 0,'0'0'204'6,"0"0"-73"0,0 0-18 2,0 0-15 0,0 0-27 0,0 0-11-2,0 0-23 2,0 57 13 0,-31-12-12 0,-11 12-9-3,-1 8-2 3,-11 6 4 1,9 6-2-2,-1-10-13-1,5-8-6 2,9-20-2 0,12-13-6 1,5-15 3-3,10-9-5 1,5-2 0 2,0 0-4-2,40-35 4-1,24-18 0 3,13-11 0-1,-5 3 0 0,-21 10 1-3,-10 17 2 4,-18 16-1-1,-10 12 5 1,-9 6-2-4,-4 0-1 3,0 0 5 0,0 11 2 0,-4 32 5-2,-21 4-6 2,-7 2 6 0,8-12-3 0,5-7-8-2,6-13 0 2,8-12-3 0,5-5-2 0,0 0-1-2,10 0 1 1,38-20 0 2,12-17 0-1,1 7 0-2,-6 1 0 2,-18 18 1 0,-22 8 2 0,-6 3 0-2,-9 0-1 1,0 26-2 2,-21 19-1-2,-19 14 1 0,-4-2 1 1,-5-1 1 0,10-4 2 0,11-6 0-2,-1-11 0 2,18-12-1 0,1-15 0 0,10-8-1-2,0 0-2 2,17 0 0 0,37-16 0 0,5-16-1-2,-2 5 1 2,-23 10 0 0,-5 9 1 0,-24 8 1-2,-5 0 1 1,0 0 0 2,0 0-3-1,0 8-4-2,-5 29 2 2,-27 8 2 0,8 9 0 0,-4 0-2-2,-4 3-2 2,12-6-11 0,4-16-37 0,15-20-42-2,1-15-98 2,0 0-325 0</inkml:trace>
    </iact:actionData>
  </iact:action>
  <iact:action type="add" startTime="35045">
    <iact:property name="dataType"/>
    <iact:actionData xml:id="d5">
      <inkml:trace xmlns:inkml="http://www.w3.org/2003/InkML" xml:id="stk5" contextRef="#ctx0" brushRef="#br0">16611 13328 398 0,'0'0'230'7,"0"0"-47"-1,0 0-74 2,0 0-30 1,0 0-32-3,0 0-23 1,0 0-2 2,0 132 9-2,-16-57-8 0,-5 6 2 0,0 3-8 2,-3 0-6-1,4 0 3-2,-3 1-1 1,6-2 1 1,1-9 5 1,0-3 3-4,6-9 6 5,-4-13 0-2,7-6-15 0,-3-15-6 0,0-8-3-3,-6-10-3 4,16-4 0-2,-1-3-1 1,1-3 0-2,0 0-3 2,0 0 1 0,0 0 0 0,0-24 2-2,0-28 2 2,0-12-1 0,14-20-1 0,9-17 0-3,-2-6 0 3,2-6 2 1,-3 3-2-1,3 6-1-2,-3 9 1 2,1 7 0 0,-2 13 0-1,-6 13 1 0,-5 17-1 1,1 13 0 0,-2 19 0-1,-4 11 0 0,-3 2 1 1,0 0 0 0,0 25 2 0,0 29 6-2,-10 21-2 2,-7 13-1 0,-7 0 2 0,0 6 1-2,-1 2-1 2,-2 5 6 0,-2-2 1-2,4-2-3 2,6-7 3 0,-4-8 1 0,6-12 0 0,6-16-1-2,-2-10-2 2,12-16-2 0,-2-11-9 0,-6-8 3-2,9-4 0 2,0-5 1 0,0 0-1 0,0 0-3-2,0 0 1 2,0 0-2 0,0 0 0-2,0 0-1 2,0 0 1 0,0 0-1-1,0 0 0 1,0 0-1-2,0 0 1 3,0 0 0-1,0 0 0 0,0 0 0-2,0 0-1 3,0 0 3-2,0 0-2-1,0-5 0 2,0 3 1 0,0-2-2-1,9-2 2 2,-5-5-2-3,-1 2 3 2,10-5-2 0,-3 1 0 0,5-1 0-3,4-3 0 4,1 3 0-1,-2-3 1 0,8 0 1-2,-6-3 3 2,16-2 0 0,-3-4 1 0,8-11-1-2,3 2-1 3,-1-11 1-2,11 5-4 0,-7 0 7 0,-3 3 2 1,-3 4 5 0,-5 4-4 1,-10 6 2-4,-4 5-9 3,-11 10 0 0,-4 4-2-2,4 1-2 1,-6 4 0 2,-3-5 0-1,1 0 0 0,5-5 0-2,-8 5-1 2,0 3 3 0,0 2-3 0,0 0 2-3,0 0-2 4,0 0 0-1,0 0-2 1,-18 0 3-4,-19 7 1 2,4 10-1 2,-8 7 1-3,-6 4-1 2,7 5 0 0,-7 4 1 0,-3 3 0-2,10-2-1 2,-8-1 0 0,9-2 0 0,-2-5 0-2,4-7 0 1,10-3 0 2,10-12 1-1,4-3-2 0,13-5 2-2,0 0 0 2,0 0-1 0,0 0-2-1,33-25 0 0,28-14 2 1,3-7 2 0,13-2-1-2,-6 4 1 2,3 4-2-1,-15 7 1 2,2 2 2-2,-15 9 0 0,-12 4-1 1,-10 6 0 0,-8 7 2 0,-13 5 0-2,2-2 0 1,0 2-3 2,-5 0 0-1,0 0-1-2,0 0 2 2,0 0-1 0,-14 0 1 0,-25 17 1-2,-2 0-3 1,2-4 0 2,-9 4-2-4,2-3 1 3,11-2-2 0,2 1-1 1,7 0-2-3,0-9-5 2,5 5-4-1,10-3-4 2,-11-3-2-4,5 1-10 3,1 2-5 1,0-6-4-1,11 4 2 0,-2-4 7-2,1 0 12 3,6 0 12-2,-3 0 7-1,3 0 0 2,-4 0 0 0,4 1 1 0,0-1 0-2,0 0-1 2,0 0 2 0,0 0 0-1,0 0 8 2,0 7 2-3,0 2-2 2,23 2 6 0,-5 8 13-2,8-1 0 2,4 4-1 0,-2 3-1 0,8 7-1-2,-13-2-6 2,10 4 1 1,-9-7-7-2,-1 2-6-1,1-4-1 2,3-3 3 0,-17-2-2 0,10 0-1-2,-4-3 0 2,-7 2 1 0,2-5-3 0,-6 0-3 0,-3-4-1-2,-2-8 1 2,0-2-2 0,6 0 0-2,-6 0 0 2,0 0-1 0,5 0 0 0,-5 0 0-2,0 0 0 2,0 0-2 0,0 0-6-1,0 0-3 0,0 0-10 0,-5-28 11 2,-19-7 6-1,-1 2-4-2,2-1 1 2,-11 4 3 0,4 4-3 0,-6 0 3 1,-5 7 1-4,1 3 2 3,6-1-2 0,7 3-4-2,1-4-3 2,8 10 2 1,5-3 5-2,3 2 1 1,1 1 2-2,5 5 1 2,4 0 1 0,-3 3 0-2,3 0 1 1,0 0 0 2,0 0 4-1,0 0-4-2,16 0 2 2,-1 0 1-1,11 3 1 2,0 19 7-4,-2 4 5 4,0 0-3-1,9 1 0 0,-13-2-4-3,6 4-1 5,5-4-1-3,-5-3 1 0,-4 7-1 1,-2-1-1-1,3-1 2 1,-4-1 2 0,-5-5-1 0,-6-11 2-2,0-7-3 2,-5-1-6 0,-3-2-4-2,5 0 1 2,-5 0 1 0,0 0-2 0,0 0 0-2,0 0 1 1,0 0-1 2,0 0 0-1,0 0-1-3,0 0-3 3,0 0-4 2,0 0 1-3,0-22 1 0,-32-15 5 0,-5-5 0 3,-12 0 0-2,10 3 1-1,4 2-1 0,5 9 0 1,2 1-1 1,5 1-2-4,7 4 1 5,-1-1-1-4,4 6 1 3,7 6 1-3,2 2-1-1,1 6 1 3,3-2 0 0,0 2 1-2,0-7-2 4,0 1-2-4,0 1-13 2,10-1-16 0,6 6-17-2,0 0-41 2,-15 3-70-1,2 0-149-1</inkml:trace>
    </iact:actionData>
  </iact:action>
  <iact:action type="add" startTime="40090">
    <iact:property name="dataType"/>
    <iact:actionData xml:id="d6">
      <inkml:trace xmlns:inkml="http://www.w3.org/2003/InkML" xml:id="stk6" contextRef="#ctx0" brushRef="#br0">12655 16016 284 0,'-2'0'279'6,"2"-4"-53"3,0 2-86-3,0-4-40 1,5-2-17 2,28 1-16-1,11 0 10-2,16 1 20 1,24-3-32 2,24 5-16-2,25-4-6-1,24 8-6 2,20 0-1 0,14 0-4 1,13 0-6-3,9 0-7 3,-4 12-1-1,1 3 1-1,-13-1-2-1,-8-8-6 2,-8-6-6 0,-4 0 4 0,-3 0-4-2,-8-20 4 2,-18-8-5 0,-14 5 4 0,-33 3-2-2,-28 12 2 1,-30 6 3 2,-18-1-2-1,-22 3-2-2,-3 0-1 4,0 0-4-4,0 0 2 2,0 0-4-2,-48 0 0 1,-48 8 0 2,-29 11 2-1,-44-7 1-2,-17-4-1 2,-14-8 2 0,-20 0 2 0,-21 0-5-2,-1-22 1 2,-23 0-2 0,-12-1-1 0,16 9-5-2,8 6 2 1,31 8 2 2,38 0 1-1,33 0 1-2,36 8 0 2,31 9-2 0,32-7 5 0,25 0-5-2,18-10 4 2,9 0-1 0,13 0 0 0,64 0 2-2,63 0-3 2,65 0 0-1,51 0 0 2,30 0 1-3,8 0 2 2,-23 7-1 0,-29 5 4 0,-45-4 4-2,-24 1-7 2,-28-4 10 0,-9-2-1 0,-8-3 2-2,2 0-2 2,-18 0-4 0,-12 0-1 0,-18 0-5-2,-24-5 1 2,-18 2 1 1,-26 3-3-2,-14 0 1-1,0 0-2 2,0 0 0 3,-33 0-2-6,-56 0-6 1,-54 0 8 2,-44 0 3 0,-25 0 4 0,-39 0-6-2,-15 0 3 2,-30 0 1 0,-16 0-5 0,5 0-3-2,23 13-1 2,36 4 3 0,48 1 0 0,45 1 1-2,55-2 1 2,40-2 0 1,37-10 0-2,23-5-1-1,3 0 4 4,90 0 2-4,59 0-6 2,82 0-3-2,54 0 3 2,29-9 0 0,21-7 0 1,-17-4 2-2,-40-6 3 1,-39 4-5 0,-25 5-1 0,-33 4 1-2,-7 3 1 2,-13 5 7-1,-19 0-3 1,-12 1 3-1,-33-2-5 1,-39 4-2 0,-33 0 1 0,-17 2-1-3,-11 0-1 2,-56 0-8 0,-70 22-8 2,-69 12 16-3,-50-7 1 2,-31-5-1 0,-13-9 5-1,-2-8-3-1,20 7 1 3,20-2-3 0,44 7-4-3,33 1-1 1,46-8 3 1,44 2 0 0,32-7-3 0,35-2-1-2,17-3-3 2,0 0-4 1,0 0-14-2,33 4-11-1,10 3-22 2,-2 5-52 0,11 10-48-1,-37-11-107 0,1 4-369 1</inkml:trace>
    </iact:actionData>
  </iact:action>
  <iact:action type="add" startTime="42355">
    <iact:property name="dataType"/>
    <iact:actionData xml:id="d7">
      <inkml:trace xmlns:inkml="http://www.w3.org/2003/InkML" xml:id="stk7" contextRef="#ctx0" brushRef="#br1">17112 12848 632 0,'0'0'117'6,"0"0"-68"2,0 0 17 0,0 0 15-2,0 0-18 1,0 0-1 2,0 0 25-2,-545 25-20-1,431-15-1 3,-7-5 9-1,-6 0-23 0,-17 4-9 0,-7-7-3-3,-9-2-10 4,-4 0 5-1,-9 0 1 1,4 0-10-2,-11 0-2 0,-4 0 1 1,-10-2-4 0,5 0 6-2,-4 2-9 2,5 0 6 0,-5 0-7-2,9 0-3 2,0 0 0 1,10 0-3-2,9 0 1 1,5 0-4-2,7 0-3 2,5 0 0 1,6 0 11-2,6 0-8-1,8 0-2 2,-5 0 3 0,-4 0-2 0,13 0-6-2,0 0 3 2,7 0 2 0,3 4-3-2,0 13-2 2,1-3 6 1,5 1-4-2,8-1-2 1,0-3 1-2,5-1-1 3,3-1-2-2,8-1 2-1,2 1 1 2,7-1-2 0,10 2 2 0,3 3-1-1,-2-4-1 0,7 3 1 1,1-5 3 0,-1-1-3 0,12 0-1-2,-11-6 1 2,-8 0 0 0,-13 0 0 0,-20 0 7-2,-15 0 6 2,-27-15-9 0,-17 1 1 0,-5-3 5-2,-18-3-11 2,-2-7-2 1,-16-4 2-3,-3-3 0 1,6 3 1 1,3 4 0 2,11 9 1-3,17 16 0-2,7 2-2 3,15 0 6 1,6 22-3-2,6 3 2 0,9-3-1 0,-5-2-3 2,5-5-1-4,4-5 0 3,12 2 0 0,2 0-2 1,2 1 1-1,0 1 1-3,-4 1-1 3,-5-5 1 0,18 0-2-1,-3-3 2 0,10 3 1 1,4-8-1-1,7 3 0 2,10-5 0-3,-1 3 0 2,6-3 0 0,-2 0 0 0,4 0 0-2,-5 0 1 3,2 0-1-2,1 0 0 1,4 3-2-2,-7-1 1 3,-7 3 1-2,-2-1 0 1,-12-4 0-2,-5 0-3 3,0 0 2-2,-9 0 0 2,11 0 0-4,-11 0-2 3,15-14-2 1,4 4 1-2,18-2-1-1,15 3-3 2,-1 3 3 0,6 3 0 0,1 1 1-1,-2 2 4 0,1 0-1 1,18 0-1 0,5 0 1-3,5 0-4 3,8 0-7-1,3 0 6 2,0 0 1-3,0 0-2 2,0 0 7 0,0 0 3-1,0 0 5 0,0 28 0 0,0 23-1 2,3 16-6-1,8 17 3-3,8 14 3 3,-6 13-3 2,2 10 2-3,-2 10-6-2,3 12 6 4,-2 8-4-2,2 14 1 1,-4-2-2-1,4 2-1 1,0 6 0 0,-6 3 1 0,4 2 0-2,-1-3-1 3,0-7 2-2,5-12-1 0,5 4 1 0,6-7 2 0,-1-7-4 2,-8-7 1-1,9-13-1-2,-5-23 1 2,-13-28 0-1,2-24 1 2,-10-16-1-4,-3 4-1 4,0 5 0-1,0 5 0 0,0 5-4-2,-19-5-1 1,-2-8 4 2,17-7 0-3,-3-15 1 2,7-10 0 1,0-1 4-2,0-1-3 0,0 7 2 0,0 3-1 1,-6 15-1-1,6-7-1 2,0-10 0-3,0-4 1 2,0-9-1 0,0 0-2 0,0 0 1-2,0 0 1 2,38 0 0 0,14 0 4 0,16 0-2-2,15 0 0 2,11 11-2 0,9 4 1 0,10 3-2-2,25 5 2 3,14 2-1-2,17 12 1 0,18 6 2 0,10 8-2 1,12 7 5 0,6 3-1 0,8 7-1-2,12-3 0 2,8-8 0 1,7-10 1-2,24-13-5-2,5-7 0 4,7-7-2-1,18-6 2 0,-9 0 1-2,-11-5 5 2,-13-2-4 0,-22-3 4 0,-5-4-6-2,-4 0 0 2,-5 0 0 0,9 0 0-2,14 0 0 2,-2 0 0 0,-4 0 0 0,3-4 0 0,-11 4 0-2,-6 0 0 2,-14 0 0 0,0 0 0-2,-3 0 0 6,8 0 0-8,-2 0 0 3,13 0 0 2,-2 0 0-2,-11 0 0 0,-6 0 0 1,-4 0 0 0,-15 0 0-2,-15-4 0 2,7-1 0-1,-13-2 0 2,16-7 0-3,5 9 0 1,11-7 0 2,14-2 0-1,-2 4 0-2,-3-5 0 2,-2-5 0 0,-18 3 0 0,-5-2 0-3,-17 6 0 4,-20-4 0-2,-15-4 0-1,-16 4 0 2,-21-5 0 0,-7 0 0 2,-21 2 0-4,-8-4 0 1,-24 6 0 2,-15-1 0-2,-12 15 0 1,-14-2 0-2,-4 6-4 2,1 0 1 0,2 0-3-2,-6 0 4 2,0 0-1 0,0 0-6 0,0 0 1-2,3-7-6 2,1-25-3 0,12-20-3 0,0-25 19-2,-1-13 1 2,11-5-4 0,-6 1 2 0,0-3 2-2,-1-5 0 3,-4-10-4-1,1-17 2-1,1-15 0 0,0-12 0 0,-9-7 2 1,8 0 0 0,-3 1 1-2,-6 13-1 2,-7 4 0-1,0 4-2 2,0 6 1-3,0 3 0 2,0 12 0 0,0 12-1 0,0 5-1-2,-4 13 3 2,-5 5-1 0,0 9 0 0,-5 10-1 0,2 1 2-2,-4-6 0 2,-1-1-1 0,-4-10 1 0,3-3-1-2,0 1 1 2,-2 0-1 0,10 3 1-2,-6-1 0 2,3 5 0-1,6 8 1 1,-6 9-2 1,11 13 1-3,-1 16-2 2,0 11 3 0,-7 11-1 0,10 9 0-2,-3 0-2 2,0 0 0 0,3-5-1-2,-13-12-3 1,5-11 4 3,-8-8 1-3,0 2 0 1,4 3 1-3,-1 11 0 3,10 9 0 1,0 5 0-1,-1 6 2-2,-2 0-2 2,-1 0 0 0,3 0-1-2,-10 0 1 2,4-5 1-1,-1 3 0 2,-2-2-1-1,1 4 1-2,-11 0-2 2,3-3 1 0,-9 3 0-2,1-6 3 1,-8 2-3 2,-5-6 0-1,-2 2 0-2,-14-1 1 2,-4 4-1 0,-18 5 1 0,-3 0 1-2,-2 0 0 2,-8 0 1 0,10 0-3 0,0 0-1 0,8 0-1-2,7 0 1 2,-1 4-2 0,12 6 2-2,-1 8-2 2,16 6-5 0,15 13-57 0,6 5-109-2,20-25-76 2,0-6-228 1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42:18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965">
    <iact:property name="dataType"/>
    <iact:actionData xml:id="d0">
      <inkml:trace xmlns:inkml="http://www.w3.org/2003/InkML" xml:id="stk0" contextRef="#ctx0" brushRef="#br0">18872 17702 478 0,'0'0'210'7,"0"0"-74"-2,0 0-28 3,0 0-32 0,0 0-36-2,0 0-14 2,-29-3 13 0,-52 3 22 0,-35 3 10 0,-35 0-9-2,-43-3 6 2,-27 0-17 0,-24 0-19 0,8 0-17-2,-1-9-3 2,18-5-10 1,12 9 1-3,27 5-3 2,25 0-2 0,47 0-3 0,35 13 5-2,31-1 0 2,37 1 3 1,6-1 4-2,82 0 14-2,66 7-16 3,58-2-4 0,48-4 6 0,23 0-3-2,8-11-3 2,-11-2 10 0,-10 0 15 0,-26 0-1-2,-34 0 6 2,-37 3-17 0,-32 5 11 0,-51-2-3-2,-38-6 5 2,-29 8-14 0,-17-8-6 0,-11 5-7-2,-89 2-15 2,-70-2 6 0,-55 0 8 2,-22-5 1-6,-16 0 0 4,10 0 2 0,28 0-1 0,25 0 4-2,30 0-5 2,46 0 2 0,42 0-2 0,39 0-3 0,43 0 0-2,27 0-3 2,88-5 6 0,49-7 1-2,49 4-1 2,4 3-2 0,-5 2 2 0,-19 3 3-2,-48 0 1 2,-32 0 8 0,-49 3 10 0,-34 5-2-2,-20-3 2 2,-10-5-17 0,-33 7-5 0,-72-2-19-2,-74 0 13 2,-49 2 6 0,-24-7 0 0,11 0 3 0,14 0 0-2,32 0 2 2,52 5-5 0,47 0-5-2,59-5 4 2,37 0 2 0,66 0 2 0,78 0 18-1,47 7-15 1,19 4-2 0,-21 2-3 0,-33 1 4-3,-35-2 7 4,-48-4 8-1,-32-8-13 0,-31 0-7-2,-10 6-4 2,0-6-27 0,0 0-41 0,-10 0-24-2,-28 0-6 1,-18 0 13 1,28 0-114 0,4 0-409-1</inkml:trace>
    </iact:actionData>
  </iact:action>
  <iact:action type="add" startTime="5465">
    <iact:property name="dataType"/>
    <iact:actionData xml:id="d1">
      <inkml:trace xmlns:inkml="http://www.w3.org/2003/InkML" xml:id="stk1" contextRef="#ctx0" brushRef="#br0">21804 12626 318 0,'0'0'73'5,"0"0"-33"2,0 0 33 2,0 0-2-2,0 0 21-1,0 0-18 2,0 0-11 0,16-68-1 0,-40 68 23-2,-4 12-6 2,-10 16-3 0,-8 8-3 1,-15 16-7-4,-16 9-7 3,-16 4-2 0,-8 8-14 0,-18-4-2 2,-3-4-7-4,-4-8-3 2,2-3-5-1,-1-2-1 0,-1-1 0 1,6 3-7 0,8-1 6 0,-1-4 1-2,13-2-3 2,0-6 1 0,3-1 1 0,-11-3-5-2,-6 0-3 2,-6-5 0 0,-1 0-1 0,-2 2-7-2,6-9 4 2,-7-2-5 0,0-9 1 3,-10-3-2-7,-3-6 2 3,6 0 1-1,-6-1 0 3,9-1 0-3,-8-1 3 2,-2 1-2 0,5-3 0 0,5 0-2-3,1 0-2 4,-2 0 1-2,4-3-1 2,-3-11 1-4,-9-2 0 3,-4 2 3 0,-11-6-5 1,7 5 1-4,-12-2 2 4,-1 7-4-1,8 1 9-1,-11 1-5-1,4-1-3 2,15-4 0 0,3-5-3 0,6 1 0-2,8-2 1 2,-3-2 3 1,-1-1-4-2,5 3 5-1,6-1 3 3,11 3-2-1,-6 0-2-1,4-2-6 1,-4 0 0-2,6-7 0 2,7-4 0 1,7-2 0-4,12-1 0 3,1-1 0 0,8 2 0 0,-4 0 0-2,0 0 0 3,-9 2 0-1,1-5 0 0,-13-1 0-3,-11-4 0 4,-4-2 0-1,-8-2 0-1,5-6 0 2,8-4 0-3,4-8 0 1,4-1 0 1,1 1 0-2,-1 5 0 2,-1 3 0 0,-3-1 0 0,3 11 0-2,-1 4 0 2,-2 5 0 1,4 3 0-1,1 4 0-2,4-3 0 1,23 4 0 1,1-7 0 1,11 2 0-4,1 2 0 4,11 1 0-1,-6 4 0-1,12 6 0-1,2 2 0 3,16-6 0-1,2 1 0 0,1-4 0-3,4 1 0 4,-4-3 0-2,-1 8 0 1,1 7 0-2,9 7 0 3,-5 0 0-2,3 3 0 1,8 1 0-2,-5 2 0 2,4-3 0 0,-5 3 0 1,-4 0 0-1,1-4 0-2,1 4 0 2,0 0 0 0,0 0 0-3,10 0 0 4,1 0 0-1,-1 0 0 0,3 0 0-3,0 0 0 4,0 0 0-1,0 0 0-1,0 0 0-1,0 0 0 3,0 0-3-2,0-3-8 1,24-7 0-1,20-7 9 1,16 3 2 0,17-3 0 0,-5 6 2-3,-7 6-2 4,-5 5 4-2,-17 0-2 2,-2 0-2-4,-2 0 4 4,-1 0-4-2,-2 0 0 2,3 0 0-3,-10 0 0 1,0 0-1 2,-3 0 1-1,-8-4-1-2,-8 1 0 4,3 0 2-4,-10 3 1 1,-3 0 1-1,0 0 4 3,0 0-4-1,0 0-1 0,0 0-2-2,0 0 0 2,0 0 0 0,0 0 0 0,-16 0 0-3,-10 0 0 4,-15 3 0-1,-4 7 0-1,-11 0 0 0,-7-1 0 4,-6-4 0-6,3-2 0 2,-13-3 0 0,2 0 0 1,6 0 0 0,-9 0 0-1,8 0 0-1,14 7 0 3,4-3-5-2,21-4-1 2,12 3-1-4,17-3 3 3,4 0 3 1,0 0 1-1,0 0 0-3,0 0-3 3,0 3 3 0,0-3 3 0,0 3 0-1,0 8 1 1,0 9 1-1,0 5-5 2,17 7 4-2,10-2-4 1,0 5 2 0,6 9 3 0,4 10-5-2,-8 10 0 3,3 3 0-1,-5 6 0 0,6-8 0-3,-9-6 0 4,0-14 0 0,-8-17 0-2,-9-11 0-1,2-11 0-1,-9-6 0 4,0 0 0-1,0 0 0-3,0 0 0 3,0 0 0 1,0 0 0-1,0 0 0-3,0 0 0 4,0 0 0-2,0 0 0 1,0 0 0-2,0 0-27 2,0 0-50 0,0 0-54 0,5 0-33-2,0-6-35 3,-3 0-103-1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17:01.323"/>
    </inkml:context>
    <inkml:brush xml:id="br0">
      <inkml:brushProperty name="width" value="0.05292" units="cm"/>
      <inkml:brushProperty name="height" value="0.05292" units="cm"/>
    </inkml:brush>
  </inkml:definitions>
  <iact:action type="add" startTime="7297">
    <iact:property name="dataType"/>
    <iact:actionData xml:id="d0">
      <inkml:trace xmlns:inkml="http://www.w3.org/2003/InkML" xml:id="stk0" contextRef="#ctx0" brushRef="#br0">4178 13480 260 0,'0'0'167'1,"0"0"-133"0,0 0 12 10,13 0 26 2,3 0-5-12,4-3 16 17,16 1 2-16,8 0-14-2,13-1-11 11,24-1-4 8,22-2-5-17,26-1-5-2,32-8-9 10,31-2-3-8,33 0-10 10,36 7-1-9,36 10 0 9,22 0 6-11,11 8 1 18,10 18-9-19,-19-9-5 13,3-9-4-12,-23-8-11 13,-2 0 1-13,-18-3 1 12,-9-14 0-11,-31 0 2 15,-32 3 1-15,-38-3 0 12,-32-3-2-13,-46 9-2 1,-25-1 0 11,-36 10 0-11,-13-1 0 12,-19 3-2-13,-10 0-4 13,-63 14-12-12,-44 24 14 15,-54 1 2-17,-60-7-3 14,-53-2 1-13,-54-17 2 11,-28-13 7-10,-39 0-4 9,-17-3 3-8,-8-27-1 13,14 1-4-13,35 7-1 0,33 12 0 8,59 10 0-8,33 0 0 10,31 4-1-10,28 21-10 9,34 0-2-10,27 4-7 12,33-1-4-13,26-4 5 12,17 3 4-11,23-10-4 7,14-9 1 11,22-3-1-18,1-5 2-2,0 0 10 13,40 0 7-10,50 0 4 9,55-22 3-10,55-9 4 12,61-14-4-12,68-11 4 16,52-6 2-18,38 5-4 3,15 19 2 25,-21 26 14-28,-32 12 22 2,-30 25-3-2,-22 31-10 14,-6 6-8-12,-8-6-17 9,-30-11 8-8,-28-13-1 10,-40-19-8-9,-28-13-5 6,-46 0-1-7,-30 0-2 9,-45-19-5-8,-31 2 1 7,-17 6-6-8,-20 8-9 9,0 3-20 5,0-6-23-12,0-2-18-4,-23-5 16 7,-35-4 10-6,-25 4 3 13,-24 8 4-14,-27 5-43 14,76 0-133-15,-4 0-507 15</inkml:trace>
    </iact:actionData>
  </iact:action>
  <iact:action type="add" startTime="10450">
    <iact:property name="dataType"/>
    <iact:actionData xml:id="d1">
      <inkml:trace xmlns:inkml="http://www.w3.org/2003/InkML" xml:id="stk1" contextRef="#ctx0" brushRef="#br0">5480 14740 610 0,'0'0'162'2,"0"0"-100"-2,0 0-62 11,0 0-7 6,0 0-186-16,0 0-228-1</inkml:trace>
    </iact:actionData>
  </iact:action>
  <iact:action type="add" startTime="10701">
    <iact:property name="dataType"/>
    <iact:actionData xml:id="d2">
      <inkml:trace xmlns:inkml="http://www.w3.org/2003/InkML" xml:id="stk2" contextRef="#ctx0" brushRef="#br0">5810 14691 523 0,'0'0'211'0,"0"0"-90"12,0 0-26-10,0 0-38 11,0 0-31-11,0 0-7 11,4 403-9-12,-4-349-6 17,0-9-3-17,0-13-1 12,0-3 0-11,0-4-20 11,0-25-82-12,0 0-215 17</inkml:trace>
    </iact:actionData>
  </iact:action>
  <iact:action type="add" startTime="11467">
    <iact:property name="dataType"/>
    <iact:actionData xml:id="d3">
      <inkml:trace xmlns:inkml="http://www.w3.org/2003/InkML" xml:id="stk3" contextRef="#ctx0" brushRef="#br0">5477 14775 431 0,'0'0'262'1,"0"0"-152"1,0 0-51 7,0 0-34 9,0 0-17-18,0 0 7 14,32 262 31-12,-25-203 3 10,-4-7-24-11,-3-11-17 15,1-5-8-15,8-4-40 15,-9-32-118-15,3 0-268 0</inkml:trace>
    </iact:actionData>
  </iact:action>
  <iact:action type="add" startTime="11950">
    <iact:property name="dataType"/>
    <iact:actionData xml:id="d4">
      <inkml:trace xmlns:inkml="http://www.w3.org/2003/InkML" xml:id="stk4" contextRef="#ctx0" brushRef="#br0">6344 15841 328 0,'0'0'165'3,"0"0"-62"9,0 0 13-6,0 0-14-3,0 0-46 3,0 0-20 9,0 0-13-14,-132-758-7 15,114 707-5-16,5 17 21 13,13 17 5-12,0 9 4 17,0 5 3-18,0 3 9 13,0 0-13-12,10 0-11 16,21 6-6-15,15 16-4 8,21 3 1-8,14 9-2 16,12 8-3-17,2 7-3-1,14 3-2 11,-17 7-2-7,5 3 7 8,-16-3-2 6,-17 0-4-16,-15-2 0-2,-23 7-6 11,-26 4 3-9,0 5-6 11,-59 8 0 5,-26 3-1-17,-9-5-1 0,-6-8 1 11,13-19-2-10,6-15-3 13,9-12-32-13,12-21-75 11,53-4-59-11,7-6-232 12</inkml:trace>
    </iact:actionData>
  </iact:action>
  <iact:action type="add" startTime="12593">
    <iact:property name="dataType"/>
    <iact:actionData xml:id="d5">
      <inkml:trace xmlns:inkml="http://www.w3.org/2003/InkML" xml:id="stk5" contextRef="#ctx0" brushRef="#br0">7461 15982 711 0,'0'0'164'4,"0"0"-33"2,0 0-39 14,0 0-37-19,0 0-23 9,0 0-18-8,281-101 4 14,-237 73-13-15,-8-8-4 11,-13-7-1-11,-10-2-4 15,-13-6-8-15,0 6-16 12,-33 4-51-12,-18 15-53 16,-1 15 12-16,-4 11 34 12,8 7 55-12,4 40 31 0,7 5 34 17,5 10 38-18,20 0-4 11,3 0 7-9,9-3-14 12,0-2 1-12,9-4-10 11,26-3-10-11,5-5-4 16,13-6-6-16,0-7-12 0,-2-19-20 10,-2-9-14-10,-5-4-28 11,1-4-26-11,-40-16-98 10,6 1-302-9</inkml:trace>
    </iact:actionData>
  </iact:action>
  <iact:action type="add" startTime="13149">
    <iact:property name="dataType"/>
    <iact:actionData xml:id="d6">
      <inkml:trace xmlns:inkml="http://www.w3.org/2003/InkML" xml:id="stk6" contextRef="#ctx0" brushRef="#br0">8498 14894 600 0,'0'0'190'2,"0"0"-67"14,0 0-70-15,0 0-16 12,0 0-2-11,0 0 18 14,7 602-10-15,-7-437 5 11,0 6-16-10,3-7 4 15,-3-25-13-15,4-20-13-2,2-28-6 13,-6-29-4-11,3-32-7 12,1-16-44-13,9-14-20 14,-3-31-74-13,3-14-92 11,-5-11-106-12</inkml:trace>
    </iact:actionData>
  </iact:action>
  <iact:action type="add" startTime="13580">
    <iact:property name="dataType"/>
    <iact:actionData xml:id="d7">
      <inkml:trace xmlns:inkml="http://www.w3.org/2003/InkML" xml:id="stk7" contextRef="#ctx0" brushRef="#br0">9027 14919 445 0,'0'0'253'14,"0"0"-141"-14,0 0-18 14,0 0-44-12,0 0-40 10,0 0-7-11,-16 300-1 17,16-260 0-18,0-5-4 11,0-13-1-10,0-10-23 12,0-7-33 3,11-5-54-14,-9 0-122-2,1 0-24 13</inkml:trace>
    </iact:actionData>
  </iact:action>
  <iact:action type="add" startTime="13843">
    <iact:property name="dataType"/>
    <iact:actionData xml:id="d8">
      <inkml:trace xmlns:inkml="http://www.w3.org/2003/InkML" xml:id="stk8" contextRef="#ctx0" brushRef="#br0">9203 14889 394 0,'0'0'172'1,"0"0"-41"-1,0 0-32 13,0 0-38-12,0 0-25 9,0 0 14-7,64 280-14 10,-51-215-9-10,-3 0-9 12,5-8-15-13,-8-8-3 10,-7-7-26-10,0-42-99 11,0 7-268-12</inkml:trace>
    </iact:actionData>
  </iact:action>
  <iact:action type="add" startTime="15012">
    <iact:property name="dataType"/>
    <iact:actionData xml:id="d9">
      <inkml:trace xmlns:inkml="http://www.w3.org/2003/InkML" xml:id="stk9" contextRef="#ctx0" brushRef="#br0">22226 13236 616 0,'0'0'193'2,"0"0"-83"-2,0 0-28 13,0 0-23-12,0 0-16 12,0 0 2-12,0 0-12 16,948 110 12-16,-635-105 5 16,28 1-7-16,11 0-11 0,-1 3-18 13,-26 8 13-13,-7 3-12 12,-16 0 1-11,2-2-3 12,-2-10-7-13,-18-8 2 12,-10 0 0-9,-45-2-5 8,-33-18 1-10,-38-5-2 11,-51 6-2-10,-33 4-1 9,-35 4 0-11,-22 7 1 15,-14 4 0-14,-3 0-11 7,-19 0-12-6,-55 0 2 9,-49 6 21-9,-51 14 1 13,-58-1 1-16,-73-2-2 13,-65-5 0-11,-53-12 0 13,-38 0 3-14,-18-8 1 14,7-26 5-14,21 0-9 16,49-3-2-16,63 12 1 0,65 5 2 13,44 20-1-12,44 0 1 11,43 7 0-12,27 21 1 12,32-4-2-10,27-1-1 14,33-8-1-17,11-5-7 8,13-1-9 12,37 2-14-19,60 3 17 1,47 3 15 9,56 5 3-9,62 3-3 11,56 9 3-11,47 6-2 12,28-2 2-13,-8-7 4 12,-15-14 5-12,-16-17-3 16,-25 0 1-16,-9-14-1 13,2-21-3-13,-9-4 2 12,-30-4 1-11,-27 7-1 1,-50 4-2 11,-49 12 0-13,-57 8-3 14,-53 11 2-14,-26 1-5 16,-21 0-1-17,-44 0-10 14,-96 28 9-12,-89 22 2 11,-125 3 0-12,-85-8 0 10,-66-11 2-8,-70-23 5 14,-15-11 8-15,17 0-5 9,51-37-9-8,111-1 1 0,109 6-2 7,102 13-2 3,99 11-5-11,57 5 2 15,44-6 1-15,84-1-19 1,61 0 14 8,80 7-14-10,52 3-52 13,-137 0-67-12,-3 15-197 10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46:09.0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act:action type="add" startTime="5846">
    <iact:property name="dataType"/>
    <iact:actionData xml:id="d0">
      <inkml:trace xmlns:inkml="http://www.w3.org/2003/InkML" xml:id="stk0" contextRef="#ctx0" brushRef="#br0">9472 5044 14 0,'0'-3'185'8,"0"3"-37"0,0 0-17 0,0 0-6-2,0 0-13 1,0 0-14 2,0 0 4-1,0 0-19-3,0 0-9 4,0-2-7-2,3-1-13 2,14-1 7-3,16-1 1 2,8 2-24 0,5 1 4-1,14-1-10 0,14-3-3 1,10-5-8 0,13 1 4 1,7-7-5 5,9 7 6-14,5 5-1 7,9 5-2 2,9 0 2-4,8 0-6 3,5 0-4 1,17 0-3-2,6 0-4-1,1 0-6 1,-8 0 3 1,-9 0-5 1,-8 0 4-3,-4 0-2 2,5 0 1 0,-17-9 0 0,4-2-2 0,-23-1-2-2,-20 1 2 2,-3 4-1 0,-10-2 1-2,-12 6 4 2,-6-1-4 0,-5 4 5 0,-17 0-3-2,1-1-3 2,-21 1 3 0,3-4-3 0,-7 4 3 0,-6 0-3-2,-5 0 4 2,-5 0 1 0,0 0 5-2,3 0-9 2,1 0 2 0,-4 0-2 0,0 0-1-3,-9 9-2 3,-46 10 2 1,-6 2-1-1,-23-4 1-2,-20-4 0 2,-27 1 0 1,-28-4 1-2,-30 0 3-1,-24-10-4 2,-11 0 0-1,-4 0-1 1,14 0 0-1,14 0 0 1,14 0 0-1,14 0 2 2,14-3-1-1,7-4 1-2,13 7 0 2,6-5 3-1,21 5-3 2,0 0-1-2,23 0 1 1,4 0 0-1,8 0 1-1,16 0-3 2,7 0 1 0,16 0 0 0,14 0 0-2,18 0 0 2,5 0-1 0,0 0-2 0,0-5 0-2,0-2 1 2,44-3 2 0,25 0 2 0,20-2 1-1,18 4-2 0,26 4-1 1,18 4 0 0,16 0 0-2,14 0 0 2,4 0 1 0,8 7 1 0,-6 6-2-2,-1 1 3 2,-6 3 0 1,-11-3-1-2,-20 1 1 1,-15 1 0-2,-18-2 0 2,-9-3 0 0,-10 0-3-2,-13-5-1 2,-7-6 0 0,-10 0 1 0,-6 0-2-2,-5 0 2 1,-15 0 0 2,-17 0 3-1,-5 0-2-2,-9 0 3 3,-10 0-4-3,0 0-2 3,0 5-6-3,-30 7 5 2,-50 3 3 0,-31-8 5 0,-36-4-4-2,-24-3 2 2,-22 0 0 0,-8 0-2 0,1 0 1-2,10 0-2 2,7 0 1 0,14 0-1 0,19 0 0-2,14 0 1 2,0 0-1 0,18 7 2 0,14 6-1-2,17-2 0 2,18 2-1 0,25-6 2 0,24-1-1-2,11-6 0 2,9 0 0 0,0 0 0 0,4 0 0-2,63 0 2 5,43 0-5-6,35-13 3 3,23 6-1-1,25 7 0 0,-7 0 1 1,11 0 1 0,-13 0-1-2,-20 14 3 1,-18-2-4 2,-21-1 4-1,-25-1-1-2,-18-1 2 2,-25-1-4 0,-30-4 0 0,-9-1-1-2,-15-3-1 2,-3 5-3 0,-21 0-5 0,-58 7 4-2,-42-2 5 2,-39 3 0 1,-20-11-3-2,-6 1 2-1,-1-3 0 2,13 0 1 0,21 0 1 0,29 0-1-2,36 0 2 2,24 0-2 1,31 0 1-2,20 0 0-1,13 0 2 2,0 0-1 0,61 0 7-1,56 0 5-1,44 0-12 3,43 4-2-1,12 4 3 0,-18 2-2-2,-38 7 0 2,-39 3 4 0,-44-10-5 0,-32 2 2-2,-27-8-2 2,-18-4-1 0,0 1-7-1,0 2-24 0,0 4-44 1,-40 3-55 1,-17 4-29-2,17-4-62-1,1 1-220 2</inkml:trace>
    </iact:actionData>
  </iact:action>
  <iact:action type="add" startTime="13860">
    <iact:property name="dataType"/>
    <iact:actionData xml:id="d1">
      <inkml:trace xmlns:inkml="http://www.w3.org/2003/InkML" xml:id="stk1" contextRef="#ctx0" brushRef="#br0">13996 11617 509 0,'0'0'211'8,"0"0"-77"0,0 0-33 0,0 0-27-2,-6 0-19 2,6 0 2 0,0 0-9-3,0 0-4 3,0 0 13 1,0 0 12-2,16 0-19 0,21 0-9 0,10 0-2 2,24 8-5-1,13 6-4-2,19-1-1 2,17-3-6 1,14-1-9-2,-5-1 4-1,7-3-8 2,-16 1 0 0,0 0-1 0,1 3 0-2,0 2 1 2,3-6-1 0,9 1-1 0,-5-6-1-2,5 0-4 2,8 0 2 0,-1 0-2 0,-4 0 1-2,-11 0-3 2,-16 0 7 1,-3 4-5-2,-19 3 2-1,-6 8 1 2,-15-7-1 0,-9-2 4 2,-8-2-4-5,-21 0-1 2,-5-1 0 2,-10-3 0-2,-9 0-2-1,-4 0 5 2,0 0-6 0,0 2-1 0,0 5-5-2,-36-2 1 2,-29 0 4 0,-32-5 1 0,-31 0-1-1,-28 0 4 1,-25 0 0-1,-17-9 1 1,-12-8-2-1,3 1-2 0,18 5 6 1,5 2-2 0,15 9-1-2,17 0 4 2,-1 0 4 0,11 0-7 0,3 5 1-2,19 5-2 2,18-5-4 0,18-3-2 0,9 4 2-2,17-6-2 1,12 4 1 2,9-1 1-1,20-2 0-1,10-1 0 0,4 0-1 1,3 0 2 0,0 4 3-2,0-4-4 2,0 0 2 0,26 0 1 0,35 0 1-2,36 0-4 2,26 0 3 1,19 0-1-2,15 0 0-1,-4 0-2 2,-2 0-2 0,-10 0 1 0,4 5 1-3,7 7 0 3,-4-4 2 1,10 0-1-2,-9-1 1 0,-4-7 1 2,-4 0 1-2,-14 0-3 1,-8 0 2-2,-13 0 1 2,-13 0-1 0,-14 0-1 0,-18 0 0-2,-20 0 0 2,-15 0 0 1,-9 0 0-2,-5 0-2-1,-12 0 0 3,0 0-1-2,0 0-1 1,0 0-2-2,-23 0-1 2,-50 0 5 0,-27 0 0 0,-40 0 4 0,-26 0-2-2,-18 0 1 2,-9 0 0 0,-5-15 2 1,1-7-3-5,13-1-2 5,13 3 2-1,1 12 0 0,28 8 4-2,3 0-6 2,14 0 1 0,21 0-1-2,7 11-1 2,17 1-1 0,23-5 0 0,17-1-3-2,17-2 5 2,10-4-2 0,13 0 1 0,0 0 1-2,0 0 0 2,36 0-3 0,29 0 3 0,34 0 0-2,18 0 1 2,34 0 0 0,17 0-1 0,16 0-4-2,12 13 0 2,-11-1 4 0,-5 1 1 0,-9 7 0-2,-16 0 2 2,-1 3 1 0,-15-2 3 0,-22-1-1-2,-17-9 0 2,-20 2 1 0,-22-8-4 0,-17 0-1-2,-15-2 1 2,-10-3-2 0,-12 0-1-1,-4 0 0 0,0 0-2 0,0 0-1 2,0 4-2-1,0-3-3-2,0-1-8 2,0 0-9 0,-23 0-6 0,-15 0 7-2,-17 0-40 2,-3 0-50 0,-9-13-59 1,40 5-95-5,-2-2-381 4</inkml:trace>
    </iact:actionData>
  </iact:action>
  <iact:action type="add" startTime="17416">
    <iact:property name="dataType"/>
    <iact:actionData xml:id="d2">
      <inkml:trace xmlns:inkml="http://www.w3.org/2003/InkML" xml:id="stk2" contextRef="#ctx0" brushRef="#br1">9489 10867 446 0,'0'0'270'8,"0"0"-137"-1,0 0-23 2,0 0-39-3,0 0-26 2,0 0 1 0,13 19-25 0,-13 7-1-2,0-1 2 2,0-5 0 0,0-3 1 0,7-6-11-2,-4-5-1 2,13-6 0 0,4 0-6-1,14 0-1-1,14-11-2 3,8-25-1-1,8-2 0 0,-5 7 0-1,-15 12 2 0,-6 10 5 1,-15 9 13 0,-3 0 4-2,-1 9 2 2,-2 25-17 0,-4 7-3 0,-3-2-2-2,1-9 0 2,-4-12 1 1,-7-6 1-2,3-10 3 0,10-2-2 0,7 0 0 1,8 0-5 0,12-7-3-2,-4-8 0 3,1 10 0-1,-10 1 3 0,-6 4-2-3,5 0 3 3,-12 0-2 0,2 7 0 0,-3 3 0-2,-3-1-1 2,3-4 1 0,3-1-2 0,2-4 0-2,9 0 0 2,12 0-1 0,2-4-1 0,5-18 2-2,-5-3-1 2,5 8 1 0,-11 0 1 1,1 12-1-4,1 3 2 3,-13 2-2 0,-4 0 1 0,4 0-1-2,-5 24 2 3,-5 9-2-2,1-2 1 2,-4-8-1-4,-9-9 2 3,6-8 2 0,-2-6-2 0,9 0 1-2,8 0-3 2,4-6-4 0,10-18 4 0,3-3-1-2,-1 9 2 2,-1 3-1 0,-3 6 1 0,-6 7 0-2,-6 2 1 2,-6 0-1 0,2 0 0 0,1 26-1-2,-2 6 0 2,-2 5 0 0,4 0 0 0,-10-15 1-2,8-4 1 2,-10-14 4-1,4-4-5 2,7 0-1-2,18 0-1 1,7-13-1-1,12-13 2 2,0 7 1-4,-7 2 0 3,3 9 0 0,-9 5-1-1,-2 1 0 0,-5 2 0 1,-5 0 1 0,-1 2-1 0,-2 23 1-2,1-3-2 1,-3-2 1 2,1-5 0-1,7-7 0-2,3-2 0 2,7-6 0 0,11 0 0 0,6 0 0-2,6-17 0 2,4-28-3 0,2-6 2 0,1 0 0-2,-11 12-3 2,-5 17 4 0,-15 13 1 0,6 9 2-2,-17 0-3 2,7 9-1 0,-5 19 1 0,-8 0-3-2,-1-2-12 2,-9-11-56 0,-16-15-89-1,0 0-187 0</inkml:trace>
    </iact:actionData>
  </iact:action>
  <iact:action type="add" startTime="19053">
    <iact:property name="dataType"/>
    <iact:actionData xml:id="d3">
      <inkml:trace xmlns:inkml="http://www.w3.org/2003/InkML" xml:id="stk3" contextRef="#ctx0" brushRef="#br1">11617 8291 147 0,'0'0'167'6,"0"0"-56"1,0 0 0 0,0 0 7 2,0 0-21-1,0 0-8-2,0 0 4 2,-3 66-36-1,3-66 3 2,0 0 16-4,0 0-12 4,0 0 2-1,0 0-8 0,0-17-17-2,3-22-7 1,17-18 0 2,1-10-5-3,2-14 0 2,6-12 0 1,1-8-2-2,8-3-4 1,-2 3 7-2,8 0-3 2,-4 2-3 0,14 5 0-2,-3 10-3 2,5-4-4 0,8 0-3 0,13 2-5-2,-2-2-2 2,-1 7-2-1,-3 2-5 2,6 14 1-3,-13 6 2 2,5 7 0 0,-2 3 0 0,-6-4 3 1,3-7-4-4,8-2 1 4,-7-5-2-2,-4 2-1 1,-4 9 1-2,-11 9 0 2,-5 13-1-1,-2 2 0 2,-9 7 2-3,-4 6-2 2,-4 2 0 0,-10 6 0 0,-4 1 0-2,-8 10 1 2,0 0-2-1,0 0 1 2,0 0 0-4,0 0 0 4,0 0 0-2,0 0-3 2,0 0-1-3,0 0 0 2,-14 0 3 0,-17 0 1-2,-9 0 0 2,-4 0 1 0,-5 0 1 0,3 10-2 0,1 1-1-2,-7-2 1 2,8 5 1 0,2 3 1-2,-10 3-1 2,13 4-1 0,-9-1 0 0,-1 5 1 1,5-4-1-4,-4-3 1 3,8-4-1 0,3-1 0 0,13-5 0-2,8-5 0 2,3-2 0 0,13-4 0 0,0 0 1-2,0 0-1 2,0 0 0-1,10 0 0 2,29-13 2-3,19-17-2 3,6 2-2-2,13-2 2 5,2 2 0-9,5-4 1 4,1 7 0 1,7-3-1 1,-8 4 5-4,3-6-3 3,-3-4 2 0,6 0-1 0,-9-4-2-2,-11 2 3 2,-3 1-3 0,-24 8 4-2,-15 10-3 2,-9 8 2 0,-18 3-2-1,-1 6 3 2,0 0-1-3,0 0-1 2,0 0-3 0,0 0 1 0,-17 25 2-2,-9 18 0 2,1 5 1 1,-8 3 0-1,6-1 0-2,-6 3 0 1,3 0 0 2,-7 6-2-4,4 3 0 4,1 7-2-2,0 0 3 1,5 2-3 0,-2-1 2-2,9-1-2 2,-4-5 1 0,10-12 0 0,1-5 1-2,0-10-2 1,5-11-1 2,-2-8 1-1,10-11 0-2,0-4 1 2,0-3-3 0,0 0 4 0,0 0-4-2,0 0 1 2,0-34 0 0,2-17 1 0,21-13 0-3,2-9 0 5,-1-6-1-3,2-3 1 1,-8 6 1-1,8 4-1 0,1 7-1 1,-1 9 0 0,-1 9 0-2,-5 10 2 2,9 6-1 0,-5 1 1 0,-8 6 0-2,-5 1-1 2,2 1 0 0,-8 3-3-2,-3 1 3 2,7 5 0 0,-9 1 0 0,3 7 0 0,-3 5 1-2,0 0-1 2,0 0-3 1,0 0 1-2,-14 0-5 0,-34 0 6 0,-26 17 1 1,-10 11 2 0,-9-1 1-2,-4 7-3 2,-3 4 2 0,0-8-1 0,7 4 0-2,2-1 0 2,12-7 2 0,13-3-3 0,9-7 0-2,14-6 0 2,15-3 0 0,15-4 0 0,9-3 0-2,4 0 1 2,0 0 0 0,0 3 6 1,24-3-1-4,30 0-6 2,20 0-3 1,23 0 3 1,3-17-5-4,13-9 3 5,-13 4 1-4,-14 3 1 3,-11-1-1-2,-7 3 2 0,-4 0-1 1,-7-3 0 1,-14 2-1-4,-10-4-1 3,-7 3 2 0,-11 3-5 0,-3 4-1-2,-11 7-2 1,-1 1 1 2,0 4 3 0,0 0 3-3,0 0 1 1,0 0-3 1,0 0 3 0,0 0-1-2,0 0 1 3,0 0-2-3,0 0 0 3,0 0-1-3,0 7 3 2,-28 12-1 0,-2 1 0-2,-9-1 2 3,-10 4-2-2,1 2 1 1,-12 4 0 0,4 1 0-2,-2 7 1 2,-6-1-1 0,3 7 1 0,-1-2 0-1,-2 2-1 0,3-1 1 1,8 0 3 0,-4 0-3-2,13-3 1 2,1 4-2 1,-11-2 1-2,14 1-1-1,-4 1 4 2,4 1-4 0,5 2 1-2,0-1 1 2,5 2-1 0,-7 1 1 0,10 0 0-2,4 3 0 2,-11 0 1 0,14 0-1 0,-3-1-1 0,3-2-1-2,-4-4 1 2,4-4 0 0,-3-2-2 0,-8-1 0-2,5-2-1 2,-4 4 1 0,4-3 1-2,1 1 1 2,6-1-1 0,2 5 1 0,1-5 0-2,7 3-1 3,-2-3 1-2,-1-2 0 1,3-3-1-2,-1-7 1 2,0 0-1 0,3-4-1 0,-6 0 1 0,-7 10 0-2,4 6-1 2,1 9 2 0,-2 4-1-2,-6-10 1 1,7-4-2 1,0-8 1 1,1-11-1-2,5-2 1 0,1-6 0 1,6-1-1 0,-1-2 1-3,1 3 3 4,-7 6-3-1,7 0 1 0,-1 6 0 0,1-4 0-2,-1-2-1 1,-2 3-1 2,3-2 1-1,-2-4 1-1,3 1-1 0,0-10 0 1,2 1 0-2,0-3 0 2,0 0 0 0,0 0-1 0,0 0-2 0,0-5 1-2,2-29-1 2,18-11 3 0,-1-9-2 0,5-14 2-2,0-3 2 2,-1-4-2 0,6-6-1-2,0-3 1 2,3-9 0-1,-5 3 0 2,14-6 1-1,-1 8-1-2,-1 7 1 2,2 9-1 0,3 13 1-2,-4 9 0 2,9 1 0-1,-1 2 0 2,-4-7-1-3,8 2 0 2,-4-7-4 0,5-4 4 0,4-2 0 0,-11 1 0-2,8-4-1 2,-8-1 1 0,-5 1 0-2,-3 3 0 2,-2 3 3-1,3 9-3 3,-1 3 2-4,-5 1-2 1,5 8 1 1,5-2 0 0,6 4 0-2,2 5 0 2,7 9 2 0,2 5 1 0,0 7 1 0,0-2-1-2,-17 3-3 2,-2 2 0 0,-5-2-1-2,-2 7 0 2,-11-7 0 0,0 4 0 0,-6 0 0-1,7-1-4 0,-9 1-6 1,-10 8-16 0,4 0-44-2,-9 0-59 2,0 0-72 0,0 0-204 0</inkml:trace>
    </iact:actionData>
  </iact:action>
  <iact:action type="add" startTime="26900">
    <iact:property name="dataType"/>
    <iact:actionData xml:id="d4">
      <inkml:trace xmlns:inkml="http://www.w3.org/2003/InkML" xml:id="stk4" contextRef="#ctx0" brushRef="#br1">19101 11669 515 0,'0'0'195'8,"0"0"-73"-3,0 0-49 4,0 0-40-2,0 0-10 2,0 0-3-3,16 69 19 2,-16-44 4 0,0 0 5 0,0-1-15-2,0-4-14 2,0-7-5 0,4-5-5 0,8-5 4-2,11-3-2 1,5 0 3 1,9-3-10 1,4-18 0-3,-5-3 0 2,8 3 8 0,-4 5 3 0,2 8 8-1,-4 0-2 0,-2 6-3 1,0-1-3 1,-8 3-2-5,2 0-4 4,-2 0 0 0,-5 3 0 0,0 22 4 0,3 2-4 0,-3 0-3-1,-11-6 4 1,4-6 0-2,3-7-2 2,-2-8-6-1,20 0-2 1,7 0 0-1,12 0 1 1,2 0-1 0,5-3 0 0,0-2 3-2,-8 5-2 3,-5 0-1-2,0 0 2 2,-15 0 1-4,-1 0-1 3,-3 0-1 0,-4 0 0 0,12-6-1-2,-11 0 1 3,5 3 1-3,-5 3 8 4,5 0 9-5,-10 0-3 3,6 6 1 0,-5 16-2 0,-4-2-6-2,3-5-7 1,-6-11-2 2,7-4 0-1,0 0-4-2,12 0 0 2,5 0 3 0,14-19 1-1,-3-3 3-1,8-6-3 3,1 2 0-1,-5 3 1-2,1 4-1 3,-12 6 1-2,-9 4-1 1,3 3 1 0,-14 6 2-2,-5 0-1 2,0 0 5 0,-4 32-6 0,5 0 6-2,-1 0 1 1,-9-10-3 2,-2-2 2-1,6-6-5-2,-11-5-1 2,3-5-1-1,9-4-7 2,6 0 7-3,14 0 0 2,3 0 0-1,6 0 0 2,10-19 0-3,2-3 0 3,-12 2 2-2,3 0-1-1,-1 6-1 2,-6 8 1 0,-11 4 0 0,4 2 1 0,-10 0-2-2,5 0 1 3,-3 0-1-2,2 0 1 1,5 11 0-2,1 10-1 2,-4-6 0 0,8 2 0 0,-2-9-1-2,5-4 1 2,1-4-2 0,0 0 1 0,14 0 0 0,1-12 1-2,-4-10-2 2,5 2 4-2,11 0-2 2,-9 3 0 0,4-2 0 0,-4 3 0 0,-15 2 1-2,-2 7-1 2,-7 7 2 0,-15 0 2 0,3 0-2-2,5 9 4 2,-3 19-3 0,-8 4 0 0,8-5-3-2,-2-5 1 2,5-2 0 0,-8-8-1 0,3-5 0-2,8-3-3 2,0-4 3 0,7 0 0 1,11 0-3-4,-6-4 3 3,13-15 0 0,-6-6-1-2,1 3 0 2,-4 2 1 0,-8 8 0 0,0 4 2 0,-4 8-1-2,-12 0 0 2,10 0 0-1,-7 0 1 0,5 0-2 1,6 0-1 0,-9 0 0 0,6 0 1 0,1 0-2-1,-6 0 2 0,9 0-1 1,-1 0 2 0,-2 0-2-2,4 0 1 2,-12 0-1 0,12 0 0 0,-7 0-7-2,6-5 3 2,-11-9 0 0,-1-1 0 1,-1 5 3-4,-10 3 2 3,-4-1 0-1,1 5 0 0,-13 3 0 1,3 0 0 0,-3 0 0 0,0 0 2-2,0 0-1 2,0 0 0 0,0 0-2-1,0 0 0 3,0 0-3-4,0 0 1 1,-3 0-3 1,-35 0 5 0,-17 0 0-2,-3 9 2 2,-11 2-1 0,-13-3 1-2,-10 4-2 2,-13 0 1 0,4-4 0 0,-2 2 0 0,-2 4 1-2,10 12-1 2,1 2 3 0,10 0-2 0,17-5-1-2,9-9 0 2,3-11 0 0,11-3-1 0,11 0-1-3,8 0 0 4,6-8 2-1,2 8 0-2,10-7 0 2,-6 5 0 0,3-4 0-1,-6-9 0 2,-2-4-2-3,-6-3-1 2,-15-3 2-1,-2 10 0 1,-8 10 2-2,2 5-2 3,2 0 3-2,2 11 0 1,7 6-2-1,-1-6 0 1,17-8 0-1,-3-3-1 2,8 0-2-3,-1 0-1 2,6-27 2 0,-6-5-1-2,9 2 0 2,-6 4 1 0,-9 5-5 0,8 8 0-2,-4 4 1 2,7 7 0-1,-8-1 3 2,-10 3 2-3,1 0 1 3,-9 0 0-2,-7 0 0 1,-12 14 1 1,-1 9 1-4,4 1-1 3,-3-1-1 0,-3-3 0-2,5-1 0 2,8-4 0 0,-8-4 0 0,11-3-1 0,4-2 1-1,10-1-1 0,-3-5 1 1,7 0-1-2,-1 0 1 3,-7 0 0 0,-3 0 0-3,-5 0 0 2,-2 0 0-2,-1 0 1 2,1 0-1 1,-7 0 1-1,5 12 0-3,-1-2-1 3,0 5 0 0,-2-7-1 0,1-1 1-2,-9 1 0 2,-1-2 0 0,-4-3 0-2,1 10 0 2,3-4-1 0,11 1 1 0,-4-4 2-2,18-3-2 2,3-3-1 0,15 0 0 0,1 0-2 0,0-3 1-2,8-13-2 2,-18-6-5 0,4 13-1 0,-5 5 0-2,-8 4-18 2,7 0-50 0,22 0-74 0,3 0-84-2</inkml:trace>
    </iact:actionData>
  </iact:action>
  <iact:action type="add" startTime="32818">
    <iact:property name="dataType"/>
    <iact:actionData xml:id="d5">
      <inkml:trace xmlns:inkml="http://www.w3.org/2003/InkML" xml:id="stk5" contextRef="#ctx0" brushRef="#br0">14619 16217 496 0,'0'0'213'8,"0"0"-72"-2,0 0-41 2,0 0-17 0,0 0-16-1,0 0-14 0,0 0-5 1,1003 46 6 0,-832-46 10 0,-13 0-20-2,-22 0-2 2,-39 0-17 1,-39-2 9-1,-29 2-2-2,-27 0-8 3,-2 0-9-3,-25 0-14 2,-70 13 0-1,-55 10 4 0,-50-7-3 1,-33-10-2 0,4-6 0-2,0 0 0 2,24-11 3 0,44-6-2 0,25 2 0-2,51 7-1 2,28 6 0 0,38-1 0 0,19-3-1-2,16 3-2 2,71 0 3 0,51 1-1 0,55-3 1-2,13 5-6 2,-2 0-4 0,-16 0-2 0,-38 5-8-2,-31 20-36 2,-34-6-101 0,-85-14-102 0,0-5-676-2</inkml:trace>
    </iact:actionData>
  </iact:action>
  <iact:action type="add" startTime="33817">
    <iact:property name="dataType"/>
    <iact:actionData xml:id="d6">
      <inkml:trace xmlns:inkml="http://www.w3.org/2003/InkML" xml:id="stk6" contextRef="#ctx0" brushRef="#br0">25767 16077 66 0,'0'0'184'4,"0"0"-38"6,0 0-33-3,0 0-22 0,0 0-6 0,0 0-17 1,0 0 17 0,-71-6 23-1,71 6-6 0,3 0-3 1,55 0-25 0,29 0-44 0,36 10-3-3,25 9-3 3,15 3 2 0,-5-5-3 3,-11 0 1-7,-29-3-4 3,-18 0 6 2,-39-6-3-1,-25-1-1-2,-26-6-8 3,-10-1-14-2,0 0-4 1,-67 0-26-1,-50 0 7 0,-48-5 22 1,-38-17 1 0,-7-1-2-2,12 12 1 2,38 11 2 0,39 0-3 0,46 0 2-2,28 0 0 2,29 0 0 0,18 0 1 0,8 6 4-2,72 5-5 2,42 3-5 0,39 3 3 0,21-5 2-2,0-5 0 2,-37-4-1 0,-32-3 1 0,-42 0-4-2,-25 0-24 2,-40 3-113 0,-6-3-89 0,-42 5-340-2</inkml:trace>
    </iact:actionData>
  </iact:action>
  <iact:action type="add" startTime="38368">
    <iact:property name="dataType"/>
    <iact:actionData xml:id="d7">
      <inkml:trace xmlns:inkml="http://www.w3.org/2003/InkML" xml:id="stk7" contextRef="#ctx0" brushRef="#br2">20800 13026 422 0,'0'0'128'8,"0"0"-24"-3,0 0-25 4,0 0-34-1,0 0-14-2,0 0-3 1,-302 39 0 2,241-17-3-1,-7 3 2-3,4 7-2 3,1 3 0 1,-10 8-1-1,4-2-4-2,-10 6-9 2,1-3-4 0,-5-4 2 0,2-5-4 0,7 2-1-1,-5 0 1 2,15-1-1-1,-4 9 17-2,0 0-15 2,17 9 2 0,-3 0 2-1,1 4 13-1,6 10-17 3,-1-1-5-2,-1 8 5 3,6 0-6-5,2-6 2 3,-2 2-2 0,5-7 1 0,-1 0-1-2,18 2 2 2,1-3-1-1,13 11 0 1,-2 2 1-2,9 1 5 2,0 7-2 0,0 0 6 0,29 3-2-1,3-6-1 0,3-3 2 2,3-3-4-2,-8-9 0 0,8-4-2 2,-4-5-1 2,-6-10-1-6,5-8-2 0,4-2 2 4,3 0-2-1,4-7 1 0,1-1 0-2,14 2 1 1,11-3 2 1,-2 2 3 0,11-1 3-1,-2 1-4 0,6 1-3 2,-2-3-2-2,-4 0 9-1,-10-4-5 2,2 4-2 0,-8-6 0 0,0 0-2-2,-10-2 0 2,2-3 1 0,4-2 1-1,2-6-2 1,2-2 0-1,3-4-1 0,3-3 1 1,5 0-1-2,-11 5 0 2,3 3 0 0,-6 1 3 0,1-1-2-1,-2-5-1 0,-7-3 0 1,8 0 0 0,6 0 0-2,1-28 0 2,2 4 0 0,-2-8 0 1,11 4 0-3,0 2 0 3,-7 1 1-2,0 3-1 1,-9 1 1 0,-10 2-1-3,7-9 0 3,-12 0 0 1,11-5 0-3,-2-4-1 1,-8-5 2 3,2-12-3-3,1-8 2 0,-8-7-1 0,-2-5-3 1,-11-2 2 0,4 1 1 1,-8-6-1-4,1-7 2 4,4-17 0-2,-6 0-1 0,0-9 0 1,-5 8 1-2,2 10-1 3,-1 9 0-3,-10 6 0 1,6 5 1 2,-1 1 1-2,-9-7-1 0,-3-6 0 0,-2-2-1 1,0-5 0 0,-7-1 0-2,-34 7-1 1,-11 2 1 4,-5 8-2-3,-8 8 3-2,-2 7-2 1,-18 7 2 1,1 1-2 1,0 8 2-4,0-1-2 4,-1 0 2-1,-7 10 0 0,11 2 0-2,-4 12-1 2,6 5 2-1,-11 11 1 0,3 9 0-1,1 0 7 2,-9 0 4 0,-5 7 5 1,-2 7-4-3,-5-6-4 1,-6 0-1 2,-3-4 0-1,12-4-3-3,2 0 8 3,6 0-4 1,15 7-2-2,0 8 0-1,-2 4 0 3,7 7-1-2,-4-2-4 2,3 3-2-3,-4-6 0 4,0 5-1-3,1 2 1 0,3 11-1 0,3 10 4 0,-3 7 0 1,4 9-1 0,3 7 2-1,-4 2 1 0,10 1-2 3,0-5-3-4,8-3 1 1,-1-1-1 1,4-1 1-1,6 1-2 1,7 5 2-1,2-4-1 1,12 3 0-1,3 1-1 2,3-9 2-2,6 2-1-1,14-2 1 2,0-1-1-1,0 7-1 0,16 3 1 0,24 4-1 2,2 13 1-2,0 2 1 0,3 2-2 2,7-3 2-1,-9-8 0 0,2-16-1-1,7-4 0 0,-7-11 3 1,7-5-2 0,-7-2-1-2,10 4 1 2,-7 9 1 0,-3 4-2 0,5-8-1-1,-7-5 1-1,5-7 1 2,0-6 0 0,-3-3-2-2,14-1 3 2,2 0-3 1,-5-5 0-2,4-3 0 0,-2-2 1 2,9-6 0-3,1-3-1 2,11 0 0-1,11 2 0-1,-3 4 0 4,-3-2 0-4,9 0 1 0,-4-7 0 4,3-3 0-3,5-5-1 1,-5 0 0-2,0 0 0 1,-3 0 2 2,2 0-2-2,-10-5 0-1,-4-3 4 2,-9 1-4 0,2-3 2 0,-3-5-2-1,-6-2 0 0,2-5 0 3,7-6 0-3,-17-4 0 0,14 0 0 1,-7-5 0-1,0 0 0 2,-4-2 1-4,-4-1-1 5,4-2 0-4,-12 1-1 3,-4-2 0-5,-1-6 0 4,-4 0 0-1,-4 0 0 1,9-1 1-2,-3 3-2 2,6 1 1 0,6 5 1 0,-18-2-1-2,6-2 1 2,-13-2-2 0,-4-10-2 0,-4-11 3-2,1-15 0 2,2-13-3 0,4-11 1 0,-1-7 3-2,-2-5-4 2,-1 4 4 0,-1 8-3 0,-16 4 2 0,-2 9 1-2,0 7-3 3,0-1 3-2,0 1-1-1,-24 3 0 2,2-2 0 1,-11 1 1-2,5 9 0-1,-5 6 0 2,-8 8-1 0,-14 12 0-1,-6 5 1 0,-10-4-1 1,-14 4 0 0,1 4 1 0,3 1-1-2,1 6 0 2,3 9 0 0,9 6 0 0,1 4 1-2,-4 9 1 3,2 4 1-2,-8 2-1 1,0 0 4-2,0 0-3 2,-3 0 0 0,9 2 0 0,-3 4 3-2,-5-2 0 2,11-4-1 0,-5 0 2 1,-1 0-1-4,7 0 0 3,-6 0 1 0,6 0 0 0,6 13 1-3,-6 7 2 4,9 2 1-1,2 7-3 0,1-4-3 0,10-3 0-2,-7-2-4 2,7-3 1 0,-2 6 0-2,-6-1 0 2,-4 14 1 1,3 4 2-2,-2 4 3-1,-2 7 0 2,-1-3-6 0,-2 6 1 0,1-1-2-2,7-2 1 2,6 3 0 0,-6-2 0 0,8 7-1-2,1 3 1 2,5 10-1 0,3 5 0 0,8 2 1-2,6-1-1 2,-5 1 0 0,10-2 3 0,5-8-2-1,-11 2-1 1,4-4 0-1,2 4 1 1,1-2-1-3,-5-4 0 4,17-9 0-1,-9 4 0 0,10-8 1-1,3 9-1 0,0 0 1 1,3 7 0 0,27 2 0-2,1 0-1 3,6-4 1-2,6-4-1 0,-3-2 1 0,1-4 0 1,5-3 3 0,-11-5-3 0,1-3-1-3,3-8 0 4,-1 3 1-1,1-6-1 0,9-2 1-2,11 0 0 2,12-5 3 0,0 7-1 0,15-6 2-2,-3-3 1 2,1-1-4 0,-3-2-2 0,-4-9 3-2,-6 2-3 3,5-3 0-2,1 7 1 1,-4-1 3-2,-2 7-1 2,8-1 3 0,-13 1 2 0,9-5 1-2,-1-3-4 2,-3-12-3 0,15-5-1 0,2 0-1-2,12-10 1 2,0-19 0 0,-3 1 1 0,-13 4-2-2,-7-2 0 2,-13 3 2 0,-5-7-2 0,-2-15 0-1,-5-9-1 0,5-19-2 1,2-19-2-1,2-22-4 0,3 5-7 2,8-4-10-2,-11 24-11 1,0 25-29-1,-15 21-21 0,-46 43-71 1,0 0-323 0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46:09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5086">
    <iact:property name="dataType"/>
    <iact:actionData xml:id="d0">
      <inkml:trace xmlns:inkml="http://www.w3.org/2003/InkML" xml:id="stk0" contextRef="#ctx0" brushRef="#br0">23602 3544 452 0,'0'0'225'7,"0"0"-80"1,0 0-10-2,0 0-31 3,0 0-32-2,0 0-11 1,0 0-2-2,191-23 1 2,-132 19-13 0,15 3-3 0,10-3-7-2,15 4-8 2,5 0-7 1,18 0 2-2,6 0-2-1,5 0-8 3,0 0 3-1,-6 0-2-1,-6-3-4 0,0-2-1 1,2-3 1-1,-6-1-2 2,-12 6 0-4,-8 1-2 3,-20 2 1 1,-14 0-2-1,-22 0 3-3,-6 0-2 4,-24 0-3-2,2 0 0 2,-10 0 0-4,-1 0-4 4,-2 0 0-1,0 0-1-1,0 0-1-1,0 0 0 2,-28 0 0 0,-41 0 2 0,-23 0 0 0,-30 0 3-1,-14 0-1 1,0-5-1-1,-2-16 1-1,8 1 3 3,-4 10-3-2,10 1-1 1,6 7-1-1,8 2 2 0,4 0-4 2,15 0 0-2,-6 0 2-1,13 5 0 3,4 1 0-1,3-4-1-1,16-2 0 0,9 2 0 0,23-2 1 2,10 0 0-1,2 0 1-2,14 0-1 2,3 0 0-1,0 0 1 1,0 0-1-2,20 0 6 2,37 0-2 0,7 0-1 0,18 6 2-1,15 6-1 0,12 2 0 1,20 1 1 0,-1-8 0-2,9 1 0 3,-9 1 3-2,1 6 5 2,-14-4 3-3,-1 3 0 1,3-6 0 1,-1-8 0 2,-11 0-5-6,8 0 0 5,-19 0 0-2,-4-8 0 1,-10-4-2-2,-19 7-5 2,-18-2 4 0,-5 2 0 0,-15-3-2-2,-16 3-4 2,5 2 0 0,-12-1-2 0,0 2 0-2,0 2 0 3,0-3-1-1,0 3 0 0,0 0-1-2,0 0 1 2,0 0-7 0,-12 0-11-2,-2 0-16 2,-20 0-31 0,-6 14-50-1,-17-11-43 1,31 0-95-2,9-1-379 2</inkml:trace>
    </iact:actionData>
  </iact:action>
  <iact:action type="add" startTime="29602">
    <iact:property name="dataType"/>
    <iact:actionData xml:id="d1">
      <inkml:trace xmlns:inkml="http://www.w3.org/2003/InkML" xml:id="stk1" contextRef="#ctx0" brushRef="#br0">24712 5412 564 0,'0'0'193'7,"0"0"-100"-1,0 0 9 2,0 0-44 0,0 20-31-2,-23 5-8 2,7 1 10 0,-2-8-5 0,5 2 2-2,11-8 6 2,-3-3-1 0,5-6-4 1,0-3-6-4,5 0 15 3,31 0-21 0,12 0-8 0,4-12-3-2,4-13 5 2,-11 5 1 0,-8 6 11 2,-14 6 5-4,-19 5-1 1,-1 3-4 0,-3 0-6 2,0 28-4-4,-23 23-6 3,-18 19-1 0,-15 3 0 0,8-9 1-2,-4-2-3 3,11-10 0-2,13-17 0 2,8-13 1-4,16-7 2 3,4-10 0 0,0-5-5 0,4 0 1-2,41-2-1 2,12-24 0 1,-10 4 1-2,-7 8-1-1,-20 5 4 3,-8 6-3-2,-12 3-1 2,0 0 0-4,0 24-10 4,-19 20 10-1,-18 3 5-1,8 0 1-1,-2-6-3 3,7-8 2-2,7-9 1 2,10-11 7-4,-2-8-5 3,9-5-2 0,0 0-1 0,0 0-4 0,32 0-1-2,9 0 0 3,-1-18 3-2,-15 1-2 0,-6 8 1 1,-18 9 2-1,-1 0-1 2,0 14 0-3,-17 26-2 2,-14 7 3-1,-6 4 1 1,-3-7-4-2,7-4 1 3,5-3 1-1,4-12-1 0,8-8-1-3,3-12-2 4,13-5 0-2,0 0-4 1,0 0-16 0,22-13 19-2,17-19 2 3,-2-2 0-1,0 10-1-2,-18 7 1 2,-4 9 3-1,-15 8-3 1,0 0 0 0,0 0-8-2,-27 30 8 3,-14 12 2-2,-7 14 2 0,-8 4-2 1,-1 1-1-1,14-7 2 2,15-14-3-4,8-23 5 3,11-10-2 0,9-7-3 0,0 0-1 0,9-2-1-2,23-33 2 2,17 1 6 0,-5 4-2-1,-5 10 4 0,-12 6-7 1,-11 9-1 0,-3 2-5-1,-8 3-42 0,-5 0-98 2,0 0-173-2</inkml:trace>
    </iact:actionData>
  </iact:action>
  <iact:action type="add" startTime="31012">
    <iact:property name="dataType"/>
    <iact:actionData xml:id="d2">
      <inkml:trace xmlns:inkml="http://www.w3.org/2003/InkML" xml:id="stk2" contextRef="#ctx0" brushRef="#br0">28062 6778 547 0,'0'0'226'7,"0"0"-153"0,0 0-24 1,0 0-9 1,0 0-24-4,0 0-7 3,0 0 7 0,-149 92 25 0,149-92-1-2,0 0-3 2,23-3 13 0,23-19-30 0,2-3-14-2,-2 1 0 2,-8 9 6 0,-6 3 2 0,-12 7 12-2,-13 2-5 2,-4 3 3 0,-3 0-14 0,0 0-2-2,0 0-8 2,0 3 1 0,0 28-1 0,-23 14 12-2,3 3 0 2,-6-4-6 0,11-13-1 0,10-11-3-2,-6-14 0 2,11-6 2 0,0 0-4 0,0 0 10-2,29 0 5 2,16-3-15 0,15-17 0 0,-4 3 3-2,-5 7-1 2,-18 3-1 1,-15 7 1-1,-12 0 3-3,-6 0 0 4,0 12-5-2,0 30 0 2,-24 5 0-4,-2 7 3 4,-9-9 0 0,4-8 1-1,6-10-3-2,9-10 3 2,6-10-3 0,8-7 0 0,2 0 0-4,0 0 0 4,0 0 1 0,22 0 14 0,17-20 0-2,2-4-16 3,-2 6 1 2,-14 9-1-6,-9 3 0 0,-16 6 2 3,0 0-2 0,0 9-5 2,0 30-14-5,-12 10 19 2,-13-2 0 1,5-12 5 0,4-8-5-2,9-17 0 2,7-6 0 0,0-4-2 0,0 0-1-1,0 0 3 0,40-29 0 1,17-13 5 0,-3-2-4-2,2-1-1 2,-5 11 0 1,-28 14 0-1,-3 12 0-3,-20 8 1 4,0 0-1-2,-4 35-9 2,-35 29 4-4,-15 5 5 3,-2 5 7 0,8-10-6 1,4-7 4-4,5-10-2 3,9-15-1 0,20-13 6 0,0-11 1-2,10-8-8 3,0 0 0-2,0 0 5 1,15 0 5-2,27-6 1 2,14-15-12 1,-13 4-4-2,-10 10 4 0,-24 7 2 1,-9 0 4-1,0 0-6 2,0 39-6-3,-17 12 5 1,-14 5 1 2,-6-5 0-2,-3-12 0 1,7-5 0-2,6-8 4 3,3-7-4-1,4-2 3-2,4-9-2 1,16-5 2 1,0-3-3 0,0 0-2-2,0 0 2 2,16-8 2 0,25-26 5 0,6-6-1-2,9 7-6 2,-16 7 1 0,-22 13 0 1,-8 13 0-4,-10 0 0 4,0 8-1-2,0 36-11 2,-25 13 11-4,-2 2 4 3,-5-9-2 0,8-15 1 0,4-9-3-1,4-7 1 0,9-11-1 1,-3-5 1 0,10-3-1-1,0 0 0 0,0 0 0 1,0 0-1 0,0-15-3-2,9-24-3 2,12-18 5 0,1-7-5 1,0-1-23-3,-3 4-25 1,-11-1-23 1,-8-2-29 0,0 41-68-2,0-1-246 2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46:09.01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887">
    <iact:property name="dataType"/>
    <iact:actionData xml:id="d0">
      <inkml:trace xmlns:inkml="http://www.w3.org/2003/InkML" xml:id="stk0" contextRef="#ctx0" brushRef="#br0">6449 4055 487 0,'0'0'283'3,"0"0"-131"33,0 0-71-35,0 0-33-1,0 0-14 0,0 0 3 0,0 0 3 5,11 12-7 28,-11-12-1-33,-8-15 21 0,-9-4-4 0,-5-7-10 38,0-3-9-37,-5-1-9-1,12-4-5 1,-2-8-1-1,1-8-2 0,3-12 1 36,3-11 5-36,8-8-5 0,2-8 1 0,0 8 1 2,0 11 1 32,0 8-3-34,8 6-2 0,9 6-5 1,2 1-6 3,6 7-2 32,-2 3 1-36,7 9-13 0,1 0-45 1,2 8-86 0,-26 22-96 42,2 0-298-43</inkml:trace>
    </iact:actionData>
  </iact:action>
  <iact:action type="add" startTime="5292">
    <iact:property name="dataType"/>
    <iact:actionData xml:id="d1">
      <inkml:trace xmlns:inkml="http://www.w3.org/2003/InkML" xml:id="stk1" contextRef="#ctx0" brushRef="#br0">6754 3080 369 0,'0'0'469'38,"0"0"-290"-37,0 0-82-1,0 0-33 0,0 0-33 0,0 0 23 37,61 273 6-37,-51-196-11 0,3 9-11 0,-9-4-8 0,8-1-7 36,-9-9 1-36,1-15 1 0,0-16-6 0,5-15 1 0,-9-14-3 34,0-10 0-34,4-2-17 0,2 0-1 0,7 0 1 35,5-30 15-34,5-19-6-1,-3-18-1 0,3-23-2 0,-5-17-2 36,8-17-1-36,4 6 0 0,-2 12-3 0,8 18 0 1,-16 30-3 36,6 18-14-37,-11 19-65 1,4 21-71-1,-15 0-81 0,-4 13-332 4</inkml:trace>
    </iact:actionData>
  </iact:action>
  <iact:action type="add" startTime="5747">
    <iact:property name="dataType"/>
    <iact:actionData xml:id="d2">
      <inkml:trace xmlns:inkml="http://www.w3.org/2003/InkML" xml:id="stk2" contextRef="#ctx0" brushRef="#br0">7364 3580 566 0,'0'0'350'3,"0"0"-164"29,0 0-69-32,0 0-58 1,0 0-39-1,0 0 10 2,36 236-12 31,-36-197-12-33,0-5-6 0,0-14 0 0,0-10-32 37,0-10-82-37,0 0-103 0,0 0-562 0</inkml:trace>
    </iact:actionData>
  </iact:action>
  <iact:action type="add" startTime="5946">
    <iact:property name="dataType"/>
    <iact:actionData xml:id="d3">
      <inkml:trace xmlns:inkml="http://www.w3.org/2003/InkML" xml:id="stk3" contextRef="#ctx0" brushRef="#br0">7387 3272 536 0,'0'0'262'1,"0"0"-118"-1,0 0-78 0,0 0-33 4,0 0-25 30,0 0-7-34,54-145-1 0,-48 145-24 0,-6 0-98 43,0 0-324-42</inkml:trace>
    </iact:actionData>
  </iact:action>
  <iact:action type="add" startTime="6162">
    <iact:property name="dataType"/>
    <iact:actionData xml:id="d4">
      <inkml:trace xmlns:inkml="http://www.w3.org/2003/InkML" xml:id="stk4" contextRef="#ctx0" brushRef="#br0">7979 3310 253 0,'0'0'446'1,"0"0"-352"35,0 0-22-36,0 0 11 0,0 0-39 0,0 0 9 0,-157 167 11 34,116-123-13-33,5 3-5-1,9 4-1 0,6-3-12 1,8-1-10 33,13-1-9-34,0-7-6 0,0-8-8 0,21-8 0 36,16-17-15-36,-5-6 3 0,0-17-6 0,3-37-2 0,-8-20 6 45,-6-12 1-45,-1-18 2 0,-4-9 0 0,-3-5 1 0,-12 9-1 0,2 25 8 49,-3 27 2-49,0 32 1 0,0 15 0 1,0 10 0-1,0 8-3 0,0 36 3 1,3 20 10 34,2 15-4-35,0 8 1 0,3 6 0 1,-8-6-1 2,0-3-5 29,0-8 1-32,0-14-2 0,0-8-5 1,0-22-19 1,0-8-47 32,3-13-46-34,-1-11-119 0,-2 0-277 0</inkml:trace>
    </iact:actionData>
  </iact:action>
  <iact:action type="add" startTime="6668">
    <iact:property name="dataType"/>
    <iact:actionData xml:id="d5">
      <inkml:trace xmlns:inkml="http://www.w3.org/2003/InkML" xml:id="stk5" contextRef="#ctx0" brushRef="#br0">8140 3659 305 0,'0'0'420'1,"0"0"-225"-1,0 0-76 0,0 0-53 2,0 0-45 32,0 0 0-34,156-44-3 0,-144 22-10 0,1 3-8 34,-10-9-3-34,-3 3-5 0,0-4-13 0,0 7-36 0,-16 4-8 34,4 9-3-34,3 9-6 1,-1 2 29-1,0 37 45 1,3 14 68 31,-3 1-10-32,0 0-12 1,7-2 1-1,3-3-10 38,0-7 0-38,0-5-5 0,0-13-6 0,10-7-15 1,10-8-11 3,9-9-11 30,-1 0 8-33,5-3-10-1,-3-22-32 0,1-6-50 3,-21 14-86 30,-1 3-258-33</inkml:trace>
    </iact:actionData>
  </iact:action>
  <iact:action type="add" startTime="7053">
    <iact:property name="dataType"/>
    <iact:actionData xml:id="d6">
      <inkml:trace xmlns:inkml="http://www.w3.org/2003/InkML" xml:id="stk6" contextRef="#ctx0" brushRef="#br0">8770 3501 249 0,'0'0'210'36,"0"0"-92"-36,0 0-5 1,0 0-28-1,0 0-16 1,0 0 11 31,-170 191-3-32,170-157-6 0,0-4-12 1,5 2-6 39,35-7-19-39,0-8-21-1,-3-9 1 0,-9-8-4 0,-8 0-5 1,-1-25-5 32,-9-17 4-33,-7-5-3 0,-3-7-1 0,0 3-3 34,0 3-25-34,-3 8-57 1,-7 33-124-1,7 0-402 0</inkml:trace>
    </iact:actionData>
  </iact:action>
  <iact:action type="add" startTime="7693">
    <iact:property name="dataType"/>
    <iact:actionData xml:id="d7">
      <inkml:trace xmlns:inkml="http://www.w3.org/2003/InkML" xml:id="stk7" contextRef="#ctx0" brushRef="#br0">9444 3139 697 0,'0'0'194'1,"0"0"-110"-1,0 0-42 1,0 0-25-1,0 0-5 35,0 0-5-34,125-39-2-1,-101 12 1 0,-2-3-4 0,-4-7-2 35,2-2 0-35,-11 6-1 0,-2 9 1 0,-4 14-1 1,-3 7 1 36,0 3 0-37,0 0 0 0,0 0-4 0,0 0-8 0,0 5 12 38,1 15 12-38,12 9-8 0,-6 2 3 0,-4 5 4 0,7 9 15 41,-4 6 5-41,4 6-10 0,-5 0-5 0,1 2-4 0,7-2-3 2,-6-2-3 32,-4-4-2-33,-3 0-1-1,0-8 1 0,0-7-3 4,0-1-1 32,-6-5 1-36,-11-5 0 0,11-3 0 0,1 0 2 2,-3-2 3 36,6-6 0-38,-4-2-4 1,-7-4-2-1,6-3-2 0,-7 0-1 36,-8 2-4-36,0-1 7 0,-5 0 1 1,-5-1-1-1,-4 1-1 38,5-4 1-37,1-2-2-1,2 3-2 0,9 0-4 0,6-1 2 6,6-2 5 35,6 0 1-40,1 0 3-1,0 0-1 0,0 0-1 0,0 0 11 2,0 0 20 43,8 0 4-44,26 0-23-1,5 0 7 0,4 0 2 0,-2 0 14 0,2 0 11 39,7 0-9-38,-3 7-2 0,-3-2 3-1,-4-2-14 0,-3 2-3 2,-14-5-7 34,-10 4-4-35,-9-4-5-1,-1 0-4 0,-3 0-2 1,0 0-3 36,0 0-7-36,0 0-21-1,0 0-48 0,-6 0-48 0,-8 0-87 38,4-9-96-38</inkml:trace>
    </iact:actionData>
  </iact:action>
  <iact:action type="add" startTime="8741">
    <iact:property name="dataType"/>
    <iact:actionData xml:id="d8">
      <inkml:trace xmlns:inkml="http://www.w3.org/2003/InkML" xml:id="stk8" contextRef="#ctx0" brushRef="#br0">10356 2976 452 0,'0'0'200'1,"0"0"-70"-1,0 0-51 0,0 0-52 0,0 0-19 37,0 0 3-37,0 0 7 0,100-56 13 0,-83 33-3 0,-2-2-9 37,-7-2-14-37,-2 1-2 0,-3-1-3 0,2 11 0 0,-5 7-1 38,2 4 0-38,-2 5 1 0,0 0 4 0,0 0 3 0,3 9 27 37,7 21-13-37,-5 10-15 0,-2 4 0 0,1 1 4 0,2 3 1 38,0 6 3-38,-6 3-6 1,7 3-1-1,-7 6 0 1,1 1 3 36,8-5 8-37,-9-1 3 0,0-6-5 1,0-6-4-1,0 0-6 5,0-10-3 38,-10-3 2-43,7-5-1 0,-1-3 4 0,1 1 0 0,3-9 8 4,-3-5-4 32,3 0-4-36,-10-8-6 1,10-3-2-1,-5 2-1 0,-8-1-2 38,-6-1 0-38,-4-2-3 0,3 1 3 0,-5 0-2 1,2-3-1 3,3 5 4 41,0-2 1-44,-1 0-3-1,2-3-4 0,-1 0 0 0,6 0-15 0,-1 0-1 37,14 0 4-37,1 0 20 0,0 0 0 0,0 0 15 0,0 0 20 41,0 0-15-40,0 0-13-1,16 0-2 0,1 0 4 0,8 0 5 39,4 0 5-39,5 0 3 0,14 0 2 1,-3 0 4-1,3 0-5 0,0 9 5 37,-16-1-8-36,4 1-4-1,-16-4-9 0,1-3-2 0,-18-2-4 39,-2 0-1-39,-1 0-10 0,0 0-19 0,0 0-42 0,0-11-60 42,0 0-51-41,0 0-268-1</inkml:trace>
    </iact:actionData>
  </iact:action>
  <iact:action type="add" startTime="9569">
    <iact:property name="dataType"/>
    <iact:actionData xml:id="d9">
      <inkml:trace xmlns:inkml="http://www.w3.org/2003/InkML" xml:id="stk9" contextRef="#ctx0" brushRef="#br0">10984 3988 352 0,'0'0'175'1,"0"0"-1"3,0 0-81 32,0 0-36-36,0 0 6 0,0 0 6 0,107-163-21 2,-87 86-14 35,0-12-3-36,-4-16-4-1,-7-6-8 0,-9-15-5 0,0-1-11 36,0-8-3-36,-25-6 0 0,-18 6 0 0,-11 8-6 1,-2 22-22 39,2 36-71-40,37 69-80 0,5 0-159 0</inkml:trace>
    </iact:actionData>
  </iact:action>
  <iact:action type="add" startTime="31524">
    <iact:property name="dataType"/>
    <iact:actionData xml:id="d10">
      <inkml:trace xmlns:inkml="http://www.w3.org/2003/InkML" xml:id="stk10" contextRef="#ctx0" brushRef="#br0">17064 7349 627 0,'16'-6'219'3,"-9"6"-85"31,-2-4-21-34,8-1-35 0,-2-1-42 0,18-3-4 0,-1-1 23 36,13-2 3-35,1 4-11-1,1 3 5 0,8 2 0 2,-3 3-4 34,11 0-10-36,11 0-9 0,1 0-9 0,21-3-7 1,9-3-6 32,4-2-4-33,14 1-1 0,-4 3 5 0,8-9 2 36,-3 4-1-36,5-9-3 0,-5-2 0 1,1 6-2-1,-17 1-1 4,-7 6 1 31,-17 2 2-35,-14 5-1 0,-12 0-2 0,-13 0 4 37,-5 0-2-37,-13 0-4 0,-6 0 3 1,-9 0-1-1,-8 0-2 4,0 0-5 30,0 0-2-34,-8 0-7 0,-48 0 6 0,-24 0 8 4,-40 0 4 30,-18 0 1-34,-10 0-3 0,-13 0 0 0,3 0-1 2,-1 0-1 32,2 0 2-34,12 0-1 0,18 15 1 0,9-1-1 4,5-1-1 28,16-1 1-32,3-4 2 0,7 1-1 1,16-7-1 36,0-2-1-37,29 0 0 0,7 0-1 0,19 0-2 0,16 0 2 5,0 0-5 27,0 0 0-31,0 0 6-1,41 0 0 0,23 0 9 3,23-2-5 31,27 2-3-34,14 0 0 0,28 0 0 0,5 19 1 4,0-1-2 32,-13-5 1-36,-12-1 2 0,-5-7 0 0,-17 0 5 2,-1-5 2 37,-13 0-3-39,-14 0-2 0,-7 0 1 0,-9-2 1 1,-22-6-1 37,-9-1-1-38,-22 3-2 1,-9 4 3-1,-8 2 2 0,0 0-8 3,-8 0-2 30,-63 0-5-32,-36 0 7-1,-33 5 4 0,-8 1 1 38,-6-3-5-37,13-3 1-1,18 0-1 0,19 0-7 1,10 0-30 1,15 0-61 30,18 0-64-31,61 3-102-1,0 2-441 0</inkml:trace>
    </iact:actionData>
  </iact:action>
  <iact:action type="add" startTime="33109">
    <iact:property name="dataType"/>
    <iact:actionData xml:id="d11">
      <inkml:trace xmlns:inkml="http://www.w3.org/2003/InkML" xml:id="stk11" contextRef="#ctx0" brushRef="#br0">26095 7186 579 0,'0'0'236'40,"0"0"-107"-40,0 0-36 0,0 0-18 0,0 0-10 0,0 0 16 2,0 0 14 31,307-3-29-33,-223-4-7 0,13 0-1 0,21-3-6 35,14 0-13-34,17 2-3-1,12-1-7 0,3 3-6 0,10 1-3 35,-11-4-9-35,-2 4 5 0,-13-7-7 1,-9 2 0 1,-21-5-3 33,-4 4 0-35,-24-1-5 0,-16 5 2 0,-10 4 1 2,-21-1-2 32,-14 4-1-34,-21 0 1 0,-1 0 0 0,-7 0-2 3,0 0 0 31,0 0-6-34,0 0-3 0,-12 0-4 0,-43 9 3 34,-29 11 10-34,-30-4 6 1,-26-7-4-1,-12-9 0 0,-20 0-2 37,6 0 1-37,-8 0-1 0,11 0 3 1,-1 0-3-1,3 0 1 37,4 0-1-36,17 0-3-1,20 0-1 0,14 7-2 0,6 8-5 4,11 2 1 29,24-2-8-32,22-7 7-1,19-3 7 0,11-1 1 4,13-4 3 31,0 0-12-35,45 0 12 0,44 0 7 0,28-9-3 3,27 3 0 32,21 6 0-35,12 0-1 0,-6 0 2 1,-5 11-1 1,-21 6-3 33,-5 0-1-35,-11-2 3 0,4-2 5 0,-14-2 0 2,-8 2 4 33,-16-9 0-35,-20 2-3 0,-27-6 1 0,-15 3 1 2,-14-3-6 32,-19 4-4-33,0-4-1-1,0 0-9 0,-19 0-7 3,-50 0 7 31,-27 0 9-33,-53 0 6-1,-28 0-4 0,-19-7 4 35,-20-3-3-34,6-5 1-1,21 3-4 0,31 4-2 0,35 8-51 33,39 0-74-32,84 0-71-1,0 0-126 0</inkml:trace>
    </iact:actionData>
  </iact:action>
  <iact:action type="add" startTime="36984">
    <iact:property name="dataType"/>
    <iact:actionData xml:id="d12">
      <inkml:trace xmlns:inkml="http://www.w3.org/2003/InkML" xml:id="stk12" contextRef="#ctx0" brushRef="#br1">19311 4467 507 0,'0'0'205'1,"0"0"-21"-1,0 0-31 2,0 0-69 39,0 0-25-40,0 0 6-1,0 0 22 0,-67 32-21 0,21-15-12 36,-12 2 2-36,-25-2 0 0,2 0-5 0,-16-6-4 0,-3-6-4 35,-16 2-13-34,5-7-2-1,-7 0 3 0,1 0-7 0,9 0-5 41,-5 0-1-41,9 0-1 0,-9 0-1 0,11 0 0 0,-3 0-8 3,3 0 2 31,-1 0-3-33,6 0-5-1,4 0 1 0,12 0 0 34,15 0-3-33,9 0 1-1,19 0-3 0,15 0 2 0,3 0-1 35,15 0 0-35,-3 0-1 0,8 0 2 0,0 0 0 1,0 0 3 7,0 0-2 23,0 0 2-30,0 3-2-1,0 7-1 0,-3 4-1 35,1 16-2-35,2 12 0 0,0 2 1 0,0 15 2 0,0 3 0 37,0 10 0-37,0 2-1 0,0 4 1 0,0 1 1 0,0-6 1 35,0 3-1-34,0 3-1-1,0 0 0 0,0 10 0 2,0 12 0 34,0 7 0-35,0 4 1-1,0 1 2 0,0-12-3 0,0-9 0 37,0 7 0-37,-2-7 0 0,-19 5 0 0,5-3 0 2,9 2 1 32,-6-9-2-33,10-8 2-1,-4-15-2 0,7-10 1 1,0-12 0 36,0-3 2-37,0-7-1 0,0-2-2 0,0-2 1 0,0-4 0 35,7-4 0-35,-1-3 1 0,4-2 1 0,-6-3-2 2,-1 1 0 34,9-2-4-35,-8 2 4-1,1-5 1 0,-3-3-1 2,4-5-1 35,-1 4 1-37,0-4-1 0,-3 0-1 0,9 5 0 1,-6-3 2 38,15 1 0-38,0-3 0-1,12 0-3 0,19 0 3 0,7 0-1 4,25 0 2 31,15-14-2-35,18 1 1 1,9 0-2-1,11-1 2 1,2 4 0 34,-8-5 0-35,8 2 1 0,-10-3 0 0,1 3-1 4,-18-1 2 31,2 0-1-34,-8 5-1-1,-5-2 1 0,-6 3 0 0,-10 3 1 38,-12-2-2-38,-21 7 2 0,-15 0-2 0,-15 0 1 0,-4 0-1 36,-14 0 0-36,8 0-2 0,-11 0 2 0,0 0 0 2,2 0-4 32,-2 0 3-34,0 0 0 0,0 0 0 0,0 0-2 3,0 0 3 32,0 0-1-35,3-1 1 0,1-6 0 0,12 1 0 1,0 4 0 33,-4-1 1-33,4 1 0-1,0 2-1 0,-15 0 0 4,2 0-1 31,1 0-1-35,2-4 0 0,-6 4-8 0,3 0-3 3,-3 0 3 30,0 0 7-33,0 0 1 0,0 0 1 0,4-8-4 38,-1-4-3-35,2-8-5-3,8-2 3 0,1-11 0 0,-5-10 0 0,-6-15-1 38,7-21 6-38,-4-5 3 0,-5 3 1 0,12 13 1 0,-6 14 1 35,9 3 0-34,0-7-1-1,-4-9 0 0,7-12 0 2,-2-20-1 31,6-25 1-33,-2-33 1 0,2-19-1 0,7-16 1 36,-2-5-2-36,8 7 2 0,-3 6-2 0,-4 8 0 0,-11 7-1 4,-1 14 1 30,-14 15 1-34,-3 19-3 0,0 34-7 0,0 28-16 4,0 30-14 30,0 29-20-34,0 0-28 0,0 37-23 0,0 17-154 4</inkml:trace>
    </iact:actionData>
  </iact:action>
  <iact:action type="add" startTime="39169">
    <iact:property name="dataType"/>
    <iact:actionData xml:id="d13">
      <inkml:trace xmlns:inkml="http://www.w3.org/2003/InkML" xml:id="stk13" contextRef="#ctx0" brushRef="#br1">6416 8037 586 0,'0'-10'357'1,"0"10"-219"-1,0 0-40 3,-54 0 11 31,-25 0 6-34,-23 0-45 0,-17 0-11 0,-13 13-11 4,2 1-19 28,2-1-14-32,8 4-9 0,16-3 1 0,8 1-6 36,22 0 2-36,15-2-3 0,18-5 1 0,14 3 3 2,14-5-4 31,5-6 4-33,8 4-1 0,0-2 5 0,0 18 0 34,0 18 5-33,0 23-1-1,0 25-6 0,0 15-4 0,0 20 6 4,0 11-6 43,0 9 1-47,-3-1 3 0,-5-12-3 0,-1-14-3 0,-3-18 1 0,11-15-1 50,-2-7 0-49,3-12 1-1,0-18 1 0,0-15 1 0,0-16-1 0,17-13 6 2,11 0 9 37,14 0-9-39,9 0-2 0,11 0-2 1,3 0 9-1,15 0-2 41,13 0-4-41,-8 0-2 1,11 0-3-1,-8 6 0 0,5 3-2 0,-3-1 2 40,1 1 1-39,-4-4 2-1,-10-3-2 0,-4-2 3 0,-7 0 3 38,-9 0 0-37,-8 0-1-1,-10-7-7 0,-8-10 1 0,-21-3-2 2,6-7 0 36,-12-17 0-37,-4-28-4-1,0-25 4 0,0-38 0 0,-23-28 0 37,3-31 1-37,-8-7 2 0,-5 1-3 1,5 23 0-1,-1 36-2 37,19 36-6-36,0 40-46-1,10 21-74 0,0 44-72 0,0 14-165 35</inkml:trace>
    </iact:actionData>
  </iact:action>
  <iact:action type="add" startTime="41260">
    <iact:property name="dataType"/>
    <iact:actionData xml:id="d14">
      <inkml:trace xmlns:inkml="http://www.w3.org/2003/InkML" xml:id="stk14" contextRef="#ctx0" brushRef="#br2">28645 4151 630 0,'0'0'346'37,"0"0"-204"-37,0 0-21 0,0 0 11 0,0 0-38 0,0 0 5 35,-200-15-17-35,113 13-21 1,-8-1-6-1,-19-4-12 2,-12-1 1 30,-15-2-14-32,-17-5 30 0,-22-2-19 0,-14 0-4 36,-10 10-7-36,-1 0-30 0,5 7 0 0,22 0 0 1,19 7 0 34,18 12 0-34,24 3 0-1,19-2 0 0,27-7 0 0,18-1 0 37,17-7 0-36,21-2 0-1,2-3 0 0,10 0 0 0,-6 4 0 35,2-1 0-35,6-1 0 0,1 3 0 0,-3-2 0 3,0 1 0 28,-4 1 0-30,1 6 0-1,2 12 0 0,-5 8 0 35,2 11 0-35,4 5 0 0,-7 4 0 0,5-1 0 1,2 2 0 34,-10-3 0-35,6 5-5 0,4 8 1 1,2 14 4-1,1 18 4 37,0 20-1-37,0 27-1 0,0 18-2 1,0 25 0 0,0 18 0 36,0 5 0-36,1-7 0-1,6-6 0 0,6-19 0 1,-10-12 0 35,2-15 0-36,6-13 0 0,-9-13 0 0,-2-16 0 0,0-14 0 36,0-13 0-35,0-11 0-1,0-10 0 0,0-10 0 0,3-8 0 38,4-15 0-38,2-8 0 0,-5-11 0 0,2-6 0 1,7 0 0 36,4 0 0-37,-1 2 0 0,-6 5 0 0,3-3 0 0,-8 2 0 37,8 2 0-36,-3 1 0-1,6-2 0 0,6-7 0 0,11 0-5 4,10 0 2 29,17 0 3-32,21-17 0-1,19-9 1 0,17 0 2 4,11 1 1 30,8 1-4-33,12 7 0-1,6 8 0 0,-14 3 0 3,-3 3 0 31,-16 3 0-34,-11 0 0 0,4 0 0 0,-3 0 0 4,5 0 0 31,6 0 0-35,-5 0 0 0,6 0 0 0,-9 11 0 2,-6-4 0 35,-8 0 0-37,-10-1 0 0,-19-6 0 0,-3 0 0 0,-24 0 0 35,-4 0 0-35,-12 0 0 0,-8 0 0 1,-2 0 0 2,-7 0 0 36,-6 0 0-39,-5 0 0 0,2 0 0 0,-2 0 0 0,0 0 0 4,0 0 0 32,2 0-6-36,10 0 2 0,-8 0 0 0,9 0-3 2,0 0 3 31,1 0-4-33,10 0 0 0,-4 0-12 0,6 0-2 35,-9 0 13-34,4 0 3-1,-13 0-1 0,-3 0 1 0,-2 0 1 36,-3 0-3-35,0 0-5-1,0 0 3 0,0-16-2 0,0-33-8 37,0-27 4-37,0-33 16 0,-8-29 0 0,-12-23 3 0,-16-24-2 37,13-14-1-36,-14-14 2-1,17-14-1 0,-2-10 2 0,11-2-3 42,11-6 4-41,0 7-3-1,11 13 0 0,27 15-1 1,-7 21 0 2,2 26-1 36,-6 27 0-38,0 38-5-1,-17 40-45 0,-10 38-72 0,0 20-46 2,0 27-57 39,0 30-291-41</inkml:trace>
    </iact:actionData>
  </iact:action>
  <iact:action type="add" startTime="43387">
    <iact:property name="dataType"/>
    <iact:actionData xml:id="d15">
      <inkml:trace xmlns:inkml="http://www.w3.org/2003/InkML" xml:id="stk15" contextRef="#ctx0" brushRef="#br2">10389 9431 648 0,'0'0'139'37,"0"0"22"-36,0 0-8-1,0 0-52 0,0 0-15 0,0 0-4 36,-562 27-20-35,408-24-7-1,-7 2 2 0,-7-1-1 0,-25 7-4 34,5 0-5-34,-6 2-12 1,2 9-6-1,13-3-9 2,3-5 0 31,17 0-11-33,5-8 2 0,13-6-5 0,18 4 4 36,6-2-4-35,10 3-1-1,9 3 5 0,22 4-6 0,7-2-3 4,13 5-1 30,10-1 0-34,-5-3 0 0,9 0 0 0,13-5 0 36,0-3-4-36,17-3-3 0,5 4-5 0,7-4 8 1,0 1 4 36,0 8 4-36,0-1 0-1,0 4-4 0,9-2-2 0,1 5-1 38,6-5 0-38,-3 11-9 0,4 2 5 1,-2 11-2-1,14 13 5 3,-2 10 4 32,7 15-1-34,-4 12 2-1,11 9 0 0,-12 5 2 2,-2 1-2 30,-8 5-2-32,-2 5 2 0,7 10-1 0,0 6 0 35,1 1 0-34,-1-12 0-1,-3-9-1 0,-11-13 2 0,10-6 1 37,-4-9-2-36,-3-10 0-1,-6-18 1 0,7-17 0 0,-4-15-1 39,-5-9 1-38,3-4 2-1,-4-1 0 0,9-3 1 0,3 5-2 3,-4-1-1 30,4 1 1-32,-9 3 0-1,9-3-4 0,-6 5 1 4,4-6 1 30,18-4 1-34,6 3-1 0,11-3 0 0,22 0 0 3,16 0-1 29,31 0 2-32,15-14-2 0,21-7 2 0,14-5 0 35,1 1 0-34,-6-2-1-1,-4 8 3 0,-18 8-2 0,-19 6 6 36,-2 5-4-35,0 0 4-1,-7 0-3 0,3 0 0 1,-7 0 0 39,-6 0-4-40,-6 0 0 0,-16 0-3 0,-8 0 2 0,-5 0 1 41,-9 0-2-41,-5 0 4 1,-6 0-4-1,-6 0 4 0,0 0-3 0,0 0 1 35,1 0 0-35,-2 0 1 0,2 0-1 0,4 0-1 2,6-9 0 33,-2 0 1-35,6 2-1 0,-14-3 0 0,-5 5 2 3,-18 3-1 30,-5 2 0-33,-14-4-2 0,-1 4-4 0,3-2-6 37,-3 0 4-36,0-2-4-1,0-4 6 0,0-6 3 0,-20-6 3 4,-6-12 0 28,-5-3 1-31,1-17 1-1,-7-9-2 0,4-14 0 4,8-16 0 29,7-12 2-33,-3-13-2 0,14-15 2 0,-6-14-2 36,-10-19-1-36,-5-20 1 0,-2-10 0 0,-9-3 0 0,11 12 0 35,8 20-1-35,7 22-2 0,10 35-6 0,3 38-1 2,0 24-5 32,0 24-8-34,0 14-14 0,0 8-58 0,0 0-69 2,-3 26-93 36,-4 13-714-38</inkml:trace>
    </iact:actionData>
  </iact:action>
  <iact:action type="add" startTime="54627">
    <iact:property name="dataType"/>
    <iact:actionData xml:id="d16">
      <inkml:trace xmlns:inkml="http://www.w3.org/2003/InkML" xml:id="stk16" contextRef="#ctx0" brushRef="#br3">20887 17808 274 0,'0'0'592'0,"0"0"-452"3,0 0-49 30,0 0 8-32,0 0-45-1,0 0-27 0,0 0 51 35,-264 9-25-34,136-6-18-1,-25 8 1 0,-11 3-2 0,-27 8 2 34,-7 3-21-34,4 4-7 1,4-1-8-1,26-4-2 2,35-1 0 33,16-6-1-35,34-9 1 0,35-2 1 0,20-6 0 1,24 0 2 33,0 0-1-34,52-19 10 1,61-16 1-1,51 0-1 1,36 4-1 33,24 11 8-33,7 7-2-1,-20 9 6 0,-29 4 6 3,-26 0-5 37,-22 0 10-40,-30 0 6 0,-8 0-15 0,-27 0-2 0,-12 0-8 38,-18 0-6-37,-23 0-1-1,-15 0-2 0,-1 4-4 0,-49-3-12 3,-57-1-5 30,-58 0 17-33,-23 0 3 0,-3 0-3 0,22 0 1 37,15-1-1-35,16 1-5-1,46 0 3-1,27 0-1 0,34 0 1 36,27 0 2-36,3 0 3 0,56 0 3 0,47 0-6 0,35 0 0 41,10 0-2-41,-3 0 2 0,-12 0 0 1,-25 1 6-1,-19 16 4 0,-29-7 8 37,-21 3 2-37,-27-7 3 0,-12-3-3 0,0 2-20 1,-24 4-2 43,-60 2-20-44,-52-4 22 0,-32 6 2 0,-10-9 1 0,-2 6-3 2,19-5 0 33,23 10-3-34,41-5-11-1,48-3 2 0,20-7 1 0,29 0 11 36,29 0 3-36,61 0 7 0,47 0-5 0,20 0-1 3,-9 0-3 31,-15 13 0-33,-36-2 0 0,-36 6 4-1,-22-8 5 1,-27-1 1 32,-12 1-1-33,0 5-10 0,-41 4-15 0,-38 12 0 4,-23-6 9 29,-5-7 2-33,7-2-3 0,13-13 6 0,20 6 0 3,37-2 1 30,14-6 0-33,16 0 4 0,23 0 6 0,52 0 7 35,34 0-7-35,32 3-10 0,-9 6 0 1,-24-5 2-1,-31 9 1 36,-36-8 7-36,-21 2 2 0,-20-5-11 0,0 9-1 2,-25 3-22 32,-47 6-6-34,-17 5 28 0,-11-3 1 1,0-2-1 1,21-3 2 31,18-10 2-33,38 3-3 0,10-10 2 0,13 0 1 4,0 0 6 28,20 0 2-32,35 0-12 0,2 0-6 0,-13 0-36 35,-4 0-60-35,-23 0-79 0,-17 0-80 0,0 0-440 2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46:09.01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act:action type="add" startTime="5180">
    <iact:property name="dataType"/>
    <iact:actionData xml:id="d0">
      <inkml:trace xmlns:inkml="http://www.w3.org/2003/InkML" xml:id="stk0" contextRef="#ctx0" brushRef="#br0">29649 7321 477 0,'3'-12'212'4,"-3"9"-79"34,0 3-44-37,0 0-12-1,0 0-14 0,0 0 17 0,0 0 24 41,0 0-18-41,-16 3-27 0,-11 27-8 0,-26 10-5 0,6 8-9 3,-14 9-11 31,-9 1-8-33,3 7-4-1,-9-1-7 0,-1 1-3 1,-7 2-1 34,2 1 1-35,0 2-1 0,1-1 1 0,5 0 3 3,8-3-2 36,-4 0-1-39,11-1 2 0,-3-1-2 0,6-2-3 0,-1-2 0 35,5-2 2-34,3 4-3 0,-1 0 2-1,1 9-1 0,5-2 2 36,2 1 0-36,-3 4 9 0,8-1 0 0,-2-3-9 0,-3-1 2 36,7-12-3-35,-2-3-1-1,14-2 1 0,-4-5-1 2,12-6 4 33,6-7 2-34,3-1 1-1,3-3 3 0,5 0 0 1,0 1-1 34,0 0-2-34,0 0-2-1,11-2 2 0,2-1-2 2,1-1 1 35,5-1 1-36,4 0-2-1,2-2 2 0,7-4-4 0,5 0 3 35,0-7-5-34,8 1 0-1,-2-4 0 0,14 0-1 0,-1-5 0 37,6-5 2-36,-1 0-1-1,3 0-2 0,-3 0 2 0,-5 0 0 35,-5 0 2-35,3 6-1 0,2 3 4 0,4-7-3 2,1-2-3 32,18 0 1-33,3 0-1-1,-3-5-1 0,2-15 1 3,-4-2 0 32,-14 0 1-35,-5 2 5 0,1 0 1 0,5-2-3 2,-6-4 0 32,6-2-2-33,12 1-3-1,4-1 0 0,0 4 0 3,1 2-1 30,-11 2 0-32,1 6 1-1,-8-3-1 0,0 4 2 34,-7-2-2-33,2-2 2-1,-7-2-2 0,6-9 1 0,6-9 0 35,7-5 0-34,-2-8-1-1,4 1 1 0,-11 4 0 0,-1 6 0 38,-15-1 1-37,-2 1-1-1,-2-6 0 0,1-8-2 0,-4-9 1 34,-2-7 1-34,0-11-2 0,-6-3 2 0,-9-1 0 2,-4 2-3 32,-4-3 1-33,-10-9 0-1,0-3 1 0,-2-6 0 2,-1 9-3 36,0 10 3-37,0 11 1-1,0 11 0 0,-4 2-5 0,-29 1 4 36,-6-2-1-36,-9-4 0 0,-4-4 1 1,2-3 0-1,-5 0 1 35,10-2-3-33,2 3 2-2,-7 10 1 0,19 14 0 0,-9 10 0 35,-3 15 0-35,-14 5-1 0,-15 3 1 0,-12 8 1 2,0 4 5 32,-6 2-3-32,6 0-2-2,4 0 1 0,12 0-2 2,-4 0 0 35,15 0 1-36,12 6-2 0,9 1 1-1,13 2-1 0,2 3-4 37,5 7-19-37,9 16-51 0,-6 19-51 0,13-25-88 0,-4 6-369 42</inkml:trace>
    </iact:actionData>
  </iact:action>
  <iact:action type="add" startTime="7103">
    <iact:property name="dataType"/>
    <iact:actionData xml:id="d1">
      <inkml:trace xmlns:inkml="http://www.w3.org/2003/InkML" xml:id="stk1" contextRef="#ctx0" brushRef="#br0">23378 6112 696 0,'0'0'205'7,"0"0"-115"28,0 0-36-34,0 0-7-1,0 0-13 0,0 0-11 1,-288 132 3 34,214-89-1-35,10 2 5 0,-2 5-2 0,8 6 3 2,-2 3 2 32,4 0-8-34,-5 3-6 0,9 0-7 0,-1-4-3 3,-3 4-2 30,-4-2-1-33,0 4 2 0,3 1-1 0,9 3 1 36,-4-1 2-35,11 2 4-1,2 8-2 1,7 4 3-1,-1 3-3 4,-6-2-3 31,11-3 1-34,-5 0-4-1,-3 5 1 0,8-1-3 0,-8 1 2 42,0 0 0-42,8-5 1 0,-8-5-2 1,-2 5-4-1,2 0 8 3,6-3-5 31,-7 5 1-33,-3 6-3-1,-1-5 0 1,5-1 0 2,6-8 1 34,-1 0-2-37,5 6 0 0,-4-3 2 0,4 5-3 0,1-4 0 36,-8 4 3-35,5 3-3-1,-7 4 1 0,13 12-1 0,-1 4 0 35,7 1 0-35,13 7 2 0,3 1 0 0,0 5 0 2,0 5 1 33,0-1 2-34,11-8-2-1,2-16-1 0,-10-22 0 3,-2-14-2 32,13-8 1-35,1-10-1 0,11 1 0 0,22 0 0 1,26-6 3 34,3-2-1-33,10-12 4-2,8-8 0 0,7-2 3 1,-2-2-4 33,0 4-1-33,-6 3 0-1,-10-1-3 0,-4-4-1 2,-16-7 0 32,12-8-2-34,-7 0 1 0,10-19 0 1,11-32-1 33,-3-16 1-33,-3-10-1-1,6-1 2 0,-7-1 0 0,-14-2 0 5,7-1 0 28,0-8 0-32,-12-8 0-1,3-5-1 0,4-11-2 35,-12 8 0-35,5 1 3 1,-6 3-1-1,-3-6 0 0,-7-4 1 34,9-11-1-33,-10 4-1-1,7 1 1 0,3 3-1 2,-8 5 2 30,7 0 0-31,-2 4 0-1,-9 5 0 0,-6 5-3 36,-11 8-2-36,4 10 3 0,-5 4-1 0,3 2 2 0,1-2-2 3,5-4 2 31,-3 1-2-33,-8-9 1-1,-2-6 0 0,-7-9 0 3,-13-12-2 30,-1-1 1-32,1 0-1-1,5 18 0 0,-3 18 3 38,5 14 1-37,0 4 0 0,-7-2 0-1,-3-5-2 0,0-12 1 2,0-7 1 36,-7-10-1-36,-22-3-1-2,1 10-2 0,-4 7 3 0,3 6 0 35,-10 14-1-35,6 6 2 0,2 10 0 0,-5 11-1 0,6-2 1 35,2 3 0-34,-7 0 0-1,-3 3 1 0,-8 6-3 2,-10 0 1 34,-8 9-3-36,0 8-27 0,-1 3-50 0,46 5-56 2,2 0-169 33</inkml:trace>
    </iact:actionData>
  </iact:action>
  <iact:action type="add" startTime="8871">
    <iact:property name="dataType"/>
    <iact:actionData xml:id="d2">
      <inkml:trace xmlns:inkml="http://www.w3.org/2003/InkML" xml:id="stk2" contextRef="#ctx0" brushRef="#br0">26881 1275 419 0,'0'0'167'2,"0"0"-5"-2,0 0-54 34,0 0-42-33,0 0-15-1,0 0-17 1,0 0-10 0,-576-16 0 37,450-18 1-38,1 0 1 0,-8 0-5 0,0 15 0 1,5 10-5 35,3 9-4-36,8 0-2 0,1 17 9 0,16 17-6 0,9 5 5 38,1 4-10-37,9 1-2-1,1 4-1 0,4 8 5 0,11 3-4 5,6 12 5 29,14 7 2-34,9 4 6 0,12 20 24 0,11 6-24 3,13 3-5 33,0 3 4-35,0-3-5-1,0-10-1 0,18 0-6 0,25-2-1 37,14 3-2-37,20-5-1 0,2-7-2 0,10-6 9 1,6-3 11 34,7-9 0-34,7-4-9-1,2-3 18 0,12-6-12 1,8 5-12 35,-6-2-1-36,8 7 2 0,-10 5 2 0,0 11-3 2,-1-1-1 33,-6 1 10-35,-14-14-3 0,-5-13 3 0,-13-7-2 2,-2-9-9 34,-5-9 4-35,7 1-3-1,13 3-2 0,14 5-1 2,16 6 1 32,-2 8-2-34,-2 0-1 0,-6-9 1 0,-17-10 0 3,0-8 3 38,2-13-2-39,-15-5 0-2,6-1 0 0,-14-5-1 0,3 1 1 2,-3-1-1 33,1 3 0-33,4-2 1-2,10 2-1 0,-2-1 2 0,5 3-2 37,7-1 1-37,-4 2-1 1,0-2 0-1,-10-4 2 0,-6-2-2 38,-4-3 1-37,-19 0-1-1,-5 0 0 0,1 0 0 1,-22 0 0 33,-1 0 0-33,1-6-1-1,-12-3 0 0,16-3 0 0,-1 2-3 41,6-4 0-40,3 3-2-1,6 1 3 1,-8-3 3-1,7 6-1 2,-12-3-2 42,-12 4 3-43,4 1-1-1,-15-3 1 0,-4-6 0 0,0-5-5 0,2-10-1 6,-9-10-3 30,1-10 1-36,-1-3 2 0,-2 2 1 0,-4 5 0 2,6 8 1 34,-2 11 2-36,6 6 0 0,-3 5 2 0,-4-5 0 3,-3-4-2 30,0-3 2-33,0-8-6 0,0-7-1 1,-23-9-2 0,-7-7 5 35,-17-6 4-36,-3-10 0 1,-7-5-2-1,3 1 2 1,-5 3 1 33,7 4-1-34,-5 9 0 0,1 6 1 0,-4 1-2 34,2 6 0-33,-8-5 0-1,-8-2 1 0,-6-5 0 0,-4-7 0 35,4 0-1-35,-1-1 1 0,-2 3 0 0,7 2 1 2,-1 7-1 30,6 8 1-30,1 4-1-2,-1 2 0 0,-3-2 0 34,-3-2 2-33,11-7 0-1,-11 3-2 0,19-5 2 0,-2 2-2 36,10 1 2-35,-4 5-1-1,11 4-1 0,-7 1 2 0,3 4 0 37,0 2 1-36,-6 4-1-1,5-8 0 0,-9 6 1 0,1-10 3 41,-1 2-1-40,1 3-2-1,5-7-2 0,-6 6-1 0,12 1 2 0,-7 5 1 34,6 5 0-32,5 8-3-2,-2 5 2 0,2 0-1 3,-8 2-1 34,1 6 0-37,-9-9-1 0,14 1 0 0,-1 3-1 1,7 6-8 34,5 5-25-35,7 3-63 0,25 0-79 0,0 5 34 3</inkml:trace>
    </iact:actionData>
  </iact:action>
  <iact:action type="add" startTime="17100">
    <iact:property name="dataType"/>
    <iact:actionData xml:id="d3">
      <inkml:trace xmlns:inkml="http://www.w3.org/2003/InkML" xml:id="stk3" contextRef="#ctx0" brushRef="#br0">10027 8728 568 0,'-174'-25'121'2,"-38"18"-7"33,-78-1-6-35,-55-2-18 0,-52-10-17 0,-45-11-24 1,-38 1 0 35,-42-2-3-35,-40 19 19 0,-19 13-22-1,-2 0-16 0,29 0-11 36,24 16-6-35,44 6-10-1,57 2-5 1,78-4 1-1,90 7-25 35,77-5-43-35,71-7-14 0,63-15-44 0,77 0-120 0,37 0-149 39</inkml:trace>
    </iact:actionData>
  </iact:action>
  <iact:action type="add" startTime="17603">
    <iact:property name="dataType"/>
    <iact:actionData xml:id="d4">
      <inkml:trace xmlns:inkml="http://www.w3.org/2003/InkML" xml:id="stk4" contextRef="#ctx0" brushRef="#br0">8863 8854 621 0,'0'0'208'2,"0"0"-110"-2,0 0 23 0,0 0-27 0,0 0-26 3,0 0 1 30,-2166-155-8-33,1663 120-7 0,-10 18-19 0,0 17 3 38,-3 0 4-38,12 11 3 1,28 19-30-1,54 2-5 0,74 0-10 4,77-2-1 30,63-2-16-34,67-5-35 0,44-12-59 0,50-11-71 2,59 0-88 34,40-7-577-36</inkml:trace>
    </iact:actionData>
  </iact:action>
  <iact:action type="add" startTime="20025">
    <iact:property name="dataType"/>
    <iact:actionData xml:id="d5">
      <inkml:trace xmlns:inkml="http://www.w3.org/2003/InkML" xml:id="stk5" contextRef="#ctx0" brushRef="#br0">12132 17761 632 0,'0'0'274'1,"0"0"-147"0,0 0-42 0,0 0-31 33,0 0 0-34,0 0-11 0,0 0-13 0,-937 47-1 0,730-47-14 42,10-15-6-41,23 10-8 0,33 3 0-1,40 2 0 0,31 0-2 3,30 0-1 33,26 0 0-36,14 0 2 0,5 0 2 0,57 0 4 2,51 0 25 33,32 0-12-34,36 0 1-1,21 0 2 0,-2 0 1 0,-13 20-5 35,-28 5 0-35,-30 2 2 0,-33 0 4 0,-29-3 5 3,-25-7-8 31,-23-5 2-33,-19-7-9-1,0 1-8 0,-60 1-6 2,-44 3-9 36,-53-3-2-38,-15-3 8 0,2-4 2 0,22 0 0 2,32 0-1 34,40 0 2-35,35 0-4-1,24 0 4 0,17 0-2 1,17 0 2 40,64 0 0-40,35 0 1-1,25 0 3 0,-1 0-4 0,-17 11 4 2,-25 9 1 35,-40-8-2-36,-29-5 1-1,-19-1 3 1,-10-2-3-1,-21-3-4 3,-55 5-5 34,-45 0-12-37,-22 1 12 0,-11-3 1 0,18 2 4 2,30 2-2 32,26-5 2-34,41 1 0 0,19-4 0 0,20 0 1 4,39 0 1 29,55 0 5-32,37 0 0-1,22 0-5 1,-8 0 2 2,-24 0 0 34,-42 0-2-37,-41 0 2 0,-23 0-2 1,-15 0-1-1,0 0-1 35,-43 0-4-34,-38 5-11-1,-27 0-5 0,-13-5 9 0,4 3-38 37,26 11-75-35,60-9-85-2,21 4-426 0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46:09.01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579">
    <iact:property name="dataType"/>
    <iact:actionData xml:id="d0">
      <inkml:trace xmlns:inkml="http://www.w3.org/2003/InkML" xml:id="stk0" contextRef="#ctx0" brushRef="#br0">13327 8698 651 0,'0'0'230'1,"0"0"-167"-1,0 0 36 0,0 0 4 1,0 0-48 32,0 0 6-33,-753-7-6 1,492 7-7-1,-31 0-12 34,-15 0-12-33,6 24-16-1,19 4-3 0,21-1-3 0,44 0-1 35,23-8 0-35,43-8-1 0,34-1 1 0,34-1-1 0,40-6-5 38,28-3 0-37,15 0 5-1,20 0-7 0,73-5 7 0,48-12 8 37,51 6-1-37,55 11-3 0,25 0 5 0,18 18 1 0,-14 22 1 35,-18 6-2-35,-29-11 0 0,-38-3 6 0,-26-18-2 2,-36-11 6 30,-42-3 5-31,-29 0-2-1,-35 0-10 0,-23-7-12 35,-20-17-9-35,-87-4-11 0,-70-2 20 0,-56 9 6 0,-33 10 1 36,-12 2-7-36,14 3 0 0,35 4-2 0,37 2 2 0,51 0-2 40,54 0-1-40,45 0-11 0,30 0-6 0,24 0 8 0,73 0-17 36,55 0-24-35,41 0-38-1,-93 0-92 0,5 0-250 0</inkml:trace>
    </iact:actionData>
  </iact:action>
  <iact:action type="add" startTime="5584">
    <iact:property name="dataType"/>
    <iact:actionData xml:id="d1">
      <inkml:trace xmlns:inkml="http://www.w3.org/2003/InkML" xml:id="stk1" contextRef="#ctx0" brushRef="#br0">22326 8863 433 0,'0'0'259'2,"0"0"-110"34,0 0-42-36,0 0-25 0,0 0-11 0,0 0-9 0,0 0-6 38,726 92 1-37,-468-85-2-1,24 1-14 0,2 2-2 1,-10 11-3 37,-29 2 13-38,-38 1-5 0,-33 2 1 0,-34-12-17 0,-51-9-5 4,-33-5-15 31,-24 0-5-35,-32 0-3 0,-8-5-10 0,-79-25-7 5,-71-4 17 32,-79 2 0-37,-56 10 2 0,-44 2-2 0,-1 6-3 0,29 3 2 34,35 2 1-34,67 9 0 0,50 0-1 1,68 0-4 1,45 0 4 36,37 0 1-37,7 0 3-1,80 0 1 0,56 0-1 0,52 0-1 36,46 0-2-35,8 0 1-1,-15 0 1 0,-30 0-1 0,-53 4 2 34,-47 4-2-34,-53-3-1 0,-28-2-1 0,-16-3-41 2,-43 0-108 33,-13 0-154-35,-8 0-449 0</inkml:trace>
    </iact:actionData>
  </iact:action>
  <iact:action type="add" startTime="6629">
    <iact:property name="dataType"/>
    <iact:actionData xml:id="d2">
      <inkml:trace xmlns:inkml="http://www.w3.org/2003/InkML" xml:id="stk2" contextRef="#ctx0" brushRef="#br0">10185 15940 522 0,'0'0'319'5,"0"0"-169"27,0 0-40-32,0 0-42 0,0 0-35 0,0 0-6 36,0 0 1-36,710 59 7 0,-481-51-4 0,19-3 6 1,7 7 11 34,-4 0-8-35,-21-2-4 0,-38 1 6 0,-39-7-24 3,-50-4 2 34,-45 0 2-36,-32 0-13-1,-26 0-9 0,-23 0-16 0,-97-32-25 36,-98-4 40-35,-82-7 1-1,-52 4 1 0,-26 16-1 0,24 10-3 34,45 13 3-34,75 0-3 1,73 13-4-1,61 17 2 2,53-11-5 31,47-2 10-33,23-4 8 1,101 0-4-1,70-4-3 34,67 4 4-34,32-3-3 0,4 7 2 0,-33 8 2 0,-50 4 18 6,-50-1-2 30,-60-5 8-36,-37-9-18 1,-38-10-11-1,-29-4-1 1,-10 0-18 34,-76 0-64-34,-21 0-21-1,30 0-133 0,9 0-394 1</inkml:trace>
    </iact:actionData>
  </iact:action>
  <iact:action type="add" startTime="7648">
    <iact:property name="dataType"/>
    <iact:actionData xml:id="d3">
      <inkml:trace xmlns:inkml="http://www.w3.org/2003/InkML" xml:id="stk3" contextRef="#ctx0" brushRef="#br0">22507 15918 467 0,'0'0'312'1,"0"0"-154"-1,0 0-21 0,0 0-18 0,0 0-28 34,0 0-16-34,0 0-28 0,867-101-15 0,-610 75-3 1,5-10-1 34,19-4-19-35,-4 6 17 0,-16 12-5 0,-33 13 13 37,-31 9-15-37,-57 0-9 0,-51 0 7 0,-40 0-2 1,-42 4-15 2,-7-2-5 34,-79 1-32-37,-66-3 19 0,-92 0 18 0,-66 0 6 0,-60 0-6 35,-23 0 1-35,5 0-2 0,33 0 1 0,72 0 0 3,63 0-1 29,77 0 0-31,68 0-6-1,35 0 3 0,33 0 4 35,53 0 18-34,75 19 2-1,66 6-15 0,42-10-3 0,17 5 0 35,3-10-1-35,-37 2 1 0,-39 2 4 0,-57-6 3 2,-58-3-2 34,-33 1 2-35,-32-3-9-1,0 3-12 0,-55-1-26 0,-42-2 6 39,-35 4 27-38,-25 0-17-1,-6 6-37 0,8 6-29 0,99-6-107 37,29-1-153-36</inkml:trace>
    </iact:actionData>
  </iact:action>
  <iact:action type="add" startTime="11263">
    <iact:property name="dataType"/>
    <iact:actionData xml:id="d4">
      <inkml:trace xmlns:inkml="http://www.w3.org/2003/InkML" xml:id="stk4" contextRef="#ctx0" brushRef="#br1">21888 15982 340 0,'0'0'230'1,"0"0"-90"33,0 0-50-34,0 0 4 0,0 0 24 0,0 0-48 1,0 0-13 33,-884-23-18-33,567 18-15-1,-8-1 2 0,-16-2-6 2,-1-1-4 34,31 6-7-36,24 3-9 0,62 0 0 0,51 0-2 0,70 0 2 35,49 7-2-34,43-5 2-1,12-2 3 0,87 0 18 2,74 0 16 33,79 0-27-35,66 8-3 0,45 1 6 0,17 0-1 35,-2-9 23-35,-29 0 10 0,-24 0-3 0,-47 0-4 0,-49 0 8 36,-36 0-18-36,-42 0-16 0,-46-13 1 0,-28 5-1 1,-39 3-12 36,-26 3-1-37,-52-5-18 0,-93 2-21 0,-94 0 40 0,-71 5 10 36,-51 0-9-35,-9 0 1-1,38 0 2 0,34 0-3 0,57 0-2 35,60 10-3-34,65 10-12-1,58-13-7 0,58 3 23 1,81 1 8 33,93 2-6-33,87 2 2-1,57-3-1 0,22-7-3 35,-6 1 2-35,-21 4 2 0,-55 10 12 0,-74 6 22 0,-60-6-8 4,-61-6 17 31,-36-5-19-34,-27-7-28-1,-94-2-23 0,-90 0-2 3,-100 0 25 34,-71 0 0-37,-31-17 1 0,2-6 0 0,16 3-1 2,61 13-11 32,52 7-22-34,91 0-12 0,77 0 19 0,71 0 26 2,43 0 7 32,128 0-1-33,83 0 4 0,61-4 3-1,25-4-10 1,1 8-3 36,-31 0 1-37,-46 0 9 0,-51 0 11 0,-49 0 10 2,-51 8-4 35,-43 1-8-36,-38-4-13-1,-16 5-6 0,-77 3-28 0,-77 4 13 36,-67 0 15-36,-47-10 2 0,-22-7 0 1,6 0-1-1,23 0-2 34,56 0-1-34,65 0-6 0,63 0-9 0,68 4 17 2,34-1 2 32,99 7 9-34,66 11 6 0,63-2-7 0,31 6-8 4,-6-2-1 31,-24 3 3-35,-54 1 12 0,-73 2 9 0,-50-6 7 2,-44-10-3 33,-33-2-29-35,-30 1-1 0,-77 1-30 0,-67-4 20 4,-51-5 2 31,-27-4 3-35,10 0 0 0,21 0 2 0,40 2-1 0,54 6-4 41,53 1 5-40,48-6 3-1,30-3 1 0,96 0 10 0,54 0 3 36,50 0-8-36,19 0-5 0,-1 2 0 0,-29 0 2 0,-53 2 3 37,-55 7 3-37,-49-5 4 0,-36 0-12 0,-12 2-9 1,-59-3-28 33,-43-2 21-34,-30-3 14 0,-7 4-3 0,24-2 1 2,27 1 4 32,36 3 0-33,35-4 4-1,29-2 2 0,9 0 11 35,75 8 3-35,45 4-4 0,56 2-10 0,7 3 0 1,-15 0 2 2,-37-4 5 30,-59 5 11-32,-49-7 2-1,-32 5-26 0,-88 9-8 36,-77 4-13-36,-56-7 21 0,-40-12 0 0,19-10-6 0,18 0-5 35,44 0-13-35,51 0-8 1,68 0 8-1,61 0 9 0,33 0 13 37,80 0-1-37,28 0-1 0,0 7-15 0,-27 6-52 0,-18-1-47 39,-35 6-44-38,-57-16-124-1,-4 7-484 0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46:09.016"/>
    </inkml:context>
    <inkml:brush xml:id="br0">
      <inkml:brushProperty name="width" value="0.05292" units="cm"/>
      <inkml:brushProperty name="height" value="0.05292" units="cm"/>
    </inkml:brush>
  </inkml:definitions>
  <iact:action type="add" startTime="5154">
    <iact:property name="dataType"/>
    <iact:actionData xml:id="d0">
      <inkml:trace xmlns:inkml="http://www.w3.org/2003/InkML" xml:id="stk0" contextRef="#ctx0" brushRef="#br0">28565 12964 732 0,'0'0'190'36,"0"0"-92"-35,0 0 17-1,0 0-13 0,0 0-16 2,0 0-24 33,0 0-16-34,-1895 168-17-1,1560-168-29 0,38 0 0 0,55 0-11 36,52 0-38-36,67 0-70 1,58 0-17-1,52 0-57 1,26 0-39 33,61 0-26-33,17-5-79-1</inkml:trace>
    </iact:actionData>
  </iact:action>
  <iact:action type="add" startTime="5439">
    <iact:property name="dataType"/>
    <iact:actionData xml:id="d1">
      <inkml:trace xmlns:inkml="http://www.w3.org/2003/InkML" xml:id="stk1" contextRef="#ctx0" brushRef="#br0">28284 13132 815 0,'0'0'165'34,"0"0"-92"-33,0 0 59-1,0 0-17 0,0 0-34 2,0 0-20 31,-1556 40 2-32,1190-16-43-1,45 8-14 0,65 1-6 38,70 1-26-37,183-26-108-1,3 1-150 0</inkml:trace>
    </iact:actionData>
  </iact:action>
  <iact:action type="add" startTime="6215">
    <iact:property name="dataType"/>
    <iact:actionData xml:id="d2">
      <inkml:trace xmlns:inkml="http://www.w3.org/2003/InkML" xml:id="stk2" contextRef="#ctx0" brushRef="#br0">28050 17581 648 0,'0'0'220'1,"0"0"-107"-1,0 0 27 0,0 0-38 0,0 0-4 2,0 0-13 31,-1413-39-35-33,1065 39-21 1,36 0-9-1,34 0-15 37,58 0-5-37,59 0 0 0,45 0-20 0,51 0-29 1,46-6-31 34,19-6-54-35,48-5-45 0,24 9 15 0,15-3-256 0</inkml:trace>
    </iact:actionData>
  </iact:action>
  <iact:action type="add" startTime="6527">
    <iact:property name="dataType"/>
    <iact:actionData xml:id="d3">
      <inkml:trace xmlns:inkml="http://www.w3.org/2003/InkML" xml:id="stk3" contextRef="#ctx0" brushRef="#br0">28187 17690 830 0,'0'0'82'37,"0"0"44"-37,0 0-10 0,0 0-19 0,0 0-4 0,0 0-26 34,-1840-16-6-33,1531 16-15-1,31 0-27 0,50 0-11 3,39 0-5 31,44 0-3-33,45 0-5 0,40 0-41-1,43-6-75 1,21-5-88 33,45 9-126-34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46:09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453">
    <iact:property name="dataType"/>
    <iact:actionData xml:id="d0">
      <inkml:trace xmlns:inkml="http://www.w3.org/2003/InkML" xml:id="stk0" contextRef="#ctx0" brushRef="#br0">11308 12514 6 0,'0'23'321'8,"5"-10"-219"0,-5-5-33 0,0 4-1-2,0 2 8 2,0-6 30 0,0 4-8 0,0-12 0-2,0 2-6 2,0-2-15 0,0 0-19 0,0 0-14-2,0 0-3 2,0 0-9 0,0 0-20 0,0 0-4-2,0-17-8 2,0-22 0 0,0-15 11-1,0-13 1-1,0-20-5 3,0-14 4 1,0-22 1-3,0-27 1-1,0-13-2 2,0-3-1 0,0 9-2 1,0 11-3-4,0 15-5 4,-8 15 3-1,3 12-3-1,2 25 0-1,3 20 0 3,0 20 1-2,0 19 0 1,0 13 3-2,0 2-3 1,0 5 0 1,0 0 0 0,0 0 3-3,-5 0 11 4,-8 22 5-1,6 13-8 0,-9 14-4 0,-7 6-6-2,3 4-1 3,-14 7 0-2,11-4 0-1,3-10-1 2,-1-10 1 0,5-11-1 0,9-14 0-2,6-11-1 2,1-6 1 0,0 0-5 0,0 0 1-1,0 0-3 0,0 0 2 1,4-17 4 0,19-8 2-2,6-4-1 2,-1-8 1 0,-8-11-1 1,13-1-1-4,-9-8 1 3,0 8 1 0,-3 8-1 0,-5 11 0 0,-12 13 4-2,-1 11-4 2,-3 6 1 1,9 0 2-4,-2 15 6 3,13 42 24 0,0 25-24 0,19 13-4-2,-8 4 2 2,-1-12-1 0,7-14-5 0,-17-11 6-2,0-17-7 2,-4-16 0 0,-12-13 0 0,-4-13-2-2,0-3-9 2,0 0-61 0,0 0-61 0,0 0-144-2,-2 0-287 2</inkml:trace>
    </iact:actionData>
  </iact:action>
  <iact:action type="add" startTime="8468">
    <iact:property name="dataType"/>
    <iact:actionData xml:id="d1">
      <inkml:trace xmlns:inkml="http://www.w3.org/2003/InkML" xml:id="stk1" contextRef="#ctx0" brushRef="#br0">11139 12202 310 0,'0'0'144'5,"0"0"-77"3,0 0 10 0,0 0 3 0,0 0 5-2,0 0 14 2,0-20 28 0,8 20-10 0,1 2-6-2,3 33-5 2,-1 9-62 0,5 10-1 0,7 6 8-2,-5-2-12 2,2 0-5 0,0 2-5 1,1-9-4-4,-1-9-5 3,-1-13 1 0,-6-14 2 1,-3-9 6-3,3-6 2 2,3 0-4-1,9 0-11 1,-1-30-9-1,15-24-2 1,-5-13 4 0,-7-12 0 1,-6 0 4-3,-8 6-7 2,-6 15 5 0,2 16-8 0,-7 10 0-3,-2 12-3 3,0 7-1-1,0 4-3 2,0 0-38-4,0-4-68 3,0 9-68 1,0 3-92-2</inkml:trace>
    </iact:actionData>
  </iact:action>
  <iact:action type="add" startTime="9233">
    <iact:property name="dataType"/>
    <iact:actionData xml:id="d2">
      <inkml:trace xmlns:inkml="http://www.w3.org/2003/InkML" xml:id="stk2" contextRef="#ctx0" brushRef="#br0">12330 10603 492 0,'0'0'304'6,"0"0"-115"2,0 0-93-2,0 0-28 2,0 0 0-1,0 0-13 2,0 0 12-3,-533 5-16 2,336-5-4 0,-14 0-5 0,1 0-4-3,22 0-8 4,15 0-18-1,28 0-4 3,28 0-4-7,27 0 1 5,16 0 2-2,34 0-4 2,16 3-1-4,11 4 2 4,13-7-3-3,0 0 2 2,0 0 1-1,18 0 9 0,57 2 33 1,34 9-40 0,47 6-1-2,41 0 1 2,24 0-5 0,17 3 6 0,2-3-1-2,-12 0 6 2,-17-2-2 0,-29-6 15 1,-29-3-2-4,-19-4-13 3,-40-2 5 1,-25 0 7-2,-27 0-4-1,-10 0-10 2,-22 0-3 0,-10 0-5 0,-3-5-5-2,-68-22-4 2,-58-14 9 0,-36 8 3 0,-32 6-3-2,-3 10-1 3,-1 4-23-1,12 13-62 0,17 0-81-3,124 0-123 4,19 15-879-2</inkml:trace>
    </iact:actionData>
  </iact:action>
  <iact:action type="add" startTime="10328">
    <iact:property name="dataType"/>
    <iact:actionData xml:id="d3">
      <inkml:trace xmlns:inkml="http://www.w3.org/2003/InkML" xml:id="stk3" contextRef="#ctx0" brushRef="#br0">12113 17963 491 0,'0'0'161'6,"0"0"-38"1,0 0-2 1,0 0-37-1,0 0-14 0,0 0 6 1,0 0-10 0,-358 163-4 0,314-146-2-2,-14-3-15 2,-17-8-19 0,-34-6-9 0,-27 0-4-2,-21 0-7 2,-21-29 1 0,-2 1-1 1,-8 4 3-2,4 3 0 0,13 10 12 1,27-1 1 0,17 12 1-2,14 0-12 2,8 0-4 0,8-5-2 0,17-3-4-2,17-4-1 2,22 4-1 0,21-1 1 1,10 7-6-5,10-4 5 4,0 1-3 0,46-7 4 0,45-4 6-2,47 0 6 2,43 3-7 0,12 6-3 0,8 7 1-1,-11 0-1 0,-8 0 14 1,-22 0 0 0,-6 0-2-1,-29 0 0 0,-14 0-1 2,-22 0 0-1,-8 0-2-3,-17 0-6 4,-8 0 0-2,-15 0 2 2,-18 0-7-4,-7 0 1 3,-16 0-1 0,0 0-1 0,0 0-4-2,-61 0-12 2,-75 0 12 0,-56 0 5 1,-42 0 11-4,-6-4-5 3,19-13 2 0,37 4-7 0,30 2 1-2,42 2-1 2,33 2 0 0,28-1-2 0,32 3-1-2,19-3-4 2,3-12-28 0,71-4-11 0,30 2 40-2,43 7-41 2,22 5-34 0,7 8 3-1,3 2-16-1,-10 0-10 3,-116 0-75-1,-11 8-424 0</inkml:trace>
    </iact:actionData>
  </iact:action>
  <iact:action type="add" startTime="11839">
    <iact:property name="dataType"/>
    <iact:actionData xml:id="d4">
      <inkml:trace xmlns:inkml="http://www.w3.org/2003/InkML" xml:id="stk4" contextRef="#ctx0" brushRef="#br0">20763 12458 681 0,'0'0'211'7,"0"0"-125"2,0 0-33-3,0 0-27 2,0 0 13 0,0 0 9 0,0-202-4-3,0 104-3 4,0-21 8-1,8-13-7 0,5-8-5-2,-9-2-6 2,8 14-8 0,-12 14-9 0,0 25-6-2,0 16-4 2,0 20-3 0,0 9 1 0,0 9-2-1,0 10 0 0,0 10 1 1,0 8-1 0,0 3 0-2,-9 4 1 2,6 0-1 0,-1 0 1 0,-17 31 10-1,6 16 3 1,-6 10-9-1,-2 0-2-1,3-5 0 2,-2-8-3 0,3-3 2 1,-1-16 0-2,16-10-2-1,-8-10 0 2,12-5 0 0,0 0-9 0,0 0 0-2,0-29 7 2,13-15 2 0,10-9 0 0,-3 2 0-2,8 1 1 2,4-4-1 0,4 6 0 0,-11 12 1-2,-2 10 0 2,-3 18 1 0,-2 8 0 0,-2 0 0-2,-6 14 1 2,6 21-1 1,-3 6-1-2,-2 10 0-1,7-4 2 2,-2 4-3 0,4-9-1 0,-14-5 1-2,4-4-4 2,-10 1-26 0,0 0-66 0,0-29-97-2,0 0-225 2</inkml:trace>
    </iact:actionData>
  </iact:action>
  <iact:action type="add" startTime="12620">
    <iact:property name="dataType"/>
    <iact:actionData xml:id="d5">
      <inkml:trace xmlns:inkml="http://www.w3.org/2003/InkML" xml:id="stk5" contextRef="#ctx0" brushRef="#br0">20563 12113 211 0,'0'0'247'7,"0"0"-80"1,0 0-16-2,0 0 6 2,0 0-11 0,0 0-10-3,44 38-57 4,-24 6-3-1,1 10-11 0,-3 11-6-1,6 3-3 0,-3 2-13 1,-2-6-11 0,-1-5-4 0,-3-19-7-3,1-16 3 4,-11-12-5-1,-2-12-4-2,10 0-10 2,-6-8-2 0,16-37 0 0,11-20 1-1,-7-10-2 0,6-6 5 0,-9 1-2 1,-1 15-2 2,-9 10-2-3,2 12-1 1,-13 5-2-1,1 3-23 1,-1 1-59-2,-3 2-63 3,0 22-64 0,0 5-226-4</inkml:trace>
    </iact:actionData>
  </iact:action>
  <iact:action type="add" startTime="13122">
    <iact:property name="dataType"/>
    <iact:actionData xml:id="d6">
      <inkml:trace xmlns:inkml="http://www.w3.org/2003/InkML" xml:id="stk6" contextRef="#ctx0" brushRef="#br0">21809 10954 714 0,'0'0'240'6,"0"0"-153"3,0 0-39-1,0 0 39-2,0 0-16 2,0 0 5 0,0 0-10 0,-567-15-6-2,393 15-5 2,-6 0-8 0,12 0-8 0,-2 0-11-2,18 0-7 2,16 0-8 1,11 0-2-2,9 0-7 1,12 15-2-2,4-1-1 3,3-2 0-4,23-4-1 3,14-3 0 0,20-2-1 0,20-3-3 0,15 0 3-2,5 0-1 3,0 0-3-1,25-20 4-3,36-2 1 3,34 12 4 0,23 10-1 0,20 0-2 0,12 19 0 0,10 9 0-1,14-11 0 0,14-7-1 1,6-7 0-1,-1 1 0 1,-4-4 3 0,-15 2 0-1,-21 1 0-1,-22-3 3 2,-40 0 3 0,-21 0 3 0,-43 0 1-2,-11 0-4 2,-16 0-4 0,0-9-5-2,-59-7-5 2,-76-1 5 0,-72-1 27 0,-62 11 28 0,-41 5 4-2,1-2-19 3,12 4-12-2,32 0-3 1,32 0-5-1,51 19-12 0,42-2-7 1,40-5-1 0,43-9-3-2,33-3-8 2,24 0-12 1,1-28-33-3,72-15 6 1,27 6-11 2,4 32-82-2,-48 5-92 1,-25 22-222-2</inkml:trace>
    </iact:actionData>
  </iact:action>
  <iact:action type="add" startTime="14257">
    <iact:property name="dataType"/>
    <iact:actionData xml:id="d7">
      <inkml:trace xmlns:inkml="http://www.w3.org/2003/InkML" xml:id="stk7" contextRef="#ctx0" brushRef="#br0">21984 18126 510 0,'0'0'306'4,"0"0"-167"5,0 0-80-2,0 0-9-1,0 0 23 2,0 0-13 0,-658 25 13 0,390-33 6-2,-22-9-19 2,4 0-19 0,22 9-5 2,14 8 0-5,22 0-4 4,24 0-14-2,23 8-3 2,24 9-12-2,40 3 0-1,19-7-3 3,35-6 1-2,29-2-3 2,27-5 2-4,7 0 0 3,0 0-10-1,36-3 4-1,35-19 6 3,42-5 10-2,45 9-1 1,37 4-5 0,32 5 6-2,21 9-9 2,9 0 3 0,-11 0-1-2,-14 0 2 2,-30 0 0 0,-21 0 2 0,-20 0-1 1,-21 0-3-4,-33-3 2 3,-33-2-5 0,-37 5 8 0,-21 0 0-2,-16 0-4 2,0 0-4 0,-73 0-19-2,-65 0 13 2,-63 0 6 1,-56 0 14-2,-8-3 1-1,4-3 11 2,25 3-4 0,43 3-8 0,39 0-3-2,52 0-6 2,38 0-4 0,35 0 6 1,29 0 3-2,13 0-4-1,87-1-3 2,48-4-6 0,68 3 0-1,18 2-17 1,-13 0-7 0,-30 0-6-1,-53 11-28-1,-48-2-27 3,-90-9-61-2,0 0-136 1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46:09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514">
    <iact:property name="dataType"/>
    <iact:actionData xml:id="d0">
      <inkml:trace xmlns:inkml="http://www.w3.org/2003/InkML" xml:id="stk0" contextRef="#ctx0" brushRef="#br0">21198 10693 229 0,'0'0'614'7,"0"0"-459"1,0 0-78 0,0 0-29-2,0 0 26 2,0 0 3 0,0 0-12 0,-890-62-11-2,586 42-12 2,-14 0-12 0,-3 10-10 0,13 3-18-1,37 7-2 1,50 0 0 2,54 0-2-3,47 0 2-2,51 0-1 4,36 4 2-2,33-4-1 2,7 0 2-3,90 0 4 1,64 0 0 1,77-5-6 0,66 5 2-3,39 0 0 3,10 0 4 1,-15 0-6-2,-31 0 1 2,-36 10 5-3,-23 25 26 1,-33-5 6 1,-27-3 1-1,-31-3-5 0,-53-11-16 1,-37-6-2 0,-38 1 3-2,-45-3 3 2,-109 7-22 0,-91 4-2 0,-82 0 2-2,-31-7 3 2,-25-9-3 0,9 0 1 1,27 0 4-4,37 0-5 3,59-9-5 0,76 4 0 1,56 2 1-4,67 1 0 3,39-4 3 0,101-3 1 0,88-1 1-2,69 1 3 3,17 9-2-2,9 0-2 1,-42 0-1-2,-40 0 1 2,-50 22 5 0,-51 0 3 0,-53-7 20-2,-41-5 3 2,-30 2-3 0,-116-7-28 0,-75-5 0-2,-64 0 3 2,-38-1 1 0,-1-31 2 0,22 7-2-2,39 6-4 2,60 10-1 0,81 6-1 0,53 3 0-2,46 0 2 3,84-2 0-2,93-1 2 0,63 3-2 0,18 0-12 1,-26 0-12 0,-42 0-22 0,-67 0-41-1,-46 12-33 1,-77-7-56-1,-8 0-160 1</inkml:trace>
    </iact:actionData>
  </iact:action>
  <iact:action type="add" startTime="9074">
    <iact:property name="dataType"/>
    <iact:actionData xml:id="d1">
      <inkml:trace xmlns:inkml="http://www.w3.org/2003/InkML" xml:id="stk1" contextRef="#ctx0" brushRef="#br0">20945 17162 449 0,'0'0'344'6,"0"0"-162"2,0 0-99-1,0 0 10 1,0 0-6 0,0 0 4-2,0 0-25 2,-982 41-3 0,705-41-23-1,5-2-12 0,2-20-15 2,43 7-13-1,46 7 1 0,39 8-2-2,53 0 2 2,46 0-1 0,38 0 3 1,10 0-1-5,105 0 7 4,61 12 7 0,78 10-14 0,41 1 0-1,10 2 2 0,-1 0-4 1,-40-3 1 0,-50 1 8-2,-35-4 20 2,-49-4 16 0,-43-8-22 0,-41 0 0-2,-28-4-10 3,-13-3-13-2,-64 0-17 1,-78 0-12-2,-71-32 29 2,-51 0 8 1,-17-3-5-2,10-1-1-2,27 8 1 4,40 11-3-1,75 7-4 0,43 9 4-1,59 1 0 0,28-6 1 1,115 0 12 0,81 4-5-2,69 2-3 2,22-3-1 0,-14 3-4 0,-51 0 0-2,-57 0 3 2,-53 5 9 0,-57 3 13 0,-37 1 4-2,-19-3-18 2,-73-6-11 0,-63 0-9 0,-49 0 9-2,-52 0 4 2,-5-6 2 1,16 1 0-2,32 5-1-1,62 0-1 5,51 5 1-6,42 3 4 3,39 5-2-2,32 3 7 2,101 7 7 0,64 4-21 0,31 1-2-2,-5-16-2 2,-26-4-8 0,-52-8 0 0,-32 0-8-2,-32 0-25 1,-42 0-51 3,-39-13-63-2,-2-2-109-2,-48 2-383 1</inkml:trace>
    </iact:actionData>
  </iact:action>
  <iact:action type="add" startTime="10757">
    <iact:property name="dataType"/>
    <iact:actionData xml:id="d2">
      <inkml:trace xmlns:inkml="http://www.w3.org/2003/InkML" xml:id="stk2" contextRef="#ctx0" brushRef="#br0">20088 12362 401 0,'0'0'300'8,"0"0"-111"-2,0 0-72 2,0 0-34 0,0 0-25 0,0 0-25-2,0-81 15 2,0 14 15 0,0-27-22 0,12-14-6-3,-11-23-11 4,2-6-7-1,7 0 1-1,-7 10 0 0,-3 20-4 0,0 23-5 2,0 27-2-2,0 20-6 0,0 18 1 2,0 7-2 0,0 4 1-3,0 6-1 0,0-4 0 2,0 4-1 0,0-1 1 0,0-1 0-2,0 4 0 2,0-2 0 0,0 2 1 0,0 0 0-2,0 0 1 2,0 0 2 0,0 0-2 0,0 0 6-2,0 11-2 2,0 5 3-1,0 5-5 2,0 4 2-3,0 9-2 2,0 11 1 0,0 17-1 0,0 19 2-2,0 14-1 3,0 12-2-1,0 3 3-1,-9-9-4-1,2-8 0 2,-6-12-1 0,3-4 0 0,-8-8-1-2,14-2 0 2,-5 1 1 0,9-11-1 0,0-12 0-2,0-12 2 3,0-12-2-2,0-17 0 1,0-4 0-1,0 0-1 0,0-25-2 1,0-36 2 0,0-32 1-2,0-17-1 2,9-22 2 0,-7-9 0-2,-2-4 0 2,0 0 0 0,0 17 1 0,0 18 3-3,0 31-1 3,0 26 2 1,0 23-6-1,0 17 2-2,0 11-2 2,0 2 0 1,0 0 4-2,0 25 0 1,-2 31 1-2,-7 31-3 2,9 21 1 0,0 18-3 0,0 17 2-2,0 8 1 2,0-4 0 0,0-8 7 0,0-25 1-2,0-16 1 2,-7-14-7 0,-9-15-3-2,6-17-1 3,0-6-1-1,10-16 1-1,0-10-1 1,0-8 1-2,0-9-1 2,0-3 0 0,0 0 0-2,0 0 0 2,0 0-4 0,0-32-1 0,0-20 4-2,0-19 2 2,10-17-2-1,-7-8 1 2,1-5-1-1,-1 0 1-2,-3-5 1 2,3-7 0 0,-3-2-1 1,10-3 0-4,-7 0 0 3,0 0 0 0,-3 5 0-1,2 7 0 0,0 14 0 2,-2 12 0-1,0 24 0-1,0 17 1 0,0 17-1 0,0 10 0 0,0 9 0 2,0 3 0-3,0 0 1 2,0 0 1 0,0 19-2 0,-10 24 1-2,-26 11 1 1,9 3-1 2,-17 0-1-1,2-6 1-2,0-9-1 2,-2-3 0 0,4-8-1 0,5-2 1-2,10-10-1 2,2-4 0 0,19-7 2-1,-5-5-1 0,9-3 1 1,0 0 0 0,0 0-1 0,18 0 0-2,18 0-3 2,19-23 1 0,-3-16 2 0,5-4-2-2,2-4-1 2,-14 8 3 0,4 10 1 0,-18 12-1-1,-2 7 2 0,-12 3-1 1,-7 6 0 0,3 1 1-2,-8 0-1 2,-5 0 2 0,13 0 1 0,-8 30 8-2,4 21-7 2,6 14 0 0,2-1 5 0,-4 0-2-2,-3 1-2 2,6-9-3 0,-11-11 0 0,12-11-2-2,-14-15-1 2,1-13 0 0,9-6 1 0,-5 0-2-2,3 0-3 2,-4-17 0 0,6 1 2 0,-10 7 1-2,-3 6 2 2,0 3-2 0,0 0 0 0,0 0-5-2,0 0-19 2,-3 8-54 0,-20 9-76 0,7-10-109-2,3-4-813 2</inkml:trace>
    </iact:actionData>
  </iact:action>
  <iact:action type="add" startTime="12440">
    <iact:property name="dataType"/>
    <iact:actionData xml:id="d3">
      <inkml:trace xmlns:inkml="http://www.w3.org/2003/InkML" xml:id="stk3" contextRef="#ctx0" brushRef="#br0">19623 12047 485 0,'0'0'334'2,"0"0"-140"7,0 0-44-1,0 0-23 0,0 0-45-2,0 0-30 2,0 0-8 0,213 155-9-1,-181-81 7 2,4 3 8-3,3 9-9 2,-14-2-5 0,-5-12-4-2,-4-13-11 2,1-17-7 0,-14-18-4 0,0-14-4 0,-3-7-3-2,0-3 1 3,2 0-2-2,12 0 3 1,3 0 0-3,23-28-2 4,0-26-3-1,4-13 0-1,9-9 0 0,-8-8 0 2,12-2 0-2,-11 9 0 0,-5 11 0 1,-8 16 0-1,-14 23 0 1,-15 10 0 0,-4 12-1-2,0 5 0 2,0 0-1 0,-4 0 0 0,-37 35 2-1,-14 11 2 0,-3 16 2 2,2 5 0-2,2 5 7-1,0 2 1 2,-5 1-2 0,5-4-5-1,8-6-1 0,8-8-2 1,15-19-1 0,3-9 0-2,7-19-1 2,10-5 1 0,1-5-1 0,2 0-2-2,0 0-2 2,0-30-5 0,-14-46 1 0,7-39 8-2,-14-20 0 2,-3-14-1 0,-10 12-2 3,7 21-1-6,-5 32-14 3,12 31-32 0,12 32-75-1,8 21-69-1,0 21-109 1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46:09.0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act:action type="add" startTime="6027">
    <iact:property name="dataType"/>
    <iact:actionData xml:id="d0">
      <inkml:trace xmlns:inkml="http://www.w3.org/2003/InkML" xml:id="stk0" contextRef="#ctx0" brushRef="#br0">14159 4864 13 0,'85'-11'87'2,"-61"8"-64"-2,5 3 11 0,-9 0-5 0,-9 0-6 2,2 0-7 37,-9 0 0-39,-4 0-16 0,0 6-13 0,0 11-3 2,0-9-9 34,0 0-75-36</inkml:trace>
    </iact:actionData>
  </iact:action>
  <iact:action type="add" startTime="6505">
    <iact:property name="dataType"/>
    <iact:actionData xml:id="d1">
      <inkml:trace xmlns:inkml="http://www.w3.org/2003/InkML" xml:id="stk1" contextRef="#ctx0" brushRef="#br0">14625 4999 400 0,'0'0'169'33,"0"0"-95"-32,0 0 28-1,0 0-13 0,0 0-22 2,0 0-3 31,-144 0-1-33,88 0-2 0,-21 0-9 0,-13 0-2 34,-32 0-9-33,-31 0 4-1,-11-3-11 0,-16-19-4 0,6 3-9 36,25 2-5-36,17 5-8 0,23 3-4 1,14 2 0 0,18 3-3 34,16 2 1-34,22 2-1-1,17 0 1 0,3 0-2 2,19-3 0 33,0 0 0-35,0 3 0 0,16-4 0 0,61 3 8 2,43-3 5 32,45 4-9-34,22 0-2 0,21 0 2 1,-17 0 0 33,-14 0 6-34,-37 0 1 0,-37 9 17 1,-24-1-10-1,-20-3 4 3,-15-2-6 30,-24 0-1-33,-3-3-10 0,-14 4 4 0,-3-2-9 40,0 1-2-40,-67-3-9 0,-50 0 11 0,-51 0 15 1,-39 0 1 2,-1 0-8 33,8 0-5-36,23 0-1 1,37 0-1-1,28 0-1 0,34 12 0 37,26-2 0-37,32-1 0 0,17-9 1 0,3 0 6 0,4 3-7 39,76 2-8-38,40 5 6-1,54 7 4 0,13 2-3 0,7 2 2 36,-17 8 5-36,-26-1-2 0,-37-3 2 1,-30-4 0-1,-20-8 0 38,-16-6-1-38,-23-5-5 0,-21-2 1 0,-4 0-1 0,0 0-7 36,-81 0-14-35,-60 0 21-1,-56 0 10 0,-28 0-6 0,5-15-1 40,19 1 2-40,40 4-4 0,45 3 0 0,35 7-1 0,40 0 2 4,22-3-1 32,19-2-1-36,16-5-3 0,68-5 2 0,49 4 1 0,49 11 8 37,35 0-5-36,-2 6-1-1,-5 27 2 0,-46-4-1 1,-30-5 3 32,-47-4 6-32,-30-9 2-1,-31-6 3 0,-16-1-1 2,-10-1-16 30,-77-1-15-31,-66-2 15-1,-67 0 4 0,-22 0 4 35,-16 0 2-35,38 0-7 1,39 0 0-1,44 0-3 1,51 0-13 33,38 0-36-33,38 0-48-1,10 0-40 0,47 0-81 0,17 0-611 35</inkml:trace>
    </iact:actionData>
  </iact:action>
  <iact:action type="add" startTime="8141">
    <iact:property name="dataType"/>
    <iact:actionData xml:id="d2">
      <inkml:trace xmlns:inkml="http://www.w3.org/2003/InkML" xml:id="stk2" contextRef="#ctx0" brushRef="#br0">21674 5057 448 0,'0'0'237'1,"0"0"-113"-1,0 0-16 35,0 0-20-35,0 0-20 0,0 0 10 0,0 0-6 0,438-25 10 34,-317 20-10-34,16 2-18 0,23 3-12 0,17 0-10 34,12 0 0-33,21 0-5-1,-6 0-4 0,5 0 6 0,1 8-1 36,-5 4-4-36,11-9-4 0,-5-3-6 0,4 0-5 0,-8 0-5 36,3-8-4-35,-10-15-2-1,-14-1 2 0,-2 6 1 0,-7 9-1 37,-19 9 4-37,3 0 0 0,-14 0 3 0,9 0 0 0,-14 0-3 34,5 0-3-34,0 0 0 0,-4 0 1 1,-5 0-2 2,-12 0 0 30,-4 0-3-33,-9 10 1 0,-10 0-2 0,-4-8 0 35,-5-2-1-34,-4 0-1-1,-3 0-1 0,-11-2-3 0,-12-9 8 4,-3 5 2 31,-13 6 5-35,-19 0-2 0,-6 0 5 0,-10 0 0 4,-13 0-8 31,0 0 0-35,0 0-6 0,0 0-6 0,-54 0-1 34,-30 0 13-33,-39 0 6-1,-22 0-4 0,-36 0 3 0,-48-6-3 36,-32-16 2-36,-27-7-2 0,-31 4 2 0,-2 3-4 0,0 8 6 36,16 6 0-35,15 8 7-1,21 0 3 0,12 0 1 0,9 17-3 37,9 2-5-37,3-8-8 0,18-2-1 0,18-6-2 0,16-3 0 34,22 3-1-33,5-1 3-1,17 6 0 0,12 4 1 3,8-3-1 29,20-9 2-31,7 0-2-1,9 0-6 0,0 0-1 37,0 0 3-37,-9 0-5 0,12 0 1 0,4 0 3 0,9 0 1 35,6 0 1-34,8 0-4-1,13 0 0 0,5 5-5 0,16-2 1 39,0-1-2-38,12 1-3-1,-3-3 3 0,6 0 9 0,5 0 0 4,0 0 4 28,0 0 2-32,0 3-2 0,0 3-1 0,34 2 1 39,17 6 0-39,24-6 0 0,23-3 0 0,29-5 1 0,28 0-2 3,32 0 2 33,27 0-1-35,11 0 1 0,11 4 6-1,6 16 9 1,2 0-1 33,-7-9-1-33,4-6-5-1,-12-5 1 0,0 0 0 2,-23-5-3 31,-6-18-4-33,-20 4 5 0,1 6 0 0,-7 3 2 39,-9 10-1-38,-1 0 1-1,-3 0 1 0,3 0-4 0,-5 0-1 2,-4 0-3 41,-4 0 2-43,-2-7 0 0,-4 0 1 0,-1-4-2 1,-11 2 0 0,-11-4-2 32,-15 4-2-32,-14 0 2-1,-13 2-1 0,-12 3 7 36,-12 2-3-35,-9-4 1-1,-14 2-2 0,-8-1-2 0,-5 2 0 3,-7 1-2 30,-10-1 2-33,0 3-2 0,-3 0-2 0,0 0-13 4,0 0-12 29,0 0-29-33,0 0-33 0,-16 0-32 0,-32 0-48 36,25 0-78-36,-11 5-267 0</inkml:trace>
    </iact:actionData>
  </iact:action>
  <iact:action type="add" startTime="12646">
    <iact:property name="dataType"/>
    <iact:actionData xml:id="d3">
      <inkml:trace xmlns:inkml="http://www.w3.org/2003/InkML" xml:id="stk3" contextRef="#ctx0" brushRef="#br0">23258 12870 298 0,'93'37'253'4,"-54"-12"-131"32,-22-10 14-36,-14-10-20 0,-3-5-36 0,0 0-21 2,-39 0-6 33,-52 0 38-34,-37 0 15-1,-35 0-27 0,-30 0-9 2,-28-7 6 35,-8-6-20-37,-8 2-17 0,15-3-17 0,15 3-20 0,30 3-2 39,26 8-4-39,25 0-5 0,29 0-6 0,33 0-1 0,21 5-1 41,21 2 7-40,15-3 6-1,7-4 3 0,49 3-13 0,61 3 14 2,60 9-1 39,38 4 3-41,30 6 2 0,3 0-1 0,-21-3-1 0,-23-2 0 3,-19-8-2 31,-18 2 2-34,-12-1 1 0,-15 4 6 0,-21-5 1 36,-18-2-7-35,-30-4 6-1,-28-2 0 0,-20-1 6 0,-16 1 0 37,-20 9-12-36,-78-3 0-1,-71-3 6 0,-54-7-7 0,-35 0 3 3,-28-9-2 32,15-14 1-34,13 12-4-1,36 11-1 0,47 0-3 2,40 0-3 39,48 6 3-41,28 5 2 1,37-2 2-1,22-9 0 0,4 0-5 4,93 0-2 40,51 0 7-44,65-3 1 0,50 3 0 0,13 0-1 0,-12 0 0 0,-42 0-4 43,-41 0 4-42,-34 3 5-1,-30 2-3 0,-23-2 4 1,-34-1 0 0,-33-2 5 36,-14 0-6-37,-13 0-5 0,-58 0-4 1,-88 0 4-1,-76 0 10 36,-68 0 3-35,-14 0-1-1,15-5 3 0,34-13-15 0,55 7-1 37,60 3 0-37,47 8 1 1,49 0-1-1,44-5 0 0,32-12 1 35,90-9 20-35,69-5-13 0,43 11-7 0,-11 13 0 2,-42 7-16 34,-63 5-35-35,-58 32-50-1,-60-15-71 0,-7 0-188 0</inkml:trace>
    </iact:actionData>
  </iact:action>
  <iact:action type="add" startTime="14095">
    <iact:property name="dataType"/>
    <iact:actionData xml:id="d4">
      <inkml:trace xmlns:inkml="http://www.w3.org/2003/InkML" xml:id="stk4" contextRef="#ctx0" brushRef="#br0">25053 17739 351 0,'0'0'391'1,"0"0"-251"1,0 0-19 37,0 0-30-39,0 0-36 0,0 0 5 0,85 13 5 0,-21-13 7 38,13 0-10-38,20 0 7 0,23 0-1 0,16 0-5 0,15 0-7 36,23-6-4-35,10 6-14-1,18 0-9 0,6 0 0 2,1 0-7 32,4 6-5-34,3 0-4 0,-1-3-7 0,9-3 0 0,13 0-5 37,-10-5-1-36,-2-12 4-1,1 5-1 0,-20 9 4 1,-9 1 2 33,-13 2-5-34,-7 0-2 0,-9-3 2 0,6-9-4 2,-14 1-4 33,-2-6 4-35,5-5-3 0,-2-1 3 0,7 1 2 35,2 5-2-34,-19 5 1-1,-14 6 1 0,-9 6-1 0,-13 0-1 5,-13 0 2 27,-9 0-1-32,-28 6-1 0,-8 0 1 0,-27 0 1 36,-11-3-1-35,-9-1-1-1,-10-2 0 0,0 0 0 0,0 6-3 35,0-6-4-35,0 2 1 1,0 7-1-1,-43 8 1 1,-37 4-2 33,-37 3 8-33,-34-1-5-1,-32-3 4 0,-25-3 0 2,-30 0 1 34,-7-17 1-36,-25 0 1 0,-5 0-2 0,-19-7 4 0,-8-13-4 37,-2 6-6-36,14 6 3-1,17 3 3 0,15 2 1 0,21-6 0 36,16-4 2-36,17-7-3 1,4 1 0-1,3-2 1 2,16 10-1 33,15 5-4-35,14 6 1 0,25 0 2 0,13 0 1 2,30 0 0 31,26 0-2-32,22 0-5-1,16 0 1 0,7 8-1 2,-5-4-4 33,-11 5 0-35,2 0 4 0,-14 1-2 0,2-2-5 3,6-1-5 32,5-7 2-35,4 2 9 0,-5-2 4 0,10 0 2 4,7 0-1 28,-4 0-4-32,3 0 7 0,3 0-1 0,10 0 0 37,0 0 1-36,0 0 0-1,0 0 2 0,0 0 2 0,0 0-2 3,0 0 0 30,0 0-2-33,16 0-3 0,32 0 3 0,35 0 7 36,37 0-4-36,25 5 1 0,24 3 0 0,-3 1 3 1,13-1-1 34,-5 4 3-34,10-4 1-1,18 9-4 0,15-5-5 0,24-12-1 35,11 0 0-34,12-7 2-1,-10-20 2 0,-14-1 7 2,-25 5 6 31,-15 6 4-33,-15 4-6 0,-8-2-3 0,-6-2-6 3,-4-3-6 31,-19 10-3-34,-12 1 2 0,-8 9 1 0,5 0 0 5,-13 0 3 38,-12 0-3-43,-11 0 0 0,-21 6-2 0,-19-1 2 0,-25-2 1 2,-13-1 1 32,-6 1-1-34,-12-3 2 0,-1 0-3 0,3 7 0 2,-3-6-4 36,0 5 0-38,0 9-1 0,-33 8-1 0,-38 7 4 0,-39 6 1 38,-24-4 0-38,-41-5 1 0,-45-4 4 0,-53-8 1 1,-40-11 8 32,-48 1-2-32,-10 3-6-1,19-3 4 0,17 3-3 33,22-2 6-32,17 5-4-1,-11 0 10 0,-5-3-4 0,-10 0-8 35,2-4-6-35,21-4-1 0,36 0 1 1,38 0 0-1,44-5-3 37,44-10-1-36,43 4 1-1,41 0 0 0,31 11-1 0,13-6 1 37,9 6-6-37,0 0 5 0,0-4-5 0,-3 4-6 0,3 0-13 35,-8 0-21-34,8 0-45-1,0 0-54 0,13 0-45 2,16 0-187 32</inkml:trace>
    </iact:actionData>
  </iact:action>
  <iact:action type="add" startTime="27519">
    <iact:property name="dataType"/>
    <iact:actionData xml:id="d5">
      <inkml:trace xmlns:inkml="http://www.w3.org/2003/InkML" xml:id="stk5" contextRef="#ctx0" brushRef="#br1">12279 1360 544 0,'0'0'330'1,"0"0"-180"34,0 0-45-34,0 0-1-1,0 0-27 0,0 0-26 0,0 0-11 34,0 0-4-34,0 0-1 0,21-3 4 0,12-13 6 34,18-7 1-33,21 1 14-1,12-2-7 0,11 3-19 0,12-5-9 38,13 1 0-38,-4-5-13 1,-7 6-4-1,-12-1-1 0,-22 7 8 35,-17-1-7-35,-14 6 3 0,-5-2-5 0,-14 4-1 1,-8 3 1 35,-3 3-6-36,-9 1 5 0,-1 4-1 1,-4 0-2-1,0 0 4 38,0 0-3-38,0 0-2 0,0 0 1 0,0 0-2 0,0 0 1 36,0 0-1-36,0 0-1 0,0 0 0 0,0 0-7 2,-32 0 4 30,-33 0 2-31,-26 0 2-1,-30 0 1 0,-16-20 1 2,-11-5-2 34,-2-5 1-36,10-5 1 0,12 1 0 0,5 7-2 2,25 1-1 32,15 7 0-33,26 2-6-1,24 3 5 0,13 6-1 34,13 5 2-33,4 0 0-1,3 0 1 0,0 3-2 0,0-4 2 39,0 4 0-37,0 0 1-2,0 0 2 0,10 0 2 0,43 0-2 2,24 13-1 31,10 26-1-33,6 11-1 0,-2 13 1 0,6 10-2 4,-10 10 2 31,10 1-2-35,-12 3 1 0,-9-13 0 1,1-10 0 1,-17-12 1 38,-7-11 0-40,-12-4 0 0,-8-6 2 0,-2-4-1 0,-11 0 0 39,-13-10-2-39,6-8 0 1,-10-1 3-1,1-6-3 0,-4-2 0 2,0 0 0 34,0 0-2-35,0 0 2 0,0 0 0-1,0 0-4 1,0-32 0 32,0-34 2-32,0-25 2-1,0-24 0 0,0-18 0 38,0 1 0-37,-11-2-1-1,1 10 0 0,-6 21 0 0,9 16 0 2,4 16 1 34,-2 20 0-36,5 18 0 0,-8 16 0 0,8 9 0 0,0 8 1 35,0 0-1-34,0 0 0-1,-3 0 0 0,3 0 1 2,0 0 1 31,-18 0-2-33,-9 33 0 1,-30 29 5-1,-22 23 1 3,2 16-1 32,-7 9 3-35,2 1 0 0,7 5 3 0,11-9-2 2,3-10-6 36,5-18-3-38,8-19 5 0,15-19-4 0,5-15 0 0,15-12-2 34,7-9 0-34,6-5 0 0,0 0-4 0,0 0 1 35,0-5-18-35,10-20-45 0,27-12-47 1,-21 23-115-1,-8 6-161 35</inkml:trace>
    </iact:actionData>
  </iact:action>
  <iact:action type="add" startTime="29450">
    <iact:property name="dataType"/>
    <iact:actionData xml:id="d6">
      <inkml:trace xmlns:inkml="http://www.w3.org/2003/InkML" xml:id="stk6" contextRef="#ctx0" brushRef="#br1">22377 1459 1015 0,'0'0'180'2,"0"0"-65"-2,0 0-5 1,0 0-38 33,0 0-34-33,0 0 3-1,238-79-1 0,-162 40 2 0,29-10 0 35,24-1 2-35,16 3-9 0,11 7-1 0,5 6-8 2,-16 12-5 31,-4 2-6-33,-25 9 5 0,-22 2-2 0,-20 1-5 35,-18 2 4-34,-19 3-7-1,-26 0-1 0,-11 1-1 0,0 2-7 36,0 0-1-35,0 0-2-1,-27-3-10 0,-50-11-4 2,-41-12 15 32,-29-13 1-33,-26-11 0-1,1-7 0 0,-5-1 0 2,16-2 0 31,7 4-2-33,27 9 1 0,22 13-9 0,30 14-10 2,17 9-4 32,22 5 6-34,15 6 11 0,14-3 4 0,4 3-1 34,3 0 3-33,0-3-1-1,0 3 2 0,0 0 2 0,0 0 0 38,0 0 4-37,0 0 2-1,0 0-1 0,26 17-1 0,15 26-5 36,17 12-1-35,9 21 0-1,6 18 0 0,23 15 0 0,-7 19 4 36,8 10-3-36,-10 0-1 0,3-5 0 0,-19-13 3 0,-2-13-2 36,-21-17 1-35,-9-25-1-1,-16-20 1 0,-10-20-2 2,-5-19 1 36,-8-6-1-38,2 0-2 0,-2 0 1 0,11 0-2 0,-8-23-2 37,10-30 5-36,-5-25-1 0,4-19 1-1,-5-18 0 0,-3-20 0 34,8-22 0-33,-8-15-2-1,14-1 2 0,1 10 0 0,1 19 0 34,5 17 1-34,6 20-1 0,-6 21 0 0,-5 15 0 3,-12 21 0 31,3 19-1-34,-9 10 3 0,-2 14-3 1,0 5 3 5,0-2-4-2,0 4 5 29,0 0-4-33,0 0 1 1,0 0 0-1,-25 26 4 35,-34 26 3-35,-31 24 4 1,-18 29-3-1,-3 15-3 0,-12 15 2 35,2 15-2-35,10-4 2 1,11-3-2-1,7-9-2 0,25-16 2 36,3-22-3-36,14-20-1 0,13-23-1 0,15-19 1 2,3-16-1 33,11-14-5-35,9-4 5 0,0 0-11 0,0 0-7 0,0-2-27 39,26-28-32-39,0-7-63 0,-6 17-101 1,-15 6-146-1</inkml:trace>
    </iact:actionData>
  </iact:action>
  <iact:action type="add" startTime="35199">
    <iact:property name="dataType"/>
    <iact:actionData xml:id="d7">
      <inkml:trace xmlns:inkml="http://www.w3.org/2003/InkML" xml:id="stk7" contextRef="#ctx0" brushRef="#br1">14470 10007 216 0,'-21'-14'160'37,"-3"5"-49"-36,-15 1 14-1,-6-1-16 0,-19 9-58 0,-10 0-20 36,-25 0 5-35,1 17 11-1,-25 14 3 0,-5 12-4 0,-5 11-14 36,-8 3-6-36,0 9-5 0,4 1-2 0,14-2-10 2,5 3-4 30,15-1-2-32,6 4 0 0,17 1-2 0,15 2 0 4,4 8 1 29,5 9-2-32,9 5 1-1,-5 8 1 0,14 12-1 35,8 2 3-34,-3 5 0-1,12 1 1 0,1-1-4 0,14 0 1 35,2-4-1-35,4-8 4 0,0 2 6 0,12 1 10 2,40 0 7 31,7-1 1-32,9-1-6-1,13-6-1 0,-1-9-10 3,10-13-5 31,0-11 1-34,8-15 8 0,16-1 3 0,12-3-14 2,14-2-3 33,18-2-1-34,22-3 1-1,6-8 0 0,-5-12 2 1,-15-4 0 34,-9-1-3-35,-16-1 5 1,-7-1 3-1,-10-5-2 34,-3-2-6-34,0-13-1 0,-1 0-1 0,21-32 1 0,-1-27-2 35,12-11 2-35,-20-11 0 0,2-6 0 0,-30-15 0 2,-7-12 1 34,-13-27 1-35,-14-20-2-1,-19-13 1 0,-15-9-1 0,-9 3 1 37,2 9-2-37,-13 6 1 0,-6 10 0 0,-8 14 0 0,-2 15-1 35,0 16 2-35,-4 15-4 0,-36 7 3 0,-16 11-1 3,-5-2 1 30,-26 5 0-33,-17-5 0 0,-14-2 1 0,-11-3-1 36,2 2 1-35,-11 6 0-1,0 14 1 0,-5 15-1 0,-5 18 6 34,-13 16 1-34,-12 9-1 0,8 4 2 0,-12 0-3 1,14 0-3 32,-3 0 5-33,0 0-8 0,15 0 4 0,7 11-3 4,11 24 3 33,11 18-1-37,6 15 1 0,8 5-4 1,5 5 3 0,8-2-1 37,11 3-2-38,5 8 2 0,6 6-1 1,12 8 1-1,11 3 2 32,0 2-4-31,4-4 3-1,5-1-3 0,4-8 0 1,5-1 0 33,7 4-1-34,15 7 2 0,4 13 3 0,6 2 0 4,0 0 15 30,32-6 13-33,10-1-3-1,15-12-12 0,6-3-5 3,4 0-8 41,23 3 0-43,7-3 1-1,7-5-2 0,7-3-1 1,15-9 4-1,-2-9 6 36,-3-5-3-36,3-6-6 0,0-6-1 0,-4-5-1 0,13-6 0 34,-5-10 1-33,7-13 0-1,5-11-2 0,8-8 1 3,20 0 0 30,-7 0-1-33,-12-17 0 0,-12 7-2 0,-21 3 2 4,-12 1-2 29,-7 2 1-32,-9-14 0-1,5-9 1 0,-6-22 0 33,7-18-3-32,-4-19 3-1,7-19-1 0,3-22 0 0,-7-16 1 37,-9-12 0-37,-16-4 0 1,-8 4 0-1,-6 0 0 0,-14 4 1 34,-12-1-1-33,-2-1 0-1,-20 2-1 0,-6 2 1 2,0 1 0 31,-16-2-2-33,-24 7 2 0,0 8-1 0,-1 14-2 34,1 12 3-33,1 8-2-1,-6-1 1 0,1 3 1 0,-5 8-1 33,-2 6-1-33,-5 10-2 0,-5 4 1 1,-12 1 2 2,5 9 1 31,-12-1-1-34,-12 10 1 0,-8 10 2 0,-6 0-2 36,-20 6 1-35,-16 10-1-1,-15 9 5 0,-20 17-1 0,9 0-1 4,-4 17-2 29,3 25-1-33,0 3 3 1,4 4 0-1,7-2-3 4,1 0 2 30,14 13-2-34,19 1 3 0,7 11-2 0,17-1 0 2,3 8 0 32,13 5 1-34,3 2 2 0,5 0-4 0,11-4 0 3,5 2 1 33,10-2-1-35,0 4 0-1,10 7 2 0,2 6-1 2,11-4 1 31,-5 0-2-33,7-4 0 0,2-4 1 0,7 1-1 37,6 4 0-37,10 11 0 1,0 11 2-1,0 2-2 0,39 0 5 4,6-5 0 29,11-5 4-33,-2-5 0 0,16 1-3 0,11-4 8 4,10-3-7 32,18-5-3-36,8-8 3 0,4-10 10 0,6-3-8 2,6-12-3 33,8-6-4-35,0-9 2 0,4-8-3 0,-2-12 0 3,11-4 1 31,-6-6-1-34,8-4 2 0,1-1-3 0,-14 2 1 2,-17-6-1 30,-13-3-2-32,-21 0 0 1,1-3 1-1,-6-28-1 37,10-11 1-36,7-3 0-1,5-6 1 0,-5 1 0 0,-7-6 0 41,-7-6 0-40,4-17 0 0,-10-18-1-1,0-21 0 0,-4-13 1 0,-3 0-1 47,-5-10 0-46,-19-1 0-1,-4-6 0 0,-19 0 0 0,-9 2-3 0,-21 8 0 37,0 2-4-36,-12 8-2-1,-43-4-3 0,-9 2 6 0,-26-2-4 36,-1-3 3-36,-19 3 1 0,-10 6 3 0,-5 13 4 0,-14 21-3 5,-9 25 3 29,-7 16 4-33,-21 19-3-1,-12 17 0 0,-25 15 3 1,0 0-2 35,-16 32-2-36,23 30 1 0,22 11-1 1,14 6 2 1,40-4 0 34,12-6-1-34,18-19-1-2,12-8-1 0,-1-5 1 1,1 11 1 36,-2 11 0-36,6 14 0-1,0 11 0 0,9 4 0 0,7 4 0 40,11-4 1-40,9 4-2 0,9 3 2 0,6 17 0 0,12 18-1 37,5 16 2-36,16 17 1-1,0 2 3 0,0-2 6 0,16-5 8 4,28-12-6 33,15 0 2-37,20-8-2 0,21-6 2 0,17-3-8 0,11-6-1 37,11-7 4-37,16-9-4 0,12-14 0 1,33-17-3-1,18-24 0 38,26-20-1-38,11-20-2 0,-11-12 0 1,-23-14-2-1,-25-38-6 4,-34-7 2 31,-25-10 1-35,-26-10-2 0,-15-10-18 0,-31-20-40 3,-31-23-68 36,-34 77-106-39,-14-2-196 0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55:23.731"/>
    </inkml:context>
    <inkml:brush xml:id="br0">
      <inkml:brushProperty name="width" value="0.05292" units="cm"/>
      <inkml:brushProperty name="height" value="0.05292" units="cm"/>
    </inkml:brush>
  </inkml:definitions>
  <iact:action type="add" startTime="2823">
    <iact:property name="dataType"/>
    <iact:actionData xml:id="d0">
      <inkml:trace xmlns:inkml="http://www.w3.org/2003/InkML" xml:id="stk0" contextRef="#ctx0" brushRef="#br0">12882 8647 724 0,'0'0'198'8,"0"0"-115"-1,0 0-1-1,0 0-2 2,0 0-22 0,0 0 7 0,177 0 12-2,-56-8 2 2,42-1-13 0,59 6-8 0,36 0-11-2,42 3-9 2,19 0-17 1,4 0 3-1,-1 17 0-3,-3 6-16 3,-17-1-1 1,11-3-5-2,-21-2 10-1,13-11-6 2,-5-6 5 0,-19 0-7 0,-3-6-3-1,-20-17-1 0,-17 5-1 2,-8-8 0-2,-28 5 1 0,-25 1 3 0,-31 5-2 2,-17 6 0-1,-34 8 2-3,-18 1-3 4,-16 0 1-2,-16 0 0 2,-15 0-1-4,-10 0 0 3,-7 0 0 0,-13 0-1 0,-3 0 1-2,0 0-1 2,0 0 0 1,-13 0-8-2,-36 0 6 0,-30-16 2 1,-8-11 1 0,-21-10-2-1,-4-8 2-1,-17-2 1 3,-3-7-1-2,-17-1 0 2,7-6-1-4,14 4 1 4,5 3 2-1,17 9-2-1,22 8 0-1,20 10-2 2,21 14 2 0,18 6-2 0,12 3 2-2,13 4 0 2,0 0 1 0,0 0 3 0,25 0 0-2,44 0-3 3,16 17-1-1,17 9-1-1,19 4 1-1,6 9 0 3,11 9 1-2,6 3 0 1,6 0-1-2,-13 0 1 2,-6-1 0 0,-15-2 2 0,-29 0 3-1,-13-4-4 0,-22-8 3 2,-24-6-3-2,-6-3 3 0,-22 1-4 0,0 0-2 1,-21 13-2 0,-35-2 2-1,-17-1 1 0,-35-1-1 1,-17-6 1 1,-15-4-1-4,-4-4 2 4,3 1-2-2,17-6 1-1,11 4 0 2,26 3-1 1,13 4-12-2,20-1-28 1,12-4-65-2,42-20-65 2,0 0-136 0</inkml:trace>
    </iact:actionData>
  </iact:action>
  <iact:action type="add" startTime="4046">
    <iact:property name="dataType"/>
    <iact:actionData xml:id="d1">
      <inkml:trace xmlns:inkml="http://www.w3.org/2003/InkML" xml:id="stk1" contextRef="#ctx0" brushRef="#br0">13703 7952 670 0,'0'0'293'6,"0"0"-144"2,0 0-52-2,0 0-16 2,0 0-19 0,0 0-24 0,0 0-6-2,-447 326-13 2,310-266-11 0,-2-1-2 0,11-5-6 0,13-4 0-2,15-5 0 2,21-9-6 0,21-4-5-2,19-16 2 3,18-5 8-2,21-5 1 1,0-4 5 0,34 4 7-2,48 5-3 2,33 6-5 2,28 9 11-6,23 10 25 5,6 18 6-2,1 8-6 1,-4 5-4 0,-21 1-11-2,-15-12-11 2,-33-20-3 1,-32-14-9-1,-34-14 0-3,-21-1-2 4,-13-7-17-1,0 2-60-1,-28-2-117-1,-14 0-64 3</inkml:trace>
    </iact:actionData>
  </iact:action>
  <iact:action type="add" startTime="13294">
    <iact:property name="dataType"/>
    <iact:actionData xml:id="d2">
      <inkml:trace xmlns:inkml="http://www.w3.org/2003/InkML" xml:id="stk2" contextRef="#ctx0" brushRef="#br0">12898 14889 808 0,'0'-20'182'8,"0"11"-84"0,24-1-21 0,6-3-23-2,13-1-10 2,21 4 21 1,17 2 0-2,22-1-3-1,28 3 7 2,33 4 1 0,33-1-9 0,30-1-13-2,36 2-14 2,18-4-10 2,-9-1-7-5,-3-1-15 3,-14 8 6 0,-3 0 1 1,17 0 5-1,10 0-5-2,-11 4-1 1,6 5-2 1,-26-5 0 1,-12 6-1-3,-27 7 0 1,-15 3-3 2,-30 1-3-4,-16-1 2 3,-19-6 1 0,-32-5-2 1,-29-4 0-3,-29-5 2 2,-16 3-2 0,-13-3 0-2,-10 0 0 3,0 0-7-4,0 0-5 3,-49-25 8 0,-18-22 1 1,-34-13 3-4,-16-8 0 3,-23 1 1 0,-2-2 0 1,-24-2-1-3,-5-2 2 1,-12 0-2 1,18-1-5 1,15 15-9-3,26 12 2 1,27 13 4 1,33 17-3 0,33 9 5-2,18 5 6 2,13 3 3 1,0 0 1-1,16 0 7-3,50 0-2 3,34 11-9 0,39 21 1 0,10 7 3-2,21 5 0 3,-7 10-2-2,1-4-2 1,-13-1 1-1,-23-2-1 1,-8 0 1-1,-19-4 2 1,-21-4 2-1,-16-5 6 0,-24-10-6 1,-11-9 3-2,-23-3-4 2,-6-4 4 0,0 4-8 1,-16 13-3-4,-34 12 0 3,-27 10 3 0,-23 15 0 1,-16 2 2-2,-13 7 1-1,-8-6 0 2,-3-8 1 0,4-3-2 0,14-11-2-1,22-10-3 0,32-8-5 1,20-10-5-2,23-4-38 2,9-8-68 0,15 0-49 0,1-3-89-2,0 0-692 2</inkml:trace>
    </iact:actionData>
  </iact:action>
  <iact:action type="add" startTime="14422">
    <iact:property name="dataType"/>
    <iact:actionData xml:id="d3">
      <inkml:trace xmlns:inkml="http://www.w3.org/2003/InkML" xml:id="stk3" contextRef="#ctx0" brushRef="#br0">13585 14174 491 0,'0'0'283'4,"0"0"-85"4,0 0-41 0,0 0-18 0,0 0-36 0,0 0-41-2,41 93-32 2,-122-19-7 0,-24 4-3-2,-34 1-5 2,-16-6-6 0,4-2-2 0,11-7-6-2,20-8-1 3,25-5 0-2,33-10-1 1,24-6 1-2,19-16 0 2,19-2 2 0,0-6-1 0,70 1 10-2,40 5 7 2,44 4 6 0,26 6 7 2,-2 3 2-4,-14 10 5 3,-24 1 14-2,-22 0-6 1,-44-9-20-2,-18-10-15 2,-25-7-3 0,-24-9-8-1,-7 0-3 0,0-6-24 0,-7 0-68 0,-43 3-109 1,23-3-12-2,-11 0-258 2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17:01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828">
    <iact:property name="dataType"/>
    <iact:actionData xml:id="d0">
      <inkml:trace xmlns:inkml="http://www.w3.org/2003/InkML" xml:id="stk0" contextRef="#ctx0" brushRef="#br0">19727 8908 547 0,'0'0'164'2,"0"0"-86"14,0 0-16-14,0 0-2 12,0 0 0-12,0 0 1-2,0 0-1 12,39-25 1 0,-21 23-2-11,2 2-5 15,12 0 0-16,5 0-12 13,7 0-12-12,2 0-10 16,15 0-3-16,-1 0-4 13,5 0 6-13,0 0 4 15,3 0 2-14,5 0-4-2,-5 0-2 13,14 0-5-12,-5 0-6 14,3 0 2-14,1 0-3 12,3 0 0-11,13 0 0 12,1 0 2-12,-3 0-3 17,-3 0 4-18,2 0-3 0,-15 8 3 14,-8 1 0-15,3-4-1 13,-7-2-3-11,7-1-1 13,6 1 1-15,-1 1-2 12,-5 1-1-9,-4-2 0 13,-5 4 1-15,0 2-2 10,-4-1 0-7,-10 0 1 8,6 1-2-10,-1-6-1 11,5-3 1-11,-4 0-1 10,-7 0 0-9,14 0-1 9,-5 0 1-10,8-3 0 13,-12-6 2-14,5-1-2 17,-4 1 0-18,1 1 0 14,-1 0 3-13,-11 4-3 13,7 3 1-13,-11-3-1 13,-11 1 1-13,1 1-1 11,-12-1 1-9,-11-2-1 15,-5 5 0-16,-3 0 0-2,0 0 3 13,0-4-2 3,0 4-1-14,-4 0 0-2,-40 0 1 15,-25 0-1-13,-14 0 0 10,-5 0 0-9,-22 0 3 9,-2 0-3-8,-17 0 2 2,-6 0-2 2,-18-13 1-4,-5 0-1 3,-6-1 0 11,-3 6 0-16,-7 3-3 10,6 5 2-11,-5 0-1 13,13 0 2-12,12 18-3 11,14 1 2-12,17 1 1 13,15-3-2-12,7-2 1 12,11 0-2-12,17 0 2-1,-7-5 0 14,15 0-4-14,14-3 4 13,-9-4-2-13,15-3 2 17,11 0 0-17,-3 0-2 12,10 0 3-12,1 0 0 12,-5 0-1-10,5 0 0 8,-3 0 0-9,0 0 0 12,-11 0 2-13,7 0-1 12,-5 0 0-12,7 0 0 14,2 0-1-13,0 0-5 12,5 0-3-12,5 0 1 13,11 0 3-14,2 0 2 13,0 0-3-14,0 0-3 14,0 0 4-12,0 0 2 12,0 2 2-13,0-2 1 16,0 0-9-15,18 0 3-1,11 0 5 11,24-2 0-10,3-11 2 12,5-2-1-14,6 3 1 13,9 7-1-10,4 5 2 15,4 0-1-18,2 0 2 3,9 0 0 9,3 0 2-1,2 0-5-8,-3 0 7 13,6 0 1-14,-5 0-2 0,2 0 1 10,5 0-1-9,-5 0 3 8,-3 5-2-6,-2-2 3 7,-6-3-4-10,-9 2 1 11,-1-2 2-10,0 5 0 10,-3-3-3-12,4 0-1 13,0 4 1-12,-5 1-2 12,1-4 0-14,-3 4-2 17,-6-4 0-17,-2-3 3 13,5 0 2-12,-11 0 0 14,-6 0 5-14,-1 0-1 13,-4 0-2-13,-1 0-3 12,-5 0-3-11,1-3 3 17,-1-4-3-17,10 4-3-2,-4-10 4 13,8 2-2-10,-5 3-2 7,2-1 7-7,-6 3 2 9,-1 4 0-8,-7 2 4 7,-11 0-6-8,-11 0 3 14,-7 0-7-15,-4 0-2 8,-6-3 0-8,5 3 0 11,-5 0-1-10,0 0-1 13,0 0 1-15,0 0-1 11,0 0-6-11,0 0-15 12,0 0-47-12,-11 0-51 17,-29 0-55-18,17 0-62 17,-1 0-226-15</inkml:trace>
    </iact:actionData>
  </iact:action>
  <iact:action type="add" startTime="17093">
    <iact:property name="dataType"/>
    <iact:actionData xml:id="d1">
      <inkml:trace xmlns:inkml="http://www.w3.org/2003/InkML" xml:id="stk1" contextRef="#ctx0" brushRef="#br0">10707 17221 343 0,'10'-3'242'2,"7"3"-63"9,-5 0-73-6,8 0-18 6,5 0-23-10,10 0-3 16,5 0 9-15,8 0-18 9,16 8-7-9,8 4-4 14,17-4-16-15,21 1-2 10,6-4-10-9,16-2-4 15,8-3-1-16,4 4 7 1,7-3-2 10,-15 11 8-9,-4-1-10 10,-12-7 6-11,0 6-6 11,-2-7 1-10,5-3-10 10,10 4 3-13,-4-4-1 14,3 0-1-12,-10 0 2 15,-6 5 5-17,-12 0-3 13,4 4 3-11,-8 0 2 11,0-5-6-10,-2-4-4 14,-2 0 2-15,-9 0-2 0,10 0-3 10,-3 0 0-11,-4 0 3 13,9 0 0-2,-4 0-1-10,-8 0 1 15,3 0-2-17,-2 0-1 4,-11 0-1 6,6 0 0-8,-2 0-1 11,0 0 2-10,-1-8 0 9,-8-3 1-11,-6 5-1 13,-7-1 1-11,-15 3 1 9,-7 1 1-10,-13 0-2 16,-9 3 1-17,-12 0-1 12,-3 0 0-13,0 0-1 14,0 0-4-13,-18 0 1 16,-43 10 3-15,-35 0 1 10,-16-10 0-10,-37 0 2-1,-12 0 0 15,-14 0 1-15,-15 0 0 14,-12 0-4-15,2 0 0 11,-4 0 0-7,-2 0 0 9,-4 3 1-12,13-3-1 12,10 0 2-11,9 0-1 18,14 6-1-20,7-1 4 2,17 1-3 6,12 1 1 10,14-7-2-16,8 0 0 9,9 0 1-9,13 0-1 12,4 0-4-13,6-1 2 13,6-5 2-12,-5 4-3 12,5 2 2-13,-4 0 0 12,8 0 1-11,0 0-1 13,3 0 0-14,5 0-1 1,-1 0-1 11,9 0-1 5,-4 0 0-16,7 8 4-2,3 0 0 14,12 0 1-12,11-8-2 13,12 0 0-14,5 0-3 12,2 0-14-11,0 0 6 0,0 0 9 11,0 0 2 6,0 0 2-18,0 0 0-1,0 0-1 7,0 0 0 10,28 0-1-16,46 0 1 10,30-8 3-9,28-17-3 14,13-1 3-14,0 6-1-1,-5 20 5 12,-19 0-6 0,-5 0 3-12,-9 20-3 17,-7 2-1-16,7-1-3-2,8-3-6 14,31-8-52-12,22-10-75 10,-104 0-67-10,-4 0-136 13</inkml:trace>
    </iact:actionData>
  </iact:action>
  <iact:action type="add" startTime="18970">
    <iact:property name="dataType"/>
    <iact:actionData xml:id="d2">
      <inkml:trace xmlns:inkml="http://www.w3.org/2003/InkML" xml:id="stk2" contextRef="#ctx0" brushRef="#br0">23548 17224 204 0,'0'0'301'14,"0"0"-168"-12,0 0-9 7,0 0-32 10,0 0-19-18,0 0-2-1,252 14-7 18,-172-6-1-18,10-4-6 12,10 4-14-10,7-3-2 15,11 10 8-16,5-5-12 11,-1 7-7-10,1 5-7 9,-2 0 1-8,7-1-10 15,-3 2-2-17,-1-3-3 0,14-3-3 14,3-2 0-15,-1-2 0 13,-3-8 0-10,3 3-1 9,-12-4-3-8,2-2 3 7,-10 3 2-9,-8 1-1 10,1-6-1 3,-10 7 4-15,-1-7-6 3,-2 0-1 9,2 0 5-9,-3 0-4 15,0 0 2-18,-2 0-1 12,-13 0 0-10,3 0-1 11,4 7-2-11,-4 2 2 12,10 2-2-13,6-2 1 13,10 2 2-13,-4-3-4 16,1-2 1-15,-7-3-1 0,-6-3 0 12,-13 0-3-14,-7 0 2 14,-10 0 0-12,-6 0 1 9,-1 0 0 7,-7 0 2-16,-13-7-2-1,8-1-4 17,-9 6 3-16,2-4-4-1,-5 3 4 5,-11 1 1 7,-7 2 1-11,-13 0 3 16,4 0-3-16,-9 0-1 1,0 0-1 5,0 0-8 9,0 0-3-17,-16 0-5 14,-48 0 5-13,-17 0 12 16,-35-7 3-16,-18 2 1 0,-18-7-2 12,-18-1 4-10,-9-1-1 9,-2 2 5-9,-1 2-4 11,-2 6 0 3,-1 4-1-16,-15 0 2-1,-5 0-1 14,-1 0-5-13,5 0 3 13,13 6 1-12,3 2-2 9,6-1 4-8,18 0-2 10,4-1-2-10,12 1 1 10,9 3-3-12,11-4 1 12,8 2-2-11,4-5-1 15,13-3-3-15,-4 0 3-1,-4 0-3 11,8 0-2-9,3 0-12 11,16 0 6-14,20-10 0 14,2 9 0-11,5-5 3 9,5 3 7-11,-9 0 2 13,-2 3 0-12,2 0-2 12,-4 0 2-14,1 0-8 16,2-4-7-15,15 3-6 13,7-5 6-14,18 6 1 14,6-3 2-11,8 3 10 15,2 0 2-17,3 0-1 1,0 0 0 11,0 0-1-2,0 0-6-9,24 0 5 17,42 0 3-17,29 0 5-2,25 0-1 13,32 0 0-11,0 0-1 11,21 0 4-10,-11 0 8 6,6 9-4-7,8 4-3 14,5 4-2-14,3 3 0 10,7 2 5-11,-14 1-2 15,-10-4 5-13,7-1 0 0,-6-6-3 5,12-10-1 6,-2-2-5-11,3 0 2 10,-1 0 4-12,1 0-4 17,0 0 2-16,-17 0-1-1,10 0-7 13,-7 0 1-13,7 0-1 14,-9 0 5-14,-6 15-4 13,-18-2 1-14,-12 1 2 15,-16 0-5-14,-23-3 0 13,-12 1 0-13,-16-7-11 13,-8 0-17-11,-10-5-46 7,-14 0-45-8,-11-2-57 11,-19-10-92-10,0 4-406 13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55:23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634">
    <iact:property name="dataType"/>
    <iact:actionData xml:id="d0">
      <inkml:trace xmlns:inkml="http://www.w3.org/2003/InkML" xml:id="stk0" contextRef="#ctx0" brushRef="#br0">17373 7857 461 0,'0'0'213'5,"0"0"-60"5,0 0-28-4,0 0-43 2,0 0-32 0,0 0 16-2,-228 28-6 2,79-19-12 0,-32-1-9 0,-28-2-15-2,-20 2-11 2,7-2-4 0,15 0-7 0,46-5-2-1,28-1 0 1,49 0 0 0,39 4 0-1,29-4 0-1,16 0 0 2,61 0 0 0,82 0 21-1,75 0 12 0,53 0-4 1,17 0-12 1,-4 0 8-2,-46 6 18-1,-51 21-5 2,-46 8 0 0,-47-9 7 1,-42-2-13-3,-24-10-6 2,-28-8-13-1,-3-3-13 2,-94-3-15-4,-72 0 15 4,-61 0 6-2,-34 0-6 1,3 0 0-1,24 0-5 0,48 0 4 2,56 0 1-1,65 0-3-2,36 0 2 3,32 0 0-1,103 0 2-1,78-3 0-2,74-9 3 3,12-1 0 0,-9 7-1 0,-48 6 6-2,-62 0-3 2,-64 0 8 0,-44 0 9 1,-31 6 0-4,-15-6-23 3,-85 0 1 0,-70 0-1 0,-52 2 3-2,-28 1-3 2,4 9-4 2,32-4 4-3,44 2 0-2,54 0 0 3,53-5 1 0,54-5-1 0,54 0-1-2,87 0 1 2,40 0 7 0,10 0-6 0,-17 0 4-2,-48 6-2 2,-45 5 0 0,-31 0-3 0,-43-7-6-1,-7-4-33 1,-48 0-111-1,-8 0-63 1,-4 0-164-2</inkml:trace>
    </iact:actionData>
  </iact:action>
  <iact:action type="add" startTime="9860">
    <iact:property name="dataType"/>
    <iact:actionData xml:id="d1">
      <inkml:trace xmlns:inkml="http://www.w3.org/2003/InkML" xml:id="stk1" contextRef="#ctx0" brushRef="#br0">17654 12565 336 0,'8'0'171'7,"-3"0"-29"-1,-5 0-35 3,0 0-41-2,0 0-9-1,0 0-6 2,0 0-20 0,0 0-10 0,0 0 0-2,-36 0 17 3,-28 0 22-2,-28 0-20 1,-33 2-8-2,-36-2-9 2,-29 0-4 0,-17 0-12 2,-11 0-6-4,13 0 1 1,7 0-2 1,39 0 1 1,31 0 0-4,34 0 0 3,38 0 0 0,30 0 0 0,26 0 1-3,0 0 8 3,82 0 28 1,49 0-9-1,60 0-16-3,26 0-8 4,28 0 9-2,-8 3 10 2,-33 16 16-3,-39 4-3 1,-36 3 4 1,-42-8 0 0,-29 1-13-2,-19-8-7 2,-21-7-5 1,-15 0-8-2,-3-2-8-1,-3 5-4 2,-68 1-11 0,-48 2 15 1,-46-1 3-3,-33 0 3 1,4-4-6 1,13 3-3 0,27 1 3-2,37 2 0 2,34-1 0 0,38-5-1 0,32-5 2-2,15 2-2 3,94 0 2-1,47 2 0-1,40 3 5-1,14 5-4 2,-15 0 1 0,-40 2 3 0,-30-1-4-2,-47-3 4 2,-31-5 6 1,-27-3 7-2,-7 7-16-1,-68 0-3 2,-61-1 0 1,-44-2 0-1,-17-6 0-3,6 0-1 3,7-6 0 0,33-2 1 0,28 3 0-2,39 5 0 2,46 0 1 1,31 0 0-2,31 0 1 0,85 0 3 0,45 0 0 1,33 0-2 0,-10 19 1-1,-30 0 0 0,-40-3 0 1,-40-1 0 0,-35-3 3-2,-35-4 7 2,-4-3-14 1,-40 2-3-2,-60-7 3 0,-38 0-1 0,-10 0 1 1,-13 0-1 1,18-7 1-4,26-6-3 4,19 3 3-2,48 3-4 1,34-3-24-2,16 3-88 2,63-2-36 1,-3 9-139-2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55:23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561">
    <iact:property name="dataType"/>
    <iact:actionData xml:id="d0">
      <inkml:trace xmlns:inkml="http://www.w3.org/2003/InkML" xml:id="stk0" contextRef="#ctx0" brushRef="#br0">17076 3341 737 0,'-20'0'154'7,"-31"0"-93"1,-39 8 14-2,-33 15 8 2,-35-7-27 0,-34-1-6 0,-21-10-2-2,-8-5-13 2,6 0-9 0,28 0-12 0,23 3-6-1,31 6-5 2,42 1 3-2,25 3-4 1,39-8 0-3,14-5 9 3,13 0 23 0,0 0 16 1,77 0 12-3,56-3-24 2,58-14-28-1,60 0-7 1,16 4 9-2,-9 6-3 3,-36 7 9-2,-40 0 13 1,-41 0 3-2,-28 7-1 3,-45 3-11-1,-27-7-6 0,-28 3-3-2,-13 7-13 2,-80 2-12 0,-58 2 7 0,-59-2 5-3,-23-13 0 4,-5-2-2-2,11 0 2 2,47-2-1-4,42-10-3 3,53 7 3 0,31 5-4 1,41 0 3-3,0-4 1 2,93 4 1-1,68 0 16 1,66 0-14-1,31 0 0 1,3 17 6 0,-36 9-5 0,-48-1 7-2,-50-3 9 2,-47-7 5-1,-47-8 2 1,-33-4-8-2,-39 0-18 3,-90-3-13-2,-63 0 12 1,-53-3 1-1,-16-24-3 0,7-5 2 2,32 7-1-1,58 11 2-2,60 6 0 2,49 8-1 0,40 0 1 0,15 0 8-2,61 0-2 3,65 0 15-2,38 0-17 1,7 22-2-2,-8 12 0 2,-30 3-2 0,-34-2-3 0,-39 0-35-3,-35-4-51 4,-25 6-56-1,-4-26-88-1,-43 3-191-1</inkml:trace>
    </iact:actionData>
  </iact:action>
  <iact:action type="add" startTime="10591">
    <iact:property name="dataType"/>
    <iact:actionData xml:id="d1">
      <inkml:trace xmlns:inkml="http://www.w3.org/2003/InkML" xml:id="stk1" contextRef="#ctx0" brushRef="#br0">11617 5762 689 0,'0'0'191'5,"0"0"-108"1,0 0-6 2,0 0 6 1,0 0-17-2,0 0-5 0,64 4-1 1,-5-52-4 0,22-19-5-1,30-20 1-1,13-11-2 3,20-10-9-1,15-1-5-1,3 10-5-1,14 6-4 2,-11 15 2 2,12 9-3-2,-12 6-3-2,12 4 0 2,-4 6-5 0,-2-1-3 0,-6 7-1-2,2 1 0 2,-4 1-6 0,5 6 3 0,-4 2-2-2,3 4-5 2,-22-1 0 0,-6 2-2 0,3 2 5-2,2 2-3 2,9 4 1 0,-5 4 5 0,-7 6 1-2,-8 5-3 1,-5 6 0 2,1 0-2-2,3 3 2-1,8 0-3 3,1 0 1 0,12 0-4-2,7 0 4-2,1 0-1 3,-3 0 0 0,-10-5-5 1,-5 2-3-4,8 0 3 4,0 3 1-2,5 0 1 2,1 0 0-3,-8 6-1 2,8 14 2-1,3 5-1 1,1 1-1 0,-1 4-1 0,-2 4 4-1,-10-1-2 1,1 4-1-2,-1-3 0 3,-8-9-1-1,1 0-4-1,-11-5-1-1,-3 0 4 2,-10-3-2 4,6 2 1-8,-8 3 2 2,-4 8 1 3,5 5 0-2,2 7 1 1,2 7-1-2,3 5 0 2,-1 3-1 0,-5 5 3 4,-14 1-1-11,-6-13-2 8,-17-5 2-3,-15-9-1 2,-8-4-1-2,-14-4-1 3,-2-11 1-2,-18-4 0 2,0-4 0-4,-10-9-1 4,0 2 0-2,-10-2 1 2,-1 0-1-4,-2 0-1 4,0 0 2-2,0 0-2 1,0 0-3-2,0 0-4 2,0-19-5 0,-13-37-9 0,-28-28 16-1,-20-25 3 0,-16-10-2 1,-9 1 1 0,-14 5-4-2,-2 14 0 2,5 23-1 0,14 21 1 0,15 18 2-2,16 15 6 2,14 7-1 0,19 8 0 0,15 7 2-2,4 0 0 3,0 0 5-1,0 0 3 0,0 0 0-2,7 0 3 2,40 24-6-1,17 23 0 1,12 13-5-1,11 16 1 1,13 8 0 0,-5 7 4 0,-4-2-2-3,-11-5 1 3,-4-5 1 0,-13-3 0 1,-8-3 1-4,-13-11 1 4,-17-14-6-2,-10-8 5 1,-15-10-3-1,0-2-3 1,0 9-1-1,-31 3 0 2,-20 1-1-4,-20 2 1 3,-16-8-1 0,-26-1 1 1,1-7-1-4,-8-7 1 4,11 1 0-1,16-4-2-1,14 0 1-1,9-1-1 3,27 5-9-2,12-8-32 2,5 1-109-4,26-14-80 3,0 4-142 0</inkml:trace>
    </iact:actionData>
  </iact:action>
  <iact:action type="add" startTime="12417">
    <iact:property name="dataType"/>
    <iact:actionData xml:id="d2">
      <inkml:trace xmlns:inkml="http://www.w3.org/2003/InkML" xml:id="stk2" contextRef="#ctx0" brushRef="#br0">19297 17729 349 0,'0'0'156'6,"0"0"-35"1,0 0-61-1,0 0-41 2,0 0-18 0,0 0-1 0,29 10 1-2,-29-10-1 2,0 5 20 0,0 3 69 0,0-2 31-2,-28 5-25 2,-26 4-24 0,-25-6-3 0,-46 15-8-2,-43-4 6 3,-58 0-16 0,-40-3 2-1,-18-6-6-2,-10-9-12 1,13-2-14 2,17 0-14-1,35-13 1-2,35-11-7 1,47 5-1 2,53 8 1-1,51 5 1-3,35 2-1 4,33 2 2-3,103 2 50 3,89 0-24-4,57 0-21 3,30 0-2 0,-2 12-3 0,-22-1 0-2,-35 0 19 2,-39-3 4 1,-37 4-7-2,-41-7-3 0,-33-2-6 0,-47-3-4 1,-28 0 1 1,-20 0-6-4,-11 0-2 3,-102 0-16 1,-68 0 18-1,-79-20 2-2,-38-13 3 2,16-4 5 0,37 3-3 0,48 7 2-3,71 10-4 3,49 5-3 1,50 9-1-2,27-2 0-1,91 5 11 2,99 0 27 0,74 0-30 0,45 14-8-2,-5 12-1 3,-37 1 0-2,-79 0 3 1,-70-2 4-1,-62-12-1 0,-46-2 8 2,-14 4-14-2,-92-5-4 0,-44 5 4 0,-42-10-3 1,-2-5 6 1,10 0-6-4,31-8 2 4,31-9-1-1,32 5-10 0,31-1-62-2,49 13-110 1,13-3-129 1</inkml:trace>
    </iact:actionData>
  </iact:action>
  <iact:action type="add" startTime="13691">
    <iact:property name="dataType"/>
    <iact:actionData xml:id="d3">
      <inkml:trace xmlns:inkml="http://www.w3.org/2003/InkML" xml:id="stk3" contextRef="#ctx0" brushRef="#br0">21165 12654 542 0,'0'0'135'6,"0"0"-12"1,0 0-33 2,0 0-16-2,0 0-7-1,0 0 11 2,-823 705-12 0,650-591-12 0,-12-13-3-1,-12-12 16 0,-12-7-16 4,-27-7-12-6,-2-4-3 2,-7-9-2 1,-16-6-6 0,3-3 6-2,14-8 13 2,4-6-5-1,2-7-12 2,10-7-9-1,-14-12-2-2,-7-4 1 2,-13-1-16 0,-9-8 13-1,-11 0-6-1,-7 0 5 3,23 0-12-1,21-8 9-1,5-19-9-1,-5-10 4 3,-5-3-2-1,-12-8-4 0,-5 7-1-3,12-2-1 4,17 12 0-1,36 3 2 0,33 2 2-3,29-1-2 4,22-4 1-1,23-9 0 0,11-4-3-3,2-13 5 3,1-12-5 0,-3-10 1 0,-7-5 2-1,0-4 1 1,-7 10-2-1,1 4 0 2,0 6 5-3,-3 3-7 1,12 1-1 2,-4 5 1-4,4 10 0 4,-2-3 0-1,10 7-1 0,8 1 1 0,1-10-1-2,6-4 2 2,-11-2-2 3,11 3 0-6,1 9-3 0,-5 13 4 3,15 9 0 1,8 9-3-1,15 7 3-3,11 0 1 3,4 5 0 0,2-3-2 1,0-1 2-3,0-3-2 1,-5 4 1 2,3 0-1-2,-4 8 0-1,13 0-1 2,-3 0 1 0,2 0 2 1,5 0 0-4,3 0 0 3,0 2-2 0,0 8-5 0,31-2-7-1,35 0 2 0,8 4 1 2,21-2 7-1,-8 7 2-2,10 3 1 2,-13 0 0 0,4-3 0 0,-20 0 1-2,12-10-2 2,-19-3 0 0,0-4 1-1,-22 0 1-1,-16 0 0 2,-10 0 0 0,-8 0-1 0,-5 0 0-2,0 0-7 2,0 0 3 1,0-6-3-1,-8-9 7-3,-42 5 1 3,-17-2 4 0,-13 7-2-2,-8 2-1 2,-2 3-2 1,-6 0 0-2,16-3-1 1,15-5 0-1,9-3 0 1,12-1 1 0,5 2 0 0,10 0 0-3,0 3 0 3,3 0 0 0,9 6 2 1,-7 1-1-4,8 0 2 4,-1 0-2-2,7 13 1 1,-3 9 3-1,13 1-4 0,0 1 0 2,0 10 3-1,39 9 0-1,5 16-3 0,6 15 7 1,-2 9-4-2,-6 7 4 2,-11-14 1-1,-5-9-7 2,-13-16 0-1,-9-14-2-2,0-12-4 2,-1-10-6-1,3-13-14 1,-3-2-33-2,6 0-47 2,7 0-45 1,-13 0-40-1,-3-9-272-2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18:53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514">
    <iact:property name="dataType"/>
    <iact:actionData xml:id="d0">
      <inkml:trace xmlns:inkml="http://www.w3.org/2003/InkML" xml:id="stk0" contextRef="#ctx0" brushRef="#br0">19321 8124 456 0,'0'0'261'8,"0"0"-131"1,0 0-37-1,0 0-29-3,0 0-43 3,0 0-6 0,0 0 34 0,261-53 13-1,-197 53 7 1,8 0 19-1,7 0-19 1,0 0-24-2,5 0-14 2,16 0-10 3,0 0-4-6,5 3 4 2,-1-3-10 1,9 0 1 1,5 2 1 0,-11-2-6-4,-3 0-1 3,-7 0 0-1,-12 0-5 2,-13 0 1-2,-15 0 2 0,-17 0 0 1,-17 0-2-1,-2 0-1-1,-17 0 4 1,-4 0-3 2,0 3-2-2,0-3 1-1,0 2 1 2,0-2-1 1,0 3 4-1,0-3-5-2,0 0 1 2,0 5-1 0,0-3 2 0,-1 5-2-2,-43 6 0 1,-20 0 1 2,-20 4-1-1,-16-12-1-2,-10-2-1 2,6-3 2 0,-9 0 0-1,5 0-1 0,7 0 1 1,-11 0 0 1,8-4-1-3,-1-3 1 1,13 2 0 1,5 1-4-1,8 3-6 2,4 1-4-4,23 0 6 4,3 0 1-1,23 0 5 0,8 0 0-3,15 0 1 3,3 0 2 1,0 0-2-1,39 0 5-2,45 0-4 2,37 0 0 0,40 10 0 0,20 7-1-2,13 8-2 2,-23 4 3 0,-22 4-5 0,-40-2-30-3,-33-5-72 4,-76-24-73-1,0-2-164 0</inkml:trace>
    </iact:actionData>
  </iact:action>
  <iact:action type="add" startTime="6543">
    <iact:property name="dataType"/>
    <iact:actionData xml:id="d1">
      <inkml:trace xmlns:inkml="http://www.w3.org/2003/InkML" xml:id="stk1" contextRef="#ctx0" brushRef="#br0">22932 8812 85 0,'0'0'465'8,"0"0"-286"0,0 0-57-2,0 0-34 1,0 0-25 1,0 0-8 0,262 6 1-1,-189-6-12 0,7 0 22 1,7 0-14 5,11 0-5-11,18 0-12 5,7 0-11 1,2 0-7 0,8 0-3-2,-5 0-1 2,5 0-3 1,-5 0 4 0,-1 0-6-3,4 0 0 2,-11 0 0 1,-18 0-5-2,0 0-2-2,-4 0 4 4,-3 0-4-1,-2 0 0 1,-3 0-1-4,0-6 0 3,-9 1 1 0,-9-1-1-1,-8 4 2 0,-15 2 1 1,-14 0 0 0,-6 0-3-1,-21 0 6 0,2 0 0 0,-10 0-3 1,0 0-3 0,0 0-4-2,-10 0-1 2,-30 0 5 0,-21 0 1 0,-10 0 1-2,-21 0 2 2,-21-6-2 1,-9-8 1-2,-6 2-3-1,-24-2 5 2,-13 4-3 0,-12-5 1 0,-11 5-2-1,-10-3-1 0,11 7 0 1,11 6 0 0,2 0-1-2,32 0 1 2,18 12 4 0,21 12-4 0,22-6 3-2,20-1-1 2,5-3 0 0,17-5 0 0,18-3-1-3,8-4-1 4,13-2 0-1,0 0-4 0,0 0-9-2,50 0-33 2,-14 0-95 0,7 0-187 0</inkml:trace>
    </iact:actionData>
  </iact:action>
  <iact:action type="add" startTime="9493">
    <iact:property name="dataType"/>
    <iact:actionData xml:id="d2">
      <inkml:trace xmlns:inkml="http://www.w3.org/2003/InkML" xml:id="stk2" contextRef="#ctx0" brushRef="#br0">18912 16532 449 0,'0'0'193'8,"0"0"-40"-3,0 0-51 3,0 0-20 0,0 0-14 1,0 0 1-3,282-2-8 2,-208 2-14 0,20 0-11-2,6 0-1 1,4 5-2 2,6-2-12-2,-7 1 2 2,2-4-4-3,-2 2 0 1,-5 1 0 1,2 2-3 2,-3 4 0-3,2 0-4 0,-14 0-2 1,12 4-3 1,-1-5-2-4,-5-2-5 3,11-6-1 0,-6 0 1 0,1 0 0-2,-16 0 0 2,-1 0 4 0,-5 0-2-1,-10 0 4-1,-5 8-4 3,-4-5 5-1,-4-1-5 0,-4-2 0-2,-7 0-2 3,-17 0 0-2,-8 0 1 1,-13 0-2-3,-3 0 0 3,0 0-6-1,0 0-2 0,-36 0-5 1,-23 0 14 0,-18 0 0 0,-23 0 2-2,-12-16-1 2,-24-4 0 0,-5-1 1 0,-12 1-2 0,0-4 0-2,-3-1 2 2,14 3 1 0,3 5-2 0,18 6 0-3,4 1 0 4,15 6 1-1,16 4-2 0,-7 0 4-2,16 0-4 2,-3 0 2 1,16 0-2-2,-1 0 0 1,9 0-1-1,14 0-1 1,14 0 2 0,14 0 0-2,2 0 0 0,9 0 0 3,3 0-1-3,0 0 1 2,0 0-4 0,3 0-8 0,33-9 12 1,5-8 6-5,2 6-2 5,17 0-1-1,11 11 2 0,13 0-4-2,11 0 0 2,10 0 0 0,15 0-1-2,5 0-1 2,8 5 1 0,-7 7 2-1,-8-3-1 1,-17 1 2-2,-14 4 1 2,3-2 3 0,-6-1-5 1,-1 3 5-3,-5-9-5 2,-3-2-1-1,-9-3 2 3,-10 0-3-5,-12 0 0 3,-17 0 1 0,-2 0 2 0,-21 0-3-2,-4 0 2 2,0 0-2 0,0 0-6 0,-33 6 2-2,-47-3-5 2,-45 0 9-1,-51 0 7 0,-24-3-1 0,-6 0-1 1,-10 0 5 0,17 0-5 0,18 0 4-1,14-3-4 1,22-3-5 0,16 6-2-3,25-2-3 4,30 2-14-1,15 0-45-1,59 0-108 1,0 0-155-2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18:53.5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1897">
    <iact:property name="dataType"/>
    <iact:actionData xml:id="d0">
      <inkml:trace xmlns:inkml="http://www.w3.org/2003/InkML" xml:id="stk0" contextRef="#ctx0" brushRef="#br0">4929 12873 420 0,'0'-3'138'1,"0"3"-37"-1,0 0 3 18,0 0-23-18,0-2-11 2,9 2 0 29,24-2 3-30,13 2-1-1,28 0-13 1,31 0 5 15,51 17-8-16,51 13-16 17,72 2-10-17,35 0-17 16,27-7-10-16,8-5 6 3,-8 0 4 11,-24 1 3-13,-15 6-5 16,-24 6 8-16,-1 1-1 2,-13-9-8 10,-15-5-5-10,-26-11 0 12,-15-9-1-15,-40 0-3 30,-28 0 3-29,-37 0-2 0,-24 0-2-1,-36 0 0 16,-24 0 0-16,-18 0 0 16,-1 0-2-16,0 0-6 3,-58 2-8 14,-45-2 16-16,-49 0 0 15,-58 0 1-16,-41 0-1 4,-44-4-1 10,-42-14 1-14,-15-4 4 19,-3 0 4-19,-9-4 6 19,9 0-4-18,-6-2-7-1,19 0-2 16,17 0-1-15,19 2 2 2,34 10-1 14,27 1 2-17,32 8-2 17,32 1 3-17,23 2 0 17,27 4-4-17,18 0 0 4,29 0-5 10,27 0 5-14,20 0-1 17,24 0-4-16,13 0-3 14,0 0-9-14,13 0-6 3,45 0 23 24,35-5 6-28,24 3-2 2,34 2 2-1,23 0-1 21,34 0-5-21,49 0 0-1,37 5-1 17,31-5-1-17,10 0 2 15,0 0 2-15,-14 0 0 18,-21 0 6-18,-18 12-2 0,-7 10-2 18,-14 1-1-18,6-1 2 6,11-7 2 9,-7-8-2-15,-10-4 1 17,-17-3 0-16,-33 3-3 1,-30 3 4 13,-37 5-3-13,-41-5 7 13,-42-1 0-15,-31-5-6 16,-14 0-5-15,-16 0 0 16,0 6-9-17,-62 5-6 4,-79 2 15 12,-91 8 4-15,-71-8 5 16,-69 0 1-17,-30-13 4 3,-10 0 0 13,14-7-13-16,30-23 4 17,43 3-5-17,44 14-33 4,243 13-92 12,35 0-172-16</inkml:trace>
    </iact:actionData>
  </iact:action>
  <iact:action type="add" startTime="7658">
    <iact:property name="dataType"/>
    <iact:actionData xml:id="d1">
      <inkml:trace xmlns:inkml="http://www.w3.org/2003/InkML" xml:id="stk1" contextRef="#ctx0" brushRef="#br0">22617 12972 482 0,'0'0'247'2,"0"0"-102"15,0 0-29-17,0 0-23 17,0 0-19-17,0 0-11 2,0 0-8 14,299 12-4-16,-199-4-10 18,33 2-8-18,28 2 2 16,41 5 2-16,28 0-4 2,24 5-1 16,14 6-14-17,-13 4 6 3,-1 7 4 10,-2-6-17-12,0-2-6 14,11-6-3-16,5-5 0 15,1-5 0-14,-16-5 3 13,-7 2-2-13,-11-7 0 16,-23 3-2-17,-12 4-1 16,-24-1-3-16,-35 1 0 3,-29-3-5 11,-33-5 8-12,-25-4 1 12,-26 0 1-14,-17 0-2 31,-11 0-7-30,0 0-24 0,-59 0 7-1,-62 0 22 5,-42-17 2 15,-56-8 3-20,-54-8 1 2,-36-2 1 14,-33 0-3-15,-11-2 3 16,0 7-1-17,16-2-1 2,-1 0 7 14,16 8-4-16,5-1-1 18,12 7-4-18,24 4-2 5,41 9-1 9,18 2-1-14,42 3-4 17,22 0-2-16,38 0-3 15,39 0-6-15,25 0 0 2,39 0-2 10,17 0 15-9,10 0-1 10,57 0 6-14,50-9 0 16,43-1 5-16,46 10-1 5,47 0 5 10,18 5 1-15,39 31 4 18,9 7-1-18,6-2 3 18,16-3-11-18,-2-11-5 0,12-4 9 17,2-9 2-17,-6-11-5 16,4-3 4-15,-27 0-1 16,-6-20-9-17,-30-8 0 15,-31 6 0-14,-33 4 0 0,-45 11 5 15,-39 7 3-15,-40 0-2 29,-40 0 3-30,-33 0-6 1,-14 0 3-1,-13 0-6 31,-20 0-6-31,-76 28-8 1,-69 5 14-1,-91 5 0 3,-69-14 4 25,-78-21 8-26,-74-3 5-2,-22-25 3 0,7-29-8 24,49 3 3-23,77 10-7-1,96 15-8 5,70 23-16 25,75 3-59-30,128 0-88 1,58 3-142-1</inkml:trace>
    </iact:actionData>
  </iact:action>
  <iact:action type="add" startTime="16705">
    <iact:property name="dataType"/>
    <iact:actionData xml:id="d2">
      <inkml:trace xmlns:inkml="http://www.w3.org/2003/InkML" xml:id="stk2" contextRef="#ctx0" brushRef="#br1">20365 1770 1 0,'1'-3'626'3,"-1"3"-450"12,3 0-88-14,-3 0-16 15,0 0-26-16,0 0-23 16,0 0-2-16,0 0 6 17,0-3 12-17,-4 1 4 16,-24-1-6-16,-8 3-2 16,-7 0-7-15,-7 0-6 0,0 0-11 14,-4 0-7-15,8 3-2 31,-11 12 0-31,-1 6-1 2,2 2 1-2,-4-1-1 29,-4 8-1-29,6 7 2 2,-4 0-2-2,-2 8-2 29,6 5 2-29,2 1 1 3,12 3-1-3,4 2 0 2,1-3 0 13,11 4 0-14,-4 1 1 16,15 2 1-17,14 2 0 19,3-4 1-17,0 2-3-2,32-6-1 16,20-9 1-16,28-1 11 18,28-14 4-17,4-4-15-1,17-8 9 19,-7-10-7-18,-11-8 4 15,5 0-6-16,-3-4 0 2,-8-32-1 12,-5-14 5-13,-6-10-9 14,-23-5 5-14,-7-2 0 16,-16 8-3-17,-21 5 0 16,-5 14 3-15,-11 16-3 2,-6 11 3 12,-5 6-3-15,0 7 0 20,0 0-1-19,0 0-2 1,0 0 1 25,0 0-1-26,0 0 6-1,-34 0 15 14,3 0 24-12,-22 14 6-1,7 3 0 16,-11 0-1-16,4 0-12 2,2-6-12 11,-5-3-6-12,-5-1-7 12,9-5-6-13,4 1 0 14,4 0-1-15,6-1-7 19,7 1-16-18,16 1-32 1,2 1-43 14,0 11-86-16,13-7-84 17,0 6-624-17</inkml:trace>
    </iact:actionData>
  </iact:action>
  <iact:action type="add" startTime="17579">
    <iact:property name="dataType"/>
    <iact:actionData xml:id="d3">
      <inkml:trace xmlns:inkml="http://www.w3.org/2003/InkML" xml:id="stk3" contextRef="#ctx0" brushRef="#br1">21058 2889 543 0,'0'0'276'18,"0"0"-130"-18,0 0-58 17,0 0-38-16,0 0-33 14,0 0 1-15,0 0 28 3,-16-138-3 11,1 79-2-14,12 0-3 16,3 3-10-16,0 8-3 16,0 2-9-15,0 11 2 14,21 6-13-15,6 4 2 16,12 8 4-16,12 6-4 16,0 2-5-16,17 6 0 2,0 3-2 14,6 0-8-16,-4 0-26 18,-12 0-56-18,-6 6-25 5,-51 0-70 11,-1 3-314-15</inkml:trace>
    </iact:actionData>
  </iact:action>
  <iact:action type="add" startTime="17985">
    <iact:property name="dataType"/>
    <iact:actionData xml:id="d4">
      <inkml:trace xmlns:inkml="http://www.w3.org/2003/InkML" xml:id="stk4" contextRef="#ctx0" brushRef="#br1">22374 2476 46 0,'0'0'550'23,"0"0"-444"-23,0 0-33 0,0 0-1 17,0 0-14-16,0 0-6 1,-389 7 8 28,291 22 0-28,12 6-1-2,25 6-13 0,11 4-6 28,21 0-5-28,14-1 5 2,15 1-5-2,0-2-14 28,57-4-9-28,8-8-4 2,15-17-3-2,-1-14-5 14,-10 0 0-12,3-19 0 13,-15-28 0-15,-14-10-7 17,-8-5 3-16,-25-1-4 15,2 13-2-16,-12 18 2 2,0 15 4 12,0 12 2-11,0 5 2 14,0 0 0-16,0 0 0 2,0 0-5 13,0 17 5-16,0 23 5 17,0 10 9-17,0 4-1 17,0 0-3-17,0-3-5 2,1-4-2 15,6-5-3-17,2 0-5 17,-2-5-49-17,6-12-53 3,-10-22-54 13,2-3-152-16</inkml:trace>
    </iact:actionData>
  </iact:action>
  <iact:action type="add" startTime="18518">
    <iact:property name="dataType"/>
    <iact:actionData xml:id="d5">
      <inkml:trace xmlns:inkml="http://www.w3.org/2003/InkML" xml:id="stk5" contextRef="#ctx0" brushRef="#br1">23167 2540 387 0,'0'0'232'18,"0"0"-158"-18,0 0-34 16,0 0 11-16,0 0 12 2,0 0 7 12,-197-42-8-12,116 42-12 13,-4 34 2-15,9 13 2 17,16 3-11-17,7 4-2 16,25 3 9-16,12-1-8 16,16 1-8-16,0-5-14 2,28-10-7 13,31-7-5 1,14-26-3-16,0-9-1 2,3-13-4 14,9-51-4-16,-14-27 0 19,-1-18-5-18,-22-17 3-1,-5-12-4 17,-9 1-3-17,-16 9 3 19,-13 26 3-19,-5 28 5 2,0 35 2 13,0 21-1-15,0 18-5 18,0 0 1-17,0 26-30 1,-7 30 35 15,-22 23 9-17,8 16 3 16,10 14-5-16,-5 10 0 16,3 9 1-15,8-12 4 17,2-12-3-18,1-20-7 1,2-22-2 15,0-16-2-15,0-18-28 14,0-16-50-14,5-12-49 3,0 0-91 12,12-8-262-16</inkml:trace>
    </iact:actionData>
  </iact:action>
  <iact:action type="add" startTime="19036">
    <iact:property name="dataType"/>
    <iact:actionData xml:id="d6">
      <inkml:trace xmlns:inkml="http://www.w3.org/2003/InkML" xml:id="stk6" contextRef="#ctx0" brushRef="#br1">23673 2900 750 0,'0'0'162'15,"0"0"-53"-15,0 0-45 15,0 0-34-15,0 0-19 15,0 0-8-15,29 193-3 16,-29-186-11-16,0-7-92 17,0 0-234-17</inkml:trace>
    </iact:actionData>
  </iact:action>
  <iact:action type="add" startTime="19207">
    <iact:property name="dataType"/>
    <iact:actionData xml:id="d7">
      <inkml:trace xmlns:inkml="http://www.w3.org/2003/InkML" xml:id="stk7" contextRef="#ctx0" brushRef="#br1">23692 2349 687 0,'0'0'108'1,"0"0"-59"15,0 0-29-16,0 0-15 21,0 0-5-21,0 0-13 0,0-113-161 32,0 113-159-32</inkml:trace>
    </iact:actionData>
  </iact:action>
  <iact:action type="add" startTime="19448">
    <iact:property name="dataType"/>
    <iact:actionData xml:id="d8">
      <inkml:trace xmlns:inkml="http://www.w3.org/2003/InkML" xml:id="stk8" contextRef="#ctx0" brushRef="#br1">23941 2774 272 0,'0'0'554'1,"0"0"-389"-1,0 0-32 19,0 0-51-18,0 0-39-1,0 0-17 18,317 36-10-18,-260-59-9 15,-14-7-4-15,-6-5-3 17,-14-1-2-17,-22-1-4 16,-1 1-8-16,-8 2-29 2,-49 6-24 12,-2 14-36-12,-2 14 34 12,1 0 51-14,10 22 13 16,19 27 5-16,11 3 23 17,20 8 36-17,0-1 20 18,4 0-14-17,32-8 0-1,8-6-10 29,1-12-19-29,4-5-23 2,-5-7-12-2,-4-8-1 30,-1-4-39-30,-2-9-52 2,-6 0-52-2,-25 0-84 33,1-9-281-33</inkml:trace>
    </iact:actionData>
  </iact:action>
  <iact:action type="add" startTime="19816">
    <iact:property name="dataType"/>
    <iact:actionData xml:id="d9">
      <inkml:trace xmlns:inkml="http://www.w3.org/2003/InkML" xml:id="stk9" contextRef="#ctx0" brushRef="#br1">24683 2995 635 0,'0'0'100'14,"0"0"-48"-13,0 0 28 14,0 0-1-15,0 0-16 16,0 0-7-16,130-329-8 15,-103 267-18-15,6 5-20 17,-6 20-3-17,10 10-4 2,-10 17 5 13,7 10 3-15,5 3 29 18,-2 41 19-18,0 27-29 19,-7 18-29-19,6 7 3 2,-15-4-3 27,-1-6-1-29,-16-19 1 1,9-16 0-1,-10-18-2 30,2-14-19-29,-3-16-38 0,7-3-38-1,-5-3-80 17,4-28-251-17</inkml:trace>
    </iact:actionData>
  </iact:action>
  <iact:action type="add" startTime="20176">
    <iact:property name="dataType"/>
    <iact:actionData xml:id="d10">
      <inkml:trace xmlns:inkml="http://www.w3.org/2003/InkML" xml:id="stk10" contextRef="#ctx0" brushRef="#br1">25701 1476 536 0,'0'0'142'14,"0"0"-70"-14,0 0 19 16,0 0 1-16,0 0-21 17,0 0 0-17,-2 665 6 15,2-491-16-15,0-6 7 17,0-6-23-17,9-16-16 2,4-23-11 12,-7-29-11-12,-1-19-7 13,-5-31-3-15,0-18-28 17,5-21-73-17,-2-5-68 15,0-24-192-14</inkml:trace>
    </iact:actionData>
  </iact:action>
  <iact:action type="add" startTime="20436">
    <iact:property name="dataType"/>
    <iact:actionData xml:id="d11">
      <inkml:trace xmlns:inkml="http://www.w3.org/2003/InkML" xml:id="stk11" contextRef="#ctx0" brushRef="#br1">26028 2428 817 0,'0'0'78'2,"0"0"22"15,0 0 28-17,0 0-38 4,0 0-19 10,0 0-33-13,-526-57-25 16,423 55-13-17,19 2-2 16,12 0-52-16,64 0-65 15,8 0-185-14</inkml:trace>
    </iact:actionData>
  </iact:action>
  <iact:action type="add" startTime="20790">
    <iact:property name="dataType"/>
    <iact:actionData xml:id="d12">
      <inkml:trace xmlns:inkml="http://www.w3.org/2003/InkML" xml:id="stk12" contextRef="#ctx0" brushRef="#br1">26436 3236 722 0,'0'0'110'19,"0"0"0"-19,0 0-38 29,0 0-52-29,0 0-20 1,0 0-12-1,24 12-73 1,-24-12-133 26,0-17-310-26</inkml:trace>
    </iact:actionData>
  </iact:action>
  <iact:action type="add" startTime="21032">
    <iact:property name="dataType"/>
    <iact:actionData xml:id="d13">
      <inkml:trace xmlns:inkml="http://www.w3.org/2003/InkML" xml:id="stk13" contextRef="#ctx0" brushRef="#br1">26320 2690 404 0,'0'0'114'1,"0"0"-23"-1,0 0 2 4,0 0-48 10,0 0-10-12,0 0-11 12,-11-12-4-13,11-25 5 15,0-8 0-15,0-5 8 15,0-10-10-16,13-1 3 4,12 2-4 11,11 8-2-15,3 14 11 17,9 15 17-16,18 4-7 15,2 5-3-15,20 0-20 0,5-5-6 14,4-2 0-14,-13 4-3 14,-9-1 7-14,-14 0 12 15,-24 0-2-16,-26-11-23 15,-11-23-3-14,0-13-6 15,-52-12 1-16,-28 9 0 2,-17 18 4 14,-13 24 1-14,3 18 1 14,4 7-1-16,9 0 0 19,9 0 0-19,9 10-4 0,65 7-60 33,11 5-122-33</inkml:trace>
    </iact:actionData>
  </iact:action>
  <iact:action type="add" startTime="22081">
    <iact:property name="dataType"/>
    <iact:actionData xml:id="d14">
      <inkml:trace xmlns:inkml="http://www.w3.org/2003/InkML" xml:id="stk14" contextRef="#ctx0" brushRef="#br1">24261 3995 598 0,'0'0'91'16,"0"0"-14"-15,0 0-13 15,0 0-11-16,0 0 21 3,0 0-45 10,116 195-3-10,-62-57 20 10,10 24-6 3,4 29-5-16,24 21-17 2,-5 9-5 12,11 19-2-14,-1-2-4 17,-13-14 2-17,-10-21-3 18,-24-34 12-18,-13-42 5 3,-14-36-9 13,-10-31-3-15,-13-31-3 16,0-19-7-16,0-10-1 1,0 0-3 13,0 0 2-15,-16 0 1 17,-7-5 0-17,2-17 0 16,-12-6 0-16,3-13 0 4,-20 1 0 10,1-12 0-10,-23 5 0 13,-11-2 1-16,-2 4 0 2,-16 0-2 11,1 1-2-13,6-4-7 14,10-2-4-15,4-1 3 16,17 1-1-15,3 7 3 8,17 9 6 7,9 12-1-15,27 14 3-1,7 8 1 17,0 0 3-17,31 30 20 16,22 15-4-16,11 9 7 4,13-2 5 12,0 5 4-14,7-1-4 13,11 0-6-14,-8-5-12 14,-1 0-5-15,2-3-4 17,-8 3-2-17,-10 7 9 2,5 4 4 14,-11 5 3-16,-8-5-1 16,-11-10 4-16,-9-20-10 16,-17-15 1-15,-14-9-1 15,-1-8-7-16,5 0-1 4,-2 0-3 24,9-16 5-28,9-32-2 1,6-26 5 0,-6-26 7 25,3-28 8-26,1-34-7 2,-2-26-5 0,5-9-6 31,-4 9-2-33,9 35-2 2,-11 42-1-2,11 43-2 2,-4 32-18 11,-10 17-40-11,-1 16-82 16,-22 3-131-18,0 22-865 17</inkml:trace>
    </iact:actionData>
  </iact:action>
  <iact:action type="add" startTime="24478">
    <iact:property name="dataType"/>
    <iact:actionData xml:id="d15">
      <inkml:trace xmlns:inkml="http://www.w3.org/2003/InkML" xml:id="stk15" contextRef="#ctx0" brushRef="#br0">24914 4134 812 0,'0'0'125'2,"0"0"-82"26,0 0 25-27,0 0-9 0,0 0-36-1,-980 39-8 17,719-71-8-16,16 5-5 15,27 7 1-16,47 10-1 2,44 3-2 13,44 7 1-15,45 0 0 16,38 0-1-16,54 17 1 18,90 5 6-17,77 3 0 15,84 2 10-15,53-5 13-1,27-3 24 17,1-10 15-16,-30-9-13 14,-54 0-30-15,-72 0-19 5,-82-14 12 8,-72 6-1-10,-65 2-15 25,-34 6-3-28,-104-3-30 1,-71 3 26 0,-67 0 4 13,-57 0 0-13,-27 0-1 30,-3 13 0-31,30 19-5 1,64 13 5-1,85 6 0 32,88 6 1-32,69-2 0 2,32-1 17-2,111-5 9 1,72-4-9 17,55-4 1-17,34-4-4 15,-11-7-11-15,-39-2 3 1,-70-1-3 14,-68-6-3-15,-62 1 4 16,-38 0-4-17,-102 4-26 1,-75-4 26 14,-50-10-7-13,-36-12-15 27,5 0-16-29,35 0 9 2,49 0 12 0,67 0 14 14,66 0 3-15,41 0 9 0,105 5 31 14,72 7 4-13,81-4-30 18,46 5 7-19,16-1-7 0,-17 10 2 15,-35 9-15-16,-75 9 9 16,-68-10 2-16,-69 1 9 17,-56-3-21-17,-100 1-16 3,-84-7 6 16,-87-11-5-19,-38-11-18 3,-31 0 8 14,15 0 6-17,47 0 12 15,68 0 6-15,95 0 1 18,77 0 0-18,56 0 10 16,117 0 47-15,91 0-15 0,75 0-34 16,44 0 8-16,18 4-11 14,-23 21-5-15,-54 8-1 30,-82-1 1-30,-85-2 0 1,-81-4 0 0,-59-1-7 2,-109 5-27 12,-82-1 25-15,-64-10-4 17,-26-10-18-17,-5-5 2 17,12-4 0-16,66 7 15 0,70 4 13 14,68-2 1-13,91 2 2 13,53 3 23-15,108 11 27 16,93 12-28-16,50 8-7 4,21 6-10 11,-6-1-7-14,-45 3 0 15,-74-4 1-15,-84-8-1 15,-81 0 0-16,-57 8-5 15,-119-1-14-14,-76 1 14 2,-61-19-13 26,-24-16-7-28,2-11-9 0,19-3 9 0,62 2 9 14,86 1 16-14,72 9 0 8,71-4 2 7,128-3 53-16,82 0-14 15,78-1-22-14,23 2 9 15,8 7-12-16,-32 13-11 3,-59 6 2 12,-80 4 1-15,-71-8 0 20,-87 2-4-19,-64 2-4-1,-117-2-22 16,-83 1 20-16,-55-11-16 17,-35-7-5-17,5-1 3 4,16 2 8 13,64 6 4-17,78-5 7 16,91-5 1-16,100-3 2 16,58-7 19-16,132 0 31 17,81 0-34-17,67 0 1 2,24 15-4 29,-4 14-10-31,-37 12-3 1,-81 0 0-1,-72-4-2 16,-87-13 3-16,-75-1-3 4,-46-6-11 12,-111-4-9-16,-52-4 16 18,-22-9 4-17,-10 0-4 15,31 0 4-15,43 0 0-1,58-5 0 17,66 5 1-16,37 0 4 16,84 0 7-16,53 28 3 1,40 2-15 14,-9-6-1-15,-11-9-21 14,-37-11-73-15,-97-4-80 5,-23 0-185 11</inkml:trace>
    </iact:actionData>
  </iact:action>
  <iact:action type="add" startTime="27084">
    <iact:property name="dataType"/>
    <iact:actionData xml:id="d16">
      <inkml:trace xmlns:inkml="http://www.w3.org/2003/InkML" xml:id="stk16" contextRef="#ctx0" brushRef="#br0">18646 2058 648 0,'0'0'114'1,"0"0"-87"15,0 0 9-16,0 0 31 17,0 0-14-17,0 0-13 2,0 0 0 13,-445 18-2-15,320-18-1 30,-16 0-18-30,1 0-10 2,-17 3 5-2,-11 1 1 14,-29-2-3-14,-12-2 4 15,-27 0 36-15,-15 0-20 31,-1-12-19-31,-22-10 0 2,-7-7 2-2,1-4 29 30,-1 1-16-29,-21 8-25 0,4 7 1-1,-11 14 1 2,-4 3-4 29,20 0 1-30,8 34 6-1,35 16 6 0,14 12 0 16,34 12-7-16,11 7 6 17,4 7-3-16,13 7-1 2,3 6 1 13,12 12 5-15,14 7-1 13,4 12-1-13,3 4 0 14,-1 4 1-15,15-3-3 4,3 7-3 19,4-1 3-23,0-3-3 0,5-8-4 17,-4-13-2-17,0-14 2 17,-1-8 0-17,12-13-3 3,-2-5 1 13,10-9-2-15,4-3 1 15,12-2 0-16,1-3-1 16,9-3 2-15,2-3-2 14,8-3 0-14,1 3 0 0,10-2 0 15,0 2 0-15,7 2 1 15,-5 6 1-15,7-6 0 14,-5 2-2-14,2-8-1 14,-2-4-3-14,-8-2 4 15,-2 5 0-15,5 1 0-1,-5 2 0 16,-8 4 4-16,0 5-4 17,-7 4 1-17,1 0 0 16,1-5-1-15,18-8 0 0,2-18-4 16,8-8 3-17,21-8 0 15,0-6 1-15,12 6 0 16,-7 0 1-16,-6 7-1 16,4 3 5-16,-2-3-5 18,-1-2-1-18,-1-5 1 16,1-3 0-15,3-3-1-1,4-6-2 15,0-3 0-14,-3-2 2 16,11-3-3-17,-2 0-1 17,-2-14-2-16,2-14 4 1,6-2 3 13,-2-4-1-15,-6-3 0 18,9-4-1-17,0-16 1 17,0-8 1-18,0-12 1 2,0-15 1 14,0-3-2-15,23-6 1 14,3-3-1-14,2 11 0 1,-5 8 0 27,10 16 1-27,-5 19 1-2,1 9-2 0,-9 16 5 18,1 10 0-18,-14 15-1 4,-4 0 2 11,-3 0 1-14,0 0 3 15,0 4-5-16,0 36 4 17,0 18-9-17,-8 13 12 16,-7 11-3-15,-7 2-4 1,-4 4 0 16,-5 4-4-17,-4 0-1 3,8-2 1 11,-1 0 1-15,-1-6-1 16,9-13 0-15,3-10-1 19,11-17 3-20,-1-12-1 0,7-12 4 17,0-12-4-16,0-8 4 15,10 0 0-16,43 0 6 4,30 0-1 11,37 0-1-15,37 0 3 17,33 0 9-17,10 0 2 4,22-5 1 11,-19 2 6-13,-22 0 0 13,-23 3-5-15,-32 0-6 17,-39 0 1-17,-23 0-13 19,-41 0 6-19,-6 0-2 0,-17 0-6 16,-4 3-6-16,-60 14-1 17,-46 8 1-16,-41 0 6 15,-39-3 1-15,-17 0-1 1,-10-9-4 28,-1 1-1-30,17-6 0 1,21-3 0 0,35-1 0 16,25-4 1-16,33 3-2 2,30 2 1 13,24-5 0-16,15 0-1 15,15 0 0-15,3 0 0 17,0 0-4-16,0 0-1 17,0 0-1-17,0 0-4-1,0 0-9 17,0 2-22-17,3 6-34 16,35-8-45-16,32 0-56 16,-40 0-92-16,11 0-484 3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18:53.5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35384">
    <iact:property name="dataType"/>
    <iact:actionData xml:id="d0">
      <inkml:trace xmlns:inkml="http://www.w3.org/2003/InkML" xml:id="stk0" contextRef="#ctx0" brushRef="#br0">23934 8614 676 0,'0'0'205'19,"0"0"-85"-19,0 0-30 4,0 0-22 11,0 0-5-15,0 0 19 16,0 0-10-16,240 0-14 16,-173 0-1-16,23 0-2 17,14-10-4-17,19-1-3 2,15 3-4 14,-2 5-8-16,-4 3-12 16,6 0 3-16,11 0-5 17,5 11-5-17,21 10 2 4,5-1-1 24,8 7-3-26,5-2-3-2,4-2 5 0,-11-1-5 16,-2-1-3-15,0-6-2 28,-10 2 2-29,-7 0-8 2,-16-2 1-2,-15-2-2 17,-4 2 4-16,-2-5 0 1,-2 2 0 13,-2 0 3-15,0 1-3 17,-1-1 0-16,15 0-2 2,5-7 1 12,12-5-2-13,-1 0 0 13,-15 0 0-14,-9-9 0 15,-3 1 1-16,-5 3 0 4,10 5 2 23,-10 0-4-25,4 0-4-2,-8 13 4 0,-7-4-6 18,-10-6 1-17,-1-3 1 29,2 0-1-30,-7 0-1 2,-1 0 5-2,-15 0 1 3,-10 0-1 12,-3 0 0-15,-16-3-2 17,-2-6 0-17,-7 1-2 4,-7-1 0 10,-15 4 1-12,-14 1 4 16,-7 4 0-18,0 0 0 18,0 0-10-18,0 0-14 2,0 0 11 14,-7 0-3-16,-32 0 6 17,-31 0 10-17,-23 0 1 3,-36 0 1 11,-22 0 1-12,-22 0 1 13,-35 0-2-15,-22-2 2 17,-15-18 4-16,-12 1-4 16,4 8-3-17,-7 7-1 2,2 4 2 13,17 0 5-14,20 0-5 15,8 0 7-16,24 0-7 15,5 5 5-15,-1 2-4 7,3-2 0 10,11-5-2-16,-7 3-1 15,11 2-3-16,-2 4-1 2,3 11 3 16,3 3-1-17,-7-4 1 17,18-5-3-17,3-6 2-1,21-8-1 17,11 0-3-16,9-8-1 16,8-20 5-16,19 0-4 1,12-1-2 13,21 4 1-14,22 6-4 16,11 8-21-17,15 11-71 16,0 0-87-16,2 0-100 4</inkml:trace>
    </iact:actionData>
  </iact:action>
  <iact:action type="add" startTime="37480">
    <iact:property name="dataType"/>
    <iact:actionData xml:id="d1">
      <inkml:trace xmlns:inkml="http://www.w3.org/2003/InkML" xml:id="stk1" contextRef="#ctx0" brushRef="#br0">23551 17295 359 0,'0'0'219'2,"0"0"-78"14,0 0-27-15,0 0-20 1,0 0-37 13,0 0-8-15,117 0-4 17,-86-7-7-17,9 4 3 16,14-4 4-16,5-3-5 17,2 5 3-17,19-3-3 2,0-1-15 13,4 6-4-14,9-2-2 15,-12 5-5-16,3 0 8 17,-4 0-3-17,4 0-3 3,0 0-5 12,9 5 3-14,-5 2 1 16,12-6-8-17,9 3 0 18,-4-4-1-18,3 0-2 3,2 0 3 17,-3 0 6-20,6 0 0 2,-1 0-2 15,7 0 1-17,2 0 0 17,0 0 1-16,5 0-7 3,-19 0-3 10,-7 8 3-14,-16-3 2 17,-7 5 0-16,3-6 4 15,-6 2-2-15,10-3 0 1,-3 1-6 14,10-4-2-15,1 0-2 5,-14 0 0 10,2 0-1-16,-12 0 1 17,4-7 0-17,5-3-1 17,3-1 1-16,4 4 2 0,17-2-2 14,-1 8 0-14,0-3 0 15,0 1 2-16,2-2-2 17,1 5 2-17,-2 0-1 19,-1 0-1-19,0 0 4 0,13 0-3 17,-4 0 0-17,7 0 2 4,1 13 0 12,7 3-2-15,-7-5 0 15,6-1-1-15,-1-7 1 14,-5 1-2-15,4-4 1 20,-2 0-3-19,-8 0 3-1,7-10-1 15,-1-7 1-15,3 0-2 17,8 4 2-16,-2 8 1 3,-1-2 0 13,-2 7 3-17,-6-5-4 16,4-6 0-15,-21 2-3 2,0-2 3 12,-16-2-4-14,-3 4 2 16,-4-3-3-17,5 10 1 3,-3 2 1 11,-3-3-2-12,7 3 3 14,-2 0 2-15,-4 0 0 31,-6 0-2-32,-7 0-1 1,-16-6 0 0,-6-2-1 0,-15 0-1 27,-4 1-8-27,-10 2 7 0,-7 3 1 1,-6 2 4 13,0 0-1-14,0 0-6 16,0 0-7-17,-3 0-4 3,-53 0 6 13,-28 0 13-16,-25 0 7 17,-27 0-5-16,-11 0-3 19,-13 0 2-19,-30 0-1-1,1 0 0 18,-21 0 2-17,3 0 1-1,1 0 0 17,-3 0 10-16,3 0-2 21,-10 17-5-21,-13 5 6-1,5-7-3 17,-10 6-6-16,-1-4 0 0,9-3 5 16,5-2 7-17,6-2 0 19,21-7-7-18,4 2 6 1,19-5-8 13,0 0-2-15,7 0-2 17,0 0 4-17,3 0-2 16,-13 0-1-15,13 0-2 3,-2 0-1 26,5 0-1-30,-2 0 0 2,-1 0 1-2,13 0 0 28,5 0 0-27,-3 0-1 0,14 0 1-1,-5 0 0 20,13 0 1-20,-5 4 1 2,20 8-2 15,-4 1 1-17,10-8 0 3,2 1 1 12,1-6-4-14,-5 0 2 17,5 0-2-18,0 0 1 16,15 0-3-16,2 0 4 2,9 0-3 12,10 0 0-14,12 0-1 31,12 0-1-31,15 0 2 1,-7-3 0 0,7 0 3 15,-2 3-1-16,-5-3 1 34,4 1-1-34,-11-4-1 1,2 0 1 0,-3-2-18-1,6-2-9 16,8-2 6-15,10 0 9 3,11 4 11 10,-5 3 2-14,7 5 0 19,0 0 1-19,3 0 0 19,0 0 1-19,0 0-2 0,0 0 0 31,0 0-1-31,0 0 1 2,0 0-1-2,0 0-3 32,6 0-1-32,32-12 5 1,21-8 3 0,15-5-1 0,6 11 3 16,-12 4-1-16,-7 7 1 15,7 3-1-16,-4 0-3 4,16 0-1 12,5 0 2-16,31 10 1 19,29-4-1-19,19 0-2 17,37-1-1-17,12-5 1 1,-13 0 1 16,-18 0 2-16,-35 0 6 16,-10 0 5-17,-3 0-9 2,3 0 6 14,8 0-5-15,1 0 1 17,19 0-3-18,8-5 4 3,-11-7-3 13,-5 2 0-15,-27 10-2 5,-30 0-2 11,-29 0-1-17,-20 0 2 4,-18 16-2 15,-10 7-16-19,-9-1-111 4,-14-13-83 13,0-7-166-17</inkml:trace>
    </iact:actionData>
  </iact:action>
  <iact:action type="add" startTime="49077">
    <iact:property name="dataType"/>
    <iact:actionData xml:id="d2">
      <inkml:trace xmlns:inkml="http://www.w3.org/2003/InkML" xml:id="stk2" contextRef="#ctx0" brushRef="#br0">2752 4552 923 0,'0'0'191'1,"0"0"-100"1,0 0 39 13,0 0-5-15,0 0-53 17,0 0-35-17,0 0-10 17,-643 88-13-17,512-78-14 17,18-3-1-17,28-7 0 1,25 0-1 16,20 0 1-17,23 0-2 17,11 0-3-17,6 0-12 29,0 0-32-28,10 0-35 0,14 0-89-1,5 0-227 15</inkml:trace>
    </iact:actionData>
  </iact:action>
  <iact:action type="add" startTime="49395">
    <iact:property name="dataType"/>
    <iact:actionData xml:id="d3">
      <inkml:trace xmlns:inkml="http://www.w3.org/2003/InkML" xml:id="stk3" contextRef="#ctx0" brushRef="#br0">2282 4299 795 0,'0'0'194'7,"0"0"-91"21,0 0-17-28,0 0-48 2,0 0-29-2,0 0-9 29,-62 641-4-29,44-540-55 2,18-79-95-2,0-1-263 18</inkml:trace>
    </iact:actionData>
  </iact:action>
  <iact:action type="add" startTime="50182">
    <iact:property name="dataType"/>
    <iact:actionData xml:id="d4">
      <inkml:trace xmlns:inkml="http://www.w3.org/2003/InkML" xml:id="stk4" contextRef="#ctx0" brushRef="#br0">764 10403 1004 0,'0'0'86'1,"0"0"-17"-1,0 0 4 16,0 0-55-15,0 0-14 16,0 0-4-17,-900 99-15 2,799-99-11 13,38 0-42-15,36 0-70 16,27-11-160-16</inkml:trace>
    </iact:actionData>
  </iact:action>
  <iact:action type="add" startTime="50512">
    <iact:property name="dataType"/>
    <iact:actionData xml:id="d5">
      <inkml:trace xmlns:inkml="http://www.w3.org/2003/InkML" xml:id="stk5" contextRef="#ctx0" brushRef="#br0">285 10004 84 0,'0'0'392'2,"0"0"-259"13,0 0-43-14,0 0 23 17,0 0-25-18,0 0 1 2,-15 505 1 16,15-394-17-17,0-12-29 20,0-7-18-20,0-21-12-1,0-7-14 3,0-22-3 14,0-12-37-17,9-30-112 23,-3 0-293-22</inkml:trace>
    </iact:actionData>
  </iact:action>
  <iact:action type="add" startTime="51196">
    <iact:property name="dataType"/>
    <iact:actionData xml:id="d6">
      <inkml:trace xmlns:inkml="http://www.w3.org/2003/InkML" xml:id="stk6" contextRef="#ctx0" brushRef="#br0">3846 14643 915 0,'0'0'199'18,"0"0"-14"-17,0 0-59 1,0 0-54 16,0 0-37-18,0 0-23 16,-680 97-7-15,599-88-5 1,24-5-6 14,18-1-22-16,29-3-47 18,10 0-131-18,0 0-168 16</inkml:trace>
    </iact:actionData>
  </iact:action>
  <iact:action type="add" startTime="51469">
    <iact:property name="dataType"/>
    <iact:actionData xml:id="d7">
      <inkml:trace xmlns:inkml="http://www.w3.org/2003/InkML" xml:id="stk7" contextRef="#ctx0" brushRef="#br0">3549 14608 407 0,'0'0'470'4,"0"0"-361"10,0 0-50-13,0 0-42 15,0 0-17-15,0 0-76 15,23 540-245-16</inkml:trace>
    </iact:actionData>
  </iact:action>
  <iact:action type="add" startTime="52131">
    <iact:property name="dataType"/>
    <iact:actionData xml:id="d8">
      <inkml:trace xmlns:inkml="http://www.w3.org/2003/InkML" xml:id="stk8" contextRef="#ctx0" brushRef="#br0">10472 11573 647 0,'0'0'262'2,"0"0"-112"14,0 0-33-16,0 0 13 18,0 0-49-18,0 0-31 3,-461 76-13 12,341-56-20-15,-2-5-12 16,15-3-5-16,18-1-28 17,28-8-47-17,21 0-86 17,40-3-113-16,0 0-602-1</inkml:trace>
    </iact:actionData>
  </iact:action>
  <iact:action type="add" startTime="52434">
    <iact:property name="dataType"/>
    <iact:actionData xml:id="d9">
      <inkml:trace xmlns:inkml="http://www.w3.org/2003/InkML" xml:id="stk9" contextRef="#ctx0" brushRef="#br0">10007 11432 519 0,'0'0'236'1,"0"0"-86"14,0 0-54-15,0 0-35 16,0 0-26-16,0 0-15 17,27 651-14-17,-27-585-6 1,0-21-12 16,0-45-85-17,0 0-166 17</inkml:trace>
    </iact:actionData>
  </iact:action>
  <iact:action type="add" startTime="53083">
    <iact:property name="dataType"/>
    <iact:actionData xml:id="d10">
      <inkml:trace xmlns:inkml="http://www.w3.org/2003/InkML" xml:id="stk10" contextRef="#ctx0" brushRef="#br0">8866 4617 545 0,'0'0'354'1,"0"0"-221"0,0 0-12 14,0 0-9-15,0 0-39 16,0 0-31-16,-609 70-16 17,502-64-14-17,12-1-7 15,26-2-5-14,25 0-4 28,17-3-20-28,18 0-45-1,9 0-91 1,0 0-129 15,3 0-336-15</inkml:trace>
    </iact:actionData>
  </iact:action>
  <iact:action type="add" startTime="53381">
    <iact:property name="dataType"/>
    <iact:actionData xml:id="d11">
      <inkml:trace xmlns:inkml="http://www.w3.org/2003/InkML" xml:id="stk11" contextRef="#ctx0" brushRef="#br0">8428 4344 654 0,'0'0'246'1,"0"0"-116"-1,0 0-27 2,0 0-52 27,0 0-34-29,0 0-13 1,20 450-4 1,-20-343-26 25,0-1-71-27,0-74-47 1,0-10-256-1</inkml:trace>
    </iact:actionData>
  </iact:action>
  <iact:action type="add" startTime="57156">
    <iact:property name="dataType"/>
    <iact:actionData xml:id="d12">
      <inkml:trace xmlns:inkml="http://www.w3.org/2003/InkML" xml:id="stk12" contextRef="#ctx0" brushRef="#br1">17312 3805 716 0,'0'0'203'2,"0"0"-124"14,0 0-17-15,0 0-3 15,0 0-21-16,0 0-5 17,0 0-4-17,-156-54-1 2,112 49 5 11,-4-4 1 4,0 3-3-16,6 4-8-1,0-3-6 19,0-2-6-19,3 2-7 2,-1-4-2 13,6 6 1-13,8 0-2 13,-1 3 2-15,1 0-3 16,11 0 8-16,-2 0 2 18,-2 12 1-18,-1 8 3 2,-1-1-11 13,5 6 1-14,-4 4-2 19,3-6-1-20,11-5 0 3,-4 2 1 15,7 0-1-17,3 6 1 1,0 1-2 16,0 10-1-18,0 0 1 16,13-1 1-16,-3-2 0 4,10-3 0 12,-2-2-2-16,14-1 0 20,-1 0 1-20,4-2 5 2,6-2-1 14,-4 4 3-16,0 1 2 17,-7 1 2-16,6-5 0 15,-11-5-5-16,8-6-1 2,7-2-3 12,3-1-2-14,11-3 6 17,5 1-3-17,-1-1-1 18,-4 1 7-18,-5-4 1 3,-4 3 1 11,-9 1 0-10,-8-1-3 24,8 0 0-28,-16 1-3 1,3 2-3-1,-2-2 1 31,-1-1 0-31,-1-2-2 1,-5-5 0-1,2-1-1 3,-3 0-3 12,2 0 3-13,5 0 0 17,-1-1 0-18,-6-13 0 0,-9 2 0 15,-1 2 0-16,5-7-3 16,-3-4 3-15,3 2-1 16,-6-3 1-17,-2-4 0 2,0-5-3 12,0-6 2-11,0-10-3 25,-18-9 0-28,-14-11 3 2,-7-10 1-2,-2 1 0 20,-5 2 0-19,12 13 0 0,7 20-2 15,8 12-7-16,12 18-4 15,4 7-7-14,1 4-12 17,-1 0-24-18,3 0-61 1,0 4-175 16</inkml:trace>
    </iact:actionData>
  </iact:action>
  <iact:action type="add" startTime="58228">
    <iact:property name="dataType"/>
    <iact:actionData xml:id="d13">
      <inkml:trace xmlns:inkml="http://www.w3.org/2003/InkML" xml:id="stk13" contextRef="#ctx0" brushRef="#br1">18475 3827 231 0,'0'0'155'3,"0"0"-40"14,0 0-11-16,0 0-11 15,0 0 3-15,0 0-13 1,0 0 4 12,-21-42-14-14,5 42 11 17,-4 0-22-17,-4 0-13 16,-17 6-6-16,-11 11-9 17,-8 2-18-17,-1 3-9 17,-2 8-4-16,2 0 1-1,1 6-1 22,13 0 1-22,-3 5-2 3,10 0 0 12,-1 2 2-15,2 2-3 15,16 0 2-14,-5-1-1 16,11-2-1-17,1-3 1 3,11-2 1 14,3-3-1-17,2-1-2 18,0-4 1-18,0-1 0 3,0-9-1 13,7-4 0-15,13-7 0 15,13-6 11-15,7-2-4 1,5 0 0 13,11 0-2-13,8 0 0 13,0-22-1-15,12 4 3 17,-12-2 3-17,0-1 4 3,-7 5 3 14,-18-1 1-17,-2 0-6 16,-11-6-9-16,-5-1-3 5,9-10-1 10,-8-9 0-13,-5-6-1 16,4 0 2-18,-10 0-3 3,5 11 3 11,-3 7-4-14,-6 9-5 16,-4 7-11-16,6 9-43 18,-9 6-123-18,0 0-124 4</inkml:trace>
    </iact:actionData>
  </iact:action>
  <iact:action type="add" startTime="60415">
    <iact:property name="dataType"/>
    <iact:actionData xml:id="d14">
      <inkml:trace xmlns:inkml="http://www.w3.org/2003/InkML" xml:id="stk14" contextRef="#ctx0" brushRef="#br1">17509 4629 329 0,'0'0'269'1,"0"0"-194"16,0 0 37-17,0 0-35 3,0 0-29 11,0 0-24-14,0 0-10 16,-437 247-7-16,361-209-6 17,12-1 1-16,6 4 3 14,2 6 11-14,12 7 12 1,4 3-1 13,-1 2-8-14,2 5-7 13,12-6-9-14,-7-2-1 17,11-7-2-17,3-2-3 18,4-2 2-18,9-6 1 17,-2-7 0-17,9 6 7 4,0-5 11 24,0 2 14-28,0 5-3 2,16 1-3-2,3-8-10 29,-2-2-3-29,3-10-5 2,1-8-6-2,5-7 0 16,11-6 3-16,13 0 0 3,9-2 3 13,14-28 2-15,11 0 1 15,7 1 1-16,-7 5-3 16,-10 4 1-15,-7 3 1 1,-11-6 1 15,-8-5-9-16,3-11 0 14,-8-17-2-14,-2-8 0 16,1-15-1-17,-9-5 2 1,-8-8 1 15,-5 4-2-15,2 6 3 15,-8 9-4-16,10 11 0 17,-7 17 2-17,2 8-4 29,1 18 1-29,-8 11-2 1,1 8-43-1,-13 0-146 15,0 14-358-15</inkml:trace>
    </iact:actionData>
  </iact:action>
  <iact:action type="add" startTime="61149">
    <iact:property name="dataType"/>
    <iact:actionData xml:id="d15">
      <inkml:trace xmlns:inkml="http://www.w3.org/2003/InkML" xml:id="stk15" contextRef="#ctx0" brushRef="#br1">18115 4850 181 0,'0'0'120'16,"0"0"-42"-15,0 0-6 16,0 0-8-16,0 0 9 1,0 0 17 13,-55-73 6-14,51 68 2 17,1 1-13-18,-15 4-19 3,3 0 1 11,-6 0 0 0,-3 0-29-12,-8 0-25 0,4 0-7 13,-8 4-4-15,13 12-1 16,-5 3 1-15,8 7 0 14,3 5 4-13,3 3-4 0,9 6 8 12,-5 4 2-13,10 6-1 28,0 12-6-28,0 3-1 0,0-3-2-1,15 3 1 22,3-13 5-21,15-1-2-1,-5-4 9 16,-1 0-2-15,8-6-2 15,0-3-6-16,1-8 3 2,5-2-2 14,2-9 1-15,8-2 6 15,5-3-2-16,14-1-4 18,-3-3-3-17,-6-2 10 0,-1-4-5 30,-3-4 0-31,-14 0-6 1,-2 0 0 0,-2-5-2 16,-5-15-1-16,-11-4 0 1,-6-1 0 13,-4-3 0-15,0-2 0 17,-13-5-1-17,0-7 0 4,0-5 0 12,0-10 0-16,-13-4 0 32,-17-6 0-32,-22-5 1 3,7 0 0-3,-15-1-3 3,-1 8 3 13,2 9 0-16,-2 8 0 16,4 12-2-16,11 10 0 16,1 9-16-15,6 3-39 15,1 14-65-15,27 0-75 0,11 0-445 13</inkml:trace>
    </iact:actionData>
  </iact:action>
  <iact:action type="add" startTime="62774">
    <iact:property name="dataType"/>
    <iact:actionData xml:id="d16">
      <inkml:trace xmlns:inkml="http://www.w3.org/2003/InkML" xml:id="stk16" contextRef="#ctx0" brushRef="#br1">16811 12972 511 0,'0'0'203'2,"0"0"-112"28,0 0-85-29,0 0-6-1,0 0 0 0,0 0-35 28,0 0 3-28,-113 39 24 2,92-21 8 0,-2 4 36 25,16 3 13-27,-9-1-9 2,-4 8-3-2,15 1-11 15,-8 4-10-15,3-3-4 5,1 3-2 13,5 0 6-18,4-5 3 17,0 5-4-17,0-7 6 16,13 6 4-15,2-4-7 1,14 5 1 14,-5 3 2-16,8-2-2 16,-4 6 0-15,12-5 3 15,-4-9-2-16,1-1 0 3,-3-16-6 12,13-4-7-14,-1-6-2 16,8-3-4-17,-1 0 2 19,4 0 4-19,-3 0-2 0,-14-3-1 17,-9-6 0-16,-5 1-2 16,-6 3-1-17,-7-1-1 4,2-3 1 11,-2 1-1-15,-3-6 0 19,6-11-1-18,-12-9 0 1,8-12-1 14,-8-4 2-16,0-6-1 18,-4-1 1-18,0 2 0 2,0 1-3 17,-7 4 3-19,-26-1-3 22,-8 6 2-21,-15-2 1-1,5-2 0 15,-8 4 1-15,2 4-1 3,16 3-14 14,8 12-27-16,8 5-63 16,25 21-119-17,0 0-275 3</inkml:trace>
    </iact:actionData>
  </iact:action>
  <iact:action type="add" startTime="63793">
    <iact:property name="dataType"/>
    <iact:actionData xml:id="d17">
      <inkml:trace xmlns:inkml="http://www.w3.org/2003/InkML" xml:id="stk17" contextRef="#ctx0" brushRef="#br1">18475 13228 346 0,'0'0'176'1,"0"0"-92"2,0 0-58 14,0 0-1-17,0 0-4 15,0 0 3-14,-122 99 21 16,86-75 8-17,2 1-5 1,4 1 4 15,-6-3-6-15,8-3-5 14,-4 5-15-14,5 0 0 14,-7 2-3-15,10 8-5 16,-8-1-4-16,9 1-1 17,5-3 3-17,8-1-4 15,-3-1-5-14,12-2 3 0,-2 1 4 16,-9-2 4-16,12-4-6 16,-1-1-6-17,-2 0-3 4,3-1 0 12,0-4 2-15,0-1-1 13,0 4 3-13,3 0-2 4,21-1 7 8,10-1-3-11,5 1 1 14,1-3-3-15,7-4-3 14,6 0 0-14,1-2 0 16,-6 0-3-17,7 0 1 2,-12-1 2 14,-2-9-3-15,-3 0-1 15,-8 0-4-15,3-19 2 2,7-25 0 12,-3-6 2-14,-6-12 1 18,2-2-1-19,3 7 0 17,-8 5 0-16,-8 8 0-1,3 9 0 19,-7 3 2-19,-3 1-2 16,-10 4 0-14,-3-1-3-1,0 5-1 15,0 1-14-15,0 5-26 4,0 8-15 12,-14 6-43-17,2 3-147 20,-4 0-470-19</inkml:trace>
    </iact:actionData>
  </iact:action>
  <iact:action type="add" startTime="64782">
    <iact:property name="dataType"/>
    <iact:actionData xml:id="d18">
      <inkml:trace xmlns:inkml="http://www.w3.org/2003/InkML" xml:id="stk18" contextRef="#ctx0" brushRef="#br1">17228 14344 250 0,'0'0'116'4,"0"0"-23"11,0 0 2-15,0 0 18 17,0 0-27-17,0 0-13 17,0 0-18-16,-300 111-18 1,246-94-17 26,-5 0-8-26,15 1 5-2,0 1 7 1,0 6 7 14,5 1-7-15,-7 5-5 22,2 0-5-22,8 2-3 0,1 6 0 16,5 1 3-16,4 5 2 18,8 2-1-18,2 4-5 19,12 3-1-19,-2-4-4 0,6-1 0 15,0-5-4-15,0-4 1 17,0-4 1-16,26-3 1 18,-1 1 11-18,11-9-5-1,5-5-5 17,1-5 0-17,16-13-4 19,1-2-1-19,5 0 9 0,-3 0-6 18,2 0-1-17,-6-5 3 16,0-12 3-17,-13-3-5 3,9-9-3 26,-7-12 0-29,-5-10-1 2,-4-11 0-2,-2-6-3 30,-10-4 3-30,-8 4 0 1,-7 7 0 0,-1 10-3 30,-2 11-2-30,-7 13-18 1,3 4-34-2,10 9-63 0,-11 14-123 14,1 0-269-14</inkml:trace>
    </iact:actionData>
  </iact:action>
  <iact:action type="add" startTime="65554">
    <iact:property name="dataType"/>
    <iact:actionData xml:id="d19">
      <inkml:trace xmlns:inkml="http://www.w3.org/2003/InkML" xml:id="stk19" contextRef="#ctx0" brushRef="#br1">18240 14498 437 0,'0'0'221'4,"0"0"-99"13,0 0-97-17,0 0-13 16,0 0-4-16,0 0-2 17,-157 75 1-17,123-49-4 15,2-2 1-14,4 8 10 2,-1 0 8 11,9 4 13-14,0 3 10 15,12 4-12-15,-2 2-7 16,7-1-12-16,3 4 5 16,0-4 10-16,0 5 3 16,19-1-3-16,6-3 2 16,7-1-3-15,2-1-9 2,-3-8-10 14,9-4-3-17,4-1 0 33,2-6-5-32,1-1 4 0,1-1-2 0,4-2 4-1,1 2-3 16,1-5-4-15,0-2 1 3,-1-8 0 10,-9-7 1-12,-4 0-1 14,-12 0 0-15,1-4-1 16,-9-23-2-17,-7-6 1 2,0-4-2 12,0-5 3-12,-8-5 0 14,-5-7-2-16,0-2 1 31,0-2 1-31,-16-10-1 1,-26-6 0-1,-13-1-1 4,-3-1 1 12,-9 11 1-15,6 11 0 17,6 13-4-17,13 7-6 12,11 4-6-12,2 4-12 2,14 0-33 14,15 23-71-17,0 3-152 16</inkml:trace>
    </iact:actionData>
  </iact:action>
  <iact:action type="add" startTime="68083">
    <iact:property name="dataType"/>
    <iact:actionData xml:id="d20">
      <inkml:trace xmlns:inkml="http://www.w3.org/2003/InkML" xml:id="stk20" contextRef="#ctx0" brushRef="#br2">20326 1489 219 0,'0'0'404'15,"0"0"-255"-14,0 0-69 16,0 0-31-16,0 0-37 2,0 0 1 23,-25-6 7-24,-8 6-12-2,-6 0-4 14,8 3 3-14,-2 14 4 2,-3 3 13 14,8 8 11-16,1 5-9 30,-4 1-8-30,9 2-9 1,1 5-4-1,2-3-2 17,-2 6 5-17,17 5 3 31,-5 1 15-30,9-1 5 0,0-2-11-1,0 2 0 1,37-8-9 15,3-1 0-15,20-9 6 17,-2-6-9-18,5-9 2 3,13-10-9 12,-15-6 1-15,7-3 0 17,-9-39-1-17,-5-14 0 6,-11-11-1 14,-2-5 0-20,-5 1-1 21,-16 6 0-21,-12 8 0 1,-8 1-3 1,0 0 1 14,-21-1-5-16,-22 5-19 16,18 38-62-15,5 8-209 4</inkml:trace>
    </iact:actionData>
  </iact:action>
  <iact:action type="add" startTime="69890">
    <iact:property name="dataType"/>
    <iact:actionData xml:id="d21">
      <inkml:trace xmlns:inkml="http://www.w3.org/2003/InkML" xml:id="stk21" contextRef="#ctx0" brushRef="#br2">20777 6184 430 0,'0'0'124'2,"0"0"-63"16,0 0-24-16,0 0 9-1,0 0-15 15,0 0-31-16,0 0 8 17,-231 22-1-17,192-3 2 16,14-3 17-16,5 11 15 2,0 8 26 28,8 7-12-29,8 6-25-1,4-1-12 0,0 0-7 16,13-3 10-16,27-6 7 17,11 2 2-17,14-6-9 18,3-9-7-18,-4-11-3 0,-3-14 5 17,-4 0-4-16,-15-17-7 16,-9-24 0-16,-8-19-5 1,-5-9 0 14,-1-8 1-16,-18-2-1 17,2 10 0-16,-3 12 0 3,0 15-2 12,-3 16-2-16,-24 12-13 16,-11 1-50-15,19 13-207 18</inkml:trace>
    </iact:actionData>
  </iact:action>
  <iact:action type="add" startTime="71134">
    <iact:property name="dataType"/>
    <iact:actionData xml:id="d22">
      <inkml:trace xmlns:inkml="http://www.w3.org/2003/InkML" xml:id="stk22" contextRef="#ctx0" brushRef="#br2">14699 5581 238 0,'0'0'305'16,"0"0"-194"-15,0 0 9 15,0 0-18-15,0 0-38 17,0 0-37-17,0 0-19-1,-190 83-5 16,142-39-1-16,-1 3 0 17,15 7-1-17,1 1 1 16,16 5 1-15,4-5-1 15,2-4 8-15,11-3 7-1,0-8 1 16,24-6 11-15,26-4 2 15,17-6 9-16,26-5-5 16,-6-17-6-16,-2-2-2 3,-8-11-16 13,-17-36-6-15,-17-15-5 17,-23-15-1-17,-7-8 0 1,-13-2 0 12,0 10-3-9,0 11-9 1,-20 21-32 11,4 43-70-16,-4 2-184 15</inkml:trace>
    </iact:actionData>
  </iact:action>
  <iact:action type="add" startTime="72936">
    <iact:property name="dataType"/>
    <iact:actionData xml:id="d23">
      <inkml:trace xmlns:inkml="http://www.w3.org/2003/InkML" xml:id="stk23" contextRef="#ctx0" brushRef="#br2">20205 10706 183 0,'0'0'128'1,"0"0"1"18,0 0-9-18,0 0-8-1,0 0-39 16,0 0-26-16,0 0-11 17,-131-7-3-17,94 12-14 16,-3 10-7-16,-12 15-1 16,7 6 2-16,-8 7-3 2,8-2-3 13,-11 10 3-14,10-3 3 15,-5 2-4-16,4-1-2 30,0-2 0-30,0 2-4 1,5-2 0-1,13 9 6 29,-6 4 2-29,1 12 9 2,5-1 3-2,8-2-12 30,1-9 15-30,7-6-11 2,10-13-1 0,3-11-6-1,0-3 3 14,16-10-3-15,32-6-2 18,27-2 1-18,19-8 0 16,11-1-1-14,18 0 8-1,-6 0-4 17,4-18 12-17,-18-19-2 1,-9-6 1 13,-23-13-7-13,-2-8-10 12,-22-15-3-14,-9-17 0 17,-4-8-1-17,-12-7 0 17,-12-2 1-17,0 3 0 19,-10 11-1-19,0 15-4 0,0 12 4 16,-24 9-4-15,-5 7-9 15,-2 14-44-16,17 42-123 3,-2 0-348 21</inkml:trace>
    </iact:actionData>
  </iact:action>
  <iact:action type="add" startTime="74580">
    <iact:property name="dataType"/>
    <iact:actionData xml:id="d24">
      <inkml:trace xmlns:inkml="http://www.w3.org/2003/InkML" xml:id="stk24" contextRef="#ctx0" brushRef="#br2">21004 15560 42 0,'0'0'496'4,"0"0"-294"9,0 0-93-12,0 0-39 14,0 0-45-13,0 0 17 13,0 0-17-15,-164-17-14 16,92 17-8-15,4 0-1 15,-5 0 2-16,9 0-4 17,11 0 3-17,8 0-2 2,3 6-1 28,9 17 0-30,8 2 6 1,2 6 12 0,5 5 8 28,-5 10-5-29,12 0 1 1,3 11-4-1,7 5-8 29,1 5-2-29,0 7-6 1,1 1 8-1,27 4 6 18,17 0-7-18,3 0 4 2,4-7 6 15,12-1-4-16,-1-12 2 15,17-15-8-16,4-9-4 18,-3-21 0-17,9-14 5-1,-6 0-10 16,-4-12 5-16,-16-29-3 18,0-11 1-18,-8-6-2 17,-15-16 2-17,-1-14-2 0,-19 6-1 22,-8-4 1-22,-13 17-1 16,0 12-5-16,-13 7 3 1,-28 2 2 16,-13-5 1-17,4 0 0 20,-4-2-1-20,8 4-1 0,-4 7-4 19,18 4-24-19,-4 10-48 3,32 30-101 14,-3 0-342-17</inkml:trace>
    </iact:actionData>
  </iact:action>
  <iact:action type="add" startTime="76201">
    <iact:property name="dataType"/>
    <iact:actionData xml:id="d25">
      <inkml:trace xmlns:inkml="http://www.w3.org/2003/InkML" xml:id="stk25" contextRef="#ctx0" brushRef="#br2">14722 15043 386 0,'0'0'122'1,"0"0"23"15,0 0-58-16,0 0-27 17,0 0-11-16,0 0-8 0,-294-37-15 14,231 46-1-15,2 13 5 17,2 8-3-17,1 6-15 15,1-3-5-15,4 3-5 16,-1 2-2-15,11 1 1 1,-1-1-1 14,11 8 3-16,5-4 1 17,12-3 9-17,6 1 18 16,10-3-5-16,0-5-11 6,16 7 0 15,25-2 2-21,15 3-10 0,2-5 2 18,9-3 1-18,5-9 8 16,7-12-1-16,3-11-7 17,7 0-8-17,11-22-2 3,0-32 0 14,-3-11 0-17,-13-11 0 15,-12 0-2-15,-27-6 2 3,-5 11 0 14,-23 6 0-17,-14 14-1 19,-3 11-7-19,-3 16-5 3,-41 6-20 13,-9 6-37-16,25 12-136 32,8 0-668-32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18:53.56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6159">
    <iact:property name="dataType"/>
    <iact:actionData xml:id="d0">
      <inkml:trace xmlns:inkml="http://www.w3.org/2003/InkML" xml:id="stk0" contextRef="#ctx0" brushRef="#br0">12561 14011 499 0,'0'0'197'1,"0"0"-80"1,0 0-10 13,0 0-21-15,0 0-17 16,0 0 4-16,137 21-3 17,-73-18 6-17,16-2-13 16,30-1-17-16,22 0-11 18,29 0-6-18,32 0-7 2,8-1-8 12,6-8 9-14,-5 3-5 18,-2 6 2-18,-3 0 6 18,0 6 2-17,8 11-14 0,-4-6-5 16,12-8-5-17,7-3 1 16,-8 0 0-16,5 0-5 18,-6 0 3-17,-7-3 0-1,-16 1-3 17,-3 2 4-17,-7 0 0 18,2 0-1-18,-8 0-3 2,-7-9-4 12,-4-8 3-13,6-4-1 16,8 8 0-16,-2 2 2 30,-8 2 3-30,-17 3-3 0,4 1 1-1,-27-1 1 16,-5-2 1-16,-13-4-3 1,-10 1 0 16,-15 1-1-17,-20 4 3 5,-8 6-1 11,-14 0 0-15,-8 0-1 16,-12 0-1-17,-12 0 1 4,-8 0 0 11,0 0-1-14,0 0-4 27,0 0 0-28,0 0-2 2,0-6-3-2,-24-7-3 17,-28-11 9-17,-20-3 3 31,-21-5 2-31,-7-2-1 1,-17 3 0 0,5 4 0 1,-1 2-1 13,9 2 1-14,8 0 0 14,15 6 0-15,20 4 1 16,17-1-1-15,12 6 1 3,22-1-1 11,9 6 2-15,1 0-2 17,0 3 0-16,0 0 1 15,0 0 1-16,0 0 0 2,0 0 0 14,14 0 7-15,40 0-5 16,18 0-2-17,10 8-1 5,5 21 1 10,-3 4 0-14,6 10-1 23,-6 2 2-24,-2 5 0 0,-3 1-2 19,-16-6 0-18,-3-3 0-1,-7-9 3 17,-25-7-2-17,-8-6 3 15,-4-10 1-14,-13-5 5 15,-3-1-2-16,0-1-1 3,0 6-5 13,-13 4-3-15,-33 9-2 14,-34 8 2-14,-9 2 2 18,-24 5-1-17,-4 5 0-1,0 6 7 13,6 0-5-13,11-6 1 17,19-5 0-17,22-12-3 1,15-5 0 14,24-8 0-16,7-5-2 18,6-7 1-17,7 0-13 1,0 0-46 14,20 0-55-16,3 0-48 16,5 0-172-15</inkml:trace>
    </iact:actionData>
  </iact:action>
  <iact:action type="add" startTime="26944">
    <iact:property name="dataType"/>
    <iact:actionData xml:id="d1">
      <inkml:trace xmlns:inkml="http://www.w3.org/2003/InkML" xml:id="stk1" contextRef="#ctx0" brushRef="#br1">25640 13520 222 0,'0'-3'182'1,"0"3"-103"15,0-3 27-16,0 3 32 16,0 0-26-16,0 0 36 2,0 0-17 13,0 0-34-14,0 0-9 14,0 0-8-15,0 0-19 17,0 0-6-17,0 0-4 21,0 0-2-21,0 12-18 2,0 14-12 14,7-2 9-16,6 1 0 16,3 0 3-16,-4 9-7 17,8 6 0-17,-1 14-11 1,10 10-1 15,-5 18 2-15,0 10 0 15,9 13 7-15,-3-4 0 15,4-7-6-16,2-7-2 5,-11-16 0 11,-2-14-6-16,0-16-2 31,-7-7 0-30,-2-11 0 0,-6-12 1-1,0-4-4 1,-8-7 1 14,5 0 1-15,-5 0-2 16,3 0 2-16,4 0 0 17,22 0-1-16,-2-33 0 2,25-20-3 12,-8-8 0-14,5-9 0 15,1-15 0-15,6-3-1 16,-12 1 1-17,-4 8-4 2,-1 15 2 13,-18 14 2-12,2 5-1 13,-6 10-1-16,3 8-1 17,-12 10-1-16,3 8-2 0,-9 7 6 18,-2 2 0-18,0 0 3 15,0 0-1-16,3 0 3 2,-3 0-2 13,0 0-1-14,7 0 2 16,9 15 2-17,8 20-4 16,8 16-1-16,6 11 1 2,-7 5 0 14,2 1 3-15,3 5-1 15,-8 0 4-16,4 3-4 18,-8-4 2-17,-1-5 0 14,-5 2-3-15,1-7 4 3,-11-9-6 11,1-14 5-13,-2-16 2 15,-4-15-1-16,3-5-7 16,-2-3 0-15,-4 0 0 15,0 0 0-16,0 0 0 3,6 0 0 12,9-6 0-14,27-31 0 13,0-27 0-14,21-29 0 18,10-25 0-17,-9-25 0 2,13-12 0 13,-17 7 0-16,0 18 0 17,-20 37 0-17,0 31 0 4,-20 26 0 12,0 13 0-16,-16 15 0 17,8 6 0-17,-12 2 0 16,2 0 0-16,-2 0 0 4,0 0-38 11,0 0-37-14,0 10-60 16,0 17-62-17,0-14-118 16,-15-4-223-16</inkml:trace>
    </iact:actionData>
  </iact:action>
  <iact:action type="add" startTime="28151">
    <iact:property name="dataType"/>
    <iact:actionData xml:id="d2">
      <inkml:trace xmlns:inkml="http://www.w3.org/2003/InkML" xml:id="stk2" contextRef="#ctx0" brushRef="#br1">25783 13059 162 0,'0'0'800'15,"0"0"-623"-15,0 0-65 19,0 0-8-19,0 0-50 3,0 0 2 25,0 0 10-28,0-3 5 1,13 3-6 0,15 0 3 13,25 0-18-14,11 7 5 17,23 3-6-17,23 0-14 30,30 0-6-30,2-8-2 1,18-2-10-1,-12 0 2 15,-7 0 5-14,-8 0-17 16,-25 3-7-16,-8 2 0 1,-11 7 0 13,-25-4 0-15,-13-1 0 16,-15-3 0-15,-2-4 0 17,-14 0 0-18,-16 4 0 2,2-4 0 13,-6 0 0-14,0 2 0 16,0-2 0-17,0 0 0 17,0 0 0-17,0 0 0 3,0 0 0 12,0 0 0-15,0 0 0 31,0 0 0-31,0 0 0 1,0 0 0-1,0-6 0 15,-33-33 0-15,-28-23 0 19,-16-13 0-18,-16-13 0-1,2-4 0 20,-6 4 0-20,4 7 0 2,25 17 0 15,19 19 0-16,14 16 0 16,10 14 0-17,16 5 0 1,4 5 0 13,5 3 0 0,0 2 0-13,0 0 0 0,0-4 0 14,0 4 0-12,0 0 0 14,0 0 0-17,0 0 0 17,0 0 0-16,0 0 0 0,0 0 0 14,0 0-4-15,0 0-92 16,0 36-73-16,5 9-58 18,0-21-101-18,-1 3-812 18</inkml:trace>
    </iact:actionData>
  </iact:action>
  <iact:action type="add" startTime="31148">
    <iact:property name="dataType"/>
    <iact:actionData xml:id="d3">
      <inkml:trace xmlns:inkml="http://www.w3.org/2003/InkML" xml:id="stk3" contextRef="#ctx0" brushRef="#br0">28926 14016 1120 0,'0'0'189'0,"0"0"-80"16,0 0 13-16,0 0-57 16,0 0-29-16,0 0 11 16,240-18 10-16,-115 1-4 16,32 0-7-16,4 0-2 17,-17 9-14-17,-16 3-2 1,-31 5-9 14,-24 0-13-15,-23 0-2 17,-18 0-4-17,-17 0-6 16,-12 0-41-16,-3 0-69 17,0 0-53-16,-3 0-46 1,-26 0-82 14,0 0-201-16</inkml:trace>
    </iact:actionData>
  </iact:action>
  <iact:action type="add" startTime="31560">
    <iact:property name="dataType"/>
    <iact:actionData xml:id="d4">
      <inkml:trace xmlns:inkml="http://www.w3.org/2003/InkML" xml:id="stk4" contextRef="#ctx0" brushRef="#br0">28708 14399 388 0,'0'0'436'0,"0"0"-266"17,0 0-27-17,0 0 1 18,0 0-7-18,0 0-5 3,215-16-20 11,-118 2-23-13,13-1-16 15,8 5-16-16,9 1 2 16,9 0-16-16,-14 4-10 16,-3 2-12-16,-19 3-11 17,-14 0-10-17,-14 0 0 2,-11 0 0 13,-20 0 0-15,-15 0 0 17,-3 0 0-16,-10 0-20 15,-9 0-59-16,1 0-45 2,-5 0-34 15,0 0-49-17,0-4-92 17,0-6-367-17</inkml:trace>
    </iact:actionData>
  </iact:action>
  <iact:action type="add" startTime="32007">
    <iact:property name="dataType"/>
    <iact:actionData xml:id="d5">
      <inkml:trace xmlns:inkml="http://www.w3.org/2003/InkML" xml:id="stk5" contextRef="#ctx0" brushRef="#br0">29833 13514 200 0,'0'0'537'1,"0"0"-388"1,0 0-8 13,0 0-5-14,0 0-14 15,0 0-21-16,16 60-2 17,4-26-14-17,4-2-7 17,13 0-25-17,-6 1-7 2,18 1-7 15,-1 3-5-17,11-1-12 18,14 0 1-18,-12-2-1 16,0-6-8-15,-15-8-3-1,-13-6 5 16,-10-5-5-16,-14-4 6 17,-3 1 0-17,-6-4-6 17,0-2-1-16,0 0-2 1,0 9 0 13,0 17 1-15,-15 16-6 17,-27 22 0-17,-18 12 0 17,-10 8 0-16,-10-3 1 29,8-6-4-29,-8-9 0-1,6-1 0 1,7-11 0 0,8-10 0 15,10-9-1-16,17-13 1 18,13-8-1-16,18-9-4 0,1-5-4 12,0 0-13-13,0 0-15 14,0 0-24-15,0 0-40 16,17 0-41-16,-4 0-83 17,0 0-209-17</inkml:trace>
    </iact:actionData>
  </iact:action>
  <iact:action type="add" startTime="33059">
    <iact:property name="dataType"/>
    <iact:actionData xml:id="d6">
      <inkml:trace xmlns:inkml="http://www.w3.org/2003/InkML" xml:id="stk6" contextRef="#ctx0" brushRef="#br0">31174 13531 293 0,'0'0'515'2,"0"0"-375"16,0 0-21-18,0 0-12 2,0 0-42 12,0 0-25-12,0 0-8 13,-19-5-7-15,-21 10 1 16,-13 16 0-16,6 3-8 18,-10 4-9-18,14-3-2 16,2 1-3-15,5-1-1 15,18-3 1-15,8-2 4-1,4-3-2 16,6 0 5-16,0-1 13 16,34 4 23-16,21 8-18 16,-3 5-14-16,-3 5 6 17,-5-5 7-16,-8 1-2 1,-19-6-2 14,-9-3-13-16,-5-8-2 32,-3 3-6-31,0-1-3 0,-16-2 0-1,-19 3-5 2,-14-8-3 14,1-10-10-15,-2-2-22 15,10 0-39-16,9 0-47 17,31-2-97-16,0-10-230-1</inkml:trace>
    </iact:actionData>
  </iact:action>
  <iact:action type="add" startTime="33633">
    <iact:property name="dataType"/>
    <iact:actionData xml:id="d7">
      <inkml:trace xmlns:inkml="http://www.w3.org/2003/InkML" xml:id="stk7" contextRef="#ctx0" brushRef="#br0">31861 13672 300 0,'0'0'357'6,"0"0"-281"8,0 0-2-13,0 0 12 29,0 0-25-29,0 0 16 1,-200 56 6-2,144-12-9 30,8 4-10-29,7 2-14 1,9-1 0-2,12-4-18 0,11-4-4 31,9-6 4-30,0-5 0 0,0-1-6-1,22-4 3 14,17-5-4-14,18-3-25 17,-5-10-2-17,7-7-13 18,2 0-25-16,-4 0-20-1,-11 0-74 18,-36-7-91-18,-10-5-287-1</inkml:trace>
    </iact:actionData>
  </iact:action>
  <iact:action type="add" startTime="33999">
    <iact:property name="dataType"/>
    <iact:actionData xml:id="d8">
      <inkml:trace xmlns:inkml="http://www.w3.org/2003/InkML" xml:id="stk8" contextRef="#ctx0" brushRef="#br0">32399 13741 596 0,'0'0'185'15,"0"0"-114"-14,0 0-13 29,0 0 5-30,0 0-8 1,0 0-8-1,-180 21 2 17,160 1 7-17,4-5 4 1,9 5-3 28,7 1 1-29,0 4-34 1,0 4-19 15,26 0-5-15,9-5 0-1,-9-12-3 17,10-10-2-17,-7-4 0 17,10-4-6-17,-6-36 3 2,6-10 0 13,-14-6 7-14,-6 3-1 16,-5 11 1-17,-6 13 2 17,-5 18-3-16,-3 7 2 1,0 4-7 14,0 0 2-16,0 0 5 17,0 0 1-17,0 7 6 32,-8 24 15-31,-5 8 5-1,6 6-13 2,-5 0-1-2,8 0-4 16,-3-8-7-15,7-1-2 16,-6-8-3-17,6-8-9 4,0-8-60 12,0-12-34-16,0 0-87 15,0 0-222-15</inkml:trace>
    </iact:actionData>
  </iact:action>
  <iact:action type="add" startTime="34510">
    <iact:property name="dataType"/>
    <iact:actionData xml:id="d9">
      <inkml:trace xmlns:inkml="http://www.w3.org/2003/InkML" xml:id="stk9" contextRef="#ctx0" brushRef="#br0">32648 13107 642 0,'0'0'237'0,"0"0"-130"4,0 0-40 11,0 0-34-15,0 0-1 17,0 0 1-17,-23 485 4 19,19-380 5-19,-9-10 5 3,5-14-18 11,5-13-14-14,-5-11-13 16,3-12-2-16,5-11-3 16,0-14-19-15,0-7-32 17,0-9-36-18,8-4-36 2,-3 0-105 13,7 0-102-15</inkml:trace>
    </iact:actionData>
  </iact:action>
  <iact:action type="add" startTime="34852">
    <iact:property name="dataType"/>
    <iact:actionData xml:id="d10">
      <inkml:trace xmlns:inkml="http://www.w3.org/2003/InkML" xml:id="stk10" contextRef="#ctx0" brushRef="#br0">33144 13786 317 0,'0'0'188'1,"0"0"-107"16,0 0 55-17,0 0-43 15,0 0-21-15,0 0-6 15,-186 6-7-14,146 18 6 14,1-2 9-15,8 5-24 16,12 5-14-15,8-2-10 14,-1-2-17-14,12-4-3-1,0-7-2 17,0-4 3-17,32-7-6 16,9-6-1-16,-1 0-9 17,4-17-1-17,-5-23-1 2,-9-14-6 14,-4-4 1-14,-14 4-5 15,-3 13-3-17,-9 14 8 20,0 20 11-20,0 7-11 2,0 0-5 13,0 0 21-14,0 24 15 16,0 19 19-17,-6 6-9 1,3 3 4 16,0-7-5-16,3-3-11 16,0-5-8-17,0-11-5 17,0-1 0-17,0-8-32 2,6-17-131 14,4 0-216-16</inkml:trace>
    </iact:actionData>
  </iact:action>
  <iact:action type="add" startTime="35282">
    <iact:property name="dataType"/>
    <iact:actionData xml:id="d11">
      <inkml:trace xmlns:inkml="http://www.w3.org/2003/InkML" xml:id="stk11" contextRef="#ctx0" brushRef="#br0">33280 14135 138 0,'0'0'678'6,"0"0"-527"11,0 0-38-16,0 0-26 14,0 0-18-14,0 0-12 14,41-182-1-15,-34 143-10 3,5 5-14 11,-8 7-8-14,6 9-7 15,-4 3-1-13,4 4-2 13,0 5-4-15,-5 1-3 16,8-1 4-16,1 6-3 17,15-3-8-17,10 3-11 3,2-3-76 10,-30 3-83-10,-2 0-204 25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18:53.5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5" units="cm"/>
      <inkml:brushProperty name="height" value="0.055" units="cm"/>
    </inkml:brush>
  </inkml:definitions>
  <iact:action type="add" startTime="17309">
    <iact:property name="dataType"/>
    <iact:actionData xml:id="d0">
      <inkml:trace xmlns:inkml="http://www.w3.org/2003/InkML" xml:id="stk0" contextRef="#ctx0" brushRef="#br0">946 12540 558 0,'0'0'248'19,"0"0"-116"-18,0 0-15 0,0 0-34 28,0 0-37-29,0 0 7 1,0 0 21 0,410 44-32 28,-300-44-13-29,20 0-6 1,15 0 0-1,15-12 4 16,18 2-2-16,9 6-2 29,-3 4-7-29,-13 0-1 2,-11 0-7-1,-2 7 0 2,-3-2-7 13,14-5 1-16,2 0-2 18,0 0 1-17,-1-20 0 1,-3-5 1 12,-22 0-1-12,-9 1 1 14,-14 6 3-16,-3 4 0 16,-6-1-1-16,0 5-2 17,-6-2-2-17,-7 0-2 19,-10 2 1-19,-8-1-2 0,0 5 3 19,-14 2 2-18,7 4-2 1,-14 0 2 13,-7 0-1-15,-14 0 0 16,-14 0 2-16,-13 0-2 18,-5 0 0-18,-4 0-1 3,-4 0 0 12,6 0 0-15,-3 0 0 16,-3 0-5-16,0 4 1 17,-34-2-2-17,-41 6 6 18,-27-1 0-18,-21 3 1 3,-38 2 1 26,-24 3-1-29,-25-2 5 2,-15 1-6-2,-6-3 0 15,1 0 0-15,10-6-3 16,11 2 3-15,15 1 1 2,18 1 0 11,14 1 5-11,18 3-5 11,8-3 1-13,7-3 4 15,-7-2-4-16,-8 0 0 17,-9 2-2-17,-2-2 1 3,5 3-1 12,16-3-3-13,10-2 3 14,17 3 0-16,6-3 1 16,17-1-1-15,4-2 1 0,3 0-1 30,5 3 0-31,8-3 0 1,0 0 0 0,7 0 2 15,15 0-1-15,8 0-1 15,12 0-1-15,16 0 1 1,2 0 1 17,4 0 0-19,0 0-1 2,0 0 4 12,0 0 2-12,0 0 2 13,0 0 0-15,0 0 3 16,4 0 7-16,40 0 0 16,31 0-10-16,47 3-7 17,34 0 2-17,30 1-1 19,14-2 0-19,9 3-1 0,11 1 8 17,0-6-4-17,11 0-1 16,1 0 3-15,-12 0 3 18,2 0 5-19,-6 0 1 0,-18 0 4 17,-11-11-7-16,-26-4-1 15,-20 1-1-16,-31 4-1 2,-23-2-5 14,-15-1-1-15,-6 4-2 5,-20 1-1 17,-5-1 1-23,-10 9-2 0,-13-4 0 16,-8 4-2-16,3 0-2 18,-9 0-8-18,-4 0-10 2,0 0-18 14,0 0-28-16,0 0-32 17,0 0-62-17,-4 0-109 16,-12-2-305-16</inkml:trace>
    </iact:actionData>
  </iact:action>
  <iact:action type="add" startTime="20313">
    <iact:property name="dataType"/>
    <iact:actionData xml:id="d1">
      <inkml:trace xmlns:inkml="http://www.w3.org/2003/InkML" xml:id="stk1" contextRef="#ctx0" brushRef="#br0">18534 12578 109 0,'0'0'188'1,"0"0"-89"1,0 0-47 14,0 0 3-16,0 0 1 17,0 0 27-17,0 0 16 2,-3 9-11 12,3-9-1-12,0 2-14 14,0 1-11-16,0-3-10 18,0 0-24-18,0 0-12 2,0 0 2 13,0 0 1-14,3 0 9 13,25 0-4-12,15 0 12 13,6 0 7-15,8 0-11 15,7 0-5-14,1 0-4 15,12 0-7-15,7 0 0 15,16-3 2-16,11 3-4 2,-2 0 3 29,-6 0 4-31,-1 0 0 2,-5 0 2-2,7 0-12 16,2 3 0-16,4-3-6 4,5 0 6 10,8 0-6-13,-3 0 0 14,2 0 1-15,-6 0 6 17,-5 0 5-16,10 0-1 18,-4 0-6-19,6 6-3 2,6 8-2 14,-3-5-3-15,11-6 1 15,-1-1 0-16,-7-2-2 4,7 0-1 13,-13 0 2-17,-5 0-1 16,-14 0-1-16,-4 0-1 4,-6 0 0 12,-7-11 1-16,13-2-3 18,0-5 1-17,15-1 0 4,-5-1 2 24,5 0-1-29,-15 5 2 1,-3 10-3-1,-17 0 3 16,-17 1-2-15,-19 1 1 16,-8-2 0-16,-16 5-1-1,-10-2 1 16,-2 2-6-15,-5 0-1 3,-3-3-1 11,0 3 3-14,0 0-3 13,0 0 2-12,-41 0-1 12,-29 0 7-14,-17 0 0 17,-13 0 1-17,-20 8 3 20,-4-3-4-19,-10-1 1 0,-9-4 0 16,-15 0 1-17,-13 0-1 18,-24-4 1-18,-5-6-1 0,-1 4-1 18,1 6-2-18,-2 0 2 17,10 0 0-16,16 0 1 1,9 0 0 14,22 0 2-15,9 0-3 17,13 0 1-17,3 0 2 1,15 0-1 15,-2 0-1-16,9 0-1 18,-2 0 3-19,2 0 0 1,0-5-2 16,4-1-1-16,10 0-1 15,4 3-2-16,12 1 3 2,1 2 0 14,8 0 0-15,5 0 0 16,-3 0 0-17,1 0 0 4,14 0-1 11,-2 0 1-14,8 5-1 18,16 1 0-19,4-4 1 16,9 2 0-15,4 1 2 0,3 1-2 22,-2-4 1-23,-6-2 0 0,8 3-1 20,0-3 1-20,0 0 0 2,0 2 1 13,23-2 4-15,43 0-2 16,23 0-1-15,37 0-1 17,28 0 1-18,24 7 0 2,9-2 1 13,13 4-3-14,-1 0-2 30,-2-1 1-31,-2 1 0 2,-12 1 4-2,-3 2 0 3,-12-2-1 12,4-1 3-14,-6-3-2 14,-5-4 2-15,5-2-2 17,2 0 1-17,-14 0 1 18,-8 0 6-18,-21 0-7 2,-21 0 10 14,-8 0-9-16,-12 3 6 17,10-3-1-17,-10 0 0 5,3 0-4 23,9 0 1-28,-10 0-4 2,6-8-2 0,-12-4 3 15,-15 5 0-17,-8 0 1 16,-15 6 2-16,-15-3 3 4,-9 4-6 11,-2 0-1-15,-3 0 1 17,-6 0-4-17,-4 0-1 15,-2 0 3-14,8 0-5 16,-9 0 2-17,0 0 0 1,0 0 0 14,3 0 0-14,-3 0 0 14,0 0-3-14,0 0-10 12,0 0-27-13,0 0-53 15,0-13-53-15,-39-13-55 19,22 8-38-18,-7 5-402 18</inkml:trace>
    </iact:actionData>
  </iact:action>
  <iact:action type="add" startTime="35622">
    <iact:property name="dataType"/>
    <iact:actionData xml:id="d2">
      <inkml:trace xmlns:inkml="http://www.w3.org/2003/InkML" xml:id="stk2" contextRef="#ctx0" brushRef="#br1">5294 16589 361 0,'4'3'150'19,"-4"-1"-69"-18,0-2-32 0,0 0-12 27,0 0-9-27,0 0 44-1,0 0 15 1,0 0 5 26,0 0-19-25,9 0-8-2,-9 0-3 1,2 0-13 12,-2 0-7 4,0 0-8-16,0 0-11 0,0 0 0 27,0 0-8-28,0 0-6 1,0 0 2-1,0 0-3 17,0 0 2-17,0 0-1 30,0 0 0-30,0 0-4 1,0 0 3 0,0 0-5 15,0 0-2-16,0 0-1 2,-13-15 7 14,-8-12 3-16,-2-7 0 16,3 7-3-16,-2-10 4 16,3 3-4-16,-1-5 0 17,4 5 5-17,0 0-1 18,4-3 7-16,-1-2-4-2,6-3-1 14,-2-3-3-13,8-11-2 16,1-11-1-16,0-10 0 2,0-4-2 10,0-3-2-10,0-3 2 25,0-1-1-27,1 1 2 0,20 3 2-1,-2 8-4 16,1 9 6-15,3 11-4 30,-6 9 0-31,10 3-2 1,-13 11-3 0,2 8 0 0,0 8 1 14,-7 5-4-15,5 4-2 17,1 1-22-17,-2-3-50 17,4 5-51-17,3 5-40 4,-20 0-37 9,9 0-246-13</inkml:trace>
    </iact:actionData>
  </iact:action>
  <iact:action type="add" startTime="36455">
    <iact:property name="dataType"/>
    <iact:actionData xml:id="d3">
      <inkml:trace xmlns:inkml="http://www.w3.org/2003/InkML" xml:id="stk3" contextRef="#ctx0" brushRef="#br1">5597 15836 687 0,'0'0'217'16,"0"0"-77"-16,0 0-25 16,0 0-33-16,0 0 6 17,0 0-2-17,0 0-14 3,3 1 9 11,10 28-5-13,3 13-43 15,1 13-12-16,7 6-2 17,-4 3-6-17,3-2 3 16,2-6 2-15,-2-8-1 14,-3-9-3-14,0-10-1 0,-7-9 2 14,2-4-2-15,-6-5 1 16,-6-1-5-16,7-8-2 17,-7 6 0-17,0-8-3 16,-2 0 2-16,-1 0-3 18,3 0 0-18,-3 0 1 1,0 0 5 14,10 0-2-15,6-8 0 31,-2-31-7-31,23-27 2 1,-1-15 1-1,2-11-1 17,4-4 3-17,-5 14 2 3,-6 21 6 14,-11 16 0-17,6 17-3 19,-13 13-7-19,-11 11 1 3,-2 0-4 13,0 4-14-16,0 0-39 19,0-6-60-19,0-1-62 0,-2 3-38 19,-17-2-138-18</inkml:trace>
    </iact:actionData>
  </iact:action>
  <iact:action type="add" startTime="37062">
    <iact:property name="dataType"/>
    <iact:actionData xml:id="d4">
      <inkml:trace xmlns:inkml="http://www.w3.org/2003/InkML" xml:id="stk4" contextRef="#ctx0" brushRef="#br1">5548 15585 554 0,'0'0'292'1,"0"0"-148"17,0 0-39-18,0 0-36 2,0 0-9 13,0 0 29 0,0-17-1-15,8 15-19 2,16-2 1 13,16 2-1-15,10 0-13 16,9 2-9-16,9-3-12 16,5 0-12-15,-2 3 2 15,3 0 1-16,-8 0-2 2,-5-3-3 19,-4 3 1-21,-14 0-8 2,-10 0 4 14,-15 0 1-16,-8 0 3 17,-10 0-8-17,0 0-4 16,0 0-9-16,0 0 2 2,0 0-3 15,0 0-3-17,0 0-3 18,0-11-4-18,-23-12 3 4,-15-13 7 10,-8-9 1-13,1 3 3 16,-5 6-4-16,17 8 0 28,7 11-4-29,6 7-8 1,15 8-32 0,3 2-30 14,-1 0-13-15,1 0-35 2,2 0-28 29,0 0-38-30,7 0-81 0,18 5-527-1</inkml:trace>
    </iact:actionData>
  </iact:action>
  <iact:action type="add" startTime="37672">
    <iact:property name="dataType"/>
    <iact:actionData xml:id="d5">
      <inkml:trace xmlns:inkml="http://www.w3.org/2003/InkML" xml:id="stk5" contextRef="#ctx0" brushRef="#br1">6674 16570 360 0,'0'0'227'1,"0"0"-53"1,0 0-77 26,0 0-12-26,0 0 0-2,0 0 36 0,70-88-2 15,-40 26-15-14,9-13-27 15,2-13-22-16,-4-10-2 27,-6-7-7-27,-11-7-4 1,1-6-17 15,-21-5-4-16,0-3-7 0,0 1-9 16,-38 10-2-16,-9 10-3 31,-13 19-5-31,3 13-2 1,-2 17-23 0,1 17-25 16,-2 18-44-17,8 17-38 2,36 4-116 13,3 8-481-15</inkml:trace>
    </iact:actionData>
  </iact:action>
  <iact:action type="add" startTime="38917">
    <iact:property name="dataType"/>
    <iact:actionData xml:id="d6">
      <inkml:trace xmlns:inkml="http://www.w3.org/2003/InkML" xml:id="stk6" contextRef="#ctx0" brushRef="#br1">23193 15593 841 0,'0'0'200'2,"0"0"-128"15,0 0 29-17,0 0-13 19,0 0-29-19,0 0 16 0,4-5-11 18,-4 26 6-18,12 9-2 16,-8 5-2-16,14 16-12 18,-11 15-11-18,9 4-8 1,0 9-10 15,1 2 5-16,-7-2-6 15,8 0-6-14,1-14 5 16,-6-12-2-17,-9-18 0 2,6-12 1 14,-4-11-6-16,-2-10-5 17,-4-2-11-17,3 0 0 19,13 0 0-19,4 0 0 2,17-2 0 15,8-27 0-17,10-16 0 16,-6-17 0-16,13-13 0 17,8-13 0-16,-9 0 0 0,-8 6 0 16,-12 20 0-16,-11 19 0 22,-14 22 0-23,-11 11 0 0,-5 4 0 3,0 6 0 13,0-1 0-15,0 1 0 14,0 0-17-15,0 0-75 17,0 0-48-17,0 0-45 16,0 0-51-16,0 0-268 17</inkml:trace>
    </iact:actionData>
  </iact:action>
  <iact:action type="add" startTime="39678">
    <iact:property name="dataType"/>
    <iact:actionData xml:id="d7">
      <inkml:trace xmlns:inkml="http://www.w3.org/2003/InkML" xml:id="stk7" contextRef="#ctx0" brushRef="#br1">22912 15307 174 0,'0'0'658'1,"0"0"-531"15,0 0-16-16,0 0 16 2,0 0-27 14,0 0-5-15,121-8-9 14,-81 8-5-15,7 0-12 17,13-3 5-17,11-9-10 15,12-1-5-14,3-9-7 15,6 3-12-15,-2 8-2-1,-3 7 2 16,-16 4 0-15,1 0-28 16,-15 0-12-17,-12 8 0 4,-6-2 0 12,-15 2 0-15,8-5 0 17,-9-1 0-17,-14 2 0 1,3-4 0 12,-4 0 0-13,1 3 0 17,-6-3 0-18,0 0 0 18,-3 0 0-17,0 0 0-1,0 0 0 17,0 0 0-16,0 0 0 17,0 0 0-17,0 0 0 0,0 0 0 16,0 0 0-17,0 0 0 18,-26 0 0-18,-15-20 0 3,-15-16 0 12,-4 1 0-15,-1-1 0 32,-2-7 0-31,6 7 0 0,17-4 0 0,3 7 0 2,14-4 0 11,6 1 0-14,9-7 0 16,0 2 0-15,5 7 0 15,3 6 0-16,0 11 0 15,0 8 0-14,0 5 0 15,0 4-16-16,0 0-64 3,0 0-57 10,16 21-99-10,-9-5-111 11</inkml:trace>
    </iact:actionData>
  </iact:action>
  <iact:action type="remove" startTime="45285">
    <iact:property name="style" value="instant"/>
    <iact:actionData xml:id="d8" ref="#d2"/>
  </iact:action>
  <iact:action type="add" startTime="45307">
    <iact:property name="dataType" value="strokeEraser"/>
    <iact:actionData xml:id="d9">
      <inkml:trace xmlns:inkml="http://www.w3.org/2003/InkML" xml:id="stk8" contextRef="#ctx0" brushRef="#br2">11996 20514 497 0,'0'0'319'39,"0"0"-239"-39,0 0-36 0,0 0-34 0,0 0-10 1,0 0-109 15,13-7-307-16</inkml:trace>
    </iact:actionData>
  </iact:action>
  <iact:action type="remove" startTime="45589">
    <iact:property name="style" value="instant"/>
    <iact:actionData xml:id="d10" ref="#d3"/>
  </iact:action>
  <iact:action type="add" startTime="45594">
    <iact:property name="dataType" value="strokeEraser"/>
    <iact:actionData xml:id="d11">
      <inkml:trace xmlns:inkml="http://www.w3.org/2003/InkML" xml:id="stk9" contextRef="#ctx0" brushRef="#br2">12528 20497 798 0,'0'0'159'6,"0"0"-41"-4,0 0-37 1,0 0-52 13,0 0-29-15,0 0-1 14,21 0-27-14,-21 0-93 13,0 0-233-13</inkml:trace>
    </iact:actionData>
  </iact:action>
  <iact:action type="remove" startTime="45952">
    <iact:property name="style" value="instant"/>
    <iact:actionData xml:id="d12" ref="#d4"/>
  </iact:action>
  <iact:action type="add" startTime="45957">
    <iact:property name="dataType" value="strokeEraser"/>
    <iact:actionData xml:id="d13">
      <inkml:trace xmlns:inkml="http://www.w3.org/2003/InkML" xml:id="stk10" contextRef="#ctx0" brushRef="#br2">12756 19873 758 0,'0'0'137'6,"0"0"-41"-6,0 0-37 2,0 0-59 15,0 0-3-16,0 0-55 14,13-5-166-15,-13 5-270 15</inkml:trace>
    </iact:actionData>
  </iact:action>
  <iact:action type="add" startTime="46422">
    <iact:property name="dataType" value="strokeEraser"/>
    <iact:actionData xml:id="d14">
      <inkml:trace xmlns:inkml="http://www.w3.org/2003/InkML" xml:id="stk11" contextRef="#ctx0" brushRef="#br2">13657 20076 108 0,'0'0'251'1,"0"0"-40"27,0 0 6-27,0 0-77 0,0 0-64-1,0 0-22 12,16-13-22-11,-16 13-29 13,0 0-3-13,0 0-59 13,0 0-404-14</inkml:trace>
    </iact:actionData>
  </iact:action>
  <iact:action type="remove" startTime="46741">
    <iact:property name="style" value="instant"/>
    <iact:actionData xml:id="d15" ref="#d5"/>
  </iact:action>
  <iact:action type="add" startTime="46745">
    <iact:property name="dataType" value="strokeEraser"/>
    <iact:actionData xml:id="d16">
      <inkml:trace xmlns:inkml="http://www.w3.org/2003/InkML" xml:id="stk12" contextRef="#ctx0" brushRef="#br2">13846 20263 667 0,'0'0'223'5,"0"0"-153"2,0 0-52 10,0 0-18-17,0 0-52 1,0 0-243 16</inkml:trace>
    </iact:actionData>
  </iact:action>
  <iact:action type="add" startTime="47666">
    <iact:property name="dataType" value="strokeEraser"/>
    <iact:actionData xml:id="d17">
      <inkml:trace xmlns:inkml="http://www.w3.org/2003/InkML" xml:id="stk13" contextRef="#ctx0" brushRef="#br2">30811 20366 703 0,'0'0'275'1,"0"0"-156"12,0 0-63-12,0 0-37 13,0 0-17-13,0 0-2 12,-27 0-19-12,14 0-78 13,10 0-102-13,0 0-336 13</inkml:trace>
    </iact:actionData>
  </iact:action>
  <iact:action type="remove" startTime="48019">
    <iact:property name="style" value="instant"/>
    <iact:actionData xml:id="d18" ref="#d6"/>
  </iact:action>
  <iact:action type="add" startTime="48024">
    <iact:property name="dataType" value="strokeEraser"/>
    <iact:actionData xml:id="d19">
      <inkml:trace xmlns:inkml="http://www.w3.org/2003/InkML" xml:id="stk14" contextRef="#ctx0" brushRef="#br2">30531 20382 691 0,'0'0'164'7,"0"0"-94"10,0 0-70-16,0 0-24 15,0 0-204-16,0 0-235 1</inkml:trace>
    </iact:actionData>
  </iact:action>
  <iact:action type="remove" startTime="48451">
    <iact:property name="style" value="instant"/>
    <iact:actionData xml:id="d20" ref="#d7"/>
  </iact:action>
  <iact:action type="add" startTime="48455">
    <iact:property name="dataType" value="strokeEraser"/>
    <iact:actionData xml:id="d21">
      <inkml:trace xmlns:inkml="http://www.w3.org/2003/InkML" xml:id="stk15" contextRef="#ctx0" brushRef="#br2">30695 19510 843 0,'0'0'197'8,"0"0"-85"6,0 0-54-13,0 0-42 14,0 0-16-14,0 0-23 13,16-10-74-13,-16 10-268 14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19T01:18:53.568"/>
    </inkml:context>
    <inkml:brush xml:id="br0">
      <inkml:brushProperty name="width" value="0.05292" units="cm"/>
      <inkml:brushProperty name="height" value="0.05292" units="cm"/>
    </inkml:brush>
  </inkml:definitions>
  <iact:action type="add" startTime="4046">
    <iact:property name="dataType"/>
    <iact:actionData xml:id="d0">
      <inkml:trace xmlns:inkml="http://www.w3.org/2003/InkML" xml:id="stk0" contextRef="#ctx0" brushRef="#br0">13522 8484 626 0,'0'0'243'20,"0"0"-114"-20,0 0-47 1,0 0 7 14,0 0-25-15,0 0 16 16,174 27 5-15,-115-27-17 21,12 0-8-22,38 0-7 0,18-8-3 15,31-9-12-15,26 2-4 17,18 2-6-17,-1 9-16 18,-3 4 3-17,-3 0-4-1,-6 0 4 19,-5 4 2-18,7 14-4 15,0-5-2-16,9 1-2 0,8-8-2 22,-4-4-1-21,-7-2-6 2,-13 4 6 16,-20 1-4-19,-23-2-1 1,-24 3-1 15,-20-2-2-16,-10-4 2 17,6 0 1-16,-12 0-1 15,-7 0 0-16,-14 0-2 2,-14 0 4 14,-19 0-1-15,-13-4-1 5,-7 1 0 21,-7 0 2-26,0 0-2 0,0 3-5-1,0-5 3 30,0-12-10-30,-38-14-1 1,-37-9 13-1,-12-2 1 31,-19 0 0-31,-7 8-1 1,3 3 3-1,-3 9-2 16,13 3 1-16,16 2-1 17,10 2-1-16,23 10-1 0,20-1 0 14,21 6 1-13,2 0-1 13,8-2 2-15,0 0-1 16,-5 2 0-16,5 0 0 15,0 0 1-15,5 0-1 17,47 0 8-17,13 10-3 2,15 16 0 12,4-1-4-12,0 8 4 13,4 4-2-14,-11 2 7 14,-2 1-5-15,1-6 3 17,-15-1 5-17,3-2-7 17,-8-3 4-17,-5-1-7 15,-21-7 7-14,-11-8 2 0,-6-4-6 14,-13-4 2-14,0 1-3 14,-3 10-3-15,-56 7-2 18,-31 11 2-18,-12 0 4 29,-8-2-2-29,-3-2-3 2,12-7 3-2,1-5-4 2,13-3-4 28,13 1-22-28,13-4-59-2,9-4-60 0,24 5-78 16,28-9-101-16</inkml:trace>
    </iact:actionData>
  </iact:action>
  <iact:action type="add" startTime="5270">
    <iact:property name="dataType"/>
    <iact:actionData xml:id="d1">
      <inkml:trace xmlns:inkml="http://www.w3.org/2003/InkML" xml:id="stk1" contextRef="#ctx0" brushRef="#br0">14023 8145 349 0,'0'0'243'0,"0"0"-13"17,0 0-45-16,0 0-62-1,0 0-50 17,0 0-16-17,0 0-21 15,23 81-9-14,-86-46 1 15,-14 3-3-16,-10-2-12 19,-13-3-3-19,0 1-7 0,6 0 0 32,14-6-1-32,19-3 2 1,20-8 1 0,15-8-3 13,10-4 2-14,16-5 2 17,0 0 3-16,0 0 19 1,42 0 8 12,19 0 0-14,19 0 1 18,1 6 7-18,12 16 11 16,-2 15-8-16,3 2-14 18,2 3-10-18,-12-5-9 2,-10-9-8 14,-23-11-5-16,-12-9-1 17,-19-8-11-16,-10 0-23 2,-10 0-67 12,0 0-87-13,-13 0-156 27</inkml:trace>
    </iact:actionData>
  </iact:action>
  <iact:action type="add" startTime="10192">
    <iact:property name="dataType"/>
    <iact:actionData xml:id="d2">
      <inkml:trace xmlns:inkml="http://www.w3.org/2003/InkML" xml:id="stk2" contextRef="#ctx0" brushRef="#br0">13080 14568 665 0,'0'0'254'2,"0"0"-125"12,0 0-40-14,0 0-17 22,0 0-13-21,0 0 4-1,0 0-13 16,559-26-1-16,-392 25-9 20,14 1-6-20,9 0 3 1,-2 10 6 15,-1 25-7-16,3 1-15 17,1 3-9-17,8-6-6 16,18-6 8-15,15-14-12 1,-3-13 5 14,-4 0-1-15,-5 0-2 16,-21-3 5-17,-16-5 2 3,-14 2 0 28,-24 0 0-31,-4 4-4 2,-34-1-4-2,-17-6-1 16,-29 1-1-15,-18-4-1 2,-15 4-2 12,-9-2 2-14,-6 3 0 16,-12 5-1-17,-1-1 1 4,0 3-1 11,0 0-2-15,0-4-2 17,0-4-1-17,-45-9 0 16,-30-13 6-16,-14-10 1 17,-24-7-1-17,-4-12 3 2,-6-4-3 15,-2 2-2-17,9 8-1 19,15 8 3-19,5 14-2 3,28 8 2 10,14 12 1-12,28 5 0 14,13 6-1-14,9 0 3 16,4 0 0-17,0 0 6 4,13 0 3 12,48 10 2-16,21 26-12 16,26 5 0-16,6 7 1 18,2-1-1-18,-4 1-1 3,5-2 0 14,-17-1 4-17,-19-4-4 19,-18-4 0-19,-13-3 6 2,-22-4 2 13,-8-3 0-15,-1-7-2 16,-15-7-2-16,-1 4 0 15,-3 0-3-13,0 5 2 12,0 3-2-14,0 7-2 16,-20-4 1-16,-10-1-2 4,-20 5-1 9,-16-1 2-10,-20-6 0 10,-27-2 0-12,-3-6 0 14,7-9-3-15,12-3 2 18,17 4 0-17,33-7 0 3,8 4-2 10,21-1 2-13,12 1-10 15,-1 0-14-16,7 11-25 17,0 5-53-17,15-10-100 3,11 5-215 12</inkml:trace>
    </iact:actionData>
  </iact:action>
  <iact:action type="add" startTime="11475">
    <iact:property name="dataType"/>
    <iact:actionData xml:id="d3">
      <inkml:trace xmlns:inkml="http://www.w3.org/2003/InkML" xml:id="stk3" contextRef="#ctx0" brushRef="#br0">13422 14065 435 0,'0'0'364'2,"0"0"-192"19,0 0-55-20,0 0-21-1,0 0-30 18,0 0-11-18,0 0-24 16,-38 96-10-15,-21-58 2-1,-5 3 6 18,-13 1-4-18,6 2-7 18,-6 1-7-17,3-2-4 1,15-4-3 14,2-8-3-16,25-8 1 16,9-6 0-15,10-10-1 14,13-1 6-15,0-2 5 16,0-3 17-16,3 8 5 17,38 2-8-17,12 9-9 0,8 8 13 17,6 12 11-17,5 7 6 17,5 7-9-17,4 8 5 19,3-3-13-19,0-6-19 0,-1-8-1 18,-22-12-7-17,-9-4-2 3,-24-9-1 13,-27-5-1-17,-1-3-12 31,0-4-39-31,0-8-68 1,-7 0-89-1,-15 0-160 17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FC48-FB10-46A6-83A3-9603D6E8A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8F2EE-52DC-414D-9EEF-F309B6AFB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1266-CC07-4CF0-B82A-1025C1C8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FB99C-F338-4982-85A9-C20ED5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EA24-D222-4632-914D-02D6D60A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67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9FC6-960E-44FE-B29F-8A14937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E5F47-9FBF-43EA-B55B-AB0954081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7957-C9AC-4666-BE20-26228F7E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7930-8542-4D36-89B7-02CD01B4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6437-C0AA-4D02-8C3D-D6D6876A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60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F23C0-F229-4FEF-8B5F-8AFEE5C33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A159-1EE1-4296-B686-ECE418F8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68E0-F82A-4677-90D6-10C073A5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C9039-199F-4762-A54A-5C09FD2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5ECA-FB4B-4635-A14C-462AFC87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4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C7A7-AEDF-427A-A9E2-02D89F4C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8D9E-A23F-4286-AB08-6CB210CD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64D0-EE6C-4C9E-BC2A-30D485FF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2C6F-E224-49BD-AC7C-13B2DA1C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10E6-4587-42B0-8261-A6547552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02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028-90FC-4784-A9EC-B5D20512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9DF2F-4DB6-4223-8CD5-6EE79E98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893C-F069-4203-B33D-EFC12DF0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4B2C3-56B9-44D9-8741-DBF8F856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72C8-D9B1-4400-8E16-F65263C5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67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D567-9F2B-40E1-9230-50F574EC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59C4-CA8D-4381-B2FB-079D79FDC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DDE46-1C60-4EE3-875E-DABD42147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CE8DB-6A6E-4808-A838-71E3E453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03B1-A065-4767-A782-E920084F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06ECA-C8BC-4C23-A1FA-956B4A10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88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2ED8-6805-47DF-ACCD-94CA50E6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A7278-89D1-4C1A-AAE2-F9DC3D834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03D14-62DA-4702-BF7E-ED1FA7EB0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64FA-CCA6-4F00-8BDB-53014D0CA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C5BA5-ED47-4118-AE6A-3C5BF5672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67904-68F3-430F-9D94-639B3661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81529-84C9-43B5-A419-731D8FCF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243AC-9C2B-4E50-A5BA-C5CE521B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34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2188-B8F7-437B-87FA-33997AA1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88DF1-9EFC-404F-BD36-B32D36A6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2F937-3AD0-49A4-BED6-7DEAD66B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71A5-B8D6-40B6-BDD5-5604B850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22149-E2BB-4176-9DD0-41B1823A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DE5F3-BF53-435C-B7EC-46C073D6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592FB-0694-4A6E-9BB4-7D89C0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97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A914-2AFD-4F2D-9D1F-AF2D94C5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2D33-F101-46A0-B72A-F417BE12E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10D92-194A-4CCB-AE91-94B66F591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B2AC1-8B31-49E3-B96A-1260338F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D1249-A84B-47D4-A177-06F1F09C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04EC-2BA6-4BE1-B6BB-C8119858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57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3ABF-3095-4D95-81A7-8D9065AC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C6EA3-18FF-4C06-B3BE-A2F037BDD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E8555-6EA9-4DF6-B7A3-1CAFCA9A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F2063-E536-4FA3-B2F5-3D47E794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CDBA7-4749-4906-AEEE-C15D960E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EEBF5-7CC9-4A15-8021-5BF709DF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06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3A12D-3A51-45F3-BC28-AD8F6BAC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9887-E7EA-47EC-A355-6D2E2140B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09EE3-E939-46F2-A906-FF7F5EA54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6FD9-A5B3-4670-914C-62AA9D5B3A1B}" type="datetimeFigureOut">
              <a:rPr lang="en-CA" smtClean="0"/>
              <a:t>2020-09-23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38BA-3ED5-4FE2-97B0-DB1DB602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8E37-DFC1-4D9C-9E34-D54882701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032F-3686-4751-B051-658FE2781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3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microsoft.com/office/2011/relationships/inkAction" Target="../ink/inkAction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11/relationships/inkAction" Target="../ink/inkAction8.xml"/><Relationship Id="rId3" Type="http://schemas.openxmlformats.org/officeDocument/2006/relationships/image" Target="../media/image200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0.png"/><Relationship Id="rId5" Type="http://schemas.openxmlformats.org/officeDocument/2006/relationships/image" Target="../media/image220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2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11/relationships/inkAction" Target="../ink/inkAction9.xml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0.png"/><Relationship Id="rId7" Type="http://schemas.microsoft.com/office/2011/relationships/inkAction" Target="../ink/inkAction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28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11/relationships/inkAction" Target="../ink/inkAction11.xml"/><Relationship Id="rId3" Type="http://schemas.openxmlformats.org/officeDocument/2006/relationships/image" Target="../media/image291.png"/><Relationship Id="rId7" Type="http://schemas.openxmlformats.org/officeDocument/2006/relationships/image" Target="../media/image3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320.png"/><Relationship Id="rId5" Type="http://schemas.openxmlformats.org/officeDocument/2006/relationships/image" Target="../media/image312.png"/><Relationship Id="rId4" Type="http://schemas.openxmlformats.org/officeDocument/2006/relationships/image" Target="../media/image301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36.png"/><Relationship Id="rId5" Type="http://schemas.openxmlformats.org/officeDocument/2006/relationships/image" Target="../media/image310.png"/><Relationship Id="rId10" Type="http://schemas.openxmlformats.org/officeDocument/2006/relationships/image" Target="../media/image39.png"/><Relationship Id="rId4" Type="http://schemas.openxmlformats.org/officeDocument/2006/relationships/image" Target="../media/image300.png"/><Relationship Id="rId9" Type="http://schemas.microsoft.com/office/2011/relationships/inkAction" Target="../ink/inkAction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microsoft.com/office/2011/relationships/inkAction" Target="../ink/inkAction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7" Type="http://schemas.openxmlformats.org/officeDocument/2006/relationships/image" Target="../media/image75.png"/><Relationship Id="rId12" Type="http://schemas.openxmlformats.org/officeDocument/2006/relationships/image" Target="../media/image55.png"/><Relationship Id="rId17" Type="http://schemas.openxmlformats.org/officeDocument/2006/relationships/image" Target="../media/image59.png"/><Relationship Id="rId2" Type="http://schemas.openxmlformats.org/officeDocument/2006/relationships/slideLayout" Target="../slideLayouts/slideLayout1.xml"/><Relationship Id="rId16" Type="http://schemas.microsoft.com/office/2011/relationships/inkAction" Target="../ink/inkAction14.xml"/><Relationship Id="rId1" Type="http://schemas.openxmlformats.org/officeDocument/2006/relationships/tags" Target="../tags/tag15.xml"/><Relationship Id="rId11" Type="http://schemas.openxmlformats.org/officeDocument/2006/relationships/image" Target="../media/image53.png"/><Relationship Id="rId15" Type="http://schemas.openxmlformats.org/officeDocument/2006/relationships/image" Target="../media/image58.png"/><Relationship Id="rId10" Type="http://schemas.openxmlformats.org/officeDocument/2006/relationships/image" Target="../media/image530.png"/><Relationship Id="rId9" Type="http://schemas.openxmlformats.org/officeDocument/2006/relationships/image" Target="../media/image520.png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61.png"/><Relationship Id="rId5" Type="http://schemas.microsoft.com/office/2011/relationships/inkAction" Target="../ink/inkAction15.xml"/><Relationship Id="rId4" Type="http://schemas.openxmlformats.org/officeDocument/2006/relationships/image" Target="../media/image5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1/relationships/inkAction" Target="../ink/inkAction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631.png"/><Relationship Id="rId4" Type="http://schemas.microsoft.com/office/2011/relationships/inkAction" Target="../ink/inkAction16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11/relationships/inkAction" Target="../ink/inkAction17.xml"/><Relationship Id="rId3" Type="http://schemas.openxmlformats.org/officeDocument/2006/relationships/image" Target="../media/image611.png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64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Relationship Id="rId9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67.png"/><Relationship Id="rId5" Type="http://schemas.microsoft.com/office/2011/relationships/inkAction" Target="../ink/inkAction18.xml"/><Relationship Id="rId4" Type="http://schemas.openxmlformats.org/officeDocument/2006/relationships/image" Target="../media/image6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1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microsoft.com/office/2011/relationships/inkAction" Target="../ink/inkAction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76.png"/><Relationship Id="rId5" Type="http://schemas.microsoft.com/office/2011/relationships/inkAction" Target="../ink/inkAction20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7.png"/><Relationship Id="rId7" Type="http://schemas.microsoft.com/office/2011/relationships/inkAction" Target="../ink/inkAction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70.png"/><Relationship Id="rId7" Type="http://schemas.microsoft.com/office/2011/relationships/inkAction" Target="../ink/inkAction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82.png"/><Relationship Id="rId3" Type="http://schemas.openxmlformats.org/officeDocument/2006/relationships/image" Target="../media/image711.png"/><Relationship Id="rId7" Type="http://schemas.openxmlformats.org/officeDocument/2006/relationships/image" Target="../media/image760.png"/><Relationship Id="rId12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740.png"/><Relationship Id="rId11" Type="http://schemas.openxmlformats.org/officeDocument/2006/relationships/image" Target="../media/image80.png"/><Relationship Id="rId5" Type="http://schemas.openxmlformats.org/officeDocument/2006/relationships/image" Target="../media/image730.png"/><Relationship Id="rId15" Type="http://schemas.openxmlformats.org/officeDocument/2006/relationships/image" Target="../media/image83.png"/><Relationship Id="rId10" Type="http://schemas.openxmlformats.org/officeDocument/2006/relationships/image" Target="../media/image790.png"/><Relationship Id="rId4" Type="http://schemas.openxmlformats.org/officeDocument/2006/relationships/image" Target="../media/image720.png"/><Relationship Id="rId9" Type="http://schemas.openxmlformats.org/officeDocument/2006/relationships/image" Target="../media/image780.png"/><Relationship Id="rId14" Type="http://schemas.microsoft.com/office/2011/relationships/inkAction" Target="../ink/inkAction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84.png"/><Relationship Id="rId4" Type="http://schemas.microsoft.com/office/2011/relationships/inkAction" Target="../ink/inkAction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11" Type="http://schemas.microsoft.com/office/2011/relationships/inkAction" Target="../ink/inkAction3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87.png"/><Relationship Id="rId5" Type="http://schemas.microsoft.com/office/2011/relationships/inkAction" Target="../ink/inkAction25.xml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11/relationships/inkAction" Target="../ink/inkAction26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11/relationships/inkAction" Target="../ink/inkAction27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microsoft.com/office/2011/relationships/inkAction" Target="../ink/inkAction28.xml"/><Relationship Id="rId5" Type="http://schemas.openxmlformats.org/officeDocument/2006/relationships/image" Target="../media/image44.png"/><Relationship Id="rId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710.png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24.png"/><Relationship Id="rId5" Type="http://schemas.openxmlformats.org/officeDocument/2006/relationships/image" Target="../media/image940.png"/><Relationship Id="rId10" Type="http://schemas.openxmlformats.org/officeDocument/2006/relationships/image" Target="../media/image97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11/relationships/inkAction" Target="../ink/inkAction29.xml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Relationship Id="rId9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image" Target="../media/image99.png"/><Relationship Id="rId3" Type="http://schemas.openxmlformats.org/officeDocument/2006/relationships/image" Target="../media/image500.png"/><Relationship Id="rId7" Type="http://schemas.openxmlformats.org/officeDocument/2006/relationships/image" Target="../media/image75.png"/><Relationship Id="rId12" Type="http://schemas.microsoft.com/office/2011/relationships/inkAction" Target="../ink/inkAction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11" Type="http://schemas.openxmlformats.org/officeDocument/2006/relationships/image" Target="../media/image540.png"/><Relationship Id="rId10" Type="http://schemas.openxmlformats.org/officeDocument/2006/relationships/image" Target="../media/image530.png"/><Relationship Id="rId4" Type="http://schemas.openxmlformats.org/officeDocument/2006/relationships/image" Target="../media/image511.png"/><Relationship Id="rId9" Type="http://schemas.openxmlformats.org/officeDocument/2006/relationships/image" Target="../media/image5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1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100.png"/><Relationship Id="rId4" Type="http://schemas.openxmlformats.org/officeDocument/2006/relationships/image" Target="../media/image68.png"/><Relationship Id="rId9" Type="http://schemas.microsoft.com/office/2011/relationships/inkAction" Target="../ink/inkAction3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microsoft.com/office/2011/relationships/inkAction" Target="../ink/inkAction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0.png"/><Relationship Id="rId7" Type="http://schemas.microsoft.com/office/2011/relationships/inkAction" Target="../ink/inkAction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2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11" Type="http://schemas.microsoft.com/office/2011/relationships/inkAction" Target="../ink/inkAction6.xml"/><Relationship Id="rId5" Type="http://schemas.openxmlformats.org/officeDocument/2006/relationships/image" Target="../media/image21.png"/><Relationship Id="rId10" Type="http://schemas.openxmlformats.org/officeDocument/2006/relationships/image" Target="../media/image181.png"/><Relationship Id="rId4" Type="http://schemas.openxmlformats.org/officeDocument/2006/relationships/image" Target="../media/image20.png"/><Relationship Id="rId9" Type="http://schemas.openxmlformats.org/officeDocument/2006/relationships/image" Target="../media/image19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60.png"/><Relationship Id="rId5" Type="http://schemas.openxmlformats.org/officeDocument/2006/relationships/image" Target="../media/image158.png"/><Relationship Id="rId10" Type="http://schemas.openxmlformats.org/officeDocument/2006/relationships/image" Target="../media/image28.png"/><Relationship Id="rId9" Type="http://schemas.microsoft.com/office/2011/relationships/inkAction" Target="../ink/inkAction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E77AF-7D75-43BA-8752-60D8DA940E66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3017519"/>
                <a:ext cx="9144000" cy="1223645"/>
              </a:xfrm>
            </p:spPr>
            <p:txBody>
              <a:bodyPr>
                <a:noAutofit/>
              </a:bodyPr>
              <a:lstStyle/>
              <a:p>
                <a:r>
                  <a:rPr lang="en-US" sz="8000" dirty="0">
                    <a:solidFill>
                      <a:srgbClr val="C00000"/>
                    </a:solidFill>
                    <a:latin typeface="+mn-lt"/>
                  </a:rPr>
                  <a:t>Gradient Operator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br>
                  <a:rPr lang="en-US" sz="8000" dirty="0">
                    <a:solidFill>
                      <a:srgbClr val="C00000"/>
                    </a:solidFill>
                    <a:latin typeface="+mn-lt"/>
                  </a:rPr>
                </a:br>
                <a:r>
                  <a:rPr lang="en-US" sz="8000" dirty="0">
                    <a:solidFill>
                      <a:srgbClr val="C00000"/>
                    </a:solidFill>
                    <a:latin typeface="+mn-lt"/>
                  </a:rPr>
                  <a:t>vs. </a:t>
                </a:r>
                <a:br>
                  <a:rPr lang="en-US" sz="8000" dirty="0">
                    <a:solidFill>
                      <a:srgbClr val="C00000"/>
                    </a:solidFill>
                    <a:latin typeface="+mn-lt"/>
                  </a:rPr>
                </a:br>
                <a:r>
                  <a:rPr lang="en-US" sz="8000" dirty="0">
                    <a:solidFill>
                      <a:srgbClr val="C00000"/>
                    </a:solidFill>
                    <a:latin typeface="+mn-lt"/>
                  </a:rPr>
                  <a:t>“d” Operator</a:t>
                </a:r>
                <a:endParaRPr lang="en-CA" sz="8000" dirty="0">
                  <a:solidFill>
                    <a:srgbClr val="C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E77AF-7D75-43BA-8752-60D8DA940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3017519"/>
                <a:ext cx="9144000" cy="1223645"/>
              </a:xfrm>
              <a:blipFill>
                <a:blip r:embed="rId3"/>
                <a:stretch>
                  <a:fillRect l="-2667" t="-206965" b="-462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5E912E65-EE6A-45EE-A053-D7EF6D97FA09}"/>
              </a:ext>
            </a:extLst>
          </p:cNvPr>
          <p:cNvSpPr txBox="1">
            <a:spLocks/>
          </p:cNvSpPr>
          <p:nvPr/>
        </p:nvSpPr>
        <p:spPr>
          <a:xfrm>
            <a:off x="1524000" y="4754879"/>
            <a:ext cx="9144000" cy="1223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+mn-lt"/>
              </a:rPr>
              <a:t>(see links in description to learn about raising/lowering indexes with metric tensor)</a:t>
            </a:r>
            <a:endParaRPr lang="en-CA" sz="3600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A9AE8A-B3B8-41E5-BFE2-7D7E4A81DC2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11080" y="5367960"/>
              <a:ext cx="3229560" cy="109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A9AE8A-B3B8-41E5-BFE2-7D7E4A81DC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1720" y="5358600"/>
                <a:ext cx="3248280" cy="128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78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08"/>
    </mc:Choice>
    <mc:Fallback xmlns="">
      <p:transition spd="slow" advTm="169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F3CBC87E-543E-468A-9D21-AFDBA879E4A7}"/>
              </a:ext>
            </a:extLst>
          </p:cNvPr>
          <p:cNvGrpSpPr/>
          <p:nvPr/>
        </p:nvGrpSpPr>
        <p:grpSpPr>
          <a:xfrm rot="17724966">
            <a:off x="2030917" y="2134880"/>
            <a:ext cx="4663009" cy="2940891"/>
            <a:chOff x="-202816" y="833678"/>
            <a:chExt cx="4753831" cy="28897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126F889-0BD7-4C01-97D4-577B632296D0}"/>
                </a:ext>
              </a:extLst>
            </p:cNvPr>
            <p:cNvCxnSpPr>
              <a:cxnSpLocks/>
            </p:cNvCxnSpPr>
            <p:nvPr/>
          </p:nvCxnSpPr>
          <p:spPr>
            <a:xfrm rot="3875034" flipV="1">
              <a:off x="1094496" y="2278430"/>
              <a:ext cx="2149210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589031-01A4-46E7-9D0A-96A073FCFD8F}"/>
                </a:ext>
              </a:extLst>
            </p:cNvPr>
            <p:cNvCxnSpPr>
              <a:cxnSpLocks/>
            </p:cNvCxnSpPr>
            <p:nvPr/>
          </p:nvCxnSpPr>
          <p:spPr>
            <a:xfrm rot="3875034" flipV="1">
              <a:off x="311159" y="2633455"/>
              <a:ext cx="2179848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9A96FBE-1BBA-446C-B48A-527B0CF28718}"/>
                </a:ext>
              </a:extLst>
            </p:cNvPr>
            <p:cNvCxnSpPr>
              <a:cxnSpLocks/>
            </p:cNvCxnSpPr>
            <p:nvPr/>
          </p:nvCxnSpPr>
          <p:spPr>
            <a:xfrm rot="3875034">
              <a:off x="1816900" y="1923602"/>
              <a:ext cx="217984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D76F06C-65FF-4193-9415-ABF77F2079E2}"/>
                </a:ext>
              </a:extLst>
            </p:cNvPr>
            <p:cNvSpPr/>
            <p:nvPr/>
          </p:nvSpPr>
          <p:spPr>
            <a:xfrm rot="20055892">
              <a:off x="324089" y="2920250"/>
              <a:ext cx="4226926" cy="723571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C000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023DC0B-5EDD-4976-8883-B8F42E2C2978}"/>
                </a:ext>
              </a:extLst>
            </p:cNvPr>
            <p:cNvSpPr/>
            <p:nvPr/>
          </p:nvSpPr>
          <p:spPr>
            <a:xfrm rot="20069902">
              <a:off x="-202816" y="943029"/>
              <a:ext cx="3569360" cy="732454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C000"/>
                </a:solidFill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C4F14E9-2E70-4056-8096-FA5BCCBC6799}"/>
                </a:ext>
              </a:extLst>
            </p:cNvPr>
            <p:cNvCxnSpPr>
              <a:cxnSpLocks/>
            </p:cNvCxnSpPr>
            <p:nvPr/>
          </p:nvCxnSpPr>
          <p:spPr>
            <a:xfrm rot="3875034" flipH="1" flipV="1">
              <a:off x="2000965" y="1366905"/>
              <a:ext cx="11421" cy="3549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6F31132-F8DC-4229-9716-5BF1F35AFAB6}"/>
                </a:ext>
              </a:extLst>
            </p:cNvPr>
            <p:cNvCxnSpPr>
              <a:cxnSpLocks/>
            </p:cNvCxnSpPr>
            <p:nvPr/>
          </p:nvCxnSpPr>
          <p:spPr>
            <a:xfrm rot="3875034" flipV="1">
              <a:off x="2595894" y="2584871"/>
              <a:ext cx="7370" cy="3459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0CEE8FA-B507-4275-B477-31E0ADD98032}"/>
              </a:ext>
            </a:extLst>
          </p:cNvPr>
          <p:cNvGrpSpPr/>
          <p:nvPr/>
        </p:nvGrpSpPr>
        <p:grpSpPr>
          <a:xfrm rot="17724966">
            <a:off x="-731333" y="2118695"/>
            <a:ext cx="4663009" cy="2940891"/>
            <a:chOff x="-202816" y="833678"/>
            <a:chExt cx="4753831" cy="288970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7A5C8BC-A336-4BC0-B0E5-B9E87D1DF9AD}"/>
                </a:ext>
              </a:extLst>
            </p:cNvPr>
            <p:cNvCxnSpPr>
              <a:cxnSpLocks/>
            </p:cNvCxnSpPr>
            <p:nvPr/>
          </p:nvCxnSpPr>
          <p:spPr>
            <a:xfrm rot="3875034">
              <a:off x="699829" y="2435363"/>
              <a:ext cx="214921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9FCA818-7774-4E37-81AA-2C216ACDC0D6}"/>
                </a:ext>
              </a:extLst>
            </p:cNvPr>
            <p:cNvCxnSpPr>
              <a:cxnSpLocks/>
            </p:cNvCxnSpPr>
            <p:nvPr/>
          </p:nvCxnSpPr>
          <p:spPr>
            <a:xfrm rot="3875034" flipV="1">
              <a:off x="1094496" y="2278430"/>
              <a:ext cx="2149210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82EA26B-7C87-4AE0-AF39-47F6C178B0B0}"/>
                </a:ext>
              </a:extLst>
            </p:cNvPr>
            <p:cNvCxnSpPr>
              <a:cxnSpLocks/>
            </p:cNvCxnSpPr>
            <p:nvPr/>
          </p:nvCxnSpPr>
          <p:spPr>
            <a:xfrm rot="3875034" flipV="1">
              <a:off x="1464561" y="2158590"/>
              <a:ext cx="2179848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7C78E14-9E32-41B3-A671-5F14B6B980C2}"/>
                </a:ext>
              </a:extLst>
            </p:cNvPr>
            <p:cNvCxnSpPr>
              <a:cxnSpLocks/>
            </p:cNvCxnSpPr>
            <p:nvPr/>
          </p:nvCxnSpPr>
          <p:spPr>
            <a:xfrm rot="3875034" flipV="1">
              <a:off x="311159" y="2633455"/>
              <a:ext cx="2179848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41A6F16-9DF0-4D33-B3EE-433EA219287F}"/>
                </a:ext>
              </a:extLst>
            </p:cNvPr>
            <p:cNvCxnSpPr>
              <a:cxnSpLocks/>
            </p:cNvCxnSpPr>
            <p:nvPr/>
          </p:nvCxnSpPr>
          <p:spPr>
            <a:xfrm rot="3875034">
              <a:off x="1816900" y="1923602"/>
              <a:ext cx="217984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191F94A-A921-42BD-895B-5A3C2A9AA2F0}"/>
                </a:ext>
              </a:extLst>
            </p:cNvPr>
            <p:cNvSpPr/>
            <p:nvPr/>
          </p:nvSpPr>
          <p:spPr>
            <a:xfrm rot="20055892">
              <a:off x="324089" y="2920250"/>
              <a:ext cx="4226926" cy="723571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C00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1655F33-A913-4811-9369-7AF66BB9C39E}"/>
                </a:ext>
              </a:extLst>
            </p:cNvPr>
            <p:cNvSpPr/>
            <p:nvPr/>
          </p:nvSpPr>
          <p:spPr>
            <a:xfrm rot="20069902">
              <a:off x="-202816" y="943029"/>
              <a:ext cx="3569360" cy="732454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C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71A9E9D-3E22-4811-B16F-95E520F45903}"/>
                </a:ext>
              </a:extLst>
            </p:cNvPr>
            <p:cNvCxnSpPr>
              <a:cxnSpLocks/>
            </p:cNvCxnSpPr>
            <p:nvPr/>
          </p:nvCxnSpPr>
          <p:spPr>
            <a:xfrm rot="3875034" flipH="1" flipV="1">
              <a:off x="2000965" y="1366905"/>
              <a:ext cx="11421" cy="3549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645C65B-E152-49B1-8B38-77F8A0BBDC9F}"/>
                </a:ext>
              </a:extLst>
            </p:cNvPr>
            <p:cNvCxnSpPr>
              <a:cxnSpLocks/>
            </p:cNvCxnSpPr>
            <p:nvPr/>
          </p:nvCxnSpPr>
          <p:spPr>
            <a:xfrm rot="3875034" flipV="1">
              <a:off x="2595894" y="2584871"/>
              <a:ext cx="7370" cy="3459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8EEDE1-DE36-427F-BF3C-9FB80044CEB8}"/>
                  </a:ext>
                </a:extLst>
              </p:cNvPr>
              <p:cNvSpPr/>
              <p:nvPr/>
            </p:nvSpPr>
            <p:spPr>
              <a:xfrm>
                <a:off x="236894" y="228469"/>
                <a:ext cx="5409163" cy="1938992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proportional to the steepness of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4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8EEDE1-DE36-427F-BF3C-9FB80044C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94" y="228469"/>
                <a:ext cx="5409163" cy="1938992"/>
              </a:xfrm>
              <a:prstGeom prst="rect">
                <a:avLst/>
              </a:prstGeom>
              <a:blipFill>
                <a:blip r:embed="rId3"/>
                <a:stretch>
                  <a:fillRect t="-4268" r="-3237" b="-10366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82F552-8024-4011-BF2C-D53773A56D04}"/>
                  </a:ext>
                </a:extLst>
              </p:cNvPr>
              <p:cNvSpPr/>
              <p:nvPr/>
            </p:nvSpPr>
            <p:spPr>
              <a:xfrm>
                <a:off x="6284686" y="474690"/>
                <a:ext cx="5554306" cy="144655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proportional </a:t>
                </a:r>
              </a:p>
              <a:p>
                <a:pPr algn="ctr"/>
                <a:r>
                  <a:rPr lang="en-US" sz="4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the length 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CA" sz="4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82F552-8024-4011-BF2C-D53773A56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86" y="474690"/>
                <a:ext cx="5554306" cy="1446550"/>
              </a:xfrm>
              <a:prstGeom prst="rect">
                <a:avLst/>
              </a:prstGeom>
              <a:blipFill>
                <a:blip r:embed="rId5"/>
                <a:stretch>
                  <a:fillRect t="-6911" r="-1739" b="-16667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E527CE-D0A9-4006-ABB3-9A08C1E5F1C5}"/>
              </a:ext>
            </a:extLst>
          </p:cNvPr>
          <p:cNvCxnSpPr>
            <a:cxnSpLocks/>
          </p:cNvCxnSpPr>
          <p:nvPr/>
        </p:nvCxnSpPr>
        <p:spPr>
          <a:xfrm flipV="1">
            <a:off x="1566763" y="2784883"/>
            <a:ext cx="0" cy="16348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283EF45-AB07-4AC0-981C-75E71741FC51}"/>
              </a:ext>
            </a:extLst>
          </p:cNvPr>
          <p:cNvCxnSpPr>
            <a:cxnSpLocks/>
          </p:cNvCxnSpPr>
          <p:nvPr/>
        </p:nvCxnSpPr>
        <p:spPr>
          <a:xfrm flipV="1">
            <a:off x="4319236" y="2794160"/>
            <a:ext cx="0" cy="16348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E0FC9F0-61E2-46DE-AC21-D3AE1B85A99A}"/>
              </a:ext>
            </a:extLst>
          </p:cNvPr>
          <p:cNvGrpSpPr/>
          <p:nvPr/>
        </p:nvGrpSpPr>
        <p:grpSpPr>
          <a:xfrm>
            <a:off x="6034926" y="1298672"/>
            <a:ext cx="2940891" cy="4663009"/>
            <a:chOff x="6034926" y="1298672"/>
            <a:chExt cx="2940891" cy="4663009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92A73C1-A4CA-403A-A4A3-AD949B379B20}"/>
                </a:ext>
              </a:extLst>
            </p:cNvPr>
            <p:cNvGrpSpPr/>
            <p:nvPr/>
          </p:nvGrpSpPr>
          <p:grpSpPr>
            <a:xfrm rot="17724966">
              <a:off x="5173867" y="2159731"/>
              <a:ext cx="4663009" cy="2940891"/>
              <a:chOff x="-202816" y="833678"/>
              <a:chExt cx="4753831" cy="2889702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5CF68A0-CECB-4467-BAEC-ED94FA74745E}"/>
                  </a:ext>
                </a:extLst>
              </p:cNvPr>
              <p:cNvCxnSpPr>
                <a:cxnSpLocks/>
              </p:cNvCxnSpPr>
              <p:nvPr/>
            </p:nvCxnSpPr>
            <p:spPr>
              <a:xfrm rot="3875034">
                <a:off x="699829" y="2435363"/>
                <a:ext cx="2149210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53CE4F-C9DA-4D96-950B-EF237A809E63}"/>
                  </a:ext>
                </a:extLst>
              </p:cNvPr>
              <p:cNvCxnSpPr>
                <a:cxnSpLocks/>
              </p:cNvCxnSpPr>
              <p:nvPr/>
            </p:nvCxnSpPr>
            <p:spPr>
              <a:xfrm rot="3875034" flipV="1">
                <a:off x="1094496" y="2278430"/>
                <a:ext cx="2149210" cy="1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61FF185-24C2-4BDC-8F50-B86D35C1AC4D}"/>
                  </a:ext>
                </a:extLst>
              </p:cNvPr>
              <p:cNvCxnSpPr>
                <a:cxnSpLocks/>
              </p:cNvCxnSpPr>
              <p:nvPr/>
            </p:nvCxnSpPr>
            <p:spPr>
              <a:xfrm rot="3875034" flipV="1">
                <a:off x="1464561" y="2158590"/>
                <a:ext cx="2179848" cy="1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5F8F523E-73F2-4EB1-95B5-1261BDDB1F75}"/>
                  </a:ext>
                </a:extLst>
              </p:cNvPr>
              <p:cNvCxnSpPr>
                <a:cxnSpLocks/>
              </p:cNvCxnSpPr>
              <p:nvPr/>
            </p:nvCxnSpPr>
            <p:spPr>
              <a:xfrm rot="3875034" flipV="1">
                <a:off x="311159" y="2633455"/>
                <a:ext cx="2179848" cy="1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7C72773-88F4-4C3F-95E6-7BF0A1F24121}"/>
                  </a:ext>
                </a:extLst>
              </p:cNvPr>
              <p:cNvCxnSpPr>
                <a:cxnSpLocks/>
              </p:cNvCxnSpPr>
              <p:nvPr/>
            </p:nvCxnSpPr>
            <p:spPr>
              <a:xfrm rot="3875034">
                <a:off x="1816900" y="1923602"/>
                <a:ext cx="217984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45885D6-BE3C-46EC-804B-ACB63E9688C3}"/>
                  </a:ext>
                </a:extLst>
              </p:cNvPr>
              <p:cNvSpPr/>
              <p:nvPr/>
            </p:nvSpPr>
            <p:spPr>
              <a:xfrm rot="20055892">
                <a:off x="324089" y="2920250"/>
                <a:ext cx="4226926" cy="723571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6960C87-DB03-4AB1-A25F-62DD6A30B805}"/>
                  </a:ext>
                </a:extLst>
              </p:cNvPr>
              <p:cNvSpPr/>
              <p:nvPr/>
            </p:nvSpPr>
            <p:spPr>
              <a:xfrm rot="20069902">
                <a:off x="-202816" y="943029"/>
                <a:ext cx="3569360" cy="732454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F51D9EB-CDCA-46A4-8B6F-5F60FFB9B51E}"/>
                  </a:ext>
                </a:extLst>
              </p:cNvPr>
              <p:cNvCxnSpPr>
                <a:cxnSpLocks/>
              </p:cNvCxnSpPr>
              <p:nvPr/>
            </p:nvCxnSpPr>
            <p:spPr>
              <a:xfrm rot="3875034" flipH="1" flipV="1">
                <a:off x="2000965" y="1366905"/>
                <a:ext cx="11421" cy="35498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7932C56-259A-4E52-A05E-3485B30774DF}"/>
                  </a:ext>
                </a:extLst>
              </p:cNvPr>
              <p:cNvCxnSpPr>
                <a:cxnSpLocks/>
              </p:cNvCxnSpPr>
              <p:nvPr/>
            </p:nvCxnSpPr>
            <p:spPr>
              <a:xfrm rot="3875034" flipV="1">
                <a:off x="2595894" y="2584871"/>
                <a:ext cx="7370" cy="34593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EF5C045-5C44-4754-957F-D1F2CE8C8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1281" y="2835196"/>
              <a:ext cx="0" cy="163487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2ECDBF9-7FF0-4C56-9A7A-D75E5880BE19}"/>
              </a:ext>
            </a:extLst>
          </p:cNvPr>
          <p:cNvGrpSpPr/>
          <p:nvPr/>
        </p:nvGrpSpPr>
        <p:grpSpPr>
          <a:xfrm>
            <a:off x="8797176" y="1314857"/>
            <a:ext cx="2940891" cy="4663009"/>
            <a:chOff x="8797176" y="1314857"/>
            <a:chExt cx="2940891" cy="4663009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C0DE95E-FF21-4A12-9CE6-979F2FFE8089}"/>
                </a:ext>
              </a:extLst>
            </p:cNvPr>
            <p:cNvGrpSpPr/>
            <p:nvPr/>
          </p:nvGrpSpPr>
          <p:grpSpPr>
            <a:xfrm rot="17724966">
              <a:off x="7936117" y="2175916"/>
              <a:ext cx="4663009" cy="2940891"/>
              <a:chOff x="-202816" y="833678"/>
              <a:chExt cx="4753831" cy="2889702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2D04DA0-4BA5-408D-BA48-E6C5536C8F2E}"/>
                  </a:ext>
                </a:extLst>
              </p:cNvPr>
              <p:cNvCxnSpPr>
                <a:cxnSpLocks/>
              </p:cNvCxnSpPr>
              <p:nvPr/>
            </p:nvCxnSpPr>
            <p:spPr>
              <a:xfrm rot="3875034">
                <a:off x="699829" y="2435363"/>
                <a:ext cx="2149210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AB65B34-13A8-4228-82E4-69A88F554258}"/>
                  </a:ext>
                </a:extLst>
              </p:cNvPr>
              <p:cNvCxnSpPr>
                <a:cxnSpLocks/>
              </p:cNvCxnSpPr>
              <p:nvPr/>
            </p:nvCxnSpPr>
            <p:spPr>
              <a:xfrm rot="3875034" flipV="1">
                <a:off x="1094496" y="2278430"/>
                <a:ext cx="2149210" cy="1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2D174FC-E960-4A47-8172-5D296C18B0C9}"/>
                  </a:ext>
                </a:extLst>
              </p:cNvPr>
              <p:cNvCxnSpPr>
                <a:cxnSpLocks/>
              </p:cNvCxnSpPr>
              <p:nvPr/>
            </p:nvCxnSpPr>
            <p:spPr>
              <a:xfrm rot="3875034" flipV="1">
                <a:off x="1464561" y="2158590"/>
                <a:ext cx="2179848" cy="1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0A7ECB7-1605-4A7D-8F35-D8C28FC4CEB2}"/>
                  </a:ext>
                </a:extLst>
              </p:cNvPr>
              <p:cNvCxnSpPr>
                <a:cxnSpLocks/>
              </p:cNvCxnSpPr>
              <p:nvPr/>
            </p:nvCxnSpPr>
            <p:spPr>
              <a:xfrm rot="3875034" flipV="1">
                <a:off x="311159" y="2633455"/>
                <a:ext cx="2179848" cy="1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7E2AAECA-6CF1-4C4C-8523-5A614DECBFC6}"/>
                  </a:ext>
                </a:extLst>
              </p:cNvPr>
              <p:cNvCxnSpPr>
                <a:cxnSpLocks/>
              </p:cNvCxnSpPr>
              <p:nvPr/>
            </p:nvCxnSpPr>
            <p:spPr>
              <a:xfrm rot="3875034">
                <a:off x="1816900" y="1923602"/>
                <a:ext cx="217984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70A8F4C-2B47-4514-BCBB-EC72F088AD1C}"/>
                  </a:ext>
                </a:extLst>
              </p:cNvPr>
              <p:cNvSpPr/>
              <p:nvPr/>
            </p:nvSpPr>
            <p:spPr>
              <a:xfrm rot="20055892">
                <a:off x="324089" y="2920250"/>
                <a:ext cx="4226926" cy="723571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F56B5A9-A719-4B8F-9C74-1BA965EB9205}"/>
                  </a:ext>
                </a:extLst>
              </p:cNvPr>
              <p:cNvSpPr/>
              <p:nvPr/>
            </p:nvSpPr>
            <p:spPr>
              <a:xfrm rot="20069902">
                <a:off x="-202816" y="943029"/>
                <a:ext cx="3569360" cy="732454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023B59B-CADE-44EE-B208-89956EE8C218}"/>
                  </a:ext>
                </a:extLst>
              </p:cNvPr>
              <p:cNvCxnSpPr>
                <a:cxnSpLocks/>
              </p:cNvCxnSpPr>
              <p:nvPr/>
            </p:nvCxnSpPr>
            <p:spPr>
              <a:xfrm rot="3875034" flipH="1" flipV="1">
                <a:off x="2000965" y="1366905"/>
                <a:ext cx="11421" cy="35498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BECBC7AE-BE6A-4B7A-BC7B-005D17361085}"/>
                  </a:ext>
                </a:extLst>
              </p:cNvPr>
              <p:cNvCxnSpPr>
                <a:cxnSpLocks/>
              </p:cNvCxnSpPr>
              <p:nvPr/>
            </p:nvCxnSpPr>
            <p:spPr>
              <a:xfrm rot="3875034" flipV="1">
                <a:off x="2595894" y="2584871"/>
                <a:ext cx="7370" cy="34593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137A272-C1ED-48E3-A10A-B721AD5E4C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754" y="3648129"/>
              <a:ext cx="0" cy="83121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5336C2-87C5-4BC2-AF62-EA309E29C615}"/>
                  </a:ext>
                </a:extLst>
              </p:cNvPr>
              <p:cNvSpPr txBox="1"/>
              <p:nvPr/>
            </p:nvSpPr>
            <p:spPr>
              <a:xfrm>
                <a:off x="914400" y="4817188"/>
                <a:ext cx="1004388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5400" dirty="0"/>
                  <a:t> tells us the rate of change of </a:t>
                </a:r>
                <a14:m>
                  <m:oMath xmlns:m="http://schemas.openxmlformats.org/officeDocument/2006/math">
                    <m:r>
                      <a:rPr lang="en-US" sz="5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5400" dirty="0"/>
                  <a:t> when moving at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5400" dirty="0"/>
                  <a:t>.  </a:t>
                </a:r>
                <a:endParaRPr lang="en-CA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5336C2-87C5-4BC2-AF62-EA309E29C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817188"/>
                <a:ext cx="10043885" cy="1754326"/>
              </a:xfrm>
              <a:prstGeom prst="rect">
                <a:avLst/>
              </a:prstGeom>
              <a:blipFill>
                <a:blip r:embed="rId4"/>
                <a:stretch>
                  <a:fillRect t="-9375" r="-4490" b="-20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1879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E0B6961-ECFE-4F98-94A6-9FEE56EAA9CC}"/>
                  </a:ext>
                </a:extLst>
              </p:cNvPr>
              <p:cNvSpPr txBox="1"/>
              <p:nvPr/>
            </p:nvSpPr>
            <p:spPr>
              <a:xfrm>
                <a:off x="266700" y="290542"/>
                <a:ext cx="7334250" cy="2862322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6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6000" dirty="0"/>
                  <a:t> is the</a:t>
                </a:r>
              </a:p>
              <a:p>
                <a:pPr algn="ctr"/>
                <a:r>
                  <a:rPr lang="en-US" sz="6000" u="sng" dirty="0">
                    <a:solidFill>
                      <a:srgbClr val="FF0000"/>
                    </a:solidFill>
                  </a:rPr>
                  <a:t>directional derivative</a:t>
                </a:r>
                <a:r>
                  <a:rPr lang="en-US" sz="60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sz="6000" dirty="0"/>
                  <a:t>of </a:t>
                </a:r>
                <a14:m>
                  <m:oMath xmlns:m="http://schemas.openxmlformats.org/officeDocument/2006/math"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6000" dirty="0"/>
                  <a:t> in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6000" dirty="0"/>
                  <a:t>.  </a:t>
                </a:r>
                <a:endParaRPr lang="en-CA" sz="6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E0B6961-ECFE-4F98-94A6-9FEE56EAA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290542"/>
                <a:ext cx="7334250" cy="2862322"/>
              </a:xfrm>
              <a:prstGeom prst="rect">
                <a:avLst/>
              </a:prstGeom>
              <a:blipFill>
                <a:blip r:embed="rId3"/>
                <a:stretch>
                  <a:fillRect l="-411" t="-5187" r="-164" b="-11826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923492-7DC6-41D9-B547-D354E05CB76B}"/>
                  </a:ext>
                </a:extLst>
              </p:cNvPr>
              <p:cNvSpPr txBox="1"/>
              <p:nvPr/>
            </p:nvSpPr>
            <p:spPr>
              <a:xfrm>
                <a:off x="266700" y="3390900"/>
                <a:ext cx="9086850" cy="110799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6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923492-7DC6-41D9-B547-D354E05C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390900"/>
                <a:ext cx="90868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0AE5B0-4A95-45F1-A19E-5A965A68853D}"/>
                  </a:ext>
                </a:extLst>
              </p:cNvPr>
              <p:cNvSpPr txBox="1"/>
              <p:nvPr/>
            </p:nvSpPr>
            <p:spPr>
              <a:xfrm>
                <a:off x="400050" y="5097512"/>
                <a:ext cx="9086850" cy="110799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=             </m:t>
                      </m:r>
                      <m:r>
                        <m:rPr>
                          <m:sty m:val="p"/>
                        </m:rPr>
                        <a:rPr lang="en-US" sz="66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⋅___</m:t>
                      </m:r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0AE5B0-4A95-45F1-A19E-5A965A68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5097512"/>
                <a:ext cx="9086850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71BD0F-87BF-489F-AD33-7FEE4A5C415A}"/>
                  </a:ext>
                </a:extLst>
              </p:cNvPr>
              <p:cNvSpPr txBox="1"/>
              <p:nvPr/>
            </p:nvSpPr>
            <p:spPr>
              <a:xfrm>
                <a:off x="3190143" y="3429000"/>
                <a:ext cx="2671396" cy="110799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r>
                        <a:rPr lang="en-US" sz="66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71BD0F-87BF-489F-AD33-7FEE4A5C4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43" y="3429000"/>
                <a:ext cx="2671396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04189A-A780-4346-8D99-9CC4724420E3}"/>
                  </a:ext>
                </a:extLst>
              </p:cNvPr>
              <p:cNvSpPr txBox="1"/>
              <p:nvPr/>
            </p:nvSpPr>
            <p:spPr>
              <a:xfrm>
                <a:off x="5675435" y="3467100"/>
                <a:ext cx="3344008" cy="110799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66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6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04189A-A780-4346-8D99-9CC472442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435" y="3467100"/>
                <a:ext cx="3344008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89574E-2994-4DFF-9CAD-11ABCABB451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1080" y="4451040"/>
              <a:ext cx="8164440" cy="94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89574E-2994-4DFF-9CAD-11ABCABB45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720" y="4441680"/>
                <a:ext cx="8183160" cy="113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1973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1"/>
    </mc:Choice>
    <mc:Fallback xmlns="">
      <p:transition spd="slow" advTm="52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E0B6961-ECFE-4F98-94A6-9FEE56EAA9CC}"/>
                  </a:ext>
                </a:extLst>
              </p:cNvPr>
              <p:cNvSpPr txBox="1"/>
              <p:nvPr/>
            </p:nvSpPr>
            <p:spPr>
              <a:xfrm>
                <a:off x="266700" y="290542"/>
                <a:ext cx="7334250" cy="2862322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6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6000" dirty="0"/>
                  <a:t> is the</a:t>
                </a:r>
              </a:p>
              <a:p>
                <a:pPr algn="ctr"/>
                <a:r>
                  <a:rPr lang="en-US" sz="6000" u="sng" dirty="0">
                    <a:solidFill>
                      <a:srgbClr val="FF0000"/>
                    </a:solidFill>
                  </a:rPr>
                  <a:t>directional derivative</a:t>
                </a:r>
                <a:r>
                  <a:rPr lang="en-US" sz="60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sz="6000" dirty="0"/>
                  <a:t>of </a:t>
                </a:r>
                <a14:m>
                  <m:oMath xmlns:m="http://schemas.openxmlformats.org/officeDocument/2006/math"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6000" dirty="0"/>
                  <a:t> in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6000" dirty="0"/>
                  <a:t>.  </a:t>
                </a:r>
                <a:endParaRPr lang="en-CA" sz="6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E0B6961-ECFE-4F98-94A6-9FEE56EAA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290542"/>
                <a:ext cx="7334250" cy="2862322"/>
              </a:xfrm>
              <a:prstGeom prst="rect">
                <a:avLst/>
              </a:prstGeom>
              <a:blipFill>
                <a:blip r:embed="rId2"/>
                <a:stretch>
                  <a:fillRect l="-411" t="-5187" r="-164" b="-11826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923492-7DC6-41D9-B547-D354E05CB76B}"/>
                  </a:ext>
                </a:extLst>
              </p:cNvPr>
              <p:cNvSpPr txBox="1"/>
              <p:nvPr/>
            </p:nvSpPr>
            <p:spPr>
              <a:xfrm>
                <a:off x="266700" y="3390900"/>
                <a:ext cx="9086850" cy="110799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6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923492-7DC6-41D9-B547-D354E05C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390900"/>
                <a:ext cx="9086850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0AE5B0-4A95-45F1-A19E-5A965A68853D}"/>
                  </a:ext>
                </a:extLst>
              </p:cNvPr>
              <p:cNvSpPr txBox="1"/>
              <p:nvPr/>
            </p:nvSpPr>
            <p:spPr>
              <a:xfrm>
                <a:off x="400050" y="5097512"/>
                <a:ext cx="9086850" cy="110799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=             </m:t>
                      </m:r>
                      <m:r>
                        <m:rPr>
                          <m:sty m:val="p"/>
                        </m:rPr>
                        <a:rPr lang="en-US" sz="66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⋅___</m:t>
                      </m:r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0AE5B0-4A95-45F1-A19E-5A965A68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5097512"/>
                <a:ext cx="9086850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71BD0F-87BF-489F-AD33-7FEE4A5C415A}"/>
                  </a:ext>
                </a:extLst>
              </p:cNvPr>
              <p:cNvSpPr txBox="1"/>
              <p:nvPr/>
            </p:nvSpPr>
            <p:spPr>
              <a:xfrm>
                <a:off x="3190143" y="3429000"/>
                <a:ext cx="2671396" cy="110799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r>
                        <a:rPr lang="en-US" sz="66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71BD0F-87BF-489F-AD33-7FEE4A5C4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43" y="3429000"/>
                <a:ext cx="2671396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04189A-A780-4346-8D99-9CC4724420E3}"/>
                  </a:ext>
                </a:extLst>
              </p:cNvPr>
              <p:cNvSpPr txBox="1"/>
              <p:nvPr/>
            </p:nvSpPr>
            <p:spPr>
              <a:xfrm>
                <a:off x="5675435" y="3467100"/>
                <a:ext cx="3344008" cy="110799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66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6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04189A-A780-4346-8D99-9CC472442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435" y="3467100"/>
                <a:ext cx="3344008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50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"/>
    </mc:Choice>
    <mc:Fallback xmlns="">
      <p:transition spd="slow" advTm="62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/>
              <p:nvPr/>
            </p:nvSpPr>
            <p:spPr>
              <a:xfrm>
                <a:off x="2687460" y="2453034"/>
                <a:ext cx="1005019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460" y="2453034"/>
                <a:ext cx="1005019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/>
              <p:nvPr/>
            </p:nvSpPr>
            <p:spPr>
              <a:xfrm>
                <a:off x="7207982" y="2453034"/>
                <a:ext cx="2890920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⋅___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982" y="2453034"/>
                <a:ext cx="2890920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DFFF06-7698-4F0B-BBE3-A7A00A45644D}"/>
              </a:ext>
            </a:extLst>
          </p:cNvPr>
          <p:cNvSpPr txBox="1">
            <a:spLocks/>
          </p:cNvSpPr>
          <p:nvPr/>
        </p:nvSpPr>
        <p:spPr>
          <a:xfrm>
            <a:off x="1190871" y="349776"/>
            <a:ext cx="3998198" cy="236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Vector Space</a:t>
            </a:r>
          </a:p>
          <a:p>
            <a:r>
              <a:rPr lang="en-US" sz="5400" dirty="0"/>
              <a:t>(vectors)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0DAC76-6F28-4E16-876A-A2D97CB703BF}"/>
              </a:ext>
            </a:extLst>
          </p:cNvPr>
          <p:cNvSpPr txBox="1">
            <a:spLocks/>
          </p:cNvSpPr>
          <p:nvPr/>
        </p:nvSpPr>
        <p:spPr>
          <a:xfrm>
            <a:off x="6654343" y="349776"/>
            <a:ext cx="3998198" cy="236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Dual Space</a:t>
            </a:r>
          </a:p>
          <a:p>
            <a:r>
              <a:rPr lang="en-US" sz="5400" dirty="0"/>
              <a:t>(</a:t>
            </a:r>
            <a:r>
              <a:rPr lang="en-US" sz="5400" dirty="0" err="1"/>
              <a:t>covectors</a:t>
            </a:r>
            <a:r>
              <a:rPr lang="en-US" sz="5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0AAEAF-AF68-47B2-922B-23024F3B4A25}"/>
                  </a:ext>
                </a:extLst>
              </p:cNvPr>
              <p:cNvSpPr/>
              <p:nvPr/>
            </p:nvSpPr>
            <p:spPr>
              <a:xfrm>
                <a:off x="2070304" y="4586239"/>
                <a:ext cx="162217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8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0AAEAF-AF68-47B2-922B-23024F3B4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304" y="4586239"/>
                <a:ext cx="1622175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C3650C-D855-45DD-8A6C-855B40CAE8B9}"/>
                  </a:ext>
                </a:extLst>
              </p:cNvPr>
              <p:cNvSpPr/>
              <p:nvPr/>
            </p:nvSpPr>
            <p:spPr>
              <a:xfrm>
                <a:off x="6654343" y="4556292"/>
                <a:ext cx="3508076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8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000" i="1" dirty="0">
                          <a:latin typeface="Cambria Math" panose="02040503050406030204" pitchFamily="18" charset="0"/>
                        </a:rPr>
                        <m:t>⋅___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C3650C-D855-45DD-8A6C-855B40CAE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343" y="4556292"/>
                <a:ext cx="3508076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3E11E-6577-4245-A648-8AF984741844}"/>
                  </a:ext>
                </a:extLst>
              </p:cNvPr>
              <p:cNvSpPr/>
              <p:nvPr/>
            </p:nvSpPr>
            <p:spPr>
              <a:xfrm>
                <a:off x="7633451" y="5812739"/>
                <a:ext cx="2039981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3E11E-6577-4245-A648-8AF984741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451" y="5812739"/>
                <a:ext cx="2039981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BD08CC-C3DE-49DB-85DE-1DE6FAB3E67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600080" y="2932200"/>
              <a:ext cx="1864440" cy="249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BD08CC-C3DE-49DB-85DE-1DE6FAB3E6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0720" y="2922840"/>
                <a:ext cx="1883160" cy="2518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409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00"/>
    </mc:Choice>
    <mc:Fallback xmlns="">
      <p:transition spd="slow" advTm="15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/>
              <p:nvPr/>
            </p:nvSpPr>
            <p:spPr>
              <a:xfrm>
                <a:off x="2687460" y="2453034"/>
                <a:ext cx="1005019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460" y="2453034"/>
                <a:ext cx="1005019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/>
              <p:nvPr/>
            </p:nvSpPr>
            <p:spPr>
              <a:xfrm>
                <a:off x="7207982" y="2453034"/>
                <a:ext cx="2890920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⋅___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982" y="2453034"/>
                <a:ext cx="2890920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DFFF06-7698-4F0B-BBE3-A7A00A45644D}"/>
              </a:ext>
            </a:extLst>
          </p:cNvPr>
          <p:cNvSpPr txBox="1">
            <a:spLocks/>
          </p:cNvSpPr>
          <p:nvPr/>
        </p:nvSpPr>
        <p:spPr>
          <a:xfrm>
            <a:off x="1190871" y="349776"/>
            <a:ext cx="3998198" cy="236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Vector Space</a:t>
            </a:r>
          </a:p>
          <a:p>
            <a:r>
              <a:rPr lang="en-US" sz="5400" dirty="0"/>
              <a:t>(vectors)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0DAC76-6F28-4E16-876A-A2D97CB703BF}"/>
              </a:ext>
            </a:extLst>
          </p:cNvPr>
          <p:cNvSpPr txBox="1">
            <a:spLocks/>
          </p:cNvSpPr>
          <p:nvPr/>
        </p:nvSpPr>
        <p:spPr>
          <a:xfrm>
            <a:off x="6654343" y="349776"/>
            <a:ext cx="3998198" cy="236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Dual Space</a:t>
            </a:r>
          </a:p>
          <a:p>
            <a:r>
              <a:rPr lang="en-US" sz="5400" dirty="0"/>
              <a:t>(</a:t>
            </a:r>
            <a:r>
              <a:rPr lang="en-US" sz="5400" dirty="0" err="1"/>
              <a:t>covectors</a:t>
            </a:r>
            <a:r>
              <a:rPr lang="en-US" sz="5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0AAEAF-AF68-47B2-922B-23024F3B4A25}"/>
                  </a:ext>
                </a:extLst>
              </p:cNvPr>
              <p:cNvSpPr/>
              <p:nvPr/>
            </p:nvSpPr>
            <p:spPr>
              <a:xfrm>
                <a:off x="2070304" y="4586239"/>
                <a:ext cx="162217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8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0AAEAF-AF68-47B2-922B-23024F3B4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304" y="4586239"/>
                <a:ext cx="1622175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C3650C-D855-45DD-8A6C-855B40CAE8B9}"/>
                  </a:ext>
                </a:extLst>
              </p:cNvPr>
              <p:cNvSpPr/>
              <p:nvPr/>
            </p:nvSpPr>
            <p:spPr>
              <a:xfrm>
                <a:off x="7850369" y="4556292"/>
                <a:ext cx="16061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8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C3650C-D855-45DD-8A6C-855B40CAE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369" y="4556292"/>
                <a:ext cx="1606145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D2395C-985A-4675-9EFA-090022F456E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160160" y="4248720"/>
              <a:ext cx="3350160" cy="127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D2395C-985A-4675-9EFA-090022F456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50800" y="4239360"/>
                <a:ext cx="3368880" cy="1290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422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39">
        <p:fade/>
      </p:transition>
    </mc:Choice>
    <mc:Fallback xmlns="">
      <p:transition spd="med" advTm="111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EEAD45D-F6CC-4B96-A2F2-48C36A079EA6}"/>
              </a:ext>
            </a:extLst>
          </p:cNvPr>
          <p:cNvGrpSpPr/>
          <p:nvPr/>
        </p:nvGrpSpPr>
        <p:grpSpPr>
          <a:xfrm>
            <a:off x="3826290" y="3340668"/>
            <a:ext cx="4387420" cy="3130746"/>
            <a:chOff x="3826290" y="3340668"/>
            <a:chExt cx="4387420" cy="3130746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2A7E60F-3441-49BF-B2EF-4A109F86A0FE}"/>
                </a:ext>
              </a:extLst>
            </p:cNvPr>
            <p:cNvSpPr/>
            <p:nvPr/>
          </p:nvSpPr>
          <p:spPr>
            <a:xfrm rot="10800000">
              <a:off x="4886940" y="3340668"/>
              <a:ext cx="2266122" cy="1888434"/>
            </a:xfrm>
            <a:prstGeom prst="rightArrow">
              <a:avLst/>
            </a:prstGeom>
            <a:solidFill>
              <a:srgbClr val="3864B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63148F-7BF6-40F8-97CE-EE58B60F8A57}"/>
                    </a:ext>
                  </a:extLst>
                </p:cNvPr>
                <p:cNvSpPr txBox="1"/>
                <p:nvPr/>
              </p:nvSpPr>
              <p:spPr>
                <a:xfrm>
                  <a:off x="5756643" y="3717204"/>
                  <a:ext cx="68800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𝔤</m:t>
                        </m:r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63148F-7BF6-40F8-97CE-EE58B60F8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643" y="3717204"/>
                  <a:ext cx="688009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19EA3C-3752-4943-9DF2-4A3A40816A47}"/>
                </a:ext>
              </a:extLst>
            </p:cNvPr>
            <p:cNvSpPr txBox="1"/>
            <p:nvPr/>
          </p:nvSpPr>
          <p:spPr>
            <a:xfrm>
              <a:off x="3826290" y="5517307"/>
              <a:ext cx="43874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Inverse Metric Tensor</a:t>
              </a:r>
            </a:p>
            <a:p>
              <a:pPr algn="ctr"/>
              <a:r>
                <a:rPr lang="en-US" sz="2800" dirty="0"/>
                <a:t>(contravariant metric tensor)</a:t>
              </a:r>
              <a:endParaRPr lang="en-CA" sz="2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94DCD4-F611-4001-8BE0-24F6C1082C65}"/>
              </a:ext>
            </a:extLst>
          </p:cNvPr>
          <p:cNvGrpSpPr/>
          <p:nvPr/>
        </p:nvGrpSpPr>
        <p:grpSpPr>
          <a:xfrm>
            <a:off x="4273723" y="487637"/>
            <a:ext cx="3796553" cy="2941363"/>
            <a:chOff x="4273723" y="487637"/>
            <a:chExt cx="3796553" cy="2941363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CBE92464-F8D6-4E19-8851-EC73BC3EC418}"/>
                </a:ext>
              </a:extLst>
            </p:cNvPr>
            <p:cNvSpPr/>
            <p:nvPr/>
          </p:nvSpPr>
          <p:spPr>
            <a:xfrm>
              <a:off x="5038939" y="1540566"/>
              <a:ext cx="2266122" cy="1888434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23032BC-9168-47B1-B3DD-034D3666A1A6}"/>
                    </a:ext>
                  </a:extLst>
                </p:cNvPr>
                <p:cNvSpPr txBox="1"/>
                <p:nvPr/>
              </p:nvSpPr>
              <p:spPr>
                <a:xfrm>
                  <a:off x="5667836" y="1917102"/>
                  <a:ext cx="77681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23032BC-9168-47B1-B3DD-034D3666A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836" y="1917102"/>
                  <a:ext cx="776816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2F07E2-E106-4BA4-8C1D-047903727549}"/>
                </a:ext>
              </a:extLst>
            </p:cNvPr>
            <p:cNvSpPr txBox="1"/>
            <p:nvPr/>
          </p:nvSpPr>
          <p:spPr>
            <a:xfrm>
              <a:off x="4273723" y="487637"/>
              <a:ext cx="37965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Metric Tensor</a:t>
              </a:r>
            </a:p>
            <a:p>
              <a:pPr algn="ctr"/>
              <a:r>
                <a:rPr lang="en-US" sz="2800" dirty="0"/>
                <a:t>(covariant metric tensor)</a:t>
              </a:r>
              <a:endParaRPr lang="en-CA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970573-DC15-4AE4-8299-AC1FEA0FA16F}"/>
                  </a:ext>
                </a:extLst>
              </p:cNvPr>
              <p:cNvSpPr txBox="1"/>
              <p:nvPr/>
            </p:nvSpPr>
            <p:spPr>
              <a:xfrm>
                <a:off x="8256234" y="5517307"/>
                <a:ext cx="3816365" cy="105407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5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970573-DC15-4AE4-8299-AC1FEA0FA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34" y="5517307"/>
                <a:ext cx="3816365" cy="1054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94263D3-C9C2-45AB-ACFA-B747689576A7}"/>
              </a:ext>
            </a:extLst>
          </p:cNvPr>
          <p:cNvGrpSpPr/>
          <p:nvPr/>
        </p:nvGrpSpPr>
        <p:grpSpPr>
          <a:xfrm>
            <a:off x="720719" y="832679"/>
            <a:ext cx="3897663" cy="4484756"/>
            <a:chOff x="720719" y="832679"/>
            <a:chExt cx="3897663" cy="4484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313BC34-2C77-4334-876F-DECB7745BE26}"/>
                    </a:ext>
                  </a:extLst>
                </p:cNvPr>
                <p:cNvSpPr/>
                <p:nvPr/>
              </p:nvSpPr>
              <p:spPr>
                <a:xfrm>
                  <a:off x="2874724" y="1883374"/>
                  <a:ext cx="800347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313BC34-2C77-4334-876F-DECB7745B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24" y="1883374"/>
                  <a:ext cx="800347" cy="10156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1B02BC-AF37-4003-86FC-ABA8F43CE556}"/>
                </a:ext>
              </a:extLst>
            </p:cNvPr>
            <p:cNvSpPr/>
            <p:nvPr/>
          </p:nvSpPr>
          <p:spPr>
            <a:xfrm>
              <a:off x="2027584" y="1540565"/>
              <a:ext cx="2590798" cy="37768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C6BE48-00EA-48A7-819F-EC13374BB555}"/>
                </a:ext>
              </a:extLst>
            </p:cNvPr>
            <p:cNvSpPr txBox="1"/>
            <p:nvPr/>
          </p:nvSpPr>
          <p:spPr>
            <a:xfrm>
              <a:off x="720719" y="832679"/>
              <a:ext cx="1730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Vectors</a:t>
              </a:r>
              <a:endParaRPr lang="en-CA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72292F7-F469-4C21-B3EE-740C84B7D32B}"/>
              </a:ext>
            </a:extLst>
          </p:cNvPr>
          <p:cNvGrpSpPr/>
          <p:nvPr/>
        </p:nvGrpSpPr>
        <p:grpSpPr>
          <a:xfrm>
            <a:off x="7573619" y="832679"/>
            <a:ext cx="4128712" cy="4484756"/>
            <a:chOff x="7573619" y="832679"/>
            <a:chExt cx="4128712" cy="4484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48F5A6B-8AFE-4C0A-ABC3-9E4636E32315}"/>
                    </a:ext>
                  </a:extLst>
                </p:cNvPr>
                <p:cNvSpPr/>
                <p:nvPr/>
              </p:nvSpPr>
              <p:spPr>
                <a:xfrm>
                  <a:off x="7761631" y="1883374"/>
                  <a:ext cx="2214773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⋅___</m:t>
                        </m:r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48F5A6B-8AFE-4C0A-ABC3-9E4636E32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1631" y="1883374"/>
                  <a:ext cx="2214773" cy="10156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AEF7F6-49B3-42D2-B563-2A5A93B9344E}"/>
                </a:ext>
              </a:extLst>
            </p:cNvPr>
            <p:cNvSpPr/>
            <p:nvPr/>
          </p:nvSpPr>
          <p:spPr>
            <a:xfrm>
              <a:off x="7573619" y="1540565"/>
              <a:ext cx="2590798" cy="37768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6A5E5F-48CD-4E03-A069-98B0D276D36A}"/>
                </a:ext>
              </a:extLst>
            </p:cNvPr>
            <p:cNvSpPr txBox="1"/>
            <p:nvPr/>
          </p:nvSpPr>
          <p:spPr>
            <a:xfrm>
              <a:off x="9467616" y="832679"/>
              <a:ext cx="22347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err="1"/>
                <a:t>Covectors</a:t>
              </a:r>
              <a:endParaRPr lang="en-CA" sz="4000" dirty="0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1798CD-07D6-4B5C-AEED-25C5CDE1076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449240" y="921240"/>
              <a:ext cx="7340400" cy="5685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1798CD-07D6-4B5C-AEED-25C5CDE107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9880" y="911880"/>
                <a:ext cx="7359120" cy="5704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454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18"/>
    </mc:Choice>
    <mc:Fallback xmlns="">
      <p:transition spd="slow" advTm="30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E10C91-D1F4-4BEB-AFB1-264B9DF52F68}"/>
              </a:ext>
            </a:extLst>
          </p:cNvPr>
          <p:cNvGrpSpPr/>
          <p:nvPr/>
        </p:nvGrpSpPr>
        <p:grpSpPr>
          <a:xfrm>
            <a:off x="9345526" y="126537"/>
            <a:ext cx="2537074" cy="2387640"/>
            <a:chOff x="9072946" y="1456857"/>
            <a:chExt cx="2537074" cy="23876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0210D14-4933-475F-9679-83E157D7A4DE}"/>
                </a:ext>
              </a:extLst>
            </p:cNvPr>
            <p:cNvGrpSpPr/>
            <p:nvPr/>
          </p:nvGrpSpPr>
          <p:grpSpPr>
            <a:xfrm>
              <a:off x="9504910" y="2287855"/>
              <a:ext cx="1221855" cy="1141145"/>
              <a:chOff x="9504911" y="2607859"/>
              <a:chExt cx="879218" cy="821141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921BEC1-A619-4E22-831E-3400CD3B76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16986" y="2607859"/>
                <a:ext cx="0" cy="82114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399BB07-2CCB-4E6C-8782-794F71D14E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4911" y="3428999"/>
                <a:ext cx="879218" cy="1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7452EF-B968-498A-9ED4-D769929F1CA8}"/>
                    </a:ext>
                  </a:extLst>
                </p:cNvPr>
                <p:cNvSpPr/>
                <p:nvPr/>
              </p:nvSpPr>
              <p:spPr>
                <a:xfrm>
                  <a:off x="10726765" y="3013500"/>
                  <a:ext cx="883255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7452EF-B968-498A-9ED4-D769929F1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6765" y="3013500"/>
                  <a:ext cx="88325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836106A-1490-42E6-91A9-6D0BCE73E49B}"/>
                    </a:ext>
                  </a:extLst>
                </p:cNvPr>
                <p:cNvSpPr/>
                <p:nvPr/>
              </p:nvSpPr>
              <p:spPr>
                <a:xfrm>
                  <a:off x="9072946" y="1456857"/>
                  <a:ext cx="897489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836106A-1490-42E6-91A9-6D0BCE73E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946" y="1456857"/>
                  <a:ext cx="897489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A72217-A364-48E2-A631-C75EF3D7D887}"/>
                  </a:ext>
                </a:extLst>
              </p:cNvPr>
              <p:cNvSpPr/>
              <p:nvPr/>
            </p:nvSpPr>
            <p:spPr>
              <a:xfrm>
                <a:off x="116115" y="1432561"/>
                <a:ext cx="12729028" cy="1998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6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A72217-A364-48E2-A631-C75EF3D7D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1432561"/>
                <a:ext cx="12729028" cy="19988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AA57F2-659F-4131-BEFD-7899481C09EE}"/>
                  </a:ext>
                </a:extLst>
              </p:cNvPr>
              <p:cNvSpPr/>
              <p:nvPr/>
            </p:nvSpPr>
            <p:spPr>
              <a:xfrm>
                <a:off x="341584" y="3745734"/>
                <a:ext cx="10445686" cy="295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54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54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54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AA57F2-659F-4131-BEFD-7899481C0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4" y="3745734"/>
                <a:ext cx="10445686" cy="29508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12511C-5C27-422E-A40F-0B4D51C3645B}"/>
                  </a:ext>
                </a:extLst>
              </p:cNvPr>
              <p:cNvSpPr/>
              <p:nvPr/>
            </p:nvSpPr>
            <p:spPr>
              <a:xfrm>
                <a:off x="500530" y="126537"/>
                <a:ext cx="289690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72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7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7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7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12511C-5C27-422E-A40F-0B4D51C36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30" y="126537"/>
                <a:ext cx="2896909" cy="1200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DA3DC3-1CEC-49D5-BEDD-7A261505332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64000" y="1200960"/>
              <a:ext cx="9985680" cy="5552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DA3DC3-1CEC-49D5-BEDD-7A26150533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54640" y="1191600"/>
                <a:ext cx="10004400" cy="5571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8693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18"/>
    </mc:Choice>
    <mc:Fallback xmlns="">
      <p:transition spd="slow" advTm="56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59B2C3-E187-42B4-9AF8-97575DCA177B}"/>
                  </a:ext>
                </a:extLst>
              </p:cNvPr>
              <p:cNvSpPr/>
              <p:nvPr/>
            </p:nvSpPr>
            <p:spPr>
              <a:xfrm>
                <a:off x="243678" y="208763"/>
                <a:ext cx="10445686" cy="3268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6000" i="1">
                                  <a:solidFill>
                                    <a:srgbClr val="FFD44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000" i="1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6000" i="1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6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6000" i="1" smtClean="0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 smtClean="0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9F5FC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A59B2C3-E187-42B4-9AF8-97575DCA1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8" y="208763"/>
                <a:ext cx="10445686" cy="3268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/>
              <p:nvPr/>
            </p:nvSpPr>
            <p:spPr>
              <a:xfrm>
                <a:off x="243678" y="4135306"/>
                <a:ext cx="6766722" cy="1350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72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72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7200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720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FFD4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7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7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7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7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FBFCC5-252D-4545-9F1C-7A0318A29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8" y="4135306"/>
                <a:ext cx="6766722" cy="13508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2CC73F-9F13-412C-9267-05B9145869FB}"/>
                  </a:ext>
                </a:extLst>
              </p:cNvPr>
              <p:cNvSpPr/>
              <p:nvPr/>
            </p:nvSpPr>
            <p:spPr>
              <a:xfrm>
                <a:off x="7492116" y="4252982"/>
                <a:ext cx="4137660" cy="1237262"/>
              </a:xfrm>
              <a:prstGeom prst="rect">
                <a:avLst/>
              </a:prstGeom>
              <a:ln w="762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sz="6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2CC73F-9F13-412C-9267-05B91458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16" y="4252982"/>
                <a:ext cx="4137660" cy="12372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1463E7D-2A09-4443-8BAC-A0F6242B0534}"/>
              </a:ext>
            </a:extLst>
          </p:cNvPr>
          <p:cNvSpPr txBox="1"/>
          <p:nvPr/>
        </p:nvSpPr>
        <p:spPr>
          <a:xfrm>
            <a:off x="-11277" y="5907749"/>
            <a:ext cx="1220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(See “</a:t>
            </a:r>
            <a:r>
              <a:rPr lang="en-US" sz="4000" b="1" dirty="0"/>
              <a:t>Tensors for Beginners 16</a:t>
            </a:r>
            <a:r>
              <a:rPr lang="en-US" sz="4000" dirty="0"/>
              <a:t>” video for full explanation)</a:t>
            </a:r>
            <a:endParaRPr lang="en-CA" sz="4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813A75-03D1-4A21-B943-BF297051B97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8280" y="2451240"/>
              <a:ext cx="11803680" cy="334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813A75-03D1-4A21-B943-BF297051B9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7640" y="2441880"/>
                <a:ext cx="11822400" cy="3363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7030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90"/>
    </mc:Choice>
    <mc:Fallback xmlns="">
      <p:transition spd="slow" advTm="72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Right 18">
            <a:extLst>
              <a:ext uri="{FF2B5EF4-FFF2-40B4-BE49-F238E27FC236}">
                <a16:creationId xmlns:a16="http://schemas.microsoft.com/office/drawing/2014/main" id="{CBE92464-F8D6-4E19-8851-EC73BC3EC418}"/>
              </a:ext>
            </a:extLst>
          </p:cNvPr>
          <p:cNvSpPr/>
          <p:nvPr/>
        </p:nvSpPr>
        <p:spPr>
          <a:xfrm>
            <a:off x="5038939" y="1540566"/>
            <a:ext cx="2266122" cy="18884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3032BC-9168-47B1-B3DD-034D3666A1A6}"/>
                  </a:ext>
                </a:extLst>
              </p:cNvPr>
              <p:cNvSpPr txBox="1"/>
              <p:nvPr/>
            </p:nvSpPr>
            <p:spPr>
              <a:xfrm>
                <a:off x="5667836" y="1917102"/>
                <a:ext cx="7768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3032BC-9168-47B1-B3DD-034D3666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36" y="1917102"/>
                <a:ext cx="776816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12F07E2-E106-4BA4-8C1D-047903727549}"/>
              </a:ext>
            </a:extLst>
          </p:cNvPr>
          <p:cNvSpPr txBox="1"/>
          <p:nvPr/>
        </p:nvSpPr>
        <p:spPr>
          <a:xfrm>
            <a:off x="4273723" y="487637"/>
            <a:ext cx="37965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Metric Tensor</a:t>
            </a:r>
          </a:p>
          <a:p>
            <a:pPr algn="ctr"/>
            <a:r>
              <a:rPr lang="en-US" sz="2800" dirty="0"/>
              <a:t>(covariant metric tensor)</a:t>
            </a:r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18B7B8-D740-471C-8BD0-D352E3CEEFAC}"/>
                  </a:ext>
                </a:extLst>
              </p:cNvPr>
              <p:cNvSpPr/>
              <p:nvPr/>
            </p:nvSpPr>
            <p:spPr>
              <a:xfrm>
                <a:off x="2463809" y="3623165"/>
                <a:ext cx="162217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8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18B7B8-D740-471C-8BD0-D352E3CEE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09" y="3623165"/>
                <a:ext cx="1622175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78D5C4-7E69-461D-BD62-4000B0FCAD65}"/>
                  </a:ext>
                </a:extLst>
              </p:cNvPr>
              <p:cNvSpPr/>
              <p:nvPr/>
            </p:nvSpPr>
            <p:spPr>
              <a:xfrm>
                <a:off x="8065945" y="3517149"/>
                <a:ext cx="1606144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8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78D5C4-7E69-461D-BD62-4000B0FCA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45" y="3517149"/>
                <a:ext cx="1606144" cy="13234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989A389-ECC3-4698-9BD3-592D9492F7A2}"/>
              </a:ext>
            </a:extLst>
          </p:cNvPr>
          <p:cNvGrpSpPr/>
          <p:nvPr/>
        </p:nvGrpSpPr>
        <p:grpSpPr>
          <a:xfrm>
            <a:off x="720719" y="832679"/>
            <a:ext cx="3897663" cy="4484756"/>
            <a:chOff x="720719" y="832679"/>
            <a:chExt cx="3897663" cy="4484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313BC34-2C77-4334-876F-DECB7745BE26}"/>
                    </a:ext>
                  </a:extLst>
                </p:cNvPr>
                <p:cNvSpPr/>
                <p:nvPr/>
              </p:nvSpPr>
              <p:spPr>
                <a:xfrm>
                  <a:off x="2874724" y="1883374"/>
                  <a:ext cx="800347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313BC34-2C77-4334-876F-DECB7745B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24" y="1883374"/>
                  <a:ext cx="800347" cy="101566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1B02BC-AF37-4003-86FC-ABA8F43CE556}"/>
                </a:ext>
              </a:extLst>
            </p:cNvPr>
            <p:cNvSpPr/>
            <p:nvPr/>
          </p:nvSpPr>
          <p:spPr>
            <a:xfrm>
              <a:off x="2027584" y="1540565"/>
              <a:ext cx="2590798" cy="37768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C6BE48-00EA-48A7-819F-EC13374BB555}"/>
                </a:ext>
              </a:extLst>
            </p:cNvPr>
            <p:cNvSpPr txBox="1"/>
            <p:nvPr/>
          </p:nvSpPr>
          <p:spPr>
            <a:xfrm>
              <a:off x="720719" y="832679"/>
              <a:ext cx="1730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Vectors</a:t>
              </a:r>
              <a:endParaRPr lang="en-CA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7ACC91A-0630-464F-AD47-4CF972536483}"/>
              </a:ext>
            </a:extLst>
          </p:cNvPr>
          <p:cNvGrpSpPr/>
          <p:nvPr/>
        </p:nvGrpSpPr>
        <p:grpSpPr>
          <a:xfrm>
            <a:off x="7573619" y="832679"/>
            <a:ext cx="4128712" cy="4484756"/>
            <a:chOff x="7573619" y="832679"/>
            <a:chExt cx="4128712" cy="4484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48F5A6B-8AFE-4C0A-ABC3-9E4636E32315}"/>
                    </a:ext>
                  </a:extLst>
                </p:cNvPr>
                <p:cNvSpPr/>
                <p:nvPr/>
              </p:nvSpPr>
              <p:spPr>
                <a:xfrm>
                  <a:off x="7761631" y="1883374"/>
                  <a:ext cx="2214773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⋅___</m:t>
                        </m:r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48F5A6B-8AFE-4C0A-ABC3-9E4636E32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1631" y="1883374"/>
                  <a:ext cx="2214773" cy="101566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AEF7F6-49B3-42D2-B563-2A5A93B9344E}"/>
                </a:ext>
              </a:extLst>
            </p:cNvPr>
            <p:cNvSpPr/>
            <p:nvPr/>
          </p:nvSpPr>
          <p:spPr>
            <a:xfrm>
              <a:off x="7573619" y="1540565"/>
              <a:ext cx="2590798" cy="37768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6A5E5F-48CD-4E03-A069-98B0D276D36A}"/>
                </a:ext>
              </a:extLst>
            </p:cNvPr>
            <p:cNvSpPr txBox="1"/>
            <p:nvPr/>
          </p:nvSpPr>
          <p:spPr>
            <a:xfrm>
              <a:off x="9467616" y="832679"/>
              <a:ext cx="22347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err="1"/>
                <a:t>Covectors</a:t>
              </a:r>
              <a:endParaRPr lang="en-CA" sz="4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F4C0BD3-D650-45FE-8FAC-1140FEF22410}"/>
                  </a:ext>
                </a:extLst>
              </p:cNvPr>
              <p:cNvSpPr/>
              <p:nvPr/>
            </p:nvSpPr>
            <p:spPr>
              <a:xfrm>
                <a:off x="7805769" y="4504122"/>
                <a:ext cx="217700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48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⋅___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F4C0BD3-D650-45FE-8FAC-1140FEF22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769" y="4504122"/>
                <a:ext cx="2177006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11691FD-C48F-4414-8A89-FA29E7B87BBD}"/>
              </a:ext>
            </a:extLst>
          </p:cNvPr>
          <p:cNvGrpSpPr/>
          <p:nvPr/>
        </p:nvGrpSpPr>
        <p:grpSpPr>
          <a:xfrm>
            <a:off x="3826290" y="3340668"/>
            <a:ext cx="4387420" cy="3130746"/>
            <a:chOff x="3826290" y="3340668"/>
            <a:chExt cx="4387420" cy="3130746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82E37385-358B-4E6E-BC3F-7B96A264F912}"/>
                </a:ext>
              </a:extLst>
            </p:cNvPr>
            <p:cNvSpPr/>
            <p:nvPr/>
          </p:nvSpPr>
          <p:spPr>
            <a:xfrm rot="10800000">
              <a:off x="4886940" y="3340668"/>
              <a:ext cx="2266122" cy="1888434"/>
            </a:xfrm>
            <a:prstGeom prst="rightArrow">
              <a:avLst/>
            </a:prstGeom>
            <a:solidFill>
              <a:srgbClr val="3864B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8002B8-23D8-4FCC-82AA-00642A2514E8}"/>
                    </a:ext>
                  </a:extLst>
                </p:cNvPr>
                <p:cNvSpPr txBox="1"/>
                <p:nvPr/>
              </p:nvSpPr>
              <p:spPr>
                <a:xfrm>
                  <a:off x="5756643" y="3717204"/>
                  <a:ext cx="68800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𝔤</m:t>
                        </m:r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8002B8-23D8-4FCC-82AA-00642A251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643" y="3717204"/>
                  <a:ext cx="688009" cy="92333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0B18A6-2BF4-4D11-944C-80213AC723F8}"/>
                </a:ext>
              </a:extLst>
            </p:cNvPr>
            <p:cNvSpPr txBox="1"/>
            <p:nvPr/>
          </p:nvSpPr>
          <p:spPr>
            <a:xfrm>
              <a:off x="3826290" y="5517307"/>
              <a:ext cx="43874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Inverse Metric Tensor</a:t>
              </a:r>
            </a:p>
            <a:p>
              <a:pPr algn="ctr"/>
              <a:r>
                <a:rPr lang="en-US" sz="2800" dirty="0"/>
                <a:t>(contravariant metric tensor)</a:t>
              </a:r>
              <a:endParaRPr lang="en-CA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5279D5-D043-4B33-8422-0695459C0AB3}"/>
                  </a:ext>
                </a:extLst>
              </p:cNvPr>
              <p:cNvSpPr txBox="1"/>
              <p:nvPr/>
            </p:nvSpPr>
            <p:spPr>
              <a:xfrm>
                <a:off x="8256234" y="5517307"/>
                <a:ext cx="3816365" cy="105407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5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5279D5-D043-4B33-8422-0695459C0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34" y="5517307"/>
                <a:ext cx="3816365" cy="10540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AF357A-7F59-4EA9-9B31-67347977BA6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424400" y="1609560"/>
              <a:ext cx="4033800" cy="4193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AF357A-7F59-4EA9-9B31-67347977BA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15040" y="1600200"/>
                <a:ext cx="4052520" cy="4212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7548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73"/>
    </mc:Choice>
    <mc:Fallback xmlns="">
      <p:transition spd="slow" advTm="418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7850F5-37FE-488C-9DAF-661CB9F027D9}"/>
                  </a:ext>
                </a:extLst>
              </p:cNvPr>
              <p:cNvSpPr/>
              <p:nvPr/>
            </p:nvSpPr>
            <p:spPr>
              <a:xfrm>
                <a:off x="241504" y="136470"/>
                <a:ext cx="10178749" cy="6548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5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50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5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5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50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sz="50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5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5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5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0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5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0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0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0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5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5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50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5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0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0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5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5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50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5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0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0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sz="5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5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5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5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5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5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5000" b="0" i="1" dirty="0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5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50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5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5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5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5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5000" dirty="0">
                  <a:solidFill>
                    <a:srgbClr val="002060"/>
                  </a:solidFill>
                </a:endParaRPr>
              </a:p>
              <a:p>
                <a:endParaRPr lang="en-US" sz="5000" dirty="0">
                  <a:solidFill>
                    <a:srgbClr val="002060"/>
                  </a:solidFill>
                </a:endParaRPr>
              </a:p>
              <a:p>
                <a:endParaRPr lang="en-US" sz="5000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5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50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5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5000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5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50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7850F5-37FE-488C-9DAF-661CB9F02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04" y="136470"/>
                <a:ext cx="10178749" cy="6548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A62844-03F1-4606-A0A6-6AC589063FD4}"/>
                  </a:ext>
                </a:extLst>
              </p:cNvPr>
              <p:cNvSpPr/>
              <p:nvPr/>
            </p:nvSpPr>
            <p:spPr>
              <a:xfrm>
                <a:off x="1772131" y="4092244"/>
                <a:ext cx="3723776" cy="1223605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50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50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A62844-03F1-4606-A0A6-6AC589063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31" y="4092244"/>
                <a:ext cx="3723776" cy="1223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65FD6AF-10FB-4D59-A6CA-DF052578D085}"/>
              </a:ext>
            </a:extLst>
          </p:cNvPr>
          <p:cNvSpPr/>
          <p:nvPr/>
        </p:nvSpPr>
        <p:spPr>
          <a:xfrm>
            <a:off x="4572000" y="-402336"/>
            <a:ext cx="5888736" cy="1729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29463-2CF4-48FA-9032-C72144425861}"/>
              </a:ext>
            </a:extLst>
          </p:cNvPr>
          <p:cNvSpPr/>
          <p:nvPr/>
        </p:nvSpPr>
        <p:spPr>
          <a:xfrm>
            <a:off x="4572000" y="3106785"/>
            <a:ext cx="6062187" cy="911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F1157A-BF12-4798-BB4E-903B406363A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101160" y="1016280"/>
              <a:ext cx="9376560" cy="3794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F1157A-BF12-4798-BB4E-903B406363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0520" y="1006920"/>
                <a:ext cx="9395280" cy="3813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42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744"/>
    </mc:Choice>
    <mc:Fallback xmlns="">
      <p:transition spd="slow" advTm="146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  <p:bldP spid="2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8EB78A-80CC-40A6-996E-2F9BA50F794A}"/>
                  </a:ext>
                </a:extLst>
              </p:cNvPr>
              <p:cNvSpPr txBox="1"/>
              <p:nvPr/>
            </p:nvSpPr>
            <p:spPr>
              <a:xfrm>
                <a:off x="1532759" y="2105561"/>
                <a:ext cx="3166123" cy="2646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6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166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8EB78A-80CC-40A6-996E-2F9BA50F7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59" y="2105561"/>
                <a:ext cx="3166123" cy="2646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BADAD2-05BB-40C2-9BFC-5BFAFF759C10}"/>
                  </a:ext>
                </a:extLst>
              </p:cNvPr>
              <p:cNvSpPr txBox="1"/>
              <p:nvPr/>
            </p:nvSpPr>
            <p:spPr>
              <a:xfrm>
                <a:off x="8022700" y="2105561"/>
                <a:ext cx="3132461" cy="2646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BADAD2-05BB-40C2-9BFC-5BFAFF75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00" y="2105561"/>
                <a:ext cx="3132461" cy="26468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AB9BDB4-1547-4E16-B981-06D3B202DCD5}"/>
              </a:ext>
            </a:extLst>
          </p:cNvPr>
          <p:cNvSpPr txBox="1">
            <a:spLocks/>
          </p:cNvSpPr>
          <p:nvPr/>
        </p:nvSpPr>
        <p:spPr>
          <a:xfrm>
            <a:off x="5179726" y="2379527"/>
            <a:ext cx="1832547" cy="1223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8000" dirty="0">
                <a:solidFill>
                  <a:srgbClr val="C00000"/>
                </a:solidFill>
                <a:latin typeface="+mn-lt"/>
              </a:rPr>
            </a:br>
            <a:r>
              <a:rPr lang="en-US" sz="10000" dirty="0">
                <a:solidFill>
                  <a:srgbClr val="C00000"/>
                </a:solidFill>
                <a:latin typeface="+mn-lt"/>
              </a:rPr>
              <a:t>vs.</a:t>
            </a:r>
            <a:r>
              <a:rPr lang="en-US" sz="8000" dirty="0">
                <a:solidFill>
                  <a:srgbClr val="C00000"/>
                </a:solidFill>
                <a:latin typeface="+mn-lt"/>
              </a:rPr>
              <a:t> </a:t>
            </a: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2423F0-034C-4D63-9094-B0060AA7F12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44680" y="4764960"/>
              <a:ext cx="8442360" cy="115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2423F0-034C-4D63-9094-B0060AA7F1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5320" y="4755600"/>
                <a:ext cx="8461080" cy="11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2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84"/>
    </mc:Choice>
    <mc:Fallback xmlns="">
      <p:transition spd="slow" advTm="204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342219-7CD8-4515-94F5-F6BF7E61D7ED}"/>
                  </a:ext>
                </a:extLst>
              </p:cNvPr>
              <p:cNvSpPr txBox="1"/>
              <p:nvPr/>
            </p:nvSpPr>
            <p:spPr>
              <a:xfrm>
                <a:off x="1915945" y="909210"/>
                <a:ext cx="8360109" cy="2395399"/>
              </a:xfrm>
              <a:prstGeom prst="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10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0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sz="10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0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10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0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10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0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0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0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0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CA" sz="10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342219-7CD8-4515-94F5-F6BF7E61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945" y="909210"/>
                <a:ext cx="8360109" cy="2395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0E6E97-F0CE-410F-9178-2BC9D8E49241}"/>
                  </a:ext>
                </a:extLst>
              </p:cNvPr>
              <p:cNvSpPr txBox="1"/>
              <p:nvPr/>
            </p:nvSpPr>
            <p:spPr>
              <a:xfrm>
                <a:off x="2926546" y="3775781"/>
                <a:ext cx="6745308" cy="2000676"/>
              </a:xfrm>
              <a:prstGeom prst="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0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10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0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0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0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0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0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0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CA" sz="10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0E6E97-F0CE-410F-9178-2BC9D8E49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546" y="3775781"/>
                <a:ext cx="6745308" cy="2000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654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7"/>
    </mc:Choice>
    <mc:Fallback xmlns="">
      <p:transition spd="slow" advTm="76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7850F5-37FE-488C-9DAF-661CB9F027D9}"/>
                  </a:ext>
                </a:extLst>
              </p:cNvPr>
              <p:cNvSpPr/>
              <p:nvPr/>
            </p:nvSpPr>
            <p:spPr>
              <a:xfrm>
                <a:off x="241504" y="136470"/>
                <a:ext cx="7878311" cy="2601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50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5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5000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5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50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  <a:p>
                <a:endParaRPr lang="en-CA" sz="1600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5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5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5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5000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5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5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7850F5-37FE-488C-9DAF-661CB9F02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04" y="136470"/>
                <a:ext cx="7878311" cy="2601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CEFCA1-B6D7-4414-A2EF-B1BCAFFD4F2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61760" y="-81000"/>
              <a:ext cx="6173640" cy="276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CEFCA1-B6D7-4414-A2EF-B1BCAFFD4F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2400" y="-90360"/>
                <a:ext cx="6192360" cy="2784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2716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59"/>
    </mc:Choice>
    <mc:Fallback xmlns="">
      <p:transition spd="slow" advTm="393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Right 18">
            <a:extLst>
              <a:ext uri="{FF2B5EF4-FFF2-40B4-BE49-F238E27FC236}">
                <a16:creationId xmlns:a16="http://schemas.microsoft.com/office/drawing/2014/main" id="{CBE92464-F8D6-4E19-8851-EC73BC3EC418}"/>
              </a:ext>
            </a:extLst>
          </p:cNvPr>
          <p:cNvSpPr/>
          <p:nvPr/>
        </p:nvSpPr>
        <p:spPr>
          <a:xfrm>
            <a:off x="5038939" y="2624951"/>
            <a:ext cx="2266122" cy="18884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2A7E60F-3441-49BF-B2EF-4A109F86A0FE}"/>
              </a:ext>
            </a:extLst>
          </p:cNvPr>
          <p:cNvSpPr/>
          <p:nvPr/>
        </p:nvSpPr>
        <p:spPr>
          <a:xfrm rot="10800000">
            <a:off x="4886940" y="4425053"/>
            <a:ext cx="2266122" cy="1888434"/>
          </a:xfrm>
          <a:prstGeom prst="rightArrow">
            <a:avLst/>
          </a:prstGeom>
          <a:solidFill>
            <a:srgbClr val="3864B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5781EB-476C-4715-A098-541C0046BDFE}"/>
              </a:ext>
            </a:extLst>
          </p:cNvPr>
          <p:cNvGrpSpPr/>
          <p:nvPr/>
        </p:nvGrpSpPr>
        <p:grpSpPr>
          <a:xfrm>
            <a:off x="2027584" y="2624950"/>
            <a:ext cx="8136833" cy="3776870"/>
            <a:chOff x="2027584" y="556591"/>
            <a:chExt cx="8136833" cy="37768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1B02BC-AF37-4003-86FC-ABA8F43CE556}"/>
                </a:ext>
              </a:extLst>
            </p:cNvPr>
            <p:cNvSpPr/>
            <p:nvPr/>
          </p:nvSpPr>
          <p:spPr>
            <a:xfrm>
              <a:off x="2027584" y="556591"/>
              <a:ext cx="2590798" cy="37768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AEF7F6-49B3-42D2-B563-2A5A93B9344E}"/>
                </a:ext>
              </a:extLst>
            </p:cNvPr>
            <p:cNvSpPr/>
            <p:nvPr/>
          </p:nvSpPr>
          <p:spPr>
            <a:xfrm>
              <a:off x="7573619" y="556591"/>
              <a:ext cx="2590798" cy="37768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3032BC-9168-47B1-B3DD-034D3666A1A6}"/>
                  </a:ext>
                </a:extLst>
              </p:cNvPr>
              <p:cNvSpPr txBox="1"/>
              <p:nvPr/>
            </p:nvSpPr>
            <p:spPr>
              <a:xfrm>
                <a:off x="5667836" y="3001487"/>
                <a:ext cx="7768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3032BC-9168-47B1-B3DD-034D3666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36" y="3001487"/>
                <a:ext cx="776816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63148F-7BF6-40F8-97CE-EE58B60F8A57}"/>
                  </a:ext>
                </a:extLst>
              </p:cNvPr>
              <p:cNvSpPr txBox="1"/>
              <p:nvPr/>
            </p:nvSpPr>
            <p:spPr>
              <a:xfrm>
                <a:off x="5756643" y="4801589"/>
                <a:ext cx="68800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𝔤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63148F-7BF6-40F8-97CE-EE58B60F8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643" y="4801589"/>
                <a:ext cx="68800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18B7B8-D740-471C-8BD0-D352E3CEEFAC}"/>
                  </a:ext>
                </a:extLst>
              </p:cNvPr>
              <p:cNvSpPr/>
              <p:nvPr/>
            </p:nvSpPr>
            <p:spPr>
              <a:xfrm>
                <a:off x="2463809" y="3851665"/>
                <a:ext cx="162217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8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18B7B8-D740-471C-8BD0-D352E3CEE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09" y="3851665"/>
                <a:ext cx="1622175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78D5C4-7E69-461D-BD62-4000B0FCAD65}"/>
                  </a:ext>
                </a:extLst>
              </p:cNvPr>
              <p:cNvSpPr/>
              <p:nvPr/>
            </p:nvSpPr>
            <p:spPr>
              <a:xfrm>
                <a:off x="8065945" y="3851664"/>
                <a:ext cx="1606144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8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78D5C4-7E69-461D-BD62-4000B0FCA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45" y="3851664"/>
                <a:ext cx="1606144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27D1A84-4F55-4EDC-BACA-510BFFFC3ADD}"/>
                  </a:ext>
                </a:extLst>
              </p:cNvPr>
              <p:cNvSpPr/>
              <p:nvPr/>
            </p:nvSpPr>
            <p:spPr>
              <a:xfrm>
                <a:off x="3538170" y="387175"/>
                <a:ext cx="5267660" cy="1855444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60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27D1A84-4F55-4EDC-BACA-510BFFFC3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70" y="387175"/>
                <a:ext cx="5267660" cy="185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57D92C-23BB-4E50-AC31-23DEA630FF5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804840" y="1921320"/>
              <a:ext cx="4879080" cy="1445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57D92C-23BB-4E50-AC31-23DEA630FF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5480" y="1911960"/>
                <a:ext cx="4897800" cy="1464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9579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79"/>
    </mc:Choice>
    <mc:Fallback xmlns="">
      <p:transition spd="slow" advTm="237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7850F5-37FE-488C-9DAF-661CB9F027D9}"/>
                  </a:ext>
                </a:extLst>
              </p:cNvPr>
              <p:cNvSpPr/>
              <p:nvPr/>
            </p:nvSpPr>
            <p:spPr>
              <a:xfrm>
                <a:off x="241504" y="136470"/>
                <a:ext cx="7878311" cy="5748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50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5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5000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5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50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5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r>
                      <a:rPr lang="en-US" sz="5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5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5000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5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5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5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5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5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p>
                    </m:sSup>
                    <m:r>
                      <a:rPr lang="en-US" sz="4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5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5000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5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5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p>
                    </m:sSup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5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5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p>
                    </m:sSup>
                    <m:r>
                      <a:rPr lang="en-US" sz="48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5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5000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5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5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5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5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4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p>
                    </m:sSup>
                    <m:r>
                      <a:rPr lang="en-US" sz="48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5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5000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5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5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7850F5-37FE-488C-9DAF-661CB9F02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04" y="136470"/>
                <a:ext cx="7878311" cy="57486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9571F1-B51D-46A8-A377-A94F55C16ECB}"/>
                  </a:ext>
                </a:extLst>
              </p:cNvPr>
              <p:cNvSpPr txBox="1"/>
              <p:nvPr/>
            </p:nvSpPr>
            <p:spPr>
              <a:xfrm>
                <a:off x="8134131" y="1956744"/>
                <a:ext cx="3816365" cy="105407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5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9571F1-B51D-46A8-A377-A94F55C16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131" y="1956744"/>
                <a:ext cx="3816365" cy="10540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AF042E-DB82-44A8-AC4C-03F6259D494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48280" y="2235600"/>
              <a:ext cx="6329160" cy="411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AF042E-DB82-44A8-AC4C-03F6259D49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920" y="2226240"/>
                <a:ext cx="6347880" cy="4131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8148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57"/>
    </mc:Choice>
    <mc:Fallback xmlns="">
      <p:transition spd="slow" advTm="491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ED2BD3-C8B2-4CE6-A442-507ABA1A37ED}"/>
              </a:ext>
            </a:extLst>
          </p:cNvPr>
          <p:cNvGrpSpPr/>
          <p:nvPr/>
        </p:nvGrpSpPr>
        <p:grpSpPr>
          <a:xfrm>
            <a:off x="2027584" y="1540565"/>
            <a:ext cx="8136833" cy="3219004"/>
            <a:chOff x="2027584" y="2624950"/>
            <a:chExt cx="8136833" cy="3776870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CBE92464-F8D6-4E19-8851-EC73BC3EC418}"/>
                </a:ext>
              </a:extLst>
            </p:cNvPr>
            <p:cNvSpPr/>
            <p:nvPr/>
          </p:nvSpPr>
          <p:spPr>
            <a:xfrm>
              <a:off x="5038939" y="2624951"/>
              <a:ext cx="2266122" cy="1888434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2A7E60F-3441-49BF-B2EF-4A109F86A0FE}"/>
                </a:ext>
              </a:extLst>
            </p:cNvPr>
            <p:cNvSpPr/>
            <p:nvPr/>
          </p:nvSpPr>
          <p:spPr>
            <a:xfrm rot="10800000">
              <a:off x="4886940" y="4425053"/>
              <a:ext cx="2266122" cy="1888434"/>
            </a:xfrm>
            <a:prstGeom prst="rightArrow">
              <a:avLst/>
            </a:prstGeom>
            <a:solidFill>
              <a:srgbClr val="3864B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5781EB-476C-4715-A098-541C0046BDFE}"/>
                </a:ext>
              </a:extLst>
            </p:cNvPr>
            <p:cNvGrpSpPr/>
            <p:nvPr/>
          </p:nvGrpSpPr>
          <p:grpSpPr>
            <a:xfrm>
              <a:off x="2027584" y="2624950"/>
              <a:ext cx="8136833" cy="3776870"/>
              <a:chOff x="2027584" y="556591"/>
              <a:chExt cx="8136833" cy="377687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1B02BC-AF37-4003-86FC-ABA8F43CE556}"/>
                  </a:ext>
                </a:extLst>
              </p:cNvPr>
              <p:cNvSpPr/>
              <p:nvPr/>
            </p:nvSpPr>
            <p:spPr>
              <a:xfrm>
                <a:off x="2027584" y="556591"/>
                <a:ext cx="2590798" cy="377687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9AEF7F6-49B3-42D2-B563-2A5A93B9344E}"/>
                  </a:ext>
                </a:extLst>
              </p:cNvPr>
              <p:cNvSpPr/>
              <p:nvPr/>
            </p:nvSpPr>
            <p:spPr>
              <a:xfrm>
                <a:off x="7573619" y="556591"/>
                <a:ext cx="2590798" cy="377687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23032BC-9168-47B1-B3DD-034D3666A1A6}"/>
                    </a:ext>
                  </a:extLst>
                </p:cNvPr>
                <p:cNvSpPr txBox="1"/>
                <p:nvPr/>
              </p:nvSpPr>
              <p:spPr>
                <a:xfrm>
                  <a:off x="5667836" y="3001487"/>
                  <a:ext cx="77681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23032BC-9168-47B1-B3DD-034D3666A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836" y="3001487"/>
                  <a:ext cx="776816" cy="923330"/>
                </a:xfrm>
                <a:prstGeom prst="rect">
                  <a:avLst/>
                </a:prstGeom>
                <a:blipFill>
                  <a:blip r:embed="rId3"/>
                  <a:stretch>
                    <a:fillRect b="-775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63148F-7BF6-40F8-97CE-EE58B60F8A57}"/>
                    </a:ext>
                  </a:extLst>
                </p:cNvPr>
                <p:cNvSpPr txBox="1"/>
                <p:nvPr/>
              </p:nvSpPr>
              <p:spPr>
                <a:xfrm>
                  <a:off x="5756643" y="4801589"/>
                  <a:ext cx="68800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𝔤</m:t>
                        </m:r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63148F-7BF6-40F8-97CE-EE58B60F8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643" y="4801589"/>
                  <a:ext cx="688009" cy="923330"/>
                </a:xfrm>
                <a:prstGeom prst="rect">
                  <a:avLst/>
                </a:prstGeom>
                <a:blipFill>
                  <a:blip r:embed="rId4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718B7B8-D740-471C-8BD0-D352E3CEEFAC}"/>
                    </a:ext>
                  </a:extLst>
                </p:cNvPr>
                <p:cNvSpPr/>
                <p:nvPr/>
              </p:nvSpPr>
              <p:spPr>
                <a:xfrm>
                  <a:off x="2463809" y="3851665"/>
                  <a:ext cx="1622175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0" dirty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718B7B8-D740-471C-8BD0-D352E3CEEF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3809" y="3851665"/>
                  <a:ext cx="1622175" cy="1323439"/>
                </a:xfrm>
                <a:prstGeom prst="rect">
                  <a:avLst/>
                </a:prstGeom>
                <a:blipFill>
                  <a:blip r:embed="rId5"/>
                  <a:stretch>
                    <a:fillRect b="-91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178D5C4-7E69-461D-BD62-4000B0FCAD65}"/>
                    </a:ext>
                  </a:extLst>
                </p:cNvPr>
                <p:cNvSpPr/>
                <p:nvPr/>
              </p:nvSpPr>
              <p:spPr>
                <a:xfrm>
                  <a:off x="8065945" y="3851664"/>
                  <a:ext cx="1606144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178D5C4-7E69-461D-BD62-4000B0FCAD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945" y="3851664"/>
                  <a:ext cx="1606144" cy="1323439"/>
                </a:xfrm>
                <a:prstGeom prst="rect">
                  <a:avLst/>
                </a:prstGeom>
                <a:blipFill>
                  <a:blip r:embed="rId6"/>
                  <a:stretch>
                    <a:fillRect b="-91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27D1A84-4F55-4EDC-BACA-510BFFFC3ADD}"/>
                  </a:ext>
                </a:extLst>
              </p:cNvPr>
              <p:cNvSpPr/>
              <p:nvPr/>
            </p:nvSpPr>
            <p:spPr>
              <a:xfrm>
                <a:off x="4152245" y="31615"/>
                <a:ext cx="3913700" cy="138525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44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4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4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27D1A84-4F55-4EDC-BACA-510BFFFC3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245" y="31615"/>
                <a:ext cx="3913700" cy="13852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FEFAAF-44F0-44E1-A189-303548CC62E1}"/>
                  </a:ext>
                </a:extLst>
              </p:cNvPr>
              <p:cNvSpPr/>
              <p:nvPr/>
            </p:nvSpPr>
            <p:spPr>
              <a:xfrm>
                <a:off x="3073472" y="4929918"/>
                <a:ext cx="5745612" cy="1855444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60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6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f>
                        <m:f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FEFAAF-44F0-44E1-A189-303548CC6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72" y="4929918"/>
                <a:ext cx="5745612" cy="185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421EE8-2ED3-4A9D-924D-C1F5A319451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911760" y="4248720"/>
              <a:ext cx="3943800" cy="220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421EE8-2ED3-4A9D-924D-C1F5A31945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2400" y="4239360"/>
                <a:ext cx="3962520" cy="2228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192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84"/>
    </mc:Choice>
    <mc:Fallback xmlns="">
      <p:transition spd="slow" advTm="145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7850F5-37FE-488C-9DAF-661CB9F027D9}"/>
                  </a:ext>
                </a:extLst>
              </p:cNvPr>
              <p:cNvSpPr/>
              <p:nvPr/>
            </p:nvSpPr>
            <p:spPr>
              <a:xfrm>
                <a:off x="3223193" y="324526"/>
                <a:ext cx="5745612" cy="1855444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60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6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f>
                        <m:f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7850F5-37FE-488C-9DAF-661CB9F02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193" y="324526"/>
                <a:ext cx="5745612" cy="185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3FC1774-C777-44C5-A0EB-02704077E448}"/>
                  </a:ext>
                </a:extLst>
              </p:cNvPr>
              <p:cNvSpPr/>
              <p:nvPr/>
            </p:nvSpPr>
            <p:spPr>
              <a:xfrm>
                <a:off x="1773117" y="2648177"/>
                <a:ext cx="8645765" cy="3461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000" dirty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5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5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50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5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>
                        <m:f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5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f>
                        <m:f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5000" dirty="0">
                  <a:solidFill>
                    <a:srgbClr val="002060"/>
                  </a:solidFill>
                </a:endParaRPr>
              </a:p>
              <a:p>
                <a:endParaRPr lang="en-CA" sz="24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5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5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50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5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5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5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f>
                        <m:f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sz="5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3FC1774-C777-44C5-A0EB-02704077E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117" y="2648177"/>
                <a:ext cx="8645765" cy="3461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1A87FF-CE34-4144-B15C-2EE6D297ADC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09920" y="1760040"/>
              <a:ext cx="6277320" cy="411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1A87FF-CE34-4144-B15C-2EE6D297AD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0560" y="1750680"/>
                <a:ext cx="6296040" cy="4133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7273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20"/>
    </mc:Choice>
    <mc:Fallback xmlns="">
      <p:transition spd="slow" advTm="43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962D8A-4499-4F98-A269-1763128E2CFB}"/>
              </a:ext>
            </a:extLst>
          </p:cNvPr>
          <p:cNvCxnSpPr>
            <a:cxnSpLocks/>
          </p:cNvCxnSpPr>
          <p:nvPr/>
        </p:nvCxnSpPr>
        <p:spPr>
          <a:xfrm>
            <a:off x="-581025" y="6858000"/>
            <a:ext cx="1335405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06092B-CC6A-4D2E-9D76-0E1E03711B6F}"/>
                  </a:ext>
                </a:extLst>
              </p:cNvPr>
              <p:cNvSpPr/>
              <p:nvPr/>
            </p:nvSpPr>
            <p:spPr>
              <a:xfrm>
                <a:off x="6598729" y="0"/>
                <a:ext cx="4953985" cy="4494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000" dirty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5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f>
                        <m:f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sz="5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5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5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f>
                        <m:f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sz="5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5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sz="5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06092B-CC6A-4D2E-9D76-0E1E03711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29" y="0"/>
                <a:ext cx="4953985" cy="4494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4D8DAE-2A51-4005-AE77-85F2A46CD302}"/>
                  </a:ext>
                </a:extLst>
              </p:cNvPr>
              <p:cNvSpPr/>
              <p:nvPr/>
            </p:nvSpPr>
            <p:spPr>
              <a:xfrm>
                <a:off x="169288" y="1378176"/>
                <a:ext cx="5423985" cy="1375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5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5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5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4D8DAE-2A51-4005-AE77-85F2A46CD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8" y="1378176"/>
                <a:ext cx="5423985" cy="1375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935892-05F5-491D-918C-A84E83A50BDB}"/>
                  </a:ext>
                </a:extLst>
              </p:cNvPr>
              <p:cNvSpPr/>
              <p:nvPr/>
            </p:nvSpPr>
            <p:spPr>
              <a:xfrm>
                <a:off x="77916" y="2899782"/>
                <a:ext cx="5606728" cy="1341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4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r>
                        <a:rPr lang="en-US" sz="5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5000" b="0" i="1" dirty="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5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5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935892-05F5-491D-918C-A84E83A50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6" y="2899782"/>
                <a:ext cx="5606728" cy="134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D12106-2C75-4AE9-8C60-68AA8EEB1702}"/>
                  </a:ext>
                </a:extLst>
              </p:cNvPr>
              <p:cNvSpPr/>
              <p:nvPr/>
            </p:nvSpPr>
            <p:spPr>
              <a:xfrm>
                <a:off x="4793506" y="4777556"/>
                <a:ext cx="6966779" cy="1699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6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6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66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6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6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6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6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66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6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6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66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D12106-2C75-4AE9-8C60-68AA8EEB1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506" y="4777556"/>
                <a:ext cx="6966779" cy="1699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F9C74C5-A581-41DF-AB26-0A038A2FB108}"/>
              </a:ext>
            </a:extLst>
          </p:cNvPr>
          <p:cNvSpPr/>
          <p:nvPr/>
        </p:nvSpPr>
        <p:spPr>
          <a:xfrm>
            <a:off x="346782" y="210112"/>
            <a:ext cx="407470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u="sng" dirty="0">
                <a:solidFill>
                  <a:srgbClr val="002060"/>
                </a:solidFill>
              </a:rPr>
              <a:t>Cartesian Basis</a:t>
            </a:r>
            <a:endParaRPr lang="en-CA" sz="5000" u="sng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DAAB38-7C49-4953-9CEF-14B7EB4E7E2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496720" y="1229400"/>
              <a:ext cx="1802520" cy="167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DAAB38-7C49-4953-9CEF-14B7EB4E7E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87360" y="1220040"/>
                <a:ext cx="1821240" cy="1690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699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50"/>
    </mc:Choice>
    <mc:Fallback xmlns="">
      <p:transition spd="slow" advTm="45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06092B-CC6A-4D2E-9D76-0E1E03711B6F}"/>
                  </a:ext>
                </a:extLst>
              </p:cNvPr>
              <p:cNvSpPr/>
              <p:nvPr/>
            </p:nvSpPr>
            <p:spPr>
              <a:xfrm>
                <a:off x="4425056" y="-25795"/>
                <a:ext cx="7901907" cy="4488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dirty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48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800" i="1" dirty="0">
                              <a:solidFill>
                                <a:srgbClr val="FF3B3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3B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FF3B3B"/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FF3B3B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e>
                      </m:acc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̃"/>
                          <m:ctrlPr>
                            <a:rPr lang="en-US" sz="4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5000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40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54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54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5400" i="1" dirty="0">
                            <a:solidFill>
                              <a:srgbClr val="FF3B3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FF3B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>
                                <a:solidFill>
                                  <a:srgbClr val="FF3B3B"/>
                                </a:solidFill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p>
                            <m:r>
                              <a:rPr lang="en-US" sz="5400" b="0" i="1" dirty="0" smtClean="0">
                                <a:solidFill>
                                  <a:srgbClr val="FF3B3B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5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5400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5400" i="1" dirty="0">
                            <a:solidFill>
                              <a:srgbClr val="FF3B3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FF3B3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 dirty="0">
                                <a:solidFill>
                                  <a:srgbClr val="FF3B3B"/>
                                </a:solidFill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p>
                            <m:r>
                              <a:rPr lang="en-US" sz="5400" b="0" i="1" dirty="0" smtClean="0">
                                <a:solidFill>
                                  <a:srgbClr val="FF3B3B"/>
                                </a:solidFill>
                                <a:latin typeface="Cambria Math" panose="02040503050406030204" pitchFamily="18" charset="0"/>
                              </a:rPr>
                              <m:t>𝜃𝜃</m:t>
                            </m:r>
                          </m:sup>
                        </m:sSup>
                      </m:e>
                    </m:acc>
                    <m:f>
                      <m:fPr>
                        <m:ctrlPr>
                          <a:rPr lang="en-US" sz="5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5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5400" dirty="0">
                    <a:solidFill>
                      <a:srgbClr val="002060"/>
                    </a:solidFill>
                  </a:rPr>
                  <a:t> </a:t>
                </a:r>
              </a:p>
              <a:p>
                <a:br>
                  <a:rPr lang="en-US" sz="36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4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dirty="0" smtClean="0">
                        <a:latin typeface="Cambria Math" panose="02040503050406030204" pitchFamily="18" charset="0"/>
                      </a:rPr>
                      <m:t>          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800" b="0" i="1" dirty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5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5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06092B-CC6A-4D2E-9D76-0E1E03711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056" y="-25795"/>
                <a:ext cx="7901907" cy="4488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4D8DAE-2A51-4005-AE77-85F2A46CD302}"/>
                  </a:ext>
                </a:extLst>
              </p:cNvPr>
              <p:cNvSpPr/>
              <p:nvPr/>
            </p:nvSpPr>
            <p:spPr>
              <a:xfrm>
                <a:off x="169288" y="1378176"/>
                <a:ext cx="3646704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400" b="0" i="1" dirty="0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400" b="0" i="1" dirty="0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dirty="0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400" b="0" i="1" dirty="0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4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4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4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4D8DAE-2A51-4005-AE77-85F2A46CD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8" y="1378176"/>
                <a:ext cx="3646704" cy="1221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935892-05F5-491D-918C-A84E83A50BDB}"/>
                  </a:ext>
                </a:extLst>
              </p:cNvPr>
              <p:cNvSpPr/>
              <p:nvPr/>
            </p:nvSpPr>
            <p:spPr>
              <a:xfrm>
                <a:off x="245623" y="2899782"/>
                <a:ext cx="4090479" cy="1289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 smtClean="0">
                              <a:solidFill>
                                <a:srgbClr val="FF3B3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rgbClr val="FF3B3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rgbClr val="FF3B3B"/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rgbClr val="FF3B3B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e>
                      </m:acc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935892-05F5-491D-918C-A84E83A50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23" y="2899782"/>
                <a:ext cx="4090479" cy="12899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F9C74C5-A581-41DF-AB26-0A038A2FB108}"/>
              </a:ext>
            </a:extLst>
          </p:cNvPr>
          <p:cNvSpPr/>
          <p:nvPr/>
        </p:nvSpPr>
        <p:spPr>
          <a:xfrm>
            <a:off x="346782" y="210112"/>
            <a:ext cx="296908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u="sng" dirty="0">
                <a:solidFill>
                  <a:srgbClr val="FF0000"/>
                </a:solidFill>
              </a:rPr>
              <a:t>Polar Basis</a:t>
            </a:r>
            <a:endParaRPr lang="en-CA" sz="50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E96ACC8-3219-4D84-A028-CAEE0C4CED04}"/>
                  </a:ext>
                </a:extLst>
              </p:cNvPr>
              <p:cNvSpPr/>
              <p:nvPr/>
            </p:nvSpPr>
            <p:spPr>
              <a:xfrm>
                <a:off x="2440860" y="4973968"/>
                <a:ext cx="7310280" cy="1449884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CA" sz="6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6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6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6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6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6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6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6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6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6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E96ACC8-3219-4D84-A028-CAEE0C4CE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60" y="4973968"/>
                <a:ext cx="7310280" cy="14498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0EAD80-4286-4081-BBB9-857C653BD35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33840" y="892080"/>
              <a:ext cx="8633160" cy="5735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0EAD80-4286-4081-BBB9-857C653BD3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24480" y="882720"/>
                <a:ext cx="8651880" cy="5754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065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72"/>
    </mc:Choice>
    <mc:Fallback xmlns="">
      <p:transition spd="slow" advTm="565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E96ACC8-3219-4D84-A028-CAEE0C4CED04}"/>
                  </a:ext>
                </a:extLst>
              </p:cNvPr>
              <p:cNvSpPr/>
              <p:nvPr/>
            </p:nvSpPr>
            <p:spPr>
              <a:xfrm>
                <a:off x="365317" y="430997"/>
                <a:ext cx="5730683" cy="1178336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CA" sz="5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4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CA" sz="48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E96ACC8-3219-4D84-A028-CAEE0C4CE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7" y="430997"/>
                <a:ext cx="5730683" cy="1178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6D1488-6B54-4AFF-947E-914A00DFF8E1}"/>
              </a:ext>
            </a:extLst>
          </p:cNvPr>
          <p:cNvCxnSpPr>
            <a:cxnSpLocks/>
          </p:cNvCxnSpPr>
          <p:nvPr/>
        </p:nvCxnSpPr>
        <p:spPr>
          <a:xfrm rot="11740521" flipV="1">
            <a:off x="8453538" y="2389993"/>
            <a:ext cx="0" cy="11797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B21224-8262-4805-9930-78AC5A8FF8AE}"/>
              </a:ext>
            </a:extLst>
          </p:cNvPr>
          <p:cNvCxnSpPr>
            <a:cxnSpLocks/>
          </p:cNvCxnSpPr>
          <p:nvPr/>
        </p:nvCxnSpPr>
        <p:spPr>
          <a:xfrm rot="11740521">
            <a:off x="7828301" y="2303927"/>
            <a:ext cx="79947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20A4AA-6D0B-455D-A574-9B140D9AD6AE}"/>
              </a:ext>
            </a:extLst>
          </p:cNvPr>
          <p:cNvCxnSpPr>
            <a:cxnSpLocks/>
          </p:cNvCxnSpPr>
          <p:nvPr/>
        </p:nvCxnSpPr>
        <p:spPr>
          <a:xfrm rot="18154298" flipV="1">
            <a:off x="10052114" y="189432"/>
            <a:ext cx="0" cy="16033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F88E93-C4E5-414F-819F-58E1C72B9C2C}"/>
              </a:ext>
            </a:extLst>
          </p:cNvPr>
          <p:cNvCxnSpPr>
            <a:cxnSpLocks/>
          </p:cNvCxnSpPr>
          <p:nvPr/>
        </p:nvCxnSpPr>
        <p:spPr>
          <a:xfrm rot="18154298">
            <a:off x="10543155" y="1085810"/>
            <a:ext cx="79947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006132-2561-45E6-9CBE-F62E5136C755}"/>
              </a:ext>
            </a:extLst>
          </p:cNvPr>
          <p:cNvCxnSpPr>
            <a:cxnSpLocks/>
          </p:cNvCxnSpPr>
          <p:nvPr/>
        </p:nvCxnSpPr>
        <p:spPr>
          <a:xfrm>
            <a:off x="9745964" y="2731510"/>
            <a:ext cx="17461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C7AE4-4133-45C7-A26C-256221DFDCAF}"/>
              </a:ext>
            </a:extLst>
          </p:cNvPr>
          <p:cNvGrpSpPr/>
          <p:nvPr/>
        </p:nvGrpSpPr>
        <p:grpSpPr>
          <a:xfrm>
            <a:off x="8115679" y="1111341"/>
            <a:ext cx="3243919" cy="3244896"/>
            <a:chOff x="7022245" y="688838"/>
            <a:chExt cx="3646026" cy="364712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DCA3AD-C230-43FB-AD78-95928E2A4DE8}"/>
                </a:ext>
              </a:extLst>
            </p:cNvPr>
            <p:cNvSpPr/>
            <p:nvPr/>
          </p:nvSpPr>
          <p:spPr>
            <a:xfrm>
              <a:off x="7925077" y="1598213"/>
              <a:ext cx="1828523" cy="182907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538833-2442-4130-8E37-2F6D3D92D940}"/>
                </a:ext>
              </a:extLst>
            </p:cNvPr>
            <p:cNvSpPr/>
            <p:nvPr/>
          </p:nvSpPr>
          <p:spPr>
            <a:xfrm>
              <a:off x="7022245" y="688838"/>
              <a:ext cx="3646026" cy="364712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53F1BE-230C-4A0A-8A52-62498825818C}"/>
              </a:ext>
            </a:extLst>
          </p:cNvPr>
          <p:cNvGrpSpPr/>
          <p:nvPr/>
        </p:nvGrpSpPr>
        <p:grpSpPr>
          <a:xfrm>
            <a:off x="7915311" y="1063221"/>
            <a:ext cx="3615424" cy="3396293"/>
            <a:chOff x="6797040" y="634753"/>
            <a:chExt cx="4063582" cy="381728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B45981-5B40-4791-A2D3-3E40C70ED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9339" y="764524"/>
              <a:ext cx="1150173" cy="174787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884B95-1D6A-427E-A716-9D0F014EE3FD}"/>
                </a:ext>
              </a:extLst>
            </p:cNvPr>
            <p:cNvCxnSpPr>
              <a:cxnSpLocks/>
            </p:cNvCxnSpPr>
            <p:nvPr/>
          </p:nvCxnSpPr>
          <p:spPr>
            <a:xfrm>
              <a:off x="7985563" y="634753"/>
              <a:ext cx="853774" cy="185731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308A97D-5812-46F9-8BB3-5F97A43803E8}"/>
                </a:ext>
              </a:extLst>
            </p:cNvPr>
            <p:cNvCxnSpPr>
              <a:cxnSpLocks/>
            </p:cNvCxnSpPr>
            <p:nvPr/>
          </p:nvCxnSpPr>
          <p:spPr>
            <a:xfrm>
              <a:off x="6797040" y="2194560"/>
              <a:ext cx="2048924" cy="31527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D22E49-9F9A-44DF-A4B0-B8EE10929ED9}"/>
                </a:ext>
              </a:extLst>
            </p:cNvPr>
            <p:cNvCxnSpPr>
              <a:cxnSpLocks/>
            </p:cNvCxnSpPr>
            <p:nvPr/>
          </p:nvCxnSpPr>
          <p:spPr>
            <a:xfrm rot="11325823" flipH="1">
              <a:off x="7578003" y="2422609"/>
              <a:ext cx="1150173" cy="174787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9A80A87-0774-471C-93CD-D6AF5055B37C}"/>
                </a:ext>
              </a:extLst>
            </p:cNvPr>
            <p:cNvCxnSpPr>
              <a:cxnSpLocks/>
            </p:cNvCxnSpPr>
            <p:nvPr/>
          </p:nvCxnSpPr>
          <p:spPr>
            <a:xfrm rot="11325823">
              <a:off x="8705045" y="2594730"/>
              <a:ext cx="853774" cy="185731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09A44-42D8-4426-B09D-82EC99CE4CAC}"/>
                </a:ext>
              </a:extLst>
            </p:cNvPr>
            <p:cNvCxnSpPr>
              <a:cxnSpLocks/>
            </p:cNvCxnSpPr>
            <p:nvPr/>
          </p:nvCxnSpPr>
          <p:spPr>
            <a:xfrm rot="11325823">
              <a:off x="8811698" y="2676202"/>
              <a:ext cx="2048924" cy="31527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E332C9-C63E-4E15-B3C7-921DD167B109}"/>
                  </a:ext>
                </a:extLst>
              </p:cNvPr>
              <p:cNvSpPr txBox="1"/>
              <p:nvPr/>
            </p:nvSpPr>
            <p:spPr>
              <a:xfrm>
                <a:off x="11361776" y="2646689"/>
                <a:ext cx="468462" cy="56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A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E332C9-C63E-4E15-B3C7-921DD16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776" y="2646689"/>
                <a:ext cx="468462" cy="568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4BD6C0-5556-4AF6-8071-2DB02B996204}"/>
                  </a:ext>
                </a:extLst>
              </p:cNvPr>
              <p:cNvSpPr txBox="1"/>
              <p:nvPr/>
            </p:nvSpPr>
            <p:spPr>
              <a:xfrm>
                <a:off x="11465926" y="1184622"/>
                <a:ext cx="505647" cy="56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4BD6C0-5556-4AF6-8071-2DB02B996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926" y="1184622"/>
                <a:ext cx="505647" cy="568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A6BB4D6B-83F0-415C-AD72-A9C801AB46B4}"/>
              </a:ext>
            </a:extLst>
          </p:cNvPr>
          <p:cNvSpPr/>
          <p:nvPr/>
        </p:nvSpPr>
        <p:spPr>
          <a:xfrm>
            <a:off x="10674919" y="1349239"/>
            <a:ext cx="88981" cy="88981"/>
          </a:xfrm>
          <a:prstGeom prst="ellipse">
            <a:avLst/>
          </a:prstGeom>
          <a:solidFill>
            <a:srgbClr val="D17DDF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34A22B-0E3F-40DB-8DD7-9B012F7DBFDA}"/>
              </a:ext>
            </a:extLst>
          </p:cNvPr>
          <p:cNvGrpSpPr/>
          <p:nvPr/>
        </p:nvGrpSpPr>
        <p:grpSpPr>
          <a:xfrm>
            <a:off x="8674872" y="1035661"/>
            <a:ext cx="3213209" cy="3213208"/>
            <a:chOff x="7970794" y="1495316"/>
            <a:chExt cx="3611509" cy="3611509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B113DF2E-2202-4A59-B881-453678662656}"/>
                </a:ext>
              </a:extLst>
            </p:cNvPr>
            <p:cNvSpPr/>
            <p:nvPr/>
          </p:nvSpPr>
          <p:spPr>
            <a:xfrm rot="21067904">
              <a:off x="7970794" y="1495316"/>
              <a:ext cx="3611509" cy="3611509"/>
            </a:xfrm>
            <a:prstGeom prst="arc">
              <a:avLst>
                <a:gd name="adj1" fmla="val 18877334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86D557F-3A11-4C9A-ADCC-902313F2378B}"/>
                </a:ext>
              </a:extLst>
            </p:cNvPr>
            <p:cNvCxnSpPr>
              <a:cxnSpLocks/>
            </p:cNvCxnSpPr>
            <p:nvPr/>
          </p:nvCxnSpPr>
          <p:spPr>
            <a:xfrm rot="21067904" flipH="1" flipV="1">
              <a:off x="10766453" y="1774166"/>
              <a:ext cx="59692" cy="638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403B0E-E38E-4F4A-9939-5636EA33B8C3}"/>
                  </a:ext>
                </a:extLst>
              </p:cNvPr>
              <p:cNvSpPr txBox="1"/>
              <p:nvPr/>
            </p:nvSpPr>
            <p:spPr>
              <a:xfrm>
                <a:off x="10357037" y="257713"/>
                <a:ext cx="635764" cy="628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403B0E-E38E-4F4A-9939-5636EA33B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037" y="257713"/>
                <a:ext cx="635764" cy="628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2DC8A0-71FC-4874-B354-0F871AD76476}"/>
                  </a:ext>
                </a:extLst>
              </p:cNvPr>
              <p:cNvSpPr txBox="1"/>
              <p:nvPr/>
            </p:nvSpPr>
            <p:spPr>
              <a:xfrm>
                <a:off x="8871110" y="589388"/>
                <a:ext cx="664664" cy="630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2DC8A0-71FC-4874-B354-0F871AD76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110" y="589388"/>
                <a:ext cx="664664" cy="630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AB4DC25E-A40B-4F2C-93A8-927FE5933B9D}"/>
              </a:ext>
            </a:extLst>
          </p:cNvPr>
          <p:cNvSpPr/>
          <p:nvPr/>
        </p:nvSpPr>
        <p:spPr>
          <a:xfrm>
            <a:off x="8558153" y="2366959"/>
            <a:ext cx="88981" cy="88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575C22-DC77-4C45-B831-4A9DE2BACE1E}"/>
                  </a:ext>
                </a:extLst>
              </p:cNvPr>
              <p:cNvSpPr txBox="1"/>
              <p:nvPr/>
            </p:nvSpPr>
            <p:spPr>
              <a:xfrm>
                <a:off x="10724383" y="3614340"/>
                <a:ext cx="635764" cy="628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575C22-DC77-4C45-B831-4A9DE2BAC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383" y="3614340"/>
                <a:ext cx="635764" cy="628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6687AD-1D3A-4213-8259-EE902368DD4C}"/>
                  </a:ext>
                </a:extLst>
              </p:cNvPr>
              <p:cNvSpPr txBox="1"/>
              <p:nvPr/>
            </p:nvSpPr>
            <p:spPr>
              <a:xfrm>
                <a:off x="10614403" y="2758909"/>
                <a:ext cx="664664" cy="630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6687AD-1D3A-4213-8259-EE902368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403" y="2758909"/>
                <a:ext cx="664664" cy="6307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5E35A2-2D97-4F03-B925-81014F80DF0E}"/>
                  </a:ext>
                </a:extLst>
              </p:cNvPr>
              <p:cNvSpPr txBox="1"/>
              <p:nvPr/>
            </p:nvSpPr>
            <p:spPr>
              <a:xfrm>
                <a:off x="7387771" y="2156175"/>
                <a:ext cx="635764" cy="628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5E35A2-2D97-4F03-B925-81014F80D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71" y="2156175"/>
                <a:ext cx="635764" cy="628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16988E-03EA-4108-B759-6FB09C80222A}"/>
                  </a:ext>
                </a:extLst>
              </p:cNvPr>
              <p:cNvSpPr txBox="1"/>
              <p:nvPr/>
            </p:nvSpPr>
            <p:spPr>
              <a:xfrm>
                <a:off x="7663175" y="3191990"/>
                <a:ext cx="664664" cy="630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16988E-03EA-4108-B759-6FB09C802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175" y="3191990"/>
                <a:ext cx="664664" cy="6307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47FC48D-50E2-4269-BCAB-F0EC930EAC40}"/>
              </a:ext>
            </a:extLst>
          </p:cNvPr>
          <p:cNvGrpSpPr/>
          <p:nvPr/>
        </p:nvGrpSpPr>
        <p:grpSpPr>
          <a:xfrm rot="2610553">
            <a:off x="10442374" y="2869777"/>
            <a:ext cx="799476" cy="815569"/>
            <a:chOff x="2438399" y="503587"/>
            <a:chExt cx="1974575" cy="201432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C7F4BB-B130-48B7-B0C3-103526246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399" y="503587"/>
              <a:ext cx="0" cy="201432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5777DF-25FA-4ACE-B51D-9005FB37EDA0}"/>
                </a:ext>
              </a:extLst>
            </p:cNvPr>
            <p:cNvCxnSpPr>
              <a:cxnSpLocks/>
            </p:cNvCxnSpPr>
            <p:nvPr/>
          </p:nvCxnSpPr>
          <p:spPr>
            <a:xfrm>
              <a:off x="2438399" y="2517915"/>
              <a:ext cx="1974575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45236ABE-2CB2-475B-8A24-A2DBBA1C9876}"/>
              </a:ext>
            </a:extLst>
          </p:cNvPr>
          <p:cNvSpPr/>
          <p:nvPr/>
        </p:nvSpPr>
        <p:spPr>
          <a:xfrm>
            <a:off x="10231353" y="3254279"/>
            <a:ext cx="88981" cy="889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767295-301E-4BEA-9D09-49F931BB7329}"/>
                  </a:ext>
                </a:extLst>
              </p:cNvPr>
              <p:cNvSpPr/>
              <p:nvPr/>
            </p:nvSpPr>
            <p:spPr>
              <a:xfrm>
                <a:off x="365317" y="5248667"/>
                <a:ext cx="7616791" cy="1178336"/>
              </a:xfrm>
              <a:prstGeom prst="rect">
                <a:avLst/>
              </a:prstGeom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CA" sz="5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4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sSub>
                      <m:sSubPr>
                        <m:ctrlPr>
                          <a:rPr lang="en-US" sz="4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  <m:sub>
                        <m:r>
                          <a:rPr lang="en-US" sz="4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𝑡𝑒𝑥𝑡𝑏𝑜𝑜𝑘</m:t>
                        </m:r>
                      </m:sub>
                    </m:sSub>
                  </m:oMath>
                </a14:m>
                <a:r>
                  <a:rPr lang="en-CA" sz="48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767295-301E-4BEA-9D09-49F931BB7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7" y="5248667"/>
                <a:ext cx="7616791" cy="11783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64C2744-D8EC-4373-8E39-604DEBBC7DDA}"/>
                  </a:ext>
                </a:extLst>
              </p:cNvPr>
              <p:cNvSpPr/>
              <p:nvPr/>
            </p:nvSpPr>
            <p:spPr>
              <a:xfrm>
                <a:off x="699876" y="1889458"/>
                <a:ext cx="6907485" cy="2747227"/>
              </a:xfrm>
              <a:prstGeom prst="rect">
                <a:avLst/>
              </a:prstGeom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5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5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54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54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  <m:sub>
                        <m:r>
                          <a:rPr lang="en-US" sz="5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𝑡𝑒𝑥𝑡𝑏𝑜𝑜𝑘</m:t>
                        </m:r>
                      </m:sub>
                    </m:sSub>
                    <m:r>
                      <a:rPr lang="en-US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en-US" sz="4800" dirty="0">
                    <a:solidFill>
                      <a:srgbClr val="002060"/>
                    </a:solidFill>
                  </a:rPr>
                  <a:t> </a:t>
                </a:r>
                <a:br>
                  <a:rPr lang="en-US" sz="3600" dirty="0">
                    <a:solidFill>
                      <a:srgbClr val="002060"/>
                    </a:solidFill>
                  </a:rPr>
                </a:br>
                <a:r>
                  <a:rPr lang="en-CA" sz="3600" dirty="0">
                    <a:solidFill>
                      <a:srgbClr val="002060"/>
                    </a:solidFill>
                  </a:rPr>
                  <a:t> </a:t>
                </a:r>
                <a:r>
                  <a:rPr lang="en-CA" sz="1400" dirty="0">
                    <a:solidFill>
                      <a:srgbClr val="002060"/>
                    </a:solidFill>
                  </a:rPr>
                  <a:t> </a:t>
                </a:r>
                <a:endParaRPr lang="en-CA" sz="4800" dirty="0">
                  <a:solidFill>
                    <a:srgbClr val="002060"/>
                  </a:solidFill>
                </a:endParaRPr>
              </a:p>
              <a:p>
                <a:r>
                  <a:rPr lang="en-US" sz="4800" dirty="0">
                    <a:solidFill>
                      <a:srgbClr val="FF000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4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4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4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4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  <m:sub>
                        <m:r>
                          <a:rPr lang="en-US" sz="4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𝑡𝑒𝑥𝑡𝑏𝑜𝑜𝑘</m:t>
                        </m:r>
                      </m:sub>
                    </m:sSub>
                  </m:oMath>
                </a14:m>
                <a:endParaRPr lang="en-CA" sz="4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64C2744-D8EC-4373-8E39-604DEBBC7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76" y="1889458"/>
                <a:ext cx="6907485" cy="27472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F6C83C-5696-421E-A19F-64F2E6BB9C9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69680" y="406440"/>
              <a:ext cx="10413000" cy="611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F6C83C-5696-421E-A19F-64F2E6BB9C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0320" y="397080"/>
                <a:ext cx="10431720" cy="6136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678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60"/>
    </mc:Choice>
    <mc:Fallback xmlns="">
      <p:transition spd="slow" advTm="31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15360B-3F92-4530-BDA9-532FC5DBE1E5}"/>
                  </a:ext>
                </a:extLst>
              </p:cNvPr>
              <p:cNvSpPr/>
              <p:nvPr/>
            </p:nvSpPr>
            <p:spPr>
              <a:xfrm>
                <a:off x="1284522" y="1196241"/>
                <a:ext cx="9622955" cy="446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8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8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8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8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f>
                      <m:fPr>
                        <m:ctrlPr>
                          <a:rPr lang="en-US" sz="8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8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80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8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8000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CA" sz="40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8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8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8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8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8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8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8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8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8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8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8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8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8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8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m:rPr>
                        <m:nor/>
                      </m:rPr>
                      <a:rPr lang="en-CA" sz="8000" dirty="0">
                        <a:solidFill>
                          <a:srgbClr val="002060"/>
                        </a:solidFill>
                      </a:rPr>
                      <m:t> </m:t>
                    </m:r>
                  </m:oMath>
                </a14:m>
                <a:r>
                  <a:rPr lang="en-CA" sz="8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15360B-3F92-4530-BDA9-532FC5DBE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22" y="1196241"/>
                <a:ext cx="9622955" cy="4465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2E76BE-7274-4948-B4EA-5FC17E47F27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15840" y="3128760"/>
              <a:ext cx="5536440" cy="290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2E76BE-7274-4948-B4EA-5FC17E47F2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6480" y="3119400"/>
                <a:ext cx="5555160" cy="2926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263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23"/>
    </mc:Choice>
    <mc:Fallback xmlns="">
      <p:transition spd="slow" advTm="213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CBEA44-F442-4716-8628-003E1AA7B2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48344" y="176440"/>
                <a:ext cx="10515600" cy="1325563"/>
              </a:xfrm>
            </p:spPr>
            <p:txBody>
              <a:bodyPr/>
              <a:lstStyle/>
              <a:p>
                <a:r>
                  <a:rPr lang="en-US" b="1" dirty="0"/>
                  <a:t>Confusion about definition of “gradient”/ “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𝒅𝒇</m:t>
                    </m:r>
                  </m:oMath>
                </a14:m>
                <a:r>
                  <a:rPr lang="en-US" b="1" dirty="0"/>
                  <a:t>”</a:t>
                </a:r>
                <a:endParaRPr lang="en-CA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CBEA44-F442-4716-8628-003E1AA7B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8344" y="176440"/>
                <a:ext cx="10515600" cy="1325563"/>
              </a:xfrm>
              <a:blipFill>
                <a:blip r:embed="rId3"/>
                <a:stretch>
                  <a:fillRect l="-2319" r="-20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7CAA0BF-5AE1-410E-AF7C-E64BEC7A2053}"/>
              </a:ext>
            </a:extLst>
          </p:cNvPr>
          <p:cNvGrpSpPr/>
          <p:nvPr/>
        </p:nvGrpSpPr>
        <p:grpSpPr>
          <a:xfrm>
            <a:off x="203202" y="4105447"/>
            <a:ext cx="11678782" cy="2488775"/>
            <a:chOff x="203202" y="4105447"/>
            <a:chExt cx="11678782" cy="24887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25ABC1-0405-42C6-BAD7-55A6E291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202" y="4105447"/>
              <a:ext cx="2455592" cy="248877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59ADFF-EDF1-43B8-A481-70CC32CAD28D}"/>
                </a:ext>
              </a:extLst>
            </p:cNvPr>
            <p:cNvGrpSpPr/>
            <p:nvPr/>
          </p:nvGrpSpPr>
          <p:grpSpPr>
            <a:xfrm>
              <a:off x="3088008" y="4646885"/>
              <a:ext cx="3634412" cy="1578072"/>
              <a:chOff x="2981990" y="4105447"/>
              <a:chExt cx="3634412" cy="157807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2945809-7327-4F84-83B0-FDD31F2AC4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9071" b="8564"/>
              <a:stretch/>
            </p:blipFill>
            <p:spPr>
              <a:xfrm>
                <a:off x="3052226" y="5275385"/>
                <a:ext cx="3564176" cy="40813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96C6462-9769-4BF0-9994-8FC2654CB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1990" y="4105447"/>
                <a:ext cx="3437770" cy="1066410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8513B2-0F28-4032-BADC-6B5684113915}"/>
                </a:ext>
              </a:extLst>
            </p:cNvPr>
            <p:cNvGrpSpPr/>
            <p:nvPr/>
          </p:nvGrpSpPr>
          <p:grpSpPr>
            <a:xfrm>
              <a:off x="7850886" y="4474711"/>
              <a:ext cx="4031098" cy="1750246"/>
              <a:chOff x="7625599" y="4106817"/>
              <a:chExt cx="4031098" cy="17502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98D74DD-C758-4DCC-97C4-061E18E364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8548" y="5275385"/>
                <a:ext cx="3908149" cy="58167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162AE96-9E75-485A-8EE4-37956F778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25599" y="4106817"/>
                <a:ext cx="3476850" cy="1168568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40FF5-C2D9-4553-81C4-C1412BA511D4}"/>
              </a:ext>
            </a:extLst>
          </p:cNvPr>
          <p:cNvGrpSpPr/>
          <p:nvPr/>
        </p:nvGrpSpPr>
        <p:grpSpPr>
          <a:xfrm>
            <a:off x="203202" y="1309005"/>
            <a:ext cx="11913351" cy="2796442"/>
            <a:chOff x="203202" y="1309005"/>
            <a:chExt cx="11913351" cy="27964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6AB272-C438-4050-821F-114672B81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32849" y="2126507"/>
              <a:ext cx="8683704" cy="1731963"/>
            </a:xfrm>
            <a:prstGeom prst="rect">
              <a:avLst/>
            </a:prstGeom>
          </p:spPr>
        </p:pic>
        <p:pic>
          <p:nvPicPr>
            <p:cNvPr id="1026" name="Picture 2" descr="Image result for gravitation by misner thorne and wheeler pdf">
              <a:extLst>
                <a:ext uri="{FF2B5EF4-FFF2-40B4-BE49-F238E27FC236}">
                  <a16:creationId xmlns:a16="http://schemas.microsoft.com/office/drawing/2014/main" id="{E4D43481-77FA-4E37-BD62-97258FAA3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2" y="1309005"/>
              <a:ext cx="2342679" cy="2796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13B22CCD-F59A-43CA-BB84-D8D965EF63B6}"/>
                </a:ext>
              </a:extLst>
            </p:cNvPr>
            <p:cNvSpPr txBox="1">
              <a:spLocks/>
            </p:cNvSpPr>
            <p:nvPr/>
          </p:nvSpPr>
          <p:spPr>
            <a:xfrm>
              <a:off x="3432849" y="1409522"/>
              <a:ext cx="7431095" cy="7503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From “Gravitation”, </a:t>
              </a:r>
              <a:r>
                <a:rPr lang="en-US" sz="2400" b="1" dirty="0"/>
                <a:t>by Misner, Thorne and Wheeler</a:t>
              </a:r>
              <a:endParaRPr lang="en-CA" sz="3200" b="1" dirty="0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B313D2-AACA-4435-AAD0-6B2B5CAAA55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854520" y="3182760"/>
              <a:ext cx="6595200" cy="3200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B313D2-AACA-4435-AAD0-6B2B5CAAA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45160" y="3173400"/>
                <a:ext cx="6613920" cy="3218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7987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00"/>
    </mc:Choice>
    <mc:Fallback xmlns="">
      <p:transition spd="slow" advTm="21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15360B-3F92-4530-BDA9-532FC5DBE1E5}"/>
                  </a:ext>
                </a:extLst>
              </p:cNvPr>
              <p:cNvSpPr/>
              <p:nvPr/>
            </p:nvSpPr>
            <p:spPr>
              <a:xfrm>
                <a:off x="16159" y="13642"/>
                <a:ext cx="7545207" cy="3397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6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6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6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6000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CA" sz="28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6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6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sz="6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6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6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6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sz="6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6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m:rPr>
                        <m:nor/>
                      </m:rPr>
                      <a:rPr lang="en-CA" sz="6000" dirty="0">
                        <a:solidFill>
                          <a:srgbClr val="002060"/>
                        </a:solidFill>
                      </a:rPr>
                      <m:t> </m:t>
                    </m:r>
                  </m:oMath>
                </a14:m>
                <a:r>
                  <a:rPr lang="en-CA" sz="6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15360B-3F92-4530-BDA9-532FC5DBE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" y="13642"/>
                <a:ext cx="7545207" cy="3397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7E266F-75E3-487E-B4A9-1143E9680CA4}"/>
                  </a:ext>
                </a:extLst>
              </p:cNvPr>
              <p:cNvSpPr/>
              <p:nvPr/>
            </p:nvSpPr>
            <p:spPr>
              <a:xfrm>
                <a:off x="6626804" y="3281515"/>
                <a:ext cx="5254067" cy="3405484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5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54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5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5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6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f>
                        <m:f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5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54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5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5400" dirty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sz="54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5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acc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6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𝔤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p>
                          </m:sSup>
                        </m:e>
                      </m:acc>
                      <m:f>
                        <m:f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5400" i="1" dirty="0" smtClean="0">
                                  <a:solidFill>
                                    <a:srgbClr val="FF535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dirty="0" smtClean="0">
                                  <a:solidFill>
                                    <a:srgbClr val="FF5353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5400" i="1" dirty="0">
                                  <a:solidFill>
                                    <a:srgbClr val="FF535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7E266F-75E3-487E-B4A9-1143E968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804" y="3281515"/>
                <a:ext cx="5254067" cy="3405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0F424D-B175-4FE9-8A77-BB74287E7E3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007560" y="4667040"/>
              <a:ext cx="1276200" cy="170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0F424D-B175-4FE9-8A77-BB74287E7E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98200" y="4657680"/>
                <a:ext cx="1294920" cy="1720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06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58"/>
    </mc:Choice>
    <mc:Fallback xmlns="">
      <p:transition spd="slow" advTm="280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15360B-3F92-4530-BDA9-532FC5DBE1E5}"/>
                  </a:ext>
                </a:extLst>
              </p:cNvPr>
              <p:cNvSpPr/>
              <p:nvPr/>
            </p:nvSpPr>
            <p:spPr>
              <a:xfrm>
                <a:off x="871567" y="1879705"/>
                <a:ext cx="9187130" cy="4671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8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8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8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8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8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8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80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8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8000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CA" sz="40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80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8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8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88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8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8000" dirty="0">
                    <a:solidFill>
                      <a:srgbClr val="00206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15360B-3F92-4530-BDA9-532FC5DBE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7" y="1879705"/>
                <a:ext cx="9187130" cy="4671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9671630-07FC-49AC-A7D1-CAFEAAF74224}"/>
              </a:ext>
            </a:extLst>
          </p:cNvPr>
          <p:cNvSpPr/>
          <p:nvPr/>
        </p:nvSpPr>
        <p:spPr>
          <a:xfrm>
            <a:off x="286548" y="307208"/>
            <a:ext cx="87368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</a:rPr>
              <a:t>Cartesian basis </a:t>
            </a:r>
            <a:r>
              <a:rPr lang="en-US" sz="8000" u="sng" dirty="0">
                <a:solidFill>
                  <a:srgbClr val="002060"/>
                </a:solidFill>
              </a:rPr>
              <a:t>only</a:t>
            </a:r>
            <a:r>
              <a:rPr lang="en-US" sz="8000" dirty="0">
                <a:solidFill>
                  <a:srgbClr val="002060"/>
                </a:solidFill>
              </a:rPr>
              <a:t>!</a:t>
            </a:r>
            <a:endParaRPr lang="en-CA" sz="8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EEB6BF-1DA5-4CDF-B09C-BA3BF3C44CD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11000" y="3817080"/>
              <a:ext cx="4503600" cy="272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EEB6BF-1DA5-4CDF-B09C-BA3BF3C44C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1640" y="3807720"/>
                <a:ext cx="4522320" cy="27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75"/>
    </mc:Choice>
    <mc:Fallback xmlns="">
      <p:transition spd="slow" advTm="178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15360B-3F92-4530-BDA9-532FC5DBE1E5}"/>
                  </a:ext>
                </a:extLst>
              </p:cNvPr>
              <p:cNvSpPr/>
              <p:nvPr/>
            </p:nvSpPr>
            <p:spPr>
              <a:xfrm>
                <a:off x="871567" y="1879705"/>
                <a:ext cx="9836091" cy="4382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80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8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8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b="0" i="1" dirty="0" smtClean="0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8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8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8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8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8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8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8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b="0" i="1" dirty="0" smtClean="0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8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8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8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8000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CA" sz="40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80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8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0" i="1" dirty="0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000" i="1" dirty="0">
                        <a:solidFill>
                          <a:srgbClr val="FF5353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8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80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sz="8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8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 dirty="0">
                            <a:solidFill>
                              <a:srgbClr val="FF5353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88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8800" i="1" dirty="0">
                        <a:solidFill>
                          <a:srgbClr val="FF5353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8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015360B-3F92-4530-BDA9-532FC5DBE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7" y="1879705"/>
                <a:ext cx="9836091" cy="4382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9671630-07FC-49AC-A7D1-CAFEAAF74224}"/>
              </a:ext>
            </a:extLst>
          </p:cNvPr>
          <p:cNvSpPr/>
          <p:nvPr/>
        </p:nvSpPr>
        <p:spPr>
          <a:xfrm>
            <a:off x="286548" y="307208"/>
            <a:ext cx="46220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Polar basis</a:t>
            </a:r>
            <a:endParaRPr lang="en-CA" sz="8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439145-3B4A-4B4D-B313-DC70E897DDF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43360" y="3806280"/>
              <a:ext cx="1234080" cy="244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439145-3B4A-4B4D-B313-DC70E897DD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4000" y="3796920"/>
                <a:ext cx="1252800" cy="24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81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55"/>
    </mc:Choice>
    <mc:Fallback xmlns="">
      <p:transition spd="slow" advTm="13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0F6638-00E3-47D8-A817-33BE822B42B6}"/>
                  </a:ext>
                </a:extLst>
              </p:cNvPr>
              <p:cNvSpPr/>
              <p:nvPr/>
            </p:nvSpPr>
            <p:spPr>
              <a:xfrm>
                <a:off x="323850" y="288794"/>
                <a:ext cx="11868150" cy="1562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6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60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en-US" sz="6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6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6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60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acc>
                    <m:r>
                      <a:rPr lang="en-US" sz="600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60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4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4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800" dirty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48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6000" b="0" i="0" dirty="0">
                    <a:solidFill>
                      <a:srgbClr val="00B05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6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60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60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60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0F6638-00E3-47D8-A817-33BE822B4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288794"/>
                <a:ext cx="11868150" cy="15623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FA985-6489-4FC0-A182-43F9B180EDAC}"/>
                  </a:ext>
                </a:extLst>
              </p:cNvPr>
              <p:cNvSpPr txBox="1"/>
              <p:nvPr/>
            </p:nvSpPr>
            <p:spPr>
              <a:xfrm>
                <a:off x="4736375" y="2296026"/>
                <a:ext cx="7682424" cy="3989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5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en-US" sz="5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5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5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5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5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5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5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5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52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52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sz="5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5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5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5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5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5200" i="1" dirty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520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5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5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52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5200" dirty="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5200" i="1" dirty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52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FA985-6489-4FC0-A182-43F9B180E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375" y="2296026"/>
                <a:ext cx="7682424" cy="3989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Image result for spherical coordinates">
            <a:extLst>
              <a:ext uri="{FF2B5EF4-FFF2-40B4-BE49-F238E27FC236}">
                <a16:creationId xmlns:a16="http://schemas.microsoft.com/office/drawing/2014/main" id="{A5E44F77-E3E5-4086-B86A-DB0DAA300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60" y="2296026"/>
            <a:ext cx="4094526" cy="37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8C083A-CE1A-4291-8AB4-54E59B0460C6}"/>
              </a:ext>
            </a:extLst>
          </p:cNvPr>
          <p:cNvSpPr/>
          <p:nvPr/>
        </p:nvSpPr>
        <p:spPr>
          <a:xfrm>
            <a:off x="806693" y="5994858"/>
            <a:ext cx="3555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https://en.wikipedia.org/wiki/</a:t>
            </a:r>
            <a:br>
              <a:rPr lang="en-CA" dirty="0"/>
            </a:br>
            <a:r>
              <a:rPr lang="en-CA" dirty="0" err="1"/>
              <a:t>Spherical_coordinate_system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1B6720-2C37-4B02-86FF-25B9325ECC1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30440" y="44280"/>
              <a:ext cx="7022880" cy="638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1B6720-2C37-4B02-86FF-25B9325ECC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1080" y="34920"/>
                <a:ext cx="7041600" cy="6405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0963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24"/>
    </mc:Choice>
    <mc:Fallback xmlns="">
      <p:transition spd="slow" advTm="402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34638-43C8-4484-9105-A0F59DB254D4}"/>
                  </a:ext>
                </a:extLst>
              </p:cNvPr>
              <p:cNvSpPr txBox="1"/>
              <p:nvPr/>
            </p:nvSpPr>
            <p:spPr>
              <a:xfrm>
                <a:off x="1663301" y="1036426"/>
                <a:ext cx="5556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3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34638-43C8-4484-9105-A0F59DB25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301" y="1036426"/>
                <a:ext cx="55566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32D2FEC-C21A-4915-9DD0-C1A11F348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4" y="1809730"/>
            <a:ext cx="3396202" cy="336551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1AA81D7-2832-4163-AB0D-16F9445DB5C0}"/>
              </a:ext>
            </a:extLst>
          </p:cNvPr>
          <p:cNvGrpSpPr/>
          <p:nvPr/>
        </p:nvGrpSpPr>
        <p:grpSpPr>
          <a:xfrm>
            <a:off x="3531646" y="70744"/>
            <a:ext cx="8461581" cy="3379896"/>
            <a:chOff x="3531646" y="70744"/>
            <a:chExt cx="8461581" cy="3379896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44F109C-3F58-41B7-ABE8-247D45816F0E}"/>
                </a:ext>
              </a:extLst>
            </p:cNvPr>
            <p:cNvSpPr/>
            <p:nvPr/>
          </p:nvSpPr>
          <p:spPr>
            <a:xfrm rot="20197452">
              <a:off x="3574472" y="1647495"/>
              <a:ext cx="1047562" cy="6456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78DD359-EE25-4FE3-926B-4B4596D2D2CD}"/>
                    </a:ext>
                  </a:extLst>
                </p:cNvPr>
                <p:cNvSpPr txBox="1"/>
                <p:nvPr/>
              </p:nvSpPr>
              <p:spPr>
                <a:xfrm>
                  <a:off x="3531646" y="780212"/>
                  <a:ext cx="104746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8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sz="48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78DD359-EE25-4FE3-926B-4B4596D2D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646" y="780212"/>
                  <a:ext cx="1047466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E4018FE-0C7E-4706-A224-B65D2CA2D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79545" y="70744"/>
              <a:ext cx="3349628" cy="337989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14E86E1-E80B-4002-8B60-6F7FEFC3A12F}"/>
                    </a:ext>
                  </a:extLst>
                </p:cNvPr>
                <p:cNvSpPr txBox="1"/>
                <p:nvPr/>
              </p:nvSpPr>
              <p:spPr>
                <a:xfrm>
                  <a:off x="8171604" y="94125"/>
                  <a:ext cx="3821623" cy="32316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40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4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400" dirty="0"/>
                </a:p>
                <a:p>
                  <a:pPr algn="ctr"/>
                  <a:r>
                    <a:rPr lang="en-US" sz="4800" dirty="0"/>
                    <a:t>“Del” </a:t>
                  </a:r>
                  <a14:m>
                    <m:oMath xmlns:m="http://schemas.openxmlformats.org/officeDocument/2006/math">
                      <m:r>
                        <a:rPr lang="en-US" sz="48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4800" dirty="0"/>
                </a:p>
                <a:p>
                  <a:pPr algn="ctr"/>
                  <a:r>
                    <a:rPr lang="en-US" sz="3600" dirty="0"/>
                    <a:t>aka “Gradient” of </a:t>
                  </a:r>
                  <a14:m>
                    <m:oMath xmlns:m="http://schemas.openxmlformats.org/officeDocument/2006/math">
                      <m:r>
                        <a:rPr lang="en-US" sz="3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3600" dirty="0"/>
                </a:p>
                <a:p>
                  <a:pPr algn="ctr"/>
                  <a:endParaRPr lang="en-US" sz="2400" dirty="0"/>
                </a:p>
                <a:p>
                  <a:pPr algn="ctr"/>
                  <a:r>
                    <a:rPr lang="en-US" sz="4400" dirty="0"/>
                    <a:t>(Vector Field)</a:t>
                  </a:r>
                  <a:endParaRPr lang="en-CA" sz="4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14E86E1-E80B-4002-8B60-6F7FEFC3A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04" y="94125"/>
                  <a:ext cx="3821623" cy="3231654"/>
                </a:xfrm>
                <a:prstGeom prst="rect">
                  <a:avLst/>
                </a:prstGeom>
                <a:blipFill>
                  <a:blip r:embed="rId7"/>
                  <a:stretch>
                    <a:fillRect l="-4306" b="-4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29F6F2-148D-48B8-8589-C027C4EE2B72}"/>
              </a:ext>
            </a:extLst>
          </p:cNvPr>
          <p:cNvGrpSpPr/>
          <p:nvPr/>
        </p:nvGrpSpPr>
        <p:grpSpPr>
          <a:xfrm>
            <a:off x="3468273" y="3492487"/>
            <a:ext cx="8893933" cy="3499165"/>
            <a:chOff x="3468273" y="3492487"/>
            <a:chExt cx="8893933" cy="3499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DC5EA2-9E3B-445A-A008-FC50A20CD97A}"/>
                    </a:ext>
                  </a:extLst>
                </p:cNvPr>
                <p:cNvSpPr txBox="1"/>
                <p:nvPr/>
              </p:nvSpPr>
              <p:spPr>
                <a:xfrm>
                  <a:off x="3468273" y="5356250"/>
                  <a:ext cx="103784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sz="48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DC5EA2-9E3B-445A-A008-FC50A20CD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273" y="5356250"/>
                  <a:ext cx="103784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E311E7B8-3A14-4701-93E4-FE7DD051D64D}"/>
                </a:ext>
              </a:extLst>
            </p:cNvPr>
            <p:cNvSpPr/>
            <p:nvPr/>
          </p:nvSpPr>
          <p:spPr>
            <a:xfrm rot="1255880">
              <a:off x="3636670" y="4810575"/>
              <a:ext cx="1047562" cy="6456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1F5D3-D344-4ECC-BC70-24DA45FC831F}"/>
                </a:ext>
              </a:extLst>
            </p:cNvPr>
            <p:cNvGrpSpPr/>
            <p:nvPr/>
          </p:nvGrpSpPr>
          <p:grpSpPr>
            <a:xfrm>
              <a:off x="4653584" y="3492487"/>
              <a:ext cx="3375589" cy="3365513"/>
              <a:chOff x="4855839" y="3492487"/>
              <a:chExt cx="3375589" cy="336551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F71E49F-9CE9-4024-8F42-3A2B8DAE5C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5839" y="3492487"/>
                <a:ext cx="3375589" cy="3365513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DE592B0-154C-48DE-9FAF-D35453FCCA64}"/>
                  </a:ext>
                </a:extLst>
              </p:cNvPr>
              <p:cNvGrpSpPr/>
              <p:nvPr/>
            </p:nvGrpSpPr>
            <p:grpSpPr>
              <a:xfrm>
                <a:off x="5604982" y="4157575"/>
                <a:ext cx="1922734" cy="1896242"/>
                <a:chOff x="1515643" y="2918063"/>
                <a:chExt cx="2837873" cy="2798769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FDA669E7-F108-4E1D-809D-29F0D9145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083077" flipV="1">
                  <a:off x="1491874" y="5533462"/>
                  <a:ext cx="36674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356A732-A626-4D4B-9C1D-F0FB81DE4B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083077" flipH="1">
                  <a:off x="3987094" y="3095480"/>
                  <a:ext cx="354834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A2FBB953-ABD5-4989-AB14-8018BAF3B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483077" flipV="1">
                  <a:off x="1515643" y="3098432"/>
                  <a:ext cx="36674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6C226AE6-5F6D-41AA-BBE5-B8A2AA03F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483077" flipH="1">
                  <a:off x="3998681" y="5550174"/>
                  <a:ext cx="354835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9D1767-5252-49F5-ACC7-DA87FB4E91DB}"/>
                    </a:ext>
                  </a:extLst>
                </p:cNvPr>
                <p:cNvSpPr txBox="1"/>
                <p:nvPr/>
              </p:nvSpPr>
              <p:spPr>
                <a:xfrm>
                  <a:off x="7802624" y="3513777"/>
                  <a:ext cx="4559582" cy="3477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4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br>
                    <a:rPr lang="en-US" sz="4400" dirty="0">
                      <a:solidFill>
                        <a:srgbClr val="FFC000"/>
                      </a:solidFill>
                    </a:rPr>
                  </a:br>
                  <a:endParaRPr lang="en-US" sz="4400" dirty="0"/>
                </a:p>
                <a:p>
                  <a:pPr algn="ctr"/>
                  <a:r>
                    <a:rPr lang="en-US" sz="2800" dirty="0"/>
                    <a:t>aka “Differential” of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2800" dirty="0"/>
                </a:p>
                <a:p>
                  <a:pPr algn="ctr"/>
                  <a:r>
                    <a:rPr lang="en-US" sz="2800" dirty="0"/>
                    <a:t>aka “Exterior Derivative” of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2800" dirty="0"/>
                </a:p>
                <a:p>
                  <a:pPr algn="ctr"/>
                  <a:endParaRPr lang="en-US" sz="2400" dirty="0"/>
                </a:p>
                <a:p>
                  <a:pPr algn="ctr"/>
                  <a:r>
                    <a:rPr lang="en-US" sz="4400" dirty="0"/>
                    <a:t>(</a:t>
                  </a:r>
                  <a:r>
                    <a:rPr lang="en-US" sz="4400" dirty="0" err="1"/>
                    <a:t>Covector</a:t>
                  </a:r>
                  <a:r>
                    <a:rPr lang="en-US" sz="4400" dirty="0"/>
                    <a:t> Field)</a:t>
                  </a:r>
                </a:p>
                <a:p>
                  <a:pPr algn="ctr"/>
                  <a:r>
                    <a:rPr lang="en-US" sz="4400" dirty="0"/>
                    <a:t>(aka 1-form)</a:t>
                  </a:r>
                  <a:endParaRPr lang="en-CA" sz="4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9D1767-5252-49F5-ACC7-DA87FB4E9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624" y="3513777"/>
                  <a:ext cx="4559582" cy="3477875"/>
                </a:xfrm>
                <a:prstGeom prst="rect">
                  <a:avLst/>
                </a:prstGeom>
                <a:blipFill>
                  <a:blip r:embed="rId10"/>
                  <a:stretch>
                    <a:fillRect l="-1070" b="-385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B69ECBC-1319-4242-80B5-4B99478B6304}"/>
              </a:ext>
            </a:extLst>
          </p:cNvPr>
          <p:cNvSpPr/>
          <p:nvPr/>
        </p:nvSpPr>
        <p:spPr>
          <a:xfrm>
            <a:off x="30483" y="12702"/>
            <a:ext cx="34588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</a:rPr>
              <a:t>Summary</a:t>
            </a:r>
            <a:endParaRPr lang="en-CA" sz="66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289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15"/>
    </mc:Choice>
    <mc:Fallback xmlns="">
      <p:transition spd="slow" advTm="242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/>
              <p:nvPr/>
            </p:nvSpPr>
            <p:spPr>
              <a:xfrm>
                <a:off x="2687460" y="2453034"/>
                <a:ext cx="1005019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460" y="2453034"/>
                <a:ext cx="1005019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/>
              <p:nvPr/>
            </p:nvSpPr>
            <p:spPr>
              <a:xfrm>
                <a:off x="7207982" y="2453034"/>
                <a:ext cx="2890920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⋅___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982" y="2453034"/>
                <a:ext cx="2890920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DFFF06-7698-4F0B-BBE3-A7A00A45644D}"/>
              </a:ext>
            </a:extLst>
          </p:cNvPr>
          <p:cNvSpPr txBox="1">
            <a:spLocks/>
          </p:cNvSpPr>
          <p:nvPr/>
        </p:nvSpPr>
        <p:spPr>
          <a:xfrm>
            <a:off x="1190871" y="349776"/>
            <a:ext cx="3998198" cy="236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Vector Space</a:t>
            </a:r>
          </a:p>
          <a:p>
            <a:r>
              <a:rPr lang="en-US" sz="5400" dirty="0"/>
              <a:t>(vectors)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0DAC76-6F28-4E16-876A-A2D97CB703BF}"/>
              </a:ext>
            </a:extLst>
          </p:cNvPr>
          <p:cNvSpPr txBox="1">
            <a:spLocks/>
          </p:cNvSpPr>
          <p:nvPr/>
        </p:nvSpPr>
        <p:spPr>
          <a:xfrm>
            <a:off x="6654343" y="349776"/>
            <a:ext cx="3998198" cy="236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Dual Space</a:t>
            </a:r>
          </a:p>
          <a:p>
            <a:r>
              <a:rPr lang="en-US" sz="5400" dirty="0"/>
              <a:t>(</a:t>
            </a:r>
            <a:r>
              <a:rPr lang="en-US" sz="5400" dirty="0" err="1"/>
              <a:t>covectors</a:t>
            </a:r>
            <a:r>
              <a:rPr lang="en-US" sz="5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0AAEAF-AF68-47B2-922B-23024F3B4A25}"/>
                  </a:ext>
                </a:extLst>
              </p:cNvPr>
              <p:cNvSpPr/>
              <p:nvPr/>
            </p:nvSpPr>
            <p:spPr>
              <a:xfrm>
                <a:off x="2070304" y="4586239"/>
                <a:ext cx="162217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8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0AAEAF-AF68-47B2-922B-23024F3B4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304" y="4586239"/>
                <a:ext cx="1622175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C3650C-D855-45DD-8A6C-855B40CAE8B9}"/>
                  </a:ext>
                </a:extLst>
              </p:cNvPr>
              <p:cNvSpPr/>
              <p:nvPr/>
            </p:nvSpPr>
            <p:spPr>
              <a:xfrm>
                <a:off x="6654343" y="4556292"/>
                <a:ext cx="3508076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8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000" i="1" dirty="0">
                          <a:latin typeface="Cambria Math" panose="02040503050406030204" pitchFamily="18" charset="0"/>
                        </a:rPr>
                        <m:t>⋅___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C3650C-D855-45DD-8A6C-855B40CAE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343" y="4556292"/>
                <a:ext cx="3508076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3E11E-6577-4245-A648-8AF984741844}"/>
                  </a:ext>
                </a:extLst>
              </p:cNvPr>
              <p:cNvSpPr/>
              <p:nvPr/>
            </p:nvSpPr>
            <p:spPr>
              <a:xfrm>
                <a:off x="7633451" y="5812739"/>
                <a:ext cx="2039981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3E11E-6577-4245-A648-8AF984741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451" y="5812739"/>
                <a:ext cx="2039981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CC248D-5325-416E-AA6D-286F6A97111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478400" y="2862720"/>
              <a:ext cx="2456280" cy="263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CC248D-5325-416E-AA6D-286F6A9711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69040" y="2853360"/>
                <a:ext cx="2475000" cy="2655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3825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19"/>
    </mc:Choice>
    <mc:Fallback xmlns="">
      <p:transition spd="slow" advTm="154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Right 18">
            <a:extLst>
              <a:ext uri="{FF2B5EF4-FFF2-40B4-BE49-F238E27FC236}">
                <a16:creationId xmlns:a16="http://schemas.microsoft.com/office/drawing/2014/main" id="{CBE92464-F8D6-4E19-8851-EC73BC3EC418}"/>
              </a:ext>
            </a:extLst>
          </p:cNvPr>
          <p:cNvSpPr/>
          <p:nvPr/>
        </p:nvSpPr>
        <p:spPr>
          <a:xfrm>
            <a:off x="5038939" y="1540566"/>
            <a:ext cx="2266122" cy="18884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2A7E60F-3441-49BF-B2EF-4A109F86A0FE}"/>
              </a:ext>
            </a:extLst>
          </p:cNvPr>
          <p:cNvSpPr/>
          <p:nvPr/>
        </p:nvSpPr>
        <p:spPr>
          <a:xfrm rot="10800000">
            <a:off x="4886940" y="3340668"/>
            <a:ext cx="2266122" cy="1888434"/>
          </a:xfrm>
          <a:prstGeom prst="rightArrow">
            <a:avLst/>
          </a:prstGeom>
          <a:solidFill>
            <a:srgbClr val="3864B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5781EB-476C-4715-A098-541C0046BDFE}"/>
              </a:ext>
            </a:extLst>
          </p:cNvPr>
          <p:cNvGrpSpPr/>
          <p:nvPr/>
        </p:nvGrpSpPr>
        <p:grpSpPr>
          <a:xfrm>
            <a:off x="2027584" y="1540565"/>
            <a:ext cx="8136833" cy="3776870"/>
            <a:chOff x="2027584" y="556591"/>
            <a:chExt cx="8136833" cy="37768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313BC34-2C77-4334-876F-DECB7745BE26}"/>
                    </a:ext>
                  </a:extLst>
                </p:cNvPr>
                <p:cNvSpPr/>
                <p:nvPr/>
              </p:nvSpPr>
              <p:spPr>
                <a:xfrm>
                  <a:off x="2874724" y="899400"/>
                  <a:ext cx="800347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313BC34-2C77-4334-876F-DECB7745B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24" y="899400"/>
                  <a:ext cx="800347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48F5A6B-8AFE-4C0A-ABC3-9E4636E32315}"/>
                    </a:ext>
                  </a:extLst>
                </p:cNvPr>
                <p:cNvSpPr/>
                <p:nvPr/>
              </p:nvSpPr>
              <p:spPr>
                <a:xfrm>
                  <a:off x="7761631" y="899400"/>
                  <a:ext cx="2214773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⋅___</m:t>
                        </m:r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48F5A6B-8AFE-4C0A-ABC3-9E4636E32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1631" y="899400"/>
                  <a:ext cx="2214773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1B02BC-AF37-4003-86FC-ABA8F43CE556}"/>
                </a:ext>
              </a:extLst>
            </p:cNvPr>
            <p:cNvSpPr/>
            <p:nvPr/>
          </p:nvSpPr>
          <p:spPr>
            <a:xfrm>
              <a:off x="2027584" y="556591"/>
              <a:ext cx="2590798" cy="37768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AEF7F6-49B3-42D2-B563-2A5A93B9344E}"/>
                </a:ext>
              </a:extLst>
            </p:cNvPr>
            <p:cNvSpPr/>
            <p:nvPr/>
          </p:nvSpPr>
          <p:spPr>
            <a:xfrm>
              <a:off x="7573619" y="556591"/>
              <a:ext cx="2590798" cy="37768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3032BC-9168-47B1-B3DD-034D3666A1A6}"/>
                  </a:ext>
                </a:extLst>
              </p:cNvPr>
              <p:cNvSpPr txBox="1"/>
              <p:nvPr/>
            </p:nvSpPr>
            <p:spPr>
              <a:xfrm>
                <a:off x="5667836" y="1917102"/>
                <a:ext cx="7768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3032BC-9168-47B1-B3DD-034D3666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36" y="1917102"/>
                <a:ext cx="776816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63148F-7BF6-40F8-97CE-EE58B60F8A57}"/>
                  </a:ext>
                </a:extLst>
              </p:cNvPr>
              <p:cNvSpPr txBox="1"/>
              <p:nvPr/>
            </p:nvSpPr>
            <p:spPr>
              <a:xfrm>
                <a:off x="5756643" y="3717204"/>
                <a:ext cx="68800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𝔤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63148F-7BF6-40F8-97CE-EE58B60F8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643" y="3717204"/>
                <a:ext cx="688009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919EA3C-3752-4943-9DF2-4A3A40816A47}"/>
              </a:ext>
            </a:extLst>
          </p:cNvPr>
          <p:cNvSpPr txBox="1"/>
          <p:nvPr/>
        </p:nvSpPr>
        <p:spPr>
          <a:xfrm>
            <a:off x="3826290" y="5517307"/>
            <a:ext cx="4387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Inverse Metric Tensor</a:t>
            </a:r>
          </a:p>
          <a:p>
            <a:pPr algn="ctr"/>
            <a:r>
              <a:rPr lang="en-US" sz="2800" dirty="0"/>
              <a:t>(contravariant metric tensor)</a:t>
            </a:r>
            <a:endParaRPr lang="en-CA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2F07E2-E106-4BA4-8C1D-047903727549}"/>
              </a:ext>
            </a:extLst>
          </p:cNvPr>
          <p:cNvSpPr txBox="1"/>
          <p:nvPr/>
        </p:nvSpPr>
        <p:spPr>
          <a:xfrm>
            <a:off x="4273723" y="487637"/>
            <a:ext cx="37965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Metric Tensor</a:t>
            </a:r>
          </a:p>
          <a:p>
            <a:pPr algn="ctr"/>
            <a:r>
              <a:rPr lang="en-US" sz="2800" dirty="0"/>
              <a:t>(covariant metric tensor)</a:t>
            </a:r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18B7B8-D740-471C-8BD0-D352E3CEEFAC}"/>
                  </a:ext>
                </a:extLst>
              </p:cNvPr>
              <p:cNvSpPr/>
              <p:nvPr/>
            </p:nvSpPr>
            <p:spPr>
              <a:xfrm>
                <a:off x="2463809" y="3623165"/>
                <a:ext cx="162217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8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18B7B8-D740-471C-8BD0-D352E3CEE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09" y="3623165"/>
                <a:ext cx="1622175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78D5C4-7E69-461D-BD62-4000B0FCAD65}"/>
                  </a:ext>
                </a:extLst>
              </p:cNvPr>
              <p:cNvSpPr/>
              <p:nvPr/>
            </p:nvSpPr>
            <p:spPr>
              <a:xfrm>
                <a:off x="8065945" y="3517149"/>
                <a:ext cx="1606144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8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78D5C4-7E69-461D-BD62-4000B0FCA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945" y="3517149"/>
                <a:ext cx="1606144" cy="13234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970573-DC15-4AE4-8299-AC1FEA0FA16F}"/>
                  </a:ext>
                </a:extLst>
              </p:cNvPr>
              <p:cNvSpPr txBox="1"/>
              <p:nvPr/>
            </p:nvSpPr>
            <p:spPr>
              <a:xfrm>
                <a:off x="8256234" y="5517307"/>
                <a:ext cx="3816365" cy="105407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5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5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970573-DC15-4AE4-8299-AC1FEA0FA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34" y="5517307"/>
                <a:ext cx="3816365" cy="10540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9C6BE48-00EA-48A7-819F-EC13374BB555}"/>
              </a:ext>
            </a:extLst>
          </p:cNvPr>
          <p:cNvSpPr txBox="1"/>
          <p:nvPr/>
        </p:nvSpPr>
        <p:spPr>
          <a:xfrm>
            <a:off x="720719" y="832679"/>
            <a:ext cx="1730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Vectors</a:t>
            </a:r>
            <a:endParaRPr lang="en-CA" sz="4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6A5E5F-48CD-4E03-A069-98B0D276D36A}"/>
              </a:ext>
            </a:extLst>
          </p:cNvPr>
          <p:cNvSpPr txBox="1"/>
          <p:nvPr/>
        </p:nvSpPr>
        <p:spPr>
          <a:xfrm>
            <a:off x="9467616" y="832679"/>
            <a:ext cx="2234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Covectors</a:t>
            </a:r>
            <a:endParaRPr lang="en-CA" sz="4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E4CD2C-8E31-4D5B-B528-D68E2956070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583240" y="2828520"/>
              <a:ext cx="777240" cy="184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E4CD2C-8E31-4D5B-B528-D68E295607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3880" y="2819160"/>
                <a:ext cx="795960" cy="1864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4313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8"/>
    </mc:Choice>
    <mc:Fallback xmlns="">
      <p:transition spd="slow" advTm="15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ED2BD3-C8B2-4CE6-A442-507ABA1A37ED}"/>
              </a:ext>
            </a:extLst>
          </p:cNvPr>
          <p:cNvGrpSpPr/>
          <p:nvPr/>
        </p:nvGrpSpPr>
        <p:grpSpPr>
          <a:xfrm>
            <a:off x="2027584" y="1540565"/>
            <a:ext cx="8136833" cy="3219004"/>
            <a:chOff x="2027584" y="2624950"/>
            <a:chExt cx="8136833" cy="3776870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CBE92464-F8D6-4E19-8851-EC73BC3EC418}"/>
                </a:ext>
              </a:extLst>
            </p:cNvPr>
            <p:cNvSpPr/>
            <p:nvPr/>
          </p:nvSpPr>
          <p:spPr>
            <a:xfrm>
              <a:off x="5038939" y="2624951"/>
              <a:ext cx="2266122" cy="1888434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2A7E60F-3441-49BF-B2EF-4A109F86A0FE}"/>
                </a:ext>
              </a:extLst>
            </p:cNvPr>
            <p:cNvSpPr/>
            <p:nvPr/>
          </p:nvSpPr>
          <p:spPr>
            <a:xfrm rot="10800000">
              <a:off x="4886940" y="4425053"/>
              <a:ext cx="2266122" cy="1888434"/>
            </a:xfrm>
            <a:prstGeom prst="rightArrow">
              <a:avLst/>
            </a:prstGeom>
            <a:solidFill>
              <a:srgbClr val="3864B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5781EB-476C-4715-A098-541C0046BDFE}"/>
                </a:ext>
              </a:extLst>
            </p:cNvPr>
            <p:cNvGrpSpPr/>
            <p:nvPr/>
          </p:nvGrpSpPr>
          <p:grpSpPr>
            <a:xfrm>
              <a:off x="2027584" y="2624950"/>
              <a:ext cx="8136833" cy="3776870"/>
              <a:chOff x="2027584" y="556591"/>
              <a:chExt cx="8136833" cy="377687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1B02BC-AF37-4003-86FC-ABA8F43CE556}"/>
                  </a:ext>
                </a:extLst>
              </p:cNvPr>
              <p:cNvSpPr/>
              <p:nvPr/>
            </p:nvSpPr>
            <p:spPr>
              <a:xfrm>
                <a:off x="2027584" y="556591"/>
                <a:ext cx="2590798" cy="377687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9AEF7F6-49B3-42D2-B563-2A5A93B9344E}"/>
                  </a:ext>
                </a:extLst>
              </p:cNvPr>
              <p:cNvSpPr/>
              <p:nvPr/>
            </p:nvSpPr>
            <p:spPr>
              <a:xfrm>
                <a:off x="7573619" y="556591"/>
                <a:ext cx="2590798" cy="377687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23032BC-9168-47B1-B3DD-034D3666A1A6}"/>
                    </a:ext>
                  </a:extLst>
                </p:cNvPr>
                <p:cNvSpPr txBox="1"/>
                <p:nvPr/>
              </p:nvSpPr>
              <p:spPr>
                <a:xfrm>
                  <a:off x="5667836" y="3001487"/>
                  <a:ext cx="77681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23032BC-9168-47B1-B3DD-034D3666A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836" y="3001487"/>
                  <a:ext cx="776816" cy="923330"/>
                </a:xfrm>
                <a:prstGeom prst="rect">
                  <a:avLst/>
                </a:prstGeom>
                <a:blipFill>
                  <a:blip r:embed="rId3"/>
                  <a:stretch>
                    <a:fillRect b="-775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63148F-7BF6-40F8-97CE-EE58B60F8A57}"/>
                    </a:ext>
                  </a:extLst>
                </p:cNvPr>
                <p:cNvSpPr txBox="1"/>
                <p:nvPr/>
              </p:nvSpPr>
              <p:spPr>
                <a:xfrm>
                  <a:off x="5756643" y="4801589"/>
                  <a:ext cx="68800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𝔤</m:t>
                        </m:r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63148F-7BF6-40F8-97CE-EE58B60F8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643" y="4801589"/>
                  <a:ext cx="688009" cy="923330"/>
                </a:xfrm>
                <a:prstGeom prst="rect">
                  <a:avLst/>
                </a:prstGeom>
                <a:blipFill>
                  <a:blip r:embed="rId4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718B7B8-D740-471C-8BD0-D352E3CEEFAC}"/>
                    </a:ext>
                  </a:extLst>
                </p:cNvPr>
                <p:cNvSpPr/>
                <p:nvPr/>
              </p:nvSpPr>
              <p:spPr>
                <a:xfrm>
                  <a:off x="2463809" y="3851665"/>
                  <a:ext cx="1622175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0" dirty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718B7B8-D740-471C-8BD0-D352E3CEEF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3809" y="3851665"/>
                  <a:ext cx="1622175" cy="1323439"/>
                </a:xfrm>
                <a:prstGeom prst="rect">
                  <a:avLst/>
                </a:prstGeom>
                <a:blipFill>
                  <a:blip r:embed="rId5"/>
                  <a:stretch>
                    <a:fillRect b="-91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178D5C4-7E69-461D-BD62-4000B0FCAD65}"/>
                    </a:ext>
                  </a:extLst>
                </p:cNvPr>
                <p:cNvSpPr/>
                <p:nvPr/>
              </p:nvSpPr>
              <p:spPr>
                <a:xfrm>
                  <a:off x="8065945" y="3851664"/>
                  <a:ext cx="1606144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80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178D5C4-7E69-461D-BD62-4000B0FCAD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945" y="3851664"/>
                  <a:ext cx="1606144" cy="1323439"/>
                </a:xfrm>
                <a:prstGeom prst="rect">
                  <a:avLst/>
                </a:prstGeom>
                <a:blipFill>
                  <a:blip r:embed="rId6"/>
                  <a:stretch>
                    <a:fillRect b="-918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27D1A84-4F55-4EDC-BACA-510BFFFC3ADD}"/>
                  </a:ext>
                </a:extLst>
              </p:cNvPr>
              <p:cNvSpPr/>
              <p:nvPr/>
            </p:nvSpPr>
            <p:spPr>
              <a:xfrm>
                <a:off x="4152245" y="31615"/>
                <a:ext cx="3913700" cy="138525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44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44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4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27D1A84-4F55-4EDC-BACA-510BFFFC3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245" y="31615"/>
                <a:ext cx="3913700" cy="13852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FEFAAF-44F0-44E1-A189-303548CC62E1}"/>
                  </a:ext>
                </a:extLst>
              </p:cNvPr>
              <p:cNvSpPr/>
              <p:nvPr/>
            </p:nvSpPr>
            <p:spPr>
              <a:xfrm>
                <a:off x="3073472" y="4929918"/>
                <a:ext cx="5745612" cy="1855444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60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6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6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f>
                        <m:f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6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6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FEFAAF-44F0-44E1-A189-303548CC6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72" y="4929918"/>
                <a:ext cx="5745612" cy="185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070AF2-19A4-4D42-9CCF-29DC41777F9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846960" y="1202760"/>
              <a:ext cx="4011120" cy="523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070AF2-19A4-4D42-9CCF-29DC41777F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37600" y="1193400"/>
                <a:ext cx="4029840" cy="5255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5530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21"/>
    </mc:Choice>
    <mc:Fallback xmlns="">
      <p:transition spd="slow" advTm="158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27D1A84-4F55-4EDC-BACA-510BFFFC3ADD}"/>
                  </a:ext>
                </a:extLst>
              </p:cNvPr>
              <p:cNvSpPr/>
              <p:nvPr/>
            </p:nvSpPr>
            <p:spPr>
              <a:xfrm>
                <a:off x="788919" y="441543"/>
                <a:ext cx="4252254" cy="1502912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4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27D1A84-4F55-4EDC-BACA-510BFFFC3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9" y="441543"/>
                <a:ext cx="4252254" cy="1502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FEFAAF-44F0-44E1-A189-303548CC62E1}"/>
                  </a:ext>
                </a:extLst>
              </p:cNvPr>
              <p:cNvSpPr/>
              <p:nvPr/>
            </p:nvSpPr>
            <p:spPr>
              <a:xfrm>
                <a:off x="585914" y="2366828"/>
                <a:ext cx="4658263" cy="1502912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4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4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5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48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4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FEFAAF-44F0-44E1-A189-303548CC6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14" y="2366828"/>
                <a:ext cx="4658263" cy="150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BCD4F4-8F37-4BEB-9EEF-F6F7D11FCD99}"/>
              </a:ext>
            </a:extLst>
          </p:cNvPr>
          <p:cNvCxnSpPr/>
          <p:nvPr/>
        </p:nvCxnSpPr>
        <p:spPr>
          <a:xfrm>
            <a:off x="6096000" y="220771"/>
            <a:ext cx="0" cy="6416457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76CD55-29E3-4E31-8DEB-6AEAEFF396A1}"/>
                  </a:ext>
                </a:extLst>
              </p:cNvPr>
              <p:cNvSpPr txBox="1"/>
              <p:nvPr/>
            </p:nvSpPr>
            <p:spPr>
              <a:xfrm>
                <a:off x="192892" y="4890655"/>
                <a:ext cx="257365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Components</a:t>
                </a:r>
              </a:p>
              <a:p>
                <a:pPr algn="ctr"/>
                <a:r>
                  <a:rPr lang="en-US" sz="3600" dirty="0"/>
                  <a:t>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5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76CD55-29E3-4E31-8DEB-6AEAEFF39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2" y="4890655"/>
                <a:ext cx="2573653" cy="1477328"/>
              </a:xfrm>
              <a:prstGeom prst="rect">
                <a:avLst/>
              </a:prstGeom>
              <a:blipFill>
                <a:blip r:embed="rId5"/>
                <a:stretch>
                  <a:fillRect l="-6872" t="-6173" r="-6398" b="-107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2E8B5C-B961-4BE0-A810-9B49A2401C7D}"/>
                  </a:ext>
                </a:extLst>
              </p:cNvPr>
              <p:cNvSpPr txBox="1"/>
              <p:nvPr/>
            </p:nvSpPr>
            <p:spPr>
              <a:xfrm>
                <a:off x="3333141" y="4890654"/>
                <a:ext cx="257365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Components</a:t>
                </a:r>
              </a:p>
              <a:p>
                <a:pPr algn="ctr"/>
                <a:r>
                  <a:rPr lang="en-US" sz="3600" dirty="0"/>
                  <a:t> of 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5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2E8B5C-B961-4BE0-A810-9B49A2401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41" y="4890654"/>
                <a:ext cx="2573653" cy="1477328"/>
              </a:xfrm>
              <a:prstGeom prst="rect">
                <a:avLst/>
              </a:prstGeom>
              <a:blipFill>
                <a:blip r:embed="rId6"/>
                <a:stretch>
                  <a:fillRect l="-6872" t="-6173" r="-6398" b="-107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Up 7">
            <a:extLst>
              <a:ext uri="{FF2B5EF4-FFF2-40B4-BE49-F238E27FC236}">
                <a16:creationId xmlns:a16="http://schemas.microsoft.com/office/drawing/2014/main" id="{088CDDBB-7E7C-49D2-A6C2-2597925DF884}"/>
              </a:ext>
            </a:extLst>
          </p:cNvPr>
          <p:cNvSpPr/>
          <p:nvPr/>
        </p:nvSpPr>
        <p:spPr>
          <a:xfrm>
            <a:off x="4281760" y="4059382"/>
            <a:ext cx="650451" cy="9282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1E614342-6AB8-4919-A78E-836C2AEA7C27}"/>
              </a:ext>
            </a:extLst>
          </p:cNvPr>
          <p:cNvSpPr/>
          <p:nvPr/>
        </p:nvSpPr>
        <p:spPr>
          <a:xfrm>
            <a:off x="1154492" y="3980576"/>
            <a:ext cx="650451" cy="928254"/>
          </a:xfrm>
          <a:prstGeom prst="up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F8EE601-191E-476A-B2A7-385DCBE7C33B}"/>
                  </a:ext>
                </a:extLst>
              </p:cNvPr>
              <p:cNvSpPr/>
              <p:nvPr/>
            </p:nvSpPr>
            <p:spPr>
              <a:xfrm>
                <a:off x="6407966" y="621016"/>
                <a:ext cx="5462265" cy="1323439"/>
              </a:xfrm>
              <a:prstGeom prst="rect">
                <a:avLst/>
              </a:prstGeom>
              <a:ln w="571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8000" b="1" smtClean="0">
                          <a:solidFill>
                            <a:srgbClr val="FF0000"/>
                          </a:solidFill>
                        </a:rPr>
                        <m:t>♭</m:t>
                      </m:r>
                      <m:d>
                        <m:dPr>
                          <m:ctrlPr>
                            <a:rPr lang="en-US" sz="8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8000" dirty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8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8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8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8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F8EE601-191E-476A-B2A7-385DCBE7C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966" y="621016"/>
                <a:ext cx="5462265" cy="1323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266BA90-71A2-4ACA-8CC3-96D0F152B8B3}"/>
                  </a:ext>
                </a:extLst>
              </p:cNvPr>
              <p:cNvSpPr/>
              <p:nvPr/>
            </p:nvSpPr>
            <p:spPr>
              <a:xfrm>
                <a:off x="6407965" y="2767974"/>
                <a:ext cx="5441426" cy="1323439"/>
              </a:xfrm>
              <a:prstGeom prst="rect">
                <a:avLst/>
              </a:prstGeom>
              <a:ln w="571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8000" b="1" smtClean="0">
                          <a:solidFill>
                            <a:srgbClr val="FF0000"/>
                          </a:solidFill>
                        </a:rPr>
                        <m:t>♯</m:t>
                      </m:r>
                      <m:d>
                        <m:dPr>
                          <m:ctrlPr>
                            <a:rPr lang="en-US" sz="8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8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8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8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8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8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266BA90-71A2-4ACA-8CC3-96D0F152B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965" y="2767974"/>
                <a:ext cx="5441426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026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41"/>
    </mc:Choice>
    <mc:Fallback xmlns="">
      <p:transition spd="slow" advTm="115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B69ECBC-1319-4242-80B5-4B99478B6304}"/>
              </a:ext>
            </a:extLst>
          </p:cNvPr>
          <p:cNvSpPr/>
          <p:nvPr/>
        </p:nvSpPr>
        <p:spPr>
          <a:xfrm>
            <a:off x="320769" y="244930"/>
            <a:ext cx="41962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</a:rPr>
              <a:t>Next Video:</a:t>
            </a:r>
            <a:endParaRPr lang="en-CA" sz="6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EB31B9-A8F9-4D3F-8AC4-8EDCE0FAEFDC}"/>
                  </a:ext>
                </a:extLst>
              </p:cNvPr>
              <p:cNvSpPr/>
              <p:nvPr/>
            </p:nvSpPr>
            <p:spPr>
              <a:xfrm>
                <a:off x="1137241" y="1746485"/>
                <a:ext cx="10297371" cy="2064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000" dirty="0"/>
                  <a:t>Proof of</a:t>
                </a:r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60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6000" b="0" i="1" dirty="0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6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6000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60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6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EB31B9-A8F9-4D3F-8AC4-8EDCE0FAE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41" y="1746485"/>
                <a:ext cx="10297371" cy="2064476"/>
              </a:xfrm>
              <a:prstGeom prst="rect">
                <a:avLst/>
              </a:prstGeom>
              <a:blipFill>
                <a:blip r:embed="rId3"/>
                <a:stretch>
                  <a:fillRect l="-3612" t="-88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7BF1A5E-FE44-49DB-A268-69A6E179C4CF}"/>
                  </a:ext>
                </a:extLst>
              </p:cNvPr>
              <p:cNvSpPr/>
              <p:nvPr/>
            </p:nvSpPr>
            <p:spPr>
              <a:xfrm>
                <a:off x="1137241" y="4891616"/>
                <a:ext cx="1025812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000" dirty="0"/>
                  <a:t>and examples of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0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6000" dirty="0"/>
                  <a:t>. </a:t>
                </a:r>
                <a:endParaRPr lang="en-CA" sz="6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7BF1A5E-FE44-49DB-A268-69A6E179C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41" y="4891616"/>
                <a:ext cx="10258129" cy="1015663"/>
              </a:xfrm>
              <a:prstGeom prst="rect">
                <a:avLst/>
              </a:prstGeom>
              <a:blipFill>
                <a:blip r:embed="rId4"/>
                <a:stretch>
                  <a:fillRect l="-3627" t="-17964" r="-2675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6925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3"/>
    </mc:Choice>
    <mc:Fallback xmlns="">
      <p:transition spd="slow" advTm="49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CBEA44-F442-4716-8628-003E1AA7B2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48344" y="176440"/>
                <a:ext cx="10515600" cy="1325563"/>
              </a:xfrm>
            </p:spPr>
            <p:txBody>
              <a:bodyPr/>
              <a:lstStyle/>
              <a:p>
                <a:r>
                  <a:rPr lang="en-US" b="1" dirty="0"/>
                  <a:t>Confusion about definition of “gradient”/ “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𝒅𝒇</m:t>
                    </m:r>
                  </m:oMath>
                </a14:m>
                <a:r>
                  <a:rPr lang="en-US" b="1" dirty="0"/>
                  <a:t>”</a:t>
                </a:r>
                <a:endParaRPr lang="en-CA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CBEA44-F442-4716-8628-003E1AA7B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8344" y="176440"/>
                <a:ext cx="10515600" cy="1325563"/>
              </a:xfrm>
              <a:blipFill>
                <a:blip r:embed="rId3"/>
                <a:stretch>
                  <a:fillRect l="-2319" r="-20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C4DAB6E-DE91-493F-8831-0676AAC30E61}"/>
              </a:ext>
            </a:extLst>
          </p:cNvPr>
          <p:cNvGrpSpPr/>
          <p:nvPr/>
        </p:nvGrpSpPr>
        <p:grpSpPr>
          <a:xfrm>
            <a:off x="203202" y="4105446"/>
            <a:ext cx="11633980" cy="2488775"/>
            <a:chOff x="203202" y="4105446"/>
            <a:chExt cx="11633980" cy="24887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8E128C-06CB-425E-87BF-6CE0BD5ACEDE}"/>
                </a:ext>
              </a:extLst>
            </p:cNvPr>
            <p:cNvGrpSpPr/>
            <p:nvPr/>
          </p:nvGrpSpPr>
          <p:grpSpPr>
            <a:xfrm>
              <a:off x="3068247" y="4269855"/>
              <a:ext cx="8768935" cy="2240023"/>
              <a:chOff x="3068247" y="4269855"/>
              <a:chExt cx="8768935" cy="224002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D58F5A1-C0DA-4897-96A2-3C5CE8BB89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8247" y="5349834"/>
                <a:ext cx="8768935" cy="116004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740187A-A57C-4761-9F42-DB9F7476C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8247" y="4269855"/>
                <a:ext cx="6954088" cy="907055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44BA2B-2B1B-40A0-AE19-254620307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202" y="4105446"/>
              <a:ext cx="2455592" cy="248877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C6BB03-FEC3-464F-8142-78736E0BB435}"/>
              </a:ext>
            </a:extLst>
          </p:cNvPr>
          <p:cNvGrpSpPr/>
          <p:nvPr/>
        </p:nvGrpSpPr>
        <p:grpSpPr>
          <a:xfrm>
            <a:off x="203202" y="1257295"/>
            <a:ext cx="9310626" cy="2488775"/>
            <a:chOff x="203202" y="1257295"/>
            <a:chExt cx="9310626" cy="24887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513A6C4-40D6-4FBF-974F-9371C0F0C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202" y="1257295"/>
              <a:ext cx="2455592" cy="24887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D1F93D2-0D24-4D18-BD9F-B7CB0BCC64BB}"/>
                </a:ext>
              </a:extLst>
            </p:cNvPr>
            <p:cNvGrpSpPr/>
            <p:nvPr/>
          </p:nvGrpSpPr>
          <p:grpSpPr>
            <a:xfrm>
              <a:off x="3068247" y="1469576"/>
              <a:ext cx="6445581" cy="2025624"/>
              <a:chOff x="3068247" y="1469576"/>
              <a:chExt cx="6445581" cy="2025624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BC746CA-14B4-4944-BEE2-CF4F1F289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8247" y="2588146"/>
                <a:ext cx="6445581" cy="90705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481C2D3-6D73-464A-84BF-19997FBC3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8247" y="1469576"/>
                <a:ext cx="3810855" cy="1032107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62F9A4-7A4C-4126-ABBC-C3C6AE16B81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08320" y="2905560"/>
              <a:ext cx="2485080" cy="3077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62F9A4-7A4C-4126-ABBC-C3C6AE16B8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98960" y="2896200"/>
                <a:ext cx="2503800" cy="3096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16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8"/>
    </mc:Choice>
    <mc:Fallback xmlns="">
      <p:transition spd="slow" advTm="11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8EB78A-80CC-40A6-996E-2F9BA50F794A}"/>
                  </a:ext>
                </a:extLst>
              </p:cNvPr>
              <p:cNvSpPr txBox="1"/>
              <p:nvPr/>
            </p:nvSpPr>
            <p:spPr>
              <a:xfrm>
                <a:off x="1532759" y="2105561"/>
                <a:ext cx="3166123" cy="2646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6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166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8EB78A-80CC-40A6-996E-2F9BA50F7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59" y="2105561"/>
                <a:ext cx="3166123" cy="26468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BADAD2-05BB-40C2-9BFC-5BFAFF759C10}"/>
                  </a:ext>
                </a:extLst>
              </p:cNvPr>
              <p:cNvSpPr txBox="1"/>
              <p:nvPr/>
            </p:nvSpPr>
            <p:spPr>
              <a:xfrm>
                <a:off x="8022700" y="2105561"/>
                <a:ext cx="3132461" cy="2646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6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BADAD2-05BB-40C2-9BFC-5BFAFF75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00" y="2105561"/>
                <a:ext cx="3132461" cy="2646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AB9BDB4-1547-4E16-B981-06D3B202DCD5}"/>
              </a:ext>
            </a:extLst>
          </p:cNvPr>
          <p:cNvSpPr txBox="1">
            <a:spLocks/>
          </p:cNvSpPr>
          <p:nvPr/>
        </p:nvSpPr>
        <p:spPr>
          <a:xfrm>
            <a:off x="5179726" y="2379527"/>
            <a:ext cx="1832547" cy="1223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8000" dirty="0">
                <a:solidFill>
                  <a:srgbClr val="C00000"/>
                </a:solidFill>
                <a:latin typeface="+mn-lt"/>
              </a:rPr>
            </a:br>
            <a:r>
              <a:rPr lang="en-US" sz="10000" dirty="0">
                <a:solidFill>
                  <a:srgbClr val="C00000"/>
                </a:solidFill>
                <a:latin typeface="+mn-lt"/>
              </a:rPr>
              <a:t>vs.</a:t>
            </a:r>
            <a:r>
              <a:rPr lang="en-US" sz="8000" dirty="0">
                <a:solidFill>
                  <a:srgbClr val="C00000"/>
                </a:solidFill>
                <a:latin typeface="+mn-lt"/>
              </a:rPr>
              <a:t> </a:t>
            </a: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12163-4FBD-4145-B8F7-D426CB8D23C1}"/>
                  </a:ext>
                </a:extLst>
              </p:cNvPr>
              <p:cNvSpPr txBox="1"/>
              <p:nvPr/>
            </p:nvSpPr>
            <p:spPr>
              <a:xfrm>
                <a:off x="6840759" y="5159014"/>
                <a:ext cx="505061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b="0" dirty="0">
                    <a:solidFill>
                      <a:schemeClr val="tx1"/>
                    </a:solidFill>
                  </a:rPr>
                  <a:t>“dee”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400" dirty="0"/>
              </a:p>
              <a:p>
                <a:pPr algn="ctr"/>
                <a:r>
                  <a:rPr lang="en-US" sz="3200" dirty="0"/>
                  <a:t>aka “Differential” of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/>
              </a:p>
              <a:p>
                <a:pPr algn="ctr"/>
                <a:r>
                  <a:rPr lang="en-US" sz="3200" dirty="0"/>
                  <a:t>aka “Exterior Derivative” of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12163-4FBD-4145-B8F7-D426CB8D2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759" y="5159014"/>
                <a:ext cx="5050613" cy="1754326"/>
              </a:xfrm>
              <a:prstGeom prst="rect">
                <a:avLst/>
              </a:prstGeom>
              <a:blipFill>
                <a:blip r:embed="rId5"/>
                <a:stretch>
                  <a:fillRect l="-2654" t="-6944" b="-107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9C9432-26F8-428C-BA2C-5573A105CA09}"/>
                  </a:ext>
                </a:extLst>
              </p:cNvPr>
              <p:cNvSpPr txBox="1"/>
              <p:nvPr/>
            </p:nvSpPr>
            <p:spPr>
              <a:xfrm>
                <a:off x="915123" y="5159014"/>
                <a:ext cx="382162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0" dirty="0">
                    <a:solidFill>
                      <a:schemeClr val="tx1"/>
                    </a:solidFill>
                  </a:rPr>
                  <a:t>“Del”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800" dirty="0"/>
              </a:p>
              <a:p>
                <a:pPr algn="ctr"/>
                <a:r>
                  <a:rPr lang="en-US" sz="3600" dirty="0"/>
                  <a:t>aka “Gradient” of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9C9432-26F8-428C-BA2C-5573A105C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23" y="5159014"/>
                <a:ext cx="3821624" cy="1384995"/>
              </a:xfrm>
              <a:prstGeom prst="rect">
                <a:avLst/>
              </a:prstGeom>
              <a:blipFill>
                <a:blip r:embed="rId6"/>
                <a:stretch>
                  <a:fillRect l="-4306" t="-9692" b="-158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1292F0-32C9-4AC4-8A0E-E9D32713430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06240" y="531360"/>
              <a:ext cx="8829000" cy="4284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1292F0-32C9-4AC4-8A0E-E9D3271343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96880" y="522000"/>
                <a:ext cx="8847720" cy="4303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2850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62"/>
    </mc:Choice>
    <mc:Fallback xmlns="">
      <p:transition spd="slow" advTm="309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34638-43C8-4484-9105-A0F59DB254D4}"/>
                  </a:ext>
                </a:extLst>
              </p:cNvPr>
              <p:cNvSpPr txBox="1"/>
              <p:nvPr/>
            </p:nvSpPr>
            <p:spPr>
              <a:xfrm>
                <a:off x="1538557" y="667094"/>
                <a:ext cx="80515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4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34638-43C8-4484-9105-A0F59DB25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557" y="667094"/>
                <a:ext cx="805157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32D2FEC-C21A-4915-9DD0-C1A11F348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4" y="1809730"/>
            <a:ext cx="3396202" cy="3365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8DD359-EE25-4FE3-926B-4B4596D2D2CD}"/>
                  </a:ext>
                </a:extLst>
              </p:cNvPr>
              <p:cNvSpPr txBox="1"/>
              <p:nvPr/>
            </p:nvSpPr>
            <p:spPr>
              <a:xfrm>
                <a:off x="3423572" y="503583"/>
                <a:ext cx="126361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6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8DD359-EE25-4FE3-926B-4B4596D2D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72" y="503583"/>
                <a:ext cx="1263615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5EA2-9E3B-445A-A008-FC50A20CD97A}"/>
                  </a:ext>
                </a:extLst>
              </p:cNvPr>
              <p:cNvSpPr txBox="1"/>
              <p:nvPr/>
            </p:nvSpPr>
            <p:spPr>
              <a:xfrm>
                <a:off x="3361802" y="5392600"/>
                <a:ext cx="125079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6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6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DC5EA2-9E3B-445A-A008-FC50A20CD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802" y="5392600"/>
                <a:ext cx="1250791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4F3B047-F922-4686-AB49-334CF4272142}"/>
              </a:ext>
            </a:extLst>
          </p:cNvPr>
          <p:cNvGrpSpPr/>
          <p:nvPr/>
        </p:nvGrpSpPr>
        <p:grpSpPr>
          <a:xfrm>
            <a:off x="3636670" y="3492487"/>
            <a:ext cx="4392503" cy="3365513"/>
            <a:chOff x="3636670" y="3492487"/>
            <a:chExt cx="4392503" cy="336551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E311E7B8-3A14-4701-93E4-FE7DD051D64D}"/>
                </a:ext>
              </a:extLst>
            </p:cNvPr>
            <p:cNvSpPr/>
            <p:nvPr/>
          </p:nvSpPr>
          <p:spPr>
            <a:xfrm rot="1255880">
              <a:off x="3636670" y="4810575"/>
              <a:ext cx="1047562" cy="6456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1F5D3-D344-4ECC-BC70-24DA45FC831F}"/>
                </a:ext>
              </a:extLst>
            </p:cNvPr>
            <p:cNvGrpSpPr/>
            <p:nvPr/>
          </p:nvGrpSpPr>
          <p:grpSpPr>
            <a:xfrm>
              <a:off x="4653584" y="3492487"/>
              <a:ext cx="3375589" cy="3365513"/>
              <a:chOff x="4855839" y="3492487"/>
              <a:chExt cx="3375589" cy="336551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F71E49F-9CE9-4024-8F42-3A2B8DAE5C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55839" y="3492487"/>
                <a:ext cx="3375589" cy="3365513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DE592B0-154C-48DE-9FAF-D35453FCCA64}"/>
                  </a:ext>
                </a:extLst>
              </p:cNvPr>
              <p:cNvGrpSpPr/>
              <p:nvPr/>
            </p:nvGrpSpPr>
            <p:grpSpPr>
              <a:xfrm>
                <a:off x="5604982" y="4157575"/>
                <a:ext cx="1922734" cy="1896242"/>
                <a:chOff x="1515643" y="2918063"/>
                <a:chExt cx="2837873" cy="2798769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FDA669E7-F108-4E1D-809D-29F0D9145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083077" flipV="1">
                  <a:off x="1491874" y="5533462"/>
                  <a:ext cx="36674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356A732-A626-4D4B-9C1D-F0FB81DE4B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083077" flipH="1">
                  <a:off x="3987094" y="3095480"/>
                  <a:ext cx="354834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A2FBB953-ABD5-4989-AB14-8018BAF3B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483077" flipV="1">
                  <a:off x="1515643" y="3098432"/>
                  <a:ext cx="366740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6C226AE6-5F6D-41AA-BBE5-B8A2AA03F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483077" flipH="1">
                  <a:off x="3998681" y="5550174"/>
                  <a:ext cx="354835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F08FA83-A38D-4A9F-BFA2-AB93426B48EA}"/>
              </a:ext>
            </a:extLst>
          </p:cNvPr>
          <p:cNvGrpSpPr/>
          <p:nvPr/>
        </p:nvGrpSpPr>
        <p:grpSpPr>
          <a:xfrm>
            <a:off x="3574472" y="70744"/>
            <a:ext cx="4454701" cy="3379896"/>
            <a:chOff x="3574472" y="70744"/>
            <a:chExt cx="4454701" cy="3379896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44F109C-3F58-41B7-ABE8-247D45816F0E}"/>
                </a:ext>
              </a:extLst>
            </p:cNvPr>
            <p:cNvSpPr/>
            <p:nvPr/>
          </p:nvSpPr>
          <p:spPr>
            <a:xfrm rot="20197452">
              <a:off x="3574472" y="1647495"/>
              <a:ext cx="1047562" cy="6456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E4018FE-0C7E-4706-A224-B65D2CA2D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9545" y="70744"/>
              <a:ext cx="3349628" cy="337989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4E86E1-E80B-4002-8B60-6F7FEFC3A12F}"/>
                  </a:ext>
                </a:extLst>
              </p:cNvPr>
              <p:cNvSpPr txBox="1"/>
              <p:nvPr/>
            </p:nvSpPr>
            <p:spPr>
              <a:xfrm>
                <a:off x="8171604" y="94125"/>
                <a:ext cx="3821623" cy="323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44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/>
              </a:p>
              <a:p>
                <a:pPr algn="ctr"/>
                <a:r>
                  <a:rPr lang="en-US" sz="4800" dirty="0"/>
                  <a:t>“Del” </a:t>
                </a:r>
                <a14:m>
                  <m:oMath xmlns:m="http://schemas.openxmlformats.org/officeDocument/2006/math">
                    <m:r>
                      <a:rPr lang="en-US" sz="4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800" dirty="0"/>
              </a:p>
              <a:p>
                <a:pPr algn="ctr"/>
                <a:r>
                  <a:rPr lang="en-US" sz="3600" dirty="0"/>
                  <a:t>aka “Gradient” of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600" dirty="0"/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4400" dirty="0"/>
                  <a:t>(Vector Field)</a:t>
                </a:r>
                <a:endParaRPr lang="en-CA" sz="4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4E86E1-E80B-4002-8B60-6F7FEFC3A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604" y="94125"/>
                <a:ext cx="3821623" cy="3231654"/>
              </a:xfrm>
              <a:prstGeom prst="rect">
                <a:avLst/>
              </a:prstGeom>
              <a:blipFill>
                <a:blip r:embed="rId9"/>
                <a:stretch>
                  <a:fillRect l="-4306" b="-4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9D1767-5252-49F5-ACC7-DA87FB4E91DB}"/>
                  </a:ext>
                </a:extLst>
              </p:cNvPr>
              <p:cNvSpPr txBox="1"/>
              <p:nvPr/>
            </p:nvSpPr>
            <p:spPr>
              <a:xfrm>
                <a:off x="7802624" y="3513777"/>
                <a:ext cx="4559582" cy="3477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4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br>
                  <a:rPr lang="en-US" sz="4400" dirty="0">
                    <a:solidFill>
                      <a:srgbClr val="FFC000"/>
                    </a:solidFill>
                  </a:rPr>
                </a:br>
                <a:endParaRPr lang="en-US" sz="4400" dirty="0"/>
              </a:p>
              <a:p>
                <a:pPr algn="ctr"/>
                <a:r>
                  <a:rPr lang="en-US" sz="2800" dirty="0"/>
                  <a:t>aka “Differential” 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aka “Exterior Derivative” 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800" dirty="0"/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4400" dirty="0"/>
                  <a:t>(</a:t>
                </a:r>
                <a:r>
                  <a:rPr lang="en-US" sz="4400" dirty="0" err="1"/>
                  <a:t>Covector</a:t>
                </a:r>
                <a:r>
                  <a:rPr lang="en-US" sz="4400" dirty="0"/>
                  <a:t> Field)</a:t>
                </a:r>
              </a:p>
              <a:p>
                <a:pPr algn="ctr"/>
                <a:r>
                  <a:rPr lang="en-US" sz="4400" dirty="0"/>
                  <a:t>(aka 1-form)</a:t>
                </a:r>
                <a:endParaRPr lang="en-CA" sz="4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9D1767-5252-49F5-ACC7-DA87FB4E9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24" y="3513777"/>
                <a:ext cx="4559582" cy="3477875"/>
              </a:xfrm>
              <a:prstGeom prst="rect">
                <a:avLst/>
              </a:prstGeom>
              <a:blipFill>
                <a:blip r:embed="rId10"/>
                <a:stretch>
                  <a:fillRect l="-1070" b="-38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CB3DA1-51DD-4095-A411-B49FE6624C6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117720" y="533880"/>
              <a:ext cx="11720520" cy="569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CB3DA1-51DD-4095-A411-B49FE6624C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27080" y="524520"/>
                <a:ext cx="11739240" cy="5711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8721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13"/>
    </mc:Choice>
    <mc:Fallback xmlns="">
      <p:transition spd="slow" advTm="79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/>
              <p:nvPr/>
            </p:nvSpPr>
            <p:spPr>
              <a:xfrm>
                <a:off x="2646680" y="4186584"/>
                <a:ext cx="1086580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8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680" y="4186584"/>
                <a:ext cx="1086580" cy="1446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/>
              <p:nvPr/>
            </p:nvSpPr>
            <p:spPr>
              <a:xfrm>
                <a:off x="6753799" y="4017306"/>
                <a:ext cx="4074898" cy="1862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5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5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⋅___</m:t>
                      </m:r>
                    </m:oMath>
                  </m:oMathPara>
                </a14:m>
                <a:endParaRPr lang="en-CA" sz="115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799" y="4017306"/>
                <a:ext cx="4074898" cy="186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E1F9CC3-1E39-4C3B-A03C-FF4183032CB9}"/>
              </a:ext>
            </a:extLst>
          </p:cNvPr>
          <p:cNvGrpSpPr/>
          <p:nvPr/>
        </p:nvGrpSpPr>
        <p:grpSpPr>
          <a:xfrm>
            <a:off x="1190871" y="349776"/>
            <a:ext cx="3998198" cy="3795962"/>
            <a:chOff x="1190871" y="349776"/>
            <a:chExt cx="3998198" cy="3795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77999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999" y="2712262"/>
                  <a:ext cx="1594144" cy="14334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38DFFF06-7698-4F0B-BBE3-A7A00A45644D}"/>
                </a:ext>
              </a:extLst>
            </p:cNvPr>
            <p:cNvSpPr txBox="1">
              <a:spLocks/>
            </p:cNvSpPr>
            <p:nvPr/>
          </p:nvSpPr>
          <p:spPr>
            <a:xfrm>
              <a:off x="1190871" y="349776"/>
              <a:ext cx="3998198" cy="23624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400" dirty="0"/>
                <a:t>Vector Space</a:t>
              </a:r>
            </a:p>
            <a:p>
              <a:r>
                <a:rPr lang="en-US" sz="5400" dirty="0"/>
                <a:t>(vectors)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2F17F7-5C18-4383-9FAA-42F605657CC6}"/>
              </a:ext>
            </a:extLst>
          </p:cNvPr>
          <p:cNvGrpSpPr/>
          <p:nvPr/>
        </p:nvGrpSpPr>
        <p:grpSpPr>
          <a:xfrm>
            <a:off x="6654343" y="349776"/>
            <a:ext cx="3998198" cy="3795962"/>
            <a:chOff x="6654343" y="349776"/>
            <a:chExt cx="3998198" cy="3795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94176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4176" y="2712262"/>
                  <a:ext cx="1594144" cy="14334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1C0DAC76-6F28-4E16-876A-A2D97CB703BF}"/>
                </a:ext>
              </a:extLst>
            </p:cNvPr>
            <p:cNvSpPr txBox="1">
              <a:spLocks/>
            </p:cNvSpPr>
            <p:nvPr/>
          </p:nvSpPr>
          <p:spPr>
            <a:xfrm>
              <a:off x="6654343" y="349776"/>
              <a:ext cx="3998198" cy="23624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400" dirty="0"/>
                <a:t>Dual Space</a:t>
              </a:r>
            </a:p>
            <a:p>
              <a:r>
                <a:rPr lang="en-US" sz="5400" dirty="0"/>
                <a:t>(</a:t>
              </a:r>
              <a:r>
                <a:rPr lang="en-US" sz="5400" dirty="0" err="1"/>
                <a:t>covectors</a:t>
              </a:r>
              <a:r>
                <a:rPr lang="en-US" sz="5400" dirty="0"/>
                <a:t>)</a:t>
              </a: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689DC5-AB52-47E7-9C77-D97549AB1E0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521960" y="4476600"/>
              <a:ext cx="7553160" cy="82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689DC5-AB52-47E7-9C77-D97549AB1E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12600" y="4467240"/>
                <a:ext cx="7571880" cy="846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049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28"/>
    </mc:Choice>
    <mc:Fallback xmlns="">
      <p:transition spd="slow" advTm="372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27758B-D661-4A7E-978D-ECCD9078FE46}"/>
              </a:ext>
            </a:extLst>
          </p:cNvPr>
          <p:cNvGrpSpPr/>
          <p:nvPr/>
        </p:nvGrpSpPr>
        <p:grpSpPr>
          <a:xfrm>
            <a:off x="2877999" y="2712262"/>
            <a:ext cx="6710321" cy="1433476"/>
            <a:chOff x="2963346" y="2712262"/>
            <a:chExt cx="6710321" cy="1433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63346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2F12A914-48AE-4924-9C41-645C473C6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3346" y="2712262"/>
                  <a:ext cx="1594144" cy="14334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079523" y="2712262"/>
                  <a:ext cx="1594144" cy="14334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9600" dirty="0"/>
                </a:p>
                <a:p>
                  <a:pPr algn="l"/>
                  <a:endParaRPr lang="en-US" sz="4000" dirty="0"/>
                </a:p>
                <a:p>
                  <a:pPr algn="l"/>
                  <a:endParaRPr lang="en-US" sz="4000" dirty="0"/>
                </a:p>
              </p:txBody>
            </p:sp>
          </mc:Choice>
          <mc:Fallback xmlns="">
            <p:sp>
              <p:nvSpPr>
                <p:cNvPr id="8" name="Content Placeholder 2">
                  <a:extLst>
                    <a:ext uri="{FF2B5EF4-FFF2-40B4-BE49-F238E27FC236}">
                      <a16:creationId xmlns:a16="http://schemas.microsoft.com/office/drawing/2014/main" id="{07DD40C6-BC90-4103-A94F-8FD0904C4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523" y="2712262"/>
                  <a:ext cx="1594144" cy="14334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/>
              <p:nvPr/>
            </p:nvSpPr>
            <p:spPr>
              <a:xfrm>
                <a:off x="2307645" y="4186584"/>
                <a:ext cx="1764650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800" dirty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88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8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7C53DF-F1B5-4CCB-8DC4-1A0393EA1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645" y="4186584"/>
                <a:ext cx="1764650" cy="1446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/>
              <p:nvPr/>
            </p:nvSpPr>
            <p:spPr>
              <a:xfrm>
                <a:off x="7460377" y="4125029"/>
                <a:ext cx="1889492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96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9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D0223A-508F-4BDD-B707-7FC77F6E2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377" y="4125029"/>
                <a:ext cx="1889492" cy="1569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DFFF06-7698-4F0B-BBE3-A7A00A45644D}"/>
              </a:ext>
            </a:extLst>
          </p:cNvPr>
          <p:cNvSpPr txBox="1">
            <a:spLocks/>
          </p:cNvSpPr>
          <p:nvPr/>
        </p:nvSpPr>
        <p:spPr>
          <a:xfrm>
            <a:off x="1190871" y="349776"/>
            <a:ext cx="3998198" cy="236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Vector Space</a:t>
            </a:r>
          </a:p>
          <a:p>
            <a:r>
              <a:rPr lang="en-US" sz="5400" dirty="0"/>
              <a:t>(vectors)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0DAC76-6F28-4E16-876A-A2D97CB703BF}"/>
              </a:ext>
            </a:extLst>
          </p:cNvPr>
          <p:cNvSpPr txBox="1">
            <a:spLocks/>
          </p:cNvSpPr>
          <p:nvPr/>
        </p:nvSpPr>
        <p:spPr>
          <a:xfrm>
            <a:off x="6654343" y="349776"/>
            <a:ext cx="3998198" cy="236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Dual Space</a:t>
            </a:r>
          </a:p>
          <a:p>
            <a:r>
              <a:rPr lang="en-US" sz="5400" dirty="0"/>
              <a:t>(</a:t>
            </a:r>
            <a:r>
              <a:rPr lang="en-US" sz="5400" dirty="0" err="1"/>
              <a:t>covectors</a:t>
            </a:r>
            <a:r>
              <a:rPr lang="en-US" sz="54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23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74">
        <p:fade/>
      </p:transition>
    </mc:Choice>
    <mc:Fallback xmlns="">
      <p:transition spd="med" advTm="257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E0B6961-ECFE-4F98-94A6-9FEE56EAA9CC}"/>
                  </a:ext>
                </a:extLst>
              </p:cNvPr>
              <p:cNvSpPr txBox="1"/>
              <p:nvPr/>
            </p:nvSpPr>
            <p:spPr>
              <a:xfrm>
                <a:off x="200025" y="1166842"/>
                <a:ext cx="11791950" cy="4524315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6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96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9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9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9600" dirty="0"/>
                  <a:t> is the</a:t>
                </a:r>
              </a:p>
              <a:p>
                <a:pPr algn="ctr"/>
                <a:r>
                  <a:rPr lang="en-US" sz="9600" u="sng" dirty="0">
                    <a:solidFill>
                      <a:srgbClr val="FF0000"/>
                    </a:solidFill>
                  </a:rPr>
                  <a:t>directional derivative</a:t>
                </a:r>
                <a:r>
                  <a:rPr lang="en-US" sz="96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sz="9600" dirty="0"/>
                  <a:t>of </a:t>
                </a:r>
                <a14:m>
                  <m:oMath xmlns:m="http://schemas.openxmlformats.org/officeDocument/2006/math">
                    <m:r>
                      <a:rPr lang="en-US" sz="9600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9600" dirty="0"/>
                  <a:t> in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9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9600" dirty="0"/>
                  <a:t>.  </a:t>
                </a:r>
                <a:endParaRPr lang="en-CA" sz="9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E0B6961-ECFE-4F98-94A6-9FEE56EAA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5" y="1166842"/>
                <a:ext cx="11791950" cy="4524315"/>
              </a:xfrm>
              <a:prstGeom prst="rect">
                <a:avLst/>
              </a:prstGeom>
              <a:blipFill>
                <a:blip r:embed="rId2"/>
                <a:stretch>
                  <a:fillRect l="-308" t="-6085" r="-205" b="-13095"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62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8"/>
    </mc:Choice>
    <mc:Fallback xmlns="">
      <p:transition spd="slow" advTm="790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4|5.2|2|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5|4.5|5.2|3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13.4|8.5|4.2|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6.3|6.4|19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9|3.2|2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.3|17|6.9|16.9|17.8|50.8|2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9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7|7.5|8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1.9|8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9.9|8.1|6.6|6.1|5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8.5|9.5|8.3|16.5|4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7|0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5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4|2.9|2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5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6|2.2|2.9|6.4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|5|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4.9|18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48297</TotalTime>
  <Words>1038</Words>
  <Application>Microsoft Office PowerPoint</Application>
  <PresentationFormat>Widescreen</PresentationFormat>
  <Paragraphs>258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Gradient Operator ∇ vs.  “d” Operator</vt:lpstr>
      <vt:lpstr>PowerPoint Presentation</vt:lpstr>
      <vt:lpstr>Confusion about definition of “gradient”/ “df”</vt:lpstr>
      <vt:lpstr>Confusion about definition of “gradient”/ “df”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Interpretation of Integrals</dc:title>
  <dc:creator>Chris D</dc:creator>
  <cp:lastModifiedBy>Chris D</cp:lastModifiedBy>
  <cp:revision>264</cp:revision>
  <dcterms:created xsi:type="dcterms:W3CDTF">2018-04-30T03:19:02Z</dcterms:created>
  <dcterms:modified xsi:type="dcterms:W3CDTF">2020-09-24T00:57:25Z</dcterms:modified>
</cp:coreProperties>
</file>