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Action1.xml" ContentType="application/vnd.ms-office.inkAction+xml"/>
  <Override PartName="/ppt/tags/tag1.xml" ContentType="application/vnd.openxmlformats-officedocument.presentationml.tags+xml"/>
  <Override PartName="/ppt/ink/inkAction2.xml" ContentType="application/vnd.ms-office.inkAction+xml"/>
  <Override PartName="/ppt/tags/tag2.xml" ContentType="application/vnd.openxmlformats-officedocument.presentationml.tags+xml"/>
  <Override PartName="/ppt/ink/inkAction3.xml" ContentType="application/vnd.ms-office.inkAction+xml"/>
  <Override PartName="/ppt/tags/tag3.xml" ContentType="application/vnd.openxmlformats-officedocument.presentationml.tags+xml"/>
  <Override PartName="/ppt/ink/inkAction4.xml" ContentType="application/vnd.ms-office.inkAction+xml"/>
  <Override PartName="/ppt/ink/inkAction5.xml" ContentType="application/vnd.ms-office.inkAction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Action6.xml" ContentType="application/vnd.ms-office.inkAction+xml"/>
  <Override PartName="/ppt/tags/tag6.xml" ContentType="application/vnd.openxmlformats-officedocument.presentationml.tags+xml"/>
  <Override PartName="/ppt/ink/inkAction7.xml" ContentType="application/vnd.ms-office.inkAction+xml"/>
  <Override PartName="/ppt/tags/tag7.xml" ContentType="application/vnd.openxmlformats-officedocument.presentationml.tags+xml"/>
  <Override PartName="/ppt/ink/inkAction8.xml" ContentType="application/vnd.ms-office.inkAction+xml"/>
  <Override PartName="/ppt/tags/tag8.xml" ContentType="application/vnd.openxmlformats-officedocument.presentationml.tags+xml"/>
  <Override PartName="/ppt/ink/inkAction9.xml" ContentType="application/vnd.ms-office.inkAction+xml"/>
  <Override PartName="/ppt/tags/tag9.xml" ContentType="application/vnd.openxmlformats-officedocument.presentationml.tags+xml"/>
  <Override PartName="/ppt/ink/inkAction10.xml" ContentType="application/vnd.ms-office.inkAction+xml"/>
  <Override PartName="/ppt/tags/tag10.xml" ContentType="application/vnd.openxmlformats-officedocument.presentationml.tags+xml"/>
  <Override PartName="/ppt/ink/inkAction11.xml" ContentType="application/vnd.ms-office.inkAction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Action12.xml" ContentType="application/vnd.ms-office.inkAction+xml"/>
  <Override PartName="/ppt/tags/tag13.xml" ContentType="application/vnd.openxmlformats-officedocument.presentationml.tags+xml"/>
  <Override PartName="/ppt/ink/inkAction13.xml" ContentType="application/vnd.ms-office.inkAction+xml"/>
  <Override PartName="/ppt/tags/tag14.xml" ContentType="application/vnd.openxmlformats-officedocument.presentationml.tags+xml"/>
  <Override PartName="/ppt/ink/inkAction14.xml" ContentType="application/vnd.ms-office.inkAction+xml"/>
  <Override PartName="/ppt/tags/tag15.xml" ContentType="application/vnd.openxmlformats-officedocument.presentationml.tags+xml"/>
  <Override PartName="/ppt/ink/inkAction15.xml" ContentType="application/vnd.ms-office.inkAction+xml"/>
  <Override PartName="/ppt/ink/inkAction16.xml" ContentType="application/vnd.ms-office.inkAction+xml"/>
  <Override PartName="/ppt/tags/tag16.xml" ContentType="application/vnd.openxmlformats-officedocument.presentationml.tags+xml"/>
  <Override PartName="/ppt/ink/inkAction17.xml" ContentType="application/vnd.ms-office.inkAction+xml"/>
  <Override PartName="/ppt/tags/tag17.xml" ContentType="application/vnd.openxmlformats-officedocument.presentationml.tags+xml"/>
  <Override PartName="/ppt/ink/inkAction18.xml" ContentType="application/vnd.ms-office.inkAction+xml"/>
  <Override PartName="/ppt/tags/tag18.xml" ContentType="application/vnd.openxmlformats-officedocument.presentationml.tags+xml"/>
  <Override PartName="/ppt/ink/inkAction19.xml" ContentType="application/vnd.ms-office.inkAction+xml"/>
  <Override PartName="/ppt/tags/tag19.xml" ContentType="application/vnd.openxmlformats-officedocument.presentationml.tags+xml"/>
  <Override PartName="/ppt/ink/inkAction20.xml" ContentType="application/vnd.ms-office.inkAction+xml"/>
  <Override PartName="/ppt/tags/tag20.xml" ContentType="application/vnd.openxmlformats-officedocument.presentationml.tags+xml"/>
  <Override PartName="/ppt/ink/inkAction21.xml" ContentType="application/vnd.ms-office.inkAction+xml"/>
  <Override PartName="/ppt/ink/inkAction22.xml" ContentType="application/vnd.ms-office.inkAction+xml"/>
  <Override PartName="/ppt/tags/tag21.xml" ContentType="application/vnd.openxmlformats-officedocument.presentationml.tags+xml"/>
  <Override PartName="/ppt/ink/inkAction23.xml" ContentType="application/vnd.ms-office.inkAction+xml"/>
  <Override PartName="/ppt/tags/tag22.xml" ContentType="application/vnd.openxmlformats-officedocument.presentationml.tags+xml"/>
  <Override PartName="/ppt/ink/inkAction24.xml" ContentType="application/vnd.ms-office.inkAction+xml"/>
  <Override PartName="/ppt/ink/inkAction25.xml" ContentType="application/vnd.ms-office.inkAction+xml"/>
  <Override PartName="/ppt/tags/tag23.xml" ContentType="application/vnd.openxmlformats-officedocument.presentationml.tags+xml"/>
  <Override PartName="/ppt/ink/inkAction26.xml" ContentType="application/vnd.ms-office.inkAction+xml"/>
  <Override PartName="/ppt/tags/tag24.xml" ContentType="application/vnd.openxmlformats-officedocument.presentationml.tags+xml"/>
  <Override PartName="/ppt/ink/inkAction27.xml" ContentType="application/vnd.ms-office.inkAction+xml"/>
  <Override PartName="/ppt/tags/tag25.xml" ContentType="application/vnd.openxmlformats-officedocument.presentationml.tags+xml"/>
  <Override PartName="/ppt/ink/inkAction28.xml" ContentType="application/vnd.ms-office.inkAction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ink/inkAction29.xml" ContentType="application/vnd.ms-office.inkAction+xml"/>
  <Override PartName="/ppt/tags/tag28.xml" ContentType="application/vnd.openxmlformats-officedocument.presentationml.tags+xml"/>
  <Override PartName="/ppt/ink/inkAction30.xml" ContentType="application/vnd.ms-office.inkAction+xml"/>
  <Override PartName="/ppt/tags/tag29.xml" ContentType="application/vnd.openxmlformats-officedocument.presentationml.tags+xml"/>
  <Override PartName="/ppt/ink/inkAction31.xml" ContentType="application/vnd.ms-office.inkAction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ink/inkAction32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0" r:id="rId2"/>
    <p:sldId id="621" r:id="rId3"/>
    <p:sldId id="717" r:id="rId4"/>
    <p:sldId id="693" r:id="rId5"/>
    <p:sldId id="703" r:id="rId6"/>
    <p:sldId id="695" r:id="rId7"/>
    <p:sldId id="636" r:id="rId8"/>
    <p:sldId id="635" r:id="rId9"/>
    <p:sldId id="706" r:id="rId10"/>
    <p:sldId id="707" r:id="rId11"/>
    <p:sldId id="708" r:id="rId12"/>
    <p:sldId id="719" r:id="rId13"/>
    <p:sldId id="709" r:id="rId14"/>
    <p:sldId id="710" r:id="rId15"/>
    <p:sldId id="705" r:id="rId16"/>
    <p:sldId id="284" r:id="rId17"/>
    <p:sldId id="641" r:id="rId18"/>
    <p:sldId id="711" r:id="rId19"/>
    <p:sldId id="712" r:id="rId20"/>
    <p:sldId id="256" r:id="rId21"/>
    <p:sldId id="713" r:id="rId22"/>
    <p:sldId id="714" r:id="rId23"/>
    <p:sldId id="715" r:id="rId24"/>
    <p:sldId id="694" r:id="rId25"/>
    <p:sldId id="716" r:id="rId26"/>
    <p:sldId id="660" r:id="rId27"/>
    <p:sldId id="668" r:id="rId28"/>
    <p:sldId id="669" r:id="rId29"/>
    <p:sldId id="670" r:id="rId30"/>
    <p:sldId id="671" r:id="rId31"/>
    <p:sldId id="672" r:id="rId32"/>
    <p:sldId id="673" r:id="rId33"/>
    <p:sldId id="674" r:id="rId34"/>
    <p:sldId id="675" r:id="rId35"/>
    <p:sldId id="676" r:id="rId36"/>
    <p:sldId id="677" r:id="rId37"/>
    <p:sldId id="720" r:id="rId38"/>
    <p:sldId id="71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990000"/>
    <a:srgbClr val="FE6100"/>
    <a:srgbClr val="EE853E"/>
    <a:srgbClr val="FF5353"/>
    <a:srgbClr val="FF3B3B"/>
    <a:srgbClr val="3864B2"/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>
        <p:scale>
          <a:sx n="33" d="100"/>
          <a:sy n="33" d="100"/>
        </p:scale>
        <p:origin x="233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3:48:16.217"/>
    </inkml:context>
    <inkml:brush xml:id="br0">
      <inkml:brushProperty name="width" value="0.05292" units="cm"/>
      <inkml:brushProperty name="height" value="0.05292" units="cm"/>
    </inkml:brush>
  </inkml:definitions>
  <iact:action type="add" startTime="4161">
    <iact:property name="dataType"/>
    <iact:actionData xml:id="d0">
      <inkml:trace xmlns:inkml="http://www.w3.org/2003/InkML" xml:id="stk0" contextRef="#ctx0" brushRef="#br0">13819 7973 643 0,'-10'0'127'54,"-57"0"-85"-53,-30 0 42-1,-21 0-47 0,-8 0-26 0,-11 0-4 0,9-21-4 0,8-3-1 0,10 0-1 0,26 11 2 0,24 4-1 0,22 6-1 0,28 3 0 1,10 0 1 6,7 0 15 0,67 23 14-1,50 16-18 2,41 2 3 2,38 4 12-3,45-5 2-1,20-3 12 1,19-8-1 2,1-9-11-4,-27-7-7 3,-49-2-18 1,-51-3 16-2,-55 7-4 2,-53-10-2-3,-35-1-4 2,-18-2-11-1,-41 1-11 2,-87-3 5-4,-73 3 6 4,-66-3 1-1,-41 0-1 0,-17 3 1-2,12-3 0 2,45 6 6 0,50-2-5 0,60 3 1-2,58-2-2 2,52-3 0 0,37 5-1 0,11 1 3-2,91 4 25 2,47 1-18 0,43-2-9-2,23-2-1 2,-7-5 0 0,-28-4-3 0,-46 0-5 0,-42 0-11-2,-38-21-42 1,-43 12-72 2,-11 2-193-3</inkml:trace>
    </iact:actionData>
  </iact:action>
  <iact:action type="add" startTime="5340">
    <iact:property name="dataType"/>
    <iact:actionData xml:id="d1">
      <inkml:trace xmlns:inkml="http://www.w3.org/2003/InkML" xml:id="stk1" contextRef="#ctx0" brushRef="#br0">19212 8445 519 0,'0'0'234'8,"0"0"-86"0,0 0-34 0,0 0-43-1,0 0-26 0,0 0-13 1,0 0-14 0,590 0-9-3,-411 0-7 4,0 0-2-2,16 0 0 1,-4 0 7-1,-1 9 1 3,-22-1 1-3,-27 1 1 1,-37-4 7-2,-43-3-3 2,-29 1-3 0,-32-3-11 0,-32 0 0-2,-72 0-15 1,-50 0 15 1,-48 0 0 0,-12 0 0-2,-21 0 0 2,15 0 2 0,-1 0-1 0,27 8-1 0,43 6 0-2,31 6-5 1,49-3-7 2,44-4-4-3,27-1 13 2,14-5 3 0,77-7 3 0,43 0-1-2,35 0 3 2,23 0 4-1,-11 0-2 2,-19 0 2-3,-36-4 14 2,-27 4-2 0,-41 0 0 0,-22-3-12-2,-32 3-9 2,-4 0-1 0,-40 0-14 0,-37 8 2-2,-14 23-1 2,-2 12-54 0,52-24-65 0,5-2-114-2</inkml:trace>
    </iact:actionData>
  </iact:action>
  <iact:action type="add" startTime="10224">
    <iact:property name="dataType"/>
    <iact:actionData xml:id="d2">
      <inkml:trace xmlns:inkml="http://www.w3.org/2003/InkML" xml:id="stk2" contextRef="#ctx0" brushRef="#br0">9050 16508 734 0,'17'0'154'19,"-14"0"-62"-19,7 0-22 2,0 0-40 7,11-3-15-3,-1-4 5 1,0 2 8 1,9 3 1 1,-1-4 3-3,12 3 6 1,4 3 4 2,15 0-7-1,18 0-13-3,4 0-4 4,12 0-10-1,7 0-1-1,0 0-3 1,2 0 0-2,-11 0 8 2,8 0 10 1,-2 0 3-3,4 6-7 2,3-1 3 0,12-5-14 0,-3 0 0-2,-1 0-6 2,6 0 3 0,5 0-3 0,6 0 1-2,-5 12 1 2,1-2-3 0,-5 0 3 0,1 0 1-2,-7-3-1 1,-7 0 1 2,9 1 2-2,-1 1-4 0,-2-3 3 1,4 1-5 0,4 3-1 0,-21-7 1-2,1-1 1 2,-1-2 2 0,-6 0-3 0,5 0 2-2,-13 0 0 2,9 0 1 0,-9 0 0 0,6 0-2-2,-5 0 1 2,0 0-1 0,0 0 2 0,0 0 0-2,-5 0 0 2,2 0 0 0,8 0 2-1,-8 9 0 1,-4 5 3-1,4-3-5 1,-3 4 0 0,2-5-3-2,4-3 0 3,0-3 0-2,9-4 1 0,-11 0-1 0,11 0 1 1,-12 0-2 0,-7 0-2 0,0 0 0-2,-6 0 2 2,3 0 1 0,2 0-5 0,-5-4 5 0,6-8 0-2,3 3-2 2,-3-2 1 0,2 6-3-2,-5-4 4 2,-7-2-4 0,-3 0-2 0,0-2-3-3,-6 6 7 4,-2-3 2-1,1 9 0 0,-1 1 2-2,-2 0 3 1,7 0 0 1,8 0-4 1,-2 0 0-3,-6 0-1 2,16 5-3-1,-9-5-4 2,4 0 0-3,-11 0 3 1,6 0-3 2,-2 0 7-2,-1-9 7 1,-3 7-6-1,3-4 1 1,-4 6 3 0,7-2 2-2,6-1-4 2,-8-3-3 0,4 3-2 0,-6-2-1-1,-5-7 0 0,-5 12 3 1,14-3 0-2,-16 3 2 1,10 0 2 2,-2 0-1-1,0 0 1-2,-1 0-3 2,-4 15 0-1,-8-7-1 2,-5-2-1-3,-5-6-1 2,-18 0-13 0,-8 0-32 0,-7 0-43-2,-3 0-12 2,-15-26-94 0,-17 18-56 0,-8 8-566 0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3:48:16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103">
    <iact:property name="dataType"/>
    <iact:actionData xml:id="d0">
      <inkml:trace xmlns:inkml="http://www.w3.org/2003/InkML" xml:id="stk0" contextRef="#ctx0" brushRef="#br0">13304 11255 454 0,'0'0'114'7,"0"0"1"-1,0 0-1 2,0 0-34 0,0 0-7 0,0 0-14-2,0 0-6 3,612 39-14-1,-424-27 11-3,36-5-15 3,13-3-3 1,8-4-2-1,16 0 7 2,9 0 1-6,2 0-5 5,23 6-3-1,-7 7 0-2,6 2-6 2,-10 1 2 0,-2 0-3 0,-24 2-4 0,-2-1-9-2,-27-3 2 1,0-9-3 4,-17-2-1-5,1-3 0 1,-4 0 0 0,5 0-1 2,4 0-3-2,-11-3-2-1,10 1 4 1,-15 2-2 1,-18 0-4 1,-10 0 0-4,-28 14-1 3,-4 0 2 1,-3-3-1-2,-14-3 1 1,-9-1 0-1,-10-5-1 1,-13 0 1 0,-9-2 0-1,-12 0-2 0,-11 0 0 0,-13 0-1 2,7 0 0-2,-7-13 2-1,6-4-3 3,-14 6 3-3,-1 1 1 2,-18 5 0 0,-6 3-1-1,-10 2 0 1,-5 0-1-2,0 0-1 2,0 0-8 0,-44 0-2-1,-37 0 12-1,-35 0 0 2,-22 0 0 0,-22 14 2 0,-25 19 1-1,-16 1-1 1,-35 1 0 0,-30-13 4 0,-32-8 1-2,-27-14-2 2,-26 0-1 0,4 0 6 0,-10-4 4-2,31-11 8 2,-2 0 4 0,11 0 4-2,11 10-5 2,-4 2-2-1,18 3-13 2,4 0-4-3,21 0 0 2,13-6 1-1,25-5-5 2,12 4 1-2,10-2 1-1,5 1 2 3,9-5-2-2,8 0 0 0,12-1-4 0,15 7-1 2,5 7-1 0,11 0 2-5,5 0 0 5,17 0 0-2,23 0 0 2,20 0-1-1,31 0-1-2,13 0 2 2,12 0-6 0,18 0-1-2,3 3-2 1,0-3 2 1,0 0 2 1,15 0 5-4,25 0 1 4,13-13 0-1,32 5 3 0,22 2-4-1,34 0 2 1,40 6 0 0,37 0 2 0,6 0-1 0,13 0-1-2,-16 0-2 2,-13 0-3 0,5 0 3 1,6 0 2-4,12 0-2 3,23-4 1 0,14 4 3 0,12 0-3-3,7 0 5 4,-14 21-3-1,-15 2-3 1,3-6-1-4,-21 0-1 3,5 3 1 0,12-2 2-2,-12 2 0 2,-3-6 2 1,-6-14 0-1,-11 0-2-1,-11-7 1-1,-7-28 0 1,-9-5-2 2,-17 1-4-1,-9 0 1-2,-14 8 2 2,-10 8-1 1,-12 10 2-3,-12 13 0 1,-19 0 5 1,-5 0-3 0,-7 3-2-2,-13 7 1 3,-15-1-3-1,-5-1 4 0,-17-5-2-3,-12 0 0 4,-18-3 1-2,-3 0-2 0,-10 0 0-2,0 0 0 4,0 0-1-1,0 0-1 0,0 0-2 0,0 6-1-3,-44 2-10 4,-43 6 2-1,-33 9 13 0,-28 1-3-3,-11-3 3 3,-9 5-40 1,-14-2-62-2,-12 1-42 0,130-12-90 2,5 4-383-2</inkml:trace>
    </iact:actionData>
  </iact:action>
  <iact:action type="add" startTime="13705">
    <iact:property name="dataType"/>
    <iact:actionData xml:id="d1">
      <inkml:trace xmlns:inkml="http://www.w3.org/2003/InkML" xml:id="stk1" contextRef="#ctx0" brushRef="#br0">3969 6488 343 0,'-103'0'187'7,"-17"0"-108"-1,-22 0-15 2,-10 0-5 0,10 0-30-2,18-17-7 2,27-4 21 0,34 6-7 0,26 6 4-2,27 6 1 2,10 1 8 1,0 2 22-1,49 0 37-3,50 23-38 3,45 13-34 0,30 6-3 2,10-5-14-5,-8-7-1 5,-15-4-5-3,-33-8-2 1,-31-5 2-2,-35-9-3 2,-27 1-7 0,-19-5-2-1,-16 0-1-1,0 0-2 1,-56 5-11 1,-58-2 13 0,-48-1 6-2,-28 4 0 2,-11-3-3 0,20-3 0 1,24 0 0-4,40 0-3 3,34 0 1 0,41 0-1 0,26 0 1-2,16 0 0 2,4 0 5 0,69 0-4 0,38 0 8-1,39 0-7 0,-1 0 2 1,-16 0-5 0,-34 0 1-2,-47 0 3 2,-23 0-2 0,-26 0-2 0,-3 0 0-2,-13 6-6 2,-36 11 5 0,-25-4 1 1,-6 2 1-4,0-4 0 3,15 0-1 0,19-2 1 0,17-4 2-2,17-5 2 2,12 0 3 0,0 0 10 0,28 0 14-1,44 0-14 1,28 0-13 0,9 0-5-1,-5 0-3-1,-24 17-7 2,-16 8-26 1,-19 9-72-1,-45-20-71-3,0 2-178 4</inkml:trace>
    </iact:actionData>
  </iact:action>
  <iact:action type="add" startTime="14637">
    <iact:property name="dataType"/>
    <iact:actionData xml:id="d2">
      <inkml:trace xmlns:inkml="http://www.w3.org/2003/InkML" xml:id="stk2" contextRef="#ctx0" brushRef="#br0">5448 6517 249 0,'0'0'188'4,"0"0"-57"4,0 0 61 0,0 0-37 0,0 0-56-3,0 0-35 4,68 0-2-2,-4 0-3 2,17 0-18-4,17 0 2 3,4 0 2 1,8 0-14-1,0 0-12-2,-10 0-4 2,-22 0-3 0,-28 0 2-1,-24 0 3-1,-17 0-6 2,-9 0-11 1,0 0-4-2,-41 0-9-1,-43 2 10 2,-44 13 3 0,-35-2 3-2,-16-1 0 4,-8-2 0-3,21 0-2 1,22 7 1 0,31 0-2-2,43-2 1 1,18 0 0 2,33-8-1-4,15-7 0 4,4 0 10-2,16 0 6 1,55 5 17 1,46 0-24-3,36 0-8 1,-4-5 0 1,-3 3-1 0,-31 0 3-1,-35 0-2 1,-31 0 0-1,-26-3 2 2,-21 3-3-4,-2-1-2 4,0 6-13-2,-45 4 1 2,-31 1 14-3,-21-3 2 1,-7-4-1 2,11-5 2-1,22-1-2-2,22 4 0 2,28-4 0 0,14 0-1-2,7 0 2 2,0 0 6 0,36 0 3-1,35 0 16 2,22 0-18-3,4 0-3 2,-8 0-3 0,-17 0 3-2,-25 0-5 2,-23 0 1 0,-11 0-2 0,-13 8-4 0,0 7-13-3,0 9-32 3,-23 6-49 1,-18 2-30-1,-12-7-43-3,25-18-72 4,-1 0-182-1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3:48:16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768">
    <iact:property name="dataType"/>
    <iact:actionData xml:id="d0">
      <inkml:trace xmlns:inkml="http://www.w3.org/2003/InkML" xml:id="stk0" contextRef="#ctx0" brushRef="#br0">7065 15311 286 0,'11'-4'268'8,"-6"4"-116"0,-3 0-43 0,9 0-14-2,-2 0-34 2,3 0-22 0,8 0-1 0,8-6 0-2,5-1 2 2,15-6-3 0,11 0 1 0,5 2 7-2,21-4 7 2,17 3-13 0,12 5-7 0,24 1-7-1,6 1-7 1,15-1 2 1,9-3-8-3,3 1-2 1,9-3 0 0,1 0 1 2,-7-1 1-1,-7 5-1-3,2 0-1 4,-13 2 1-2,-6 2 2 3,-9 3-1-6,-14 0-3 4,-9 0 2 0,5 0-2 1,-1 0 0-3,7 5-4 2,-9-2-3 0,-8-3 1 0,8 0 3-3,-7 0-2 3,3 0 1 0,-4 0-2 0,1 0 7-1,-4 0-2 1,1 7 7-1,-6 0-4 2,-1 3 0-3,-6-6-2 2,7-1-4-1,-6-3 2 3,-3 3 0-5,2 0 2 3,-15-3-6-1,-11 0 3 2,-8 0-4-3,-3 0 6 1,-4 0 2 2,-2-6-5-2,-8-1 3 0,8 0-1 2,-8-2 4-1,8 8-6 0,-6 1 0-3,5 0-1 3,-9 0 4 1,-8 0-4-1,-16 0-2-3,-9 0-2 3,-11 0 0 0,0 0-21 0,0 0-58-2,-27 0-84 1,3 0-116 2,-17 0-207-2</inkml:trace>
    </iact:actionData>
  </iact:action>
  <iact:action type="add" startTime="3147">
    <iact:property name="dataType"/>
    <iact:actionData xml:id="d1">
      <inkml:trace xmlns:inkml="http://www.w3.org/2003/InkML" xml:id="stk1" contextRef="#ctx0" brushRef="#br0">17514 15136 478 0,'0'0'169'6,"0"0"-46"1,0 0-33 1,0 0-9 0,0 0-4-2,0 0-10 2,47 0-7 0,-13 0 8 0,9-3 6-2,17-2-8 2,17-1-15 0,7 0-13 0,16 1-9-2,17-1-4 2,3 4-3 0,14 2 1 3,-2 0-9-7,8 0 1 4,1 0 7 0,2 0-4-1,11 5 1 0,0 9-4 1,-2 0-5 0,4-6-2 0,-2-3 3-3,-13-1-1 3,-11-4-4 1,3 0 5-2,-8 0-1-1,14 0 0 2,-4 0 0 1,-7 0-2-2,4 0 3 0,-11 0-3 1,-3 0 1-1,-8 0 1 1,3 0 1-1,-12 0-2 1,-9 0-3 0,1 0 0-1,2 0 0 0,-11 0-2 0,10 0 1 2,-7 0-1-1,-2 2 2-3,9 1 1 3,-12 4 0 1,-2 0-1-1,-15-1 1-2,-4 2 3 1,-4-5-6 2,-1-3 1 0,-5 4-2-3,-2-4 2 1,-5 0 0 2,-1 4 1-2,-2-1 3 3,-2 3-1-6,2-6 1 5,8 0-2-1,-4 0-1-3,-2 0-6 4,-2 0 5-1,-5 0-5-1,-13 0 1-1,-7 0 1 2,-14 0-4 0,-2 0-8 0,0 0-59-3,-15 0-66 3,-65 0-60 0,33 4 6 0,-33 1-149-2</inkml:trace>
    </iact:actionData>
  </iact:action>
  <iact:action type="add" startTime="4322">
    <iact:property name="dataType"/>
    <iact:actionData xml:id="d2">
      <inkml:trace xmlns:inkml="http://www.w3.org/2003/InkML" xml:id="stk2" contextRef="#ctx0" brushRef="#br0">13959 17092 468 0,'0'0'205'8,"0"0"-72"0,0 0-35 0,0 0-20-2,0 0-15 2,0 0-7 0,0 0-10 0,60 6-6-2,-33-6 10 2,14 0 19 0,2-6-1 0,15-3-14-2,22 1-5 2,23 0-5 0,28 2-5 0,13-2-8-1,16 5-3 1,1 3-4-1,0 0-2 2,0 0 1-3,2 3 1 2,-2 14-1 0,0 8-2-1,0-3-4 0,9 3-6 0,-6-5-2 2,-8-3-2-2,-7-2-1-1,4-6 2 3,-13 1 1-2,-8 3 1 1,-3-1-1-2,-20 5 0 2,-6-4-6 1,-6-3 4-2,0 0-3 0,-4-3 0 0,-5-2 1 2,5 3-4-2,-9 1 7 0,-4-4-5 0,-3 0 3 2,-6 0 4-2,5-5-5-1,1 0-1 2,3 0 2 0,-9 0-3-2,3 0 2 2,-10 0-2 0,-8 0 2 0,-11 0-1 1,3 0 1-3,-7 4 0 1,-1-4 0 2,4 0-1-3,-1 0 1 1,11 0-3 1,-6 0 2 0,-5 0-1 1,-2 0 1-3,-2 0-1 1,-3 0 0 2,-3 0-2-1,-8 0 0-3,11 0 0 4,-8 0-1-1,4 0 2 0,-5 0-1-2,7 0 1 2,-4 4 0 0,6-2 1-3,-2 4 2 3,-10-5 2 0,-8-1-5 1,-9 7 0-2,-7-7-2 0,0 3-1 1,0 0-6 1,0-1-28-3,0 0-46 0,-17 2-53 2,-29-4-64 2,21 0-86-4,-8 3-380 0</inkml:trace>
    </iact:actionData>
  </iact:action>
  <iact:action type="add" startTime="5795">
    <iact:property name="dataType"/>
    <iact:actionData xml:id="d3">
      <inkml:trace xmlns:inkml="http://www.w3.org/2003/InkML" xml:id="stk3" contextRef="#ctx0" brushRef="#br0">24532 17145 70 0,'0'0'434'7,"0"0"-213"1,0 0-55-2,0 0-43 2,0 0-15 0,0 0-22 0,364-25-2 1,-296 20-21-4,5-2-14 3,1 4 2 0,8 3-5 0,2 0 4-2,15 0-11 2,4 0-1 0,10 0-5-2,-2 0-7 3,7 0 2 2,1 0-5-6,7 0-1 2,6 0-7 1,-10 10-3 0,-12-3-3 0,-10 3 9 0,-10 3 1-2,-2-2-3 1,2 2-5 1,4-1 2-2,6-3-5 2,0-3-3 0,7-6-3-1,-7 3-1 0,-13-3 4 1,0 0 0 0,5 0 0 0,-8 2-1 0,9 0-1-2,-2 2 0 1,5-1-2 1,1 0 2 1,-6 8 2-4,-3-5 1 3,-2-3-5 1,-2-3-1-2,-1 0 2-1,-5 0 2 2,-1 5 1 1,-2 3 5-2,5-3-6 0,1 2 0 1,-7-2-4-1,-3-5 0 2,1 4 2-4,-1-4-2 3,6 1 4 0,-3-1-3 1,6 0 0-3,-9 0 1 2,4 6 1-1,-4-2 0 2,-17-2-3-4,3 0 0 3,-14 4 0 0,-8-3 1-2,1 1 0 2,-10-4-1 1,-6 0 0-1,4 0 0 0,-10 5 0-2,2-5 0 1,-4 2 0 1,-1-2 0-1,-6 0-1 1,-5 0 1 0,0 3-5 0,0 0-15 0,0-3-23-3,0 6-20 4,0-3-29-2,-31 2-36 2,-46 0-57-3,27-1-39 1,-14 1-186 2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3:48:16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405">
    <iact:property name="dataType"/>
    <iact:actionData xml:id="d0">
      <inkml:trace xmlns:inkml="http://www.w3.org/2003/InkML" xml:id="stk0" contextRef="#ctx0" brushRef="#br0">18240 7765 720 0,'0'0'153'6,"0"0"-46"3,0 0-21-1,0 0-2-3,0 0-44 3,0 0-6 0,0 0 1 0,1648 0-2 0,-1428 0 3-1,-4-12-1 3,3-10-4-4,-1-4-5 1,-14 1-5 2,-27 3 3-2,-26 4-1 2,-21 10-8-4,-33 6 8 3,-33-1-5 1,-34 3-5-2,-17 0-2-1,-13 0-5 1,0 0-6 1,-37 0-8-1,-71 0 6 0,-84 0 2 1,-74 0 3 0,-68-8 0 0,-48-24 12-3,-26-4 9 4,-13-1 12-1,23 7-15 0,40 6-15-2,72 3-6 2,58 2 1 0,62 2 0 0,72 8-1-2,44 3 0 2,50 3-10-1,41 3-26 1,79 0-36-1,41 3-48 1,-58 12-112 0,-16 6-266 0</inkml:trace>
    </iact:actionData>
  </iact:action>
  <iact:action type="add" startTime="8389">
    <iact:property name="dataType"/>
    <iact:actionData xml:id="d1">
      <inkml:trace xmlns:inkml="http://www.w3.org/2003/InkML" xml:id="stk1" contextRef="#ctx0" brushRef="#br0">19140 9979 646 0,'0'0'229'6,"0"0"-91"1,0 0-39 1,0 0-35 0,0 0-22-2,0 0 0 2,1242 62-9-1,-985-56 1 1,24-5-1 0,12-1-8 0,24 0-7 0,8-7-3 0,-8-21-5-2,-12 2 1 2,-34 10-7 1,-26 2 6-2,-29 11 5-1,-34 3-7 2,-26 0 0 0,-51 5 0 0,-28 20 1-2,-38 2 1 3,-34 0-10-2,-5 10-4 1,-71 0-8-2,-55 7 10 2,-44-2 1 0,-56-5 1 0,-42-6 1-2,-69-9 4 2,-45-13 1 0,-40-9 5 0,-19 0-6-2,22-14 3 3,44-18 7-2,53 4 2 1,55 9 2-2,67 9-13 2,60 9 1 0,67 1-4 0,37 0-2-2,36 0 2 3,57 22-3-2,72 29-2 0,68 15-16-1,49 0-31 2,30-16-35 0,12-16-18-1,-14-14-33 0,-197-20-8 1,-38 0-86 0</inkml:trace>
    </iact:actionData>
  </iact:action>
  <iact:action type="add" startTime="14056">
    <iact:property name="dataType"/>
    <iact:actionData xml:id="d2">
      <inkml:trace xmlns:inkml="http://www.w3.org/2003/InkML" xml:id="stk2" contextRef="#ctx0" brushRef="#br0">4324 18427 452 0,'92'-6'444'7,"-17"6"-321"1,11 0-27 1,14 0-25-4,23-8-36 4,15-5-15-1,18 4 18 0,17-6 0-3,9 9-1 4,10 6 4-1,0 0 1-1,10 12 0 1,-2 6-9 0,0 9 0-1,6 1-7 1,-5-6 0-2,12-5-6 2,-5-2-7 0,-7-10-6 0,9 0-1-2,2-5 1 2,8 0 1 0,-5 0 1 0,-8 0-4-3,-7 0 7 4,-17 0 0-1,5 0-2 1,-15 0-1-5,1 0 2 5,-8 0 2-1,-9 0-6 0,-12 0-1-1,11 0-4 0,-2 0-1 0,-3 0 3 2,7-5-2-1,-13-4 0-3,11-4 0 5,-6 2 1-4,2-1 1 1,4-2 1 1,1 3-1 0,-6-6 0 0,-9 5-3-3,10-3 2 3,-10-2-2 0,-9 4 0 1,-5 6-1-2,-9 0 0 0,-14 7 3 1,4 0-2 1,-4 0-2-4,-8 0 2 3,-7 0 0 0,-17 0 2 0,-6 0-3-3,-13 0 1 4,-11 0 0-1,-5 0-1 1,-11 0 1-4,2 0-1 3,-14 0 1 0,1 0-1 1,-7 0 0-5,-2 0 2 5,-7 0-2-1,0 0-1 0,0 0-2-2,0 0-6 2,0 0 2-1,0 0 1 2,0 0 2-4,0 0-4 5,0 3 0-4,-3 14-3 4,-54 20-2-5,-40 5 12 3,-27 5-2 1,-36-4 2-2,-37-18-3 0,-49-5 4 0,-50-17 0 2,-46-3 0-2,-36 0-1-1,-7-35 1 2,3-4 11-1,5-5-1 1,3-4 11-2,-7 12 0 4,-9-4-8-3,8 7-7 1,33 1 2-3,19-2-3 4,37 10 2 0,13-2 2-2,19 7 0-1,16 7-1 2,18 4-7 0,6 8 0 0,21 0-1-2,15 0 1 2,8 0 0 0,29 0-2 0,23 0 2-3,17 0-2 5,24 0-1-4,20 0 1 3,12 0-7-4,23 0-4 4,5-4 3-1,13-4-6 1,4 8-11-4,5-2-9 4,2-1-31-3,0 3-51 4,0 0-47-4,0 0-164 1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7T02:23:10.16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1304">
    <iact:property name="dataType"/>
    <iact:actionData xml:id="d0">
      <inkml:trace xmlns:inkml="http://www.w3.org/2003/InkML" xml:id="stk0" contextRef="#ctx0" brushRef="#br0">22477 4881 123 0,'0'0'189'8,"10"-3"-120"0,-13 1-19-2,3 4-3 2,0-4-12 2,0 2-16-4,0 0-4 0,3-3-1 2,-6-1 0 0,3 4 1 0,0 0-2-1,-7 0-2 0,-19-10 2 1,8-13 4 0,-12 3-6-2,-8-8-1 2,-1-5-2 1,-1-7 0-2,-4 12 1-1,-8-10-3 2,-26 3 2 2,8-7-4-4,-4 0 0 0,2 8-1 2,6-6 1 1,-3 9-2-3,-2 12 3 2,1-7 0-1,1 1 1 2,-15 6 2-4,4-3-2 4,-4-13-2-2,-9 13-2 2,0-9 1-1,-2 1-1-3,0-5 2 4,8 14 3-1,-5-8 0-1,7 7-3 0,1-12 0 1,-13-3-1 1,0-19-1-4,13 8 1 3,-16 9-2-1,23-1 1 2,-4-10-1-4,-2 16 0 3,7 4 2 1,-24-7 2-2,-18-8 2-1,7-16-5 3,-5 0-2-2,1 21 0 2,12-11 0-4,-6 6 1 4,1 17-1-2,-10-9 0 1,11 18 2 0,3-5-1-1,1-7-1 0,1 15 1 1,12-4 1 0,6 9-1-1,12 2 0 0,1-2 0 2,14 11-1-3,-4-4 2 2,2-1-1 0,1 0-1 0,2 5 2-3,-15 0-1 3,11 0 0 1,-9 3-1 0,5-6 2-2,3 3-1-1,-1 0-1 3,1 0 2-1,7 5-1 0,-13 0-1-3,6 2 1 3,-23 5 1 0,9-7-2-1,-9 3 0 1,0 4-1 0,-10-12 1 0,1 13 0-2,-12-5 1 1,5 8-1 1,-1 0 1 0,-18-2-1-1,-3 14 1 3,2-9 1-4,-3 7-1 3,-2 0 1-4,-8 1 1 3,13-9-2 1,12-1 0-1,-6 10 0-3,-5-10-1 3,13 5 1 0,6 3 0 0,-16 4 0-1,16-18 1 0,-6 13-2 1,-10 31 1 1,9-24-1-3,-6 2-2 1,9 11 2 1,-7-8 0 0,11 0-1-3,-7-9 1 5,-13 19 0-3,11-7 0 1,-4-11 0-1,10 17 0 0,-7-6 0 2,1 3 0-2,-4 7 0 1,6-10 1-2,7 0 0 2,-17 6-1 0,14 0 0 3,5-6 1-9,14 10-1 5,-10-4 1 1,10-4-1 0,1 10 1-2,-9 3-1 2,11-7 0 1,-4-5 0-4,6-16-1 3,43-6-1 0,-9-2 1 1,14-1 1-4,1 0 0 3,14-7 0 0,10-10 0 0,6 2-1-2,-7-4 1 2,14 2-1 1,-7-4-2-2,3 4-4-1,-3-8 2 2,19-24 1 0,2-3 4 1,-18 13 0-2,18-16 0-1,12 2 0 3,-13-3 1-2,3-18-2 1,14-8 1-2,3 7 0 3,-3-2-1-1,3 4 1-3,-34 17 0 3,19 18 0 1,-25 17 0-2,10 4 0-1,-23 0 1 2,21 4-1 0,-8-4 0 0,-8 4-3-1,-14 10 1 1,3 33 2-1,-22 19 3 1,-5 6-1-2,6 10-1 3,-14-9 0-1,26 0-1-1,-4-16 2 0,8-16-2 0,1-15 1 2,23-11 0-1,0-15 1-2,-3-4 1 1,10-2 9 1,-4 16 9 0,33 3-3-2,8 11-7 2,-7-6 2 1,-5 2 1-2,19-6-7 0,-11-6-3 0,21-8-2 1,16-3-1 0,0-10-1-1,10-1 1 1,9-9-1-1,-11 7 2 1,-25 8 1-2,-23 12 2 3,-18-8-1-1,1 4-3 0,-7-7 0-2,11 14-1 1,3-3-10 2,14 9-26-1,28-9-43 0,-28 7-56-2,-15 29-112 1</inkml:trace>
    </iact:actionData>
  </iact:action>
  <iact:action type="add" startTime="13616">
    <iact:property name="dataType"/>
    <iact:actionData xml:id="d1">
      <inkml:trace xmlns:inkml="http://www.w3.org/2003/InkML" xml:id="stk1" contextRef="#ctx0" brushRef="#br0">26824 4640 237 0,'-36'-38'46'8,"5"-1"29"-2,-25-6-10 2,-2 0-27 1,-15-5-1-2,-18-12-8-1,-9 5-9 3,-9-7 2-2,1-6 1 1,0-1-1-2,-21-4-4 2,18-4 4 0,-17-11-3 1,-2-17-3-4,-7-13 1 3,-3 13-1 0,12 6-6 2,11 17-1-6,-21 4-2 5,-14 10 0-2,-29 8 5-1,-3 1-1 2,26 14-4 1,-34 4-3-2,13 9 1 2,-13 9 3-3,26 8-4 2,-16-14 3 0,24 8 1 0,-17 8-2-3,14-3 1 4,16 12-2-1,2-6-1 0,-2 18 1-2,-5-3 0 1,5 17-2 1,2 0 2 0,-1 16-1-2,-2 4 0 3,14-10 0-2,-26 5-3 1,15-5 0-1,6-2 1 0,4 0-1 2,5-6 1-1,15-5 0-3,-8 6-1 4,10 5 1-2,-3 0 2 2,-9 1-1-3,18-4 1 1,13-6-2 1,5-10 0 1,5 3 1-3,-5 1-3 2,-2-4 2 0,9-12 0-1,3 14-1-1,0 3 1 3,9 9 2-2,9 11 1 2,1-12 5-4,-25 10-2 3,-16-15-5 1,-1 10-1-2,-16-2 1 0,-4-8-2 1,-7 20-1 0,-7-6 3 0,10-5-1-2,-17 4 1 2,5 0 1-1,-5 24-1 1,14 8 2-1,2 6 1 0,10-3 0 2,17-1 0-2,1-9-2-1,11 1 0 3,-5-7-2-2,-2-1-1 1,0-9 1-1,14-5-1 0,-26 18-1 2,18-6 0-2,13-1 0-1,-5 5-1 3,2 9 1-2,-4-5 0 2,5-4 0-3,1 1 0 2,2-12 0-1,5 4 0 2,15-7 0-4,0-10 0 4,23-4 0-2,-3-3 0 2,9-4-1-4,-9-2 1 3,8 8 0 0,-11-8 1 1,6 4-1-4,7-2-1 3,-3-8 1 1,18 1 0-1,-9 4-1-3,1-7 1 4,1 13 0-2,-14-1 0 2,9 2 0-3,0-8-1 2,-3-6 0 0,10-1 0 0,10 4 0-2,3-14-1 1,0 4 1 1,3 8 0 1,-3-12 1-4,-3 6-1 3,6-4-1 0,-3 8 1 1,5-8-2-3,-10 4-4 2,10-1-2 0,-2-16 2 0,5-26-2-2,7-22 3 2,-6 1 6 0,10-11-1 0,-4 14 0-2,0 14 0 1,-4 22 0 2,-1 15 1-1,-10 3 1-3,0 15-1 3,3-9 1 0,-6 11-1 0,-7-7 1-2,7 14-1 3,-34 34 0-2,13 1 1 1,-7 13 0-2,5-8 0 2,-1 4-1 1,8 4 1-4,-1-17 0 4,2-12 0-1,14-13 0 0,1-22 0 0,6-4-1-3,1-1 3 4,1 1-1-2,31-5 2 2,41 2 3-3,7-14-1 2,16-11-1 0,4 7 3-2,22-13 0 1,9-3 2 2,1 1 0-2,-26 14-1 1,-46 8-7-2,-17 14-2 2,-34 1 0 0,-9 4 0 0,-4-2 0-2,-4 6 0 3,-8-6 0-2,12 10 0 2,-1-18 0-4,-5 8-25 3,9 7-21 0,-19-2-19 0,11 8-38-2,-13 36-39 3,0 21-389-1</inkml:trace>
    </iact:actionData>
  </iact:action>
  <iact:action type="add" startTime="18720">
    <iact:property name="dataType"/>
    <iact:actionData xml:id="d2">
      <inkml:trace xmlns:inkml="http://www.w3.org/2003/InkML" xml:id="stk2" contextRef="#ctx0" brushRef="#br0">11660 9902 230 0,'80'-10'48'4,"-2"-2"-17"4,7-1-4 0,10 7 7 0,-2-2-16-2,8 3 6 2,-24-8-8 0,-26 9 1-2,6 8 5 3,-17 2-6-2,-14-6 0 1,3 12-7 0,-20-12 1-2,-6 2 0 2,-6-2-8 0,3 3-2 0,-20 8 0-2,-21 8 2 2,-5-7-2 0,-31-12 0 0,-28-5 0-2,-28-12 0 3,-31 0 0-2,-1 9 0 1,13-4-1-1,-6 15 0 1,17-6-4 0,14 6-2-1,11-3-5 0,19 0-3 1,28 14 4 0,13-9 0 0,15-5 8-3,22 0-3 4,19-8 4-1,0 11 2-2,16-13 0 1,11-3 2 1,31-6 12 0,11 19 1-2,25 2 4 2,40 4-4 0,29 5 4 1,11-5-2-2,-13 8-2-1,-43 15 1 3,-24-3-6-2,-17-17-7 2,-24 6-3-3,-24 5-16 2,12-7-46 1,-31-21-147-3</inkml:trace>
    </iact:actionData>
  </iact:action>
  <iact:action type="add" startTime="19731">
    <iact:property name="dataType"/>
    <iact:actionData xml:id="d3">
      <inkml:trace xmlns:inkml="http://www.w3.org/2003/InkML" xml:id="stk3" contextRef="#ctx0" brushRef="#br0">18240 10112 240 0,'13'0'50'6,"-1"-13"0"1,6-9-10 1,13 10-16 0,9-5 1 0,-12 12-2-2,24 3 6 2,12 2-4 0,16 0-9 0,1 7 7-2,35 10-4 2,-8 0-6 0,21-7-4 0,12 1-2-2,4 3 0 2,9-9-3 2,-24 2 1-1,15 8-1-5,-25-17-2 4,-4 16 1 1,-14-14-1-3,-9-3 0 1,-27-3-2 1,-28 1 2 0,-35-3-2-1,0 11-1 0,-9-23-11 1,-48-5 1 1,-40 6 7-1,-33 4 3-3,-27-2 1 3,-36 6 0 1,-16-8 0-3,9-1-2 2,1 10-2 0,31 3 0 2,22 0 0-5,25 7-2 3,31 0 0-1,26-1-1 1,32 1 3-2,29-4 1 2,9 4 2-2,19-12-3 2,46 4 2 1,17 2 2-3,49 4 0 1,36 2 1 2,2-2 1-2,9-1 0 0,-9-7 0 1,-60 8 1-1,-59 8 0 1,-43 3-3-2,-11-1-13 2,-42 23-101 1</inkml:trace>
    </iact:actionData>
  </iact:action>
  <iact:action type="add" startTime="22617">
    <iact:property name="dataType"/>
    <iact:actionData xml:id="d4">
      <inkml:trace xmlns:inkml="http://www.w3.org/2003/InkML" xml:id="stk4" contextRef="#ctx0" brushRef="#br0">12735 12374 281 0,'4'11'150'7,"-4"-6"-75"-1,0 7-31 2,0 5-21 0,-2-1-6 0,2 5-1-2,-2-1 5 2,6 9 2 0,-4-11 1 1,0 12-2-4,0-18-9 3,0-5 0 0,16 19-3 0,-16-9-5-2,3-3 1 2,1-9-1 0,-4 0 0 0,19 5 2-1,3 9-1 0,-3-8-2 2,21-4 2-2,-15-5 0-1,10 18-1 2,5-15 1 0,1 7 5 0,2-2-2 2,15 2-2-6,10 2 1 5,-7-6 1-1,-7 7 0-2,4-2 0 1,-2-4 2 2,1 14-2-2,-1-14-2 2,8-1-1-3,3-1-1 1,10-1-1 2,-9 1-1-1,7 0 1-3,-4 3 1 4,-1-10 1-1,-12 5 0-1,-5 0 1 0,11 2 0 1,-1 6-3-1,-3 2 0-1,1-11 0 3,2 9-1-2,15-8-1 2,-14 9-1-4,5-14 0 3,-22 8 1 1,13 4 1-1,1-2 0-2,-17-2 0 2,12 6-1-1,1-8 1 1,-1 8-3-1,-12-8 2 0,12-2 0 2,5 1-2-1,-1 3 1-2,1-8 1 1,-11 4-1 1,23-4 0 1,-12 0 1-3,3 0 1 2,-4-4-3-1,20 4 3 2,-3-3-2-3,0 10 1 1,-6 6 0 2,9-6-1-2,12 3 2 0,-18-3-3 1,-3-4 0 0,10 4 1-1,-5-10-1 0,5 3 1 1,-22 3 0 0,-2-13-1-1,1 13 0 0,-9-6 1 0,9-4-1 2,-10 4 0-1,9 0 0-2,-5-1 1 2,-9-1-1 0,-2 9 0 0,23-8 0-3,-28 4 1 3,4 0-1 1,8 4-1-2,2 1 0 0,-7-5 0 1,14 0 1 0,-14 8 0-1,14-5-1-1,-20-1 0 2,-11 5 2 0,-8-11-2 1,-2-1 2-4,-12 2-1 3,-14 1 0 1,16 4-1-2,-6-4 1-1,-6 2-2 2,3 2 0 0,3-4-1 0,3 2 0-2,-3-6 0 2,-7-18 2 1,7-30 1-2,-3-5 0 0,3 5 0 1,-10-4-3 0,7 11-1 0,6 23-13-3,5 7-18 4,-8 6-24-1,2 16-23-1,5-5-33 0,25 6-205 1</inkml:trace>
    </iact:actionData>
  </iact:action>
  <iact:action type="add" startTime="24274">
    <iact:property name="dataType"/>
    <iact:actionData xml:id="d5">
      <inkml:trace xmlns:inkml="http://www.w3.org/2003/InkML" xml:id="stk5" contextRef="#ctx0" brushRef="#br0">17818 12533 272 0,'-3'12'93'6,"3"5"-21"2,3 2-15 0,-6 6-5 1,3 3-12-4,3 9-1 3,-6-3-5 0,6-6-1 0,-2 6-5-2,11-12 2 2,-10-2-9 0,0-7-3 0,6-6-3-1,-13 10-3 0,10-10-7 1,14-4 2 0,-5 7-1-2,18 0-1 2,-7-1 2 0,17-9-2 0,0 3 1-1,13-6 0 0,-3 11 2 2,4-8 3-2,5-5-3-1,15 13 2 4,-11 0-2-3,10-5-3 1,5 9-2-2,-6-10 3 1,6 9-5 1,4-13 3 0,4 9 0-1,-8 6-1 1,-3-18 1 0,-3 10 0 0,5-10 0-2,10 10-2 2,-12 3 2 0,18-6-3 0,-14-4 2-3,24 11-2 4,-25-7 1-1,-5 6-1 0,-7 0 1-2,-9 4-1 2,-1-7-1 0,11 7 0 0,3-10 1-2,11-7-1 1,15-5 0 2,1-2 0-2,2-2 1-1,-1 14-1 3,-3-8 1-1,3-9 0 0,-8 21 0-2,-2-8 0 2,-9-9-1 0,19 0 0-1,-13 4 0 0,14 4 0 1,-18 8 2 0,11-12-2 0,-11 20 1-2,-5-11 0 1,-3-2-1 2,2 4 0-1,-9-7 1-2,-4-3-1 1,6 2 0 1,1 14 1 0,-10-22-1-1,-2 20 0 0,-7 5-2 1,-8-8 2 0,-10 8 0-1,-3-4-1 0,2-5 1 2,-5 0 0-2,1-2-1 0,-2 3 0 1,-1-3 1-1,-10 6 0 2,-14-15 1-3,7 9-1 1,-7 5 0 1,0-14-1 1,-4 13-2-3,2-4 0 1,2-30 1 1,8-29 2 0,3 0-1-1,-13-9 1 1,13-14-2 0,-7 32 2 0,3 6-2 0,-1 14-2-1,-3 23-6 1,-5 0-13-2,-8 4-20 1,3 15-29 1,-3-12-28 0,1 0-79-1</inkml:trace>
    </iact:actionData>
  </iact:action>
  <iact:action type="add" startTime="28066">
    <iact:property name="dataType"/>
    <iact:actionData xml:id="d6">
      <inkml:trace xmlns:inkml="http://www.w3.org/2003/InkML" xml:id="stk6" contextRef="#ctx0" brushRef="#br1">10269 13514 310 0,'6'-5'99'8,"-6"10"-59"1,0-8-2-4,-3 3-14 3,-7 3-19 0,4 3-1 0,-35 16 16 0,1 12 4-1,-20 26 0 0,-1 6-5 1,-5 11-6 0,-11 1-6-1,13-1-4 0,-1-15-1 1,10-1-1 0,13-16-1-2,19-23 1 2,23-19-1 0,11-16 0-2,22-2 0 2,30-17 12 0,15-30-5 0,9 4-1-2,-7 8 0 2,0-4 1 1,-24 14-1-2,-21 23-4-1,-32 17 1 3,-13 3-2-1,4 6 0 0,-16 33 0-1,-17 15 3 0,3 1-3 0,-5-4 1 2,16-11-1-2,7-11-1 0,15-14 2 0,3-18 1 1,3 0 2-2,10-12-3 3,30-18 2-1,18-25-2 0,9-6-1 0,21-10 1-2,-8 18-2 2,-39 28 2 0,-23 19 2 0,-23 12 1-2,-17 17 1 2,-52 83-1 0,-46 30-1-2,3 2-4 2,11-32 1-1,5-27-1 1,39-17 0-2,8-27 1 2,34-26 1 0,21-18-2 1,17-7 0-2,54-34 6 0,9-6-1 1,17-18-2 0,-1 15-2 0,-15 15 1-3,-26 31-1 4,-26 13 2-2,-30 6-2 1,-9 11-1-2,-15 42-2 2,-14 32 2 1,-13-18 0-3,5-17-2 2,-1 8 0-1,4-25-11 2,13-7-17-4,10-21-45 3,14-11-66 0</inkml:trace>
    </iact:actionData>
  </iact:action>
  <iact:action type="add" startTime="29200">
    <iact:property name="dataType"/>
    <iact:actionData xml:id="d7">
      <inkml:trace xmlns:inkml="http://www.w3.org/2003/InkML" xml:id="stk7" contextRef="#ctx0" brushRef="#br1">14287 14916 189 0,'0'22'226'6,"-3"30"-151"2,-36-2-28 0,-18 21-11-2,-24 4-16 3,4 1-8-2,-18-3-7 1,-4-3-2-2,12-18-2 2,21-11 0 0,25-18-1 1,37-21 0-4,4-2 0 3,11-12 0 0,46-23 12 0,20-27 6 0,23-22-8-2,0-9 0 4,4-11 0-3,-23 8-1-1,-24 45 0 2,-21 10 4-1,-20 24-2 2,-9 8-3-4,-23 6 1 4,-4 46-2-1,-47 55 0 0,-50 31-4-2,-1 3-3 2,-12-20 3 0,23-19-3 0,33-19 0-2,22-34 0 1,34-33 0 2,21-9 1-1,12-10 0-2,80-46 4 2,12-8 3 0,34 4-4-1,-10 4 3 0,-24 45 3 1,-43 13 1-1,-35 9 1 2,-29 4-2-4,-12 14-6 4,-45 42-4-1,-3 20 0 0,-6-2 0-2,4-23-1 1,8-8 1 2,14-17 1-1,24-35-1-3,29-8 0 3,3 0-3 1,29-36 0-2,32-24 3 0,5-12 0 1,20-6 1 0,-2 18 0 0,-16 10 0-2,-12 26 1 1,-65 19-2 1,-7 9 2 0,-7 12-1-1,-29 30-1 0,-21 20 1 1,-3-3-1 1,13 0-2-4,-9-17-7 4,15 0-16-1,5-5-27-1,5-10-34-1,1 10-67 3</inkml:trace>
    </iact:actionData>
  </iact:action>
  <iact:action type="add" startTime="30288">
    <iact:property name="dataType"/>
    <iact:actionData xml:id="d8">
      <inkml:trace xmlns:inkml="http://www.w3.org/2003/InkML" xml:id="stk8" contextRef="#ctx0" brushRef="#br1">12400 13382 411 0,'-10'31'85'6,"-31"14"-34"2,-16 4-16-2,-3 1-14 2,-3 1-15 0,7-6 1 1,2-4-4-4,13-16 1 3,21-14-2 0,20-11 4 0,10-6 9 0,3 4 8-2,58-9-4 2,-4-17-15 0,17-9 1-2,3-13-5 2,-4 6 2 0,-12 12 0 1,-13 9 1-3,-19 18 4 2,-36 3 3 0,-6 9 4-1,-4 16-2 0,-25 31-10 1,3 15-1 0,-31 7 0 0,-3 3 0-3,-3-4-1 3,18-7 1 1,25-26 1-1,10-20-2-2,13-26 2 2,13-1-2 0,13-12 0-1,51-27-1 0,10-18 2 0,7 1-2 1,6 3 2 1,-13 18 0-3,-17 15 0 2,-45 26 2-1,-25 3 3 2,-21 13-3-1,-15 39-3-2,-25 12 1 2,-5-3 1 0,-11 7-2-2,0 4 1 1,12-17-1 1,23-15 0 1,4-9 2-4,35-30-2 4,6-7 1-2,14-6-1 1,24-27 0-1,23-24 2 1,18-12 0-1,-5 19-2 2,3 22 1-3,-31 30 0 1,-14 27 3 2,-13 32 7-2,-34 37-11 0,-37 16 1 1,-2 1-1 0,-16-18 0 0,17-20-3-3,-3-15-8 3,6-19-21 1,10-23-28-2,17-15-33 0,20-13-186 1</inkml:trace>
    </iact:actionData>
  </iact:action>
  <iact:action type="add" startTime="31354">
    <iact:property name="dataType"/>
    <iact:actionData xml:id="d9">
      <inkml:trace xmlns:inkml="http://www.w3.org/2003/InkML" xml:id="stk9" contextRef="#ctx0" brushRef="#br1">16012 14889 311 0,'-17'14'125'4,"-31"34"-61"4,-25 33-10 0,7-5-21 0,-16 13-11-2,-10-7 7 2,10-5-11 0,0-4-2 0,18-9-5-2,7-12-3 2,33-12-1 0,14-26 0 0,10-16 1-2,14-7-7 2,38-19 0 0,30-17 5 1,18-20-3-4,20-3-1 5,-8-1 0-4,-20 18 1 2,-31 19 3-1,-19 31 1 1,-40-3-2-1,-4 9 1 2,-4 2-4-4,-17 15 2 3,-28 32 1 0,8 8 0 0,-14-12-4-2,1 6-1 2,25-9 2 1,1-15 0-1,27-20 0-2,6-16 0 1,12-2-2 2,27-13-1-2,31-31 1 0,14 1 2 0,31-9-2 2,-15 2 1-2,-9 13 0-1,-35 35 1 2,-37 13-1 0,-35 5 4 1,-7-3 4-4,-8 50-3 3,-46 15-5 0,-1 2 1 1,-9-20-2-3,7 4 0 2,13-10 1 0,21-14-1 0,18-14 3-2,15-15-2 1,12-10 4 3,11-3 0-3,10 13-2-1,38-2 1 2,18-9-4 0,-6-12-2-1,-28 5 2 0,-13 13 0 0,-32 3 0 1,-9 3-1 0,-1 5-11-1,-31 39-8 0,-15 9-22 2,-5-25-19-2,-9-3-98 0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7T02:23:10.16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5902">
    <iact:property name="dataType"/>
    <iact:actionData xml:id="d0">
      <inkml:trace xmlns:inkml="http://www.w3.org/2003/InkML" xml:id="stk0" contextRef="#ctx0" brushRef="#br0">22688 4917 140 0,'0'0'87'8,"3"0"-43"0,-3-6 5-2,5 6 19 2,-2 0-21 0,2 3 0 0,-2-7-6-2,-11 8-6 2,16-7-7 0,-11 9-4 0,3-9-2-2,0 6 0 2,0-6-5 0,3 0-2-1,-11 3-7-1,-7-10 2 2,-21-7 9 0,5-11-5 1,4 8-1-3,-19-17-2 2,1 6 1 0,-3 4-1 0,4-4 1-1,-5 0-4 0,8 11 2 1,-2-8-1 1,-2 11-3-3,6-5 1 2,-9 8-2-1,2-14 2 2,-8 13-2-3,5-13 3 1,-2 3-3 2,-4 5 1-2,16 3-1-1,-5-5 0 3,-9 5-1-2,9 0-1 1,1-5 2-2,-11 3-1 2,-10-10 1 0,-15 4 1 0,-8 2-1-2,0 1-4 2,3 8 3 0,1 1-2 0,-3 4 2-2,4 0-2 2,-5 3 1-1,-5-14-1 1,-3 12 0-1,1-6 0 1,7 2 0 0,-13-9 1 0,-2-5-2-2,2 9 0 2,3-8 0 0,7-3 0 0,-4-4 1-2,1 15-1 2,-14-5-1 0,13 7 2 1,-17-2-2-3,10-3-2 1,-2 3 2 1,6-4 0 0,0 18 0-2,0 0-1 2,8-2 1 0,-2 10 0 1,7-6 1-3,-9 2-1 1,8-8 0 2,2 3 1-1,-1-3 0-3,3-5-2 3,1 4 1 0,3-4 0 0,13 4 1-1,-10-3-1 0,15 8 0 1,16-7 1 0,-14 5-2-2,12 10 2 2,-9 2-1 0,-5-1 0 1,13-6 0-4,-11 8 1 3,3-8 0 0,2 17 0 0,-7-17 0-2,2 9-1 2,4-1-1 1,-10-3 1-2,0-5 2-1,-6 17-2 2,0-30 0 0,-15 24-1 0,16-5 1-2,-5-16-1 2,5 8 0 0,-9-10 1 1,5 19-1-4,-9-2 1 3,5 3 0 0,-8-10-1 0,-3 19 1-2,-7-12 0 3,10-5 0-2,-13 5 0 2,-3 9 0-3,3-14 0 1,-3 3 0 2,-8-17 0-2,7 11 0-1,-2-7 1 2,-10 6 0 0,9 10-1 1,4-3 0-4,2 1 0 3,-3 9 1 0,1-11-1 0,-20 15 2-2,12 0 0 2,0 3-2 0,19-6-3 0,8 9 1-2,1-15 0 3,3 21 1-2,1-22 1 2,5 16 0-4,-19-1 0 3,10-2 0 0,0 0 0 0,12-6 0-2,-9 2-1 2,14 5 1 0,-10 4-1 0,9-6 1-2,6 12 0 2,-1-9 1 0,-1 13-1 0,-3-11 1-2,5 13-1 2,-6-3 0 0,12-6 0 0,1 6-1-2,2-6 1 2,-1 1 0 0,4-9 0 0,-6 10-2-1,7-11 1 0,9 6 1 1,15-5 0 1,-15 5 0-4,16-13 1 2,0 0-1 2,1 7 0-1,10 3 1-2,-10-2 0 2,-1-7-1 0,7 14 1 0,-7-3-1-1,9-1 0 0,-9 2 0 1,3 4 0 0,-15 1-1-2,14-8 0 3,-5 7 0-2,3-7 0 1,-8 1 0-1,12 2 0 0,-7-8 0 1,10 0 1-1,-11 0-1 1,3-9 1 0,5 0-1-1,6 6 1 1,-3-4-1-2,-4-5 2 2,17 0-2 0,-5-5 0 0,10 7 1-2,-10-17-2 2,10 8 2 0,5 2-2 0,-20 2 0-2,10-4 1 2,0 2-1 0,10 0 1 0,-25-3 0-1,15 6 1 0,15-12-5 1,-15 6 0 0,10-2-4-2,6-40 8 3,4-24 1-2,1-12 0 1,-1 17 0-2,3-11 0 2,-3 4 0 0,1 10 0 0,9 18 0-2,-24 7 0 2,-2 23 0 0,-4 13 1 0,9 2 0-2,-18 3 0 2,5-2 0 0,8 6-1 0,-11-4 0-2,-2-5 0 2,9 8 0 0,-11 34 3 0,-23 10-2-2,16 17 1 2,-3 0-2 0,-19 0 0 0,9 5 1-2,-15-13-1 2,23 3 0 0,-18-7 0 0,21-20 0-2,-1-7 0 2,11-18 2 0,10-4-2 0,-10 0 3-2,20-14 4 4,-10 6 0-4,8-5 0 2,-6 3 0-1,16-5 1 0,-11 4-1 1,32 6 2 0,28-8-2-2,-8 0 1 2,5-5 1 0,13-6 0 0,4-3 0-2,-7 4-4 2,3-7-5 0,-18 10 0 0,-18 5 0-2,-8 0 0 2,-8-3 0 0,7 4 0 0,-12 1 0-2,-5-1 0 2,-7 0 0 0,-3 6 0 0,-5 0 0-1,-8 0 0 0,11 2 0 2,-6-2 0-2,6 0 0 0,-11 4 0 2,8-8 0-3,-8 2 0 2,13 4 0-2,-5-2 0 2,0 6 0 0,0-6 0 0,0-6 0-2,0 12 0 2,0-6 0 0,-5-2-69 0,-11-4-45-2,15 18-94 2</inkml:trace>
    </iact:actionData>
  </iact:action>
  <iact:action type="add" startTime="22020">
    <iact:property name="dataType"/>
    <iact:actionData xml:id="d1">
      <inkml:trace xmlns:inkml="http://www.w3.org/2003/InkML" xml:id="stk1" contextRef="#ctx0" brushRef="#br0">11018 9996 156 0,'-23'8'89'8,"12"6"-40"0,-7-6 12 0,7-2-11-2,6-3-21 2,5-3-4 0,0 0 7 0,5-5 7-2,-5-1-7 2,39 8-3 0,19-4-18-1,18 21 2-1,9-27-1 3,17 14 5-1,20 1-8 0,1 0-4-2,15-19-3 3,3 7 1-2,12-12 8 1,-9 17-1 1,-5-10 5-4,-14-5-4 3,-21 3-4 0,-17 2-1-2,-25-2 1 2,-24 7-1 1,-18-3-4-2,-17-5-2-1,-3 13 0 2,0 4-4 0,-33-25-1 0,-13-1 4-2,-36 11 1 2,-38 17 1 0,-41 7-1 1,-11-1 1-4,-10 0-1 3,14 9 0 0,-4 3 1 0,11-7-1-2,20-17 0 3,24 5 0-2,26 3 0 1,30-11 0-1,24-2 0 1,19 5 0-1,21 5 1 1,1-10-1-2,7 2 2 2,34 6 2 0,47 14-3 0,19 0 0-2,30 0-1 2,14-12 2 0,12 11-2 0,-9 2 0-2,-6-5 1 2,-4 0 1 0,-31 4-1 0,-43-12 1-2,-20 8-1 2,-38-13 1 1,-16 6-2 0,0-6-3-4,-16 6-6 3,-28 4 7-1,-20-1 1 0,-17-9 1 0,-14 6-3 1,29 3-6 0,-9-8-11 0,14 6-16-2,5-7-27 2,5-3-41 0,-13-28-182 0</inkml:trace>
    </iact:actionData>
  </iact:action>
  <iact:action type="add" startTime="24704">
    <iact:property name="dataType"/>
    <iact:actionData xml:id="d2">
      <inkml:trace xmlns:inkml="http://www.w3.org/2003/InkML" xml:id="stk2" contextRef="#ctx0" brushRef="#br0">10515 12323 262 0,'10'0'189'8,"-18"2"-116"0,24 3-15 0,-19-5-11-2,-2 10-14 2,-3-5-11 0,6 3 2-1,-1 7-9-1,1 4 1 3,-3 13 5-2,2 7 1 2,3 3-3-3,0-5-3 2,0 4-2 0,-6-10-4 0,6-11-1-2,9-3-4 2,-9-7 1 0,7 0-3 0,-4-10-1-2,7 11 1 2,-2-11-1 0,-4 11 1 0,5-5-1-2,1 0 2 2,3 7-3 0,3 7 3 0,-7-12-1-3,-1 3-2 4,7-2 2-2,-7 2-1 2,10-14-1-3,-5 16 0 1,4-17 2 2,17 15 0-1,-7-13 3-2,9 6 2 2,1 11 3 2,-7-3-3-3,-10-12-1-2,6 11-2 3,2-9 0 0,11 15-2 0,-5-27 0-2,6 18 3 2,1-3-3 0,2 0 1 0,1 2 1-2,-1 0 1 2,9-1-1 0,-20-6-1 0,18 7 1-1,-6 0-3 0,0 3-1 1,20-10 0 0,1 15 1-2,-11-11-1 3,1 1-1-3,8 3 0 2,10-3 2 0,-12-1-2 0,-15 9 1-1,11-17 0 1,-1 14 0-2,-8-3 1 2,6 3 0 0,-5-10 0 1,12 12-2-4,-5-9 1 4,1-3-1-2,-9-7 0 1,5 14 1-2,14-2 0 2,-18-1 3 0,11 4-3 0,-8-3 0-2,4 3-1 2,-6-1 0 0,-2-3 0 1,-8-8 0-4,7 8 0 4,6-1 0-2,4 3 0 1,2 3 0-2,-1-4 0 2,6-2 0 0,-5-6 0 0,1 6 0-2,8-3 0 2,-10 0 0 0,1-3 0 0,-5 3 0-1,-8 3 0 1,-5-6 0-1,2 3 0 1,14 3 0-1,-16-3 0 1,2 0 0-1,11-3 0 1,-11 6 0-2,17 1 0 3,3-4 0-2,-5 2 0 2,2 3 0-3,21-2 0 2,2 2 0-1,-2 0 0 1,9 2 0-2,-3-2 0 2,-15-2 0 0,8 2 0 0,1 2 0-2,-33-10 0 2,13-1 0 0,-12 4 0 0,-6-5 0-2,-12 5 0 3,5 0 0-2,-3-3 0 1,-1 3 0-1,3 0 0 0,-4-2 0 1,-1 4 0 0,3 3 0-2,-5-7 0 2,4-1 0 0,-5 6 0 0,14 2 0-3,-5-5 0 4,-8 4 0-1,1-13 0 0,-9 11 0-3,-13-2 0 3,6 3 0 1,-5-3 0-1,-8 0 0-2,0-5 0 2,2 10 0 0,-4-10 0 1,4 5 0-4,-2-5 0 3,0 5 0 0,0-6-5 1,-2-28 2-4,2-18 2 3,-3-12 1 0,3 0 0 0,3-8 1-3,-3 1-2 4,15-3 1-1,-7 5 0 0,5 27 0-2,-6 20-2 2,9 4 2 0,-12 13-5 0,-4-2-12-2,9 7-14 2,-9-5-20 0,-19 10-33 1,6-12-31-4,-27 7-72 3</inkml:trace>
    </iact:actionData>
  </iact:action>
  <iact:action type="add" startTime="28166">
    <iact:property name="dataType"/>
    <iact:actionData xml:id="d3">
      <inkml:trace xmlns:inkml="http://www.w3.org/2003/InkML" xml:id="stk3" contextRef="#ctx0" brushRef="#br1">10075 13310 371 0,'3'7'96'8,"-3"-4"-31"0,-8 23-14-1,-25 26-30 0,-11 10-2 1,-35 17 5 0,-1 5-5 0,-4 0-4-2,-10-7-3 2,23-13-3 0,11-10-3-2,27-17-1 2,13-25-3-1,17-16 0 2,16 1-1-2,-6-6 1 0,66-26 6 1,31-19-6 0,39-20-1 1,-15 7 0-4,-15 17-1 3,-29 21 0 1,-27 12 0-2,-33 12 1-1,-28 10-1 2,1 2 0 0,-20 32-2 0,-47 45 2-2,-34 23 2 2,-3-2 0 1,-28-20-1-2,38-3 2-1,11-19 0 2,41-24 5 0,19-26-1-2,26-13 1 2,15-10-1 0,17-14 0 0,68-37-1 0,24-20-4-2,14-4-2 2,1 10 0 0,-48 21-1 0,-17 20 2-2,-51 23-2 3,-18 16 2-2,-14 4-2 1,-4 22-3-2,-46 50 4 4,-22 10 5-4,-9-7-3 2,-10 0 0-2,8-24 2 2,33-16 0 0,20-22 3 0,31-27-1-2,14 2 1 1,12-11-4 2,64-43 7-1,43-35-9-2,5-11-1 2,31-10-2 0,-24 14 2-2,-17 38 0 2,-49 38 0 1,-54 21 2-2,-17 6-1 1,-7 9-1-2,-31 31-8 2,-57 55 8 1,-26 19 3-3,0-15 1 1,-3-10-1 1,11-17 1 0,26-22 2 0,32-21 0-2,36-21-2 2,19-15 1 0,9-6-2 0,16 4 3-2,75-16-6 2,-3-13-4 1,-6 4-21-2,-11-1-30-1,-31 11-36 3,-37 7-74-2</inkml:trace>
    </iact:actionData>
  </iact:action>
  <iact:action type="add" startTime="29412">
    <iact:property name="dataType"/>
    <iact:actionData xml:id="d4">
      <inkml:trace xmlns:inkml="http://www.w3.org/2003/InkML" xml:id="stk4" contextRef="#ctx0" brushRef="#br1">11871 14643 382 0,'7'4'105'8,"-14"10"-37"-2,-2 14-28 2,-11 6-21 0,-21 33-8-2,-2 3-2 2,3-5-4 0,0-12-2 0,8-8 1-2,3-31-2 2,26-2 3 0,6-12 1 0,-3-6-3-2,20-2-3 2,41-42 10 1,19-32-7-2,17-8 1 1,26-12-1-1,11 9 4 0,-30 40 3 1,-37 30 4-2,-46 15 9 2,-5 16-4 0,-39 8-9 0,-33 68-6 0,-43 30 1-2,-14 24-4 3,-2-9-1-2,15 3 0-1,6-25 1 2,14-34 0 0,41-22-1 0,19-37 7-2,36-19 3 2,4-12-8 0,73-43 5 0,19-24-4-2,25-14-1 2,7 24-2 0,-31 15 2 0,-49 37-2 0,-34 22 1-2,-30-5-1 2,-14 21-2 0,-23 7-7-1,-47 53 9 0,-20-9 2 2,21-6-2-2,12-3 0-1,12-19 0 2,36-7 2 0,10-17-1 0,13-15 4-1,16-3 2 0,21-9-4 1,27-12 1 0,33-16-2-2,19-21-2 2,-9 13 1 0,-25 4 0 0,-26 16-1 0,-30 19 0-2,-11 9 2 2,-30 5-2 0,5 4-3-1,-42 27 3 0,-13 23 5 1,-19 4-2 0,-5 4 2-2,24-18-3 2,5-6 1 0,33-14-1 0,15-26 6-1,24-10 1 0,5 4-7 1,43-27 2 0,31-14 0-2,25-8-4 2,3-3 0 0,-55 23 0 0,-22 13-2-2,-21 14 0 2,-21 5-15 0,-8 2-22 0,-15 15-37 0,-47 22-68-2</inkml:trace>
    </iact:actionData>
  </iact:action>
  <iact:action type="add" startTime="33420">
    <iact:property name="dataType"/>
    <iact:actionData xml:id="d5">
      <inkml:trace xmlns:inkml="http://www.w3.org/2003/InkML" xml:id="stk5" contextRef="#ctx0" brushRef="#br1">1227 3880 416 0,'56'9'69'6,"8"-6"-20"2,27-3 4 0,27 8-28-1,19 1 2 0,39-1 4 1,54-1-7 0,21 3-2 0,10 1-5-2,-7-2-2 3,15 2-1-2,13 0-5 1,-10 1-3-2,-7-5 4 3,-21-7-5-1,-12 10 3 1,-32-5-2-3,-13-3 1 2,-52-2-4 0,-17-11-1-1,-19-2-1-1,-28 1-1 3,-30 9 1-2,-14-5-1 1,-27 5 0-1,-9 12-1-1,7-7-6 2,-56 18 6 1,-70 5 1-4,-82-14 3 3,-95 2-1 1,-66-18 0-1,-61 3-1-2,15-11 3 1,31-11 1 1,38 16-1 0,11-11 2-2,-10 24-3 3,47 0-2-1,26 12-2 1,66-5 1-4,51 11 0 4,44-6-1-1,42-12-1 0,33-3-2-3,30-4-4 3,13-1 1-1,-2 3 1 2,6-2 1-4,27-21 5 3,48 11 4 0,50 2 0 0,89 3-3-1,83 2 1 0,40 5-1 1,80 2-1 0,-58-7-1-2,-7 8 1 2,-34 2 0 0,-27 21 1 0,-22-4 4-2,-35-11 2 2,-16 16 2 1,-16-20-2-2,-30 1-2-1,-39-4-3 3,-43-10-1-2,-48 0 0 2,-41 1 0-4,-10 3-1 3,9 7-3 0,-23-3-2 0,-13 4-2-2,-101 16 7 2,-96 7 2 0,-102 13 1 0,-66-10-3-2,-19-22-1 2,41-10 1 0,81 3 0 0,47-3 0-2,76 0-12 2,25-9-41 1,34-2-48-2,36-14-149-1</inkml:trace>
    </iact:actionData>
  </iact:action>
  <iact:action type="add" startTime="35962">
    <iact:property name="dataType"/>
    <iact:actionData xml:id="d6">
      <inkml:trace xmlns:inkml="http://www.w3.org/2003/InkML" xml:id="stk6" contextRef="#ctx0" brushRef="#br1">10107 18008 213 0,'0'0'66'8,"1"0"-38"0,-1 0 20-3,-1 0 1 3,5-3-7 1,-4 3 19-1,4 0 7-2,9 0-11 2,-10 0-7 0,-3 0-20-2,44 8-6 2,-4 0-11 0,21-4 2 0,39-2-5 0,20-2-3-2,27 0 1 4,8 3 0-4,6 0 0 2,-9 1 3-2,-4 3 4 2,-2-1-6 0,-14 5 1-2,-32-7-2 2,-26-2 4 0,-35 1-3 0,-27-3 0 0,-16 0-4-2,-4 0-5 2,-5 8-3 1,-6-4-3-1,-78 1 6-3,-51-5 0 3,-28-12 1 0,-30-5-1-2,9-8 0 2,10 5 0 0,29 1 1 0,24 13-1 0,14 4 1-2,40 2-2 1,15 2 1 2,26-2-1-3,19 6 1 2,12-6 0-1,8 0 1 2,11-6 1-1,2 6-2-2,-5 0-8 2,68 0 7 1,24 12 1-2,45 1-1-1,31 4 1 2,-2-3 0 0,-26 0 0 0,-27-2 1-2,0 2 1 2,-28 3-2 0,-29-6 2 0,-21 0-1-2,-9 0 1 1,-29-5-2 2,-10-6 0-1,-13 0-3-2,2 9 0 2,5 1-5 0,-98 31 7 0,-16-11 1-2,-31-5 0 2,-9-16 1 1,11-9-1-3,15 0 1 1,34 0-1 2,18 0 1 0,27-2-1-2,31 4-1 0,29-8 1 1,11 6 0-2,7-8-2 2,8-5 2-2,88-11 0 2,24 11 2 0,56 1 0 0,8 7-1-2,-26 18 0 3,-19 4 1-2,-40-6 0-1,-30 2-1 2,-46 0 1 1,-44-11-2-2,-6-4 0 1,-2 4-8-2,-11 4-1 2,-78 8 2 0,-54-5 7-2,-25-1 2 2,-3 0-2 0,-2 4 1 0,28-2-1 0,31-10 1-2,25 10-1 2,42-8 0 0,32-4 0 0,26-8-1-2,20 9-1 2,-4-11 2 0,71-32 1 0,31 15 3-2,22 29-2 2,25 4-1 0,-24 6 1 0,-21 7 0-2,-36-6-2 2,-31-5 2 0,-30-3-2 0,-33-6 0-2,-8 8-6 3,7-2-3-2,-57 5 2 0,-63-4 7 0,-37-8 2 1,-5 1 0 0,10-5-1 0,38 6 0-1,32-5 0 0,53 7 0 1,16 0 2 0,36-2-3-2,-8-1 3 2,7-7-3 1,32 0 1-2,51-5-1-1,-17 11-8 4,-3 21-36-2,-28-3-40-2,-15 11-40 2,-5 15-230 0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7T02:23:10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328">
    <iact:property name="dataType"/>
    <iact:actionData xml:id="d0">
      <inkml:trace xmlns:inkml="http://www.w3.org/2003/InkML" xml:id="stk0" contextRef="#ctx0" brushRef="#br0">17537 7692 255 0,'1'30'104'7,"8"-6"-48"-1,-9 8-13 2,4 0-4 0,-4-13-23 0,19-1-7-3,-19-1 0 4,18-12-1-2,5-5 0 1,17-5-4-2,4-12-1 2,17-1 1 1,11-16 2-1,-8 9 0-3,13 3 1 4,3 7 1-1,-9 7-2 0,-2 14 3 0,-17 9 1-2,-2 5-1 2,-1 4-4 0,-7 3-2-2,-6 3 1 2,-1 8 1 0,-8 5-2 0,11-5-1-2,3 19-2 2,-5-6 1 0,7-17-1 0,11-13 0-2,26-9 0 2,7-12 0-1,7-26-1 1,-3-10 1 0,21-23 0-1,10-11 0 2,-22 16 0-2,0 15 0-2,-29 20 0 4,-15 4 1-1,5 30 0 0,-9-15 1-1,-11 9 0 1,-3 18 2 0,-15 1-1-2,4-17 2 1,-1 17-2 1,3-3-2 0,-7 4 3 0,10-1-1-2,-1-3-2 2,-1-14 0 0,0-5-1-1,20-4 0-1,13-2 0 2,1-16 0 1,13-8 0-1,12-17 0-2,24 1 0 2,-11-7 0 0,-4 12 0 0,-14 22 1-1,6 19 0 1,-22-3 0-1,-5 14 0 3,-6 0 3-6,-14 2-1 4,-6 1 0 0,3-14-1 1,-1 11-2-3,2-12 1 3,7 16 0-2,6-2 0 1,9-6 0-2,-6-4 1 2,5-5-2 0,16-21 0 1,6-15 0-4,14-17 1 3,2 2-1 0,16-12 1 0,-12 18-1-1,0 5 0 0,-14 12 0 2,-7 18 3-2,-2 9 0-1,-10 14-1 2,3-3-1 0,-7 18 0 0,-8 3 0-1,12-1-1 0,-14 3 1 1,-4-3 1 1,4-11-2-4,1 10 2 5,8-4-1-3,-6-16 0 1,18 4-1-3,-2-12 1 3,0 1-1 1,21-3 0-2,11-20-1-1,9-3 1 2,24-28-1 2,-18-16 1-4,-10-4-1 0,-27 21 1 2,-4 25 2 0,-1 27-1 0,-4 15 0-2,-10 10 0 3,-6-3-1-2,-5 5 0 1,8-15 0-2,-3 6 0 3,-5-7 0-2,4-1 0 2,-4 1 0-4,5 1 0 4,-1 10 0-2,5-3-1 1,-9-16 1-1,21-2 0 0,23-8-1 1,5-7 1 0,14-18 0-2,2 9 0 2,20-1 0 1,2-2 0-2,8-3 0-1,4-5 1 2,11-6-1 0,-16-9 1 0,-15 7-1-2,-31 24-1 2,-1 25-1 0,-8 35-17 0,-26 15-31-2,-12-3-33 2,-36-17-111 0</inkml:trace>
    </iact:actionData>
  </iact:action>
  <iact:action type="add" startTime="11257">
    <iact:property name="dataType"/>
    <iact:actionData xml:id="d1">
      <inkml:trace xmlns:inkml="http://www.w3.org/2003/InkML" xml:id="stk1" contextRef="#ctx0" brushRef="#br0">7757 15049 255 0,'0'0'80'5,"0"5"-31"3,0-10 2 1,1 5-7-3,2-2-19 2,4 2 3 0,11-4 1 0,51 8-15-2,11-4 4 2,61 5-6-1,60-8-2 2,50-11-3-3,30 14 2 1,9 8 2 2,-20 9 0 0,-11 22 6-4,-37-7-2 3,-35 9-7-1,-13-7 0 2,-16-21-3-4,-35 8-3 4,-42-31 1-2,-40 10-1 2,-30-1-2-3,-11-3 0 2,-8 2-4 0,-36-11-9 0,-80 6 13-2,-56 16 2 3,-26-4 0-2,-66 8 0 1,-71-9-2-2,-2-15-1 2,-15-2 1 0,29-19 0 0,79 3 0 0,37 8-3-2,38 11 2 2,53 3-4 0,27 14-4-3,30-1 2 4,39 1-1-2,23 0 8 2,10-14 5-3,3 0-5 2,25 11 3 0,71-4-2 0,65 3-1-2,55-6 0 3,63 8 0-3,36-7 0 3,7-5 0-3,-49 16 2 1,0-9-2 2,-23 3 2-1,-94 2-2-2,-13-8 4 2,-28 3 1 0,-16-14-1 0,-14 4-2-3,-48 1 0 4,-22 0-2-1,-26 9 0 0,-1 3-3 0,-56-3-6-2,-118 4 9 2,-50 15 3 0,-82 12 0-2,-32-15 2 2,20-1-5 0,2-21-1 0,39-3 1-2,76-7 0 2,52 12-4 0,29-1-11 0,40 9-38 0,28-3-47-2,31 17-111 2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7T02:23:10.1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act:action type="add" startTime="1442">
    <iact:property name="dataType"/>
    <iact:actionData xml:id="d0">
      <inkml:trace xmlns:inkml="http://www.w3.org/2003/InkML" xml:id="stk0" contextRef="#ctx0" brushRef="#br0">14726 7345 388 0,'96'4'59'8,"-8"5"-11"0,30 1-4-2,25-2-17 2,31 4-17-1,35 0 6 2,20-2-3-3,9-4-1 2,37-19-2 2,-4 26 0-3,-39-5 13-1,4 15-3 2,-5 2-4 0,-70-2-8 0,-41-12 4-2,-49 5-3 2,-42-9-2 0,-39-2-6 0,-9 0-1-1,-106 26 0 0,-72-3 1 1,-91-7-1 0,-50-21 0-2,-36-9 0 2,-19-23-1 0,32-8 1 2,31-13 2-6,66 7-1 4,26 1-1 0,80 19 0 0,74 17-1-2,58 23 1 3,39-11 0-2,13 15 3 2,71 8-2-3,71 10-1 1,48-8 0 2,24 2-3-1,21 2 3-2,-34 5 0 2,-7-7 0-1,-15-6 1 1,-24 5-1-1,-24-26 2 0,-53 3-1 1,-24-23-1 1,-34-1 0-4,-31 1-1 3,-2-2-4 1,-18 5-23-2,-27-11-44 0,-36-1-60-1</inkml:trace>
    </iact:actionData>
  </iact:action>
  <iact:action type="add" startTime="2396">
    <iact:property name="dataType"/>
    <iact:actionData xml:id="d1">
      <inkml:trace xmlns:inkml="http://www.w3.org/2003/InkML" xml:id="stk1" contextRef="#ctx0" brushRef="#br0">24335 7546 161 0,'19'-4'194'5,"9"-9"-131"4,5 6-9-1,23-7-5-2,8 10-12 1,17-16-14 2,45 20-1-1,30 1-4-3,28 11-3 5,33-3 2-4,51-7 0 3,32-4-11-3,12 0 4 2,36 4-1 1,-18 9-1-1,-17 35 4-3,-39-2-1 3,-58 3-5 0,-43-26-2 0,-12-11-2-2,-53-1-1 2,-44-9-1 1,-39-6 0-2,-22 6 0-1,-3 6-4 2,-48-6-3 0,-85 11 7 0,-59 0 1-2,-45 6-1 2,-114-14 2-1,-58-14-2 1,-36-17-1 0,6-29 1-1,34 0 1 1,49-4-1 0,54 28 2 3,1 8-2-8,59 0 0 5,62 21-1 0,49 19 1-2,78-1 0 1,40-9 0 2,29 11 3-1,92 16-3-2,93 14 0 2,100 1 1 0,70-10-1 0,0-20-2-2,51-10-1 2,0-7 3 0,-31-11 2 1,-70 3-1-3,-59 3 0 1,-58 10 0 1,-65-3 1 0,-37-4-1-1,-38-13 0 3,-31 8-1-4,-23-3 0 3,-17 13 0-4,3 4-2 3,-85 15 1-1,-66 14 1 1,-86 4 2-2,-89 10 0 2,4-5-2 0,-15-13 0 0,22-5 0-2,68-15 0 1,25-2 0 1,54-12 0 1,56 19-8-3,23-7-29 2,45 6-52 0,28-11-95 0</inkml:trace>
    </iact:actionData>
  </iact:action>
  <iact:action type="add" startTime="8410">
    <iact:property name="dataType"/>
    <iact:actionData xml:id="d2">
      <inkml:trace xmlns:inkml="http://www.w3.org/2003/InkML" xml:id="stk2" contextRef="#ctx0" brushRef="#br1">17346 1978 340 0,'27'0'146'6,"-23"-2"-58"2,-1 2-5 0,3 5-26-1,-6-8-18 1,0 1-2-1,-9 7-8 1,5-5-9 0,4 0-6-2,-33-11-5 2,-8-15 11 0,-2 7-4 0,-27-3-3 0,-1 7-3-2,4 13-4 1,8 2-1 1,-6 7 0 1,8 3-1-3,-18 17-1 3,10 0 0-2,8 25 2 1,5 5-1-2,1 18 0 2,11 0 2 0,6 11-1 0,11 13 1-2,23-17 3 3,13-1-2-2,15-4 3 0,31-13-2 0,5-4 0 1,46-2-4 0,4-21-4-2,4-20 0 2,5-5 0 0,6-24 0 0,-40-10 0 0,-13-5 0-2,-16-3 0 1,-18-6 0 2,-23 8 0-3,5-3 0 2,-8 6 0 0,-16 7 0 0,-3 10 0 0,2 1 0-2,-11-3-18 3,11 4-12-2,-5-2-21-1,-11-5-23 2,-17 16-37 0,7-3-80 1</inkml:trace>
    </iact:actionData>
  </iact:action>
  <iact:action type="add" startTime="9154">
    <iact:property name="dataType"/>
    <iact:actionData xml:id="d3">
      <inkml:trace xmlns:inkml="http://www.w3.org/2003/InkML" xml:id="stk3" contextRef="#ctx0" brushRef="#br1">17843 1222 246 0,'8'3'214'6,"-8"3"-114"0,-8 7-13 2,8 24-12 0,-8 36-40-1,6 19 4 0,-16 5-4 1,18 1-7 0,0-6-10 0,-13-23-10-3,6-17-6 3,7-13-1 1,0-16-1-1,4-6-12-1,-4-3-21 0,19 3-36 1,1-3-25 0,4-8-71-3</inkml:trace>
    </iact:actionData>
  </iact:action>
  <iact:action type="add" startTime="9534">
    <iact:property name="dataType"/>
    <iact:actionData xml:id="d4">
      <inkml:trace xmlns:inkml="http://www.w3.org/2003/InkML" xml:id="stk4" contextRef="#ctx0" brushRef="#br1">18321 2122 474 0,'0'2'118'8,"0"-2"-37"0,3-2-18-2,-3 7-23 1,6-5-1 2,-12 0 6-1,12 0-4-2,17 3-5 2,15-3-9-1,9 3-1 1,17-3-6-2,6 2-7 2,12 4-13 1,-5-3 0-1,-25 3 0-3,-2-15 0 4,-23 12 0-2,-4-8 0 2,-20 5-14-4,-10 0-47 4,0 2-28-1,-25 9-36 0,-9 17-65-2</inkml:trace>
    </iact:actionData>
  </iact:action>
  <iact:action type="add" startTime="9864">
    <iact:property name="dataType"/>
    <iact:actionData xml:id="d5">
      <inkml:trace xmlns:inkml="http://www.w3.org/2003/InkML" xml:id="stk5" contextRef="#ctx0" brushRef="#br1">18241 2500 437 0,'29'-11'109'8,"-6"5"-28"0,-2-4-7-2,2-2-32 2,5 7 2-1,16-10 11 1,17 5-10-1,7 1-11 1,-1 1-10-1,-13 8-4 1,-2-3-9-1,-17 6-7 1,-2-6-4 0,-8 6-2 0,7-6-15-2,-22 8-29 1,3-7-36 2,-12 4-34-1,15 4-67-2</inkml:trace>
    </iact:actionData>
  </iact:action>
  <iact:action type="add" startTime="10271">
    <iact:property name="dataType"/>
    <iact:actionData xml:id="d6">
      <inkml:trace xmlns:inkml="http://www.w3.org/2003/InkML" xml:id="stk6" contextRef="#ctx0" brushRef="#br1">19324 1745 366 0,'18'-9'139'4,"-7"13"-57"5,-11-8-16-1,2 13-29-1,5-18-13 0,-7 15 4 1,6-6 3 0,20-2-2 0,1 2-5 0,-9-4-1-3,28 13-7 3,-10-1-2 1,21-11-3-3,4 23 2 2,-5-1-6 0,-11 10 0 0,4-1-2-1,2 22-3 0,-15-7-1 1,-10-4 1 3,-1-5 1-8,4-7 2 5,-4 17 3 0,11 0-1 0,5 6 0 0,2 2-1-2,-2-5-4 2,-2-8 0 0,-6 3-1-2,8-15 0 2,-14 0-1-1,9-7-1 2,11-1-4-3,-9-11-14 2,1-5-18 0,9-11-9 0,5-12-26-2,-6-30-27 2,-7-3-66 0</inkml:trace>
    </iact:actionData>
  </iact:action>
  <iact:action type="add" startTime="10691">
    <iact:property name="dataType"/>
    <iact:actionData xml:id="d7">
      <inkml:trace xmlns:inkml="http://www.w3.org/2003/InkML" xml:id="stk7" contextRef="#ctx0" brushRef="#br1">20421 1578 234 0,'-16'31'237'4,"-11"14"-170"5,-27 14 12-1,-8 9-19 0,-31 17-24-3,5 36-4 3,-12 11-5 1,-8 0-11-1,-2-8-5-2,33-29-6 2,-2-14-5 0,31-11 0-1,15-35-3 0,25-25-14 1,11-11-21-1,-1-12-22 2,41-26-99-3</inkml:trace>
    </iact:actionData>
  </iact:action>
  <iact:action type="add" startTime="11830">
    <iact:property name="dataType"/>
    <iact:actionData xml:id="d8">
      <inkml:trace xmlns:inkml="http://www.w3.org/2003/InkML" xml:id="stk8" contextRef="#ctx0" brushRef="#br1">23371 1757 207 0,'-4'2'241'6,"-5"-2"-190"2,5 3-13-1,-1-6-2 2,-34-9-9-3,-17 1 15 1,-21 11-4 2,-7-6-6-1,-20 12-2-2,4 20-5 2,-2-1-10 0,11 14-1 0,7 14-4-2,18 15-2 2,14 16-1-1,12 7 2 2,21-10-1 1,17 9 2-6,20-14 3 4,30-9 3 0,24-8-2-1,32-7-5 0,46 5-4 1,-20-28-1 0,5-6-4-2,-31-19 0 2,-8-18 0 0,-51 6-4 0,-6-17-13-2,-22-5-38 2,-1-16-57 1,-16-2-81-2</inkml:trace>
    </iact:actionData>
  </iact:action>
  <iact:action type="add" startTime="12384">
    <iact:property name="dataType"/>
    <iact:actionData xml:id="d9">
      <inkml:trace xmlns:inkml="http://www.w3.org/2003/InkML" xml:id="stk9" contextRef="#ctx0" brushRef="#br1">23921 1169 379 0,'31'5'114'8,"-15"1"-43"0,6-1-12-2,-12-3-20 2,13 11-8 0,8 14-2 0,5-2-2-2,-2 12-7 2,3 17 1-1,-3 8-5 1,-8 2-6-1,-13 1-5 1,-25 6-5 0,-15-5 0 0,-34-24-3-3,-16-5-1 4,-7-17-2-1,4-31-9 0,6-6-4-1,26-9 1 2,19-4 6-2,29 2 4 1,18-21 8-3,22 10 0 3,12 6 0 0,8 16 3 0,-4 23 5-2,-3 13 6 2,19 30 3 1,5 1-9-2,-10 1-6-1,6-10-2 2,-20-5 0 0,-1-10-11 0,-9-6-35-2,-9-12-63 2,-14-5-50 0</inkml:trace>
    </iact:actionData>
  </iact:action>
  <iact:action type="add" startTime="12940">
    <iact:property name="dataType"/>
    <iact:actionData xml:id="d10">
      <inkml:trace xmlns:inkml="http://www.w3.org/2003/InkML" xml:id="stk10" contextRef="#ctx0" brushRef="#br1">24574 1992 314 0,'41'0'171'5,"-24"-3"-81"4,6-5-13-2,18 8-28 2,-5-9-10-4,5 1 1 3,15 5 1 1,11-1-8-1,-2-6-9-2,12-2-8 1,-4 17-7 2,-10-1-6-1,-26-9-3-2,-5 6-3 2,-17-1-19 0,-15 4-38-1,-13-4-48 0,-17 26-68 0</inkml:trace>
    </iact:actionData>
  </iact:action>
  <iact:action type="add" startTime="13232">
    <iact:property name="dataType"/>
    <iact:actionData xml:id="d11">
      <inkml:trace xmlns:inkml="http://www.w3.org/2003/InkML" xml:id="stk11" contextRef="#ctx0" brushRef="#br1">24558 2231 214 0,'66'0'261'8,"-14"-6"-184"-2,4 2-4 2,5-3-22 0,3-6-21 0,-5 6-2-2,2-3 2 2,3 6-10 0,-7 9-10 0,-4-1-7-3,-18 1-3 3,4-14-7 1,-3 9-29-1,-11-8-52-2,-6 3-81 2</inkml:trace>
    </iact:actionData>
  </iact:action>
  <iact:action type="add" startTime="13564">
    <iact:property name="dataType"/>
    <iact:actionData xml:id="d12">
      <inkml:trace xmlns:inkml="http://www.w3.org/2003/InkML" xml:id="stk12" contextRef="#ctx0" brushRef="#br1">25483 1573 333 0,'32'4'89'7,"-7"-8"-11"-2,8 8-28 3,-10-4-17 0,5 1 0-1,5 3 6 0,-10 4-7 1,-4 11-14 0,-4-1-8 0,-8 18-5-2,-4-2-3 2,-10 14-1 0,-11-1 2 0,-14 12-2-2,5 0 3 1,-7-5 0 2,8 10-1-1,13-7 5-2,13-9 1 4,9-1 0-3,14-5 0 0,10-8-3-1,11-14-3 2,17-9 1 0,10-11-4-1,-6-19 0-1,3-11 0 4,-11-7-1-3,-7-31 1 1,0-14-2-2,-23-8 1 2,10-8-2 0,-20 5 3 0,-7 18 0-2,3 26 0 2,-13 25 0 0,4 20 0 0,-5 4 1-2,1 0 1 2,1 4 1 0,-2 1 2 0,1-1 7-2,-7 11 8 2,14 27 13 0,6 46-28 0,-10-5-2-2,1 19 0 2,1 13-2 0,-10 6 3 0,1 2-2-2,-19 15-1 2,-6-5-1 1,-15-10 0-2,-1-8 1-1,-14 0-1 2,-8-16-1 0,-4-20-1 0,9-20 1-2,-16-25-1 2,15-26-4 0,0-22-3 0,5-29-6-2,-2-21-5 2,20-37-11 0,8-32-13 0,27-13-43-2,23 20-182 3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7T02:23:10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436">
    <iact:property name="dataType"/>
    <iact:actionData xml:id="d0">
      <inkml:trace xmlns:inkml="http://www.w3.org/2003/InkML" xml:id="stk0" contextRef="#ctx0" brushRef="#br0">6690 15474 315 0,'28'0'88'5,"-1"2"-25"3,41 1-3 0,25 14-18 0,66-2-17-2,40 14-4 2,58-3 2 0,44-7-1 0,21 1-9-2,-2 12 5 4,2 0-6-4,-18 17-2 2,-43-5 1-2,0 4-1 3,-61-2 5-2,-49-21-8 2,-63-8 0-4,-44-12-2 3,-32-5-5 0,-25-5 0 0,-30 5-9-2,-97-14 9 2,-69-9 1 0,-88-6-1 0,-28 10 0-2,-27 6-1 2,9 0 1 0,25-9-1 0,37 12 0-2,49-10 1 2,35 3-1 1,39 2-2-2,37 6 0-1,74 6-2 3,47-2-4-2,16-3-2 2,60-20 5-4,88 15 6 3,46 0 0 0,59 13 0 0,64 9 1-2,16 19-1 3,-12-3 1-2,-72 12 2 1,-64 2 2-2,-44-10 5 2,-44-16-1 0,-62 0 3 0,-41-13-4-1,-20-4-8 0,-9 1-3 2,-113-25-1-1,-125 2 4-3,-105 1 1 4,-60 9 2-2,8 4-3 2,25 3 3-4,51-1 1 4,53 0-1-2,89 17-3 1,95-2 0-1,69-1 1 1,40-8-1-1,43-9 4 1,126-10 2-2,68 3-5 2,52 12-1 0,0-5-2 0,-52 6-3-2,-81 10-6 3,-51 8-28-1,-48-3-53 0,-52 12-86-3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7T02:23:10.1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13885">
    <iact:property name="dataType"/>
    <iact:actionData xml:id="d0">
      <inkml:trace xmlns:inkml="http://www.w3.org/2003/InkML" xml:id="stk0" contextRef="#ctx0" brushRef="#br0">9415 7073 260 0,'16'-5'125'7,"-3"-4"-70"1,-9 3-10 1,10 0-7-3,-14 1-2 1,7 3-2 1,9-5 4 0,0 2 0 0,-2 0-9-1,1 2-2 1,-4-1-1 0,10 1-4-3,3-2-6 3,12 9 3 1,4-8-6-2,7-4-2-1,7 11-1 3,-8-11 0-1,12 4-1 0,-14 4 3-1,25 0-1 0,-15 0-2 0,0 0 0 2,2 0-1-3,-8 4-1 2,7 1-1 0,2-2-1 0,4 0-2-2,5-3 0 2,-1 0 1 0,-4 0-1 1,7 2 1-4,-7 2 0 3,-1-8 1 0,-8 4-1 0,5 0 0-3,2 0 0 4,-3 8 0-1,-11 4 0 0,8-3 0-3,-3-4 0 4,-9 4-2-2,13-1 1 2,-15 6-1-3,6-10-1 2,-6-4 2 0,14 8-1 0,-5-8 0-2,-9 5 1 2,2-5 1 0,0-3-2 0,2 10 0-2,-4-14-1 2,8 5 3 0,-4 2-3 0,5-4 1-2,-8 8 0 2,-3-8-2-1,2 8 2 2,-1-4 0-4,-2 2-1 4,7 1-1-2,2 1 0 2,-6 0 0-3,0 2 0 2,3-6 0 0,1 5 0 0,-13-5 0-2,11-2 0 2,-11 4 0 0,11-7 0 0,11 3 0-2,-12 2 0 2,-3-4 0 0,-3 1 0 0,16 10 0-2,-11-11 0 2,-2 4 0 0,14 4 0 0,-13-2 0-3,5 3 0 4,10-5 0-2,-9 6 0 2,12 0 0-3,-9-1 0 2,23-2 0 0,-6 0 0-1,-3-1 0-1,-5 10 0 5,11-12 0-6,-14 3 0 5,-2 7 0-5,1-3 0 3,-2-7 0-1,-1 9 0 2,-3-8 0-4,11 6 0 4,4 3 0-2,-15-7 0 2,12 9 0-4,2 0 0 4,3-1 0-2,10-7 0 2,-17 5 0-3,-8-5 0 2,13-2 0 0,-15 5 0-1,12-11 0-1,-1 8 0 3,-14-4 0-1,18 5 0 0,-4 0 0-2,-5 0 0 2,9-5 0 0,-13 3 0 0,23-3 0-2,-16 6 0 2,-4-6 0 0,-15 0 0 0,3 0 0-3,13 6 0 3,-3-6 0 0,-8 2 0 1,5-2 0-3,-1 0 0 1,3-5 0 1,-16 5 0 0,9-6 0-1,14 3 0 1,-15 3 0-1,14 3 0 2,-11 0 0-3,1 0 0 2,1 2 0 0,10-5 0 0,-14 0 0-3,-4 3 0 3,-2-3 0 0,-6 0 0 0,3 12 0-2,-5-10 0 3,-6-2 0-2,-2 3 0 1,5 0 0-2,5-3 0 3,-4 0 0-1,-2 0 0 0,6-3 0-2,-6 6 0 2,-11-6 0 0,1 3 0 0,-13 3 0-2,-7-3 0 2,7 0 0-1,-6 0 0 2,3 7 0-3,-1-11 0 2,-9 10-58 0,-34-15-28 0,-51-14-24-2,-26-35-104 2</inkml:trace>
    </iact:actionData>
  </iact:action>
  <iact:action type="add" startTime="17576">
    <iact:property name="dataType"/>
    <iact:actionData xml:id="d1">
      <inkml:trace xmlns:inkml="http://www.w3.org/2003/InkML" xml:id="stk1" contextRef="#ctx0" brushRef="#br0">23735 7829 246 0,'0'0'59'8,"-3"5"-13"1,3-5-12-2,0 4-5-1,0-10-2 2,0 8 5 0,0 4 2 0,0-12 5-1,0 12 4 1,7-4-2 0,-14-2 3 0,7 0-8-3,3 5-2 4,1-1-4-1,-4-4-8-1,-4-4-6-1,8 8-5 3,-8-4 1-2,11 0 0 1,-7 0 2-1,31 9-3 1,5 0 0 0,-3-7 0-1,25 4 2 0,-3-1-2 1,0 1 4 1,2 2-3-4,-3-10-1 4,2 2-3-2,17 2-1 1,-8 1-2-1,-1 0-1-1,20-1 0 3,-7-7 2-1,7 10 0-1,-12-1-1-1,-4 4 0 2,0-2 0 1,0 0 0-1,-11 1 0-3,4-3-3 4,-2 2-2-1,-18-1 0-3,15 6 0 3,4-11 0 1,1 5 0-2,0-5 0 0,-11 4 0 1,7 4 0 0,-3-11 0 0,5 10 0-3,-18-3 0 3,-1 0 0 1,-1-2 0-1,-11 3 0-2,-9 1 0 1,2-2 0 2,-5-4 0-1,-11 3 0 0,6-3 0-2,-6 0 0 2,-5 0 0 0,13 0 0-1,-10 0 0-1,-6 0 0 3,3 7 0-2,-13-14 0 2,13 7 0-3,0 7 0 2,0-7 0 0,-13-7 0 0,-11 20 0-3,-41-9 0 4,-17 1 0-1,-18-14 0 0,-12-4 0-2,-7-11 0 2,-22 3 0 0,7 12 0-2,-7-2 0 2,-5-5 0 0,-2 15 0 0,7-16 0-2,41 5 0 2,19 7 0 0,7-7 0 0,18 12 0-2,13 3 0 1,35-6 0 2,5-2 0-1,6 5 0-1,-3 0 0-1,0-3-26 3,27 17-53-1,10 6-50-2,6 28-93 2</inkml:trace>
    </iact:actionData>
  </iact:action>
  <iact:action type="add" startTime="18939">
    <iact:property name="dataType"/>
    <iact:actionData xml:id="d2">
      <inkml:trace xmlns:inkml="http://www.w3.org/2003/InkML" xml:id="stk2" contextRef="#ctx0" brushRef="#br0">28584 8014 314 0,'-12'9'124'6,"15"-5"-59"2,-3-4-19 0,9 7-11 0,-8-4-6-3,2-3 8 3,4 9-2 1,14-18-9-2,2 14-2-1,14-10 1 2,16 2-3 1,3-4-1-1,11 3 0-2,11 4-1 2,-1-3-7-1,6 0-1 1,14-4-4 0,4 7-1-1,9 0-2 1,-15 4 2 0,10 9-2-2,-18-8-1 2,-11 0-1 0,-7-15-2 0,2 6 1-2,-14-5 0 2,-18 5 1 0,12-3 0 0,-21 5 0-2,25-4-1 2,-14 6 1 0,-14-5-2 0,2 5 1 0,-27 0 1-3,8-4-2 4,-10 0 1-1,6 0-1-2,-6 4 1 2,0 0 0 0,-13-3-2-1,10 3 0 0,-10 7-1 1,-45 1 1 0,4-6 0 0,-36-4 0-2,-7 9 1 2,-10-12 1 0,-13-5-2 0,-21-2 2-2,5 0-2 2,-2-5 0 0,18 17-1 0,15-6 0-2,5 6 1 2,13 15 0-1,3-13-1 2,13 16 1-4,15-2 0 3,17-12 0 0,21 3-1 0,24-9 1-1,-2 4-1 1,-1 4 0 0,2-12-1 1,28 1 1-4,34-4 1 3,43 4 3-1,17-7-2 2,27 7 0-4,26 9 0 3,-8 4 1 1,-38 9 0-1,-30 0-2-2,-21-7 0 1,4-4 0 1,-3-9 1 0,3 6 0-1,10-12 1 1,0 5 0 0,-15-14 1 0,-21 8 0-2,0-2-1 1,-25 8 2 1,-8-6 1 1,1 6-1-4,-6-2 0 3,-11 6-2 1,4-1-2-1,-13 6 1-2,7-14 0 3,-10 13 0-2,0-8-1 1,0 4 1-1,0 0-1 0,0 4-1 1,0-16 1 0,0 18-2-2,0-16 0 2,-5 10-10-1,0 4-22 2,-1-4-21-3,1-7-24 2,-15 22-24 0,-29 9-91 1</inkml:trace>
    </iact:actionData>
  </iact:action>
  <iact:action type="add" startTime="23109">
    <iact:property name="dataType"/>
    <iact:actionData xml:id="d3">
      <inkml:trace xmlns:inkml="http://www.w3.org/2003/InkML" xml:id="stk3" contextRef="#ctx0" brushRef="#br1">24013 4873 280 0,'0'-4'72'8,"8"-1"-31"-1,-6 5-2-1,-9 0-11 2,14 3-8 0,-14-9 1 0,12 9-2-1,-5-8-3 1,-8-7 2-1,5 9 4 2,-10-8-2-4,6-2-4 3,-13-2 1 0,0 2-2 0,-14 3-1-2,7-7-3 2,-5 3-2 0,-10-2 0 0,-13-1-3-1,7-3 1 0,-12 3-1 1,0-5 1 3,0-6-1-7,2 6-2 4,-6-7-2 0,3 1 1 0,2 6 0-2,2 3-1 2,1-10 1 0,8 14-2-1,-8-7 2 0,12 6-2 1,-12-4 3 0,15-4-2 0,-2 2 1-2,-17 7 0 2,22-2-1 0,-14 10 3 0,4 2-3-2,5 2 4 2,-1 1-2 0,7 2 0 0,-2-10-1-2,1 0-1 2,-6 7-1 0,8-11 0 0,-9-6 1-2,-14-11 3 2,-14-8 1 0,5 3-3 0,-9-1-1-2,-23-8-1 1,3 0-1 2,2-11 0-1,-7 16 1-2,11-1-1 2,-19 14 1 0,4-3-1 0,-9 8 1-2,5-4-1 2,9 15 0 0,1-4 0-1,16-4 1 0,-9 3-1 1,13-2 1 0,3 5-1 0,9-7 1-2,4 5-1 2,-8 5 1 0,4 7-1 0,-5 8 1-2,15 1 1 1,-17 3-2 2,23-7 0-2,-2 1 0-1,8 5 0 3,-8-4 1-2,-1 4-1 2,13-3 0-2,-2-1 0 1,-11 7 1 0,10-9-1 0,-14 1 0-2,16-8 0 2,-18 5 0 0,4-11 0 0,12 7-1-2,3-1 1 1,-7 5 0 2,21-7 0-1,-17 7-1-4,6 7 1 4,6-4 0 1,-8-1 0-1,-5 2 0-1,-12-3-1 0,-1-2 1 0,-2-11 0 1,-19-2 0-1,3-6 0 1,-10 3 0 0,0-5 0 0,0-15 0-3,-7-3 0 3,-6 7 0 1,0 5 0-1,-12 5 1-2,-1 8-1 2,3-9 0 0,-7 18 0 0,-5-1 1-2,19 12 0 2,3-9-1 0,3 8 1-1,-16-4-1 0,8 8 0 0,-12-14 1 2,-3 9-1-2,17 6-1 0,-6 0 0 0,0 4 1 2,-15-2 0-2,-13-1 0 0,11 14 0 1,0-16 0 0,-4 1 0 0,-6 7 0-2,24-9 0 2,-6 6 1 0,5-6 0 0,13 7-2-2,-8-6 2 1,8 15 0 2,0-1 0-1,4 14-1-2,-1 9 0 2,-12-13 1 0,-7-2 1 0,-1 9-2-2,-4-7 0 2,4-4-2 1,5 11 2-2,-6-3 0-2,0 4 0 4,-2 4-1-1,-18-4 1 0,11 2 0-3,-10-8 0 4,4-1 0-1,-2-7 0-3,5-4 0 4,2-5 0-2,-10 3 1 2,2-4-1-1,25 13 1-2,-16-4-1 2,23 12 0 0,-32-12 1 0,8 22 0-2,4-6-1 2,21 6-1 1,-5-2 0-5,29-3 1 5,-2 7 0-1,11-7-1 0,-1-2 1 0,9 14 0-2,1-14 0 2,4-9 0 0,9 2-1-2,-18 9 1 2,25-18 0 0,-5 0 0 0,-1-4 0 0,10 0 0-2,-2-3 0 2,18 3 0 0,-15-7 0 0,16 2 0-2,-5 2 0 1,2-4 0 2,3-4 0-3,7-4-1 2,10-10 0 0,3 2-1 0,0 1-1 0,0 2-3-3,3 0 0 4,7-10 3-1,0-5 3 0,0-4 0-2,0 2 0 1,-10 9 0 2,16-17 0-1,-12-3 0-2,22-13 0 2,-2-4-2 0,3-9 2 0,7-14 0-2,5 6-1 2,-9 10 2 0,8 3-1 0,-15 9 0-2,3 13 0 2,-14-1 0 0,7 2 0 0,-15 16 0-2,5 6 0 2,-12 10 1 0,-7-1 0 0,5 12 0-2,-34 26-1 1,-4 13 1 2,-7 6 0-2,0 0-1 0,-11-6 0 1,8 0 0 0,-3 2 0 0,14 1 0-2,14-18 2 2,7-13-2 1,8-11 1-4,8-6-1 4,12-15 3-2,4-2 4 0,12 1 8 1,44 10 4-2,9-13-4 3,42 0 5-1,-1 8-4 0,6-5 0-2,18-9-5 1,4-6-4 2,-16-17-3-1,-38 20-2-3,-10-3 0 4,-24 9-2-1,-21 8 0 0,-10 0-8-2,-5 3-20 2,-11 0-45 1,3 15-55-4,17 10 12 2</inkml:trace>
    </iact:actionData>
  </iact:action>
  <iact:action type="add" startTime="25621">
    <iact:property name="dataType"/>
    <iact:actionData xml:id="d4">
      <inkml:trace xmlns:inkml="http://www.w3.org/2003/InkML" xml:id="stk4" contextRef="#ctx0" brushRef="#br1">29572 4499 313 0,'8'-5'55'8,"-19"7"-37"-1,-9-12 19 2,-20-10 6-4,-10-1-5 3,2-1-6 1,8-3 2-2,-24 5-9-1,-8-10 2 2,-5 6 1 0,-15-6-8 1,-25-12-4-3,-6-5-9 2,-18-5-2 0,-8-10-1-1,0 13 2 0,-15-8-2 2,-9-9 1-2,8 17 2 1,-7-11-2-3,14-13 0 3,-24 15 7 1,-28-15-1-3,-25-4-4 2,18-4-4-1,-15 14 6 2,-26-2-3-4,-6 22-4 3,6 0-1 1,-1 0 2-1,5 12 1 0,12 4 2-3,-6 6-4 4,-53 5 5-1,37 3-5 0,-17 6 1-3,7 8-1 3,8 9 1 1,5-20 1-1,0 9 0-2,31-3 0 2,5 1-1-1,-23 7-1 2,-2 11-1-1,18 3-1-1,-6 8 1 1,-16-2-1 0,14 5 0-2,15-8 1 2,-2 9 0 0,9-4-1 0,17 15 3-2,-12-1 0 2,-28 15 1 0,9-4-4-1,1 22 1 0,-12 6-1 2,-15-4 0-2,17-4 1 0,1 2-1 1,15-12 1-1,0 8-1 1,14-18 3 1,-8 8-3-3,-23-3 1 2,-3-15-1 0,17 25-2-3,-5-3 2 5,21 5-1-4,5 4 1 2,40 5 0-1,9-7 0 1,22 3 1-1,24-2 0 1,5-13-1-1,20 2 0 1,28-17 1 0,8 9-1 0,2-3 0-3,8-5 0 4,14-14 1-2,6 6-1 1,8-12 0-1,6-3 0 0,-2-5 0 1,2-5 0 0,7-7 0-1,-10 6 0-1,7-1 0 2,-7 5-1 0,8 0 1 0,-11 7 0-2,8-8 0 2,-6 4-1 0,8-4 1 1,-5-6-1-4,8 0 0 2,-12-9 0 2,24 6-1-1,-8-4-4-2,-4-1 1 2,4-12-1 0,12-15 6-2,5-12-1 3,-1 0 1-2,3-14 1 1,13-13-1-2,-8 3 0 2,10 0 0 0,-18 13-1 0,12 7 2-2,-22 6-2 2,7 11 2 0,-5 7-2-1,-8 0 2 0,-4 26-1 1,-4 2 0-1,-3 4 1 2,7-8-1-2,-22 34 1 0,-17 28 3 0,-5 19-1 2,1-2-2-3,-15 5 0 2,17-2 2 0,-2-3-2 1,11-15 0-2,0-12 2-1,20-20 1 2,12-26 6 0,6-6 7-1,0-3 2 0,35 12-2 1,6-13-9 3,14-4 2-8,12-5 3 5,14-6 3-1,17-5 0 2,-1 4-3-3,12 0-2 2,-2 3-2 0,-29 7-3 0,-23-5-3 0,-22 5-3-1,-12 7 0 0,-9-6 0 1,-15 4 0-2,10 7 0 1,-10-4 0 2,-3 2-7-1,4 2-23 0,7 1-34-2,-6 17-51 2,-5 34-81 0</inkml:trace>
    </iact:actionData>
  </iact:action>
  <iact:action type="add" startTime="31223">
    <iact:property name="dataType"/>
    <iact:actionData xml:id="d5">
      <inkml:trace xmlns:inkml="http://www.w3.org/2003/InkML" xml:id="stk5" contextRef="#ctx0" brushRef="#br1">15019 14756 269 0,'9'17'109'7,"-18"3"-46"-1,-3 17-28 2,12 7-8 1,-2 3-2-2,4 5 3-1,-2-2 0 3,5-11-6-1,3 4 5 0,0-10-5-3,-5 1-6 4,-2-3 1-2,11-4-4 2,-5 0-4-4,3-7-1 3,0-16 1 0,6 9-3 0,2-6 1-2,9 3 0 2,2-5 4 0,15 7-1 0,-4-10 3-2,4 1-2 3,9-6 2 0,-2 6 1-2,24 11 3-1,-14-13-4 2,19 3 1 0,5 4-1 0,8-3-2-2,4 5-1 2,-10-5 1 0,-3 1-2-1,6 0 1 0,-19-1-2 0,6 10-1 2,-1-13 0-2,0 13-1 0,-18-5 0 0,6-2 0 2,6 4 0-2,-9-4-1 0,24 4-1 1,-1 2-1-1,-19-6 1 2,15 2 1-3,-12 2-2 2,8-3 1 0,-20-1-3 0,1 1 4-2,1-3-4 2,-12-3 3 0,15-1 0 0,-2-2-1-2,-2 6 1 2,14-4-4 0,10 5 0 0,16-7 0-2,3 10 0 1,-3-15 0 2,-17 10 0-2,14-5 0 0,-14-5 0 1,0 5 0 1,-1 5 0-1,-10-5 0-2,-9 3 0 2,13 1 0 2,-6-3 0-4,-2 8 0 0,10-2 0 3,6-7 0-2,-8 4 0 2,-8-4 0-4,-3 9 0 3,-5-9 0 0,4 2 0 1,-5 4 0-4,-3-8 0 4,15 7 0-2,0 1 0 1,9-1 0-2,-16 5 0 2,1-5 0 0,12 0 0 0,-21 0 0-2,5 4 0 2,15-1 0 1,-9-10 0-2,8 8 0-1,-4-10 0 2,5 4 0 0,-5 4 0 0,-4-8 0-2,12 4 0 2,1 0 0 0,3 5 0-1,6-2 0 0,-4-3 0 2,8 4 0-2,-22-8 0 1,9 4 0-3,3-3 0 4,1-7 0-1,-9 2 0 0,2-6 0-2,0 9 0 2,-10-5 0 0,-3-1 0 0,-5 6 0-1,-16-3 0 0,-16-2 0 1,-5 10 0 0,1-8 0-2,-2 5 0 0,-2 3 0 3,-9-11 0-1,12 8 0-2,-5 3 0 1,-4-8 0 2,3 8 0-2,0-2 0-1,-10 4 0 3,-1-7 0-1,4 5 0 0,-2 3 0-2,-8-6 0 2,4 3 0 0,4 0 0 0,2 0 0-2,-6-6 0 1,7 6 0 2,-7-11 0-1,19-21 0-2,3 7 0 2,-4-12 0 1,3-7 0-2,-14-4-8-1,10 9-14 1,-5-20-8 2,-9 17-15-2,-6 6-18 0,-13 4-25 1,13 2-46 0,3 10-196-1</inkml:trace>
    </iact:actionData>
  </iact:action>
  <iact:action type="add" startTime="33067">
    <iact:property name="dataType"/>
    <iact:actionData xml:id="d6">
      <inkml:trace xmlns:inkml="http://www.w3.org/2003/InkML" xml:id="stk6" contextRef="#ctx0" brushRef="#br1">22571 14635 365 0,'4'12'112'7,"-4"-7"-34"-1,0 10-36 2,0 15-19 0,0-4 1 0,-1 17 1-2,1-11-1 2,0 2 2 0,10 23-6 1,-10-4 0-4,6 20 0 4,-6-9-5-1,9-12 0-1,-9-3-3-1,13-17-2 2,-8-10-2 1,10-6 2-1,4-4-4-2,21 0 1 1,4-5 0 1,8 3 2 0,0-5 1-2,8 3 1 5,11-1 0-4,4-5-4 1,6 6 2-2,11 4-2 3,-3-7 2-2,-5 5-1 2,17 2 2-4,-6 1-2 3,7-4-2 1,8-9 0-1,4 13-2-3,-27-16 0 4,9 3 2-2,21-6-1 2,-12 6-1-4,-5 6 2 3,-3-3-1 0,3 5 0-2,1-2-2 2,-18 2-2 0,11-3-1 0,-10-7 0-2,3 7 0 2,3-5 0 0,-9-3 0 0,9 11 0 0,12-9 0-1,-5 1 0 0,-2 0 0 3,3-4 0-4,22 1 0 0,-20 6 0 2,1-3 0 0,2 5 0-2,15-6 0 2,-14-6 0 0,3 10 0 0,-10 1 0-1,-13 1 0 0,5 5 0 1,-5-4 0 0,-7 1 0 0,4 6 0-2,3-7 0 2,-1 5 0 0,11-14 0 0,6 10 0-2,-36-7 0 3,13 2 0-2,-17 6 0-1,20-11 0 2,-19 6 0 0,19-8 0 0,4 2 0 1,-7 1 0-4,5 2 0 3,-3 0 0 0,-3-7 0-2,4 7 0 2,-12 7 0 0,8 0 0 0,0-9 0 0,-12 2 0-2,13 5 0 2,-12-5 0 0,5-3 0-2,-1 3 0 2,-11-2 0 0,9 7 0 0,-6-10 0 1,9 7 0-3,-14 4 0 1,-5-4 0 1,10-10 0 0,5 8 0-2,-6 3 0 2,-2-8 0 1,1 10 0-2,11 4 0-1,-22-1 0 2,11-3 0 1,-1-5 0-2,-15 15 0-1,13-10 0 2,-29-5 0 0,-2 6 0 0,-6-6 0-2,8 3 0 1,-17-3 0 0,6 0 0 2,-11 3 0-3,-5-6 0 2,13-6 0 0,-3 9 0 0,-4 2 0-2,-12-4 0 2,19-6 0 0,-10 5 0-2,10-11-7 1,-2-3-4 2,5-25 2-2,15-5 2-1,-8 0 6 4,7-2 0-3,2-10 1 1,-4-9-1 0,2-7-3-2,-14 18-9 2,-4 13-14 0,4 1-8-2,-12 6-19 2,-8 18-39-1,-12 2-34 2,-12-23-174-1</inkml:trace>
    </iact:actionData>
  </iact:action>
  <iact:action type="add" startTime="36116">
    <iact:property name="dataType"/>
    <iact:actionData xml:id="d7">
      <inkml:trace xmlns:inkml="http://www.w3.org/2003/InkML" xml:id="stk7" contextRef="#ctx0" brushRef="#br0">12484 15756 332 0,'13'0'108'6,"-16"4"-40"0,3-4-20 2,-4 0-7 1,4 8-9-4,-9-11 0 4,0 20 13-1,-33 25-13 0,9 12-6-3,-15 10-2 3,9 1-8 0,-12 9-2 1,12-5-1-4,19-13 0 3,-4-13-4 0,17-26-2 1,10-3 2-3,-6-14 0 2,10-14-1 0,33 14-2-1,54-12-4 2,-3-15-1-4,12-13-1 6,-6 9 3-5,-4 10 2 0,-48 14 2 2,-22 5-2 0,-23 2 1 0,0 4-1-2,-16 8-2 2,9-4 2-1,-31 59 0 2,-1-3-1-3,-6 5-2 2,-1-10 0 0,12-20 0 0,1-5 0-2,29-18 0 2,4-16 2 0,1-5-4 1,15-6-1-2,-3-6-9-1,58-41 10 2,34-30 0 0,24-14 1-3,-21 15-1 4,-32 25 0-1,-36 43 0 0,-35 14 2-2,-7 10-2 1,-17 7 0 1,-13 40 0 1,-56 35 2-3,-13 18 0 2,-15-3 1 0,23-8-2 0,20-23 1-2,27-24-1 2,29-23 0 0,17-28 0 0,7-7-1-2,10 0-5 2,60-36 4 0,26-22 1 0,38-6 0-3,12-6 0 4,-33 33 1-1,-51 22 0 0,-46 26 1-2,-26 5 1 2,-17 7-3-1,-11 58 0 2,-63 45 0-3,-23-14 0 2,6-15 0 0,11-34 1 0,31-7-1-2,28-20 1 2,38-21-1-1,6-10 0 2,17-5-2-3,14-17-2 2,69-29 4 0,4-13 0-1,10 0 1-1,-27 19-1 3,-43 40 1-1,-23 5 0 1,-24 10 0-4,-7 1-1 2,-13 3 0 1,-3 41 0 1,-34 37 3-3,-4 4-3 3,-8-14 0-2,15-2 0 1,0-22-2-2,18-18-22 2,13-26-27 0,23-13-18 0,16-3-21-2,11-41-34 2,53-27-235 0</inkml:trace>
    </iact:actionData>
  </iact:action>
  <iact:action type="add" startTime="37472">
    <iact:property name="dataType"/>
    <iact:actionData xml:id="d8">
      <inkml:trace xmlns:inkml="http://www.w3.org/2003/InkML" xml:id="stk8" contextRef="#ctx0" brushRef="#br0">16242 17376 179 0,'-30'11'93'6,"2"6"-13"2,-3-3-23 0,-1-6-18-2,-13 7 0 2,13 4 2 0,-9 3 4 1,9 8-12-4,-8 10 2 3,14-16-11 0,11 0-7 1,-4-3-7-3,19-16-4 1,0-10-2 2,9 1-4-1,1-1-5-3,31-24 5 4,40-4 5-2,-1-37 0 2,37-4-1-2,3-18 0 0,-7 4 2 0,-49 18 2 2,-23 48-2-3,-38 25-1 1,-6 2 2 2,-10 9 0-1,-3 9 0-2,-32 28 10 2,-13 41-5-1,-36 9-2 2,17 0 0-4,14-25-1 4,2 1 4-1,30-27-4-1,11-16-1-1,10-26-4 2,26-8-2 0,3-11-2 1,7 9-5-3,61-25 5 2,14-8 0 0,6-14 1 0,-5 10-1-2,-15 2 2 2,-47 27-2 0,-16 7 1 0,-26 8 2 0,-8 3-3-2,6 9-3 1,-37 37 3 2,-5 18 3-3,1 2-2 2,-14-2-1 0,8-11 1 0,18-24-1-3,12-7 1 4,21-28 0-1,8-4-1 1,17-7-6-4,30-17-2 3,53-16 8 0,-13-9 1 0,32-14 1-3,-13-1-1 5,-24 21 0-3,-27 18-1 1,-52 20 1-2,7 7 1 2,-47 9-2-1,25 2-2 2,-45 33 2-3,-12 24 3 2,-1 2-2 0,-4-18 1-1,20-5 3 0,7-8 0 1,9-6 0 0,26-24-3 1,7-14-2-4,10 0 0 3,7-4-10 0,60-31 10-1,7-12 1 0,12-17 1 1,40 3-1 0,-43 9-1 0,-28 17-1-1,-38 21 1 0,-22 19 0 1,-26 9 0-1,20-4-3-1,-41 28 3 2,-73 36 4 1,8 14 1-1,-10-7-4-2,14-6 0 4,26-16-1-4,29-20 1 3,15-12-1-4,13-19 0 3,33-6 0 0,-9-1-9 0,12-3-21-2,25-13-16 2,6-5-35 0,-3 2-95 0</inkml:trace>
    </iact:actionData>
  </iact:action>
  <iact:action type="add" startTime="39030">
    <iact:property name="dataType"/>
    <iact:actionData xml:id="d9">
      <inkml:trace xmlns:inkml="http://www.w3.org/2003/InkML" xml:id="stk9" contextRef="#ctx0" brushRef="#br0">14658 15832 313 0,'28'-8'158'9,"-5"3"-81"-2,-22-1-33 1,11 0-15-2,-15 3-5 3,-7 6-4-1,4 7 3 0,-16 10-1-3,-33 41-9 3,-9 6 1 0,1 9-3 1,2-12-3-4,9-7-1 3,23-20 0 0,10-16 3 0,10-12 0-1,18-9 5 1,1-6-2-1,28-8-5 1,64-22 1-1,16-11-3 3,7-5-2-5,11-6 4 4,-43 27 2-4,-33 16 5 4,-39 15 0-1,-15 2 1-1,-22 8-3 0,8 10-1 0,-31 49-7 1,-17 12-5 1,6-16 2-4,-9-8-2 4,7-3 1-1,11-10 0 0,18-30 0-2,29-11 0 2,4-13-1 0,-3 3-5 0,47-27 0-2,30-23 5 2,3-4 0 0,13 11 0 0,-7 14 1-3,-48 28-1 3,-42 10 3 1,-8 4-1-1,-11 19-1-2,-37 53-1 2,-17 13-1 0,-7-5 1 0,-7-7 1-2,-10 0 0 2,23-7-1 0,11-11 1 0,24-31-1-2,29-23 2 3,14-16-2-2,13 9-1 1,43-13 0-1,21-6-1 0,10-7 2 0,3-1-2 2,-20-2 2-3,-58 24 0 2,-12 5 0 0,-14 5 0 0,-5 7-4-2,-25 41-1 2,-27 26-1 0,0 16 5 0,-16-24-2-2,3-3-8 2,17-21-10 0,26-16-13 0,8-26-9-2,29-5-12 2,14-22-12 0,40-5-17 0,10-22-43-2</inkml:trace>
    </iact:actionData>
  </iact:action>
  <iact:action type="add" startTime="40186">
    <iact:property name="dataType"/>
    <iact:actionData xml:id="d10">
      <inkml:trace xmlns:inkml="http://www.w3.org/2003/InkML" xml:id="stk10" contextRef="#ctx0" brushRef="#br0">17899 17559 359 0,'13'2'122'8,"-10"-2"-61"-1,-3-5-19 1,5 5-13 0,31-23-1-1,4-16-6 0,20-5-2 0,1-10 2 2,2-6 0-1,-3 6-2-3,-4 18-2 4,-18 3 1-2,-31 41-8 2,-11-3 3-3,1 15-3 1,-14-11 1 2,-27 85-6-1,-20 11-4-2,-15-3-2 3,2-13 2-2,16-10-1 1,4-10 1-3,18-20 0 4,19-26 0-1,19-23 0 0,9 0-1-1,5-3-1-1,22-19 0 3,51-30 0-1,6 3 4-2,20 0-3 2,-12 7 1 0,-27 28-1 0,-53 3 3-2,-20 14 1 2,-13 5-2 0,6 3-2 0,-50 56 5-3,-20 5-6 3,-3 6 0 1,12-21 2-1,12-20 0-2,17-5 0 2,24-26 1 0,22-12-1 0,1 4-2-2,10-13-4 2,56-27 4 0,13-13 3 0,18-5-2-2,15 4 0 2,-4 10 1 0,-51 21-2 0,-33 25 2-2,-45 0 5 2,10 7-4 0,-20 6 1 0,-34 60 0-2,-16 14-1 2,-10-11-2 0,-1-11 0-1,23-6 1 0,7-17 3 1,24-25-1 0,30-12-1 0,3-13 1-2,11 3-3 2,9 1 0 0,57-32-1 0,12 2 2-2,37-16-1 2,-28 12-1-1,-17 6 0 2,-52 29 1-3,-32 8 2 1,-12 1-3 2,-9 13-5-1,-19 50-2-2,-23-2-2 1,-10-3 0 2,9-13-13-1,6-20-14-2,15-9-27 2,-1-5-37 0,11-8-89 0</inkml:trace>
    </iact:actionData>
  </iact:action>
  <iact:action type="add" startTime="43015">
    <iact:property name="dataType"/>
    <iact:actionData xml:id="d11">
      <inkml:trace xmlns:inkml="http://www.w3.org/2003/InkML" xml:id="stk11" contextRef="#ctx0" brushRef="#br0">21145 18427 159 0,'7'5'220'8,"-1"-5"-129"0,-2 0-44-3,-1 0-7 4,-3 0-10-2,16 0 5 1,9-5 8-2,-2 5-4 2,33-6-3 0,-2-2-3-2,13 3 0 2,7-8-1 0,13 9-5 0,14-4 0 1,18 7-7-4,8 1-2 3,14 5-7 2,7 3 0-4,-25-3-1 1,2 10-1 2,18 2 2-2,15 8-5 1,15-17-2-2,-1 4-1 2,5-7-1 0,-4-5 1-3,-13 0 0 3,-7-5 0 0,0 0 1 1,-29-2 0-2,-7 6 1 0,-10 2-1 1,11 6-4 0,-2-4 0-2,13-3 0 2,0 0 0 0,-12-3 0-1,-2 8 0 2,14 0 0-4,-8-5 0 4,18 6 0-1,-21-12 0-3,-4 16 0 4,24-8 0-1,-22 3 0 0,13-7 0-2,20-1 0 1,2-3 0 1,19-10 0 1,-30 1 0-2,2-4 0 1,-14 8 0-1,28 11 0 0,-15-3 0 0,-3 3 0 1,-15-7 0 0,-19 7 0 1,7-9 0-2,-1 1 0-1,6 18 0 2,3-3 0 0,-4 0 0-3,-12-4 0 4,-4 2-2-2,1-5 2 3,20-15-3-3,-8-2-3-1,-15 0 3 2,9-1 3 0,4-4 0 0,-10-2-1-2,-29 8 2 2,-1 2-1 0,-28 2 1-2,-24 10-1 2,3 2 0-1,-21 6 0 2,-10-3-2-1,10-3-4-2,-11 5 0 2,7 0-1 0,-35 15 1-3,-41 17 5 4,-27-1 0-2,-23-6-1 2,-11 2 2-3,-23-12 0 2,-18 10 0 0,-4-10-1 0,-5 0 1 0,1-5 2-2,-2-6-2 2,11 6 2 0,-39 2 0-2,-21 6-2 2,6-14 1 0,8-2-1 0,-43 3 1-2,24-10 1 2,30 7-1 0,25 6 3 0,17-12-2-3,10 2 0 4,23 3 1-1,17-3-2 0,-5 9 3-2,0-7-3 2,-3 3 2 0,-16 3-3 0,20-16-2 0,1 10 2-1,-1-10-1 0,3-4 1 1,-14 9 0-2,2-3-1 2,6 3 0 0,18 0 1 0,0-2-1-2,9-3 1 2,2 5-2 0,2 7 2 0,0 5 0-3,7-1 0 3,2 3 0 0,-3-9 0 1,7 4 0-3,13-6-2 2,-1 0-1-1,-10-3 2 2,22 0 0-3,2 3-1 2,-12 5 2 0,12-8 0 0,-2 9 0-2,2-4 0 1,4-5-5 2,31-3 0-1,-14-8 0-2,3 5 1 2,0 1 1 0,6 5 2 0,1-12 0-3,8 12-2 3,0-3 1 0,6-5-1 1,6 6-2-3,0-1-4 1,3-9 3 2,-12 1 2-1,2 3 2-2,3 3-3 2,10 5 2 0,-2-7 2 0,9 10 0-2,-3-6-1 2,0 3-1 0,3-5 0 0,-3 5-1-2,15 0-1 2,-15-12 2 0,16-9 3 0,-2 4 3-3,25-15 0 3,22 7 2 0,13 1-3 1,39 14 2-3,15-7 1 1,-4 7 0 1,-5 6 1 0,-1 1 1-1,-1-2-3 1,3 2 0 0,4-3 1 0,-7 10 0-3,15-8 1 4,-2 10-1-1,11 5 1 0,-1-5-2-2,-13-3 1 2,-13 5 1 0,-14-4 0 0,0-4-1 0,-16 0-1-2,-3 2 1 1,3-4-3 2,-4 9 2-3,33-7-2 2,-10 0-1 0,22-7-1 0,8-5 0-2,-26 12 0 2,-12-3 0 0,-8 6 0 0,-18-3 0-2,-1 8 0 2,9-2 0 0,3-1 0 0,7 1 0-2,13-6 0 2,-2-3 0 0,39-11 0 1,11 3 0-5,-15-3 0 4,8 5 0 0,-5 15 0 1,-16 2 0-3,8 4 0 2,-23 0 0 0,4-5 0 0,11 6 0-2,1-14 0 2,30 2 0-1,-4-1 0 2,-3-7 0-3,-37 4 0 2,11 0 0 0,-1 6 0 0,9 0 0-2,-1-3 0 2,-8 0 0 0,6-6 0 0,-15-1 0 0,-24-5 0-2,11 3 0 1,-13 1 0 2,-11 8 0-3,-15-9-2 2,-12 3 2 1,-8 1-2-2,-20 9-1-1,-15-8 3 2,-2 4-3 0,1 5-1 0,-3-5-1-2,-6 6 0 2,9-13 1-1,-3 8 1 1,3-1 0-1,-4 0-3 1,-9 10-2 0,-38 3 2-1,-49-4 6-1,-14 5 0 3,-11 3 0-2,-19 1 0 2,-32-3 0-3,-24 2 1 2,-2 6 0 0,-43-7 0 0,-52 7 2-2,-16-12-2 2,20-7 0 0,-37 1 1 0,11 7 0 0,27-10 4-2,21 3-2 2,25-2 1 0,4 6-1-2,-2 11 1 3,20-18-5-1,12 6-2 0,-1 7 1-1,6-4 0 0,8-2 1 2,28-4-1-1,-6 14 1-3,16-9-1 3,5-3 0 1,15 5-1-1,18-12 0-3,10 0 0 4,21 0 0-1,-2-6 0 0,-6 6 2 0,13-11-4-3,-4 2 3 3,8-1-2 1,4-7-1-3,10 2 3 2,16 10-2 1,-24 5 1-2,29 3 1-1,-7-6 0 2,10-3-2 1,-4 12 2-2,18-3 0-1,-2-9-1 2,17 12 2 0,9-9-2-1,7-3-3-1,0 12 3 1,0-12 1 1,4 6 0 0,12-6-1-2,-16 12 0 2,21-20 2 0,22-11 3-1,14-1 1-1,40-5 0 2,46-8 1 1,37 17 1-2,58 10 2-1,-27-3-8 2,17 15 1 0,-5 15 0 1,-14-6 2-3,5 5 0 2,-9-8 0 0,32 5 1 0,24-2-2-2,-24-4 1 2,28-3 0 0,-22 9 0 0,-21-5-3-2,-38-6 2 1,34 6 0 2,-14-12 1-1,9-5 0-2,2-2 1 1,-14 4 0 2,-11 9-2-1,-12 0-1-3,-34-8-1 3,-4 5 0 0,1-1 0 1,-10 2 0-3,-7 8 0 1,-4 7 0 1,-19-6 0 1,-1 10 0-3,0-17 0 2,0 0 0 0,27 1 0 0,-5-1 0-2,11-1 0 2,6-3 0 0,-17 8 0 0,-17-8 0-2,-5 4 0 1,-24 0 0 2,0-3 0-2,-11 10 0-1,-4-14 0 2,-5 10 0 0,4 1 0 1,4-3 0-1,-24-1 0-2,-6 6 0 2,-11-6 0 0,-12 0 0-2,-11 17 0 2,0-21 0 0,-4 12 0 0,0-6-10-2,1 1-29 2,-13 2-29 0,-5 12-18 0,-79 31-21-2,-21 0-18 2,-11-29-190 0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7T02:23:10.16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act:action type="add" startTime="3723">
    <iact:property name="dataType"/>
    <iact:actionData xml:id="d0">
      <inkml:trace xmlns:inkml="http://www.w3.org/2003/InkML" xml:id="stk0" contextRef="#ctx0" brushRef="#br0">23571 4847 262 0,'0'3'80'8,"0"-3"-46"-2,-3-8-9 2,3 13 1 0,-7-10-11 0,7 5 6 0,-3-3 11-2,-4 3 0 2,-9-6-2 0,-4-2-4-2,-8 3-3 2,-12-3-3 0,-16 8-3 0,0-5-6-2,-18-8-3 2,-1-13-3 0,-2-7-1-1,-16 4 1 2,6-3 2-3,-13 2-1 2,10 8 1 0,-1 2-1-2,-6 3 1 2,0 4-2 0,-11-1 0 0,-21 6 1-2,-3-12 2 3,-17 1 2-2,-3 7-2 2,-5-14-2-4,-21-5-2 3,-9 1 1 0,-6-2-2 0,15-7 1 0,10 1-1-1,7 6 0 0,-3-2 3 1,3 19-2-2,12 22 1 3,-9 1 0-1,7 9 1 0,6-5-2 0,-10-4 1-2,13 4-4 2,3-11 1-1,6 11 0-1,-17-14-1 2,10 4 3 1,3 6-2-1,4-1 3-3,1-5-3 3,-1-2 1 0,10-9 0 1,2-11-2-3,-13 4 2 2,3 2-3-1,-5-8 3 1,16 9-3-1,-28 9 2 0,14 4-2 1,-19 4 4 0,5-4-4 1,7 10 0-4,14-2 0 3,-14 4 0 0,-14-15 1 1,-2 3 0-4,11-3-1 3,-15-8 0 1,5 5 1-4,-2-5-1 3,1 8 1 0,8 10 0 0,-4 6 1-1,10 4 0 1,1-3-1-1,-25 2 1 1,-4-21-1 1,3 15-1-3,-9 0 0 1,0 0 0 2,-14 11 0-4,4 1 0 3,20 13 1 0,6-5 0 0,8-3 1-2,12 18-2 2,6-8 1 0,2 2 0 0,16 0 2-2,14 8-2 2,6-9-1 0,8-4 1 0,-4 0 0 0,17-4 1-1,5 1-2 0,-2-5 0 1,12-1 0-2,2 6-1 2,1-1 2 0,27 2-1 0,-21 0 0-1,32-11 0 0,-3-7 0 2,-11 8 0-2,10-4 0-1,-4-1 0 2,-8 2 0 0,3 3 0 0,14-19 0-2,-3 7-1 2,12-10 0 0,7 4 0 0,-6-8 1-2,9 8-1 3,3-4 1-2,-10 3-1 1,4 0 1-1,-22 8 0 0,1 4 0 2,15-4 1-1,-4-6-1-3,7-3 0 4,6-2 1-2,6-2-1 1,-6-3-2-2,6 7-2 2,-6-4 2 0,7-4-1 0,-7-16 3-2,4 0 0 2,9-7 0 1,-5-8 0-1,10-8 1-3,4-17-1 4,0 1 0-2,0-7 0 1,-6 20 0-2,4 23 0 2,-8 6 1 0,-8 4-1 0,-8 15 0-2,8-2 0 2,0 4 0 1,-8-4 0-2,4 8 0-1,-4-1 0 2,-8 11 1 0,-8 38 0 0,-17 22 1-2,6 0-2 2,-22-14 0 0,13-3 0 0,-4-12 0-2,11-7 0 3,10-3 0-2,18-18 1 1,-8-14 0-2,13-5 1 2,10 0 0 0,-7 0 3 0,2-5 3-2,15 5 8 2,32-5-2 0,16-16-4 0,15 0 2-2,16-3 3 2,21-1 1 0,12 1-2 0,-21 16 2-2,11-1-2 3,-6 5-8-2,-16-3-6 1,-26 18 0-2,-23-6 0 3,-15-14 0-1,-6 9 0-1,-19-2 0-1,0-2 0 3,-9 4 0-2,5 0 0 1,-11 0 0-2,4 4 0 3,4-4 0-2,-4 0 0 1,-7 2 0-2,7 4 0 2,0-12-17 0,-13 4-26 0,17 4-16-2,-8 19-31 2,4 13-50 1,16 1-145-2</inkml:trace>
    </iact:actionData>
  </iact:action>
  <iact:action type="add" startTime="10165">
    <iact:property name="dataType"/>
    <iact:actionData xml:id="d1">
      <inkml:trace xmlns:inkml="http://www.w3.org/2003/InkML" xml:id="stk1" contextRef="#ctx0" brushRef="#br0">13187 14872 281 0,'6'-9'113'8,"-6"13"-43"-2,0-8-17 2,0 1-10 0,-9 20-14 0,12 5-14-2,-6 34-7 2,-4-5 7 0,5 0 4 0,-1 3-1-1,-8-4-3 0,11 4-1 1,-2-15-3 0,2 6-1-2,0-11-3 2,0-7-1 0,0-1-3 0,2-9 1-2,-2 0-3 2,11-7 4 0,-3-1-2-1,-4-9 5 0,12 0 1 1,4 5-4 0,3 5 3 0,-5-5-2-2,8-5 1 3,4 0-3-2,-2-2 2 0,8 2 2 0,8 4-2 4,-1-8 1-6,14 4 2 1,-8 0-1 2,16-7 2 0,-6 4 0 0,8-2 0 1,7-3-3-4,6-1 2 3,-16 1 1 0,-1-6-2-2,7 8-1 2,-15 1-1 0,15-1-1 0,-7 2 1 0,4 0 0-2,0 4 2 3,1-5-1-2,7 5-1-1,-14 5-1 2,6-8 1 0,-11 10-3 0,2-3 1 1,-1-4-2-3,11 0 0 2,3 0 0 0,-6 0-1 0,3 0 2-3,8-6-1 3,1 4 0 0,-1 4 1-2,-2-4 1 2,0-7 1 0,-4 13-1 1,1 1 0-2,-7-10-1 0,8 7 2 0,-4 1-3 1,2 1 0-2,-2-6 0 2,7 8 0 0,-1-6-1 0,2 6 1-2,16-12 0 3,-9 12-1-2,8 2-1 2,-20-3 0-1,5-5 0-3,-2 4 0 3,-8-1 0 0,-5-3 0 0,19-7 0-2,-19 14 0 2,5-5 0 0,-5 1 0 1,9 2 0-4,-19 7 0 4,-2-12 0-1,2 5 0-1,-11 0 0-1,1-7 0 2,-8 2 0 0,14 2 0 0,2 1 0-2,-11-6 0 2,-11 3 0 0,17 0 0-2,-1 6 0 2,17-9 0 0,11 10 0 0,-15-11 0-2,4 4 0 3,0 7 0-2,4-7 0 1,-7 4 0 0,9-1 0-1,-5 3 0 1,6 5 0-1,7 1 0 1,-7-1 0-2,5-4 0 2,-4 5 0 1,5-12 0-2,-5 0 0-1,6 0 0 2,10 12 0 0,11-9 0-2,-8-1 0 2,0 10 0 0,-7-9 0 0,4 4 0 0,0-7 0-2,3 0 0 3,-3-2 0-1,0 8 0-1,-1-6 0 0,-22 6 0 1,0-6 0-1,-5-4 0 1,4 2 0-1,-14-6 0 1,8-5 0-1,4 8 0 1,-16-7 0-2,3 7 0 2,-5 0 0 1,-4-7 0-1,-12 12 0-3,-4-2 0 3,-13-1 0 0,6 3 0 0,0-3 0-2,0 1 0 2,2-1 0 0,-12 1 0-1,8 2 0 0,-6 0 0 2,-5 0 0-1,4-4 0-1,-1 8 0-1,-6-4 0 2,3 0 0 1,3-7 0-3,-6 10 0 2,3-9-1-1,3 1-4 1,13-41 2 0,1-9 0-2,-4-9-2 2,-3-18 3 0,4-3-2 0,-3 7 0-1,2 29-3 0,-7 34 1 1,-5-1-7 1,-1 16-15-4,-1 9-21 4,-5-6-23-2,-7-3-33-1,-35 11-94 2</inkml:trace>
    </iact:actionData>
  </iact:action>
  <iact:action type="add" startTime="13341">
    <iact:property name="dataType"/>
    <iact:actionData xml:id="d2">
      <inkml:trace xmlns:inkml="http://www.w3.org/2003/InkML" xml:id="stk2" contextRef="#ctx0" brushRef="#br1">12424 15681 418 0,'26'0'109'8,"-23"3"-34"0,-19 7-29 0,-4 19-28-2,-20 30-7 2,-13-4-7 0,4 2 1 0,-7 3-3-1,13-21 0 0,1-20 1 1,26-15 0 0,18-8 2 0,12-4 0-2,1-11-4 2,31-55 13 0,18-1-4-1,10-16 0 0,13 5 3 3,-7 7 0-4,-38 54-1 0,-13 10 4 2,-35 15-2 1,12 5 1-2,-27 12 2-1,1 43-2 2,-13 28-10 0,-6-11-2 0,-3-3 1-1,7-7-2 1,10-13 0 0,9-32 1-1,16-22 2-1,13-5 2 2,-3-5-3 0,51-14 5 0,12-16-6-1,11-1-2 0,-3-7 2 1,-8 14-2 1,-37 17 2-2,-16 14 4-1,-17 8-1 3,-16 8 1-2,3 4 2-1,-22 77-3 2,-13-3-4 0,-9 1 0 0,11-13-2-1,2-3 1 1,2-17 1 0,23-20-1 0,15-39 1-3,1 0-2 3,14-9-3 0,12-19 3 0,40-38-1-1,26-26 1 1,13-11 0 0,11 2 1 0,-29 41 0-3,-54 41-1 3,-20 19 2 0,-26 6 0 0,-6 17-2-2,-19 59 2 3,-22 29 0-2,-16 2-1 1,5-20 0-1,-6-18 0 0,41-23-1 2,11-39 0-1,23-13-1 1,7-11 0-5,17-4-8 5,30-58 9-2,37-28 1-1,6-14-1 2,23-8 0 0,-15 22 1 0,-38 47-1-2,-36 42 1 2,-29 17 1 0,-20 14-1 0,-1 65-1-2,-31 53 0 2,-6-8 1 0,-9-25-1 0,15-16 0 0,4-13-1-2,15-30-4 3,10-11-12-2,21-20-9-1,4-19-10 2,11 1-24 0,38 2-21 1,8-15-15-4,18-6-44 3</inkml:trace>
    </iact:actionData>
  </iact:action>
  <iact:action type="add" startTime="14401">
    <iact:property name="dataType"/>
    <iact:actionData xml:id="d3">
      <inkml:trace xmlns:inkml="http://www.w3.org/2003/InkML" xml:id="stk3" contextRef="#ctx0" brushRef="#br1">14686 17145 202 0,'24'0'136'6,"-24"0"-22"2,-4-3-49-2,4 12-16 2,-16 4-19-1,-52 41-6 2,-28 23 6-3,-13-2-5 2,-4 6-5 0,6-10-5 0,14-12-5-2,30-10-3 2,9-22-3 0,31-14-2 0,23-13-2-2,3-8 2 2,26-6-2 0,62-45 6 0,47-28-5 0,15-2 0-2,14-22 0 2,-29 16 0 0,-41 33-1-2,-46 29 0 2,-35 26 2 0,-16 7-1 0,-11 7 3-2,-6 32 3 2,-53 36 7 1,-30 7-6-2,0 8 5-1,-11-11-2 2,18-4 2 0,25-15-3 0,39-34 0-1,26-21-3 1,19-8-4 0,-9-11 3 0,34 2 3-2,78-26-4 1,36-26-5 1,1 2-1 0,-8-7 0-2,-48 28-1 2,-40 26 2 0,-43 15 2 0,-21 15-2-1,-8 18-6 0,-46 57 6 2,-13-9 2-2,-25-4 0-1,11-19-1 2,5-10 0 3,28-17 2-6,8-20-1 1,44-9 3 2,6-10-4 0,4 1 1 1,2 0 4-4,81-35-4 3,7 0-2 1,4-17-1-2,-14 22-4-1,-48 12 5 2,-33 23 0 0,-9 2 0 0,-5 10 0-2,-11 2-4 2,-7 38 1 1,-30 13 3-2,-7 4 1-1,12-18 0 2,8-5 0 0,-4-19-1 0,31-6-2-2,6-13-1 2,11-18-11 0,-4 12-20 0,0-10-19-2,8-5-32 2,23-32-67 0</inkml:trace>
    </iact:actionData>
  </iact:action>
  <iact:action type="add" startTime="18570">
    <iact:property name="dataType"/>
    <iact:actionData xml:id="d4">
      <inkml:trace xmlns:inkml="http://www.w3.org/2003/InkML" xml:id="stk4" contextRef="#ctx0" brushRef="#br1">27431 17752 209 0,'0'-3'67'7,"12"-2"-2"1,-11 5-7-3,5 2-16 4,4-9 0-2,0 0-6 0,6-1-2 1,22-11-4-1,19 4-4 2,27-1 5-1,59-1-1-2,36 5-8 2,21 5-3 0,40-10-1 0,1 13 10-2,17-1-3 4,-49 10-8-4,-33-1 1 2,-15-4-3-2,-22 5-6 2,-40-8-6 0,-57 1-1 0,-17-5-2-1,-25 7 0 1,-8-2-2-1,-5 4-4 1,9 10-3-1,-55-12 9 0,-89 12 2 1,-62-5 3-2,-15 5-2 2,-39-14-3 0,-17-5 0 0,3 2 0-2,37 0 0 2,47-3 0 0,27 12 1 0,52-4 0 0,36 0-1-2,32 0 0 2,30 0-1 0,20 0 0 0,7-8-3-2,-3 8-2 3,37-3 4-2,56 6 2-1,33-3 0 3,15 8-1-2,33-4 1 2,40 3 0-2,16 3 1 0,8-14-1 1,-9 4 1-1,-30-6 0 1,-13 4 1-2,-28-1-1 3,-28 6 1-2,-21-6-2 2,-32 1 1-3,-19 2 0 2,-30 0 0-1,-18-4 2 1,-20 10-2-2,-10-3-1 3,12-1 0-2,-14 10-6 1,-73 27 6-2,-63 4 3 2,-36-11-1 0,-67-17-2 0,2-15 0-1,-2-10 0 1,-2-3-2-1,14 8 3 1,21 3-1-2,33 4 0 2,27 3 2 0,21-5-2 0,37 6 0-1,24 0 0 0,32-6-2 2,39 1-1-2,16-2-4 0,-8-11-10 1,31 5 6-1,74-10 11 1,32 7 1-1,84 17-1 0,35-4 0 1,46 21 0 0,-14-1 1-2,-14-3 0 2,-72-12 2 0,-25-2-3 0,-45 2 4-2,-17-5-2 2,-41-6-1 0,-10 6 0 0,-45-1 0-2,-18-4 2 2,-2 8-1 0,-15-3-2-1,0 2-6 0,-71 25 6 2,-94 10 0-2,-10-26 0 0,-33-19 0 0,0-7 0 1,15-15-1 0,12 9 1 0,40 8 0-2,33 3 0 2,44-1 0 0,36 8 1 0,31 0-1-2,16-2 0 2,10-1-1 0,-8-6-1-1,15 6 2 0,76-14 4 1,44 2-3 0,49 15 0 0,53 0 0-2,30 13 1 3,-43-5-1-1,-36 3 1-1,-57 6 1 0,-34 3-1 1,-31-7-2 0,-45-13 3-1,-36 10 1-1,4-10-4 2,-8 10-12 0,-110 16 12 1,-116 8 0-4,-26-18 0 3,-28-10 0 0,10-14 0 0,29-6 0-1,52 2 0 0,65-5 0 2,54 10 1-2,57-3-1-1,34 10-1 3,13-7-18-2,77-25 9-1,64 19-15 2,16 6-51 1,4 7-52-2,-30 17-223 1</inkml:trace>
    </iact:actionData>
  </iact:action>
  <iact:action type="add" startTime="22813">
    <iact:property name="dataType"/>
    <iact:actionData xml:id="d5">
      <inkml:trace xmlns:inkml="http://www.w3.org/2003/InkML" xml:id="stk5" contextRef="#ctx0" brushRef="#br2">26973 15409 266 0,'-55'35'89'8,"-6"-9"-14"0,-13 0-14 0,2-11-24-2,-15-5-2 2,-10-8-5 0,-3-2-3 0,-28 5 10-3,-9 2 0 4,-4-10-2-1,0 9-2 0,-22 8-6-2,9-4 1 2,-3 3-9 1,-4 0-2-1,14-4-1-3,10-1-4 3,-21 7-3 1,-14 2 2-2,-24-17-5-1,35 0-2 2,-17 10-2 0,-6 10 3 0,0-1-3-2,3 1-1 2,8-11 3 0,17 5-2 0,-10-8 1-2,0 4 1 3,25 0-1-1,-5-9-2-1,31 3 1-1,-2 4-2 2,15 0 0 0,14-8 0 0,-1 3 0-1,10-3 0 0,-8 0-2 2,0 3 0-2,0 6 2-1,0 4 0 3,-7 2 1-1,17 2-1 0,9-4-1-2,-12 4 1 1,-4-5-1 1,8-6-1 0,-5 4 0-2,2-6 1 2,0-1-1 0,13 2 2 0,6-8-1 0,27 1-2-1,-5 2 0 2,11 0-1-1,-26 2 3-3,7 6 1 3,-11 9 0 1,15-14 1-2,3 11-1-1,22-14-3 3,11-3-2-3,6 1-2 2,0 2 4-2,-4 0 2 2,4 2 1 0,0-4-1 0,0 2-1-1,-6 2-1 1,6 1 2-1,-3-6-1 1,6 6 1-2,-10-3 0 2,7 5 1 0,-3 0 0 0,3 10 2-2,-2 11-2 3,2 7 2-1,-11 24-1 0,11 16 0-3,11 8 1 4,-22-8-2-2,11 8 0 2,-7 13 0-4,-7 32 0 3,7 9 1 0,-10-6 0 0,-15 20 0-2,12 14-1 2,-4-4-1 0,1-20 1 0,3-19 0-2,-5-4 1 3,-7-20-1-2,12 8 0 1,0-15 1-2,0-10-1 3,-1-12 1-1,5-5-1 0,8 6 0-3,-4-28 0 3,8-33 1 0,4-7-1 0,1 0 0-1,11-2-2 0,-9-1 0 2,-3 3 1-2,1-2 1-1,6 2 1 2,9-10 0 0,-3 10 1 0,-8 0-1-2,21-1 0 3,3 1 1-2,-5-4-1 1,20-1 1-2,12-1 1 3,8-3 3-1,17 4-2-1,12-7 1-1,7 4-1 2,25 3 2 0,15-1 0 0,17 0-2-2,1 16 1 2,1 0 1 0,-14-1 2 0,-8 11-4-2,15-9 2 2,17 8 1 0,-2-14-3 0,-12 5-2-1,-24 3-1 0,14-9 4 2,8 9-4-1,-1-7 4-2,-7-1-1 1,0-1-2 2,-19-8 2-2,21 4-1-1,-12-5 0 3,21 5 3-2,-14 0-4 2,-21-12-2-4,8 5 0 3,-15-3 0 0,-4 3 0 0,18 7 0-1,2-10 0 1,-9 5 0-1,-33 5 0 1,25-12 0-2,-10 7 0 2,19 5 0 0,5-2 0 1,-11 8 0-4,5-6 0 3,-8 11 0 1,-5-6 0-2,-8 0 0-1,-10 2 0 3,-7-7 0-2,2 5 0 1,2-10 0-2,6 5 0 3,-9 0 0-2,-7-10 0 1,3 10 0-2,-19 0 0 3,18 0 0-2,-25 3 0 1,10-3 0-2,-21-3 0 2,2 1 0 0,-1-1 0 0,-8 1 0-2,16-8 0 2,-7 5 0 1,-9-3-4-2,-17 11 3-1,-17-6 0 2,14 3 1 0,-25-3 0 0,18 6 0-2,-9-3 0 2,0 0 0 0,-9 0-1 0,18 0-1-2,-18 0 1 3,9 0 0-2,0-3-1 1,9 6 1-2,-18-8-1 2,9 10 1 0,-7-5-3 0,7 0-2-1,-2-3-1 0,11 3 1 2,-16 0 0-2,7-6 0-1,0 3 0 2,7-2-3 0,6-37 1 0,-13-25 7-2,6-1 1 2,4 0-1 1,-6-7 0-2,-4-19 1 0,16-6 0 1,-16-5 0 0,10 18-2-1,0-14 2-1,-2 3 0 2,8-8 0 0,20-8 0 1,-12 0-1-4,-3 26 1 3,18 1 0 0,-9 9 0 0,4-18 0-2,3-9-2 2,-8-3 2 0,-1 6-2 0,-9-8-2-1,-8 1 3 0,2 10-4 1,-10 11 1 0,-6 9-1-2,3 25-1 3,-4 0 2-2,-5-1 2 1,2 8-1-1,3 3-1 0,-2-1 4 1,0 5-1 0,2 1 1-2,4 14 0 3,-3 18 0-1,3 7 1-1,-2 5 0-1,2-3 1 2,0-4-2 0,0 7 0 0,-15-8-1-2,19 3 1 3,-8 0 0-1,-25 0 2-1,1 8 0-1,-15 7 0 3,-14-1 2-2,0 0-1 1,-11 5-1-1,-42 6 1 0,-9 6 4 1,11-5-5 0,-20-2 2-2,-23 0 0 2,8-21 2 1,-5 2-1-1,-25 1-1-3,-9-8 4 4,15-7 0-2,-7 9-1 1,15-7-1-2,11 14 1 2,7-5-3 0,8-4 1 0,11 7-3-2,-37-5 2 2,5 6 0 1,-18-15-4-2,15 12 1-1,-24 14-1 2,-19 0 5 0,14 11-4 0,-14 4 3-2,28-6-2 3,11 4 0-1,16-8-1 0,11-9-1-3,-6-6 0 3,-1 3 0 1,21 5 0-2,-5 2 0-1,-7-3 0 3,3 12 0-2,13-2 0 1,9-4 0-2,-3-3 0 3,19 8 0-1,-11-10 0-1,2 2 0-1,-13 2 0 2,10-8 0 0,2 6 0 0,5-6 0-2,5 8 0 3,1-12 0-2,-1 11 0 1,18-2 0-2,-4 3 0 2,12-10 0 0,-7 1 0 1,24-3 0-4,9-7 0 3,18 0 0 0,8-4-2 0,6 1-2-2,4 0 1 3,-7-4-1-2,3 3 2 1,7 1-1-2,0 3 2 2,-16-2-2 0,8 2 2 0,-9-4-1-2,-2 2-2 2,19 0-2 0,-1 2 1 0,1 2-1-2,1-2 2 2,2-2 2 0,-3-2-2 0,5 1 0-2,0 3 1 3,-15 3 2-2,20 3 1 1,-4 5 0-1,1 20 0 0,14 8 2 1,-1 6-2 0,-10-19 0-1,0 19 0 0,-10 5 0 1,0 29 0 1,9 14 0-4,-18 8 1 3,18-7 0 0,-5 8-1 0,-4 14 1-2,0 19-1 2,-1-9-1 0,-15-3 1 0,6-16-1-2,-16-2 1 2,18-13 0 0,-8-10 2 0,1-1 0-2,15-10-1 3,-8-16 2-2,8-1-2 1,0 0 0-2,-1-4 0 2,1-13 0 1,-12-20-1-2,24-17 0-1,-12 0-1 2,1 0 1 1,-1-3-1-2,0 3 1-1,0 0 0 2,0 0 1 0,0 3 3 0,-1-3-2-2,-2 2 0 2,7-4-1 0,-4 4-1 0,8-2 0-2,20 6-2 2,13-9 2 0,5 0 1 0,28-12 0-2,18 6 1 2,21-12-1 1,20 14 4-2,-2-3-1 0,2 16 2 0,-1-12 0 1,14 16 0 1,-18-8 0-4,15 3-2 4,23 3-3-2,22 1-1 1,-4 12 0-1,-16-2 0 1,3 11 0-1,29-10 0 2,-14-3 0-4,14-2 0 4,1-8 0-1,-40-4 0-1,-4 9 0-1,4-4 0 2,-22 7 0 0,-30-6 0 0,20 6 0-2,-5-20 0 2,1 5 0 0,31-10 0 0,-15-7 0-2,-21 4 0 2,5 13 0 0,-2-2 0 0,31-3 0-1,-16 18 0 0,-15-7 0 1,15-1 0 0,1-1 0-2,-15-4 0 5,-6-8 0-4,-11 7 0 2,6-5 0-5,-22 12 0 5,4-6 0-1,-20 5 0 0,6 1 0-2,2 1 0 2,-9-7 0 0,-8-5 0 0,13-3 0 0,-8 3 0-2,-15-1 0 4,17 0 0-2,-17 6 0-1,-15 0 0 1,-11 6 0 0,4-6 0 0,-14 0 0-6,10 0 0 5,11-6 0 2,5 6 0-2,-15-2 0-1,8-3 0 2,-14 5 0 0,-12-4 0 0,-11 4 0-2,9 0 0 2,-24-3 0 0,13 3 0 0,0 0 0-2,-5-3-5 2,5 1 0 0,5 2 2 0,-10-5-2-2,10 2 0 2,8-39-1 0,-21-22 6 1,8 7 0-4,0 3-1 4,11 3 0-2,-14-16 0 1,6-15 1-1,12 1 0 1,-15 7-1-1,0-7 0 1,-11-20 1-2,7-6-2 2,-7-16 1 1,1-18-1-2,2-37 1-1,16 30 0 2,-8 13 0 0,5 9 1 1,-5 13-1-4,5 24 1 3,-5-12 0 1,0-7-1-1,-5-7 1-2,0 9 0 1,5-15-1 1,-3 15 1 0,3 25-1-2,10 23 2 3,-7 24-2-2,12 12 2 1,-2-3-1-2,-15 5 0 2,7 9-1 1,-1-4-1-2,8 2-8-1,-21 1-5 2,18-10-4 0,-9 17-1 0,0 5-6-1,-6 0-18 0,-4 0-21 1,5 16-26 0,-54 32-69-1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3:48:16.21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8720">
    <iact:property name="dataType"/>
    <iact:actionData xml:id="d0">
      <inkml:trace xmlns:inkml="http://www.w3.org/2003/InkML" xml:id="stk0" contextRef="#ctx0" brushRef="#br0">2511 4404 878 0,'0'0'145'7,"0"0"-53"1,0 0 44-3,0 0-60 3,0 0-34 0,0 0-11 0,0 0-11-1,-791 82-12 0,679-74-5 1,21-3-2 0,12-3 0-2,20 1-2 2,18-3-4 0,22 0-34 0,19 0-117-2,0 0-100 2,28 0-251 1</inkml:trace>
    </iact:actionData>
  </iact:action>
  <iact:action type="add" startTime="8981">
    <iact:property name="dataType"/>
    <iact:actionData xml:id="d1">
      <inkml:trace xmlns:inkml="http://www.w3.org/2003/InkML" xml:id="stk1" contextRef="#ctx0" brushRef="#br0">1860 4252 828 0,'0'0'162'8,"0"0"-31"0,0 0-44-1,0 0-51-1,0 0-18 2,0 0-5 0,45 214-6 1,-33-139-5-4,-1 13-2 3,-1 1-2 0,-2-4-53 0,-5-63-84-1,-3-5-175 1</inkml:trace>
    </iact:actionData>
  </iact:action>
  <iact:action type="add" startTime="9700">
    <iact:property name="dataType"/>
    <iact:actionData xml:id="d2">
      <inkml:trace xmlns:inkml="http://www.w3.org/2003/InkML" xml:id="stk2" contextRef="#ctx0" brushRef="#br0">9625 4666 455 0,'0'0'134'8,"0"0"-91"0,0 0 80-2,0 0 18 2,0 0-35 0,0 0-10 0,-414 0-22-1,291 25-10 0,-12 2-16 1,12 2-20 0,15 1-19-2,11-4-7 3,16-7-2-1,8-8-28 0,71-11-105-1,2 0-166-1</inkml:trace>
    </iact:actionData>
  </iact:action>
  <iact:action type="add" startTime="9993">
    <iact:property name="dataType"/>
    <iact:actionData xml:id="d3">
      <inkml:trace xmlns:inkml="http://www.w3.org/2003/InkML" xml:id="stk3" contextRef="#ctx0" brushRef="#br0">8999 4516 451 0,'0'0'218'7,"0"0"-97"1,0 0-34 1,0 0-23-4,0 0-38 3,0 0-7 0,68 395-8 0,-65-304-10-2,6-7-2 2,-5-11-18 0,-4-58-90 0,5-7-188-2</inkml:trace>
    </iact:actionData>
  </iact:action>
  <iact:action type="add" startTime="10503">
    <iact:property name="dataType"/>
    <iact:actionData xml:id="d4">
      <inkml:trace xmlns:inkml="http://www.w3.org/2003/InkML" xml:id="stk4" contextRef="#ctx0" brushRef="#br0">10614 8242 625 0,'0'0'187'7,"0"0"-98"2,0 0 27-2,0 0-42 2,0 0-28-4,0 0-27 3,-460 76-12 0,397-62-6-2,-1 0-1 2,12 3-31 0,43-12-189 0,6 4-356-2</inkml:trace>
    </iact:actionData>
  </iact:action>
  <iact:action type="add" startTime="10812">
    <iact:property name="dataType"/>
    <iact:actionData xml:id="d5">
      <inkml:trace xmlns:inkml="http://www.w3.org/2003/InkML" xml:id="stk5" contextRef="#ctx0" brushRef="#br0">10249 8067 480 0,'0'0'178'6,"0"0"-69"2,0 0-18-2,0 0-37 3,0 0-16-2,0 0-8 2,56 616-16-3,-46-517-14 1,-10-15-3 2,10-5-44-1,-7 0-97-3,-3-62-125 4,0 3-211-2</inkml:trace>
    </iact:actionData>
  </iact:action>
  <iact:action type="add" startTime="11426">
    <iact:property name="dataType"/>
    <iact:actionData xml:id="d6">
      <inkml:trace xmlns:inkml="http://www.w3.org/2003/InkML" xml:id="stk6" contextRef="#ctx0" brushRef="#br0">5955 15169 534 0,'0'0'203'6,"0"0"-66"2,0 0 14 0,0 0-41 1,0 0-37-4,0 0-7 3,-587 17-29 0,467 0-27 0,11-3-10-2,25-1-1 3,16-3-31-2,66-10-115 2,2 0-153-2</inkml:trace>
    </iact:actionData>
  </iact:action>
  <iact:action type="add" startTime="11699">
    <iact:property name="dataType"/>
    <iact:actionData xml:id="d7">
      <inkml:trace xmlns:inkml="http://www.w3.org/2003/InkML" xml:id="stk7" contextRef="#ctx0" brushRef="#br0">5559 14951 714 0,'0'0'196'3,"0"0"-70"5,0 0-10 1,0 0-58-2,0 0-37-1,0 0-13 2,70 604-8 0,-67-537-3 0,-3-16-33-2,0-18-69 2,0-33-134 0,0 0-461 0</inkml:trace>
    </iact:actionData>
  </iact:action>
  <iact:action type="add" startTime="12326">
    <iact:property name="dataType"/>
    <iact:actionData xml:id="d8">
      <inkml:trace xmlns:inkml="http://www.w3.org/2003/InkML" xml:id="stk8" contextRef="#ctx0" brushRef="#br0">624 11373 169 0,'0'0'657'6,"0"0"-541"2,0 0-51 0,0 0 45 0,0 0-34-2,0 0-24 2,-396 133-7 1,302-115-17-2,14-4-16 0,15-1-9 1,10-11-2 0,24-2-1-1,18 0-12 0,13-7-54 0,0-26-76 1,10 13-25 0,11 3-282-2</inkml:trace>
    </iact:actionData>
  </iact:action>
  <iact:action type="add" startTime="12664">
    <iact:property name="dataType"/>
    <iact:actionData xml:id="d9">
      <inkml:trace xmlns:inkml="http://www.w3.org/2003/InkML" xml:id="stk9" contextRef="#ctx0" brushRef="#br0">257 11069 691 0,'0'0'214'7,"0"0"-101"1,0 0-18 0,0 0-44-3,0 0-38 3,0 0-6 1,0 0-3-2,168 658-4-1,-140-573-16 2,-15-18-46 0,-7-67-79 0,-6 2-280-1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7T02:23:10.16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act:action type="add" startTime="2952">
    <iact:property name="dataType"/>
    <iact:actionData xml:id="d0">
      <inkml:trace xmlns:inkml="http://www.w3.org/2003/InkML" xml:id="stk0" contextRef="#ctx0" brushRef="#br0">31539 8394 277 0,'0'8'126'6,"0"-13"-55"0,2 5-17 2,-2 3-3 0,3-3-5 1,-6 19 6-4,1-14-10 3,2 33-9 0,2 18-18 0,-4 19 2-2,4-4 1 3,5 8-3-2,2-6-3 1,1-8 2-1,7-18-5 0,-1-15-3 2,4-19 1-2,-6-13-1-1,0-6-6 2,27-14-1 0,31-29 0 1,5-28-2-2,23-29 3-1,20-20 0 3,25-22 0-2,-4-26 0 0,-5-34-1 1,-24 6 0 0,-7 39 0 0,-4 22 1-2,-20 32 1 2,-15 38-1-1,-25 32 1 2,-9 0 0-3,-10 25-1 2,-22 11 0 0,0 3-2 0,0-3-1-2,0 6-2 2,-11 3 1-1,0 29 4 2,-37 36 3-4,-3 30 3 4,-10 15-3-2,-18 13 3 2,-3 23-2-4,-6 2 1 4,3 7-1-2,9-32 1 2,8-14-2-1,-26-5 1-2,11 11-1 2,-5-17-2 1,-5-3-1-4,9-22-2 3,20-15 2 0,8-12 0 0,22-22-1-2,8-11 1 2,13-19-2 0,9-2 2 0,4-1-3-3,-3-5-3 4,13-13-7-2,-4-48 9 2,-2-25 4-1,-21 1 0-3,-1 16-1 5,0-13-1-3,-20-8 0-1,-4 10-5 2,4 28-3 0,-1 19-2 0,14 6 3-2,-1 22 0 1,12-1 3 2,-9 6 1-1,36 3 1-2,-26-2 1 2,10 7 0 0,6 7 3 0,10-20 0-3,-22 19 1 4,18 6-1-2,-9-17 3 2,0 10 0-3,4-10 3 2,-4 15 3 0,16 12 2 0,-2 15-3 0,5 13-1-2,-4 7-1 2,5 1-1 1,-4 14 2-4,4-3-2 3,-4 1 1 0,-6-7 0 0,8-5 1-2,-5 7 0 2,-6-17-3 0,9-4-1 0,-9-14-1-3,-7-13 1 4,0-10-2-2,10-9 1 2,-10-7-2-3,0 9 3 2,11-9-1 0,9-8-1 0,32-24-1-2,9-16 1 2,6-15-1 0,14-22 0 0,12-18 0-2,38-8 0 2,-17-8 0 0,-14 3-2 0,-14-16 1 0,-7 3 1-2,-17 9 0 2,5 21 0 0,4 22 0-3,-10-7 0 4,7 20 1-2,-25 19 0 2,-18 35-1-3,-9-9 0 2,-16 22 0 0,1 9 1 0,-1 3-1-2,-1-9 1 2,-2 8-1 0,-10 12 1 0,-23 53 2-2,-9 12-2 2,-2 11 2 0,-19 13-3-1,3 20 2-1,0 12 0 3,2-5-1-1,-16-10 0 0,6-1 0-3,-16-10 0 4,3 1 0-2,8-16-1 1,-32-5 0-2,11-12-2 3,17-12 1-1,19-21 0 0,15-5 0-2,5-28 0 2,22-2 0 0,9-12 0 0,7 0 0-2,3 0 0 2,-4-8-2 0,4 8-4 0,-3-18-2-2,-1-30 7 2,-7-21 2 0,-12-12 0 0,4-1 0-3,5-8-1 4,-5-12-1-2,-9 4 0 2,-5 6-1-3,7 24-1 2,1 15-1 0,5 5 1 0,11 20 1-2,2 18 0 2,4 10 3-1,9 7 0 2,-6 1 2-3,-7-8-2 2,7 5 0 0,0 7 0 0,0 2 0-3,-12 26 3 4,24 2 0-1,-11-3-1 0,18 8-1-3,-9 4 2 4,0-8-1-2,8 2 2 2,-18-17-2-3,23 5-1 2,-20 4 0 0,4 3-1 0,2 4 0-2,8 12 0 2,-7-6 0 0,6 7 0 0,-7-22 0-2,10-5 1 1,-9-28-1 2,-6-4 1-1,9-1-1-2,18-7-2 1,28-17 1 2,15-17 1-1,23-16 0-3,13-21 1 4,27-29-1-2,-23 7-1 2,-6-10 0-3,-22-25 1 2,22-10 0 0,-34-8 1 0,11 23-1-2,-20 22 0 2,-2 16-1 0,-18 20 1 0,-9 6 0-3,-19 27-1 3,-1 22 0 1,10-2-6-2,-13 12-18 0,-11 10-27 1,-2 0-17-1,3 4-47 2,7 41-177-4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7T02:23:10.16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668">
    <iact:property name="dataType"/>
    <iact:actionData xml:id="d0">
      <inkml:trace xmlns:inkml="http://www.w3.org/2003/InkML" xml:id="stk0" contextRef="#ctx0" brushRef="#br0">10236 10420 339 0,'0'-6'140'7,"-2"-2"-86"-1,2 16-14 2,-6-8-2 0,-30 9-10 0,-12 8 10-2,-8 13-8 2,-18 2-7 0,3 7-4 0,1 6-1-2,9 8-2 2,5 1-1 0,12 7-1 0,5 3 1-2,19 0 0 2,0 0-2 0,20 3-4 0,0-8-3-2,29 0-3 3,-2-9-1-1,27-13-1-1,12 0 0-1,8-18-1 2,18-2 1 0,8-8-1 1,-21 0 0-4,18-9 0 3,-15-7 0 1,-10-6 0-1,-5 1-1-3,-22-4 1 3,-9 1 0 0,-17 4 0 0,-5 6 0-2,-11 7 1 2,-3-2-1 0,0 0 0 0,-3 0 1-1,-7 6 0 0,0 8 0 2,-41 8 2-1,-11 4 1-3,-16-15-1 3,-5-5 0 0,-5 0-1 0,-1-12 0-2,18-9-1 2,-6-8 0 0,-4 5 0 1,7-16 0-2,3 5 2 0,2-5-2 3,2-2 1-3,10-9-2-1,14-2 0 2,7-15 0 0,13 0-1-1,8-12 1 0,15 24 0 0,29-19 0 2,-17 17 0-2,28-7-1 0,10 7 1 0,-3 9-1 3,13 12-1-3,1-3-2-2,11 21 3 5,-1-4-1-3,9 22 0 0,1-27 1-1,6 22 0 3,0-15 1-1,-3 30 0 0,-11-23 0-3,-7 16 1 3,-12 9-1 0,-14-12 1 0,-9 7 1-1,-21-12 0 0,-7 0-2 0,-6 0 0 1,3 0-1-2,-9 0 1 2,8 0-1 0,-6 0 0 0,-37 13 1-2,-15-13 1 2,-31-13 0 0,-4 1-1 0,-3 3 0-2,7 9 0 2,6 0 2 0,2 9-2 0,3 33 0-2,5 0 2 2,7 8-2 0,6-21 1 0,15 30-1-2,5-20 0 2,9 6-1 0,8 2 1 0,-1 12 0-2,13-12 0 2,12 8 1 0,0-11-1 0,14-4 0-2,6-6 1 2,26-8-1 1,-1 4 1-2,38-13-1-1,4 9 0 2,0-7 0 0,-6 6 0 0,3 7 0-1,-12-7 0 0,-3-1 0 1,-13-12 0 0,-4-9 0-2,-5-8 0 2,-5-12-2 1,0-11 2-2,-12-6-1-1,-2 4 1 2,-8-7 0 0,-7 18 0 0,-6 9 1-2,-4 2 0 2,6 11-1 1,-18-3 2-2,6 0-2-1,6 2-1 2,-6-2 0 0,2 5 1 0,-5-5-1-2,-1 0 1 2,-27 15 1 0,-22 0 2 1,-22 12 0-4,-9 1 0 4,4-2-1-1,9-15-1-1,2-5-1-1,4-18 0 3,-5-2 1-2,9-16-1 2,19-12 0-4,-24-1 0 4,28-30 0-2,-8-6-1 2,13-8 1-4,11 23-2 3,2-9 1 1,10 11 0-2,16 11-1 0,7 11 2 0,13-8 0 1,16 13 0 0,6-1 1-2,35-13 0 2,4 10-1 1,-7 4-1-1,4 13 1-3,-4 4 0 4,-28 23 0-1,-16-10-1-1,4 18-5-1,-23-2-17 3,-4 14-27-2,6 7-41 2,-19 13-75-4</inkml:trace>
    </iact:actionData>
  </iact:action>
  <iact:action type="add" startTime="7615">
    <iact:property name="dataType"/>
    <iact:actionData xml:id="d1">
      <inkml:trace xmlns:inkml="http://www.w3.org/2003/InkML" xml:id="stk1" contextRef="#ctx0" brushRef="#br1">22491 10749 327 0,'15'-5'99'6,"-22"5"-56"2,-1-12-18 0,-9 4 8 0,-6-12 2-2,-11 9 5 2,-6 2-7 0,-7 7-7-2,-6-5-2 2,-7 14-4 0,-8 4 0 0,7 8-7-2,5-2-3 3,9 8-1-2,4 12-1 1,10 5-1 0,-5 4 0-2,19 4-4 2,10-5 0 0,-4-1 0 0,26 2 0 0,-4-7 0-2,26 1 2 3,20-7 3-2,12-11-2-1,20-12 0 2,10-13-4 0,16-9-1-2,-13-10 0 2,-16-12 0 1,-16-11 0-2,-9-5 0 2,-21-16 0-3,-18-6-1 1,-8-7 0 1,-31 5 0-1,-3 2 0 0,-20 11 0 1,-4 7 0 0,-6 9 1 0,-19 0 0-2,-6 11 0 4,-7 14 1-2,-5 25-1-1,-3 1 0-1,21 18 1 3,-9 12-1-1,19 9 2 0,-8 13 0-2,12 2-1 1,6 2 1 2,15 10-1-4,1-6 2 3,16-6-3 0,12 0 1 0,4-16 1-1,13 5 2 0,24-13 2 2,22-6 5-2,27 1-4-1,18-2-5 2,20-10 0 0,12-4 1 0,-26-12-1 1,-2-6-2-3,-15-12 1 2,-24-12-1 0,-12-8-1 0,-6-9 0-1,-25-7 0 0,-7-19 0 2,-12-9 0-4,-8 6-1 2,-15 6 1 2,-9 3-1-1,-2-3 1 0,-9 10 0-2,-5 5 0 2,11 5 0 1,-2 10-1-1,2 18 1-4,13 7-1 5,-24 12 1-2,-15 9 1 1,-2 22-1-2,-20 11 0 2,11-5 0 1,3-1-1-1,11 3 1-2,11-2 0 2,1-4 0 1,-8 8 0-2,16-3 0-1,8 2 0 2,4 1 1-1,8 6-1 1,13 2 1-1,9 1-1 1,11-1 1-1,24-7 1 1,25-8-1-1,24-7 0 1,15-6-1 0,8-15 1-1,-26-6 0 0,-3-10-1 1,-10-1-1 0,-15-17 0-1,-14-16 0 0,-6-6 0 1,-14-19 0 1,-12-6 1-2,-13-10-1-1,0 1 1 1,-25 11 0 2,-7 8 0-1,-8 20 0-1,-18 17 0 1,-22 5 1-2,-4 15-1 3,-16 14 0-4,7 19 0 4,18 12 0-2,1 2 0 2,12 6 0-3,8 3 0 2,15 2 0 0,14-2 1 0,5-7 0-1,7 5-1 1,26-11 2-1,4 0-1-1,24 5 1 2,23-1 0 0,18 1 0 1,-2-1 1-1,-15-8 1-3,8-13 0 4,-12 1 2-2,-2-14-4-1,-5-7-1 1,-11 2-1 2,-11-3 0-1,0-9 0 0,1-5 0-3,-12-3-2 3,2-16 2 0,-6-1 0 1,-2-4 0-2,3-2-1 0,0-2 1 1,-5-12 0-2,-3 7 0 1,6-16 0 2,0 2 0-1,-7-18 0 0,9-12 0-3,-5-18 0 4,-11 2 0-2,10 0 0 2,-21 6 0-3,6 10 0 1,1 0 0 3,2 18-1-3,-7 6 1-1,7 26 0 2,-6 29 0 0,17 7 1 0,-11 6-1-2,2 2 1 0,-2 2 1 2,-15 51 2 0,7 14-2-1,-5 12-1 1,13 5 0 0,-4 23 0-1,4 14 0-1,1-2 0 3,-1 12 2-1,13 7 1-3,-5-20 0 3,-3-14 2 1,-5-3-1-1,6-2-1 0,-6-10-2-3,0-8-1 3,0-13 0 0,7-20 0 0,-5-6-1-2,1-22 1 2,8-5-1 0,-11-22 0-2,2 5 0 2,-2 2 0 0,0-8-1 1,7-39-2-2,-4-35 2-1,-6-29 0 3,-4-14 1-2,3-21 0 1,-10 10 0-2,-1 4-1 2,12-20 2 0,-10-15-2-2,5 11 1 2,1 30 0 0,7 15-1 1,-9 33 1-4,21 19 0 3,-9 26 0 0,-2 25 0 0,2 4 0 0,-3 4 1-2,-3 4 0 2,2 41 0 0,2 32-1-2,2 9 1 3,15 16-1-1,0 21 0 0,-13 19 2-2,11 12-1 2,4-16 2-1,-4-17-1 1,-4 2 4 0,-7-18-2-1,16 30 0 0,-18-26-1 1,1-16 0 0,-1 0-2-2,10-18 0 2,-9-28 0 0,-1-15-1-2,-3-27 0 2,0-8 0 0,0 1-1 0,0-3-5-1,18-63 0 0,-16-27 5 2,-2-17 0-2,0-6 1 0,-4-20-2 1,-15 19-1-1,6-11-3 2,-11 14-2-4,5 12-4 3,7 36-10 0,-8 6-12 0,7 0-13-2,-3 12-28 2,13 7-38 0,-6 13-82 0</inkml:trace>
    </iact:actionData>
  </iact:action>
  <iact:action type="add" startTime="11760">
    <iact:property name="dataType"/>
    <iact:actionData xml:id="d2">
      <inkml:trace xmlns:inkml="http://www.w3.org/2003/InkML" xml:id="stk2" contextRef="#ctx0" brushRef="#br2">10349 15718 388 0,'100'0'110'6,"17"7"-39"1,31-3-24 1,52-2-6 0,35-15-4-2,29-4-11 2,-60 14 11 0,-43 6-4 0,-41 11-3 1,-27 9-1-4,-41-1-12 3,-33-17 0 1,-38 2-9-4,-26 17-8 3,-132 36-2 0,-73-18 0 0,-101-15-2-2,-16-21-1 2,26-6-7 0,50-6-14 1,61 9-9-3,53 14 11 1,48-3 17 1,59-1 7 1,67-13 2-3,19-7 4 1,52-30 8 2,63-5-3-1,69-3-4-3,81 0-2 3,28 17-1 0,24 16 3 0,-47 35 6-2,-63 17 7 2,-61 2-2 0,-30-9-4 0,-46-2 1-2,-34-8 1 3,-45-23-10-2,-14 0-6 2,-6 2-8-3,-167 15 2 1,-42-8 5 1,-79-9-2 0,-4-4-2-2,24-3-3 3,41-10-2-2,56 14-5 1,66 8 4-2,54-1 4 2,72-4 4 0,-6-9 3 0,80-11 4-2,67-2-1 2,93 5 0 1,46 15-2-1,13 21 1-3,-43 6 5 4,-54 10 2-1,-71-5 2 0,-53-7 0-2,-57-18-2 1,-26-2-9 2,-26 14-1-1,-134 23-4-3,-66-21 2 3,-82-1 2 0,5-2-1 0,-1 9-3-1,52-5-8 0,52-7-10 1,47 4 5 1,47-22 9-3,80-4 7 1,42-2 2 2,54-43 6-2,53 1 8-1,58 8-5 2,56 15-4 0,18 27-1 0,0 14 0-1,-43 15 2 0,-51-5 2 1,-58 3 1 1,-64-19-3-4,-43 0-6 3,-6-2-5 0,-90 33-14 1,-39-14-6-3,-18-1-41 1,2-10-60 1,6 17-153 1</inkml:trace>
    </iact:actionData>
  </iact:action>
  <iact:action type="add" startTime="13115">
    <iact:property name="dataType"/>
    <iact:actionData xml:id="d3">
      <inkml:trace xmlns:inkml="http://www.w3.org/2003/InkML" xml:id="stk3" contextRef="#ctx0" brushRef="#br2">20763 15624 527 0,'28'13'82'8,"5"-8"-33"0,7 0 5 0,41 4-27-2,26-4-10 2,65-5 0 0,55 3 0 0,29-6 2-2,50-8 2 2,-29-9 2 0,-50-1-1 2,-19 4-2-6,-58 2-4 4,-29 6-1 0,-63 16-6 0,-42-22-6-2,-16 13-3 3,-2 4-3-2,-77-2-10 2,-119 2 13-3,-22 8 0 1,-42-5 0 1,-51 15 0 0,7-12-1-2,49 3-9 2,17 6-11 0,58 0-2 1,75-6 11-4,64-5 7 3,34 0 5 0,34-20 1 1,69-17 4-3,77-9 1 1,77 7-1 2,52 16-1-2,23 28-2-1,-27 17-2 3,-70-3 1-2,-54-5 1 1,-64 0 3-1,-52-20 7 0,-56-5-5 2,-3 7-7-1,-94 20-4-3,-67-5 3 3,-60-5 0 0,-66-1 0 0,-16 6-1-2,39-10-13 2,12-1-4 0,55 8-3 1,62-11 7-4,79 4 12 3,55-11 3 0,44 1 6 0,80-10 5-2,65-4-2 2,93 14-2 0,31 6-2 0,17 8 2-1,-118 5 4 1,-47-1 1 0,-48-7-1-1,-62-4-1-1,-35-11-4 2,-29 4-6 0,-51 32-11 1,-79-10 9-4,-75-5 2 3,-31-6-1 0,-5-14 1 0,31 6-4-1,42-4 0 0,48 1 1 2,73 8 3-2,60-3 0-1,25-4 3 2,69-9 7 1,67 11-4-2,40 9-2 0,56-5 0 0,40 0-2 1,-62-12-1 1,-67 8 1-4,-51 2 4 3,-34-4-2 0,-42-7-4 0,-41 6-3-2,3-3-20 2,-6 9-51 1,-54 16-34-1,-30 11-63-3</inkml:trace>
    </iact:actionData>
  </iact:action>
  <iact:action type="add" startTime="14765">
    <iact:property name="dataType"/>
    <iact:actionData xml:id="d4">
      <inkml:trace xmlns:inkml="http://www.w3.org/2003/InkML" xml:id="stk4" contextRef="#ctx0" brushRef="#br2">12962 16926 449 0,'84'6'90'8,"16"1"-22"0,51 8-15 0,36-12-11-2,55 2-18 2,38-18 1 0,18-31-2 0,20 9-17-2,-57 8 6 2,-57 14 4 0,-23 6 8 0,-23 3-9-2,-59 4-3 2,-57-3-2 0,-42 11-6 0,-4-9-4-2,-34 1-13 2,-138 11 7 1,-45-15 5-2,-58 12 1 0,-82-2 0 0,14 1-1 2,-11-7-4-2,33-13-4 0,71-1 0 1,89 24 5 1,72 0 3-1,69-10 1-2,37 0 2 0,7-14 9 2,97 3 3 0,56-2-13-2,79-16 0 2,54 9 0 0,19-8 0 0,-25 11 2-2,-50 15-1 2,-92 25-2 1,-46-4 2-2,-57 3 4 0,-46-16 1 0,-18 0-7 2,-27 19-6-1,-105 8 4-3,-59-7 1 3,-68-8-1 1,0-6-1-2,0 12 0-1,1-9-1 2,45 8 1 0,82 8 2 1,66-19 1-4,74-7 2 3,1-5 1 0,38 6 9 0,103-17-3-2,92 5-7 2,47 4-1 1,26-2 0-1,12 2 1-2,-71 12 2 1,-71 16-2 2,-77-20 2-1,-62 1 3-2,-43-7-7 1,-5 4-2 1,-89 22-16 0,-111 4 17-1,-123 12 1 0,-9-22-3 2,-29-5-2-1,29 4 4-3,60-5 0 3,77 14 1 0,80-15 0 0,106-4 0-2,22-18 4 2,64 8 17 1,123-25-12-1,88-2-7-2,77 5 0 1,73-13-2 2,-46-6 4-1,-28 27 2-3,-126 24 1 3,-88 2 6 1,-59 1-3-2,-60-7-5-1,-26 3-5 2,-8 9-7 0,-98 18-3 0,-59-9 10-2,-68-5-2 2,-14-10 2 1,0 4-1-3,24-15-3 1,14 0 4 1,73 17-1 1,77-6 1-1,64-21 0-2,13 10 2 1,15-13 5 2,108 13-2-2,9-5-4-1,60 6-1 2,-8-2-4 1,7 1-13-1,-7-7-22-3,-56-1-30 3,-69 8-19 0,-31 16-72 0</inkml:trace>
    </iact:actionData>
  </iact:action>
  <iact:action type="add" startTime="16303">
    <iact:property name="dataType"/>
    <iact:actionData xml:id="d5">
      <inkml:trace xmlns:inkml="http://www.w3.org/2003/InkML" xml:id="stk5" contextRef="#ctx0" brushRef="#br2">23786 16905 496 0,'43'-1'60'8,"17"1"3"-2,24-16-4 2,36 3-28 0,66-18-3 0,77 21-1 0,51-18-10-2,-19-1-6 2,-11 15-5 3,-39 17 14-6,-27-3-5 1,-27 3-2 2,-18 8-1 0,-52-9-4-1,-58-2-4 1,-49 4-1 0,-14 1-3 0,-14-10-3-3,-30 16-17 3,-152-1 14 0,-46-10 4 0,-65-13 0 0,-35-7 2-2,4-2-2 2,-15 5 1 0,6 19-3 0,80 24-2-1,50 10 2 0,76-11 4 2,60 2 0-2,61-5 1-1,24-22 2 2,73 5 2 1,84-2-4-1,56-3-1-2,68 0 2 1,83 17-2 2,-31-17-1-2,-19 7 1-1,-101 8 1 2,-56-3 2 0,-77 1 1 0,-56-13 0-1,-32-2-4 0,-12 8-5 1,-92 21-8-1,-98 7 10 0,-73 0 3 1,-11-20-4 1,-19-19 3-2,-5 19-5-1,66-1-2 2,29 7-1 1,77 9 9-4,84-24 0 4,61 0 0-2,21-10 9 2,133-21 4-1,41 1-8-3,82 9-3 3,98-7 0 0,-56 10-2 1,-41-4 0-3,-73 17 6 1,-71-9 2 1,-60 9 2-1,-58-4-7 0,-22 8-3 1,-37-2-14 3,-133 5 6-6,-31 2 6 1,-41-1 2 2,-16-1 1 0,-10-1 0 1,20-12-1-3,67 12-3 1,51 0 1 2,92-3 2-3,37-6 1 1,36-11 7 1,117-29 7 0,71 9-11 0,89 4 0-2,36 25-4 2,13 1 0 0,-23 13 0 1,-89 11 2-4,-65-10 4 3,-47 5 6 0,-76-10-7 0,-68-5-5-2,2 9-1 3,-51-4-17-2,-125 7 16 2,-31 1 2-4,-99 9 1 3,6 10-1 1,27-6 1-2,3-2 0-1,42 3-1 2,111-8 0 0,100-19-1 0,33-14 1-2,25 14 11 2,155-37-2 0,69 18-9 0,29 4 0-2,47-1-1 2,12-1-3 0,-46 5-2-1,-95 7-11 1,-68-10-14-1,-82 13-19 1,-44 2-33 0,-29 2-55-1,-29 24-156 0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7T02:23:10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21">
    <iact:property name="dataType"/>
    <iact:actionData xml:id="d0">
      <inkml:trace xmlns:inkml="http://www.w3.org/2003/InkML" xml:id="stk0" contextRef="#ctx0" brushRef="#br0">14341 16847 261 0,'24'-3'186'6,"-3"10"-96"2,10-15-29-1,22 1-7 1,45-10-5 0,43 5-1-1,37 4-7-1,42-17-1 3,66 17-3-2,24 5-9 2,18 17 1-1,4-2-7-2,-64 10-2 2,-25 1-9 0,-44 4-4-2,-44-13-6 2,-69 9-1 0,-40-21-4 0,-20-4-20 0,-35 9-34-2,5-7-39 2,-16-7-53 0,-44-21-115-2</inkml:trace>
    </iact:actionData>
  </iact:action>
  <iact:action type="add" startTime="2097">
    <iact:property name="dataType"/>
    <iact:actionData xml:id="d1">
      <inkml:trace xmlns:inkml="http://www.w3.org/2003/InkML" xml:id="stk1" contextRef="#ctx0" brushRef="#br0">27125 16898 399 0,'18'-10'123'8,"-15"17"-70"-2,33-15 3 1,5-6-12 2,22-3-7-2,30-15 6 0,52 7-7 1,75-8-2-1,59 8-2 2,82 2-4-4,23 15-4 6,6-7 0-5,-37 32-3 2,-87 6 1-3,-50 16-5 3,-38-7-5 0,-35-19-9 2,-25-2-1-4,-50-3-2 1,-11 1-11 1,-31-9-20 0,-26 4-16-2,0-8-22 2,-6 13-30-1,-16 16-26 1,-61 39-152 0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7T02:23:10.16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5" units="cm"/>
      <inkml:brushProperty name="height" value="0.055" units="cm"/>
    </inkml:brush>
  </inkml:definitions>
  <iact:action type="add" startTime="3444">
    <iact:property name="dataType"/>
    <iact:actionData xml:id="d0">
      <inkml:trace xmlns:inkml="http://www.w3.org/2003/InkML" xml:id="stk0" contextRef="#ctx0" brushRef="#br0">10557 8996 381 0,'0'1'161'7,"-1"-6"-97"1,1 5-12-2,1 0-3 2,8 4-10 0,-6-8-7 1,13 2 1-3,13-4-6 1,23 1-4 1,12-1 4 0,4 6-5-1,25-6-5 0,-6 3-6 2,-10 16-3-2,-14-11-5 0,-16-1-2 1,-36-1-1 0,1 4-7 0,-21-1-17 0,2 0-31-2,-9 3-23 1,-22-5-6 1,-8 11-30-1,-18 0-99 1</inkml:trace>
    </iact:actionData>
  </iact:action>
  <iact:action type="add" startTime="3804">
    <iact:property name="dataType"/>
    <iact:actionData xml:id="d1">
      <inkml:trace xmlns:inkml="http://www.w3.org/2003/InkML" xml:id="stk1" contextRef="#ctx0" brushRef="#br0">10572 9228 376 0,'24'0'131'7,"-8"-7"-58"1,9-3-22-1,-5 10-3 0,20-11-12 1,9-2 3 0,2 6-1-1,20-1-7 0,-8 8-4 2,-10 3-7-2,-3 6-4 2,-16-6-12-4,-7 2-4 3,-15-1-4 0,-8-3-24-1,0-1-37 0,-4 0-32 2,0-5-78-1</inkml:trace>
    </iact:actionData>
  </iact:action>
  <iact:action type="add" startTime="4189">
    <iact:property name="dataType"/>
    <iact:actionData xml:id="d2">
      <inkml:trace xmlns:inkml="http://www.w3.org/2003/InkML" xml:id="stk2" contextRef="#ctx0" brushRef="#br0">11353 8743 278 0,'6'0'101'6,"4"0"-30"2,-7-3-20 1,-10 6-7-6,11-3 1 6,3 2 0-1,9 5-3 0,-3 8-11-2,11-3-2 1,-13 10-1 2,18 14-7-2,-4-5-1 0,-2 16-4 1,0-7-5-1,8 14 0 2,-2 2-2-4,11-7-2 4,-2-3 0-1,5-6-2 0,7 1-1-2,-20-11-2 1,8-20 3 1,4-1-2 0,-5-11 2-1,7-13-3 1,-11 4 0 0,-10 3-1 0,-2-9 3-2,2 8-1 2,-10 5-1-1,-6 4 0 1,-7-3-1-2,0 3-1 2,-3 0 0 1,3 0-1-1,-4 3 1-3,11-3-1 3,-14 0 0 1,11 0-3-2,-4 10-5-1,0-10-18 3,-7 7-31-1,-9-7-33 1,-22-4-44-4,15-9-151 2</inkml:trace>
    </iact:actionData>
  </iact:action>
  <iact:action type="add" startTime="4698">
    <iact:property name="dataType"/>
    <iact:actionData xml:id="d3">
      <inkml:trace xmlns:inkml="http://www.w3.org/2003/InkML" xml:id="stk3" contextRef="#ctx0" brushRef="#br0">11868 8711 423 0,'-10'7'72'6,"-6"18"-28"2,-5 16-3-1,-13 9-5 0,-26 32-4 0,6 14 3 1,-5 10-7 0,-5 0-8-2,-10-23-3 3,13-16-4-1,5-16-8-1,17-25-3-1,24-9-1 3,10-19 1-2,2-3-1 2,14-11 9-3,21-32 4 1,17-27-8 1,15-10-1 1,0-16 0-1,19 8 4-2,-5-14 1 2,-16 32-1-1,-21 13-4 0,-11 19-2 1,-14 32-3 0,-16 18 0 0,4-6-2-2,-4-1-21 2,-10 3-41 0,7 3-45 0,-17 22-92-2</inkml:trace>
    </iact:actionData>
  </iact:action>
  <iact:action type="add" startTime="5740">
    <iact:property name="dataType"/>
    <iact:actionData xml:id="d4">
      <inkml:trace xmlns:inkml="http://www.w3.org/2003/InkML" xml:id="stk4" contextRef="#ctx0" brushRef="#br0">3033 930 512 0,'26'-5'75'8,"-6"1"-19"0,1-4 3-3,2 3-24 3,4-4-12 0,14 6 1 0,-9-4-5-2,-2 0-5 3,4 7-5-2,-1 0-6 1,-13-3-3-2,6 8 0 2,2 7-22 1,-6-3-37-1,-7 13-49-3,-1 1-88 3</inkml:trace>
    </iact:actionData>
  </iact:action>
  <iact:action type="add" startTime="6093">
    <iact:property name="dataType"/>
    <iact:actionData xml:id="d5">
      <inkml:trace xmlns:inkml="http://www.w3.org/2003/InkML" xml:id="stk5" contextRef="#ctx0" brushRef="#br0">2949 1204 344 0,'4'0'197'8,"2"-4"-120"0,7 4-16-1,-3 0-22-1,9-3-19 2,13-9 7 0,20 1 1 0,5-3 0-2,11 9-4 2,-3-7-3 0,-13 7-7-1,-19 5-9-1,-12 0-5 3,14 12-2-1,-6-12-22 0,-11 2-43-2,-6-8-35 1,4-2-103 1</inkml:trace>
    </iact:actionData>
  </iact:action>
  <iact:action type="add" startTime="6476">
    <iact:property name="dataType"/>
    <iact:actionData xml:id="d6">
      <inkml:trace xmlns:inkml="http://www.w3.org/2003/InkML" xml:id="stk6" contextRef="#ctx0" brushRef="#br0">3769 674 328 0,'23'-6'107'5,"-18"6"-42"4,8-6-19-2,-18 1-19 1,3 16-3-2,4-2 8 2,9 22-8 1,-1 11-16-2,-3 15 2-1,-10-2-1 3,-1-1 0-1,-9 17-2-1,-3-7-2 0,7-9 0 0,-4-1-1 4,23-14 2-6,-6-1 3 1,17-14 1 3,-5-17 1-1,7 1 1-1,15-9-2-1,18-22-9 3,-2-1-1-2,-5-26-1 4,-8 8-1-7,-2-24 2 4,-28 8-1 0,15-1 1 0,-26 8-2-2,3 23 2 2,-3 12-1-1,-3 6 1 2,3 15 1-3,0-6-1 2,0 0 2 0,0 0 0 0,0 0 2-3,-10 8 4 4,12-5 11-2,-2 11 1 2,-2 20-4-4,-14 23-11 4,9-2-3-1,0 9 0 0,-13 15-2-2,8 8 2 2,5 6-2-1,-6 6 1 2,-5-6 0-3,-2 4-1 2,-3-23 0 0,0-21 0 0,-2-5 0-3,-8-19-1 3,7-21-2 1,5-8-1-1,-8-15-3-2,-11-7-1 1,-4-20-2 2,7-5-5-2,10 4-22 0,7 0-25 1,-13-2-55 0</inkml:trace>
    </iact:actionData>
  </iact:action>
  <iact:action type="add" startTime="17390">
    <iact:property name="dataType"/>
    <iact:actionData xml:id="d7">
      <inkml:trace xmlns:inkml="http://www.w3.org/2003/InkML" xml:id="stk7" contextRef="#ctx0" brushRef="#br1">5081 5562 238 0,'6'-10'127'8,"-15"16"-58"-2,5-6-15 2,-3 15-12 0,-14-6-17 0,5 18-1-3,3-5-6 4,9 8-7-1,1 5 8-1,-9 4-5-1,27-10 1 2,-11-12 4 0,14 0 0-1,5-6 1 1,13-11-6 0,-3-15-5 0,-9-15-5-3,3 8-2 3,-24 1 0 1,10-15-2-2,-13-6 0 2,-19 5 0-4,-5 0-1 4,-1 20 1-2,-7 12-1 1,-4 13 1-2,5 10 1 3,1 18 1-1,-14 16 1-2,24-5-1 1,13 14 0 1,-2-28 1 1,6 1-2-2,6-12 0-1,9-22 3 3,12-4 1-2,21-17-3-1,15-14-1 2,-8 1 1 0,-14-15-1 0,-5 2 0 1,-18 10-1-3,-4-12-2 2,-22 5 2 0,-4 6-2 2,-13 12 1-7,1 3-1 6,-8 8 1-1,2 11 0 0,-8 8 1-2,14 17 1 2,-5 7 0 0,3 5 4 0,10 4 1-2,9-6 1 3,10-5 1-2,6-9-2 2,-2-7-2-4,19 2 2 3,18-7-2 0,11-10-1 0,-4-9 0-2,-8 0-2 2,-1-3 1 0,-17-3-2 1,-6 1-1-2,-16-6 0 0,0-9 0 2,-10 9-1-4,-20 8 0 1,-2 11 1 3,-9 3-1-1,-2 22 2 0,-2 6 0-2,22 26 0 3,-11 3 1-2,15 3 0 1,15-15 1-2,4 2-1 2,4-16 0 0,12-22 0-2,10 5-1 2,16-22 1 0,0-10-1 0,9-20 0 0,-15 16 0-3,-15-7 0 4,-2-20-1-1,-19-2 0 1,-12-11 0-4,-13 18 1 3,-7 20-2 0,12 12 2 0,-20 15-1-2,-4 23 1 3,3 16 1-2,-6 12-1 1,18-10 3-2,10 0-2 2,17-3 4 0,4-24 4 0,12-1 3-2,-1-7 0 2,15-12-5 0,28-19-5 1,-15-8 0-5,4-4 0 5,-22 20-1-1,-4 7-1 0,-18-2 0-2,-5 17 0 2,1-5-1-1,-10 17-4 1,-7 0 3-1,2 17 2 1,-5-8-2 0,19-2 1 0,1-13 1-2,3 1 0 2,0-12 0 0,4-6-7-2,8-21-29 2,13-7-33 0,2 2-26-1,-7-10-78 2</inkml:trace>
    </iact:actionData>
  </iact:action>
  <iact:action type="add" startTime="18726">
    <iact:property name="dataType"/>
    <iact:actionData xml:id="d8">
      <inkml:trace xmlns:inkml="http://www.w3.org/2003/InkML" xml:id="stk8" contextRef="#ctx0" brushRef="#br1">5659 5155 258 0,'2'10'80'6,"-2"1"-7"2,-2-13-20-2,4-2-18 2,-4 2-9 0,-3-1 7 0,-8-3 5 0,-8-11 5-3,1-5-8 4,-5-18-8-2,-14-8-6 2,16-9 0-3,-10-17-2 1,9 2 1 2,7-9-3-2,10-5-3-1,-3 12-1 3,7 12-7-1,6-2-2 2,10 0-2-6,0-3-2 4,14 13 0 0,-6 12-3-2,16 5-18 2,-8 20-34 0,-3 9-22 0,2 10-45-2,-3 23-156 2</inkml:trace>
    </iact:actionData>
  </iact:action>
  <iact:action type="add" startTime="19198">
    <iact:property name="dataType"/>
    <iact:actionData xml:id="d9">
      <inkml:trace xmlns:inkml="http://www.w3.org/2003/InkML" xml:id="stk9" contextRef="#ctx0" brushRef="#br1">5999 4304 309 0,'2'17'123'7,"9"0"-46"0,-11 13-35 0,3 8-14 2,-6 1-7-4,6 20 2 4,4 9-4-2,-1 19 1 2,4 1 0-3,3-2-3 1,-9-13-6 2,3-14-5-1,-7-22-4-2,9-15-2 2,-5-7-1 0,2-15-4 0,-6-9-20-2,10-16-36 2,-2-18-22-1,-6-2-53 0</inkml:trace>
    </iact:actionData>
  </iact:action>
  <iact:action type="add" startTime="19521">
    <iact:property name="dataType"/>
    <iact:actionData xml:id="d10">
      <inkml:trace xmlns:inkml="http://www.w3.org/2003/InkML" xml:id="stk10" contextRef="#ctx0" brushRef="#br1">6557 4940 329 0,'3'34'109'6,"-14"3"-40"0,-42 19-30 3,-4-9-10-2,-7 7-14 0,5-3-7 1,2-14-5 0,21-2-2-1,12-6-1 3,16-18-8-5,-2-9-29 3,10-10-54 0,15-26-121-2</inkml:trace>
    </iact:actionData>
  </iact:action>
  <iact:action type="add" startTime="19902">
    <iact:property name="dataType"/>
    <iact:actionData xml:id="d11">
      <inkml:trace xmlns:inkml="http://www.w3.org/2003/InkML" xml:id="stk11" contextRef="#ctx0" brushRef="#br1">6965 4153 308 0,'13'37'102'8,"-10"19"-42"-2,-6 22-22 2,11-2-23 0,-13 18-7 0,7 9-4-2,9-7-1 1,1-1 0 2,4-16-2-2,-13-15 1 0,14-3-2 0,-12-29-1 2,13-4-8-2,-5-33-43 0,-8-1-66 1</inkml:trace>
    </iact:actionData>
  </iact:action>
  <iact:action type="add" startTime="20166">
    <iact:property name="dataType"/>
    <iact:actionData xml:id="d12">
      <inkml:trace xmlns:inkml="http://www.w3.org/2003/InkML" xml:id="stk12" contextRef="#ctx0" brushRef="#br1">7400 5069 333 0,'47'-53'116'6,"-14"-32"-36"1,5 1-30 0,-22-22-10 1,-6-10-11 0,-17-5-3 0,-22 2-11 0,1 0-6-2,-24 14-6 2,-16 11-3 0,-9-13-1-1,-26 27-10 0,17 22-40 1,11-3-95 0</inkml:trace>
    </iact:actionData>
  </iact:action>
  <iact:action type="add" startTime="21298">
    <iact:property name="dataType"/>
    <iact:actionData xml:id="d13">
      <inkml:trace xmlns:inkml="http://www.w3.org/2003/InkML" xml:id="stk13" contextRef="#ctx0" brushRef="#br1">27965 5550 109 0,'0'0'145'8,"0"-8"-79"0,-3 18-12-2,3-10-15 2,-10-2-3 0,10 4-2 0,-10 1 0-3,-3-8 5 4,-11 10 4-1,1 7-8-1,-13 2-4 0,11 4-7 1,-11 20-5 0,16 8-3-1,-3-4-8 2,8-1-4-3,12-13-1 2,3 6 0 0,7-17 2-3,11-12 2 4,14 12 3-1,-2-17-4-1,8 0-2-1,2-22-3 2,-8 5 0 0,-11-12-1 1,-17-4-1-4,-4-12 0 4,-13-8-1-1,-10-1 1 0,-5 17 2 0,-1 7-2-2,5 21 2 1,0 1-1 2,0 13 0-4,5 10 2 4,-7 4 3-1,14 11 1 0,-1 0 1-3,7 5-1 4,14-3 0-2,10 7-2 2,-5-22-2-3,15 14 0 2,-5-31-1 0,3 11-1 0,2-22 0-3,8-15 0 4,0-4 0-1,-24-6-1 0,4-7 0 1,-13 9 1-4,-9 1-1 3,-11 19 0 0,-7 2 0-2,-12 12 1 2,-9 0 1-1,9 18-1 2,13 8 1-4,-6 1 1 4,6 0 0-2,23 7 0 1,8-3 0-2,-5-7 0 2,9-2 1 1,4-20-3-1,4-2 0-2,13-14-1 2,-5-8 1 0,11-8 0 0,-16-2-1-2,5-7 1 2,-25-4-1 0,-8 12 0 0,-11 6 0-2,-8 12-1 2,-15 13 2 0,2 7 0 1,-6 16 0-4,9 7 2 3,7 11-1 0,11-8 2 0,3-1-2-2,22-19 1 2,-6-1 2 0,1-7 2 0,13 0 0-2,14-15-5 2,1 3-1-1,5-9 0 1,-13-18-1-1,9 3 1 1,-26 10-1 0,-4-5-1 0,-10 3-1-3,-5 11 0 5,-12 4-1-3,0 6 4 1,-12 9 0-2,3 5 0 2,2 16 0 0,14 0 1 0,1-8 0-1,15 3 1 0,2-18 4 1,15 14 1 0,1-6 2-3,14-5 1 4,-2 6-3-1,11-14-3 0,1-5-2-2,-15 6-2 2,-13-6 0 0,-6 2 0-1,-4 6-2 0,-9 2-9 2,2-5-19-2,0-8-43 1,-31-11-48-2,2-12-161 2</inkml:trace>
    </iact:actionData>
  </iact:action>
  <iact:action type="add" startTime="22986">
    <iact:property name="dataType"/>
    <iact:actionData xml:id="d14">
      <inkml:trace xmlns:inkml="http://www.w3.org/2003/InkML" xml:id="stk14" contextRef="#ctx0" brushRef="#br1">28358 5291 272 0,'0'-8'127'8,"5"8"-56"-3,-13 3-23 4,3 2-18-2,5-8-3 1,-3 1-2-2,2-11 3 3,-14 6 1-1,-5-16-3-1,-2-13-5 0,-1-1-2 1,7-5-1 0,0-19 0 0,9 1 1-2,-15-2-5 2,19 1-6-1,-10-1-1 2,13-5 1-3,2-1 1 3,12 10-2-2,-5 1 0 1,20 6 0-2,-22 12-1 2,17 7-4-1,5 5-2 1,-5 2 0-1,-4 12-4 2,17 3-27-1,-14 7-38-1,17 6-31-1,0 7-49 2</inkml:trace>
    </iact:actionData>
  </iact:action>
  <iact:action type="add" startTime="23480">
    <iact:property name="dataType"/>
    <iact:actionData xml:id="d15">
      <inkml:trace xmlns:inkml="http://www.w3.org/2003/InkML" xml:id="stk15" contextRef="#ctx0" brushRef="#br1">28849 4629 357 0,'17'0'90'8,"-6"2"-14"-1,6 3-23 2,-1-1-18-3,4 13-4 2,-4-8 1 0,7 12-8 0,14 5 1-2,-13 4-5 1,-5 15-3 2,-2 9-7-1,-5 5-3-2,-3 5-5 1,-19 3-2 2,-17-5 0-2,3 1-1-1,-15-4 0 3,-22-11-2-2,1-18 1 4,7-16-5-7,5-5-4 4,9-15-8 0,5-14-2-1,11-14 1-1,22-19 8 3,9-3 6 0,4 11 3-1,16 5 2-3,5 16 1 2,3 9 3 1,5 21 7 0,2 16 7-1,14 12-5 1,4 0-6 0,-18 5-2-1,5-3-2-1,-6-10-2 3,-16 0-1-1,-1-7-6 0,-19-8-29-2,8-7-43 2,-11-8-89 0</inkml:trace>
    </iact:actionData>
  </iact:action>
  <iact:action type="add" startTime="24008">
    <iact:property name="dataType"/>
    <iact:actionData xml:id="d16">
      <inkml:trace xmlns:inkml="http://www.w3.org/2003/InkML" xml:id="stk16" contextRef="#ctx0" brushRef="#br1">29532 5288 340 0,'13'32'107'6,"-39"2"-42"0,2 16-39 2,-19-5-15 0,7 14-1-1,-2-22-5-1,12-1-4 3,-7-11-1-2,21-19-4 3,12 0-18-6,-3-6-51 5,-6-32-80-1</inkml:trace>
    </iact:actionData>
  </iact:action>
  <iact:action type="add" startTime="24352">
    <iact:property name="dataType"/>
    <iact:actionData xml:id="d17">
      <inkml:trace xmlns:inkml="http://www.w3.org/2003/InkML" xml:id="stk17" contextRef="#ctx0" brushRef="#br1">29810 4521 357 0,'28'-8'81'6,"8"2"-7"1,-3-2-24 2,11 22-15-3,-2 3-1 2,-2 11-4 0,1 9-7 0,-3 10-6-2,-15 7-2 2,4 13-7 0,-18-1-3 0,-6 9-2-2,-3 6-2 1,-23-9-1 2,5-6 0-1,-38 1 0-2,1-28-2 2,4-4 0 0,-10-22-5 0,3-7-5 0,6-20-11-2,19-8-1 2,6-16 7 0,27-14 9-2,-4 9 5 3,20 15 1-1,9-6 2 1,11 21 2-4,3 18 8 4,2 7 7-3,-4 1-3 3,10 29-5-3,6 2-5 3,-12 0-4-2,0 4 0 2,-11-22 0-3,-17 4-8 2,3-13-27-1,-9-4-30 1,5-13-54-4,-1-2-127 6</inkml:trace>
    </iact:actionData>
  </iact:action>
  <iact:action type="add" startTime="24795">
    <iact:property name="dataType"/>
    <iact:actionData xml:id="d18">
      <inkml:trace xmlns:inkml="http://www.w3.org/2003/InkML" xml:id="stk18" contextRef="#ctx0" brushRef="#br1">30552 5389 337 0,'41'-47'109'4,"-21"-12"-58"5,8-20-14-2,-15-19-10 2,-13-16 4-4,3 6-1 5,-6-1-11-3,-28 0-9 1,-12-5-5-3,-21 7-3 4,-3 17-2-2,-20 22-8 2,16 3-53-4,10 8-203 3</inkml:trace>
    </iact:actionData>
  </iact:action>
  <iact:action type="add" startTime="28697">
    <iact:property name="dataType"/>
    <iact:actionData xml:id="d19">
      <inkml:trace xmlns:inkml="http://www.w3.org/2003/InkML" xml:id="stk19" contextRef="#ctx0" brushRef="#br1">9412 3585 432 0,'16'-2'131'5,"-11"10"-79"3,8-21-5-1,5-11-10 1,10-29-16-2,5-9 4 2,14-8 7 0,9-6 5 1,12 3-5-3,19 0-1 1,3-1-1 1,3 5-7 0,6 2-2-2,-1 13-6 3,4 14 2-2,21 5-5 1,-15 6-3 3,8-4-4-7,-14 1 2 4,23-7 0 0,-9 10-7-2,8 7 0 2,-4 6 0 0,-2-1 0 1,14 5 0-2,-23 1 0-1,-27 7 0 3,-1-3 0-1,12 1 0-2,-9 2 0 2,-7 4 0 1,7 4 0-2,-20 2 0-1,5 1 0 3,-21 0 0-2,-9 1 0 2,-2 4 0-4,-13-12 0 3,-11 5 0 0,6-2 0-1,-10-6 0-1,0 9 0 3,1-6 0-2,-9 0 0 1,-1-6 0-2,15 9 0 2,-11-6 0 0,0 3 0 0,5 0 0-2,8-2 0 2,-11 4 0 0,3-4 0 0,10 2 0-2,-3 2 0 2,5-4 0 0,-5 4 0 1,3-4 0-3,-4 2 0 1,8 0 0 1,-16 2 0 0,6-4 0-2,-13 2 0 2,10-3 0 0,-4 0 0 0,-12 9 0-3,17-9 0 3,-22 6 0 1,22-6 0-2,-9 3 0 0,1 0 0 0,10 0 0 2,-8 3 0-1,-1-3 0-3,-1 5 0 4,3-5 0-1,4 0 0 0,0 3 0 0,0-3 0-2,0 2 0 1,3-10 0 1,9 8 0-2,7 6 0 2,-1-9 0 1,-9 0 0-1,1 6 0-3,0 2 0 4,12-5 0-1,-20 0 0 0,-2 4 0-2,10-1 0 2,-13-3 0 0,12-7 0 0,12 16 0-2,-29-11 0 3,-2 7 0-2,5-2 0 1,-5-1 0-2,-7-2 0 2,1 3-1 0,1 1-60 1,3-3-28-4,2 3-40 3,-28 4-105 0</inkml:trace>
    </iact:actionData>
  </iact:action>
  <iact:action type="add" startTime="30578">
    <iact:property name="dataType"/>
    <iact:actionData xml:id="d20">
      <inkml:trace xmlns:inkml="http://www.w3.org/2003/InkML" xml:id="stk20" contextRef="#ctx0" brushRef="#br1">20868 2461 438 0,'19'4'100'8,"-15"-11"-39"-2,9 5-12 2,3-13-21 0,7-1-5 1,5 5 8-4,18-9 2 3,21 9-4-1,1 5 0 1,38-7-4-2,-12 20-10 2,7-7 3 1,-3 12-2-1,15 4-4-3,-26 10-2 4,23 5-1-2,-6 8-2 4,1 3-3-7,10 12 0 4,-6-12-2 0,0 3-2 0,-13 3 2 0,12 0 0-2,-3 1 1 2,-2-4-2 1,-6-4 2-4,-16-6-1 3,6 3-2 0,3 6 3 0,-9-13-3-2,2 5 3 2,-20-7-2 0,-5-2 0 0,-1-5 0-3,-18-1 1 4,-1-12-1-1,-20 1 1 0,3-3-1-2,-17-7 1 2,3 2-1 0,2-2-1 0,-9 0 1-2,4 3 0 2,2 2 0 0,-6-7-1 0,2-1 1-2,11 0 0 2,-13 9 0 0,16 4-1 0,-6-4 0-2,0 0 1 2,-7-1-1 0,-3-5 1-1,0 3-1-1,0-3 0 2,-3 0 0 1,3-3-1-1,3 2 0-2,-3-5-1 2,0 6-1 0,-10-4-1 0,7-7-1-2,-23-22 3 3,-29-18 1-2,8-24 1 1,-22-7 0-2,-2-11 1 2,-11 0-1 0,-6 15 0 0,13 10 0-2,-1 14 0 2,-1 14-1 0,30 5 1 0,6 16-1-2,12-5 1 2,22 11 0-1,-6 1-1 1,6 12 1-1,7-5 0 1,4 7 0-1,-4-2 1 2,3 3 1-3,-3-3-1 2,8 9 3 0,20 16-1 1,29 17-2-4,6 25-1 3,14-2 1 0,3 17 0 0,1-4-1-2,-10-2 1 2,2-5 0 0,-5-4 1 0,4-8-1-2,-18-7 2 2,-9 3-1-1,14-1 1 2,-5 4 1-3,-8-7 0 2,2 7 0 0,-12-15 1 0,-2-7 1-2,-32-16-1 3,-13-3 1-2,4-12-5 2,-1 5-1-4,-6 3-2 3,-46 6 0 0,-6-6 2 0,-31-4 0-3,-21-13 2 4,-6-1 0-1,-13 5-2 0,-3 5 0-2,15 3 0 2,12 1 0-1,17 2 0 3,15-8 0-5,25 5 0 3,21-5 0 0,17-3 0 0,18-6 0-2,2 12 0 2,-2-4 0 0,3-2 0 0,4-8 0-2,10 8 0 1,-1 0-7 1,8 3-44 1,-8 19-34-3,5-7-40 2,15 7-64 0</inkml:trace>
    </iact:actionData>
  </iact:action>
  <iact:action type="add" startTime="36058">
    <iact:property name="dataType"/>
    <iact:actionData xml:id="d21">
      <inkml:trace xmlns:inkml="http://www.w3.org/2003/InkML" xml:id="stk21" contextRef="#ctx0" brushRef="#br1">23538 6853 302 0,'13'12'87'7,"-13"1"-26"0,4-1-14 0,-8 3-14 0,1 15 2 1,-13 1-3 0,2-6-2 0,-5 4 9 0,-9 8-4-2,-5 4-5 2,-11 10-4 0,1-14-6 0,-15 12-4-2,-2 3-2 2,-3 4-3-1,-11 1 0 2,-9-5-3-3,-1-15 0 4,-6 8-2-4,-1-9 3 2,1-10-2-2,3-3 0 2,6-15-1 0,-19 2 0-2,16 5 0 2,-13-7 0 0,-6-2 0 0,26 3-3-1,-4-7 0-1,14 9-1 3,-5-7 1-1,6 5 0 1,13-5 1-4,-10 5 4 3,10 8-1 0,-11-2 2-2,16-5-2 2,-1-1-1 0,16 4-2 0,-1-1 0-2,11-12-3 2,3 8 2 0,-25 6 0 0,-7-11-2-2,-2 14 1 2,-5-7 0 0,11-5-2 0,-4 5 1-1,17-10-1 0,9 17 0 2,-2-17 2-2,5 11-1 1,-10 0 0-2,15-11 0 2,-1 12 1 0,8-7-1-2,-2 1-1 2,-6-6 1 0,19 0-1-1,0 0 0 2,-5 3 1-3,10-3-1 2,-5-9 0 0,0 9 0-2,3 0 0 2,-6 0-1 0,3 0 1 0,11 0-2-1,-6-5-3 0,-5 5-14 1,23-23-11-1,18 9-25-1,22-2-46 3,10 18-56-1</inkml:trace>
    </iact:actionData>
  </iact:action>
  <iact:action type="add" startTime="37328">
    <iact:property name="dataType"/>
    <iact:actionData xml:id="d22">
      <inkml:trace xmlns:inkml="http://www.w3.org/2003/InkML" xml:id="stk22" contextRef="#ctx0" brushRef="#br1">13062 7604 260 0,'15'9'115'7,"-12"-3"-28"0,-3-2-13 1,4 0-25 0,-1-8-21-3,-26 18-5 4,2-14 6-2,-16 0 2 1,-7 0-2-2,-20-5-2 2,-12 0-2 0,-7-7-5 1,-16-7-3-3,-20-12-3 2,-2 5 2-1,-23 1 0 2,1 2-3 0,5 1 0-4,15 5-3 3,13-8-3 1,14 8-1-4,0-3 1 3,-14 13-1 0,6-8-1 0,-1-4-1-3,5 2-3 4,3-14 0-2,0-8 1 2,15-7-2-3,0-1 0 2,7 12 1 0,10 19 0 0,17-7-1-1,-4 15 1 1,8-1-1-1,8 1 1 1,16 6-1-2,-1-4 0 2,1-5 0 0,13-7 0 1,-6 5 0-3,3-1-1 1,-5 8 2 2,1-3-2 0,-7 1 1-3,1 3 0 2,13-2-1-2,-2 2-1 2,8 10 1-1,1-10-1 0,0-2 0 1,1 4-2 0,-2-7 0-2,11 5 2 2,-19 5 0-1,24-6 0 2,-14 2-1-1,38-12 2-2,6 2 0 2,28-3 0-1,31-2 0 1,0 11 1-2,-7 2 0 4,-17-2 0-2,-4 22 0-3,-8-9 1 3,-10-2 1 0,-2 2-2 0,1 9 3-2,-11 1 0 2,-8-7 2 1,-15 4 3-2,-23-16 2-1,-4 3-3 2,-1 2-3 0,-9 3-4 0,9-8 0-2,-44 8 3 2,-6-1-1 0,-10-6 0-1,-16-2-1-1,-2 1 2 3,-2-7-2-1,-11 11 0 1,7 0 0-3,7 6 1 1,-2-6-2 1,13-6 0 0,-2 6 0-2,7 0 0 2,28-5 0-1,5 1 0 1,20 2 0-1,-1 2-1 1,14-6 1 0,3 8 0 0,-6-2-1-2,6 0 1 2,-3 0 1 0,9 10 0 0,-18-5 2-2,30 10 2 1,12 23-3 1,8 10 0 1,2-3 1-3,1 12 4 2,9 0-1 0,4 4 1 0,-7-3 1-2,7-10-2 2,2-6 0 0,-5 3-6 0,-6-2 0-2,-9-15 0 3,-19-6 0-2,4-6 0 2,-14-4 0-4,-10-4 0 3,3-11 0 0,-2 3 0 0,-5-1 0-2,-5 5 0 2,9-4 0 0,9 0 0 0,-18 0 0-2,9 4-28 2,0-4-22-1,9 13-34 2,-2 6-48-3,13 5-73 2</inkml:trace>
    </iact:actionData>
  </iact:action>
  <iact:action type="add" startTime="48683">
    <iact:property name="dataType"/>
    <iact:actionData xml:id="d23">
      <inkml:trace xmlns:inkml="http://www.w3.org/2003/InkML" xml:id="stk23" contextRef="#ctx0" brushRef="#br2">2431 9981 407 0,'6'0'148'6,"-3"-2"-72"3,-6 2-19-2,3 2-12-1,-10 13-18 3,-26 0 0-2,-25-2 1 2,-19 6 2-4,-4-14-6 4,-44 7-4-2,15-9 2 2,-4 9-7-3,10-1-1 2,-1-2-8-1,3 5-1 2,0 2-3-4,34-2-1 3,2-3-1 3,25 3 0-6,17-11-1 2,12-3-4 1,15-3-9 0,-3 6-15 0,6-14-11-1,9-1-14 0,4-2-1 0,-2 26-10 3,12-17-32-5,12 21-47 3</inkml:trace>
    </iact:actionData>
  </iact:action>
  <iact:action type="add" startTime="49088">
    <iact:property name="dataType"/>
    <iact:actionData xml:id="d24">
      <inkml:trace xmlns:inkml="http://www.w3.org/2003/InkML" xml:id="stk24" contextRef="#ctx0" brushRef="#br2">1721 10137 371 0,'-1'5'109'8,"1"-3"-41"-3,0-2-16 4,1 12-16-1,6-4-5 0,9 15-3-2,-11 1 3 2,10 14-2 0,9 15-6-1,-11 1 1-1,4 4-5 3,-10 2-2-2,5 2-4 2,-15 10-6-3,-14 2-3 2,-2-7-4 0,-3-3 1 0,-17-8-1-2,6-2-1 4,-18-9 1-4,19-8 0 3,-6-12-1-4,-5-19 1 3,-1-4-3 0,-12-19 0 0,2-19-1-2,22-14-4 2,3 5-10 0,13 2-20 0,5 14-19-2,11 2-31 3,4 17-35-3</inkml:trace>
    </iact:actionData>
  </iact:action>
  <iact:action type="add" startTime="49673">
    <iact:property name="dataType"/>
    <iact:actionData xml:id="d25">
      <inkml:trace xmlns:inkml="http://www.w3.org/2003/InkML" xml:id="stk25" contextRef="#ctx0" brushRef="#br2">2583 10465 252 0,'-2'5'118'7,"-19"7"-66"1,-16 13-11 0,-3 0-16-2,0 4-8 1,-7-2 1 2,17 10 2-1,4 5 2-2,9 3 1 2,5-16-3-1,16 6-6 2,-4 2-5-3,15-5-6 2,15-10-1-1,-4-16-2 2,11 7 0-3,6-20-1 2,-8-5 1 0,-12-8 0-1,5-10-1-1,-15-11 1 4,-6-6 0-3,-1-7 0 1,-12-7 0-3,-6 11 0 4,12 10 0-2,-8 29 0 1,13 5 0-1,-10 6 1 1,5 17 9 0,5 11 14 0,6 11-12-2,-1 12-5 2,3-4-2-1,-7 0-2 2,4-12-2-3,-6 5-1 3,13 3-1-2,-14 2-3 1,18-7-16-2,-5-9-26 2,1-15-28 0,2-3-100 0</inkml:trace>
    </iact:actionData>
  </iact:action>
  <iact:action type="add" startTime="50236">
    <iact:property name="dataType"/>
    <iact:actionData xml:id="d26">
      <inkml:trace xmlns:inkml="http://www.w3.org/2003/InkML" xml:id="stk26" contextRef="#ctx0" brushRef="#br2">3071 10474 324 0,'-5'5'111'6,"5"-2"-40"2,-4 2-20 0,-28 17-21 0,-4 10-2-3,4 0-2 3,-12-2-6 0,4 2-2 1,6-2-3-3,16-2-2 1,0 3 0 2,18 8-1-1,18-2 0-2,-3-7-2 2,9 2-1 0,-1-19-3 0,10 4-2-3,12-10-4 3,7-2-1 0,1-17-8 1,-11-5-8-2,4 4-14 0,-5-2-24 1,-14-2-29 0,-1-5-85-2</inkml:trace>
    </iact:actionData>
  </iact:action>
  <iact:action type="add" startTime="50656">
    <iact:property name="dataType"/>
    <iact:actionData xml:id="d27">
      <inkml:trace xmlns:inkml="http://www.w3.org/2003/InkML" xml:id="stk27" contextRef="#ctx0" brushRef="#br2">3608 10552 193 0,'-16'9'126'7,"-13"4"-43"0,-23 7-23 0,-7-6-12 2,7 17-13-3,2-3 0 2,14-2-6 0,9 13-7-3,15-8-5 4,12 0 0-1,12-7-7 0,11 0 1-3,1-12-3 4,17-8 3-1,11-8-8 0,-11-17-1 0,-1-11 1-2,-14-1-2 1,-5-8 1 2,-4-7-2-2,-8 4 0 0,-9 0 0 0,0 10-1 3,-9 16-2-3,0-4-18-1,-7 4-44 2,-10 1-56 0,6 9-227 0</inkml:trace>
    </iact:actionData>
  </iact:action>
  <iact:action type="add" startTime="51310">
    <iact:property name="dataType"/>
    <iact:actionData xml:id="d28">
      <inkml:trace xmlns:inkml="http://www.w3.org/2003/InkML" xml:id="stk28" contextRef="#ctx0" brushRef="#br2">3688 9934 278 0,'16'16'152'6,"-12"0"-71"2,1 16-30-2,3 28-28 3,-8-1-6-2,5 22 0-1,-2 18-4 1,1-7-3 1,-4-2 0 1,9-5-3-4,-9-12 2 3,3-15-2 1,-3-12-3-1,-3-24-2-2,7-9-1 1,-4-15-1 1,7-1-1 1,5-31-4-4,11-8 2 4,2-14 1-2,-8 0 0 1,9 22 2-2,-8 15 0 3,5 10 0-2,-4 5 0 2,-6 8-1-3,4 11-2 2,-1 22-1 0,7 10 2-1,-11 12 2-1,1-11 1 5,-16-1 0-4,-10-4 2 1,-19-2 0-2,-14-4-2 1,4-23-1 1,-11-6-2 0,7-16 1-2,4-19-5 2,17-10-7 0,9-3-30 0,13 1-29-2,18 0-47 2,2 11-166 0</inkml:trace>
    </iact:actionData>
  </iact:action>
  <iact:action type="add" startTime="51802">
    <iact:property name="dataType"/>
    <iact:actionData xml:id="d29">
      <inkml:trace xmlns:inkml="http://www.w3.org/2003/InkML" xml:id="stk29" contextRef="#ctx0" brushRef="#br2">4314 10637 232 0,'21'11'182'8,"-19"-4"-98"0,11 17-21 0,1-1-25-2,-13 4-19 2,12 4 0 0,-13 3-7 0,16-10-6-2,-16 5-5 2,1-7-1 0,11-5-9-2,-8-8-33 1,-7-9-62 2,6-9-167-1</inkml:trace>
    </iact:actionData>
  </iact:action>
  <iact:action type="add" startTime="51984">
    <iact:property name="dataType"/>
    <iact:actionData xml:id="d30">
      <inkml:trace xmlns:inkml="http://www.w3.org/2003/InkML" xml:id="stk30" contextRef="#ctx0" brushRef="#br2">4324 10403 209 0,'8'-10'115'7,"-5"1"-40"2,-6 9-40-5,6 2-25 5,-6-2-10-2,3 7-5 1,3-7-25 0,-1 21-52-2</inkml:trace>
    </iact:actionData>
  </iact:action>
  <iact:action type="add" startTime="52192">
    <iact:property name="dataType"/>
    <iact:actionData xml:id="d31">
      <inkml:trace xmlns:inkml="http://www.w3.org/2003/InkML" xml:id="stk31" contextRef="#ctx0" brushRef="#br2">4858 10547 305 0,'-20'26'99'8,"-12"-1"-33"-1,-8-5-19 2,-18 10-7-3,15 4-4 1,4 0-10 2,6-6-9-1,17 2-5-2,14-6 2 2,12 0-2 0,0-8-1 0,21 2-7-2,18-16-1 1,9-4-3 1,2-21-2 0,-8-12 2-1,-12 0-1 1,-12-4 1 0,-11-13-1-2,-9 11 1 1,-8-9-2 2,-5-7 0 1,-11 18 0-4,12 28 0 0,4 11 0 2,0 0 2 0,-7 5 2 0,7 40 3-2,0 5 1 2,7-2-2 0,9 9-1-2,-15-9-1 2,15 1 0 0,-9 0-2 0,-4 1-1-2,10-16-1 2,-8-6-11 0,-5-14-20 0,4-14-23 0,5-12-24-2,14-13-114 1</inkml:trace>
    </iact:actionData>
  </iact:action>
  <iact:action type="add" startTime="52612">
    <iact:property name="dataType"/>
    <iact:actionData xml:id="d32">
      <inkml:trace xmlns:inkml="http://www.w3.org/2003/InkML" xml:id="stk32" contextRef="#ctx0" brushRef="#br2">5158 10862 187 0,'10'-15'194'7,"0"-15"-113"2,-7-6-27-1,3-1-20-2,-2-5-1 2,3 7-4-1,9 13-2 1,2 5 0-1,-11 9-7 1,13-7-10-1,-4 15-4 2,5 0-2-4,18 15-2 3,1 4-1 1,17 14 0-1,-17-1-1-3,-3 5-1 3,-10-4-2 1,-4 1-10-1,-5 8-13-2,-5 0-26 2,-3-3-32 2,-1 0-133-4</inkml:trace>
    </iact:actionData>
  </iact:action>
  <iact:action type="add" startTime="53764">
    <iact:property name="dataType"/>
    <iact:actionData xml:id="d33">
      <inkml:trace xmlns:inkml="http://www.w3.org/2003/InkML" xml:id="stk33" contextRef="#ctx0" brushRef="#br2">6449 10879 168 0,'11'0'67'8,"-9"3"-13"0,11 1 0 0,-8 2-4-3,-5-3-2 4,0 1-2-2,0-3-12 2,-5-2-4-1,5 1-8-2,0-7-7 1,0 14-1 1,-13-24 4-2,0 8 3 3,-4-6 1-1,-6-13-1 0,-3 9-6-1,-5-9-5-1,14-4-2 2,-15-15 0 1,12 2-2 0,-4-23 0-4,16 7 2 5,-4-9 3-3,12-9-1-2,3 11 3 3,10-2-2 2,7-4 1-4,-12 10-2 0,18 11-3 2,-3-8-1 0,5 4-3 0,-5-2-2-2,-3 17-1 3,12 25 0-2,-18-5-7 1,17 14-27-2,-8 1-27 2,-6 1-31 0,20 12-51 0</inkml:trace>
    </iact:actionData>
  </iact:action>
  <iact:action type="add" startTime="54320">
    <iact:property name="dataType"/>
    <iact:actionData xml:id="d34">
      <inkml:trace xmlns:inkml="http://www.w3.org/2003/InkML" xml:id="stk34" contextRef="#ctx0" brushRef="#br2">6825 10781 276 0,'6'-35'111'8,"-12"1"-44"-3,-4-6-22 4,0-18-17-1,2-4-7-1,-5 1-3 0,6-7-4 0,-12-8-2 2,5 4 0-1,8 23-1-3,-12 7-3 4,18 22 1-2,-2 6-3 2,2 1-2-1,0 6-2-2,0 7 0 2,2-18 1 0,3 9 3-2,3 9 10 2,3-17 9-1,-1 17 3 2,10-11-2-3,3 4-5 2,14 4-7 0,-6 3-5 0,19-13-1-2,13 13 0 1,6 0-3 2,-1-5-4 0,-3 1 0-4,-22 13-1 3,-22-9-3 0,-10 8-11 1,-19-3-34-4,0 22-42 3,-9 3-59 1</inkml:trace>
    </iact:actionData>
  </iact:action>
  <iact:action type="add" startTime="54748">
    <iact:property name="dataType"/>
    <iact:actionData xml:id="d35">
      <inkml:trace xmlns:inkml="http://www.w3.org/2003/InkML" xml:id="stk35" contextRef="#ctx0" brushRef="#br2">6802 10556 201 0,'16'-7'218'5,"-3"-1"-124"4,1 8-31-2,6-5-20 2,-1 1-11-4,3-2 0 4,13 1-8-1,-11 5-5-1,17 0-7-1,8-4-7 2,11-14-4 1,-10 18-1-1,-3-12-2-3,-15 24-13 3,-13-9-32 0,1 4-45 0,0-3-67 1</inkml:trace>
    </iact:actionData>
  </iact:action>
  <iact:action type="add" startTime="55013">
    <iact:property name="dataType"/>
    <iact:actionData xml:id="d36">
      <inkml:trace xmlns:inkml="http://www.w3.org/2003/InkML" xml:id="stk36" contextRef="#ctx0" brushRef="#br2">7528 10521 270 0,'0'5'134'6,"-12"1"-74"3,-17 5-25-5,-17 15-10 5,-2-9 1-2,2 11 3-1,5-3-1 2,22-2-4 0,-4 2-1 0,14-2 1-2,17-1-5 2,-7 3-6 0,22-11-5 0,-4 3 0-2,35-4-6 2,-9-3-1 0,2-13-1 0,-15-11 1-3,-8-6 0 3,2-5-1 1,-16 0 0-1,0-17 0-2,0-5-1 2,0 6 0 1,-10-1-2-1,-10 7-14-3,10 27-22 4,4 8-35-2,-4 0-34 2,-4 10-100-4</inkml:trace>
    </iact:actionData>
  </iact:action>
  <iact:action type="add" startTime="55350">
    <iact:property name="dataType"/>
    <iact:actionData xml:id="d37">
      <inkml:trace xmlns:inkml="http://www.w3.org/2003/InkML" xml:id="stk37" contextRef="#ctx0" brushRef="#br2">7768 10751 278 0,'0'-7'128'4,"6"-18"-49"4,-12-1-24 0,-1-5-9 0,7 4-9-2,0-10-1 1,0 3-8 2,7-4-10-1,4 19-5-3,7-9-7 3,-13 17-3 1,11-9-3-1,11 17-1-2,14-4-10 2,8 11-35-1,-5 9-32 2,2 0-60-4</inkml:trace>
    </iact:actionData>
  </iact:action>
  <iact:action type="add" startTime="55590">
    <iact:property name="dataType"/>
    <iact:actionData xml:id="d38">
      <inkml:trace xmlns:inkml="http://www.w3.org/2003/InkML" xml:id="stk38" contextRef="#ctx0" brushRef="#br2">8167 10547 381 0,'9'0'94'6,"-6"10"-30"1,-6 7-33 1,6 14-6-1,-2 1 0-1,2 6 4 2,10 6-1 0,-1-6-3 0,2-4-5-2,-5-14-4 3,-3-13-6-2,1-7-4 1,-1-1-5-2,21-31-1 2,2 1-1 0,-7-17-2 0,7 4 2-3,-6 7 1 3,-3 15 0 1,-8 13 0-1,-6 9 1-2,-3 4 0 2,4 1-1 0,2 20 0 0,2 6-1-2,1-1 1 2,-3-9 1 0,-1 5 0 1,4-18-1-2,-12-8 1-1,14 5 1 2,-5-5-1 0,24-12 0-2,-7 4-1 2,8-17 0 0,-11 5-1-1,-3-14 1 0,-10 6-2 1,1-3-1 0,-1 6-8 0,-4 11-24-2,-5 5-30 2,2 2-48-1,13 3-216 2</inkml:trace>
    </iact:actionData>
  </iact:action>
  <iact:action type="add" startTime="56046">
    <iact:property name="dataType"/>
    <iact:actionData xml:id="d39">
      <inkml:trace xmlns:inkml="http://www.w3.org/2003/InkML" xml:id="stk39" contextRef="#ctx0" brushRef="#br2">8967 10509 356 0,'-17'0'93'6,"14"10"-34"1,-22 18-18 2,-14-9-6-3,1 13-4 1,-18-2-4 2,17 4-4-1,7 3-6-2,12-7-5 2,7 1-4-1,10-15-1 2,7-7-2-3,8 0-1 2,8-3-4 0,20-25 0-1,11-8-2-1,-7-8 2 2,-4 9 0 0,-14-22-1 0,-2 17 1-2,-29 0-1 3,17 26 0-2,-15 0 1 1,-1 5-2-1,4 0 2 1,7 10 0-1,-10-15 2 2,6 21-2-3,-6 12-2 2,9-2-11 0,8-9-21 0,-11 17-26-2,6-14-14 3,11 7-36-2,-10-2-76 1</inkml:trace>
    </iact:actionData>
  </iact:action>
  <iact:action type="add" startTime="56354">
    <iact:property name="dataType"/>
    <iact:actionData xml:id="d40">
      <inkml:trace xmlns:inkml="http://www.w3.org/2003/InkML" xml:id="stk40" contextRef="#ctx0" brushRef="#br2">9080 10781 208 0,'10'-10'128'8,"3"-4"-28"-2,-10-2-34 0,-1-6-27 2,1-13-8-1,8-4 0 2,-6 8-2-3,2 3-8 2,3 6-3 0,-3 10-6 0,5-8-6-2,5 14-3 1,-5-3-2 2,7 9-1-1,4 4-12-2,7-1-34 2,11 5-24 0,-5 7-35 0,8 11-89-2</inkml:trace>
    </iact:actionData>
  </iact:action>
  <iact:action type="add" startTime="56622">
    <iact:property name="dataType"/>
    <iact:actionData xml:id="d41">
      <inkml:trace xmlns:inkml="http://www.w3.org/2003/InkML" xml:id="stk41" contextRef="#ctx0" brushRef="#br2">9589 10631 166 0,'-36'4'97'8,"-5"6"-9"0,-2 4-10-2,-21 6-29 1,6 5-7 1,19 0-9 1,3-3-6-3,15-2-4 2,18-6-3 0,3-11-6 0,3 0-4-2,18-9 2 2,19-3-7-1,17-10-5 2,7-2 0-4,-5-16-2 4,-7-8 2-2,-3-11-3 2,-27-6 0-3,4-19 0 3,-26-13 2-2,-8-12-2 1,-10 10 1-2,-4 40-1 2,18 45 2 0,0 5 0 0,-9 29 1-2,13 15 1 2,-10 26 2 0,17 0 0 0,-7 22 0-2,3-16-1 2,-2 8-2-1,-1-13 0 2,-1-8 0-2,1 5 0 0,13-28-3 0,-13 5-8 1,17-5-38-2,3-4-64 3,4-10-46-1</inkml:trace>
    </iact:actionData>
  </iact:action>
  <iact:action type="add" startTime="57179">
    <iact:property name="dataType"/>
    <iact:actionData xml:id="d42">
      <inkml:trace xmlns:inkml="http://www.w3.org/2003/InkML" xml:id="stk42" contextRef="#ctx0" brushRef="#br2">10325 10201 258 0,'8'-10'67'5,"6"-14"0"3,-17 35-14 0,-8-11-6 0,14 13-9-3,-3 47-15 4,11 11-9-1,4 1 8 0,-8 21 2-2,0 8-5 1,6-10-7 1,3-13-5 1,-6-2-1-3,-10-17-4 2,10-22-2 0,-10-29-1 0,0-6-10-2,0-6-18 2,6-27-51 0,-4-40 2 0,1-2-138-2</inkml:trace>
    </iact:actionData>
  </iact:action>
  <iact:action type="add" startTime="57455">
    <iact:property name="dataType"/>
    <iact:actionData xml:id="d43">
      <inkml:trace xmlns:inkml="http://www.w3.org/2003/InkML" xml:id="stk43" contextRef="#ctx0" brushRef="#br2">10714 10092 281 0,'-7'0'153'8,"-3"0"-97"-2,-44 3-9 3,-32 7 12-3,5-16-25 1,-7 4-13 2,8 8-11-1,8-10-8-3,11 10-2 4,10 1-1-2,5-14-16 2,15 22-48-3,18-6-127 2</inkml:trace>
    </iact:actionData>
  </iact:action>
  <iact:action type="add" startTime="58281">
    <iact:property name="dataType"/>
    <iact:actionData xml:id="d44">
      <inkml:trace xmlns:inkml="http://www.w3.org/2003/InkML" xml:id="stk44" contextRef="#ctx0" brushRef="#br2">10656 10879 217 0,'0'-4'228'7,"0"2"-125"-1,0-4-49 2,0 1-19-1,0-32 6 1,0 3-6-2,0-8-9 2,13 9-6 0,-9-11-5 1,12 17-4-4,2-7-5 4,2 14-3-1,6 3-2 0,4 16-1-2,5-11-7 1,4 17-24 1,11 3-26 1,-2 6-30-3,4 1-25 2,-7 2-105-1</inkml:trace>
    </iact:actionData>
  </iact:action>
  <iact:action type="add" startTime="58515">
    <iact:property name="dataType"/>
    <iact:actionData xml:id="d45">
      <inkml:trace xmlns:inkml="http://www.w3.org/2003/InkML" xml:id="stk45" contextRef="#ctx0" brushRef="#br2">11233 10672 254 0,'0'0'131'5,"-5"-2"-49"4,-5 7-36-4,-16-5-15 3,-14 4 0 0,-5 4-5 0,-10 9-5-2,14-2-8 1,14 3-2 1,2 2-2 1,18-6 3-2,5 9 1 0,7-9-4 1,6 3-6 0,14 0-2-2,15-5-1 2,7-2-2 0,-7-24-2 0,-2-8-5-2,-6-8 4 2,-2-8 3 0,-12-6 0 1,2 12 0-4,-20 3 1 3,9 19 1 0,-9 7-1 0,0 3 1-2,0 3-1 2,0 0 1 0,-9 11 0 0,9 6 2-1,9 8-1 0,-5 3 0 1,-1 11-1 0,0-8-1-2,-2 3-14 2,2-12-40 0,7 8-36 0,-2-28-93-2</inkml:trace>
    </iact:actionData>
  </iact:action>
  <iact:action type="add" startTime="58896">
    <iact:property name="dataType"/>
    <iact:actionData xml:id="d46">
      <inkml:trace xmlns:inkml="http://www.w3.org/2003/InkML" xml:id="stk46" contextRef="#ctx0" brushRef="#br2">11376 10882 164 0,'5'-3'201'6,"3"-3"-114"1,-9-5-42 0,10-18-17 0,-9 1-4 1,3-9 2 1,12 5-6-1,-10 2-5-2,15 17-1 3,-11 2-6-2,2-4 1 1,5 15 0-3,8 3-1 4,5 2-2-1,-18 19-1-1,7 9-3-1,-7 1-2 2,-9 8 0 1,5-5-5-1,-7-3-17-2,0-9-22 2,0-9-18-1,11-13-41 1,-13-3-148-1</inkml:trace>
    </iact:actionData>
  </iact:action>
  <iact:action type="add" startTime="59204">
    <iact:property name="dataType"/>
    <iact:actionData xml:id="d47">
      <inkml:trace xmlns:inkml="http://www.w3.org/2003/InkML" xml:id="stk47" contextRef="#ctx0" brushRef="#br2">11950 10620 263 0,'-8'0'105'8,"5"5"-48"-1,-18 7-20-1,-16 5-6 1,-2-6-5 1,-2 3-6 0,21-4-1-2,10 0-1 2,-6-3-5 0,16 3 2-3,0 3 0 3,13 2-5 1,6 7-5-1,-5-3-2 0,12 4-1-2,-3 2-1 2,-15-2 1 0,12-15-1 0,-17 10-1-1,-6-8 0 0,-17 2-2 1,-7-7-4 0,-10 0-9-2,-15-13-47 2,7-8-78 0</inkml:trace>
    </iact:actionData>
  </iact:action>
  <iact:action type="add" startTime="59586">
    <iact:property name="dataType"/>
    <iact:actionData xml:id="d48">
      <inkml:trace xmlns:inkml="http://www.w3.org/2003/InkML" xml:id="stk48" contextRef="#ctx0" brushRef="#br2">12340 10047 367 0,'0'5'68'8,"-7"-16"-42"-3,-23 5-5 1,6 3-6 3,-6 3-6-2,0 6 2 2,6 8 0-1,-12-14 1-1,11 13-3 0,7-5-2 0,-3 11-2 2,1-2-2-3,7-4-1 2,0 4-1 0,13 3-1 0,3 5 0-2,4 12 2 2,-4 2-2-1,14 8 1 3,-1 20-1-6,5-1 2 7,-3 1-2-5,4-1 5 2,-9-21-1-1,2 19 4 0,-4-5-5 1,-3-17-2-2,2 0-1 3,-4-9 0-2,-5-9 0 2,12-11-7-2,3-9-37 0,-4-13-48 0,-1-17-184 1</inkml:trace>
    </iact:actionData>
  </iact:action>
  <iact:action type="add" startTime="59952">
    <iact:property name="dataType"/>
    <iact:actionData xml:id="d49">
      <inkml:trace xmlns:inkml="http://www.w3.org/2003/InkML" xml:id="stk49" contextRef="#ctx0" brushRef="#br2">12259 10549 307 0,'-39'-6'109'7,"-6"-1"-48"2,-22 10-22-3,-2 1-22 1,33 2-14 2,-5 6-3-1,11 0-17-2,6-7-61 2,10-2-124 0</inkml:trace>
    </iact:actionData>
  </iact:action>
  <iact:action type="add" startTime="60202">
    <iact:property name="dataType"/>
    <iact:actionData xml:id="d50">
      <inkml:trace xmlns:inkml="http://www.w3.org/2003/InkML" xml:id="stk50" contextRef="#ctx0" brushRef="#br2">12494 10679 310 0,'-13'3'83'5,"-12"2"-23"3,-11 3-17 0,6 7-13 0,1 4-7 1,11 12-2-3,-1 3 2 2,19 0 1 1,16-4-2-5,3-2-8 3,12-5-6 1,16-20-4 1,-10-6-3-2,10-14-1-1,-10-8 0 2,-4 0-1 0,-26-16 1-3,1 0-3 4,-8 5-3-1,-8 11-13 0,4 10-10-2,-9 1-20 2,13 11-32 0,0-9-80 0</inkml:trace>
    </iact:actionData>
  </iact:action>
  <iact:action type="add" startTime="60493">
    <iact:property name="dataType"/>
    <iact:actionData xml:id="d51">
      <inkml:trace xmlns:inkml="http://www.w3.org/2003/InkML" xml:id="stk51" contextRef="#ctx0" brushRef="#br2">12803 10892 265 0,'8'-17'139'7,"-5"-13"-52"1,5-10-36-2,2 1-4 2,4 2-11 0,-1 1-7-3,3 5-4 5,-9 4-9-4,14 10-8 3,-13 2-6-1,0 6-2-2,-4 9 0 2,12 11-5-1,23 6-37 2,-14 11-39-2,15-3-56-1</inkml:trace>
    </iact:actionData>
  </iact:action>
  <iact:action type="add" startTime="60705">
    <iact:property name="dataType"/>
    <iact:actionData xml:id="d52">
      <inkml:trace xmlns:inkml="http://www.w3.org/2003/InkML" xml:id="stk52" contextRef="#ctx0" brushRef="#br2">13136 10991 220 0,'4'9'134'8,"-4"-8"-43"-2,-4-1-30-1,8-1-42 3,-8-3-11 0,8-29 1-2,-1-10 11 2,13-4-2 1,-3-13-5-2,-1 7-1 1,7 5-3-2,2 3-1 1,-2 26-5 2,-6 8-1-3,-8 2 0 2,-5 9-1 1,0 0-1-2,0 3 2-1,0 16 0 2,13 18-1 0,-3-5 1 1,3 0 0-4,-9-7 0 3,-4 0 1 0,0-1-1 0,0-16-2-2,3-6 1 2,6-4-1 0,-2-3 0 0,16-25-1-2,-5 0 0 2,8-1 1 0,9 10 0-1,-15 7 1-1,-6 11 0 3,8-1-1-1,-16 15 2-1,7 7-1 0,-12 12-1 1,2 10-1-1,5-9 1 1,-16 11-1-2,8-3-2 3,0-14-3-1,13 5-5 0,-10-10-17 0,-3-8-15-3,8-5-26 3,-8-6-98 0</inkml:trace>
    </iact:actionData>
  </iact:action>
  <iact:action type="add" startTime="61174">
    <iact:property name="dataType"/>
    <iact:actionData xml:id="d53">
      <inkml:trace xmlns:inkml="http://www.w3.org/2003/InkML" xml:id="stk53" contextRef="#ctx0" brushRef="#br2">13685 11036 270 0,'34'-18'116'8,"-11"-12"-35"0,-3-10-29-2,1-18-22 2,-14-14-8-1,9-9-1 2,-16-2-6-1,-16-19-7-3,-25 1-5 3,-10-9-3 1,-12 0-1-1,-14 29-21-2,-7 11-105 2</inkml:trace>
    </iact:actionData>
  </iact:action>
  <iact:action type="add" startTime="62506">
    <iact:property name="dataType"/>
    <iact:actionData xml:id="d54">
      <inkml:trace xmlns:inkml="http://www.w3.org/2003/InkML" xml:id="stk54" contextRef="#ctx0" brushRef="#br2">12613 18159 122 0,'246'14'125'6,"-21"-4"-76"2,-22 20 3 0,-6-15-2 0,-26 12-25-3,-43-18-7 4,-21-4 1-1,-30-5-2 0,-38 0 4 0,-29 3 1-2,-20-6-12 2,4 6-7 0,-48 9-3-3,-70 5 3 4,-56-6 0-2,-48-5-1 3,-46-15 0-5,-34-19 1 4,-27 16 4-2,-26 1 0 1,-35 15 2-3,37-8-2 5,9-9-3-3,33-2-3 1,47 13 1-2,50-5-2 3,50 19 1-1,69-8-1 0,41 9-2-2,50-16-1 2,13 3-10 0,25-10-13 0,46 10 13-3,26 0 12 4,68 8-1-2,52 11 2 2,77-14 0-4,64 1 1 3,25-9 1 0,-8-5 1 0,-4-9 4-2,-90 7 1 2,-18 6 0 0,-24-1-2 0,-5-18-3-2,-53 18-1 3,-11 1 2-2,-51 1 0 1,-19 3 1-2,-27 0 0 2,-52 3 3 0,-27 1 0-1,0-2-2 1,-17 9-6-1,-101 21-1 1,-76 4 1 0,-48-14 0-2,-54-11 0 2,-34-13 3 0,14 2-1-1,-16 2 2 0,24 3-4 1,72 19 0 0,37-16-1 0,41-6 1-3,61-4-1 4,52 2 1-2,40-5-7 2,21 2-10-3,14-21-9 2,50 19 19 0,43 5 1 0,57 15 1-2,28 15 4 2,76-2 1 0,70 2 2 0,-35-7-1-3,37-6 0 4,-59 14 3-1,-82-5 0 0,-76 5 10-2,-59-6-5 2,-74-17 7 0,-29 15-9-1,-164 27-6 0,-103-16-1 1,-76-30 1 0,-34-19 0 1,-55 5 0-4,36-27-1 3,33 13-2 0,76 14-8 0,81-3-52-3,58-4-44 5,57-10-199-3</inkml:trace>
    </iact:actionData>
  </iact:action>
  <iact:action type="add" startTime="65506">
    <iact:property name="dataType"/>
    <iact:actionData xml:id="d55">
      <inkml:trace xmlns:inkml="http://www.w3.org/2003/InkML" xml:id="stk55" contextRef="#ctx0" brushRef="#br2">24195 14672 268 0,'2'0'128'9,"9"-3"-58"-5,-9 1-15 5,10 4-17-1,4-2-3 0,17-2 2-2,4-1 2 1,9 3-7 2,18 8-3-1,13-11-4-2,43 8-3 2,21 5-3 0,-1 3-4 0,25-4-4-2,-1 8-2 1,29-4-2 5,-31 13 0-7,-28-22 0 1,-11 9 2 2,-32-2-4 0,-11 1 1 0,-24-24-3-3,-5 15 0 4,-31 2-1-1,-14-10 0 0,-6 8-1-2,-11-3-1 2,6 0 1 0,1 0-1 0,-19 9 1-2,-29-1 0 2,-30 11 0 0,-25-19 0 0,-18 15-1-1,-21-25 1 0,-13-5-1 2,11 3 1-2,-10-8-1-1,33 3 0 2,-15 2 1 0,0 8-1 0,26-4 0-2,4 7 0 2,13 2-1 0,37 2-1 0,2-11-1-2,32 2 0 1,26 12-2 2,3-11 0-1,-3 13 2-2,4-5-2 2,15-10 4 0,14 6 1 0,18-2 3-1,26 3 0-1,40 3-1 3,24-2-2-1,19 0-1-2,21-11 1 2,4 13 1 0,25-2 0 0,-39-3 2-2,-1 10 2 1,-22 0 3 2,-44 2-4 1,-14 6 3-4,-26 1 3 2,-8-4-6 0,-13 3 0 1,-35-11-1-4,-5-2-1 1,-6 0-1 2,-4 4 1 0,6-4 0-1,-15 0 0 0,-21 13 0 1,-50 7-1 0,-50-5 0-2,-27-7-1 2,-17-23 1 0,-9 0-1 1,6-9 1-4,23 13-1 4,36 1 0-1,-11 10 2-1,8-7-1-1,-8 4-1 1,19-2 0 3,15 8-1-3,43 2-1-1,15-2 1 2,41-9-1 0,3 12 0 0,8-9 0-1,-8-2-2 0,16 5 4 2,23-15 0-2,19 15 2-1,29 3 0 2,49 21-2 0,32 6 0 1,13-15-1-3,13 4 1 1,24 1 0 1,-49-3 0 0,-18 11 2-2,-10-1 2 1,-37-10-2 1,-21 22 6 1,-41-19-3-4,-26 8 2 4,-13-14-3-1,-8-3-3 0,-6-2-2-2,4-1-4 1,-93 18 3 2,-118-1 2-1,-23-22 1-2,12 3 0 2,12-10-2 0,56-15-1 0,36-4-9-2,30 9-17 3,34-7-18-2,48 4-27 0,35-35-41 0,57-12-38 0</inkml:trace>
    </iact:actionData>
  </iact:action>
  <iact:action type="add" startTime="70186">
    <iact:property name="dataType"/>
    <iact:actionData xml:id="d56">
      <inkml:trace xmlns:inkml="http://www.w3.org/2003/InkML" xml:id="stk56" contextRef="#ctx0" brushRef="#br2">26543 15793 331 0,'1'-2'81'8,"14"2"-11"-1,-15 2-20 2,-15-2-21-2,14 7-10-1,-6 3-2 3,-12 29 11-2,-12 15-7 2,5 6 0-3,-4-2-9 2,-1 12 0-1,-5-9-4 2,16-9-2-3,-3-12 0 2,23-27-4 0,-2-16-2-2,6 0 0 1,12-8-2 2,8 0 2-1,32-23 6-3,5 1-1 4,-20 16 2-1,-18 14 4-1,-22 3 4-1,-2 0-3 2,1 10-7 0,-16 0-5 1,-9 37 3-3,-17 24 0 2,12-13-2 0,-1 2 1 0,2-14-1-2,15-10 0 2,-4-23 0 1,23-13 0-2,-2 0-1-1,10-8-5 2,7-9-1 0,31-27 6 0,21-18 1-3,2-15 1 6,-7 19-1-5,-22 30 1 2,-32 24 2-2,-15 9 7 2,-9 1-5 0,6 11-5-1,-21 36 4 0,-14 23-2 1,-1 5-1 0,1-13-1 0,6-3-1-2,-5-12 1 2,23-28 1 0,12-25-1 1,4 0 0-4,4-8-1 3,9-5-7 0,44-36 7 0,-11-7 2-2,19-19-1 4,-5 13 1-4,-24 33-1 2,-23 29 2-2,-22 6 5 2,5 5-3 0,-9 9 0 0,-22 45 3-2,-4 8-4 2,3-13-3 0,-2-16-1-1,18-8 0 0,1-19 0 1,15-13-1 1,4-8-5-2,4-5-14-1,8 7-16 2,-5-7-31 0,17-11-36 0,20-18-89-2</inkml:trace>
    </iact:actionData>
  </iact:action>
  <iact:action type="add" startTime="71410">
    <iact:property name="dataType"/>
    <iact:actionData xml:id="d57">
      <inkml:trace xmlns:inkml="http://www.w3.org/2003/InkML" xml:id="stk57" contextRef="#ctx0" brushRef="#br2">29217 17018 223 0,'13'-8'80'7,"-16"-3"-23"-1,3 0-13 3,0 11-22-2,-8 5 7-1,0-5 10 3,-25 4 11-1,3 17-10 0,-24 16-4-2,9 6 1 1,2 4-8 2,-10-2-11-1,13 3-6-2,17-8-6 2,-1-10 0-1,14-16-3 2,10-9-1-3,10 4-2 2,3-18-6-1,16 14 6 2,28-10 0-3,-8-5 0 1,8-7 0 2,-22-1 1-2,-27 24 1 0,-8-6 2 3,-7 12 3-4,-2 7-2 2,-11 21 3-3,8 5-5 3,-19-4-2 1,6-11 0-2,7-3 1 0,5-7 0 0,11-9 4 3,-6-13-1-3,16-2 1-1,5 1-6 2,-6-10 0 0,10 4 0 1,35-30 1-4,-1-11-1 2,3 7 0 1,-18 9 2 1,-13 23-2-2,-23 11 2 0,0 11 0 1,-16 1 0 0,6 2-1-1,-28 38 5 0,2 2-1 1,4-3 0-1,5-11 2-1,5-6-1 2,10-15-1 1,8-14 0-1,8-8-1-2,5 1-4 2,-2-10 1 1,6 12 0-2,28-19 1-1,10-3-2 2,-15 2 0 2,0 12 1-1,-31 4 0-5,-8 8 1 4,1 1-2-1,-14 3-2 1,9 9-6-1,-13 17 8 0,4 9 3 1,-7-16-3 0,12-5 0-3,4-2 0 3,-3-3-3 0,10-5-12 1,0-19-13-3,0 7-14 2,0-10-19 0,-3 3-56 0,16-11-165-3</inkml:trace>
    </iact:actionData>
  </iact:action>
  <iact:action type="add" startTime="76502">
    <iact:property name="dataType"/>
    <iact:actionData xml:id="d58">
      <inkml:trace xmlns:inkml="http://www.w3.org/2003/InkML" xml:id="stk58" contextRef="#ctx0" brushRef="#br2">24067 9863 406 0,'100'6'101'9,"7"-3"-32"-3,30 9-15 1,28-10-14 1,42 4-16-2,6 14-10 2,29-15-2 0,55 3 0 0,8 16-3-1,21-11 3 0,-13 16-1 2,-51-5 6-1,-1 4-2-1,-24-6-2-1,-32 1-7 2,-58-6 2 0,-43-10 1 0,-27-10-2-2,-41-3-5 2,-23 2-2 0,-23 10-1 0,4-12-10-2,-71 10 8 2,-63-2 3 0,-62 10 4 1,-95-17 0-3,-51 18-1 1,-55 1 2 1,-11-16-1 0,25 12-1-2,31-28-1 2,25-12 1 0,-16 8-1 0,51 8-2-2,35-2-3 2,41 7 2 0,58 6-1 0,47 20-1-2,57-14-1 2,47 0-1 0,13-1 1 0,13-7-4-2,50-2 4 3,54 6 4-2,71 9 1 1,70 5 0-3,53 7 1 4,77 14 0-1,-27-9-2 0,22-19 0-2,-22-3 0 3,-24 5 3-2,-45-8 1 1,-75 0 4-3,-40 0 1 5,-35-5 3-2,-6-7-4 1,-33-13-5-4,-65 15-2 4,-31 10-1-2,-14 0-1 1,-6 5-8-2,-115-10 8 1,-85 5 1 1,-52-13 2 1,-54 11-1-4,-46-20-1 3,5-6 3 0,5-8 0 0,46 4 0-2,9 12 0 2,35 15-3 0,67 5-1 0,35 3-1-2,30-11 0 2,76 9 0 0,50-9-7 0,13 2-5-2,84-30 14 2,71 14 0 0,53 16 1 0,93 12 2-2,38 16-3 3,-18 10-2-2,-3 12 2-1,-24 15 2 2,-13 1 1 0,-30 1 2 0,-28-13 0-1,-45-12 2 0,-16-25 0 1,10-2-2 0,-34-26-4 0,-44 14 2-2,-59-9-1 2,-33 12 2 0,-16 0-4 0,-3 12-3-3,-63-17 1 4,-147 8 2-1,-66-10 1 1,-24-9-1-4,-58-6 0 4,28-2-2-2,47 16-4 2,52 6-36-4,35 12-54 3,62 5-54 0</inkml:trace>
    </iact:actionData>
  </iact:action>
  <iact:action type="add" startTime="78277">
    <iact:property name="dataType"/>
    <iact:actionData xml:id="d59">
      <inkml:trace xmlns:inkml="http://www.w3.org/2003/InkML" xml:id="stk59" contextRef="#ctx0" brushRef="#br2">31432 15491 165 0,'-25'0'38'4,"-6"15"4"6,-3-6-4-5,-12 8-14 2,2 9 9 2,-6-4-10-2,-1 7-9-1,-6-1 0 2,1 19 6 1,9 9 0-2,1 11 1-1,16 12 5 3,-7 11-8-2,10-2-4 2,-7 0-7-3,1 11 0 2,6 12 0 1,3 15 4-2,4 12-1 1,4 16 6-2,15 11-7 2,5 7 10 1,16-1-4-3,-2-28-2 1,8-13-3 1,4-4-5 0,9-20-3-2,2-24-1 2,0-6-1 0,6-33 0 0,6-10 1-2,6 1-1 2,6-13-2-1,8-8 1 2,11-6 0-3,-18 3 1 2,11-4 0 0,-3-5 2 0,-26-1-2-2,-25 4 1 3,11-1-1-2,-16-3 1 2,-6 0-1-4,1-7-3 3,3-6-6 0,14-23 2 1,8-9 4-4,11-29 3 3,-2-7-1 0,-2-13 1 0,-6 12 0-2,-6-17 0 3,-10 15 0-2,-2-21 0 1,-8 4 0-2,7-1 0 2,-17-26 0 0,17 27 0 0,-8 0 0-3,1-6 0 5,7-8 0-3,-5 2-1 2,-11-18 1-2,0 9 0-1,-12 12 0 2,-8 1 0 1,-10 28 0-4,8 19 0 3,-14 0 0 0,5 11 0 0,-9 1 0-2,2 5 0 1,-6 8 0 2,-1-11 0-1,0 6 0-2,-8 3-1 2,-4 5 1 0,2 10-1 0,-3 3 0-2,-10 15 0 2,-8 6 0 0,8 12 1 1,8-1 0-4,-2 12 1 3,4 7 1 3,-3 5 1-7,-1 12 0 3,3 21 2 1,8 16 0 0,-6 3-1 0,8-3 0-2,6 20-3 2,-1-14 0 0,3 8-1-1,10-7 1-1,-9-8-1 3,-2-6 1-1,10 9-1 0,8 4 0-2,7 3 1 3,10 18-1-2,8-9 1 2,18 23 1-2,6-17 1-1,11-11 2 2,4-16-2 0,9-8 0-1,-9 4 0 0,4-2-1 1,16-7-1 0,-5-10-1-2,13-14 1 3,7-17 0-2,21-16-1 1,-3-5 2-1,-6-9-1 0,-14 6 1 0,-20-3 0 2,2 13-1-3,-18-13 0 2,-1-2-1 0,4-12-2 1,-1-17-1-4,11-19 1 3,2-12 1 0,-6-6 1 0,0-16-1-2,13-7 2 1,-21-15-2 2,0-6 0-1,3-31 1-2,-12-23 0 2,-5 19 0 0,-10 9 0 0,-16-5 0-2,7 3 0 2,-18 8-1 0,-3-1 1 0,6 12 0-2,-17 27 0 2,3 3 0 0,-3 17 0 1,-5 13-1-4,-1 11 1 3,-11 2 0 0,-5 14 0 1,1-3 0-4,-9 1 0 3,6 16 0 0,-5 1-1 0,0 2 1-3,-8 4 1 4,-11 9-1-1,2 4 3 0,-2 13-3-2,8-18 1 2,-2 8 0 0,-4-6-1 0,9 18 0-2,9-4 1 2,-12 32-1-1,6 9 3 3,-4 10 0-5,9 8-2 3,-4 20 0 0,3 3 0 0,6-8-1-2,2 16 1 1,1 22-1 2,21 16 2-1,-6-8 1-2,17 21 0 2,-1-15 8 0,6 10 0 0,7-15-6-2,-9-12 3 2,15-10-3 0,4 5-3 0,3-39-1-2,24-9 1 3,-6 4 2-2,19-14 2 1,1 5 2-2,21 4 0 2,-8-4-1 0,10-8-2 0,-28-20 0-2,15-9-4 2,-5-17-1 0,11-4-1 0,4-20 0-2,12 3 1 2,-18 13 0 0,-8-3 3 0,-18 18-2-2,1-15 1 2,-19 1-2 0,9-14-2 0,-1-7-2 0,-1-30 0-2,-4-18-2 2,8-31 4 0,-4-15 1-2,1-21 1 2,-5-23 0 0,4-44 0-1,1-6 1 0,-10 23-1 1,-18-4 0 0,6 29 0 0,-7 38-1-2,0 33 1 2,-11 23-3-1,11 6-7 2,-16 6-13-3,-6 1-32 1,-20-4-39 2,1 19-212-1</inkml:trace>
    </iact:actionData>
  </iact:action>
  <iact:action type="add" startTime="81846">
    <iact:property name="dataType" value="strokeEraser"/>
    <iact:actionData xml:id="d60">
      <inkml:trace xmlns:inkml="http://www.w3.org/2003/InkML" xml:id="stk60" contextRef="#ctx0" brushRef="#br3">37701 21341 223 0,'0'0'173'8,"9"11"-99"-2,-11-17-21 2,4 12-21-1,-16-6-24 2,14-6-6-3,0 6-2 1,0 0-6 2,-4 13-19-1,-19-4-31-1,7 23-196 0</inkml:trace>
    </iact:actionData>
  </iact:action>
  <iact:action type="add" startTime="82656">
    <iact:property name="dataType" value="strokeEraser"/>
    <iact:actionData xml:id="d61">
      <inkml:trace xmlns:inkml="http://www.w3.org/2003/InkML" xml:id="stk61" contextRef="#ctx0" brushRef="#br3">37689 21400 300 0,'-4'6'159'9,"4"-12"-117"-4,0 6-16 3,-6 6-22 0,3-6-4 0,-17 0-17-2,1 14-37 2,2 8-177-1</inkml:trace>
    </iact:actionData>
  </iact:action>
  <iact:action type="add" startTime="82980">
    <iact:property name="dataType" value="strokeEraser"/>
    <iact:actionData xml:id="d62">
      <inkml:trace xmlns:inkml="http://www.w3.org/2003/InkML" xml:id="stk62" contextRef="#ctx0" brushRef="#br3">37625 21417 359 0,'0'0'46'7,"-5"0"-26"1,-3 3-11-2,13-3-9 2,-12 0-27 0,7 14-105 0</inkml:trace>
    </iact:actionData>
  </iact:action>
  <iact:action type="remove" startTime="83338">
    <iact:property name="style" value="instant"/>
    <iact:actionData xml:id="d63" ref="#d59"/>
  </iact:action>
  <iact:action type="add" startTime="83368">
    <iact:property name="dataType" value="strokeEraser"/>
    <iact:actionData xml:id="d64">
      <inkml:trace xmlns:inkml="http://www.w3.org/2003/InkML" xml:id="stk63" contextRef="#ctx0" brushRef="#br3">37579 21608 277 0,'13'4'106'33,"-13"-3"-93"-33,0-2-13 0,-3-3-21 1,-10 9-134 2</inkml:trace>
    </iact:actionData>
  </iact:action>
  <iact:action type="add" startTime="85362">
    <iact:property name="dataType"/>
    <iact:actionData xml:id="d65">
      <inkml:trace xmlns:inkml="http://www.w3.org/2003/InkML" xml:id="stk64" contextRef="#ctx0" brushRef="#br2">31613 15318 287 0,'-26'10'85'6,"6"0"-25"2,-13-7-7 0,-18 14-22-2,0-6-12 1,-14 12-1 2,4-3-6-1,-6 7-5-2,11 8-3 2,-1-3-1-1,5 7-2 2,-3 1 0-3,7 3-1 2,-8-2 1 0,15 8-1-2,-11 7 1 2,10 11 0-1,3 3 0 2,11 6 0 0,-5-2 0-3,10 0-1 1,-1 8 1 1,4 6-1-2,7 7 3 3,10 3 6-2,2-2 4 2,-2 8-1-2,-7-11-3-1,15 4 2 2,0-15-4 0,-5 3 1 0,3 22-5-2,5-11 0 2,1-5 0 0,7 14 1-1,7-9-1 0,-11-16 1 0,5 5 3 2,2-7-3-1,10 3 0-2,-13-8-3 2,9-12 0 0,-18-12 0-2,10-11 1 2,-1 1 0 0,-13 0-2 0,6-5 0-2,7-8-1 2,0-4 1 0,4-5 0 0,10 5 0 0,-9-4 0-2,8 1 0 2,-2 9 0 0,9-4 0 0,-11-7 0-1,7 4 1-1,-7-10-2 3,15-11 1-1,4 0-1-1,12-11 1 1,-4 11 0-1,-7-4 1-1,-5 8-1 3,0-1 1-2,-1 0-1 2,2 2 0-4,-1-16 0 3,1-10 0 0,0-11-1 0,-5 0 0-3,4-3 0 4,0-11 1-1,-9 12 0 0,9-7 0 0,9-13 0-1,-17 3 0 0,7-11 0 1,13-2 0 0,-10-18 0-2,9 3 0 2,14 3-1 1,-17 9 1-4,-15 3 0 3,11-12-1 0,-5-9 0 0,-19-21 0-2,3-5 0 2,2-22 1 0,-12-17 0 0,-13 10-1-2,0-9 0 2,-4 11 0 0,4-13 1 0,-9 4-1 0,-1 1 2-2,-5 8-2 2,10 29 2 0,-13 8-2 0,7 13 2-2,-14 7-2 1,0 10 1 2,-7 10 0-3,8 24 0 2,-20 4-2 0,-15 4 1 1,2-1 0-2,9 9 1-1,-28 8 0 2,6 13-1 0,6-7 1-2,-2 14 0 2,-8 10 0 0,13 0 0 1,12-11 0-4,-8 13 0 3,6-8 0 0,-8 10 1 0,11-2-1 0,2 12 0-2,-4-6 0 2,18 2 0 0,-1 4 0 0,-3 4 0-2,5-3 1 2,-2 2-1 0,-3 6-1-3,8 8 1 4,-8 12 0-2,3 6 0 2,12 2 0-3,-5 16 0 3,9 4 0-1,-11-1 0-1,8 10 1 1,0 0-1-2,1-5 1 2,-1 4-1 0,-1-2 0-2,5 15 1 3,12 0-1-2,-5 23 0 1,2-25 2-2,7 6 0 2,7-12 0 1,2-24-1-2,-2 14-1 1,2-7 1-2,-2-9 0 2,11 3 0-1,-11-9 0-1,12 0 0 3,2-12 2-1,-5 2-1 0,8-12 0-2,9 5 1 2,-5-10 1 0,8 3-1 0,-12 3-1 0,5-8 0-2,-5-2-1 1,-4-22 0 1,3 5 0 1,10-15 0-2,11-1-1 0,12-10 0 1,11-14 0-2,-2-13 0 2,15-10 0 0,10-3 0 0,-29-3 1-2,-18 8-1 2,14 5 1 0,-17 1-1 0,2-3 1-2,2 12-1 2,-17-7 0-1,7-1 0 2,11-16 0-1,-6-12 0-2,-1-20-1 2,4-1 1 0,-2-10 0-2,4-12 0 2,-11-23 0 0,5-36-1 0,1-15 0 0,-12 22 1-2,14 10 0 2,-9 11 0 0,-15 5-1 0,-14 12 1-2,6 9 0 2,0 2 0 0,-22 4-1-2,26 6 1 2,-40 8 0 1,3 2-1-2,-2 4 1-1,-5 12-1 2,-11 0 0 0,-16 26 0 0,-13 3-1-1,7 13 1 0,-5 1 0 1,2-1 0 0,3 2 1-3,4 13-1 4,0 0 1-2,-1 14 0 2,2 0 0-3,2 0 0 2,15 0 0 1,0 5 1-2,15-5-2-1,3 4 0 2,17-2-5 1,4 5-11-2,-7-7-37-1,7 24-40 3</inkml:trace>
    </iact:actionData>
  </iact:action>
  <iact:action type="add" startTime="89054">
    <iact:property name="dataType"/>
    <iact:actionData xml:id="d66">
      <inkml:trace xmlns:inkml="http://www.w3.org/2003/InkML" xml:id="stk65" contextRef="#ctx0" brushRef="#br2">1082 9644 169 0,'16'6'231'5,"8"-3"-128"4,8-3-29-1,16 6-13 0,33 0-23-1,22 5-10 0,46 11-1 0,20-3-7 2,32 4-1-4,53-9-5 3,57-12-3 0,-3 2 1 3,48 2-2-7,2 1 2 4,3 14-1 0,-20 7 1 0,-44 8-3-2,-11 3 0 3,-56-2-3-1,-39-17-1-1,-34-12-2-1,-24-21 0 2,-59 4 1 1,-27-14-2-2,-36 11-2-1,-2 17 0 2,-9-3-2 0,-9-2-6 0,-36-26 7-2,-74 1 1 3,-46 5 5-3,-57-3 2 2,-78 18 0-2,-74 3 2 2,-31-5-5 1,-22-3-1-1,14 19 3-3,25-18-2 4,37-6 1-2,-16-8-3 2,31 1-2-3,48 3-1 2,14 16 0 0,74 12 1 0,44 0-1-3,45 21 0 4,31-13-1-1,44 2-1 0,13-12-1-2,23-6-1 2,0-2 0 0,13-6-2 0,14 5 2-1,80 2 5 2,47-8 0-2,80-1 0 1,86-2 0-2,52 1 2 3,81 21-2-2,-42 4 0 2,-12-3-2-4,-38-2 2 5,-31 14 3-3,-24-8 1 1,-29 15 2-2,-25 4 0 2,2-20 3-1,-47-17-6 1,-56-16-2-1,-44-1 3 0,-34 2-2 4,-41 1 2-6,-24 16-4 1,-16 5-2 1,3 0-4 0,-95-20 6 3,-97 0 0-4,-104 15 7 2,-98-5-4-1,-33-19-1 0,-39-1 2 0,24 8 0 2,40-2 1-2,-12-3 0 1,15 4-5-2,41 0 0 2,50-8 0 0,51 7-2 0,78 12 2-2,59 14-2 2,57-5 0 0,51-4-2 1,27 2-1-4,-3-4 0 3,5 4 5 0,15-12 0 0,47 7 1-1,51 10 1 0,59 11-2 2,90-6 0-2,84-5 0-1,39-12 1 2,60 1-1-1,-76-12-2 2,-11 15 1-4,-21 3 1 3,-7 7 2 1,-20 1-1-1,-27 9 5-2,14-2-1 2,-70 15-4 0,-46-13 1 0,-32-23 0-2,-74 0 0 2,-46-5-1 1,-33 9-1-2,-16 4-4-2,0 4-4 4,-89-1 2 0,-84 13 6-2,-75 10 3-1,-105-10 0 2,-61-3-3 0,-41-15 1-1,1-3-1 0,17-5 0 1,46-3 3 0,-18 1-2 0,56 3-1-2,36-2-2 2,60 15 1 0,64 1 1 0,64 0-2-2,76 1 0 2,48-4 2 0,19-8-1-1,-2-2 2 0,12 10-1 1,71-14 0 0,41 7-2 0,53-12 2-2,89 0 0 2,85 1-1-1,41-8 1 2,46 0 0-3,-61 3-4 3,-10 10 3-2,-6 6 2 1,-7-1-1-2,-46 8 2 2,-2 16 1 0,-21-7-3 0,-59-2 0-2,-57 2 0 2,-17-13 0-1,-33-7 1 1,-69-3 0-2,-51 7-1 3,-3 3 0-1,0 11-7 0,-57-19-2-2,-102 12 9 2,-60-8 3 0,-75 8 0 0,-102-8-1-2,-39 4-1 3,-40-3-1-2,21 3 0 1,31 0 2-2,26 3 3 2,-25 7-5 0,77 4-1 0,32-6-1-2,63 1 1 2,49 3 0 0,60-18 1 0,59-3-5-2,53 3-2 2,29 9-7 0,0-8 5 0,16 2 4-2,36-2 5 2,39 7 1 0,45 6-1 0,46 13 0-2,55-2 1 2,78 1-1 0,34-7 0 0,76-4 1-2,-44-4-1 2,11 15-2 0,-24 11 2 0,-20 6 2-1,-11-7 3 0,-42 1-2 1,-35-5 3 0,-42-9-3-3,-66-20 0 5,-43-11-2-3,-58 2 0 1,-38 4-1-2,-12 8-4 2,-14-2-3 0,-71-38 4 0,-131-12 3-2,-148 42 4 2,-87 3 1 1,-64 0-2-2,3 7 1-1,13 9 4 1,12 2 2 2,21-7-8-1,71-11 0-2,79 10 0 2,118 1-1 0,113-4-1-1,84-7 0 0,17 1 1 2,76-30 7-1,119-14-4-1,105 13-2-1,118 1 0 2,97 21-2 0,-9-13-3 0,8 26-2-1,-51 2 1 0,-89-7 4 1,-140 16 0 1,-60 0 0-5,-68-7-4 5,-52-6-4-1,-43 0-17 0,-30 1-22-2,-5 10-44 2,-32-19-45 0,-94 0-41 0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7T02:23:10.1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6787">
    <iact:property name="dataType"/>
    <iact:actionData xml:id="d0">
      <inkml:trace xmlns:inkml="http://www.w3.org/2003/InkML" xml:id="stk0" contextRef="#ctx0" brushRef="#br0">1825 14749 233 0,'0'0'151'6,"6"0"-76"2,-9 0-14 0,6 4-5 1,0-6-15-4,0 2 2 3,-3 0-9 0,0 7-8 0,4-9 4-2,-1-3-1 2,0 10-3 0,10 5-2 0,9-10-6-1,13 2-4 0,-8 3 0 1,14-5-1 0,12-5-5-2,7 8 4 2,12-8-3 0,8 7 1 2,13-2-1-6,-12-6-3 5,2 6 1-1,1-9-4 0,-12-2 2-2,6 3-2 1,7-12 2 2,7-5-1-2,16-3 0-1,-16 17 0 3,1 8 2-2,-4-5 1 1,-5-4 0-1,-8 3-1 0,4-13-3 1,-4 14 0 0,-11-1 1-2,-1 3 3 3,-6 6-4-1,-5 9-3 0,1 2 0-3,-2 1 0 4,19-1 0-2,-10 0 0 2,-7-8 0-4,2 2 0 3,-7-10 0 1,5 8 0-2,3-3 0-1,11-3 0 3,-9 15 0-1,-2-7 0-1,11-9 0 0,-7 30 0 1,7-21 0 0,-7-5 0 0,-14 15 0-2,0-10 0 1,-1 5 0 1,6-3 0 1,-4 7 0-3,-7-8 0 1,7 12 0 2,-2-9 0-2,11 14 0 0,-4-16 0 0,-5 10 0 2,9-12 0-2,3 0 0-1,-7-5 0 2,-3 12 0 1,0-9 0-1,-5-3 0-2,-2 10 0 2,6-7 0 0,5 4 0 0,-3 3 0-2,11-3 0 1,-14-14 0 2,1 7 0-1,-1 0 0-2,-5-10 0 2,-5 7 0-1,-2 6 0 2,-2-6 0-3,-5 10 0 1,-16-7 0 2,-9 0 0-1,3 6 0-2,-7-6 0 1,-7 0 0 2,3 0-1-1,-9 3-86-2,-3 3-43 1,-3 5-73 1</inkml:trace>
    </iact:actionData>
  </iact:action>
  <iact:action type="add" startTime="8246">
    <iact:property name="dataType"/>
    <iact:actionData xml:id="d1">
      <inkml:trace xmlns:inkml="http://www.w3.org/2003/InkML" xml:id="stk1" contextRef="#ctx0" brushRef="#br0">8770 14736 408 0,'0'9'88'7,"0"-5"-33"1,-1 9-13 0,2-2-8-2,18 1 11 2,-2 8-6 0,7-2 3 0,12-14-9-2,-3 12-1 2,15-7-2 0,4-4-5 0,0-2-6-2,21-3-2 2,11-8-3 0,12-1-4 0,8-4 0-2,0-4 2 3,12 11 1-1,-11-5-2-3,16 0 1 4,-12 5 0-1,-2 12-3-1,-23-12-2 1,31 2-3-1,-19 0-4 1,-5-18 0-1,6 13 0 1,-7-20 0-2,1 22 0 2,-7-8 0 1,-8 0 0-1,-2 0 0-2,-3 6 0 2,5 6 0 0,-3-11 0 0,-2-1 0-3,10 0 0 4,9 5 0-2,-3-4 0 2,13 14 0-4,-26-6 0 3,3-2 0 1,-3 11 0-1,-13-3 0-3,-2-3 0 4,11-4 0-1,-2 11 0 0,1-6 0-2,15 10 0 1,3-16 0 1,-3 16 0 0,-4-16 0-2,10-1 0 3,-19 0 0-1,19 13 0-1,-3-2 0-1,6 10 0 3,-22-14 0-2,3 6 0 1,7 13 0-2,-6-14 0 2,14 5 0 0,3 10 0 0,-8-18 0-1,9 14 0 1,-9-9 0 0,-20-2 0-2,0 2 0 2,-21-5 0 0,-5 0 0 0,-2 0 0 0,-2-5 0-2,-14 2 0 2,10 9 0 0,6-12 0 0,-15 12 0-3,12 0 0 4,-2-6 0-2,-13 8 0 2,-5-16 0-3,-4 21 0 2,0-6 0-1,-5-2 0 1,-14-10 0-2,7 5 0 4,-1 0-14-3,-12 5-54-1,-2-5-39 2,-66 5-31 0,-39-15-94-1</inkml:trace>
    </iact:actionData>
  </iact:action>
  <iact:action type="add" startTime="9666">
    <iact:property name="dataType"/>
    <iact:actionData xml:id="d2">
      <inkml:trace xmlns:inkml="http://www.w3.org/2003/InkML" xml:id="stk2" contextRef="#ctx0" brushRef="#br0">1406 18118 394 0,'0'-4'87'8,"14"9"-37"-1,1-5-8 0,3 0-14 1,-4 4 2-1,23-4 8 1,-1 0-4-2,3 3-4 2,17-3 2 0,-3-8-6 0,16 2-3-2,2-5-4 2,19-6-7 0,26 8 0-2,-9-5 1 2,34 3-1 0,-12-1-3 2,17 7 1-4,-2-1-1 0,-4 0-1 2,29-2 1 2,-13 3-2-4,-11 2 4 1,4 6-5 1,-18-3 2 0,10 3-3-2,-11-1-1 2,-18-2 1 0,17 7-3 0,-8-14 1-2,3 7-2 2,-7 0 3 0,13-8-2 0,-17 6 4-3,5 2 0 5,-27-9-2-3,-10 18-2 1,-8-1 3-2,-14-6-2 2,-2 5-2-1,15 0 2 2,1-1-2-2,-5-6 1 0,23 0-2 2,-7-6 2-2,-5 4 0 1,8 2-1-3,-11-4-1 4,-3-4 0-2,-5 6 0 0,12-4 0 1,-6 6 0 1,-8-2 0-2,-5-5 0-1,-4 5 0 2,-9 2 0 0,-19 2 0 0,-11 5 0 0,-13-7 0-2,-5 0 0 1,0 0 0 2,0 0 0-2,0 2 0 0,-3-2 0 1,1 0 0 0,2 6 0 0,0-6 0-2,0 0 0 2,-8 0 0 0,8 0 0 0,0 0 0-2,0 0 0 2,8-3 0 0,-8 6 0 0,-8-3 0-2,8 0 0 2,0 0 0 0,-3 0 0-2,3 2-26 2,-5-2-11 0,-8 7-9 0,6-6-14-1,-16 22-26 0,-31 11-64 1</inkml:trace>
    </iact:actionData>
  </iact:action>
  <iact:action type="add" startTime="11038">
    <iact:property name="dataType"/>
    <iact:actionData xml:id="d3">
      <inkml:trace xmlns:inkml="http://www.w3.org/2003/InkML" xml:id="stk3" contextRef="#ctx0" brushRef="#br0">8689 17988 461 0,'13'0'75'8,"-6"6"-25"-1,6-12-20-1,6 6-6 2,25 0-2 0,14 0 1 0,18-8 3-2,16-3-1 2,24-3 1 0,5-3-2 0,6 5-2-2,23-2-4 2,7-3-4 0,-5 11-5 0,-32-2 1 1,20 8-1-2,10 0 1 0,-6 6-2 0,-4-1-2 0,-2-5 0 0,-7-5-1 2,11-7 0-2,-2 11 1-1,-6-11 0 2,-1 7 1 1,-6 5-3-1,-13 1 2-2,9-2-3 1,-15 6 2 2,8-5-2-2,-18 0 1-1,2-4-2 3,-12 3 1-1,12-6-2 0,-10 2 1-2,-6 5 0 2,-20 5-2 0,15-5 2 0,-19 0-1-2,8 0 2 2,-1 0-3 0,4 0 1-1,4 0-1-1,-1 0 1 2,-6-5 1 1,-1 10-1-1,-11 3 1-2,14-4 0 2,-18 1 0-1,8 2-2 1,-4-6 3-1,-2 9-3 0,-6-8 2 2,11 6-1-1,5-1-1-2,-8-7 2 2,-12 10-1 0,-1 4 2-1,4-8-3 1,-23 0 5-2,2-5-4 3,-8 3 2-1,-15 0-2-3,13-4-1 4,-16 0 0-1,4 0 0 0,-1 2 0-3,-6-2-3 3,-1 2-8 1,4 3-9-1,-6-6-21-2,-7 12-20 1,6-14-41 2,-30 6-45-2,-40 0-177 0</inkml:trace>
    </iact:actionData>
  </iact:action>
  <iact:action type="add" startTime="22153">
    <iact:property name="dataType"/>
    <iact:actionData xml:id="d4">
      <inkml:trace xmlns:inkml="http://www.w3.org/2003/InkML" xml:id="stk4" contextRef="#ctx0" brushRef="#br1">25701 11982 414 0,'13'15'102'9,"-19"-13"-33"-2,6-2-24 1,-5 3-16-2,10-3-8 2,-10-14-3 0,10 14-1 0,-5-20-10-2,-9-15 8 2,6-29 4 0,-13 3-7 0,3-14-3-1,6-9 0 0,3 8-2 1,-12-11-2 0,3 6-1-1,3 2-1 1,-8 19-1-1,5 19-2 4,7 1 0-8,-11 9 1 6,17 3-1-1,0 8 0-1,-3-11 0-1,3 11 0 2,0 14 0 0,3 6 0 1,1-7 0-3,2 10 0 2,1-6 2-1,-1-3 3 1,11 6-2-2,7 0 0 3,6 2-1-1,12 9 3 0,2 2 0-2,11 8-2 2,-12-4 0 0,-1 11 0 0,0 4-1-2,-10-4-1 2,-7 11 0-1,-6-4 1 2,1-1 1-3,-17 4-1 2,-3-14-2-1,-3 10 1 1,-20-6-1-2,5 1 0 3,-18-2 0-2,-7 3-1 2,-4-3 1-4,10-18-1 3,-3 0-1 0,7-5 0 1,13 5-1-3,13-5 0 2,4-8 2 0,6 8 0 0,-3-8 1-3,4 4-2 3,2 4 2 1,10 11 0-1,14 5 0-3,-5 6 1 3,4-1-1 0,1-5 0 0,11 5-1-1,1-8 0 1,-2 7 1-1,4-7 1 1,-2 4 0-2,-10 3 0 2,-9 2 0 1,-9-5-1-1,-11-8 1-2,-3 1-1 1,-17 17 0 2,-15 5 2-1,2-2-1-3,-34-3-1 4,-3-7-1-2,22-7 1 2,-4-14-1-3,3-3-2 1,15-10-5 2,1 0-13-1,17-8-20-2,7-16-22 1,15-8-33 1,11 5-140 1</inkml:trace>
    </iact:actionData>
  </iact:action>
  <iact:action type="add" startTime="23116">
    <iact:property name="dataType"/>
    <iact:actionData xml:id="d5">
      <inkml:trace xmlns:inkml="http://www.w3.org/2003/InkML" xml:id="stk5" contextRef="#ctx0" brushRef="#br1">26699 11401 432 0,'2'0'79'5,"-2"14"-8"3,0 6-29 0,0 21-12-2,-13 10-5 2,1 17 0 0,-13 11-6 0,11 8-2-2,-12 1-4 2,3-4-2 0,2-12-5 0,-2-21-3-2,19-11-3 3,-9-10 0-2,10-22 0 1,-1 1-1-2,8-9-11 2,-8-12-25 0,4 4-19 0,0-14-5-2,-16-9-44 2,11-8-243 0</inkml:trace>
    </iact:actionData>
  </iact:action>
  <iact:action type="add" startTime="23443">
    <iact:property name="dataType"/>
    <iact:actionData xml:id="d6">
      <inkml:trace xmlns:inkml="http://www.w3.org/2003/InkML" xml:id="stk6" contextRef="#ctx0" brushRef="#br1">26322 11425 332 0,'13'20'94'8,"-5"0"-19"0,11 12-31 0,-5 1 0-2,12 10-6 2,-6-9 2 0,8 4-6 0,-2 7-13-2,0-12-8 2,-8-6-2 0,-2 1-9 0,-5 2-2-2,12-13-1 2,-7 9-9 0,2-8-15 0,2 6-27-2,-1-10-12 3,-11-1-40-2,1-15-162 2</inkml:trace>
    </iact:actionData>
  </iact:action>
  <iact:action type="add" startTime="23939">
    <iact:property name="dataType"/>
    <iact:actionData xml:id="d7">
      <inkml:trace xmlns:inkml="http://www.w3.org/2003/InkML" xml:id="stk7" contextRef="#ctx0" brushRef="#br1">27644 11392 241 0,'0'3'107'9,"-4"-6"-46"-4,-22 3-1 5,-7 15-21-4,-4 13-7 2,-8 8-1-2,-4 0-11 3,3 1-7-2,5 14 1 1,5-9 2-2,20 5 7 2,12-8-5 0,4 1-7 1,4-16-8-4,-1-14 0 3,10-7-3 0,20-3 1 0,-7-5-1-1,15-19 1 0,-5-9-2 1,-15-9 1 0,6-15-1-2,-14-14 0 2,-10-17 1 2,0-9-1-3,-6-4 1-2,3 12-2 4,-13 5-1-1,7 20 0-1,-1 19 1 0,7 36-1 0,3 11 3 1,-8 5 0 0,7 3 0-1,1 44 1 0,4 28-1 2,6 7 2-1,7 2 2-2,-12-9 1 1,0 7-2 2,0-9-2-1,5-5-1-2,-10-26 0 1,-3-6-4 2,1-12-13-1,2-14-28-3,10-12-18 3,-10-7-42 0,20-15-122 1</inkml:trace>
    </iact:actionData>
  </iact:action>
  <iact:action type="add" startTime="24434">
    <iact:property name="dataType"/>
    <iact:actionData xml:id="d8">
      <inkml:trace xmlns:inkml="http://www.w3.org/2003/InkML" xml:id="stk8" contextRef="#ctx0" brushRef="#br1">27782 11588 309 0,'19'4'107'7,"-12"-9"-37"1,6-5-28 0,-1 3-15-1,17-2-6 0,-9-8-4 1,3-8-4 0,-2-1-5-2,6-6-2 3,-7-5-3-2,-17 1-3 1,3-1 0-2,-19 12-1 2,-4 1-3 0,-9 4-4 0,2 17-3-2,-9 20-4 2,13 10 15 0,-5 11 1 0,9 16 7-2,3 5 4 2,13 3 2 0,6-11-1 2,1 1 11-5,9-9-3 2,-7-18-6 2,11 12-7-2,-4-18-3 0,17-4-2 0,-6-10-2 3,-3-1-1-3,10-8-6-1,-8-1-9 1,-3-6-25 1,3-6-24 1,-12-12-65-3,15-8-217 2</inkml:trace>
    </iact:actionData>
  </iact:action>
  <iact:action type="add" startTime="24871">
    <iact:property name="dataType"/>
    <iact:actionData xml:id="d9">
      <inkml:trace xmlns:inkml="http://www.w3.org/2003/InkML" xml:id="stk9" contextRef="#ctx0" brushRef="#br1">28430 10667 292 0,'2'-2'138'7,"-4"7"-97"-2,-1-8-14 3,-17 6-13 1,1-3 2-2,-1 0-3 0,-2 2 4 1,-10 8-5-1,12-10-4 1,-3 5 1-2,-2 1-1 2,-4 0 1 0,14 5-4 0,-16 8-2-2,9-2-1 2,-1 5-1 1,4 1 0-1,17 4 0-2,-1 11 2 1,3 5 0 1,8 6 6 1,25 8 11-2,-13-4-1-1,6 9-5 3,2-1-1-1,1 7-3-2,-9 2-6 2,3-6-1 0,-1-7 1 0,-2-6-2-3,-4-9-1 5,-5-2 0-3,6-10-1 1,-4-4-1-2,-10-13-11 1,-6-13-21 1,3-8-33-2,7-11-34 3,-7-26-129-2</inkml:trace>
    </iact:actionData>
  </iact:action>
  <iact:action type="add" startTime="25239">
    <iact:property name="dataType"/>
    <iact:actionData xml:id="d10">
      <inkml:trace xmlns:inkml="http://www.w3.org/2003/InkML" xml:id="stk10" contextRef="#ctx0" brushRef="#br1">28411 11146 353 0,'-4'2'80'4,"4"0"-31"4,-20 2-1 0,-33 2-10-2,3 5-10 2,-17 3-6 0,16-4-11 0,-1 0-8 0,7 0-3-2,19-7-3 2,9 0-20 0,4-6-53 0,23 3-56-2,0-10-123 2</inkml:trace>
    </iact:actionData>
  </iact:action>
  <iact:action type="add" startTime="25481">
    <iact:property name="dataType"/>
    <iact:actionData xml:id="d11">
      <inkml:trace xmlns:inkml="http://www.w3.org/2003/InkML" xml:id="stk11" contextRef="#ctx0" brushRef="#br1">28608 11442 424 0,'19'19'89'4,"-7"2"-23"2,-2 4-36 3,-7 10-3-3,1 4-11 2,8-3-9 0,-11-8-7-1,-1-4-1 1,-1-14-22-2,-11-1-50 3,5-18-102-1</inkml:trace>
    </iact:actionData>
  </iact:action>
  <iact:action type="add" startTime="25643">
    <iact:property name="dataType"/>
    <iact:actionData xml:id="d12">
      <inkml:trace xmlns:inkml="http://www.w3.org/2003/InkML" xml:id="stk12" contextRef="#ctx0" brushRef="#br1">28584 11106 290 0,'-9'-31'78'6,"2"1"-26"2,-14 6-33-2,17 16-11 2,-3 5-6 0,3 3-2 0,8 0-2-2,-8 7-43 2,8 8-57 0</inkml:trace>
    </iact:actionData>
  </iact:action>
  <iact:action type="add" startTime="25870">
    <iact:property name="dataType"/>
    <iact:actionData xml:id="d13">
      <inkml:trace xmlns:inkml="http://www.w3.org/2003/InkML" xml:id="stk13" contextRef="#ctx0" brushRef="#br1">28977 11592 141 0,'13'6'172'5,"-24"-9"-94"3,22-4-30-1,-11-4-25 0,0 2-9-1,-11-23 15 2,19-13 11 1,-5-14-16-2,4 17-8 0,3-9-10 1,3 12 0-1,-3 11-1 3,10 11-2-3,-4 6 1-1,8 9-1 3,-7 6 0-4,11 7-2 4,8 11-1-2,-13 12 0 2,2 17 0-1,2 9 0-1,-18-13-1 2,7 3-7-3,-13-10-16 2,-2-3-30-2,-2-11-27 1,-2-13-117 1</inkml:trace>
    </iact:actionData>
  </iact:action>
  <iact:action type="add" startTime="26244">
    <iact:property name="dataType"/>
    <iact:actionData xml:id="d14">
      <inkml:trace xmlns:inkml="http://www.w3.org/2003/InkML" xml:id="stk14" contextRef="#ctx0" brushRef="#br1">29690 11343 308 0,'20'8'129'5,"-1"-1"-68"1,-19 10-15 2,7-2-28 0,-14 15-10 0,4 15-1 0,6 9-1-2,-3-9-4 2,0-9-1 0,0-7-1-2,-9 4-1 2,-1-16-9 0,10-12-47 1,-10-18-105-2</inkml:trace>
    </iact:actionData>
  </iact:action>
  <iact:action type="add" startTime="26454">
    <iact:property name="dataType"/>
    <iact:actionData xml:id="d15">
      <inkml:trace xmlns:inkml="http://www.w3.org/2003/InkML" xml:id="stk15" contextRef="#ctx0" brushRef="#br1">29616 10961 172 0,'0'-15'80'7,"-3"0"-49"0,1-4-8-1,2 11-17 1,-16-6-6 2,9 3-11-4,7 7-100 3</inkml:trace>
    </iact:actionData>
  </iact:action>
  <iact:action type="add" startTime="26679">
    <iact:property name="dataType"/>
    <iact:actionData xml:id="d16">
      <inkml:trace xmlns:inkml="http://www.w3.org/2003/InkML" xml:id="stk16" contextRef="#ctx0" brushRef="#br1">30081 10499 338 0,'13'10'85'4,"-9"11"-20"4,5 5-37 0,-9 16-11 0,7 14 1-1,-7 9 2 0,16 10-4 1,-16 13-2 0,3 0-1-2,6 11-4 2,0-8-1 0,1 11-3 0,4 3-1-2,2-11-2 2,5-17 0 0,-16-7-1 0,0-39-2-2,3-8-2 2,-8-23-10 0,2-6-21 0,-2-13-48-2,0-41-79 2</inkml:trace>
    </iact:actionData>
  </iact:action>
  <iact:action type="add" startTime="26948">
    <iact:property name="dataType"/>
    <iact:actionData xml:id="d17">
      <inkml:trace xmlns:inkml="http://www.w3.org/2003/InkML" xml:id="stk17" contextRef="#ctx0" brushRef="#br1">30436 11150 313 0,'3'-2'121'5,"-10"8"-103"3,-42-4 8 0,-18-8 19-2,-1 4-21 2,-6 2-5 0,-2-2-14 1,11 2-4-2,6-3-1-1,15-3-5 2,4 2-27 0,19 4-61 0,6 0-96-2</inkml:trace>
    </iact:actionData>
  </iact:action>
  <iact:action type="add" startTime="27225">
    <iact:property name="dataType"/>
    <iact:actionData xml:id="d18">
      <inkml:trace xmlns:inkml="http://www.w3.org/2003/InkML" xml:id="stk18" contextRef="#ctx0" brushRef="#br1">30580 11449 250 0,'32'14'145'6,"-15"-1"-78"2,-7 18-15 0,5 6-27-2,-12 0-5 2,4 6-8 0,-1-2-4-1,-4 1-6 0,6-5-2 1,5 2 0 0,-13-20-12-2,0-16-53 3,0-11-134-2</inkml:trace>
    </iact:actionData>
  </iact:action>
  <iact:action type="add" startTime="27414">
    <iact:property name="dataType"/>
    <iact:actionData xml:id="d19">
      <inkml:trace xmlns:inkml="http://www.w3.org/2003/InkML" xml:id="stk19" contextRef="#ctx0" brushRef="#br1">30643 11058 274 0,'27'-20'105'7,"-27"7"-67"0,2-4-12-1,-4 14-24 2,-7 6-2 0,5-6-11 0,1 6-51-2,1 2-41 2,2 3-61 1</inkml:trace>
    </iact:actionData>
  </iact:action>
  <iact:action type="add" startTime="27608">
    <iact:property name="dataType"/>
    <iact:actionData xml:id="d20">
      <inkml:trace xmlns:inkml="http://www.w3.org/2003/InkML" xml:id="stk20" contextRef="#ctx0" brushRef="#br1">30961 11246 135 0,'-3'20'161'6,"-4"5"-101"1,-22 18 3 2,1-4-12-4,4 8-10 3,-10-2-13 0,18-8 2 0,6 3-4-2,13-7 0 2,14-8-1 0,-6-5-8 0,22 5-8-2,-3-11-4 2,17-8-5 0,-4-15 0 0,-2-5 0-2,-2-13-2 2,-22-7 0 0,-4-14-3 0,-13-9-3-2,-2-4-7 3,-22 7-7-1,1 6-16 0,-10 7-18-3,2 7-29 4,1 17-81-1</inkml:trace>
    </iact:actionData>
  </iact:action>
  <iact:action type="add" startTime="27931">
    <iact:property name="dataType"/>
    <iact:actionData xml:id="d21">
      <inkml:trace xmlns:inkml="http://www.w3.org/2003/InkML" xml:id="stk21" contextRef="#ctx0" brushRef="#br1">31203 11659 256 0,'16'-35'71'6,"-9"-16"-25"0,-1-9 0 3,-3 1-8-2,17 17 10 0,-13 8-15 0,17 17 3 1,-8 9-12 1,-3 6-3-4,8 9-8 3,-2 8-7 0,2 17-6 0,-1 15-4-1,-9 20-5 0,8 2-4 1,-6-1-8 0,-8-1-23-2,-5-15-21 3,0-15-83 0</inkml:trace>
    </iact:actionData>
  </iact:action>
  <iact:action type="add" startTime="28874">
    <iact:property name="dataType"/>
    <iact:actionData xml:id="d22">
      <inkml:trace xmlns:inkml="http://www.w3.org/2003/InkML" xml:id="stk22" contextRef="#ctx0" brushRef="#br1">32428 10744 360 0,'9'-15'82'7,"-18"13"-43"1,18-9 2-2,-20-3-5 2,1-1-9 0,2 0-6 0,-4 10-5 0,-20-3-2-2,10-1-5 2,-17 13-5 0,-6-4-2-2,3 5-1 3,12 11 0-2,2 8 1 2,9-4 0-4,-2 15 1 3,9 11-2 0,-5 16 2 0,27-15-2-2,-10 24 3 5,0-2 1-6,7 6 4 4,6-9-1-3,13 5 1 2,-8 2-1-1,15 5-1 2,13-1-4-2,-21 7-3 0,7-3 0 0,-7-22-1 1,-21-22 1-1,12-7-5 1,-13-23-11-1,-3 3-18 1,4-27-31-2,5-2-86 2</inkml:trace>
    </iact:actionData>
  </iact:action>
  <iact:action type="add" startTime="29257">
    <iact:property name="dataType"/>
    <iact:actionData xml:id="d23">
      <inkml:trace xmlns:inkml="http://www.w3.org/2003/InkML" xml:id="stk23" contextRef="#ctx0" brushRef="#br1">32416 11235 252 0,'-20'0'110'8,"-37"7"-15"-2,-6 3-40 2,-17-5-31-2,13-1-12 2,8-4-8 0,7-6-4 0,13 3 0-2,18 6-18 2,-2 3-67 0,10 5-191 0</inkml:trace>
    </iact:actionData>
  </iact:action>
  <iact:action type="add" startTime="29522">
    <iact:property name="dataType"/>
    <iact:actionData xml:id="d24">
      <inkml:trace xmlns:inkml="http://www.w3.org/2003/InkML" xml:id="stk24" contextRef="#ctx0" brushRef="#br1">32680 11461 357 0,'-23'10'63'5,"-9"16"-19"2,-1-2-11 0,-2-1-20 2,6-3-4-4,11 8 4 5,18-3 10-3,0 3 4 1,27 1-3-2,-16-7 0 1,18-5-5 2,-14-9-7-1,18-6-4-2,-20-12-3 2,17-4-4 0,-14-14-1 0,2-19 0-2,-15-9-1 1,1-13-1 1,-4-1-2 1,0 16-14-3,0 35-15 1,0 14-35 1,0 10-113 0</inkml:trace>
    </iact:actionData>
  </iact:action>
  <iact:action type="add" startTime="29827">
    <iact:property name="dataType"/>
    <iact:actionData xml:id="d25">
      <inkml:trace xmlns:inkml="http://www.w3.org/2003/InkML" xml:id="stk25" contextRef="#ctx0" brushRef="#br1">32918 11669 293 0,'4'-49'130'7,"12"2"-45"0,-16-5-26 1,9 7-16-2,-6 11-6 2,8-1-8 0,1 16-12 0,-2 4-10-2,6-7-2 2,7 7-3 0,15 5-2 0,5 15-3-2,12 3-29 2,6 4-45 0,0-12-77 0</inkml:trace>
    </iact:actionData>
  </iact:action>
  <iact:action type="add" startTime="30753">
    <iact:property name="dataType"/>
    <iact:actionData xml:id="d26">
      <inkml:trace xmlns:inkml="http://www.w3.org/2003/InkML" xml:id="stk26" contextRef="#ctx0" brushRef="#br1">25980 13421 290 0,'2'-5'139'9,"-4"8"-91"-2,2-1-10 1,-18-4-9-2,-4 8 8 2,-17 5-9 0,-5 19-11 0,-5 15-6-1,-2 5-3 0,8 5-1 2,5-1 0-1,19 0 2-3,2 6 3 3,17-9 1 0,7-9-1 0,9-2-2-2,22-22-3 2,8 0 1 0,24-18-3 0,9 0-1-2,-13-23 0 4,-7 3-1-3,-26-17-1 0,-7 10-2 0,-8-18-1 1,-18-9 0-1,-13 1-5 2,8 2-21-4,-13 9-43 3,4 0-40 1,4 22-197-1</inkml:trace>
    </iact:actionData>
  </iact:action>
  <iact:action type="add" startTime="31151">
    <iact:property name="dataType"/>
    <iact:actionData xml:id="d27">
      <inkml:trace xmlns:inkml="http://www.w3.org/2003/InkML" xml:id="stk27" contextRef="#ctx0" brushRef="#br1">26343 13966 444 0,'13'-13'67'8,"-22"-26"-19"0,5-5-9-2,-12-8-6 3,-2-12 3-2,11 7-3 1,7 6-7-1,5 13-2 0,-3 4-4 2,9 8-6-2,4-2-2 0,9 11-4 1,-4 4-3-1,21 0-2 1,2 13-3-2,14 0-6 2,-14 0-29 1,-5 3-30-2,-11 3-32-1,5 0-65 2</inkml:trace>
    </iact:actionData>
  </iact:action>
  <iact:action type="add" startTime="31559">
    <iact:property name="dataType"/>
    <iact:actionData xml:id="d28">
      <inkml:trace xmlns:inkml="http://www.w3.org/2003/InkML" xml:id="stk28" contextRef="#ctx0" brushRef="#br1">26885 12782 315 0,'13'7'92'4,"-10"22"-28"4,1 1-23 0,9 22-1 0,7 8-7-2,-17 9-13 2,5 12 1 0,9 14-9 0,-1 3 1-2,4 3-5 2,-12 4-3 1,5-6-3-2,-3-10-2-1,-2-10 0 2,3-7-1 0,2-16-7 0,-13-19-20-2,1-8-9 2,-1-29-46 0,3-9-104 0</inkml:trace>
    </iact:actionData>
  </iact:action>
  <iact:action type="add" startTime="31821">
    <iact:property name="dataType"/>
    <iact:actionData xml:id="d29">
      <inkml:trace xmlns:inkml="http://www.w3.org/2003/InkML" xml:id="stk29" contextRef="#ctx0" brushRef="#br1">27263 13421 349 0,'0'-5'72'6,"-4"8"-5"0,-63-9-4 2,-2 6-15 0,-21 3-17 0,3 2-9-2,3-1-14 2,23 0-7 0,0 3-1 0,9 2-16-2,11-7-38 3,11 1-83-2</inkml:trace>
    </iact:actionData>
  </iact:action>
  <iact:action type="add" startTime="32239">
    <iact:property name="dataType"/>
    <iact:actionData xml:id="d30">
      <inkml:trace xmlns:inkml="http://www.w3.org/2003/InkML" xml:id="stk30" contextRef="#ctx0" brushRef="#br1">27363 12930 166 0,'16'0'82'8,"-22"0"-11"-2,17 11 0 2,4 8-34 0,-15 10-5 0,12-7-3-1,1 18-5 0,-6 21-1 1,6 21 1 0,-2 14-1-2,4 5-3 2,-1 17-6 0,6-4 0 0,-13-3-3-2,-4-10-5 2,10-34-2 0,-13-11-3 1,3-18-1-4,-3-42 1 3,10 1-1 0,-6-33-4 1,17-20 0-3,-2-23 0 2,1 2 0-1,3 36 3 1,-1 24 1-2,13 6 2 2,-14 22-2 0,1 0 2 0,6 25-1-2,-2-2-1 2,-6 11 0 2,-8-8 0-3,-1-3-1-2,7 0-2 3,-14-9-9 1,-1-3-21-1,1-17-34-2,8-13-56 1</inkml:trace>
    </iact:actionData>
  </iact:action>
  <iact:action type="add" startTime="32691">
    <iact:property name="dataType"/>
    <iact:actionData xml:id="d31">
      <inkml:trace xmlns:inkml="http://www.w3.org/2003/InkML" xml:id="stk31" contextRef="#ctx0" brushRef="#br1">28187 13463 271 0,'0'7'106'6,"-16"20"-42"0,-9-4-9 3,-7 5-15-2,-9 12-2 1,-2-2-5-2,18 11-5 2,2 6-3 0,14 1-7 0,18-13-2-2,3-7 0 2,20 1-5 0,4-20-6 0,4-6 0-2,8-14-3 2,7-22-2 0,-10-12-1 0,-4-5-1-2,-15-14-2 2,-26 3-7 0,-10-3-13 0,-13-3-25 0,-15 4-30-1,-6 8-50 1,5 5-190-1</inkml:trace>
    </iact:actionData>
  </iact:action>
  <iact:action type="add" startTime="33059">
    <iact:property name="dataType"/>
    <iact:actionData xml:id="d32">
      <inkml:trace xmlns:inkml="http://www.w3.org/2003/InkML" xml:id="stk32" contextRef="#ctx0" brushRef="#br1">28468 13927 263 0,'3'-3'105'4,"-2"-2"-43"4,2-12-33 0,9-12-15 1,-11-15 8-4,-1-6 11 3,10-12 4 1,0-9-10-2,-7 1-9-1,0 5-5 2,15 14-4 0,-5 16-2 0,-3 23-2-2,0 12 3 2,-4 0-3 0,7 15-1 0,-5 12-4-2,27 21-1 2,-13 3-3 0,5 16-1 0,5 2 2 0,-1 8 3-1,-2-21-1 1,-20-11-8 0,-4-24-8-3,-10-10-24 4,-3-14-52-2,7-14-137 1</inkml:trace>
    </iact:actionData>
  </iact:action>
  <iact:action type="add" startTime="33502">
    <iact:property name="dataType"/>
    <iact:actionData xml:id="d33">
      <inkml:trace xmlns:inkml="http://www.w3.org/2003/InkML" xml:id="stk33" contextRef="#ctx0" brushRef="#br1">29150 13520 184 0,'8'0'105'5,"-11"-9"-74"1,-2 9 5 2,-10 0-9 0,-14-2 9-2,-13 7 4 2,-8 9-4 0,1 0-5 0,7 11-1 0,13 0-7-2,9 12-1 2,12 4-2 0,8 0-4-1,11 12-5 0,20-8-7 1,7-14-1 0,6-6-1 0,1-17-2-2,11-13 2 2,1-17-2 2,-18-15 0-4,-12-18-2 1,-6 1 1 0,-21-6-2 2,-8-4-5-3,-12 14-12 1,3-3-19 1,-15 18-41 0,24 18-93 0</inkml:trace>
    </iact:actionData>
  </iact:action>
  <iact:action type="add" startTime="33831">
    <iact:property name="dataType"/>
    <iact:actionData xml:id="d34">
      <inkml:trace xmlns:inkml="http://www.w3.org/2003/InkML" xml:id="stk34" contextRef="#ctx0" brushRef="#br1">29388 13857 230 0,'13'-24'150'7,"-3"-8"-85"-2,-10-22 0 4,-13-16-17-2,10 2-8 0,19 3-8 0,-11 24 2 1,11-4-11 0,11 15-7 0,-11 15-7-2,2 0-6 3,0 11-3-2,20 4-2-1,-2 2-32 2,-5 15-44 0,22 3-67 1</inkml:trace>
    </iact:actionData>
  </iact:action>
  <iact:action type="add" startTime="34056">
    <iact:property name="dataType"/>
    <iact:actionData xml:id="d35">
      <inkml:trace xmlns:inkml="http://www.w3.org/2003/InkML" xml:id="stk35" contextRef="#ctx0" brushRef="#br1">29936 13809 193 0,'2'14'77'5,"11"-2"-4"4,-13 1-9-2,-2-4-28-1,4-6-1 2,-2-11-14 0,-2 2-10 0,11-7-7-2,-9-31 4 2,13-15 5 0,-10-5-7 0,13-1-2-2,-9 8-4 2,3 13 2 0,-7 17-1 0,17 7 0-2,-15 20 1 3,-5 7 2-2,0-4 4 1,3 26-3-2,10 21-1 2,-3-4 0 0,0-1-1 0,-10-12-2-2,3-9 1 2,-3-9-2 0,4-13 0 0,-4-7-1-2,12-12-3 2,10-8 1 0,-4-26 3 0,10-1 0-2,-8-5 0 2,-4 17 2 0,2 9-2 0,9 18 2-2,-18 6-1 2,-6 23 9 0,17 4 1 2,-3 12-9-5,-4 13-2 3,5 12 1-1,-5-3 2 1,-6-2-1 0,9-7 0-1,-9 4-1 0,6-16 0-1,3-12-1 2,-11-11-1 0,-2-7-8 1,-2 3-26-1,-1-20-26-3,3-8-111 4,6-13 36-2</inkml:trace>
    </iact:actionData>
  </iact:action>
  <iact:action type="add" startTime="34611">
    <iact:property name="dataType"/>
    <iact:actionData xml:id="d36">
      <inkml:trace xmlns:inkml="http://www.w3.org/2003/InkML" xml:id="stk36" contextRef="#ctx0" brushRef="#br1">30817 13463 213 0,'3'3'22'6,"-13"-9"8"0,1 12 12 2,-11-2 23 0,-7 6-19 0,-4 0-10-2,-11 3-3 3,4 4-7-2,8-6-7 1,5 23-1-2,9-15-2 2,3 10-3 0,11-6-1 0,9 4-4-2,-1-7-1 2,4-1-5 1,10-10-1-2,13-6-1-1,6-6 0 2,2-18-2 0,3 1-3 0,3-12 3-2,-21 7-1 3,-11-12-2-1,-6 3 2-2,-9 12-1 2,-3-8-1 0,-7 23-2-1,10 7 3 2,-3 3 3-3,3 8-3 1,-5 29 4 2,5 7 6-1,0 2-1-2,0-7-4 2,5-3-1 0,-2-16-1 0,10-6-5-3,-9-9-1 4,8 1-23-2,-5-9-51 0,13-12-74 1</inkml:trace>
    </iact:actionData>
  </iact:action>
  <iact:action type="add" startTime="35069">
    <iact:property name="dataType"/>
    <iact:actionData xml:id="d37">
      <inkml:trace xmlns:inkml="http://www.w3.org/2003/InkML" xml:id="stk37" contextRef="#ctx0" brushRef="#br1">31155 12666 201 0,'-4'9'97'4,"-5"21"-46"4,6 12-20 0,-14 20 6 0,7 5-4-2,-11 9 2 3,16 11-9-1,2 29 2-1,19-13-1-1,0 18-8 2,4-20-4 0,-10-20-8-2,0-19-5 3,-7-15-2-1,1-17-2-1,-6-16-9 1,2-11-26-2,2-13-63 2,-6-14-143 0</inkml:trace>
    </iact:actionData>
  </iact:action>
  <iact:action type="add" startTime="36647">
    <iact:property name="dataType"/>
    <iact:actionData xml:id="d38">
      <inkml:trace xmlns:inkml="http://www.w3.org/2003/InkML" xml:id="stk38" contextRef="#ctx0" brushRef="#br1">26386 14652 361 0,'0'3'76'9,"10"-11"-9"-2,-7 28-1-1,-6 24-38 2,3 24-14 0,6 33 10 0,-9 4-2-2,0-13-7 2,3-8-2 1,0 1 0-2,-7-15-2 1,7-6-3-2,0 3 0 3,-3-21-3-2,6-16-1-1,4-30-2 2,-7-2-2 0,3-4-1 0,2-3-5-2,11-21 5 2,11-21 1 0,-4 4 0 0,9-10 1-2,-10 20 0 3,-3 19-1-2,14 2 1 1,-10 12-1-2,21 8 0 3,-4 8 1-1,-2 3 0 0,8 19-1-2,-12 3 0 2,-7 1 0 0,-6 5 0-1,-8-5-1-1,-13 5 1 3,-13-15 0-1,-11-8 0 0,0-6-1-2,-20-20-2 2,-9-5 2 1,-4-21-2-1,11 5-2-2,5-8-9 4,1 8-13-3,22 5-23 1,2-4-14-2,29 9-44 0,-5 0-162 2</inkml:trace>
    </iact:actionData>
  </iact:action>
  <iact:action type="add" startTime="37280">
    <iact:property name="dataType"/>
    <iact:actionData xml:id="d39">
      <inkml:trace xmlns:inkml="http://www.w3.org/2003/InkML" xml:id="stk39" contextRef="#ctx0" brushRef="#br1">27463 15186 254 0,'-20'3'51'5,"-19"5"22"3,-10 1-26-2,-2 15-11 2,-10-5-7 0,17 11-6 0,4-5-2-2,11 14 1 3,20 0 0-2,-7-1-6 1,32-4-7-2,2-9-4 3,16-3-2-2,13-5 0 1,3-12-3-2,13-13 0 2,-12-9 0 0,-11-2 0 0,-20-21-1-2,6-13 1 2,-12 0-1 2,-14-9 1-4,0 16 0 0,-3 21 1 3,3 22-1-2,-11-1 0 1,11 8 0 1,-2 2 1-3,-3-6 3 2,5 16 2 0,-8 14 10-3,13 12 2 4,-2 23-10-2,-3-1-5 2,5 9-1-2,-3-23-2 0,1-5-1 0,5-20-9 2,-5-5-21-3,-1-11-14 2,13-12-41 0,8-12-115-1</inkml:trace>
    </iact:actionData>
  </iact:action>
  <iact:action type="add" startTime="37729">
    <iact:property name="dataType"/>
    <iact:actionData xml:id="d40">
      <inkml:trace xmlns:inkml="http://www.w3.org/2003/InkML" xml:id="stk40" contextRef="#ctx0" brushRef="#br1">28066 15138 176 0,'10'3'159'6,"-4"4"-76"2,-15-2-32-1,2 0-30 1,-13 12-6-1,0-3 5 1,-14-6 3-2,-5 12 0 2,-4 3-6 0,2 3 0 0,21-11-4-2,0 8-2 2,12 1 6 0,8 4-2 0,-8-6-5 0,19 5-6-1,7 2-2 1,5-2-1-1,1-1 0-1,13-7-1 2,-10 3 3 0,7-1-1 0,-16 7 2 0,3 5-1 0,-21-1-3-1,-3-13-1 1,-18 10 0 0,-16-16-2-2,-18-4 1 2,10-3-8 0,-7-14-10-3,4-8-26 4,7-11-36-2,5-3-112 2</inkml:trace>
    </iact:actionData>
  </iact:action>
  <iact:action type="add" startTime="38156">
    <iact:property name="dataType"/>
    <iact:actionData xml:id="d41">
      <inkml:trace xmlns:inkml="http://www.w3.org/2003/InkML" xml:id="stk41" contextRef="#ctx0" brushRef="#br1">28371 15348 283 0,'16'15'142'7,"-8"2"-68"-1,-8 0-24 3,0 6-27-2,0 11-14 1,-4-4-5-1,1 7-4 0,2-15 0 1,1-3-18 0,-13-6-65-2,10-8-198 2</inkml:trace>
    </iact:actionData>
  </iact:action>
  <iact:action type="add" startTime="38329">
    <iact:property name="dataType"/>
    <iact:actionData xml:id="d42">
      <inkml:trace xmlns:inkml="http://www.w3.org/2003/InkML" xml:id="stk42" contextRef="#ctx0" brushRef="#br1">28346 15006 244 0,'0'-38'81'8,"-15"3"-4"0,11 27-46 0,-9-1-22-3,10 7-9 4,-1 9-1-2,1 3-24-1,3 7-81 2</inkml:trace>
    </iact:actionData>
  </iact:action>
  <iact:action type="add" startTime="38561">
    <iact:property name="dataType"/>
    <iact:actionData xml:id="d43">
      <inkml:trace xmlns:inkml="http://www.w3.org/2003/InkML" xml:id="stk43" contextRef="#ctx0" brushRef="#br1">28966 15230 299 0,'-1'4'91'6,"-6"-1"-50"2,-21 2-6 0,-10 3-3-2,-2 4-9 2,-15 0-4 0,11 5-2 0,-1-4-8-2,9 1-3 2,16-2 0 0,7-4 1 0,10 2 2-2,6 2 9 2,7 6-2 0,9 7-3 0,18 1-3-2,3 2-4 2,0-1 0 0,8 0-1 0,-2-6 0 0,1 2 0 1,-8-3 0-4,-17-2-3 4,-15-1 1-3,6-3-2 1,-28 12-1 2,-3-2-3-2,-26 0 0 0,-9-12-6 1,-27-4-16-1,-1-3-24 2,-3-13-58-3</inkml:trace>
    </iact:actionData>
  </iact:action>
  <iact:action type="add" startTime="39216">
    <iact:property name="dataType"/>
    <iact:actionData xml:id="d44">
      <inkml:trace xmlns:inkml="http://www.w3.org/2003/InkML" xml:id="stk44" contextRef="#ctx0" brushRef="#br1">29359 15566 180 0,'0'2'86'3,"-7"5"-44"6,0-2-2-2,-11 8-14 1,-5-4 1-2,7 5-7 2,-4 9-8 0,0-15-4 0,9 6 0-2,20-6 0 2,-9-4 1 0,0-3-3 0,0-2 1-2,2 2-4 2,8 3-3 0,-13-8-5 0,6 4-16-1,0 0-1 0,7-7 12 1,-7-10-1 0,-3 9 8-2,0 8 2 3,-3 0 1-2,3 5 2 2,-10 4 5-3,7-4 7 1,0 1 0 2,6 0-1-2,-6-1-1-1,6-2-4 2,14 2-8 0,-5 3-14 0,-8-11-78-2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7T02:23:10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366">
    <iact:property name="dataType"/>
    <iact:actionData xml:id="d0">
      <inkml:trace xmlns:inkml="http://www.w3.org/2003/InkML" xml:id="stk0" contextRef="#ctx0" brushRef="#br0">20917 15779 201 0,'31'12'206'3,"-18"-3"-123"6,-13-5-18-2,-16 16-35 2,-38 25-12-4,-37-3-6 3,-46-3 2 0,-44-9 9 1,-23-23 3-4,-29-5-2 3,-46-4-2 0,-35-3-4 0,15-1-10 1,-23-5-3-3,25-6 0 2,46 11-5 0,64 6 0-2,31 3 0 2,44 6-2-1,27 9 0 1,53-5-1-2,29-9 3 2,-3-8 7 0,22 4-5 1,81 17-2-4,63 10 4 3,64-7-1 1,39 5 0-1,34 1 1-3,30 4 4 4,-31 5 3-2,1 6 3 1,-33-7-7-2,-47-13-1 2,-22-28-1 0,-27-3 4 1,-28 3 1-4,-19-1-3 4,-46 8 5-1,-33-2-3 0,-39 4 0-3,-7 0-9 4,-9 7-10-2,-70-20 2 2,-91-12 8-3,-37-4 1 2,-53 0 0 0,-28 1 4 0,-48 3-5 0,31-3 0-2,51 20-1 1,41-1-1 1,69 14 1-2,55-1 1 3,70 5 0-2,26-16 2 1,13 3 5-1,52 2-2 1,113 7-3 0,75 3-1 0,30-14 0-3,72 4-1 4,-38 19-2-2,-75 13 2 3,-16-4 0-6,-56-2 1 5,-40-9 3-1,-72-16 0 0,-41 2 0-3,-20-3-4 4,-7 7-9-2,-74-28-7 1,-129-20 16-1,-74 24 2 0,-21 19 2 1,-77 10 0 0,0-4-4 0,24 4-2-2,84 1 1 3,87 9-1-1,70 5 2-2,89-20 0 2,33-14 4-1,22-2 2 2,128-3 5-4,108-5-8 3,64-5-1 1,29-14 0-1,17-7-1-2,-87 19-1 2,-82 7 0-1,-47 14 0 1,-60-4 1-1,-66 2 0 1,-26 13-1 0,-18-1-10 0,-14 6-13-2,-104 15 22 2,-12-15 1 0,-11 4-7 0,-26-13-12-3,-24 13-29 3,-18 0-33 0,18 16-78 1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7T02:23:10.1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5" units="cm"/>
      <inkml:brushProperty name="height" value="0.055" units="cm"/>
    </inkml:brush>
  </inkml:definitions>
  <iact:action type="add" startTime="4932">
    <iact:property name="dataType"/>
    <iact:actionData xml:id="d0">
      <inkml:trace xmlns:inkml="http://www.w3.org/2003/InkML" xml:id="stk0" contextRef="#ctx0" brushRef="#br0">15823 14428 326 0,'0'0'153'7,"-13"-5"-109"0,-43-4-27 1,-11-9 4 0,-14 1-8-1,-16-1-8 0,0-2-2 0,17 10-2 1,-4-9 0-2,17 19 0 3,6 0 2-2,28 2 6 2,10 5 0-3,7-4 6 2,15 2 8 0,1-10 3 0,13 5-2 0,-2 0 4-2,38 5-13 2,20 1-6 0,15 11 0-1,29-6 2 0,-6 5-1 2,-7-2 0-2,-23-5 3 0,-3 3 0 0,-31-10-3 1,-20-2 0 0,-23 0-4-2,-2 7-6 2,-16-7-3 0,-46 5-2 0,-31 3 5-2,-23 1-1 2,14 6 0 0,-3 1-1 0,14-3 0-2,36 2 0 2,17-10 1 0,35-3 1 0,5-4 1-2,11-3 0 2,15-1 1 0,32-15 0 0,29 3 0-2,30-5 0 2,3 12 0 0,-12-4 0 0,-20 11 3 1,-23-3 3-2,-31 7 3 1,-40 0-3-1,-1 7-7 0,-21-11-1-1,-46 8 0 2,-29-11 0 0,-1 4 0-2,7-5 0 3,20 11 1-2,4-8-1 1,30 10 0 0,23-8 1-2,20 3-1 2,0 0 0 0,11-5 0 0,-2 10-6-2,30-5-14 2,-3 14-43 0,-5 20-43-2,6 7-144 2</inkml:trace>
    </iact:actionData>
  </iact:action>
  <iact:action type="add" startTime="6198">
    <iact:property name="dataType"/>
    <iact:actionData xml:id="d1">
      <inkml:trace xmlns:inkml="http://www.w3.org/2003/InkML" xml:id="stk1" contextRef="#ctx0" brushRef="#br0">22196 14450 229 0,'46'14'203'7,"-18"-1"-139"1,-15-13 2 1,-10-7-26-2,-12 4-21 0,6 0-4 1,-6 3-6-1,-27-9 2 0,-16-1 3 1,-37 10-4-1,-6 5-5 2,-2-8-5-3,13 3 0 1,4-5 0 1,16 5-1 0,16-2-1-2,18 2 0 2,20 2 2 1,4-2 0-1,16 0 1 0,-7 0-1-2,30-6 5 1,18 0-2 1,33 1 4-1,13-1-1 1,19-3 1 0,-7 18 3 2,17 0 6-6,-39 3 2 5,-19 3 3-2,-16-10-3 1,-11 11-3-2,-34-15-2 2,-11-1-4 0,-1 7-9 0,-54-2-3-2,-21 2 3 2,-37-11 0 0,-8-4-1 0,5 0-2 0,17 4-2-2,29 12 2 1,17-1 1 2,27-5 0-3,17 1 2 2,22-11 0 0,2 4-4 0,38 1 4-2,25-7 4 2,24 10-2 0,15 5 1 0,-9 7 1-3,-4 2 3 4,-12-5-1-1,-22-1 0-1,-26-2 2-1,-40-16 2 3,0 10-7-2,-29-2-2 1,-55-9-1 0,-41-3 5-1,-38 10-1 0,6-6-4 3,22 12-2-4,12-2 0 1,30 15-2 1,25-10-5 0,28 7-3-2,37-12 1 2,3-3-1 0,40-11-4 1,17-1 8-4,-11 23-19 3,15 10-37 0,-4 10-45 0,-18 11-197-2</inkml:trace>
    </iact:actionData>
  </iact:action>
  <iact:action type="add" startTime="9830">
    <iact:property name="dataType"/>
    <iact:actionData xml:id="d2">
      <inkml:trace xmlns:inkml="http://www.w3.org/2003/InkML" xml:id="stk2" contextRef="#ctx0" brushRef="#br0">9111 17947 179 0,'20'-8'70'8,"-1"1"-39"-1,5 4 9 2,3-5 4-3,-7 2-17 1,3 6-1 2,-3-3-4-1,-9 3 4-2,15-3 11 2,4 3 0-1,11 0 1 2,18 3-8-4,-2-6 1 3,8 1-4 1,7-7-5-2,12 3-3-1,16-1-3 4,-2-3-2-3,4 10-7 1,-4-5-1-3,-1 0-3 4,-13 5 0-2,-16-3-1 1,-12 6 3-1,-35-1 3 1,-8-2 1 0,-26 0 1 0,11 8-10-2,-4-2-1 2,-27 11-9 0,-54 24 10 0,-10-11 5-2,-17-11-3 2,-14-11 0 0,-13-4-2 0,-15-10 0-3,-21-11 0 4,36-9 0-1,11 14-2 0,20 5 2-2,10 4-2 2,36 6 1-1,10 3-2 2,43-6 1-3,-1 1 0 2,12-2 0 0,0-5 1 0,13 3-7-2,34-2 6 2,42 5 0 0,19 2 2 1,29-2 0-4,24 3 0 3,16-6 1 0,-6-8-1-1,-35 3 0-1,-21 3 2 4,-15 5 2-3,-13-10 0 1,-22 5 4-2,-8 5-4 2,-34 2 3 0,-23-2-3 0,-7 6-4-2,-6-3-5 2,-8 1-3 0,-79 18 8 0,-20-20 3-2,-9-7-1 2,-23-4-2 0,-12-5 1 1,-11 3-1-4,31-1 0 3,14 4-1 0,17 6 0 0,8-1 1-2,24-1-1 2,24 3 0 0,39 1 0 1,18-7-1-4,-2 7-2 3,15-5 0-1,19 5 4 2,61 0 3-3,27 20-2 2,18 0 0 0,29 2 1 0,17 3-1-2,-15-1 1 2,-40-3-2 0,-19-4 2 1,-39-15-2-4,-44 2 3 3,-14 1-3 0,-16-5-2 0,-10 6-13-3,-18-21-51 4,-59 2-27-1,-14 1-197 0</inkml:trace>
    </iact:actionData>
  </iact:action>
  <iact:action type="add" startTime="17112">
    <iact:property name="dataType"/>
    <iact:actionData xml:id="d3">
      <inkml:trace xmlns:inkml="http://www.w3.org/2003/InkML" xml:id="stk3" contextRef="#ctx0" brushRef="#br1">10978 17699 197 0,'0'13'250'8,"0"-3"-168"-1,0 7-30 2,-8 5-20-3,-3-3 0 1,7 7 0 1,4 8-4 0,-5-4-1-1,10 12-1 1,-5 2-6-1,0 11-2 2,11 1-5-3,-9 0-6 1,-2-13 0 1,7-13-1 1,-4-11-2-4,3-1-2 4,-6-6-1-1,10-5 1 0,-10-4 0-3,4 0 0 4,6 3 2-2,9 5-3 2,-10-9 0-3,14-2 1 1,6 4-1 1,-2-10 3 0,5 8 2-1,9 2 4 1,2-4-2-1,5 0 1 5,9 0-3-9,-1 0 2 5,5-4-1 0,-14 2 4 0,22 2 0-3,-17-3-2 4,8-5 1 0,9 6-1-2,-1-8 1-1,8-5-4 2,9 6 1 0,15-6-3 0,-7-2 1-2,-6 4-1 6,-6-7-1-8,-8 14 3 4,-9 0 3-2,-1 4 0 3,18 2-8-2,-1 0-1 1,0 0 0-2,10 2 0 2,1-4 0 0,9-1 0 0,-3 6 0-2,0-9 0 2,0 6 0 0,-5-3 0 0,1 1 0-2,-6-10 0 2,-9 12 0-1,2 0 0 2,-17 12 0-3,10-10 0 2,-9 1 0 0,1 0 0 0,4 0 0-2,1-9 0 3,11 3 0-2,-4 3 0 2,7 0 0-4,6 3 0 3,-3 0 0-1,6 2 0 2,-14-5 0-2,-18 6 0 0,3-6 0 1,0 0 0 0,0-6 0-2,12 6 0 2,6 0 0 0,10 6 0 0,-8 0 0-1,14-1 0 0,-11 3 0 1,2-8 0 0,3 0 0-2,-2 0 0 2,-3 0 0 0,8 7 0 0,4-2 0-3,-17-3 0 4,3 1 0-1,16 4 0 0,-2 0 0-2,-14-1 0 2,-5 0 0 0,-6 8 0-1,5 3 0-1,1-9 0 3,1 3 0-1,3 1 0 0,-1-4 0-2,-12 0 0 2,9-8 0 0,-19 6 0 0,18-8 0-2,-15-2 0 2,3-4 0 0,-2 13 0 1,-5-10 0-4,-7 10 0 3,-12-10 0 0,-6 5 0 0,-31 0 0-2,3-3 0 2,3 6 0 0,-7-3 0 0,-3 0 0-3,3 0 0 4,10-3 0-2,-11 6 0 2,-2-11 0-3,0 13 0 2,0-5 0 0,-2-2 0 0,-1-1 0-2,3 6 0 2,0-6-2 0,0-41-14 1,0-27 12-3,-10-13 2 0,4-15 0 2,-11-27 1 1,-1-4-4-3,-3 11-2 2,8 42 3 0,4 40-2 0,9 18 1-3,-3 7 2 4,3 20 3-2,-10-8 0 2,10 0 2-3,7 9 0 2,-17-4 0 0,13-2 1 0,-6-3-2-2,6 17 3 2,-6 17-3 0,6 22-1 1,-3-3 1-4,0 6-1 3,10-8 1 0,-10 5-1 0,0 5 0-2,4 3 0 2,-4-15 1 0,0 13-1 0,0-17 0-3,8-6 0 4,-3-14 0-2,-15-8 1 3,7 7-2-5,3-17 1 3,0 1 0 0,-1 7-1 0,1-12 1-2,0 11 0 3,-6-6 0-2,-7 1-1 2,9 2 1-4,-9-5-1 3,5-3-2 0,-23 2 0-1,-13-5 3 1,-17 8-1 0,-18-16 1-1,-16 3 0 1,-8-7 2-3,-8 9-2 3,-20-8 1 1,-9 8-1-1,19-5 1-2,-2-6-1 2,-17-4 2 0,-1 8 1 0,-4-2 1-1,35 12-2 0,-15 0 3 1,22 7 0 1,3 0-3-3,0-7 2 1,-1-2-2 1,1-1 3 0,16-3-4-2,-9 0 3 2,-7-1 1 0,19 0-4 0,0 2-1-2,-2-3 0 2,-10 2 0-1,21 0 0 2,-24 6 0-3,19 0 0 2,-20-2 0 0,9 2 0 0,5 0 0-2,-7 0 0 3,-7 0 0-2,13-3 0 1,-3 3 0-2,-17-6 0 2,11 6 0 0,-12 3 0-1,21 0 0-1,-3 2 0 3,16 3 0-1,12-1 0 0,5-5 0-3,4-2 0 4,10 3 0-2,-9-3 0 2,20 0 0-3,-26 0 0 2,-3 5 0 0,12-13 0 0,-15 8 0-2,9 0 0 2,-5 0 0 0,2 3 0 0,-15 2 0-2,-9 2 0 2,18 3 0 0,-6 2 0 0,6-4 0-2,5 7 0 2,-17-6 0 0,21 1 0 0,-17 1 0-2,9 0 0 2,9-3 0 0,2-1 0 0,9 3 0-1,12-10 0 0,-8 0 0 1,15 0 0 0,-16-5 0-2,-2 5 0 3,-2-3 0-2,2 3 0 1,-9-2 0-2,5 2 0 2,2 2 0 1,0-2 0-3,8 0 0 1,10-2 0 1,0 4 0 0,10-2 0 0,-11 0 0-3,10 3 0 4,-5-3 0-1,8 0 0 0,-8 0 0-2,-2 5 0 2,8-10 0 0,9 5 0 0,1-3 0-2,-10 6 0 2,16-3 0 0,-6 0 0 1,-4 0 0-4,7 0 0 3,-20 5 0 0,-9-2 0 0,5-3 0-2,-3 0 0 2,6 0 0 0,6 6-4 0,-3-6 0-2,15-2-5 2,3 2 2 0,-4 0 1 0,7-4 3-3,-15 4 2 3,1 4 1 1,-23-8 0-1,-5 4-1-2,9 4 0 2,-1-4 1 0,15-7-3 0,13 7-4-2,-1-5 3 2,8 2 0 0,-4 3 0-1,0 0 2 0,0-5-1 1,-4-4 2 0,4-5 1 0,-13 6 0-2,10-9-1 2,3 12 0 0,0-18 0 0,-1 1 1-2,1-12 0 2,0-6-2 0,-6 1 2 0,-7-1 0-2,13 4 0 3,-9 8-2-2,2 0 2 1,7-1-1-2,11 1 0 2,-3-8 1 0,5-1 0 0,7 4-1 0,-7 14-1-2,-3-8-4 2,-8 25-12 0,9-13-15-2,1-10-30 2,1 15-30-1,-7 3-44 2,4 11-153-3</inkml:trace>
    </iact:actionData>
  </iact:action>
  <iact:action type="add" startTime="28402">
    <iact:property name="dataType"/>
    <iact:actionData xml:id="d4">
      <inkml:trace xmlns:inkml="http://www.w3.org/2003/InkML" xml:id="stk4" contextRef="#ctx0" brushRef="#br2">2340 11257 240 0,'-20'0'81'5,"-30"-2"2"3,0 4-25 1,-14 2-16-1,-13 1-11-3,-13 11 0 4,2-4-7-1,-25 20-2 0,-8 0 0-2,-9 15-7 1,-11 5-6 2,17-10-2-3,-2 12-3 2,21 1-1 0,5 11 0-1,13 0-2 2,-3 26 2-3,19-8-2 3,2-5-1-2,-4-4 0 1,-2-8 1-2,5 3-1 2,9 18 2 0,15-9-1-1,17 23-1 0,0 11 2 1,16 1-1 0,7-5-1-3,-16-21 2 5,7 21-3-4,-12-1 2 3,10 8-2-1,-11-15 2-3,10 6-1 3,13-9 1 2,-1 6 0-4,22-2 3 1,15-7 15 1,-1-5-5 1,37 8 0-4,27 3-6 3,35 3-5 0,19-6 0 0,10-10-3 0,19-9 2-2,-13-9-2 2,10-15 1 0,-3-4-1-2,14-16 0 2,-8-21 0-1,0-14 0 2,0 2 0-1,-9-21 0-2,-16 7 1 2,-40 12-1 0,-18 0 0-2,-17 15 1 2,-8-10-1 0,13-10 0 1,-9-17 0-4,12-23-2 3,15-32 0 0,4-12 2 0,-4-16 0 0,0-10-1 0,-12-3 1 0,-20-19 0 0,-10-11 0 0,-14-15 0-2,-12 1-1 2,-12-3 2-1,-2-2-2 0,-11 2 2 0,-7 17-2 1,-13 0 1 0,-15 15 0 0,-9 0 0-1,-10 11 1 0,-17 11-2 2,-17 1 2-2,-12 6-2 0,-14-20 2 0,-10 4 0 2,-20-2-1-2,-3 24 2 0,-8 11-1 1,18 24 2 0,-1 8-1-1,1 19 0-1,-27 5 0 3,-4 0-2-2,18 3 0 2,-2 6-1-3,11 2 1 1,-16-2 0 2,9 19 0-2,8 28 0 0,-5 8 1 0,8 35 0 2,15 10-1-1,2 10 2-2,16-7-1 2,13-6 1 0,1-14-2-3,-1 3 1 4,10 11 0-1,7 3-1 0,14 4 1-1,18 14-1 0,3 15 2 2,7-3-2-3,7 8 3 0,7-5-2 2,4 3 2 0,7-11 0 0,18 10 1-2,5 5 3 3,3 11 4-2,12 10-1 2,5 3-1-1,14 1-3-2,15-5-2 2,14-16 1 0,6-20-3 0,11-5 0-3,2-13-1 4,15 0 1-1,2 6-1-2,11-11-1 1,15-3 1 2,-15-9-1-1,18-30 0 1,-22-9-3-3,-1-22 3 0,12-10 0 3,14-4 0-2,-2 6 0-1,5-21 0 3,-33-6-1 0,-3-7-1-2,-13-25 0 0,-3-13 0 0,2-4 1 2,0-26 1-6,-15 3-1 5,3 0 1 0,-11 24 0 0,-11 10 0 0,11 5 1-2,-10-9-2 2,-13-4 1 0,-18-10-1 0,-7-6-1-2,-24-11 1 2,-3-13 0 0,-18-9-2-2,-3-5 3 3,-14-6-3-2,-7-11 3 1,-16 0-4 2,4 22 1-5,-15 9-1 3,4 2-2-1,-8 21-1 1,-4-6 2-2,-2 2 3 2,-7 9 0 0,-7-1 1 0,-11 24 1-2,-14 12 0 2,-14-1 0 0,-35-3 1 0,-35 0 0-3,-29 9 1 5,-5-5-1-3,25 16-2 0,-2 22 2 4,15 24-1-5,37 25 2 3,19 19-1-2,15 20 3 0,30-5-2 0,-8-1 1 3,9-10-1-4,6-13-2 1,-7-8 0 0,4-1 1 1,2 7 0 0,35 11 1-2,2 38 5 2,30 32 1 0,2 5 0 0,17 19-3-2,-4-15 0 2,9-4-3-1,-2-20-1 1,-4-4 2-1,7-4-3 1,4-1 3 1,-1 30-1-2,27 8 4 0,5 11-2 2,48 6 3-3,23 2 3 2,42-3-3-2,33-24-1 2,22-21-3 0,28-25-1-1,-1-47-2 1,-34-22-3 0,12-15-6-2,-39-15-7 2,-38-14-22-2,-29-19-23 3,-31-19-48-1,-22-2-16 0</inkml:trace>
    </iact:actionData>
  </iact:action>
  <iact:action type="add" startTime="30936">
    <iact:property name="dataType"/>
    <iact:actionData xml:id="d5">
      <inkml:trace xmlns:inkml="http://www.w3.org/2003/InkML" xml:id="stk5" contextRef="#ctx0" brushRef="#br2">28388 14260 222 0,'-17'0'31'9,"9"2"-4"-4,-9-4-4 3,-12-2 15 0,1 10 10 0,-11-1-11-2,-1 7 0 2,-4-1-3 0,-15 6-10 0,-2-12-6-2,-20 4 1 2,-3 8-4-1,8-1-1 2,-16 21-5-2,6 0-3-1,-11 2-2 2,-19 5-1 1,16-21-1-2,-12 16-1 0,12-9 1 1,19 14 5 0,1 13 4-2,4 1 4 2,-1 12-9 0,16-11-1 0,-9 3-2-2,4-6-1 2,2 18 1 0,7 8 1 0,9-10 2-2,2 4-1 2,5 3 0-1,-8-1-1 2,19 18 0-3,-8-1 0 2,15 12-2 1,-3-2 1-2,11 4 0-1,-14 7-1 2,12-10 0 0,-6 3-1 1,18 4 0-4,-9 13 0 3,25-3 1 0,-8-4 1-1,-3 13 4 0,0-20-5 1,0-21 0 0,0-2-2 0,-3-12 1-2,15-23 1 2,7 15-1-1,-2-24 1 2,12-1 9-3,12 5 1 2,26 1 1-1,9 6-5 2,26-11 0-3,1 9 2 2,-6-5-2 0,4-1-1 1,-1-8-3-4,0-9-1 3,-2-4 0 0,13 11 0 0,-2-11-2-2,-13 10 1 1,-7 6 1 2,10-1 0-1,-2-9-1-1,-9-7 0 0,36-13 2 0,11-9-3 2,-8-2-1-3,6-2 1 2,11 0 0 0,-8 9-1 0,9 8 1-2,-12-2-1 2,-8-13 0 0,-5-2 0 1,1-36 0-4,-4-21-1 3,6-27 1 0,2-23 0 0,16 2-1-2,-18 16 1 2,-26-1-1 0,13-13 1 0,-26 4-2-2,-4-14 1 2,-3-17 0-1,-22-1-2 2,13-32 1-3,-25-14 1 2,-2 14-1 0,-24 6-2 0,4-6 1-1,-18 8 0 1,-3 12 1 0,-8 0 0-1,-8 5-2-1,-4 0 3 2,-16 12 0 0,-8 5 0 0,-12 5 0-2,11 15 0 2,-19-6 1 0,-8 6 0 0,4 11 0-2,-18 12 0 2,-1-1 0-1,-7 4 0 1,4 13 1-1,-27-3-1 0,-1 2 0 2,-2 8-1-1,2 10 1 0,-2-6 0-2,10 9 0 2,-5 5 1 1,15 13-1-4,0-2 2 3,0 12-1 0,-5 19 1 0,-8 2 2 0,5 21 0-2,4 4 1 2,-8 9-1 0,8-13-1-2,-21-11 0 2,9-4 0-1,15-4-2 2,-19 5 1-3,-1 2 0 2,-15 13 0 0,14 16-2 0,6 14 1-2,12 27 1 3,4-1 0-2,16-1 2 2,-16 4-3-5,19-2 3 4,-19 13-1 0,18-5 3 1,10 8-1-3,12 0 1 2,13 13 0 0,9 20-1 0,12-9 0-1,0 1-3 0,19 5 1 0,-9 6 0 2,8-3-2-3,7-1 0 2,-12-4 0 0,10-24-1 0,3-7 1-2,3 10-1 3,11-5 0-2,2 5 0 2,7 16 1-4,-2-26 0 3,2-25 0 0,-14 0-1 0,7-10 0 0,2 1 0-2,7-14 0 2,11 10 0 0,21 4 1-2,23-8-1 2,17 1 2 0,11 4-1 0,13 5 1-2,-11-3 0 2,-7-7 0 0,-15 5 1 0,5-11-1-2,-5-1-2 2,-8-7 1 0,20-4-2 0,0 0 0-2,10 0 1 2,-5 1 0 0,15-3 0 0,18 15 1-2,-12-3-1 2,-4 0 1 0,-2-5 0 0,-4-17-1-1,4-12 0 0,2-24 0 0,14-13 1 2,16-16-1-4,2-3 1 4,-26 7 0-1,-8-6-1 0,9-10 1-1,-4 3-1 0,11-12 0 1,-11-13 0 0,-28-8-2-2,-6-2 1 2,-19 1-3 0,-8-4 4-1,-10-4 0 1,2 8-3-1,-12-20 3 1,7-26-4 0,-2 12 3-2,-6-21-2 2,-2-9 3-1,-5-38 0 2,-16-20-2-3,1 18 2 2,-18-9-3 0,-11-21 2 0,-21 25 1-2,11 19-1 2,-11 19 0 0,-19 11 0 1,-2 35 1-4,-2 25-1 3,2 4-2 0,-11 21-2 0,-7-14-2-2,-37 2-8 3,-15-2-9-2,-25-6-24 1,0 9-28-2,-35 32-57 2</inkml:trace>
    </iact:actionData>
  </iact:action>
  <iact:action type="add" startTime="38980">
    <iact:property name="dataType"/>
    <iact:actionData xml:id="d6">
      <inkml:trace xmlns:inkml="http://www.w3.org/2003/InkML" xml:id="stk6" contextRef="#ctx0" brushRef="#br3">26189 7359 246 0,'9'-1'107'7,"-2"1"-25"1,-6 0-21 1,-1 0-12-3,3-4-7 2,-6 8 0 0,-1-4 9-2,7 1-19 2,-10-2-10 0,-12 9 1 0,-19-3 3-3,-23 18 3 4,-14-14 0-1,-12 8-6 0,-35-4-4-1,-11 4-3 0,10-9-4 3,-25 3-3-4,7 4 0 0,1 2 0 2,-14 3-3 0,-3-3 2 0,20-9-5 0,19-3-1-2,11-5-2 2,27 12 0 0,15-12 1-2,22-4-2 2,24 10 2 0,9-5 0 0,7-4 0-2,3 3 2 2,-5 0 0 0,5 0 0 0,0 3 0-1,0 14 0 0,28 23-2 1,2 6-1 0,-11-4 1-2,-1 13-1 2,8 11 0 0,-6 15-2 0,-11 9 2-2,2-1 1 1,-6 13-1 2,11 12 0-1,-9 5 1-1,9 2-1 0,1 5 0 1,-10-3 1 0,9-5-1-2,-13-7 0 2,7-7 0 0,-5-3 1 0,-5-34-1-2,7-13 0 2,0-26 0-1,-7-28 0 2,2 0 0-3,1-3-1 2,-6 3 0 0,13-3-2 0,0-2 3-2,-7 3 4 2,24-13-1 0,7-2-2 0,9 0 1-3,14 4 0 4,31 1-1-1,25-4-1 0,6 1 0-2,7-1 1 2,10 11 1 0,-2-8 2 0,-9 9 1-1,-5 4-1 0,-13 4 0 1,-3 2 0 0,10-3-2-2,4 1 1 2,-19 3-1 0,-16 1-1 0,-27-4 0-2,-28 1 2 2,-18 1-3 0,-19-6 0 0,5-3 0-2,-1 6 0 2,-3-1 0 0,0-7-3 0,6 5 0-2,2-12-1 2,-34-40 4 0,-3-27 0 0,9-20 2-1,5-19-1 0,2-17-1 1,8-21 0-1,-5 10 0 0,10 4 0 1,0-2 0 0,8 18 0 0,-5 12 0-2,2 1 0 2,2 31 0 0,1 3 0 1,0 10 0-2,0 20 0-1,4 18 0 2,1 6 0 0,0 12 0-2,1 11 1 2,-1-6-2 0,-2 8 2 0,-3-2-2-2,5-1 2 2,-5 1-1 0,0-1 1 0,-8 8-1-2,8-5 0 2,-5 5 0 0,5-2-2 0,-3 2 2-2,6-5 0 2,-6 0 1-1,3 3 0 2,3-6-1-3,-6 3 0 2,11-8 0 0,-8 11 0 0,0-8 0-2,-5 2 0 1,10 6 0 1,-5-3-2 1,-5 2 2-2,10-2-2-1,-10-5 1 4,5 5-1-3,0 0 1 0,0 5-1 0,-3-5 1 0,6-2 0 2,-6 7-1-2,6-5 1-1,-3 0-3 3,0-3 0-1,0 6-2-2,0-3 1 2,0 5-6 0,-3 2-11 0,-5 16-19-2,-14 13-22 2,-6 9-19 2,10-1-37 0,-20 16-83-6</inkml:trace>
    </iact:actionData>
  </iact:action>
  <iact:action type="add" startTime="42112">
    <iact:property name="dataType" value="strokeEraser"/>
    <iact:actionData xml:id="d7">
      <inkml:trace xmlns:inkml="http://www.w3.org/2003/InkML" xml:id="stk7" contextRef="#ctx0" brushRef="#br4">32255 12033 182 0,'19'-4'226'7,"-12"-14"-184"-2,3 4-14 4,-10 11-13-2,-13-14-15 2,9-5-5-4,-15 16-44 4,6 6-207-1</inkml:trace>
    </iact:actionData>
  </iact:action>
  <iact:action type="remove" startTime="42623">
    <iact:property name="style" value="instant"/>
    <iact:actionData xml:id="d8" ref="#d6"/>
  </iact:action>
  <iact:action type="add" startTime="42632">
    <iact:property name="dataType" value="strokeEraser"/>
    <iact:actionData xml:id="d9">
      <inkml:trace xmlns:inkml="http://www.w3.org/2003/InkML" xml:id="stk8" contextRef="#ctx0" brushRef="#br4">32201 11745 171 0,'16'2'335'12,"-13"-4"-277"-11,-3 2-23 7,2 0-18 0,-7 3-17 0,2 4-16-2,-17 24-39 2,0-5-157 0</inkml:trace>
    </iact:actionData>
  </iact:action>
  <iact:action type="add" startTime="44570">
    <iact:property name="dataType"/>
    <iact:actionData xml:id="d10">
      <inkml:trace xmlns:inkml="http://www.w3.org/2003/InkML" xml:id="stk9" contextRef="#ctx0" brushRef="#br0">26320 7334 309 0,'18'4'177'8,"-18"-3"-96"-2,-3-2-34 2,-5 2-18 0,-12-2-16 0,-38-16 15-2,-32 5 8 1,-45 4-5 1,-9-1-1 0,-9-8-5-2,-27 4 0 3,25 4-5-1,-15-4-4 0,25 13-6-2,-5 4-5 1,-4 2 2 5,0 1-7-7,30 0 0 1,31 4-1 2,13 1 0 0,37-4 0 0,25-2-2-2,11-3 3 3,7-10-1-2,0 7 1 1,-3 0-2-2,10 0 2 2,-1 18 2 0,23 18-2-1,-12 15 0 3,8 5 0-3,1 12 0 1,8 8 0 2,-10 16 1-7,-1 21-1 4,-10 9 1 1,-7 12-1 0,4 17 2-2,-5-10-1 2,-5-7 0 0,-5 4 1-1,-5 12-1 0,4-21 1 1,-11-26-2 0,21-34 2 0,-12-14-2-2,8-29 1 2,-3-5 0 0,6 3 3 0,-3-17 1-2,0 6 0 2,1-6 4-1,2-7-5 2,7-7 0-2,-3 7 1 0,9 0 0 1,8 0-3 0,3-7 0-2,6 5-1 1,-5 2 2 1,-8 0 1 0,8 0-2-1,1-4 2 1,27 2-1 0,11-1 1 0,6-3-1-2,28-5 2 2,12 11 1 0,19 15 1-2,25-8 0 2,19-1-3 0,-10-6-1 0,-7-8-1 0,18-12 0-1,-37 11 1 0,-35 1 0 0,-24 8-1 0,-24 0 1 1,-27 0-1 0,-13 0-2 0,-24 7 0-2,-3-7 0 2,6 0-3 1,-2 0-1-2,6 0 3 1,-4-4-3-2,4-11 1 2,-34-37 3 0,-5-42 2 0,-2-22-1-2,8-26-1 2,7-32 0 0,6-8 1 0,-1-24-2-1,1-22 2 0,7 45-2 1,10 54 1 0,3 31 0-1,3 27 1 0,3 30-1 1,-3 27 0-2,-3 8 0 2,0 2 0 0,-9 4-4 0,15 0 3 0,-15-4-3-2,0 1 4 2,-22-14 1 0,-13 9 0 0,-20-7 0-1,-7 13 1 0,-23-1 0 1,-23-7-1-2,-24 6 1 3,-11-12 1-2,-19 21 1 0,-3 10-2 2,-7-5 2-3,-19 16 0 1,5 4-4 2,48-2-1-1,16 4-1-2,28-4 2 2,22-2-3 0,30-16 1 0,15-12-6-3,20-13-4 4,-1-12 2-1,12 5 6-2,5 17 4 2,2 2 0 0,14 13 5 0,21 23-2-1,7 13-1 1,2 35-1-1,8 16 1 1,-13 26-2-2,1-17 2 2,-8 28-1 0,-8 29 0 0,-1-13 0 0,7-2 0-2,9 15 2 2,-18-13-3 0,14-38 4-2,-16-41-2 2,-5-18 1 0,-9-27-1 1,9-7 0-2,-9-23-2-1,6 9 1 2,26 7 1 0,2 0 0-1,-12-4 1 1,23 0-3-1,-8 1 0 1,12-3 0 0,12-4 0-2,5-10 0 2,11-1 0 0,13 9 0 0,-4 11 0-2,14-7 0 2,7-4 0 0,-6-4 0 1,-8-1 0-4,-3-12 0 3,-30 0 0 0,2-6 0 0,-21 17 0-2,-15-1 0 2,-25 7 0 0,-8 0 0-2,-8-3 0 3,8 6 0-1,-10-3 0-1,14 0 0-1,2-3 0 2,-3 3 0 0,20-6 0 0,-14 4 0 0,0 2 0-2,1 0 0 3,0 0 0-2,-10 0 0 1,3 0 0-2,14 5 0 2,-1-8 0 0,-6 1 0 0,11-1 0-2,-8-3 0 2,-3 4 0 0,-3 2 0-2,-1-4 0 2,-9 4 0 0,3 0 0-1,-3-2 0 2,-4-23 0-3,7-41 0 2,-3-18 0 0,-4-28 0 0,7-37 0-2,0-34-2 2,0-39-2 0,7-42 1 0,3 17-1-2,-10 42 2 2,3 3-1-1,0 28 1 2,11 50 0-3,-11 36 2 2,13 39 0 0,-8 23 1 0,-8 13-2-2,0 13 1 2,-8 2-1 0,0 3-4-2,3-5 0 2,-14 12 4 0,-23 4 1 0,-17 13 2 0,-22-5-2-2,-11 13 2 2,-12-12-2 0,-13 9 2-3,-8-15-1 4,-18-3 1-1,-18-8 3 0,16-6-1 0,-23 12-1-2,-17-6 0 2,7 7-3 0,10 10-4 0,36 2 4-2,23 11-2 2,17-2 0-1,26-14-1 0,40-7 2 2,18-13 1-2,3-2 0 1,10-2 0 0,-5 2 0-2,-8 2 1 2,8 4 1 0,0 3-2 1,8 29 0-3,5 16-2 1,5 5 2 1,-10-2 0-2,0 4 0 2,-3 9 1 0,-5 3 0 1,4 14-1-2,-1 9 1-1,0 2-1 2,4 24 0 0,-1-2 0 0,14 13 2-2,18-2-2 2,-11-10 1 0,13-14 1 0,0-21-1-2,7-14 0 2,-17-8 1 0,9-8 0 1,-6-17-1-4,-5-16 0 3,-15-12-1 0,7-8 1 0,-9 0-1-2,18 2 1 2,-18 3 1 0,15 1-1 0,5 4-1-2,-8 0 0 2,15 0 0 0,11 0 0 0,-3-3 0-2,31-3 0 2,14-3 0 0,22 2 0 0,12 3 0-2,13 0 0 1,-18 4 0 2,8 4 0-3,-15-11 0 2,-16-6 0 0,-26-4 0-1,1-4 0 1,-11 1 0-1,-6-3 0 2,-33 3 0-2,-15 7 0-1,-8-3 0 3,-2 6 0-2,3-3 0 0,0 0 0 2,0 0 0-3,0-3 0 2,3-7 0 0,13-1 0-2,1-2 0 2,6-2 0 0,-5 7 0 0,5-7 0 0,-6 13 0-2,-7-5 0 2,4 0 0-1,-10-4 0 1,19-12 0-2,-10 2 0 3,0-20 0-1,-6-9 0-2,-7-12 0 3,3-22 0-2,-7-14 0 1,-2-28 0-2,-4-10 0 2,3-22 0 0,-6-32 0 0,10 9 0 0,-2 5 0-2,-8 54 0 3,15 51 0-2,12 30 0 2,-14 13 0-3,9 3 0 1,-9 18 0 1,6-3 0-2,-6-4 0 2,-6 12 0 0,12-10 0 0,-16 15 0-2,7-6-5 3,-31-6 3-2,-29 9 2 1,-8-8 1 0,-22 1 1-3,-32 0-1 3,-12-4 0 1,-20 5 1-3,0 6-2 2,14-2 0 0,2-16 0 0,-4 8 0 0,-13-17 0-2,3 26 0 2,47 1 0 0,15 25 0 0,28-3 0-2,25 9 0 2,17 9 0 0,10-5 0 0,6-22 0-2,7-3 0 2,-1-3 0 0,1-7 0-2,0 27 0 2,1 12 0 0,22 9 0 0,-19 19 0-2,8 9 0 2,-3 10 0 0,2 28 0 0,10 10 0-2,-1 30 0 2,8 9 0 0,-2-29 0 0,4 1 0-2,-20-2 0 2,0-18 0 1,-7-10 0-2,10-6 0 1,-8-28 0-2,15-34 0 2,-14-20 0 0,7-14 0-2,17-11 0 2,34-6 0 0,13-4 0 0,30-6 0-2,13 0 0 2,17 16 0 0,-13 6 0 0,1 2 0-3,11 5 0 4,5-5 0-1,-1 0 0 0,-16 4 0-2,-3 1 0 2,-10 3 0 0,-27 11 0 0,-35-15 0-2,-3-2 0 3,-18-8 0-2,-15-1 0 2,-6-1 0-4,-7 4 0 3,-4 8 0-1,1-4 0 1,-3-4 0-1,3 4 0 1,6 0 0 1,-3-20 0-2,13-44 0 2,6-32 0-4,-18-27 0 3,20-38 0 0,-2-15 0-2,21-38 0 2,4-20 0-1,-11 15 0 2,-5 84 0-3,-5 43-2 3,-10 17-51-2,-26 18-39 1,-10 35-59-2,-5 57-259 3</inkml:trace>
    </iact:actionData>
  </iact:action>
  <iact:action type="add" startTime="48745">
    <iact:property name="dataType"/>
    <iact:actionData xml:id="d11">
      <inkml:trace xmlns:inkml="http://www.w3.org/2003/InkML" xml:id="stk10" contextRef="#ctx0" brushRef="#br0">5035 5792 404 0,'-5'7'90'5,"-15"-7"-69"3,-32 20 34 0,-29-20-5 0,-22 0-4-2,-38-3-6 2,-14-2 3-1,-9-4-11 2,-27 16-6-2,-16-5 5 0,4 23-7 1,6 2-9 0,8-10 3 0,15 4-7-2,23-2-1 1,2 5-1 2,20-7-2-4,-4-4 1 3,-2-5-2 2,-14-1 0-2,-8-10 1-2,-4 8-6 3,19 12 0-2,12-8 1 2,6 0-2-4,7-1 0 3,8-12 0 0,24 0 0 0,9-1 0-2,8 3 0 2,7 4 0 0,2 7 0 0,14 8 0-1,4-6 1 1,12-2-1 0,14-3 0 0,7-4-1-4,5-10-2 4,6 2-2 0,2 12-1 0,-5-12 3-2,0 6 3 2,0 0 0 0,3 12 4 0,-6-10-2-2,3-2 1 2,0 6-1 0,3 11 0 0,7 10-1-2,-3-10 0 1,6 21-2 2,3 1 2 0,-4 12-1 0,6 4 1-4,0 8-1 4,2 4 1-1,-5 3-1-3,-7 6 0 2,8 8 0 1,-11 14 1 0,10 13-1-3,-3 20 1 4,1 15-1-1,3 22 1 1,13-12 0-3,-17-31 0 1,-9 11-1 1,5-1 0 0,-5 14 0-2,-1 1 1 2,18-19 0 0,-13-1-1 0,9-4 2-2,7-12-1 2,-10-26 3 0,5-16-3 0,-11-17 0-2,2-11 0 2,-2-7 0 0,9-12 1 0,-9 9-2-2,10 8 2 2,-9 3-1 0,5-3-1 0,-3-8 1-2,-4-2-1 2,5-11 1 0,4-18-2 0,-11-3 1-2,14 3 0 2,25-3 0 0,-2 9 1 0,11-1 2 0,-1 2-2-2,18 2 2 2,15-7 0 0,29-5 0-2,35-14 3 2,67-11-3 0,17-17 0 0,8 7-2-2,53-1 4 2,-19 29-3 0,-17 7 0 1,-52 0-2-1,-16 0 0-3,-43 2 0 3,-28 7 0 0,18-3 0-2,-10 11 0 2,-30-12 0 0,4 9 0 0,-19-3 0-2,-22-4 0 1,-15 3 0 2,-14-10 0-1,-18 0 0-2,4 0 0 2,-13 0 0 0,-3 3 0 0,0-3 0-2,0 0 0 2,0 0 0 0,0 0 0 1,0-6 0-4,0 6 0 3,0 0 0 0,0-3 0 0,-5-1 0-2,10-28 0 2,-5-18 0 0,10-4 0 0,-7-17 0-2,7-16 0 2,4-25 0 0,10-10 0 0,5-15 0-2,-6 19 0 2,14-28 0 0,7-30 0 0,-5-15 0-2,-11-15 0 2,-11-2 0 0,-5-14 0 1,-11 25 0-4,-2 29 0 3,-8 5 0 0,2 0 0 0,-17-8 0-2,-5 1 0 2,5 35 0 0,8 18-8 0,-4 16 1-2,12 10 2 2,8 24 4-1,0 28-3 2,8 16 3-3,-6 4 1 2,4-6 0 0,3 0 1 0,5-16-1-2,-14 9 0 2,2-5-1 0,-4 0-1 0,-9 12 1-2,11 15 1 2,0 10 0 0,-7 7-3 0,-4 4 3-2,-31 3 0 1,-18 3 3 1,-22 3 0 1,-2-1 0-3,-23 2-2 2,-34 7 4 0,8-6-2 0,-15 9-1-2,-4-1-1 2,-16 7 1 0,-9-5-2 0,-4-13 0-3,-9-1 0 4,-1-18 0-1,-21-24 1 0,-8 1 0-2,31-7 2 1,-14 1-1 2,9 16-1-1,17 13-1-2,29 20-1 2,48 2 0 0,12 11 0 0,18-13 1-1,14-3-3 0,24-17 3 0,16 7-3 2,4-14 0-3,11 7 2 2,2 7 1 0,-1-7 2 0,12 10-2-2,-25-20 2 2,14 25-2 0,11 7 2 1,-12-7-1-4,1-6 0 3,-14-18-1 0,13 11 0 0,0 5 0-2,0-14-2 2,0 7 1 0,-4 29-2 0,-9-10 3-1,3 18-4 0,-10-6 0 1,6 2 2 0,3 21 2-2,2 22 2 2,27-2-1 0,-13 15 2 0,8 12-3-1,5 23 4 0,-5 8-4 1,1 9 3 0,-15-7-2-2,1 1 0 2,-10 9-1 0,4 15 1 0,-1 8-1-2,17-15 1 2,13 11 1 0,5 13-1-1,8 15 1 0,3-39-2 1,-10-10 0-1,-9-9 0 2,9-2 0-3,-23-5 0 2,-2-14 0 0,7-31 0 0,-22-17 0-2,11-27 0 2,-4-12 0 0,4-16 0 0,-6-1 0-2,12-8 0 2,-6 3 0-1,1 1 0 2,-2-2 0-3,2-4 0 2,2 7 0 0,-3-5 0 0,29 12 0-2,-8 1 0 2,19-6 0 0,21-7 0 0,9-10 0-2,31 3 0 2,40 0 0 0,15-4 0 0,5 11 0-2,13-2 0 2,44-10 0 0,9-8 0 0,-2 8 0-2,0-6 0 2,-49 3 0 1,-12 2 0-2,-13 4 0-1,-32 3 0 2,-21 6 0 0,26 9 0 0,3 1 0-1,-34-3 0 0,-16-14 0 1,-5 5 0 0,-1-4 0-2,-26 10 0 2,-9-4 0 0,-15 2 0 0,2-2 0-2,-19 0 0 2,17-2 0 0,-19-4 0 0,4 6 0-2,-1 2 0 2,-5-7 0 0,5 8 0 0,-8-3 0-1,17 0 0-1,-3-6 0 2,-2 6 0 1,11 0 0-3,-14 0 0 2,-2 0 0 0,5-3 0 0,-5 0 0-2,-8 0 0 2,4 1 0 0,9-37 0-1,2-29 0 0,-11-18 0 1,5-28 0 0,-5-36 0 1,-5-13 0-4,10-24 0 3,-10-6 0 0,17-19 0 0,8 35 0-3,-4 6 0 3,-13-21 0 1,-2-4 0-1,12 11 0-2,-10 8 0 2,-6 5 0 1,3 9 0-2,0-6 0-1,-1 27-2 2,-15 1-1 0,3 10 0 0,-1 3 1-2,2 32-1 2,-3 26-2 0,15 18 4 0,0 11-2-2,0 8 0 2,0 13 3 0,0 11 0 0,0 1 0-2,0 3-2 1,-2 8 1 2,-6 7-1-1,5-5 2-2,-78 16 1 2,4-1 3 0,-33 21-1 0,-17-14-1-2,-40-5-2 2,9-10 0 0,-6 8 0 0,-7-20 0-2,-12 17 1 2,10-7 0 0,-9 1 1 0,19-22 0-2,-19 11 1 2,-2-14-2 0,-1 8 3 0,5-2 0-2,-10 8-2 3,9 5-2-2,-10 18 0 2,31-20 0-4,35 14 0 3,23 0-1 1,17 0 1-1,17 3 0-3,29-10 0 3,7-3 0 0,21-6 0 0,9-2-2-2,2-6 2 2,0 14-2 0,0-14 2 0,0 15 1-2,-4-1 1 2,8-7-1 0,-4 10-1 0,2 21 0-2,-2 9 1 2,7-20-1 0,-7 19 0 0,4 8 0-1,-4-7 0 0,0 11 0 2,0-7 0-2,-8-7 0-1,5 16 0 2,-6 7-1 0,5 1 0 0,4 26 2-2,0 20 0 1,13 17-1 1,-6 11 0 1,16 5 0-3,-3 23 0 2,9 23 0 0,3-1 0-1,0 6 0 0,6-11 0 1,-15 7 0 0,-3 8 0-1,-12-55 0 1,-13-11 0 0,10-24 0-1,-5-18 0 1,3-16 0-2,-1-9 0 2,1-24 0 0,5-1 0 0,-8-17 0-2,-3 11 0 2,8-11 0-1,-3-7 0 2,10 4 0-3,-12-10 0 1,15 6 0 2,-3-1 0-1,8 12 0-2,1-7 0 2,-16-2 0 0,9-14 0 0,-14 3-9-1,0-8-19 0,30-3-12 2,9-11-28-1,10-14-46-3,8-8-71 3</inkml:trace>
    </iact:actionData>
  </iact:action>
  <iact:action type="add" startTime="52479">
    <iact:property name="dataType"/>
    <iact:actionData xml:id="d12">
      <inkml:trace xmlns:inkml="http://www.w3.org/2003/InkML" xml:id="stk11" contextRef="#ctx0" brushRef="#br0">3311 6075 379 0,'3'8'81'7,"-7"9"-30"1,4 23-20-2,0-4-8 2,0 1-5-1,1 5-4 2,8 3-7-3,-6 7-7 1,-2 12-5 2,9 8-54-2,-1-1-129-1</inkml:trace>
    </iact:actionData>
  </iact:action>
  <iact:action type="add" startTime="52660">
    <iact:property name="dataType"/>
    <iact:actionData xml:id="d13">
      <inkml:trace xmlns:inkml="http://www.w3.org/2003/InkML" xml:id="stk12" contextRef="#ctx0" brushRef="#br0">3360 7053 334 0,'0'11'93'7,"-8"12"-42"1,6-3-29-1,-1 12-22-2,-10 5 0 4,13 12-30-1,-10 7-39-2,10-9-42 2,0 1 1 0</inkml:trace>
    </iact:actionData>
  </iact:action>
  <iact:action type="add" startTime="52748">
    <iact:property name="dataType"/>
    <iact:actionData xml:id="d14">
      <inkml:trace xmlns:inkml="http://www.w3.org/2003/InkML" xml:id="stk13" contextRef="#ctx0" brushRef="#br0">3334 7514 118 0,'13'49'49'10,"-10"-10"-13"-4,-6 13-21-1,8 5-10 4,-5-3-5-1,0 1-8-1,0-1-4 0,0-15 8 1,0-2 4 0,11-4 34-3,-6 11-5 4,2-12-3-2,9-2 5 2,-13-23-18-1,-6 5-9-2,6-1 12 2,-3 6 26 0,10 5 15 0,-6 17-3-2,4 3-18 1,0-3-6 2,-8 12-19-1,-1 0-8-1,-6-4-3-1,-5-3-7 3,2-6-27-1,-9-7-57-2,15-6-74 2</inkml:trace>
    </iact:actionData>
  </iact:action>
  <iact:action type="add" startTime="53011">
    <iact:property name="dataType"/>
    <iact:actionData xml:id="d15">
      <inkml:trace xmlns:inkml="http://www.w3.org/2003/InkML" xml:id="stk14" contextRef="#ctx0" brushRef="#br0">3400 8653 159 0,'4'30'81'7,"-14"18"-33"1,0 14 6 0,1-1-6-2,-6 13-15 2,-5-10-18 0,11-8-6 0,5-11-9-3,4-20-4 3,-3-33-62 1,26-6-200-3</inkml:trace>
    </iact:actionData>
  </iact:action>
  <iact:action type="add" startTime="53642">
    <iact:property name="dataType"/>
    <iact:actionData xml:id="d16">
      <inkml:trace xmlns:inkml="http://www.w3.org/2003/InkML" xml:id="stk15" contextRef="#ctx0" brushRef="#br0">4994 7464 135 0,'-4'3'103'6,"11"4"13"3,-7-12-29-1,-7 10-44-3,4 3-25 3,-28 1 18 0,-11 6 2 0,-16-4-20-2,-32 1-5 2,-7 1-8-1,-16-2-5 2,7 1-1-4,-7-7-10 3,3 1-44 1,10-6-138-1</inkml:trace>
    </iact:actionData>
  </iact:action>
  <iact:action type="add" startTime="53858">
    <iact:property name="dataType"/>
    <iact:actionData xml:id="d17">
      <inkml:trace xmlns:inkml="http://www.w3.org/2003/InkML" xml:id="stk16" contextRef="#ctx0" brushRef="#br0">3624 7607 162 0,'-19'3'122'8,"-18"0"-42"0,-7-3-27-3,-5-3-17 3,1 3-18 0,-8 0-10 1,5-8-1-3,-1 8-4 2,11 5-2 0,5 3-1 0,-2-8-1-2,-2 5-23 1,12-5-145 3</inkml:trace>
    </iact:actionData>
  </iact:action>
  <iact:action type="add" startTime="54038">
    <iact:property name="dataType"/>
    <iact:actionData xml:id="d18">
      <inkml:trace xmlns:inkml="http://www.w3.org/2003/InkML" xml:id="stk17" contextRef="#ctx0" brushRef="#br0">2913 7573 171 0,'-21'-7'109'8,"-18"14"10"0,7 3-39-3,-17-6-40 4,8 2-14-2,11-6-9-1,1 0-11 3,-6 5-6-1,9-13 0 0,6 3-12-1,-6 13-35 0,5-18-93 1</inkml:trace>
    </iact:actionData>
  </iact:action>
  <iact:action type="add" startTime="54231">
    <iact:property name="dataType"/>
    <iact:actionData xml:id="d19">
      <inkml:trace xmlns:inkml="http://www.w3.org/2003/InkML" xml:id="stk18" contextRef="#ctx0" brushRef="#br0">2034 7632 165 0,'-126'5'75'4,"9"10"-11"5,17-23-20-5,13 8-27 5,33-14-17-2,16-3-82-1</inkml:trace>
    </iact:actionData>
  </iact:action>
</iact:actions>
</file>

<file path=ppt/ink/inkAction2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7T02:23:10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954">
    <iact:property name="dataType"/>
    <iact:actionData xml:id="d0">
      <inkml:trace xmlns:inkml="http://www.w3.org/2003/InkML" xml:id="stk0" contextRef="#ctx0" brushRef="#br0">21707 17707 382 0,'0'0'100'9,"-3"0"-49"-2,2 5-19-1,-12-5-21 2,-31 7-1 0,-31 1 10 0,-9-6-6-2,-21 5 0 2,-11-4-5 0,-1-3-3 0,13 0-3-2,4 0-2 2,14 5-1 0,15 0 1 0,29 9-1-2,16-8 1 2,17-6 2 0,17 2-1-1,-4-10 4 0,19 6 5 1,19-3 5 0,61 1-6 0,33-2-3-2,22 6 0 4,-17-2 3-4,-21 2 5 2,-39 0 3 0,-21 2-3 0,-20 8-2 0,-27-8 0-1,-13-2-3-2,-13 5-10 3,-7 1-4 0,-36 5 4 0,-56-5 0-2,-24-6 1 2,-22-10-1 0,6-3 1 0,27 8-1-2,7 5 0 2,45 11 0 0,15-5 0 1,44-5 1-4,14-1 1 3,5-1-2 0,21 1 1 0,29-6-1-2,61 12 1 2,29-6 2 0,4 0-2 1,-21 5 2-4,-34 1 1 3,-27 1 3 0,-27-7-2 0,-24 0-1-2,-16 10-1 3,-16-10-3-1,8 3-4-1,-21 5-3-1,-79 9 7 2,-15-6 2 0,-12-16-2 0,-4-4 0-1,35-2 0 0,7 14 0 1,40-3 0 0,32 0 0-2,25 0 0 2,15-3 2 0,4 0 1 0,13 3-2-2,68 3 6 3,33-10-4-1,8 11-3 0,-14 2 4-2,-17 5 1 2,-25-2 0-1,-39-4 1 1,-33-5-1-2,-29 0-5 2,12 12-1 0,-37-4-7 0,-78 2 8-2,-26 2 1 2,-13-12-1 0,22-2 0 0,19 2 0-2,32-4 0 2,26 8 0 0,43-4 1 0,25-4-2-2,11-2 0 2,8-4 1 0,56-15 0 0,45 5 3-1,16 3 0 0,-5 7 0 1,-32 10 0 0,-29 10 3-2,-28-3 0 2,-32-3 0 1,-22 2-3-2,-23-6-3-1,16 8-7 1,-67 6 5 3,-23-6 2-3,-4 0 0-1,9-9-1 2,13 1 1 0,21-7 0 0,36 2 0-1,14 5 2 0,24 0-2 1,3-3 2 0,-2 3 0-2,76-2 3 2,33 7 0 0,38-5-2 0,-3 20 1-2,-35-10 6 2,-49 4 5 0,-41-1 3 0,-6-8-4-1,-40-3-11 1,-1 1-3 0,7 4-9-1,-39-2-1-1,-28-8 10 2,-13-3 0 0,-3-7-1 0,10 9 0-2,35-5 1 2,22 7 0 0,20 2 2 0,11 0 0-2,3-2 3 2,17 2-4 0,60 7 3-2,38-1-2 2,-11 5 0 0,-22-1 0 0,-14 0 0 1,-38 4 1-4,-34-10-1 3,-14-4-2 0,-12 8-8 1,-6 8-3-4,-79 1 7 3,-5-9 2 0,-15-18 0 0,8-5 0-2,27 0 1 2,15 2 1 0,32 2-1 0,34 5 1-2,8 4-2 2,8-1 0 0,15 3 2-2,38-12 3 2,51 5 1 0,5 7-1 1,8 10-1-2,-42 2 2 0,-25 7-3 1,-31-15 2 0,-31-2-3-1,-3 0-5-1,-24 3-5 2,-56 8 5 0,-36-13 5 1,-10-6-2-4,8-6 0 3,25 4-7 0,19 12-19-1,21-8-28 0,27-7-43 2,43 8-93-1</inkml:trace>
    </iact:actionData>
  </iact:action>
</iact:actions>
</file>

<file path=ppt/ink/inkAction2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7T02:23:10.1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5" units="cm"/>
      <inkml:brushProperty name="height" value="0.055" units="cm"/>
    </inkml:brush>
  </inkml:definitions>
  <iact:action type="add" startTime="8662">
    <iact:property name="dataType"/>
    <iact:actionData xml:id="d0">
      <inkml:trace xmlns:inkml="http://www.w3.org/2003/InkML" xml:id="stk0" contextRef="#ctx0" brushRef="#br0">6597 773 486 0,'6'-6'104'8,"-6"6"-42"-1,10 6-1 2,-20-6-17-3,-16 8-8 1,-28 1 13 2,-25-7-3-1,-16 6-9-3,-2-1-6 4,-13 0-9-1,-2-1-3 0,-1 2-4-2,-3 3-5 2,15 2-9-1,7 0-1 1,20-4 0-2,17-4 0 2,18 4 0 0,25-9 0 0,14-4-14-2,0 4-18 3,10-2-13-2,-7 8-21 1,24-5-29-2,30 23-42 2,-1-4-32 1</inkml:trace>
    </iact:actionData>
  </iact:action>
  <iact:action type="add" startTime="8980">
    <iact:property name="dataType"/>
    <iact:actionData xml:id="d1">
      <inkml:trace xmlns:inkml="http://www.w3.org/2003/InkML" xml:id="stk1" contextRef="#ctx0" brushRef="#br0">6075 464 449 0,'6'0'116'5,"-6"1"-37"1,-3 17-3 3,6 25-35-2,-3 21-31 1,0 8 12-1,0 0 3 1,-6 1-12 0,-1-21-6 0,1 14-6-3,12-14-1 3,-6 8-4 1,10-9-14-2,-5-1-22 0,22-8-41 0,-5 5-33 2,8-2-150-1</inkml:trace>
    </iact:actionData>
  </iact:action>
  <iact:action type="add" startTime="9436">
    <iact:property name="dataType"/>
    <iact:actionData xml:id="d2">
      <inkml:trace xmlns:inkml="http://www.w3.org/2003/InkML" xml:id="stk2" contextRef="#ctx0" brushRef="#br0">8909 874 195 0,'0'0'336'6,"0"-5"-230"2,10 5-45-1,-18 2-14 1,-34 6-14-2,-45-3 18 3,-26-1-12-1,8-10-12 0,1 6-15-3,7-6-6 3,14 1-5 1,3 3-1-2,20 2-13-1,23 5-31 3,0-3-37-2,18 11-59 2,19-6-113-4</inkml:trace>
    </iact:actionData>
  </iact:action>
  <iact:action type="add" startTime="9721">
    <iact:property name="dataType"/>
    <iact:actionData xml:id="d3">
      <inkml:trace xmlns:inkml="http://www.w3.org/2003/InkML" xml:id="stk3" contextRef="#ctx0" brushRef="#br0">8398 526 143 0,'14'24'323'6,"-2"4"-227"3,-8 31-43-3,-4 17-19 1,0 1-10 1,0-8-12 0,0 5-6-1,-4-7-3 1,4-8-3-1,4 0-4 1,5-7-10-2,11-12-26 2,8-6-29 0,5 1-96 1</inkml:trace>
    </iact:actionData>
  </iact:action>
  <iact:action type="add" startTime="10074">
    <iact:property name="dataType"/>
    <iact:actionData xml:id="d4">
      <inkml:trace xmlns:inkml="http://www.w3.org/2003/InkML" xml:id="stk4" contextRef="#ctx0" brushRef="#br0">10362 1939 236 0,'13'-4'59'6,"4"4"17"1,-4 9-26 2,-6-20-9-3,-2 8 13 1,-7 3 8 2,15 0-4-1,-24 0-15-2,22 0-17 2,-27 3-8-1,-40-3-1 1,-35-3 18-2,-7 3-9 2,-4-5-8 0,-10 7-10 1,9 4-4-4,-4 1-4 5,7 0-1-4,10 7-22 3,26-8-38-3,35-1-34 2,13-5-64 0</inkml:trace>
    </iact:actionData>
  </iact:action>
  <iact:action type="add" startTime="10380">
    <iact:property name="dataType"/>
    <iact:actionData xml:id="d5">
      <inkml:trace xmlns:inkml="http://www.w3.org/2003/InkML" xml:id="stk5" contextRef="#ctx0" brushRef="#br0">9975 1607 320 0,'13'7'148'8,"-8"3"-68"0,9 32-35-3,-10 28-31 3,-1 3-4 0,10 17 0 0,-13 12-4-2,0 0-3 2,7 7-3 0,-14-18-1 0,4-6-26-2,13-3-71 2,-10-15-139 0</inkml:trace>
    </iact:actionData>
  </iact:action>
  <iact:action type="add" startTime="13009">
    <iact:property name="dataType"/>
    <iact:actionData xml:id="d6">
      <inkml:trace xmlns:inkml="http://www.w3.org/2003/InkML" xml:id="stk6" contextRef="#ctx0" brushRef="#br1">957 6657 342 0,'12'3'127'4,"-6"-3"-33"4,1-3-12 0,-4 3-19-2,-3 0-12 2,0 0 1 1,0 3-8-2,-25 5-15-1,-71 14 8 2,-5-15 0 0,-18 6-11 1,-13 2-5-2,3 4-7-1,38-11-10 3,14 4-4-2,6 0 0 1,27-10 0-2,26 1 0 3,9-3-27-1,18 0-31-3,-1 0-28 4,46 0-45-1,30 25-134 0</inkml:trace>
    </iact:actionData>
  </iact:action>
  <iact:action type="add" startTime="13630">
    <iact:property name="dataType"/>
    <iact:actionData xml:id="d7">
      <inkml:trace xmlns:inkml="http://www.w3.org/2003/InkML" xml:id="stk7" contextRef="#ctx0" brushRef="#br1">988 8439 374 0,'-28'2'136'6,"-27"11"-38"1,-3-9-24 1,-12 2-17 0,-15 1-16-2,-4 0-1 2,10 1-6 0,-7 1-8 0,-7-3-8-2,18 2-10 2,3-8-5 1,12 6-2-2,24-1-1 0,29-5-11 0,10-2-24 1,4-5-36 1,39-15-35-4,21 31-98 3</inkml:trace>
    </iact:actionData>
  </iact:action>
  <iact:action type="add" startTime="14208">
    <iact:property name="dataType"/>
    <iact:actionData xml:id="d8">
      <inkml:trace xmlns:inkml="http://www.w3.org/2003/InkML" xml:id="stk8" contextRef="#ctx0" brushRef="#br1">3043 9949 460 0,'0'0'106'6,"3"-4"-47"2,-3 8-8 0,-3-8-17-3,-46 1 2 3,-32 1 30 0,-14 2-22 0,1 0-16 0,-9 0-3-2,9-6-8 2,4 1-3 0,0 1-4-1,13 2-4 1,17-2-2 0,-4-3-4-1,20 7-1-1,28-2-7 2,2 4-29 0,8-2-43 1,9-7-41-3,56 25-122 1</inkml:trace>
    </iact:actionData>
  </iact:action>
  <iact:action type="add" startTime="16623">
    <iact:property name="dataType"/>
    <iact:actionData xml:id="d9">
      <inkml:trace xmlns:inkml="http://www.w3.org/2003/InkML" xml:id="stk9" contextRef="#ctx0" brushRef="#br2">9247 8318 115 0,'-3'-14'154'7,"3"26"-98"-2,-10-15-12 3,-3 16-9 0,-7 4-8 0,-17 8-3-2,4 21 0 3,5 11-5-1,-5 7 0-1,13 18 1-1,4-11-4 2,6 3 1 1,17-9 6-1,12 2-1-2,11-22-4 1,12-17 4 3,8-8-6-4,12-20-7 1,5-20-6 0,-17-8-1 3,3-13-2-4,-24-13 1 1,-9-20-1 1,-13-13-1 0,-21-11 0-1,-4-3-5 0,-6 7-11 1,-5 20-28 0,1 23-51 0,12 16-195-2</inkml:trace>
    </iact:actionData>
  </iact:action>
  <iact:action type="add" startTime="17805">
    <iact:property name="dataType"/>
    <iact:actionData xml:id="d10">
      <inkml:trace xmlns:inkml="http://www.w3.org/2003/InkML" xml:id="stk10" contextRef="#ctx0" brushRef="#br2">921 3218 365 0,'0'-3'62'8,"-4"3"-31"0,-10 5 2 0,-9-5 0-1,-10 16-14 0,14-6 0 2,-4 9 1-2,-2 9-2 0,-2 3 5 0,11 19-5 2,-7 19-1-1,12 34-4-2,1-19-4 2,13 7-1 0,2-13-6-1,8-11 2-1,-3-22-3 2,10-22 0 1,-1-12 3-2,11-15 4-1,5-6-2 3,10-17-3-2,-13-14-3 1,0-4 1-2,-8-12-1 3,-3-8-1 1,-15-23 1-5,-17 7-1 2,-6 2 0 2,-15-8-3-2,21 28-10 1,-3 22-26-2,14 20-31 2,0 0-91 0</inkml:trace>
    </iact:actionData>
  </iact:action>
  <iact:action type="remove" startTime="24041">
    <iact:property name="style" value="instant"/>
    <iact:actionData xml:id="d11" ref="#d9"/>
  </iact:action>
  <iact:action type="add" startTime="24048">
    <iact:property name="dataType" value="strokeEraser"/>
    <iact:actionData xml:id="d12">
      <inkml:trace xmlns:inkml="http://www.w3.org/2003/InkML" xml:id="stk11" contextRef="#ctx0" brushRef="#br3">16204 12953 314 0,'23'0'109'10,"-20"-6"-62"-5,3 8-3 3,-6-2-26-3,-6 0-18 3,12 4-8 1,-6-2-49-2,-9 2-137 0</inkml:trace>
    </iact:actionData>
  </iact:action>
  <iact:action type="remove" startTime="24955">
    <iact:property name="style" value="instant"/>
    <iact:actionData xml:id="d13" ref="#d10"/>
  </iact:action>
  <iact:action type="add" startTime="24969">
    <iact:property name="dataType" value="strokeEraser"/>
    <iact:actionData xml:id="d14">
      <inkml:trace xmlns:inkml="http://www.w3.org/2003/InkML" xml:id="stk12" contextRef="#ctx0" brushRef="#br3">7709 8192 410 0,'0'-5'74'17,"4"6"-50"-16,-4-2-5 4,0 2-14 2,0-1-5 1,-4 4-23-1,8 1-52 1,-11 2-147-1</inkml:trace>
    </iact:actionData>
  </iact:action>
  <iact:action type="add" startTime="31770">
    <iact:property name="dataType"/>
    <iact:actionData xml:id="d15">
      <inkml:trace xmlns:inkml="http://www.w3.org/2003/InkML" xml:id="stk13" contextRef="#ctx0" brushRef="#br0">11446 12550 290 0,'14'0'101'9,"7"0"-30"-3,15 7-13 3,25-2-18-4,21-5-9 3,36-4 2 1,22-6 3-2,21-7-6-1,19 0-4 2,-15 11-10 0,8-19 1 0,-24 8-7-2,-1 9 1 2,-23 8 2 2,-44 5-3-3,-20 1 4-2,-29 0-5 4,-22-6 1-1,-10-4-4 0,-3 8-6-3,-13-4 0 4,-7 8 0-1,-82-3 1 0,-29 7 1-3,-30 2-1 4,-3-12 1-2,-11 2-1 1,-16-14 1-1,-27 5-2 1,44 3-1 0,29 4 0 0,15 7 0-1,23 2-1 1,9 22 1 0,21-19 0 0,44 3 1-1,14-4-1 0,10-11 1 0,12 0 0 1,12-10-2-2,66 5-3 1,34 0 5 2,53-2 1-1,47 5 0-2,9-9 2 2,40 9-1 0,-64-3-1-1,-36-7 6 0,-17 2 4 1,-11 4 1 0,-30-9-4 0,-19 4-1-2,-26 5-2 2,-35-7 2 0,-14 15-3 0,-9-4-3-3,-12 3-1 4,-1-3-2-1,-58-7 2 0,-69 1 3-3,-34 10-2 4,-18-8 1-1,-9-3 1 0,-45 4-2-2,37-1-1 3,55 4-1-2,35 0 0 0,51 9 0 0,25-6-1 1,30-1 2 0,13-7-2 0,23-7-5-2,35-29-3 2,35 11-7-1,27 2-31 2,-8 16-30-4,-20 7-40 4,-25 2-194-1</inkml:trace>
    </iact:actionData>
  </iact:action>
  <iact:action type="add" startTime="33025">
    <iact:property name="dataType"/>
    <iact:actionData xml:id="d16">
      <inkml:trace xmlns:inkml="http://www.w3.org/2003/InkML" xml:id="stk14" contextRef="#ctx0" brushRef="#br0">11916 10460 324 0,'-5'-25'88'5,"2"-9"-36"3,-10-6-14-1,-4 1-9 2,1-4-1-4,-7-8-2 4,2-13 0-1,0-14-5-1,-5 3 1-1,-8-19-6 2,-5-12-2 1,12-24-6-1,-7 1 1-2,14-15-6 1,0 7 1 1,-6 2-1 1,13 6-1-1,-8 5 1-2,21 20-2 2,-4 16 3-1,8-6-3 1,9 12 3-1,-7 1-3 1,7-10 0 0,-4-8 0-2,-6-21 0 2,10 28-1 1,3-12 1-3,-9 23-1 0,13 7 0 3,16 2 0-1,9 8 2 0,8 3-1-2,10-7 0 2,1-1 2 0,-3 13 0 0,16-12 2-2,5 17 1 2,-8 12 0 0,6 2 1-1,1 3 0 0,-10 12 0 0,6-1 0 1,6 1-1 0,-9-3-3-1,10-9 1 1,16 3-2 0,-3 3 1 0,3 5 0-3,-16 8 1 4,-4 3 2-2,-15 7 0 2,-16 1 2-4,-13 1 0 3,-5-3-3 1,-11 4-3-1,-7-3 0-2,-16 5 0 2,3 0-2 0,-5 0 1 0,0 0-1-2,5 0-1 2,-3 0 0 0,-11 5 1 0,-15-10 0-3,-28 5 0 4,-1 0 1-1,-1 0-1 0,-5 0 0-3,6 0 1 4,-4 0-2-1,8 5 2 0,-10-10-1-2,17 10 0 2,-17-5 0 0,12-5-1-1,14-1 0 0,10 0 0 1,12-1 0-1,3 2-1 1,13 5 0-1,0 0 0 1,16 5 2 0,2-20 1-1,35 8 0-1,27 7 0 4,16-2-1 0,20-4 1-4,1 6-1 1,-20-5 1 1,-17 16 0-1,-16-9 2 1,-8 7 1-2,-15 4 1 2,-15 0 4 0,-9 4 3 1,-12 2-3-4,-5 16-4 3,-22 9-3-2,-20 15 1 2,-16 0-1-2,-25-1 2 3,15 3 1 0,-9-6-1-2,5-12 0-1,23-5-1 1,7-7-2 2,8 1-1-2,14-21 1-1,17-11-1 2,3 2-2 1,7-2-6-1,-7 0-17-2,32 0-42 2,25-13-46-1,6 9-52 1</inkml:trace>
    </iact:actionData>
  </iact:action>
  <iact:action type="add" startTime="34627">
    <iact:property name="dataType"/>
    <iact:actionData xml:id="d17">
      <inkml:trace xmlns:inkml="http://www.w3.org/2003/InkML" xml:id="stk15" contextRef="#ctx0" brushRef="#br0">17035 12540 288 0,'21'13'144'8,"-5"-4"-55"1,-8-9-35-4,4 5-18 3,8-10-12 0,24 1 3 0,-1-1 2-2,31 9-2 2,7-4-2 0,5 8-2 0,35-11-7-2,10-6-5 2,15-11 2 2,15 3-3-3,-30-3 0-2,-21 17 2 3,-16 3 3 2,-32-2-6-4,-21-1-2 0,-40 6-3 2,-2-6-3 0,-2 6-1 0,-10-3-6-2,-58-8 6 3,-42 0 0-2,-25 4 1 1,-28 9-1-2,-16-10 1 4,19 3-1-3,9-1 1 1,26 6 0-2,27 3-1 2,24 2 0 0,45-5 0 0,32-3-1-3,9-6 2 4,5 12-2-2,66-21 1 2,42 15-1-3,24-8 0 2,21-6 1 0,14-3-1-1,-4 0 1-1,-29 21 1 3,-18 9 3-1,-27 11 4 0,-38 0 5-2,-23-11 5 2,-28-3-9 0,-17-13-4-1,-10 11-5-1,-12 4-3 3,-91 16 2-2,-20-6 2 2,-30-11-1-4,7-3 0 4,18-5 0-2,27 9-1 2,40-10-3-3,22 18-10 2,27-20-23 0,16 6-35 0,23-26-33-2,45-25-45 2</inkml:trace>
    </iact:actionData>
  </iact:action>
  <iact:action type="add" startTime="35738">
    <iact:property name="dataType"/>
    <iact:actionData xml:id="d18">
      <inkml:trace xmlns:inkml="http://www.w3.org/2003/InkML" xml:id="stk16" contextRef="#ctx0" brushRef="#br0">17314 10655 139 0,'20'-1'140'8,"-14"-3"-69"-1,0 2-13 0,5-4-24 1,-14-11-10 0,18-3 2 0,-27-7 0-3,1 6 0 4,-8 0-1-2,-35 2-1 1,-14-11 4-1,-22 5-4 0,-17 3-1 1,-16-20-3-2,-18 13-8 2,-10-18-3 1,-29 0-2 1,-1 12-1-6,0-7-2 3,1 8 4 2,3 17 0-1,30 12-1-2,9-3-1 2,22 13-1 0,23 0-1 0,0 1 0 0,14-9 0-3,-10 6-3 4,10-9-1-2,22 18 2 2,0-1 0-3,7-19-2 2,32 13 0 0,-8-30 0-1,0-5 0 0,22-14 0 1,-9-10 0-1,6 2 0 2,1-2 0-3,-4 10 0 2,-6-1 0 0,11-11 0 0,-18-9-1-2,7-2 1 2,-4 6 0-1,2 4 0 2,8 17 0-4,2 18 0 4,8 8 1-2,0 11-1 2,-9 3 0-4,9 0 1 4,9 0-1-1,-14 0 0 0,5 3 0-3,-4-3 1 4,8-3-1-1,-4 3 1 0,5 0-1-2,-10 5 1 2,5-1 0 0,0 14 0 0,5 5 0-2,-5 6 0 1,16-4 2 2,-16-3-1-1,0 1 3-3,-5 5-4 4,-15 6-1-2,8 0 0 2,-9-7 0-3,-3-7-1 2,17-9 0 0,-12-8 0-2,6-6 0 2,-4 9 1 0,17-9-2 0,13 3 1 0,-13 0 0-2,0 0 1 1,0-5-2 1,-3 7 2 0,10-27-4-1,-1-3 3 1,11-11 1 0,7-4 0 0,5 4-1-3,0-8 2 4,7 9-1-2,0 8 1 0,8 4-1 1,-11 11 1-1,-3 2 0 2,2 11 0-1,-7-1-1-2,0 11 1 3,9 2-1-2,-6 9 0 1,2-8 1-2,-6 23 1 2,-4-10 1 0,4 16 0 0,-9-10 1-2,2 2-1 2,-9-10-1 0,-6-2-1-2,-7-23 0 1,5 3-1 2,0-2 0-2,0 7-1 2,5-13 1-3,-10 8-2 2,5-17 2-1,-9-8 0-1,-4 8 0 3,-13-6 0-1,-5-1 0 0,1 0-1-2,-2 5 0 1,5 1 0 1,-7-7-1 1,4 3-1-2,1 12 2-1,-9 0-3 2,5 2 2 1,15 2-2-1,-19 10 2-3,8-11-2 3,14 4 2 0,-14-8 1 0,16 8 0-1,-14 6 1 1,8 14 1 0,7-6 0 0,-4 17 0-2,0 1 0 2,-4 4 0 0,13 4-1 0,-16-3 1-2,9 0-1 2,0-9 0 0,8-3 0 0,-11 4 1-2,1 0-1 2,16-16 1 0,-3-13 0-1,3 6-1-1,3-8 0 3,7 1 0-2,-10 3 1 0,0 2 1 1,19-2-1 0,-8 1-1-1,21 0 0 0,-7-17 0 1,11-9-1 0,-5-8 1 0,18-7 0-2,-4-8 0 1,-6 19 0 1,-6 3 0 1,8-9 2-1,-14 15-2-1,-8 14 0-1,-19 7 1 4,21 0-1-3,-21 3 3-2,13 1 0 4,-6 6 1-2,6 7 0 1,7 3 1-1,1 17 3 0,6-3 1 1,-8 1 1 1,11 5-3-3,-2-6-2 3,-14-4-2-2,-1-15-1 1,2-1-2-2,-14-12 0 2,2-2 0 0,-3 0 0 0,0 0-4-2,0 3-7 1,9-12-17 1,-5-16-20 1,-20 0-36-4,-4-3-48 4</inkml:trace>
    </iact:actionData>
  </iact:action>
</iact:actions>
</file>

<file path=ppt/ink/inkAction2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7T02:23:10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023">
    <iact:property name="dataType"/>
    <iact:actionData xml:id="d0">
      <inkml:trace xmlns:inkml="http://www.w3.org/2003/InkML" xml:id="stk0" contextRef="#ctx0" brushRef="#br0">21081 3816 243 0,'4'2'187'8,"-4"5"-112"0,-1-2-20 0,1 0-12-2,-19 30-25 2,3 6-6 0,-9 2 4 0,-6 4-1-2,6 4 3 2,5 0-4 0,-4 2-1 0,4-13-1-2,17-10-1 2,3-10-3 0,0-17 2 0,7-3 3-2,17-3 2 2,37-21-12 0,30-17-2 0,-3-17 1-2,21-6-1 4,-21 6 0-4,-24 11 1 2,-10 17 3 0,-35 25 3-2,-18 5 3 2,-5 0 0 0,-6 12-2 1,-21 28 2-3,-24 26-4 2,-6 21-1-1,-16 2-2-1,1 2-2 2,9 0 0 0,13-19-1 1,11-15-1-3,25-20 1 2,8-23-1 0,13-22 1 0,4 2-1-2,27-14-2 2,43-27 1-1,14-27 0 1,5 4 1-2,-18 17 0 2,-32 30 1 0,-17 15 0 0,-29 11-1-2,-9 5 1 3,-14 25 0-2,-27 49 0 1,-7-7-1-1,-1 1 0 0,-9-7 0 1,11-15 1 0,7-7 2-1,25-9 1 0,4-17 0 1,20-25 0 0,9 1-2-1,-2-4-2 0,0-8 0 2,50-18-1-2,12-20 1-1,5-12 0 2,3 8 0 1,-28 23 0-2,-41 29 0-1,-8 10 1 2,0 5 0 1,-32 40 2 1,-16 46-3-7,-32 10 0 5,-4-5 0 1,-10-20 0-2,27-24 0-1,14-12 1 2,16-19-1 0,30-19 1 0,11-14-1-1,5-9 0 0,26-25 0 2,35-37 1-1,9-21 0-3,18-2 0 3,-10 29 0 0,-20 20 0 0,-13 23 0 0,-38 16-1-2,-15 13-1 2,-11 6 1 0,7-1-2-2,-1 7-3 2,-20 2-24 1,-16 11-41-2,8 3-43 0,7-20-167 0</inkml:trace>
    </iact:actionData>
  </iact:action>
  <iact:action type="add" startTime="8591">
    <iact:property name="dataType"/>
    <iact:actionData xml:id="d1">
      <inkml:trace xmlns:inkml="http://www.w3.org/2003/InkML" xml:id="stk1" contextRef="#ctx0" brushRef="#br0">25898 5337 271 0,'10'-26'103'8,"3"-2"-33"0,-6 11-16-2,5 2-14 2,-4 7 0 0,-8 8-1 0,9-2-3-2,-18 8 0 2,5-4-5-1,4 5-7 2,-16 31-7-3,-14 40-14 2,-11 10-1 0,1-6-1 0,0-15 0-2,-5-13-1 2,12-16 0 0,14-14 1 0,15-22-1-2,11-4-1 2,-4-2-1 0,28-43 2 0,25-28 4-2,12-16 2 2,16 2 2 0,12 12 6 0,-35 26-4-1,-8 26 5 1,-39 23-2 0,-17 7-2-1,-5-1 1 0,-9 43-1 0,-27 43-9 1,-5-7-2 0,1 10 1-2,-7-16-1 2,15-8 1 0,12-20 0 0,11-19-1-1,14-22 0 1,6-13 0 0,-2 2-1 0,38-19-1-3,38-18 2 3,4-22 0 0,6 9 0 0,-23 18 1 0,-44 25-1-2,-8 16 2 2,-27-6-1 0,7 48-1-1,-55 41-1 0,-24 15 1 2,1-8-1-2,-3-20 1-1,24-3 0 2,14-34 0 0,18-24 1 0,30-15-1-2,9-4 0 2,7-7-1 0,43-42 1 0,25-18 2-1,6-5 1 0,18 6-1 2,-15 29 0-2,-43 26 1-1,-18 19 2 2,-34-8 1 0,-4 12-2 0,-10 26-1-1,-21 40-2 0,-14 10 0 2,-6 5-1-2,10-18-1-1,6-26 0 2,8-8-2 0,6-20 0 0,22-12-2-2,8-3 0 2,5-9-9 0,31-8-20 0,25-24-3-2,11 16-23 2,-8-1-30 0,4-3-54 0</inkml:trace>
    </iact:actionData>
  </iact:action>
  <iact:action type="add" startTime="17582">
    <iact:property name="dataType"/>
    <iact:actionData xml:id="d2">
      <inkml:trace xmlns:inkml="http://www.w3.org/2003/InkML" xml:id="stk2" contextRef="#ctx0" brushRef="#br0">18899 12826 242 0,'3'3'120'5,"7"-18"-52"3,-2 13-17 0,16-13-8 0,13 7 0-2,9-3 9 2,41 2-7 0,39 5-7 0,32-5-7-2,30-3-4 2,26 7-7 0,-40-7-4 1,-19 12-2-4,-19-2-2 3,-32 7 0 0,-7 0-1 0,-27-5-3-1,-35-5-2 0,-19 10-2 1,-21-5-4 0,5 0 0-1,-4 0-5 1,-71 0 4-1,-46-5 1 1,-21 0 1-2,-14 1 1 2,-26-4 0 1,-15 6-1-2,13-6-1-1,25 13-1 3,37 12 0-2,22-15 1 2,25 12-2-4,30-3 2 3,24-7 0 0,19-2 0 0,2-2-1-2,23-2 1 2,54-24 0 0,47 17 1 0,57-7 1-2,19-1-2 2,0 6 0 0,-18 5 2 1,-39 6-2-4,-25 6 7 4,-17 5 5-1,-17 1 4-1,-36-12-3-1,-28 3 0 3,-20-6-4-1,-8 11-6 0,-23 9-2-3,-73 16-1 3,-37-16 0 1,-17 5 2-2,-17-10-1 0,-6-7 0 0,2 2-1 1,52-6-2 0,38 11 0-1,28-24 1 1,51 16-1-1,3-8-1 2,20 3-1-4,41-25 1 3,47-11 2 0,27 4-1 0,12 21 0-2,1 2 1 2,-43 18-2 0,-16-3 2 1,-21 4-3-4,-9-9-13 3,-4 14-25 0,-9-14-27 1,3 0-34-4,10-28-85 4</inkml:trace>
    </iact:actionData>
  </iact:action>
  <iact:action type="add" startTime="18835">
    <iact:property name="dataType"/>
    <iact:actionData xml:id="d3">
      <inkml:trace xmlns:inkml="http://www.w3.org/2003/InkML" xml:id="stk3" contextRef="#ctx0" brushRef="#br0">25867 12752 374 0,'18'0'98'6,"5"13"-26"0,9-13-13 2,5 7-13 0,23-1-11 0,21 7-4-2,22-9 0 2,38 10-4 0,17-26-7 0,2-3-2-2,9-2 2 2,-16-9-1 0,-30 22 3 0,-5-20-6-2,-38 16-2 2,-19 1-6 0,-41-1-3 0,-13 8-4-2,-16 8-1 2,-4-8-6 0,-33 0-2 0,-83-13 8-2,-33-7 2 2,-33 11-2 2,-2 6-3-3,20-14 2-2,-4 9 0 3,25 3 1 0,31-4 0 0,52 16 0-2,43-14 0 2,26 14 1 0,8-7-1 0,3-7 3-1,53 7-2 1,53 0 1-1,48 3-1 1,39 14 0-1,-32-10 1 0,16 3-1 2,-13-10 1-2,-51 10 0-1,-20-10 2 2,-40 12 0 0,-39-12 1 0,-21 0 0-2,-4 0-5 2,-12 8-4 0,-45 1 0 0,-68 3 4-2,-43 13 0 2,-25-11-1 0,23-9-1 1,7 16 2-3,29-8-2 1,54 10 2 1,38-10 0 0,36-13 1-2,14-5 0 2,15 2 1 0,71-2 0 3,68-12-2-8,30-2 3 6,28-13-3-2,-3 7 3 2,-37 11-1-4,-42-5-1 3,-67 19 4 0,-26-9 4 0,-33 9-2-2,-16-7-7 3,1 23 0-2,-22-25-6 1,-63 6 6-1,-41 3 3 0,-28 0-3 1,3-12 0 0,12 10-1-2,21-4 1 3,21 22-1-1,6-4 1 0,39 3 0-3,29-7-1 3,19-8 1 0,22-6 0 1,-1 6-4-4,20-13-6 3,44-11 1 1,23-3 0-2,23 9 0 0,-24 14 7 1,11-11 2 0,-23 20 0-1,-18-16 0 0,-14 11-4 0,-4 0-17 2,-35-9-29-2,-7 9-32-1,-12 9-47 2,-19 12-101 0</inkml:trace>
    </iact:actionData>
  </iact:action>
  <iact:action type="add" startTime="20717">
    <iact:property name="dataType"/>
    <iact:actionData xml:id="d4">
      <inkml:trace xmlns:inkml="http://www.w3.org/2003/InkML" xml:id="stk4" contextRef="#ctx0" brushRef="#br0">4856 10247 397 0,'122'-7'88'6,"-2"2"-43"2,14-9 7-2,2-9-19 2,-4-6-18 0,-12 2 5-2,-24-3-2 2,-35 13-5 0,-28 4-2 0,-29 17-1 0,-5-4-7-2,-2 6-3 3,-48 7-4-2,-62 16 4 1,-33 11 0-2,-35-3 0 3,1-1 1-2,-8-15-1 1,-27 10-1-2,38-23-1 2,37 4 2 0,53 6-2 0,33-23 2-1,47 5 0 0,4 0 0 1,13-4 2 0,62-14 3-2,53 0-2 3,59-6-2-2,63 7 0 2,-14-3 0-4,-21 7 0 4,-27 6 14-2,-49 19 11 1,-38-7-5-1,-51 10-5 0,-34-15-5 2,-26 0-10-2,9 12-1-1,-68 12-6 3,-56-1 5-1,-46-9 1 0,-6-8 0-2,-21 0 1 2,-8 3-1 0,8-2 0-1,31 5-1-1,80 5 1 3,39-12-1-1,49-5 1-3,4 0 0 3,39-11 5 1,76-6-4-1,76-3 2 0,48 14-2-3,-2-8-1 3,-27 20 7 0,1-3 7 0,-65 8 6-2,-48-17 0 3,-60 6-6-2,-47 0-6 2,-6 0-8-3,-7 0-7 1,-88 6 4 1,-45-17 3 1,-68 2 0-4,-11 4 2 3,-18 2-1 1,9 14-1-1,37-8 0-3,63 18-2 4,54-1-1-2,51-8-2 1,36-7-9-2,0-10-10 2,55 22-24 0,41-14-50 0,49-11-64-2</inkml:trace>
    </iact:actionData>
  </iact:action>
  <iact:action type="add" startTime="21811">
    <iact:property name="dataType"/>
    <iact:actionData xml:id="d5">
      <inkml:trace xmlns:inkml="http://www.w3.org/2003/InkML" xml:id="stk5" contextRef="#ctx0" brushRef="#br0">10855 10058 294 0,'20'0'125'6,"-20"5"-40"2,-5-8-24 0,10 6-35 0,-14-6-18-2,9 3-3 2,0-5-3 0,-11 2 1-2,-7-2-1 2,-9 5 2 0,-14 5 0 0,-3-5-2 0,-3 3 0-3,12-3-2 4,9 5 1-1,23-10-1 0,3 10 3-1,0-13 7 1,29 19 41-1,55-1-27 1,19 14-12-2,42-1 7 4,16 1-2-1,20-21 0-2,-12 0-6-1,-38 3-6 2,-38-9 2 0,-63-3 2 0,-30 6-3-3,-6 0-6 2,-30 6-5 1,-65-15 4 0,-59 4 1-2,-57-4 0 3,-8 1 0-1,-13-2 0 0,27 18 1-2,21-3 0 1,42 14 0 2,48-2-1-4,43-11 1 3,50-6-1 0,13-3 0 2,-5 0 8-3,92-16 17-2,32-1-18 3,50 7-5 0,38-1 0 0,21-16 0-2,-17 13-1 2,-28 4 1 1,-46-7 0-2,-70 18 0-1,-53 4-1 2,-33 4-1 1,-10-6-3-2,-86 20-2 0,-43-14 3 1,-29-6 2 0,4 5-1 0,9 3 1-3,31 14 0 3,49 8 1 0,34-13 0-2,48-12-1 2,12-14 3 1,32 28 9-2,69-7-4 2,54 1-4-4,26-8-1 3,25-5 2 1,-19 4 3-2,-46-6 4-1,-67 7-4 3,-58-5-4-2,-31 6-4-1,-23 1-2 3,-105 30-3-2,-16-11 4 2,-42-8-1-2,-4 0 0-1,16 2 0 2,25-3-6 0,38 0-18-2,40-14-24 2,43-3-17 1,37 0-38-2,40-18-37 1</inkml:trace>
    </iact:actionData>
  </iact:action>
  <iact:action type="add" startTime="28086">
    <iact:property name="dataType"/>
    <iact:actionData xml:id="d6">
      <inkml:trace xmlns:inkml="http://www.w3.org/2003/InkML" xml:id="stk6" contextRef="#ctx0" brushRef="#br0">20487 17441 214 0,'0'2'110'7,"-18"5"-57"1,-30 6 2-2,-44-1 5 2,-23 8-4 0,-56-4-9 0,-55-5-6-2,-45 0-9 2,39-2-15 0,-9-7-12 0,8-2-4-1,36-2-1 0,34-13-1 1,48 15-3 0,41-5-19-2,40-5-37 2,17 3-41 0,34-13-95 0</inkml:trace>
    </iact:actionData>
  </iact:action>
  <iact:action type="add" startTime="28373">
    <iact:property name="dataType"/>
    <iact:actionData xml:id="d7">
      <inkml:trace xmlns:inkml="http://www.w3.org/2003/InkML" xml:id="stk7" contextRef="#ctx0" brushRef="#br0">20342 17577 118 0,'4'0'297'4,"-4"0"-218"4,-22 6-52 0,-94 17 12 0,-27-3 15-2,-38-20-15 2,-57-9-11 0,-6 6-11 1,10-5-6-4,26 8-4 3,20 11-5 2,37 2-2-4,32 14-1 0,31-2-13 2,39-20-57 0,34-10-79 0</inkml:trace>
    </iact:actionData>
  </iact:action>
  <iact:action type="add" startTime="29069">
    <iact:property name="dataType"/>
    <iact:actionData xml:id="d8">
      <inkml:trace xmlns:inkml="http://www.w3.org/2003/InkML" xml:id="stk8" contextRef="#ctx0" brushRef="#br0">25118 17332 274 0,'16'-5'168'6,"-25"14"-96"2,9-13-12 0,-3 12-24-2,-45 1-6 2,-69 18 15 0,-44-10-7 0,-59 10-8-2,-21-21-5 3,2-12-10-2,-20-13-9 1,40-6-6-2,35 22 0 3,44-22-6-2,40 21-26 3,45-4-24-6,34 4-46 4,36-16-86 1</inkml:trace>
    </iact:actionData>
  </iact:action>
  <iact:action type="add" startTime="29415">
    <iact:property name="dataType"/>
    <iact:actionData xml:id="d9">
      <inkml:trace xmlns:inkml="http://www.w3.org/2003/InkML" xml:id="stk9" contextRef="#ctx0" brushRef="#br0">25225 17519 284 0,'-27'5'144'6,"-53"13"-69"0,-40-1 12 2,-41-12-24 0,-45-5-23 0,-10-20-8-2,14 15-9 2,23-7 2 0,-13 9-12 0,23 3-6 0,28 7-2-1,37-5-5 0,14 9 0 1,26-5-11-2,21 0-46 3,9 2-61-2,17-3-247-1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3:48:16.21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4625">
    <iact:property name="dataType"/>
    <iact:actionData xml:id="d0">
      <inkml:trace xmlns:inkml="http://www.w3.org/2003/InkML" xml:id="stk0" contextRef="#ctx0" brushRef="#br0">11459 5313 97 0,'0'-2'676'7,"17"-18"-574"1,4-7 1-2,2-5-1 2,10-1-35 0,3-4-17 0,9 0 8-2,12-2-3 2,10-6-13 0,17 0 2 0,13-3 1-2,16 1-5 2,-6 2-2 0,6 1-5 0,-4 7 0-2,-6-3-4 2,4 1-1 1,0 2 1-1,6-3-5-2,-1 4-3 2,11 1-8 0,6-6-1 0,-3 5 1-2,6-6-4 1,0 5 0 1,6 0 2 0,-6 10-4-2,-10 2 5 3,-12-1 2-1,4 1-2-1,-11-5-2-1,-1 4-2 2,-2 0-2 0,-5 4-2 0,-6-2 1-2,3 6-4 2,-7 3 3 0,-4 1-1 1,-2 0 2-4,3 1-4 4,-3 0 1-2,1 0-2 2,4-1 5-3,6-1-3 2,-3 5 1-1,13 1-3 1,-1 4 6-1,3 5 1 1,12 0-5 0,7 0 1-1,5 0 3-1,15 2-4 3,4 6-1-2,9-4 1 1,9-4 0-2,10 0 3 2,-5 3-5 0,-3 2 0 0,-5 7 0-1,-2 1-2 1,6 2 2-1,7 4-1 2,8 1 1-3,-8 2 3 1,11 3-3 2,5 4 0-2,1 1 2-1,-8 1 0 2,1 6 2 0,0 3-2 0,-1 5 0-2,-9 2 1 2,-7 4-3 0,-14-1-1 0,4-3 0-2,4-4 1 2,-7 0-3 1,2-2 3-1,-5 2 1-3,2 2 1 4,-5 2-2-2,1 9 0 1,0 10 4-2,-5-1-3 2,-9 9 1 1,-2 0-2-2,-6-7 1-1,0-6 1 3,-8-7 0-2,-11-4-2 2,-5-4-5-4,-12-7 3 4,-13-3 2-2,-9-11-1 1,-14 2 1-1,-4-8-1 0,-8-2-1 1,5-4 2 1,-14 2 0-4,-1-8 0 4,-7 0 0-1,-11 1 0-1,1-2 0-1,6 3 0 3,-2 5-1-1,6 4-3-1,2 1 4-1,4 1 0 3,-6-2-2-2,0 2-1 2,-5-9 5-4,-8-3-2 4,3-1 0-2,0-5-1 1,-9 1 0-2,-4 0 0 2,0-3 1 0,0 3 0 0,0-3-2-2,0 2-2 3,0-2-5-1,0 0-12 0,-24 0-2-2,-33 0 21 1,-20 0 2 1,-7 0 1 0,-13 0 0-2,0-2 1 2,-2-16-2 0,-2-1 0 0,4-4 0-2,10 1 2 3,6 3-2-2,24 8 0 2,27 1-3-4,14 5 3 3,11 5 0 0,5 0 2 0,0 0 3-2,0 0 1 3,0 0-2-1,32 0-2 0,28 16 1-2,14 20 0 2,10 2-3 0,-2 1 0-1,2 0-3 0,6 1 2 1,-6-8 0 0,12-5-2-1,-8-7 1-1,2-6 1 2,-16-6 0 0,-3-4 1 0,-16-4-1-2,-11 0 0 2,-20 0 1 1,-6 0-1-2,-2 0 0-1,-13 0-4 3,-3 0 3-2,0 0 2 2,0 0-1-4,0 0 1 3,0-6-3 0,0-22 1 0,-3-23 2-2,-31-16 2 2,-6-15 1 1,-1-11 3-1,-15-3-2-3,5 1 3 4,-1 2 2-2,8 12 1 1,4 14 1-2,4 13-1 2,15 20-5 0,8 14-2 1,6 10-1-4,4 4-1 4,3 2-2-2,0 4 1 2,0 0-1-4,0 0-9 4,0-1-20-2,0-9-35 1,28-1-56-2,-5 6-121 3,9 2-107-1</inkml:trace>
    </iact:actionData>
  </iact:action>
  <iact:action type="add" startTime="6562">
    <iact:property name="dataType"/>
    <iact:actionData xml:id="d1">
      <inkml:trace xmlns:inkml="http://www.w3.org/2003/InkML" xml:id="stk1" contextRef="#ctx0" brushRef="#br0">17058 3273 369 0,'0'0'175'4,"0"0"-17"5,0 0-22-2,0 0-62 2,0 0 66-4,0 0-28 3,0 0 0 0,-391 0-22 0,220 0-11-2,-13 0-16 2,-16 0-17 0,3-5-11 0,16-7-11-2,20 2-16 2,22-1-8 0,27-1 0 0,19 7-14-1,45-2-30 1,19 2-12 1,29 5-34-2,12 0 22-2,65 0-66 4,31 22-63-2,-32-8-95 2,-11 0-122-3</inkml:trace>
    </iact:actionData>
  </iact:action>
  <iact:action type="add" startTime="6854">
    <iact:property name="dataType"/>
    <iact:actionData xml:id="d2">
      <inkml:trace xmlns:inkml="http://www.w3.org/2003/InkML" xml:id="stk2" contextRef="#ctx0" brushRef="#br0">16928 3524 351 0,'0'0'198'7,"0"0"-5"-2,0 0-43 4,0 0-46-2,0 0-72 2,0 0 11-4,-93 3 84 3,-36-3-26 0,-40 0-24 0,-15 0 5-2,-1 0-35 3,1 0-9-2,21 0-16 1,22-6-12-2,24-3-5 2,17-2-5 0,21 2-20 0,24 4-56 0,55 5-98 0,0 0-210-2</inkml:trace>
    </iact:actionData>
  </iact:action>
  <iact:action type="add" startTime="7901">
    <iact:property name="dataType"/>
    <iact:actionData xml:id="d3">
      <inkml:trace xmlns:inkml="http://www.w3.org/2003/InkML" xml:id="stk3" contextRef="#ctx0" brushRef="#br0">22374 12508 452 0,'0'0'76'8,"0"0"49"-1,0 0-8 2,0 0-43-4,0 0-11 3,0 0-6 0,0 0-4 0,-590 534-5-2,461-446-1 2,-6 4-9 0,-11 6 0-2,-2-2-10 2,-10-5 1 0,7-14-5 0,-7-6-4 0,-11-9 1 0,2 0 3-2,2-8-1 3,-9-5 1-4,-8-7 1 3,-15-2 2 0,0-1 1 0,7 1-9 2,-4 4 0-6,10 2-5 4,-10-1-2 1,7-3-5-1,10-6 4-2,12-2 0 1,4-6 1 2,1-5 6-4,-1-3-2 4,1-10 2-2,-19-3-1 3,-3-2-1-4,3-2-1 1,8-1-5 1,5 1-7-1,15 2 4 1,-3-2 1-1,3-3-3 0,-2 0 2 2,11 0 2-1,-2 0-3-3,4-20 2 3,-10-7 1 0,7-4-3 0,14-6 4-2,0 0-4 2,17 1 0 0,3 3 0-2,11-1-4 3,-9 0 5-2,-9 1-1 2,-9 1 5-2,-16 7-9-1,1 1 3 3,-1-2-3-2,1-5 0-1,-5-8 0 2,-10-13-1 0,12-10-1 0,0-5 1 1,2-3 2-4,5 0-3 3,3 8 0 0,8 0 1 0,-2 5 3-2,-4-1-2 3,4 0-1-1,-14-8 0 0,-13-3-1-3,4-11 3 4,-7-6-3-1,-1-7-2 0,13-4 1-3,4 11-2 3,5 10 1 0,9 12 2-1,9 7 0 1,5 9 0-1,26-3 0 2,6-1 0-1,6-10 2-3,-2-11-2 3,6-15 3 1,-13-10-3-1,-3 0 1-2,4 9 0 2,6 10-1-1,13 14 0 2,17 19 0-3,6 12 0 2,9 12-2 0,10 7 1-1,4 0 1 0,0 6-1 1,-1-2 0 0,12 2 1-1,-6 1 0 0,4 2 0 1,-2 0 0-1,9 6 0-1,2-3-1 2,0 3 1 0,0 0-1 0,0 0 0 0,0 0 0-1,0-2 0 1,13-4-3 0,16 0 2-1,24-2 0 0,-6 2 2 0,21 4-1 1,5 0-5 0,20 2 2-2,-6 0 3 2,3 0 0 0,-9 0 1 1,-10 10 2-4,1 7-2 3,-11-3 0 0,-14-6 3 1,-17-2-2-4,-11-4-1 3,-11-2 0 0,-8 0 0 0,0 0-2-1,0 0-3 1,0 0-8-1,-40 0 6 2,-18 0 7-3,-29-8 1 2,-9-14-1 0,-5-3 1-1,1 3 0-1,3 5-1 3,10 5 3-1,10 9-3 0,19 3 1-3,14 0 0 4,8 0 0-2,17 0 1 1,15 0-2-2,1 0 0 2,3 0 0 0,0 0 3-2,0 5-1 2,0 24 2 1,6 21-3-2,27 17-1 2,5 14 0-3,5 7 1 1,1 6-1 2,12-2 0-3,5-3-1 1,3-3 0 2,9 1 1-1,-7 3-1 0,-8-3 0-3,-16-9-2 4,-7-15-3-2,-16-16-30-1,-8-13-47 2,10-14-53 0,-21-20-51 1,13 0-118-1</inkml:trace>
    </iact:actionData>
  </iact:action>
  <iact:action type="add" startTime="9783">
    <iact:property name="dataType"/>
    <iact:actionData xml:id="d4">
      <inkml:trace xmlns:inkml="http://www.w3.org/2003/InkML" xml:id="stk4" contextRef="#ctx0" brushRef="#br0">19240 17801 461 0,'0'0'304'8,"0"0"-150"0,0 0-96-1,0 0-7-1,0 0 1 2,0 0 16 1,0 0 6-2,-809 41-15 0,554-41-20 0,14 0-14 1,27 0-13 0,40-9-8-1,25-4-4 1,47 10-3-1,34 0-33 2,29 3-60-2,36 0-53 0,3 0-137 0,46 0-349 2</inkml:trace>
    </iact:actionData>
  </iact:action>
  <iact:action type="add" startTime="10099">
    <iact:property name="dataType"/>
    <iact:actionData xml:id="d5">
      <inkml:trace xmlns:inkml="http://www.w3.org/2003/InkML" xml:id="stk5" contextRef="#ctx0" brushRef="#br0">19137 18224 438 0,'0'0'225'8,"0"0"-132"-2,0 0 8 1,0 0 8 1,0 0-14 0,0 0-14-2,-772-3-14 2,564-3 1 0,11 4-26 0,28 2-17-2,15 0-11 2,31 0-9 2,36 0-3-3,17 6-2-2,34-6-10 3,29 0-51 1,7 0-149-1,26 0-331-3</inkml:trace>
    </iact:actionData>
  </iact:action>
</iact:actions>
</file>

<file path=ppt/ink/inkAction3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7T02:38:01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953">
    <iact:property name="dataType"/>
    <iact:actionData xml:id="d0">
      <inkml:trace xmlns:inkml="http://www.w3.org/2003/InkML" xml:id="stk0" contextRef="#ctx0" brushRef="#br0">9280 5558 388 0,'8'9'83'5,"8"1"-19"2,-15 2-4 1,6-2-14 1,2-10-5-3,1 15-7 2,7-9-4 0,7 13-2-1,5-5 4-1,14-4-7 2,14-5-7 1,24-20-2-1,9-7-6-2,4 5-1 2,-13-11 1 0,-17 6 1-1,16-4-2 0,-17 9-2 3,17-8-1-4,-6-8-4 2,9-11 1-2,2 4-1 2,12-19 1 0,-17-12-1 0,0 12 0-2,-15 7 1 2,3-2 0 0,0 6 0 0,-11-9-2-2,7-11 0 2,-1-7 0 0,14-6 0 0,-4-17-1 0,-1-1 2-2,1-3-2 2,-5 13 1 0,-3-4 0-2,-1 32 1 3,-16 6 3-2,4 11-1 1,-2-3 1-2,4 9-2 2,3 4 1 0,6 4-1 1,-2-24 1-4,-1 18-1 3,14 3 1 1,10 16 1-1,-7-11-1-3,9 16 0 3,-1-17-1 0,15 24 2 0,-8-5-3-2,17 6 0 2,27-24-1 0,9 22-1 0,12 0 1-2,-14-1 0 3,15-4-1-2,-5 11 0 1,-1 0 0-2,25 1 0 2,-1 6 0 0,-18-10 0 0,11 11 0-2,13-13 0 2,-4-10 0 0,-18-24 0 0,-35 12 0-2,4-25 0 2,-21-6 0 0,36 5 0 0,-14 15 0-1,2 7 0 0,-16-7 0 1,-1 9 0 0,1 4 0 0,-12 6 0-2,8-4 0 2,-21 11 0 1,18-5 0-4,7 1 0 3,1-8 0 0,0 0 0 2,1 4 0-4,5-2 0 1,-6 7 0 2,4-7 0-1,-18 9 0 0,-19-13 0-2,-6 5 0 1,-7-3 0 1,-1-1 0-2,-11 3 0 3,1-10 0-1,-18 21 0 0,1-11 0-2,-4 13 0 2,-21 9 0 0,-2 0 0-1,-9-3 0-2,-4 3 0 3,-6 0 0 0,6 8-4 1,-3-8-5-4,-3 0-4 3,-20 4 0 1,-34-1 9-2,-4 5 4-2,-19-6-1 4,-4 2 0-1,-17 1 1 0,-19-5 0-2,-14 8 0 2,10-13-5 0,8-9 3 0,16 6-2-1,31 8 1 1,16-7 1-1,27 14 0 1,26-14 2-2,-2 7 3 2,4-2-1 0,1-1 2 0,10 0 0-2,35-8-3 2,27-6-1 0,18-11 2 0,7 11 0 0,16 11-2-2,-2-1 0 2,-7-2-1 0,-9 3 1-2,-11 12 0 3,-11-4 0-2,-19 18 0 1,7 8 0-2,-15-7 1 3,-22-4 0-2,-2 2 0 1,-9-6-1-2,-9-13-1 2,-7 20 0 0,0 14-1 1,-14 5 2-4,-20 12 0 4,1-7-1-2,-13 19 1 1,-8-24 0-2,-13 12 1 3,7-18-1-2,-22 10 1 1,7-9-1-2,14-17 0 2,13 4 0 0,9-9 0 0,6 1-1-2,30-26 0 2,3 26 0 0,-4-13-8 0,8 0-28-2,-8-8-25 2,-5-5-36 0,57 7-54 0</inkml:trace>
    </iact:actionData>
  </iact:action>
  <iact:action type="add" startTime="10738">
    <iact:property name="dataType"/>
    <iact:actionData xml:id="d1">
      <inkml:trace xmlns:inkml="http://www.w3.org/2003/InkML" xml:id="stk1" contextRef="#ctx0" brushRef="#br0">22294 3743 147 0,'0'-9'53'8,"-4"9"1"-2,4 0 5 2,13-3 24-1,-22-7-11 2,25 3-1-3,-13 2-6 2,-6 5-5 0,3 5-9 0,7 2-10-2,-14-4-12 2,-26 44-8 0,-15 25-8 0,-9 4-3-2,7-2-5 2,-4-4-4 0,13-17 0 0,2-8-1-3,19-16 0 5,0-19 0-3,20-12 0 1,4 4 0-2,12-24 0 2,41-16-2 0,14-25 2 0,23-13 0-2,-7-8 0 2,-13 16 0 0,-22 18 0 0,-32 39 2-2,-33 16 0 3,10-5-1-2,-10 20-1 2,-30 26 1-3,15 18 0 1,-28-2 0 1,18-4 0 1,-8 2 0-4,9-19 1 3,16 7 0 0,5-25 1 0,16-25 1-2,3-6 2 2,10 3 0 0,32-22-1 0,31-15-5-1,8-20 0 0,-8 11 0 1,-33 23 1 0,-21 19-1-2,-26 18 3 2,-5-4 2 0,-14 46-3 0,-22 37-2-2,-22 21 1 2,9-8-1 0,-17-3 2 0,21-14-2-2,1-5 0 2,19-10 0 0,27-45 0 0,7-26 0-1,7-10 1 0,27-6 1 1,29-29-1 0,20-17-1-2,18-20 0 2,-8 8-1 1,-39 31 1-2,-24 33 0-1,-38 24 1 2,-1-1-1 0,-32 65 1 0,-31 28 0-1,-15-3-1 0,6-17 1 1,1-11-1 0,19-16 0-2,20-12 0 2,23-32 0 0,18-16 0 0,13-7 1-1,7-7-1 0,39-31 2 1,25-20-2 0,-2-4 0-2,-3 16 0 2,-42 33 0 0,-33 25 1 0,-14-2 2-2,-13 43-1 2,-48 46-1 0,-16 2 0 0,4-16-1-2,15-18 0 2,24-4 0 0,11-17 0 0,13-10-1-2,20-26-5 2,4 0-7 0,28 0-16 0,-4-11-41-2,28-15-28 2,12-24-103 0</inkml:trace>
    </iact:actionData>
  </iact:action>
  <iact:action type="add" startTime="12021">
    <iact:property name="dataType"/>
    <iact:actionData xml:id="d2">
      <inkml:trace xmlns:inkml="http://www.w3.org/2003/InkML" xml:id="stk2" contextRef="#ctx0" brushRef="#br0">27327 5185 345 0,'6'5'126'7,"-9"-3"-53"1,-7 30-27-2,-24 4-18 1,-9-2-1 2,-18 10-6-2,-14 10-5 0,14 11-2 1,7-1-6 0,11-10 0-1,4-6 0 0,21-18 2 1,-7 0 1 0,25-17 2 2,2-16-2-7,11 1-6 6,23-25 4-1,28-19-6 0,16-17 0-2,4 13-2 3,-23 11 4-2,-18 9 5-1,-10 21 2 2,-33 9-4-1,0 5-3 1,-4-1 0-1,-29 20-2 1,-14 29 1 1,-19 20-2-2,-2-6-1 1,8 1 0-2,17-8 0 2,5-27 0 0,22-8 0 0,16-14 1-2,0-16-1 2,10-7-1 0,34-40 1 0,27-14 0-2,29-26-1 2,10-7 1 0,-26 32-1 0,-41 22 1-2,-22 45 1 2,-26 2 3 0,-2 20-1 0,-52 53 1-2,-15 43-3 2,-22-5 0 0,5-10-2 0,5-10 0-2,37-23 1 2,7-22 0 1,25-37 0-4,17-11 1 3,17-11 1 0,-7-9 2 0,64-39 1 0,19-14-4-2,11-12-1 3,3 8 0-2,-37 31 0 1,-42 46-1-2,-17 0 4 2,-27 5 3 0,0 38 1 0,-42 58-6-2,-8 11-1 3,-14-33-1-2,-1-20 0 1,21-5 1-1,20-21 0 0,27-13 1 1,13-23 0 0,3-3 1-2,7 2 4 2,38-31 1 0,24-11-6 0,9-26 0-2,-1 10-1 2,-34 28-1 0,-8-8 0 0,-15 8-1-2,-23 34-3 2,-3 0-13 0,-11 7-34-2,-12-2-34 2,-42 26-38 1,2 27-29-2</inkml:trace>
    </iact:actionData>
  </iact:action>
  <iact:action type="add" startTime="18224">
    <iact:property name="dataType"/>
    <iact:actionData xml:id="d3">
      <inkml:trace xmlns:inkml="http://www.w3.org/2003/InkML" xml:id="stk3" contextRef="#ctx0" brushRef="#br0">20346 12890 176 0,'3'0'24'8,"-6"6"-7"-3,6-6 2 3,-6-3 0 1,6 3 10-1,3 0 10-2,-2-5-3 2,-1 13-11 0,0-8-1 0,1-3 3-2,9-2 8 2,0 5 2 0,2-5 4-1,17 1-6-1,-9 1-8 2,17-5-2 1,5-12 0-1,24 23-1-2,16-14-1 3,28 9-7-2,10-7-4 1,2 11 2-2,16 1-3 2,12-6-6 0,-12-7 2 0,-14 11-1-1,-11-5 1 0,-24 4 1 2,-18-17-1-2,-28 28-1 0,-26-22-1 0,-2 11-1 1,-23 0-1 0,5 5-3-2,-20 3-1 2,-21-1 1 0,-43 15 1 0,-45-12 1-2,-34 13-1 2,-29-16 0 0,-22-2-1 0,9-20 1-2,1 5-1 2,46-5 0 1,10-15 1-1,36 21-1-3,36-3-1 3,19 24 1 0,40-3 0 1,14-9 0-4,6-16-1 3,7 23 3 0,0-19-2 0,67 12 2-2,48-8-2 2,51 14 1 0,37-6 0 0,12 11 0-2,17 12 2 2,-35-1 0 0,-50-10 6 0,-22-7 3-2,-35-3 1 2,-23-6-4 0,-38 4-4 0,-32 7-1-1,-14-7-1 0,-6 6-3 1,-48 17-4 1,-86-15 4-4,-42 12 2 3,-39-15-2 1,-14 5 0-2,13-18 0-1,40 8 0 2,49 4 1 0,59 2-1 0,24-1 1-2,54 1 0 2,6-10 2 0,15-5 1 0,41 1 7-2,79-14-7 3,62-3-3-2,65-12 0 1,3-4 0-1,-30 7 1 1,-61 17 1 0,-34 12 8 0,-62 5 6-3,-26 0-5 3,-55 9-7 0,-14-18-5 1,-27 18-12-4,-83 1 9 3,3-3-1 0,-39 0-19 0,16 6-28-2,-30-1-40 2,26 8-59-1</inkml:trace>
    </iact:actionData>
  </iact:action>
  <iact:action type="add" startTime="19546">
    <iact:property name="dataType"/>
    <iact:actionData xml:id="d4">
      <inkml:trace xmlns:inkml="http://www.w3.org/2003/InkML" xml:id="stk4" contextRef="#ctx0" brushRef="#br0">28243 13001 327 0,'4'-4'109'6,"12"-1"-50"0,5 7-6 2,19-11-17 0,4 5 0-1,35 7 12-1,21-15-13 3,45 9-10-1,15-8-6 0,18 5 5-2,-14-1-3 2,-6 3-2 0,-1-5-1 0,-14 7-3-2,-43-4 3 2,-16 10-5 0,-26-4-2 0,-22 2-1 0,-12-4-6-2,-27 2-4 2,3 0 0 0,-18 4-5-2,2-1-9 2,-71-1 12 0,-58 6 2 0,-40-8 0-2,-11-4 0 2,6-9-2 0,13-8 1 1,25 4-2-4,19 12 0 3,46 5 0 0,36 3 2 0,45-3 1-2,14 0 1 2,8-9 2 0,56 3-1 1,80 3 2-4,58 1-3 3,38-13 0 0,23-4 1 0,-30 16 0-2,-70 10-2 2,-38 3 9 0,-51 1 2 0,-19-7-2-2,-40-8-5 2,-27 4-4 0,0-3-2 0,-24 13-13-2,-63-8 11 2,-47 9 4 3,-46-2 2-6,-54 5 2 1,14 5-4 2,31 5-1 0,52 12 0 0,37-15 0-2,60-1 1 2,36-20 1 1,21-8 1-2,23 5 6-1,124-6 3 2,38 1-8 0,66 3-1 0,21-15-1-2,-31-14 0 2,-60 9 2 0,-24 5 5-2,-69 3-1 2,-77 10-4 1,-21 9-2 0,-9 0-1-3,-12 1-12 0,-69 7-4 2,-42-10 9 0,-11 2-22-2,-2 1-29 2,-26-1-47 0,-28 21-84 0</inkml:trace>
    </iact:actionData>
  </iact:action>
  <iact:action type="add" startTime="20983">
    <iact:property name="dataType"/>
    <iact:actionData xml:id="d5">
      <inkml:trace xmlns:inkml="http://www.w3.org/2003/InkML" xml:id="stk5" contextRef="#ctx0" brushRef="#br0">6203 14142 207 0,'6'0'130'7,"-12"-7"-61"1,6 16-21 0,-4-11-6-2,1 2-4 2,-22 2 5 0,-14 0-3 0,-35 1 4-2,-29 12-5 2,-22 2-6 0,-28 1-7-1,-11 6-5 0,-10-2-9 1,13 0-4 0,9-7-3 1,-16-5-4-3,-2-10 0 1,14 0-1 1,32-2 0 1,35 19-2-4,36-10 1 4,30-7-1-2,23-5 0 1,0 0 2-2,32-3 2 2,71-11 2 0,75 4-3-1,63 6-1 0,13 3 1 2,-11 2-1-2,4-9 2 1,-18 16 4-2,-41-6 9 2,-27 1 3 0,-48-1-2 0,-29 6 3-2,-40-8-7 2,-44 2-4 0,-8 6-8-2,-9 4-1 2,-38-14-12 1,-106-5 13-2,-61 7 3 1,-39-2 1-2,5-1-1 2,15 3-1 0,53 5-1-1,22 5 3 0,40 15-4 1,62-11 0 0,60-9 0-1,21-12 3 1,40 7 8-1,95-30-5 1,82 16-5-2,42 12-1 2,3 7 0 0,-34 19 1 0,-45-2 4 0,-55 0 4-2,-48-14 7 2,-51-3-7 0,-49 5 0-2,-11-2-9 2,-5 6-4 0,-103 4-2 0,-68 6 6 0,-44-1 2-2,-3-6 0 3,-3 1-1-2,34-11 0-1,17 15 0 2,33-8 1 0,46 2-2 0,63-16-2 1,60 5-1-4,-3-3 3 3,85-17 3 0,61 15-3-2,25 1-3 2,2 21 2 0,7-8 0 0,-38 8 1-2,-30 0 3 2,-55 0-1 0,-54-8 3 0,-21-4-4 0,-9 5-1-2,-96 25-2 3,-31-27 2-1,-48-14 0-3,26-5 1 4,8 0 0-2,15-6 0 1,63 14-1-2,44-2 0 2,45-4-2 0,1 6-1 0,62-30 2-2,46-1-1 2,22 7-5 1,1 27-14-2,-6 10-24 1,-48-1-17-2,-37-1-29 3,-21 0-70-2</inkml:trace>
    </iact:actionData>
  </iact:action>
  <iact:action type="add" startTime="22312">
    <iact:property name="dataType"/>
    <iact:actionData xml:id="d6">
      <inkml:trace xmlns:inkml="http://www.w3.org/2003/InkML" xml:id="stk6" contextRef="#ctx0" brushRef="#br0">10773 13592 278 0,'0'7'137'5,"10"-5"-41"4,4 5-20-4,7 1-25 3,18-8-20 1,31 0-12-3,21-8-3 2,38 1 4 0,21-6-5 0,22 4 2 0,-20-9 4-2,-20 16 0 2,-23 4 2 0,-21 11-2 0,-40-5-4-3,-48-8-5 5,0 0-12-3,-30 2-6-1,-101 6 1 2,-56-1 4-1,-66-2 0 4,-8-1 1-7,23 4-1 4,37-1 2 0,41 6 0 0,38-3 0-2,54 4-1 2,36-11 0 0,32-3 1 0,16-3 0-1,28-19 4 0,66 5-1 2,55-8-2-2,32 17-2 2,11 2 0-4,9-2 0 3,-52 10 2 0,-42 13 0-2,-46 2-1 2,-45-7 2 0,-41-5 1 1,4 1-4-2,-29 1-6-1,-58 3 6 2,-40-7 0 0,-34-3 0-2,13 6 0 2,12 11 0 0,51-6 1 0,40-4-1 0,44 3 1-2,12-21 1 3,7 7 6-2,75 9 5 2,69 5-10-4,57-16-1 3,27 23-1 0,-11-9 2-2,-36-3-1 2,-37 5-1 0,-89-14-1 0,-55 4-1-2,-23 0-8 2,-73-23-51 0,-105-18-3 0,-32 8-53 0,18 38-400-2</inkml:trace>
    </iact:actionData>
  </iact:action>
  <iact:action type="add" startTime="29126">
    <iact:property name="dataType"/>
    <iact:actionData xml:id="d7">
      <inkml:trace xmlns:inkml="http://www.w3.org/2003/InkML" xml:id="stk7" contextRef="#ctx0" brushRef="#br0">20437 18075 246 0,'2'-5'103'6,"1"5"-35"0,-6 0-12 2,1 0-11 1,-5 0-13-2,-2 8-15-1,-70 6 4 2,-23-4 23 0,-21 0-10-2,-20-3-4 2,-11 0-16 0,-48 5-5-1,23-7-8 2,21-2-1-3,14 0-2 1,-1-6-6 1,9 3-37 3,19-3-39-7,40-2-87 5</inkml:trace>
    </iact:actionData>
  </iact:action>
  <iact:action type="add" startTime="29516">
    <iact:property name="dataType"/>
    <iact:actionData xml:id="d8">
      <inkml:trace xmlns:inkml="http://www.w3.org/2003/InkML" xml:id="stk8" contextRef="#ctx0" brushRef="#br0">20240 18318 368 0,'-39'18'106'5,"-33"2"-56"1,-33-13-16 2,-35-24 0 0,-39 0-18 0,-11 2-5-1,-4 4-8 1,26 5-3 0,30 6 0 0,9 0-14-3,22 4-65 3,30 9-161 4</inkml:trace>
    </iact:actionData>
  </iact:action>
  <iact:action type="add" startTime="30212">
    <iact:property name="dataType"/>
    <iact:actionData xml:id="d9">
      <inkml:trace xmlns:inkml="http://www.w3.org/2003/InkML" xml:id="stk9" contextRef="#ctx0" brushRef="#br0">26266 18087 358 0,'-84'0'80'8,"-36"8"-2"-2,-62-8-25 2,-12 0-16-2,-6-3-13 2,6-7-7-1,20 3-9 1,20-3-7-2,6 6-1 3,28 1-15 1,16 2-45-4,27 5-69 0</inkml:trace>
    </iact:actionData>
  </iact:action>
  <iact:action type="add" startTime="30536">
    <iact:property name="dataType"/>
    <iact:actionData xml:id="d10">
      <inkml:trace xmlns:inkml="http://www.w3.org/2003/InkML" xml:id="stk10" contextRef="#ctx0" brushRef="#br0">26262 18157 439 0,'-41'14'58'8,"-59"-2"-8"-4,-41-5-4 4,-41-9-15-1,-17-3-1 2,5 5-11-3,7 0-11 2,26 7-4 0,28-4-4 0,9-3-5-2,7-5-37 4,36 0-73-3</inkml:trace>
    </iact:actionData>
  </iact:action>
</iact:actions>
</file>

<file path=ppt/ink/inkAction3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7T02:41:29.7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act:action type="add" startTime="4335">
    <iact:property name="dataType"/>
    <iact:actionData xml:id="d0">
      <inkml:trace xmlns:inkml="http://www.w3.org/2003/InkML" xml:id="stk0" contextRef="#ctx0" brushRef="#br0">19763 3561 266 0,'-1'-12'117'10,"-15"9"-70"-6,-30 6-8 4,-34-6-4 0,-38-6-13-1,-9-11-4 2,-31 12-8-3,-3-2-7 1,-19 7-1 1,24 3-1-1,27 3-1 1,18 5 1-1,40-6 0 1,15 5 1-2,24 4-2 3,25-11 3-2,7-6 5 2,7 9 18-2,34 10 6 0,54 4-21 1,39 14 3 0,34-19 6 0,46 2 2-2,-6 0-6 2,9 23 1 0,-37-49 2-2,-38 12 3 2,-45-11-5 0,-38 5-4 1,-35 1 1-2,-22-1-5 0,-7-5-9 0,-5 19-3 1,-54-21-2-2,-73-13 5 2,-31 24 6 0,-39-5-4 0,8 2-2-2,23-15 0 2,2 20 0-1,43-5 0 2,37 5 0-2,37 0 0 0,42-7 0 1,25 7 0 0,-3 0-5-1,25-22 5 0,32-11 3 1,17 21-3 0,19 7-5-1,17 20-16 0,-34 9-41 1,-22 19-30 0,-16 6-90-2</inkml:trace>
    </iact:actionData>
  </iact:action>
  <iact:action type="add" startTime="5347">
    <iact:property name="dataType"/>
    <iact:actionData xml:id="d1">
      <inkml:trace xmlns:inkml="http://www.w3.org/2003/InkML" xml:id="stk1" contextRef="#ctx0" brushRef="#br0">25292 3700 375 0,'3'7'89'7,"-3"-14"-30"2,4 3-1-4,-1 4-11 4,1 0 5-1,9 4-11 0,34 5-17-2,27 8-11 2,26-6 5 0,17-2 2-1,40-1-1 0,9-16-11 2,20-7-4-2,-9 5 2 0,-21 3 1 0,-38 2 1 4,-31 3 1-5,-34 7-6 3,-50-17-1-3,-6 24-2 1,-13-7-5 1,-65-5-8 0,-59 9 12-2,-71-21 0 2,-21 10 1 0,-11-13 0 1,-8-12 0-2,29 10 1-1,19 11 0 3,30 12 0-1,44 5 1-2,30 4-2 2,38-4 0 0,61-17 0-1,0 12 3-2,4-6 2 2,89-6 10 2,30 6-14-1,46 3 0-2,25-10-1 2,44 7 1 0,-15-8 0 0,-15 23 4-2,-51-18 3 2,-27 26-1 0,-66-21-1 0,-56-2-5-2,-16 3-1 2,-5-3-5 0,5 12-19 0,-14-19-45-2,-72 7-3 2,-27 0-52 0</inkml:trace>
    </iact:actionData>
  </iact:action>
  <iact:action type="add" startTime="8541">
    <iact:property name="dataType"/>
    <iact:actionData xml:id="d2">
      <inkml:trace xmlns:inkml="http://www.w3.org/2003/InkML" xml:id="stk2" contextRef="#ctx0" brushRef="#br1">2307 9083 432 0,'32'0'76'8,"-5"0"-21"-2,6 5-3 2,15 9-15 0,6 9-7 0,8 5 7-2,12 11 0 2,20 0-10 0,21-5 5 0,25-1-8-3,8-6-6 4,18 7-1-2,9-7-3 2,12 6-1-3,4 6-1 1,9-7-2 4,-29-4-3-5,16-28-2 0,6-16-2 2,-20-25-3-1,-24-26 0 2,-17-15-2-3,4-15 2 2,-11-4 0 0,-15 13 1 0,-30 17-1-2,-12 14 1 2,-25 22 0 0,-2 1-1 0,-25 17 1-2,-5 15-1 2,-9 2 1 0,-2 2 0 0,0 2 1-2,0-2 2 2,3 1 1 0,-3 3-2 0,-5-4 1-2,-9 28-3 2,-14 17 1 0,-18 7-1 0,-21 7 1-2,-7-8-2 2,-20-9 1 0,-23 4 0 0,-17-8 0-2,-27 0 3 2,-46 4-3 0,-31 4 2 0,-7 0-3-2,19-9 1 2,-14-3-1 0,24-9 0 0,10-25 0-3,13-4-1 4,21-20 0-2,1-16-1 2,36 1-2 0,22-7-3-4,33 7 2 3,16-5-3 1,34-2-1-4,-8-1 4 3,15-4 3 0,10 10 0 0,0 19 1-2,13 10-1 2,-5 14 2 0,5 0 1 0,5-2 1-2,-10-2 3 2,10 3-2 0,4 11 2 0,12 8-5-1,1-2 1 0,13 9 0 1,0 4 0-1,20-4 1 2,-2 10 0-3,28 4 0 3,38 6 0-2,49-10 1-1,31 4 0 2,49-9 0 0,6-21-1 0,7-9 5-2,-38-23 0 2,-42-11 1 0,-3-12-1 0,-14-17-3-2,-12-22-4 2,-23-13-2 0,0-23 1-2,-7 10-2 2,-19 5-1 0,-23 35-8 0,-22 11-17 0,-8 11-30-2,-29 20-51 2,-13 31-85 0</inkml:trace>
    </iact:actionData>
  </iact:action>
  <iact:action type="add" startTime="10027">
    <iact:property name="dataType"/>
    <iact:actionData xml:id="d3">
      <inkml:trace xmlns:inkml="http://www.w3.org/2003/InkML" xml:id="stk3" contextRef="#ctx0" brushRef="#br1">5500 9611 152 0,'20'10'338'9,"-20"-7"-245"-3,12 1-28 1,-11-8-27 0,7 1-19 2,10-2-3-4,0 0 0 3,14-15-4 1,5-14 0-3,7-18 3 2,-14-8-2 0,9-8-3 0,-4-16-1 1,-12 15-3-4,-7 17-1 2,-8 23-4 2,-6 11-1-1,-2 20 1-2,-2 1-1 2,2 3 2-1,0 0 1 2,0 16 9-4,0 25-1 4,0 4-6-2,2-1-3 1,6 18 1-1,-2-3-1 0,7 5 1 4,-5 6 1-5,8 5 0 0,3 9 0 2,3-24 1 0,-3 3 1 0,5-24-1-3,-11-13 1 4,6-13 0-1,-12-1 1 0,-7-18 0-3,5 0-3 3,-10 0-2 1,5 0-2-1,-7 0-3-1,-2 0-3 0,-34 10 6 0,-15-5 0 0,-12-13 0 1,-6-3 0 0,-4 0-1 0,6-9 0 0,7 11 1-1,14 9 0 1,2 0-4-1,22-5 2-1,9 10-2 2,20-5 4 0,0-5-1 0,8 2 1 0,4 6 3-2,4-11 4 2,27-1 2 0,18 6 0 0,39 10 8-2,29-7 6 2,3 5 3-1,15-2-5 0,-24 2-15 1,-35-1-6 1,-8-4 0-2,-16 1 0 1,-24-2 0-3,-24 6 0 4,-16-14 0-1,-7 13 0 0,-5-13-33-2,8-12-75 2,-37-5-60 0,-25 16-121-2</inkml:trace>
    </iact:actionData>
  </iact:action>
  <iact:action type="add" startTime="11705">
    <iact:property name="dataType"/>
    <iact:actionData xml:id="d4">
      <inkml:trace xmlns:inkml="http://www.w3.org/2003/InkML" xml:id="stk4" contextRef="#ctx0" brushRef="#br1">5670 8672 246 0,'23'-14'147'7,"-3"-3"-72"0,8-10-20 1,-10-22-8 0,4-5-16-2,7-35 0 2,-6-38 5-1,5-40-6 2,-2-35-2-2,-12-32-2-1,0-17-3 3,-7-32-6 1,-12 9-6-3,-11 23-4-1,-15 24-5 1,-10 27 1 2,-16 5-3-4,-5-10 0 3,-19 5 1 0,4 54-1 0,18 36 0-2,15 48-1 2,17 38 1 0,37 24-3 0,-10-4 3-1,-3 10 2 0,-4 9 4 1,14 4 0 0,0 19-4-2,-4 8 1 2,20 16-2 0,15 34 3 1,3 10 0 2,15 10 6-7,6 10-4 2,8-8 3 2,-5 14-5-2,-2-9 1 2,-19 30-3 0,-4-5 2 0,-3 10-3-2,-24-3 0 2,-10 5 1 0,-16 13-2 0,2 0 0 0,-24 0 0-2,-3-13-1 2,-18-21 1 1,2-11 0-4,5-7-1 3,-8-16 1 0,17-23 0 0,-1-20 1-3,16-13-1 5,-1-21 0-3,18-7 0 2,0-8 0-2,8-6 2-1,3-7 0 2,2 0 5 0,-5-4 2-2,8-1-4 2,20-18-2 0,12-31-2 0,4-32 0-1,8-40-1 0,-4-37 6 0,-8-47 5 1,-12-20 7 0,-24-43-2-1,-17-33-5 1,-10 0-4 0,-13 11-3-2,4 57-2 3,-4 18-2-2,4 26 0 1,12 74-2-2,-1 35-13 2,14 28-38 0,-9 0-49 0,-1 27-74-2</inkml:trace>
    </iact:actionData>
  </iact:action>
  <iact:action type="add" startTime="12851">
    <iact:property name="dataType"/>
    <iact:actionData xml:id="d5">
      <inkml:trace xmlns:inkml="http://www.w3.org/2003/InkML" xml:id="stk5" contextRef="#ctx0" brushRef="#br1">5738 5232 168 0,'3'-28'114'8,"17"-8"13"0,0-12-39 0,-1-5-19-2,11-18-13 1,1-15-2 2,9-12-15-2,-3-30-6 1,-1-18 1-1,-11-31-8 1,4-31-9 0,-15-21-7-2,-1-53-3 3,-17-36-3-3,-25 12-3 3,-9-15-1-3,-5 55 0 2,-8 36 0 0,2 30 0 0,2 40 0-2,2 39 0 2,13 28-1 0,5 26 0 1,7 27-2-4,4 32-1 3,8 11-3 0,3 2 3 0,5 3 1-2,-9 26 3 2,-3 31 5 0,21 5-3 0,-2 3 1-1,16 0-2 0,6 23 2 1,3 7-2-1,9 35 2 0,18 22 1 1,-5 10 2-1,2 15-1 2,-12 29-2-3,-1-9-2 2,-9 5-1 1,-17-7 1-1,-17 4-1-3,-26-18 0 3,-15-18 0 0,-6-8-3 0,-6-35 1-2,13-14-1 2,-1-16 0 0,8-16 0 0,0-10 3-2,17-29 0 2,-2-17 0 0,14-13 0 1,8-21 1-4,-4 8-1 3,13-9 0 0,-5 9 6-1,5-11 3-1,14 3-7 3,6-24-1-1,4-23-2 1,-14-36 2-4,13-24 0 2,-11-36 6 2,1-37 7-1,-6-26 2-2,-7-58 0 1,-23-26-2 2,-13 19-7-1,-10 18-1-2,-17 19-3 2,-11 31 2 0,1 24-4 0,13 31 0-2,-2 36-1 2,24 41 0 0,9 31 0 0,9 9-2-2,3 33-8 2,4 10-22 0,-9 3-19 1,18 18-57-3,14 27-96 1</inkml:trace>
    </iact:actionData>
  </iact:action>
  <iact:action type="add" startTime="14204">
    <iact:property name="dataType"/>
    <iact:actionData xml:id="d6">
      <inkml:trace xmlns:inkml="http://www.w3.org/2003/InkML" xml:id="stk6" contextRef="#ctx0" brushRef="#br1">10111 4780 317 0,'4'-3'114'7,"2"1"-48"1,-3 2 5-1,7 0-6-1,-10-3 1 3,17 6-11-1,4-1-11 0,-1-4-7-3,19 7-4 4,5 7-6-1,9 3-7 0,-5-2-5-2,22 6-2 2,-1-5-3 0,1 14-2-1,-2 2 2-1,4 14-4 3,-6 0-1 0,-4 4 0-2,-17-2-1-1,4 9 2 2,-28 9 0 0,6 15-3 0,-27-5-1-2,-1 7-1 3,-25 15 0-2,-24 8 0 2,-18-6-1-4,-9 1-1 3,-18-44 1 0,3-4-2 1,-5-35 1-4,-7-9-2 3,11-18 2 0,9-21-3 0,12-2 0-3,24-22-5 4,4-14 2-1,11-3 0 0,33 11-1-2,0 5 5 2,3 15 0 0,17 20 3 0,-3 17 1-2,-5-2 1 2,0 2-1 0,21 14 2 0,-7-3-2-2,7 16 0 2,15 0 0 0,12 18-1 0,-2 2 0-2,1-5 1 2,22 4 1 0,-1 8-1 0,0-7 3-2,4 0 1 2,13-6 0 0,-4 4 0 0,-9-3 0-2,-16-4 2 1,4-1 1 2,-24-8 1-1,-9 16-6-2,-1-15-3 2,-19-15 0 0,-18 5 0 0,-1-15 0-2,-4 0 0 2,1 2 0 0,-10-2-1 0,13-5-36-2,-20-12-23 2,-24-25-6 0,-14-10-54 0,-17-13-86-3</inkml:trace>
    </iact:actionData>
  </iact:action>
  <iact:action type="add" startTime="17891">
    <iact:property name="dataType"/>
    <iact:actionData xml:id="d7">
      <inkml:trace xmlns:inkml="http://www.w3.org/2003/InkML" xml:id="stk7" contextRef="#ctx0" brushRef="#br0">19762 7257 225 0,'4'0'96'8,"6"5"-2"1,-7-3-23-4,-7-2-16 3,-5 3-12 0,-14 14-15 0,-28 5-7-2,-26-2-3 2,-20-1-5 0,-27-6-7-1,-8-8-3 2,-6-2-3-4,11 2-1 3,2-3 1 1,9 1 0-2,22-6 0 0,23 9 0 1,30 0 0 1,14-3 0-2,35-1-1-1,-8 2 1 2,44-4 1 1,53 9 4-2,43 4 0-1,40-9 8 2,29-8 4 1,11 8 4-2,-21-4 3-1,-57 10 1 2,-44-5-5 0,-38 1-1 0,-40-6-5-3,-23-6-3 3,-7 10-11 2,-49 15-3-3,-86 7 3-1,-44-4 5 1,-48-7-5 1,21-7 0 1,18-6-1-3,17 5 1 2,41 6 0 1,48 2 0-2,56-15 4-1,39 4 0 2,13-15 3 0,26 0 9-2,68-6-6 1,37 7-6 2,25-3-2-1,-2 13 0 0,-23 0-2-2,-10 6-1 2,-53-3-6 0,-25 6-25-2,-37-13-36 2,-10-12-55-1,-24 5-165 2</inkml:trace>
    </iact:actionData>
  </iact:action>
  <iact:action type="add" startTime="18861">
    <iact:property name="dataType"/>
    <iact:actionData xml:id="d8">
      <inkml:trace xmlns:inkml="http://www.w3.org/2003/InkML" xml:id="stk8" contextRef="#ctx0" brushRef="#br0">25627 7464 115 0,'-3'8'244'6,"-4"-3"-186"2,-8 13-35-2,12-18 4 1,3 6 4 2,3-12 3-2,10 6 11 0,4 9-2 1,50 1-7-1,32 5-11 1,31-5 6 0,44-10-2-1,29-10-1 1,3-5-1-1,-25 2-4-1,-29-3 1 3,-14 5-5-1,-51 6-2 0,-26 0-5-2,-48 1-4 2,-23 4-8 0,2 0-2 0,-76-8-10-1,-88-17 11 0,-40 0 1 1,-9 11-2-2,-53-1 2 3,37 10-3-1,44 8 3-1,41-3-1 0,55 5 1 0,49-2 0 1,40-6 2 1,21-2-2-2,21-3 3-1,84-12 4 2,37-1-4 0,38 3 1 0,29 11 0-2,5 19 2 2,-46 0-1 0,-52 6 6-2,-61-6 1 2,-52 0-2-1,-19-9-3 2,-17 4-7-2,-39 30-7 0,-59 13 6 1,-22-13 0 0,-54-17 0-2,7-3 0 2,5-17-1 0,34 0-2 0,31 0-8 0,42-3-20-2,37 1-23 2,32-10-34 0,27-14-64-2,45-1-239 2</inkml:trace>
    </iact:actionData>
  </iact:action>
  <iact:action type="add" startTime="26718">
    <iact:property name="dataType"/>
    <iact:actionData xml:id="d9">
      <inkml:trace xmlns:inkml="http://www.w3.org/2003/InkML" xml:id="stk9" contextRef="#ctx0" brushRef="#br1">2005 18264 394 0,'18'11'92'5,"-7"11"-28"3,21 0-19 0,11 22-11-2,-6-7 4 2,27 1-5 0,-4-1 2 1,13 2-4-2,11 5-5-1,0 1 0 2,13-21-6 0,16-2-8 0,28-20-3-2,-2-4-5 2,-17-7 3 0,-15-11 2-2,-6 3-1 4,-9-16-4-4,-14-6-2 3,-14-4 0-2,-5-7 0 0,2 3 0 0,-30 2-1 2,-2 11 0-1,-18 8 0-3,-11 9 0 3,0 20 0 0,-3 0 2-2,-1 3 7 2,1-1 3 1,-14 10 1-2,-37 13 0 2,3 19 1-3,-28 9-4 2,-1 9-3 0,-10 1-2-1,-14 16-2 0,-14-14 0 0,18-6-1 2,6-11-2-2,-5-20 0-1,4-17 0 2,2-14-1 0,12-14 0 2,-2-23 1-6,-5-10 0 5,-7-7-1-2,0-6 0-1,24 2-1 3,10 13 1-2,7 3 0 2,-1 5-5-4,25-2 1 3,12 1-2 0,-5-3 1 0,13 18 0-2,7 5 3 2,3 12-1 0,-3 8 3 1,-1-4 1-2,4 8 0 0,4-6 2 1,-1 1 1-1,-3-1-1 1,13 15 0-2,31 7 0 3,-5-10-2-1,6 13 1 0,18 9-2-2,7 4 0 1,-19-6 3 2,26 4 1-2,-2-6 1-1,11 2 2 2,9 0-7 1,2-2 0-2,44-10 0-1,0-12 0 3,-4-28 0-1,-9-18 0-1,-11-11 0-1,-14-10 0 2,-23-3 0 0,-24 22 0 0,-27 16 0-2,-8 7 0 3,-13 4 0-2,-8-4-11 2,3-10-86-4,-22-6-44 3,-14-8-69 0</inkml:trace>
    </iact:actionData>
  </iact:action>
  <iact:action type="add" startTime="27773">
    <iact:property name="dataType"/>
    <iact:actionData xml:id="d10">
      <inkml:trace xmlns:inkml="http://www.w3.org/2003/InkML" xml:id="stk10" contextRef="#ctx0" brushRef="#br1">3604 18205 262 0,'9'19'161'9,"-1"7"-64"-2,5-7-29-1,0 9-15 2,5 11-15 0,5 1-7 0,18 11 1 0,12 3-6-2,18-7-7 2,9-12 2 0,1-3-2-2,8-7-6 2,5-11-4 1,4-21 0-2,2-13-4 0,11-11-1 0,-22-9 0 3,13-4-1-4,-30-8 1 1,-3-5-2 0,-13 13 0 1,-10-9-2 0,-8 14 0 1,-3 13 0-4,-22 7 0 4,1 5 0-1,-3 6 0-1,-7 4 0-1,-4 8 0 2,-4-1 2-1,4-3-1-1,-11 10 4 3,9 10 5-1,-23 29-5 1,-10 3-1-2,-13 10-1 0,-13-6-2 1,-11 4 2 0,1-13 0-3,-6-6 0 4,-13-3 0-2,-21-12-3 1,13-19 0-2,-18-9-2 2,-8-13 1 2,1-7 0-4,-8-10 0 3,8 2 0-4,32-1 1 3,4 0-2 0,16-8 0-2,21 3-2 2,23 10-1 1,8 9-1-1,15 17 0-3,8 0 6 4,-1 6 2-1,-3-6 4 0,3 0 1-2,19 24-3 1,27 25-2 1,15-10-1 0,20-1 1-2,19-6 1 2,34-10 2 0,20-7-3 0,24-23 3-2,22-21-2 3,-9-10 1-1,-49 1 3-1,-32-16 3 0,-29-3-6 1,-24 5-3 0,-15-2-2 0,-22 11 0-2,-3 5-1 1,-1 6-8 1,-18 19-16 1,-1 6-28-4,-11 16-33 3,-2 17-39 0</inkml:trace>
    </iact:actionData>
  </iact:action>
  <iact:action type="add" startTime="29131">
    <iact:property name="dataType"/>
    <iact:actionData xml:id="d11">
      <inkml:trace xmlns:inkml="http://www.w3.org/2003/InkML" xml:id="stk11" contextRef="#ctx0" brushRef="#br1">5600 18346 218 0,'0'0'179'8,"6"0"-98"0,-3 0-28-3,-3 0-6 4,4 0-8-1,0 0 8-2,-1 0-6 2,10-7-6 0,3 7 3 0,9-3-1-3,1 1 0 3,-6 2-6 1,21 2-6-1,-2 8-4-3,2 3-1 4,5-4-8-1,2 6 0-1,-2 10-2 0,-5-6-1 0,-1 6 1 3,-5 0-2-3,-10 3 0 0,-5 0-3 0,-4-3-5 1,-3-3 0-1,-6 5 0 0,-7-14 0 1,0 12 0 1,-16-2 0-1,-4 17 0-2,-12-1 0 1,-16-6 0 2,-17 7 0-1,-17 2 0-3,-13-11 0 3,8 2 0 1,3-18 0-2,7-15 0-1,11 2 0 2,16-12 0 0,10-2 0 1,2-1 0-5,12 1 0 5,6-5-1-1,7 7-5 0,10-15-1-1,-2 7 0 1,5-11 1-1,5 10 3 2,6-12 3-4,10 9 1 3,3-4 0 1,13 9 3-1,6-1 0-4,14 11 0 5,4 7-3 0,10 11 3-1,5-2-2-3,17 10 2 4,-3 4 0-2,4-9-3 2,-20 17-1-3,-3-5 0 1,-1 10 0 2,-6 0 0-2,-5-10 0-1,-8 2 0 2,-21-18 0 0,-4 0 0 0,-3-3 0-1,-23-4 0 0,2-6 0 1,-4 3 0 0,-3 0 0-2,5 0 0 2,-8-5-39 0,-6-7-67 1,-2-13-64-4,-20-5-222 3</inkml:trace>
    </iact:actionData>
  </iact:action>
  <iact:action type="add" startTime="31185">
    <iact:property name="dataType"/>
    <iact:actionData xml:id="d12">
      <inkml:trace xmlns:inkml="http://www.w3.org/2003/InkML" xml:id="stk12" contextRef="#ctx0" brushRef="#br1">5235 18230 257 0,'0'3'151'8,"3"1"-43"0,7-4-24 0,-7 0-13-2,-3 0-18 1,4 0-12 2,-4-4-14-1,4 8-10-2,-4-8-7 1,12 1 2 1,15-6-1 1,10-5-6-3,8-10 0 2,7-8 2 0,4-10 4 0,-3-9-3-2,-6-19 1 2,19-16-3 0,-7-53-1 2,-13-3-1-6,-11-28-2 4,-28-26-1 1,-11-6 0-2,-32 22-1 0,-5 42 0 1,2 26 0 0,4 24-1 0,5 35 1-3,11 27 0 2,-1 21-1 2,18 5 0-1,2 9 1-1,0-6 3 0,0 7 4 1,-5 32 1 0,7 17 1-3,6 20-3 5,12 3-2-3,0 13 1 1,9 10-4-2,-8-2 2 3,-10 8 0-2,5 8-3 2,-25 6 1-4,-18-6-1 3,-5-5 0 1,-20-11 0-2,-16 18-1-1,-2-15 1 2,11-18-1 1,11-6 0-2,10-28 0 0,22-27 1 1,13-27 1 0,6-2 0 0,7-7-1-3,-2-4 3 4,31-2 3-1,17-13-1 0,5-3-5-3,-4-13 1 3,4-13-1 1,-14-13 0-1,-3-48-2-3,8-15 1 4,-24 10-4-1,-15-23-22-1,-26-26-41-1,-18-13-54 2,-20 28 2 1</inkml:trace>
    </iact:actionData>
  </iact:action>
  <iact:action type="add" startTime="32026">
    <iact:property name="dataType"/>
    <iact:actionData xml:id="d13">
      <inkml:trace xmlns:inkml="http://www.w3.org/2003/InkML" xml:id="stk13" contextRef="#ctx0" brushRef="#br1">5670 16542 403 0,'11'-12'102'7,"8"-10"-38"1,-2-18-19 0,4-14-1-2,2-30-10 2,-3-23-7 0,0-16-2 0,-1-18-2-2,2-16-4 2,-8-3-6-1,-13-3-3 2,-13 32-5-3,-11 0-1 2,-12 8-3 2,-16-3-1-4,4 15 0 0,-4-1-1 1,13 41-2 2,19 30 0-1,12 31-2-2,16 5 4 2,-6-3 1 0,3 8 2 0,-2 32-1-2,10 20 1 2,11 27-1 0,13 17 1 0,2 25-1-2,6 13 2 2,-2-8 0 0,14 2 3 1,-17 4 0-4,-8-5 1 3,-12 8 2 0,-20 4-4 0,-29 4-1-2,-11 9-3 2,-21-13-2 0,-19-16 1-1,16-19 0 0,17-33-1 1,13-33 1 0,31-31 1-1,3-7-1 0,8-13 0 1,5-14 0 1,27-59 6-2,8-45-3-1,20-7 1 2,-7-13 0 1,-1-21 4-2,-13-7-1 0,-9-2-2 0,-22 10-3 1,-29 28-2 1,-17 12 0-5,-17-11-10 5,-17 13-32-1,-4-16-48 0,-9 38-83-2</inkml:trace>
    </iact:actionData>
  </iact:action>
  <iact:action type="add" startTime="33045">
    <iact:property name="dataType"/>
    <iact:actionData xml:id="d14">
      <inkml:trace xmlns:inkml="http://www.w3.org/2003/InkML" xml:id="stk14" contextRef="#ctx0" brushRef="#br1">5580 14560 346 0,'33'-14'132'7,"-10"-15"-67"2,11-24-17-2,-7-23-6 0,9-16-2 1,8-40-7 0,-7-21 1 0,0-5-7-2,-17-5-10 2,-21 10-6 0,-8 5-4 0,2-5-3-2,-33 10-3 4,-4 14 0-4,-9 5-1 2,-3 17 0-2,4 33-3 2,31 44 1 0,13 25-3 1,8 15 5-4,0-5 0 3,0 22 4 0,0 27 3-1,13-2-1 1,7 10-3-1,0 4-2 1,17 1 1 0,3 17 0-2,4 22 1 2,2 27 1 0,-13-4 4 0,-5-4-2-2,-15-3 0 2,-16-2-3 0,-14 4-2 0,-8-2-1-2,-7 1 0 2,5-11-1 0,-2-21 2 0,8-39-1-2,1-15 0 2,20-25 1 0,3-18-1-1,7-5-1 0,-6 2 1 1,20-16 4 0,16-25 0 0,8-29-4-2,-3-22 2 2,-2-23-2 1,-2-22 0-2,-18-23 0-1,-23-9-1 2,-20 6-3 0,-11 2-21 0,-18 24-44-2,-12 57-61 2,13 24-375 0</inkml:trace>
    </iact:actionData>
  </iact:action>
  <iact:action type="add" startTime="33761">
    <iact:property name="dataType"/>
    <iact:actionData xml:id="d15">
      <inkml:trace xmlns:inkml="http://www.w3.org/2003/InkML" xml:id="stk15" contextRef="#ctx0" brushRef="#br1">5672 13019 349 0,'0'-3'112'3,"5"-4"-56"5,-1-5-13 0,12-31 6 0,-10-4 13-2,8-17-12 2,15-27-8 1,-5-22-8-2,-4-21-7 0,-9-14-6 0,1-4-7 2,-11-1-6-1,-14-6-3-2,-14 19-2 2,-1 7-3 0,-18 19 0-1,-13 13 0 1,15 2 0-1,-12 31-5 1,15 28-2 0,29 30-2-2,4 12 3 2,16-2 6 0,-3 0 2 0,-5 8 2-2,7 19-3 2,12 14 1-1,11 16-2 1,14 15 2-2,4 15-1 2,11 19 0 1,0 2 4-1,-1 15-2-3,-14 18 1 4,-11-3-2 0,-12-5 0-2,-23-7-1-1,-21 0-1 2,-6 3 0 0,-12-25 0 0,2-25-1-3,7-15 1 4,3-19 0-1,19-19 0 1,0-24 0-4,10-6-1 3,3 0-2 0,14-27 3-1,24-24 3 0,8-27-1 1,-2-20 3 0,-3-12 3 0,6-22 0-2,-10-16 1 2,-19 1-5 1,-23 0 0-2,-9-11-3-1,-27 19-1 3,-1 22 0-2,-13 22-1 1,-4 17-6-2,3 18-29 2,2 17-43 0,-5 23-86 0</inkml:trace>
    </iact:actionData>
  </iact:action>
  <iact:action type="add" startTime="35096">
    <iact:property name="dataType"/>
    <iact:actionData xml:id="d16">
      <inkml:trace xmlns:inkml="http://www.w3.org/2003/InkML" xml:id="stk16" contextRef="#ctx0" brushRef="#br1">10392 13056 252 0,'16'-3'202'5,"-16"1"-126"4,4 4-28-2,-1 4-5-1,-6 0 9 2,-1 16-5 0,4 35-8 0,-16 38-9 0,16 20 3-3,-4 17-6 3,-8 18-3 1,11 15-9-2,-2-8-6 0,-4-8-2 1,4-26-4 0,3-15 0 0,-10-53-3 0,5-15 0-2,5-31 0 3,5-11-3-2,-1-13-18-1,12-8-27 2,14-21-4 0,-1-27-17 0,-1-17-16-2,-15 5-35 2,0 7-169 0</inkml:trace>
    </iact:actionData>
  </iact:action>
  <iact:action type="add" startTime="35380">
    <iact:property name="dataType"/>
    <iact:actionData xml:id="d17">
      <inkml:trace xmlns:inkml="http://www.w3.org/2003/InkML" xml:id="stk17" contextRef="#ctx0" brushRef="#br1">10533 13728 389 0,'20'2'124'6,"-17"-2"-42"2,-6 4-30-2,3-4-21 3,-28 7-12-1,-25 16 4 0,-14 14 4-2,-10 2-8 2,0 1-5 0,1 2-5-1,9-3-2 0,9-19-2 1,17-5 0 0,-1-6-3 0,25-13 1-3,4 1 0 4,13-3 2-2,10 3 0 2,-7-16 4-3,14-37 17 1,9-10-4 2,5-6-7-1,8-4-3-2,-14 5-1 4,-2-4-4-4,-13 7-3 2,3 7-1-2,-11-10-2 2,6 7-1 0,-1 7 0-1,9 12-4 0,-8 9-22 1,8 7-34 0,-16 6-40-1,0 6-67 0</inkml:trace>
    </iact:actionData>
  </iact:action>
  <iact:action type="add" startTime="50307">
    <iact:property name="dataType"/>
    <iact:actionData xml:id="d18">
      <inkml:trace xmlns:inkml="http://www.w3.org/2003/InkML" xml:id="stk18" contextRef="#ctx0" brushRef="#br2">31273 1697 235 0,'13'3'196'7,"-3"5"-107"0,-7-6-19 1,-3-2-19-1,-3-4-10 0,6 11-1 1,-3-4 8 0,4-3-7 0,-5 4-9-2,-5-4-6 1,-15 16-9 2,-15 1-4-1,-7-3-5-2,-18-5-5 2,4-8 0 0,-6 3-2 0,9 2 0-3,-5-1-1 4,21 1 1-2,12 3-1 4,5-9 1-7,17 2 0 5,4 0 0-2,0-2-1 1,0-2 2-2,0 8 0 2,0-6 3 0,0 28 6-2,4 8-4 2,1 1-2 0,11 25 0 0,0-1-2 1,0 24 1-4,0 3-1 3,-5 3-1 0,2 11 0 0,-8-4-1-2,-3 7 1 2,1-3-2-1,-3 1 0 2,2-2 1-3,1 3-1 2,5-17 1 0,1 11 0-2,3-8 1 2,-8-11-1 1,-1-8 1-2,-2-10 3 1,-2-21-4-2,1-6 2 2,0 3-1 1,0-7 1-2,0 0-1-1,0-2 1 2,0-5 1 0,10-3-1 0,-19-1 0-2,9-2-1 2,9 0 1 0,-18-6-1-2,9-8 1 2,9-6-2 0,-9 3 0 0,0 0 0 0,3-2-1-2,0 10 0 3,-3-6 0-2,1-4 0 1,-2 4 0-2,5-4 0 2,-4 2 0 0,23-6 0 1,11-5 0-4,3 0 0 3,3 8 0 0,3-4 0 0,2 0 0-2,7 7 0 2,-11 0 0 0,-18 0 0-2,-16 0 0 2,-7 7 0 0,-10-14 0 0,9 18 0 0,-11-8-51-2,8-10-38 4,-9 7-38-4,23-44-67 3</inkml:trace>
    </iact:actionData>
  </iact:action>
  <iact:action type="add" startTime="51265">
    <iact:property name="dataType"/>
    <iact:actionData xml:id="d19">
      <inkml:trace xmlns:inkml="http://www.w3.org/2003/InkML" xml:id="stk19" contextRef="#ctx0" brushRef="#br2">31874 1495 213 0,'4'5'226'8,"-5"1"-122"0,2 8-24 0,-2 23-25 0,1 24-21-2,-3 16-1 2,3 4-5 0,3 14-6 0,-3 4-8-2,0-18-8 2,4-22-4-1,1-19-2 2,-10-23-7-3,1-17-16 2,4-7-24-1,4-3-22-1,14-10-48 3,-12 14-146-1</inkml:trace>
    </iact:actionData>
  </iact:action>
  <iact:action type="add" startTime="51703">
    <iact:property name="dataType"/>
    <iact:actionData xml:id="d20">
      <inkml:trace xmlns:inkml="http://www.w3.org/2003/InkML" xml:id="stk20" contextRef="#ctx0" brushRef="#br2">31618 2798 164 0,'7'-17'138'5,"4"12"-43"4,-8 5-21-3,2 0-22 2,5 0-9 0,0-5-3 0,3 10 3-3,4-5-7 3,10 8-2 1,10 6 0-2,-1 16-7 0,-1-5-9 1,10 14-3-1,-1 3-2 0,-7 28-3 1,-13-2-1 0,-1 1-4 0,-23 1-1 0,-16-8-4-2,-12-6 0 2,-24-4-3 1,0-42 0-4,-8 2-6 3,-11-16-4 0,15-29-2 0,12-4-1 0,17-2 3-2,11 1 6 2,13 9 6 0,10 15 1 0,6 3 2-2,15 8 3 2,24-2 6-1,7 26-2 0,12-1 2 1,37 17-1 0,-17 2 0-1,21 15-3 2,-1-12-2-3,-41 0-1 3,-12-20-4-2,-28-16 0 1,-21 0-3-2,-18-12-28 2,9-2-36 0,-17-21-61 0,-9-35-103-2</inkml:trace>
    </iact:actionData>
  </iact:action>
  <iact:action type="add" startTime="52363">
    <iact:property name="dataType"/>
    <iact:actionData xml:id="d21">
      <inkml:trace xmlns:inkml="http://www.w3.org/2003/InkML" xml:id="stk21" contextRef="#ctx0" brushRef="#br2">32477 1247 320 0,'19'15'116'6,"-10"-15"-50"2,7-6-20-2,-9 1-19 2,16 5 1-1,6 5 8 0,9 1-2 1,-11 4-12 0,17 7 0 0,-4-3-6-3,0 6 0 4,-3-2-8-1,-11-2-1 0,3-16-1 0,-11 17-5-2,-15-11 1 2,7 2 0 0,-10-8-1 0,7 19-1-3,-4-2 1 4,0 20 3-2,-2 2-1 1,-1 26 0-1,-1 9-2 3,-5 23 2-4,9 21-1 0,-6 34 0 2,9 2 1 0,-5 3 0 0,2 4 0 0,-3 2 2-1,-3-3-1 0,15 6 1 1,-11-6 2-3,2-19 0 4,7-6 3-1,5 13-1 0,4-7-2 0,-12-25 0-2,6-35-3 2,-10-47 2 0,-6-14-4-2,6-18 1 3,-9-2-3-2,9 6 2 0,-3 3 2 2,0-9 1-3,3 5 1 2,-3-2-1 0,0 0-1 0,1-3-1-2,-1 5-2 2,-1-10 0 0,1 5-1-2,0 0 0 2,-3-6 0 0,-22 3-1 0,-44-3 1-2,-17 4 5 2,1 2 1 0,5 0-1 0,19 2-3 0,6 2-1-2,27 4 0 2,-1-14-2-1,25 9 0 2,-3 0-13-3,7 0-31 2,0-12-32 0,10-12-36-2,28-6-5 2</inkml:trace>
    </iact:actionData>
  </iact:action>
  <iact:action type="add" startTime="55147">
    <iact:property name="dataType"/>
    <iact:actionData xml:id="d22">
      <inkml:trace xmlns:inkml="http://www.w3.org/2003/InkML" xml:id="stk22" contextRef="#ctx0" brushRef="#br1">31260 5468 424 0,'13'3'126'5,"-11"0"-57"4,-2-1-2-1,5 2-25 0,-2-1-6-2,-3-1-3 2,-8-4-2 0,13 4-8 0,-5-2-5-2,-5 3-3 2,5-6-5 0,-13 11-1-1,-7 4-3 0,-31 0 1 1,-5 1-4 0,-5-15-2 0,-11-5-1-2,3 14 1 2,22-7-1 1,12 0 0-2,1 5 0-1,21-5 1 2,3 0 0 0,9 5-1 0,1 7 2-2,0-24-1 2,0 19 1 1,1-2-1-2,-1-10 3-1,7 18 2 5,2 21 1-6,1 17-2 3,3 2-1-2,-5 28 0 2,5 22-1 0,7-6-1 0,-8 4 0-2,-4 9 0 2,-5 10 0 1,4-19-1-2,-14 15 1-1,12 5-1 3,-5-6 0 0,-8-9-1-2,8-7 1 0,-1-6-1 0,-15 2 0 2,16-18 0-2,-16-27 1-1,9-3-1 2,-2-12 0 1,0-22 0-2,9-10 1-3,0 6-1 5,0-9 0-1,0 2 1 0,0 4-1 0,0-2 1-2,0-2 0 2,0-1 0-1,-3-4 0 0,8 5 0 1,-5-2 0 0,3-8 2 0,1 8 1-2,2 0 0 2,-3-6 4 0,13 6 1 0,16-9-1-2,20 1-6 1,16-5-2 2,9 4 0-1,-1-2 0-2,-6 16 0 2,-13-3 0 0,-4-4 0 0,-22 4 0-2,-4-2 0 2,-17 6 0 0,-1-3 0 0,-18-3 0-2,6 4 0 2,-10-4 0 0,5-4-56 0,2-1-44-1,-11-6-45 0,-17-30-76 1</inkml:trace>
    </iact:actionData>
  </iact:action>
  <iact:action type="add" startTime="56631">
    <iact:property name="dataType"/>
    <iact:actionData xml:id="d23">
      <inkml:trace xmlns:inkml="http://www.w3.org/2003/InkML" xml:id="stk23" contextRef="#ctx0" brushRef="#br1">31781 5493 301 0,'16'-5'127'8,"22"-7"-40"0,-15 7-14-2,-3-3-25 1,1 8-8 2,-2 0-9-2,-2 0-2 0,11 3-4 1,8 5-1 0,0 14 2-1,5 12 0 0,-11 13-9 1,40 10-6 0,-27 10-2 0,-4-4-3-3,-21 21-4 3,-11 6-1 1,-27-9-1 0,-33-8-1-5,-12-8 0 5,-42-16-3-1,14-14-5 0,6-23-5-2,6-19-6 2,22-14-1 0,2-15 6 0,30-8 7-2,11-1 4 2,16 9 3 1,18 15 1-2,7-1 1-1,19 22 3 2,15-10 0 0,-2 38 2 0,21-3 0-2,4 18 3 2,-5-8-5 0,-6 3 2 0,-4-12-1-2,-16 1-5 1,1-10 0 2,-27-7-3-1,-5 1-25-2,-13-7-26 2,-1-8-35 0,-6 3-49 0</inkml:trace>
    </iact:actionData>
  </iact:action>
  <iact:action type="add" startTime="57284">
    <iact:property name="dataType"/>
    <iact:actionData xml:id="d24">
      <inkml:trace xmlns:inkml="http://www.w3.org/2003/InkML" xml:id="stk24" contextRef="#ctx0" brushRef="#br1">32106 6593 166 0,'16'-4'145'6,"7"-4"-51"3,-8-1-27-1,1 13-20-2,-13-4-2 2,4 3-5 0,6 21 4 0,-10 33-21-2,5 19-6 2,-2 11 2-1,-3 5 1 2,1 5-5-3,-1-19-3 1,0-2-6 2,-3-26-5-2,8-16 0 0,-6-20-1 1,1-16 0 0,10-3-4 0,-10-12-12-2,9-3-9 2,1-21-2 0,0-4-8 0,-26 13-5-2,0 0 8 1,1 2 11 2,-2 3 13-1,-11 20 8-2,12 4 2 2,-46 8 6 0,-18 10 20 0,-4-5-6-2,-3-3-5 4,8 6-3-4,27-9 0 2,3 7-2-2,19-6 2 2,14 0 4 0,8-5 2 0,16-5-3-2,-6 0-2 2,3-6-4 1,15-26-4-2,-11 0 0-1,5-11-1 2,-5 1 0 1,-12 4-3-2,3 15-3-1,-6-11 0 2,0-3-3 0,-10 3-17 0,6-1-53-2,-9-2-51 2,14 8-347 0</inkml:trace>
    </iact:actionData>
  </iact:action>
  <iact:action type="add" startTime="57981">
    <iact:property name="dataType"/>
    <iact:actionData xml:id="d25">
      <inkml:trace xmlns:inkml="http://www.w3.org/2003/InkML" xml:id="stk25" contextRef="#ctx0" brushRef="#br1">32597 5174 274 0,'3'5'110'7,"2"-5"-20"2,-2 0-21-3,10 3-13 2,4-3-7-1,-4 0-10 2,16-3-12-3,-4-2-6 1,11 5 0 2,2-9-7-2,-8 12-2-1,11-6-4 2,-5 0-3 1,-3 11-1-2,-5-13-1-1,4 16-2 3,-21 0-1-2,1-13 2 2,-12 4-1-3,-12 1 1 1,24-1-2 2,-24 10 1-2,12 3 0 0,12 17-1 1,-12 22 2 0,1 23-1 0,7 29 1 0,0-5 1-2,-8 25-1 3,10 7 2-2,-7-2 0-1,5 19-2 2,-8-8 1 0,0-7 1 0,0-14-3-2,0-20 3 2,-11-7-1 0,4-13 1-1,4-6-1 0,3-9 0 1,0 3 0 0,0-1 1 0,10 5 0-2,1-5 0 3,-1-9 0-2,0-12 0 1,-7-17 0-2,1-25-2 2,8-2 0 0,-12-6-1 0,0-1 2-2,0 16-1 2,7 7 2 0,-6-7 2 0,11 6-3-2,-12-5 1 2,0-5-1 0,3-8-2 0,-3 0 0-2,-3 0-1 1,3-2 0 1,0-2 0 1,0 2-2-3,-9-4 1 2,-18 3 0 0,-34-1 1 0,-22-16 4-2,6 8-2 2,-1-3-1 1,11 8 0-2,8 0 0-1,18 7-1 2,12-1 0 1,18 2-2-2,11-1-10-1,-6 0-21 1,3-8-32 1,3 8-27 1,16-6-43-3</inkml:trace>
    </iact:actionData>
  </iact:action>
  <iact:action type="add" startTime="64573">
    <iact:property name="dataType"/>
    <iact:actionData xml:id="d26">
      <inkml:trace xmlns:inkml="http://www.w3.org/2003/InkML" xml:id="stk26" contextRef="#ctx0" brushRef="#br0">24039 9786 298 0,'11'5'132'8,"-11"-5"-48"-2,0-4-35 1,0 8-6 1,0-4-2 1,-53 25 0-4,8 3 3 4,-24-9-11-1,-15-4-7 1,-13 2 2-5,-13-2-8 4,5 4-3 0,-21-3-1 1,14-2-4-3,-8-2-3 2,4-2-1-1,15-7 1 4,1-3 1-6,19-8-2 3,1 6-2-1,19-1 1 2,-6-2-2-3,8 6-2 1,-12-2 3 2,24 2-4-2,-6-2 1-1,9-3-2 2,1 8 0 0,2-11 0-1,9 7-1 0,8 0 0 1,-8 7 0-1,20-14-1 2,-8 14 2-3,20-7-2 2,-18 1 1 0,16-1 0 0,2 7 0-2,-29-2 0 3,21 3 0-2,-8 9-1 1,9 3 1-2,-13 3 0 2,7-7-1 0,6-6 0 0,-6 5 0-2,13-4 0 2,-3-11 1 0,-10-4 0 0,13 8 0-2,-12 9 1 2,0 5-1 0,-5 2 0 0,7 8 0-2,-5-12 0 2,5 11-1 1,2-5 0-2,5-16 0-1,-5 0-2 4,8-6 1-4,0 0 2 2,8 0 0-3,-13 0-1 4,-3 0 1-1,16 0-2 0,-3 0 2-2,-10 0-2 2,-3 5 1 0,0-3-1 0,8 8 1-2,-1-7 1 2,1 7 0-1,-3 7 0 2,3-3 1-3,3 11 0 2,-3 7-1 0,-3 5 1 1,6-5-1-4,-6 8 0 3,6 2 1 0,-9 17-1 1,-1 6 0-3,14 6 0 1,-1 4 1 1,-9 13-1 0,10 0 1-2,3 6-1 2,-2-25 1 0,-3 16-1 0,-5-3 1-2,6 8 0 2,-6-4 0 0,-6 11 0 0,12-11-1-2,-17-1 1 3,11 3-1-2,-18-2 1 1,14 1 0-2,-2-22-1 3,6-1 0-2,-13 1 0 1,13 12 0-2,0 11 0 2,-17-6 0 0,11-12 0 0,-12 6 0-2,-2-9 0 2,4-5 0 0,9 1 0 0,-13 6 0-2,7-3 0 3,5 7 0-2,5-12 0 1,-10 1 0-2,0 14 0 2,6-4 0 0,-9-12 0 0,-1 6 0-2,10-14 0 3,-7-7 0-2,7 4 1 2,4 15-2-4,-1 9 2 3,-2 11-1 0,6 6 1 0,0 8-2-2,0 3 1 2,-10-8 0 0,1-6 0 0,1 0 0-1,-8-8 0 0,0 19 0 1,6 16 0 0,-1 0 0-2,7 19 1 2,6 12-1 0,-2-7 0 0,2 0 0-2,-6-9 0 2,1-6 0 0,3-13 0 0,-16-14 0-2,8-6 0 2,-11-6 0 0,3-2 0 0,3-13 0-2,6 12 0 2,-14 11 1 0,21-2-1 1,-13 4 0-4,10 13 1 3,-1-29-1 0,0-3 0 0,-12-5 0-2,8 0 0 2,-9 17 0 0,8-15 0 0,6-11 0-2,-1 8 0 4,-3 12 0-4,-2-2 1 2,9-12-1-3,0-18 0 3,0-12 0 1,3-24 0-1,-6 2 0-2,3-15 1 2,0-10-1 0,9 10 0 0,-9 0 0-2,0 0 3 2,0 10-1 0,0-10 1 0,4 0-3-2,0 10 0 2,-1-10 0 0,-3 7 0 0,12-11 1-2,-8 4-1 2,9 9 0 0,15-9 0 0,-2 0 0-2,20 5 0 2,5-5 2 0,14 0-2 0,1 3 2-2,22-11-1 2,15 8 1 0,10 5 0 0,-4-5 1-2,7 12 0 2,-15-4-1 0,-2-2 3 2,-2 5 0-6,-12-4-4 4,-5 3 2 0,-7-1 0 0,-1 2-1-2,8-1-2 2,23 2 2 0,-5-10-2 1,15 8 0-4,10-9 2 3,-21 8-2 0,-19-6 0 0,-9 1 1-3,-8-4 0 3,18-7-1 1,-10 4 0 0,3-14 0-4,13 10 0 3,4-10 0 0,-10 8 1 0,-14 3-1-2,-8 1 0 2,-14 7 1 0,6-4-1 0,-14-8 0-2,4 9 0 2,-4-5 0 0,-11 6 0 0,-14-3 0-2,5 8 0 2,-11-10 0 0,-9 2 0 0,0 3 0-2,-9 0-1 2,2 0 0 0,7 0-2 0,7 0 0-2,-7 0 1 2,-7 0-1-1,5-4-1 2,4 4 1-3,-4-1 2 2,4 1-3 0,-2-51 2 0,-2-8 2-2,-9-6 0 3,3-11 0-2,-12-18-1 2,3-15 0-4,14 14 1 3,-13 6 0 0,16-8 0 0,-20 11 0-2,31 13 0 2,-22-9 0 0,11-12 0 0,11 0 0-1,-22-5-1 0,11-2 1 1,-5-5 1 0,2 13-1-2,6 9 0 2,-14 9-1 0,6-7 1 0,-2 5-1-2,-6-13 0 3,-4 1 0-2,-2-12 0 1,10-3 0-2,-7-3 1 2,13 6-1 0,-7 8 0 1,10 5 1-2,-3-18 0 0,6 11 0 2,-6-7 0-2,6 12-1 1,4-5 1-2,-14-1-1 3,4-5 1-2,0-6 0-1,6 3 0 2,-3 6 0 1,0 11 0-2,0 3-1 0,0 8 1 1,-7 3 0 0,11 5 0 0,-1-1-1-2,7 0 1 3,-7-10-1-2,-3-5 1 1,5-3-1-2,-5 11 0 1,-5-3 1 2,5-2-2-2,0-18 1 0,0 3 0 0,-3-18 1 2,3 8-1-1,0-16 0-2,0 2 0 2,3-8 0 0,-6-8 0 0,6 1 0-2,5 6 1 2,5 13-2 0,-13 8 2 0,2 9-2-2,-4 8 1 2,2-7 1-1,2-1-2 2,-2-2 2-3,-2-3-1 2,-16 3-1 0,5 14 2 0,3-6 0-1,6 17 0 0,-9 6-1 2,10-6 1-3,-9 6 0 0,21 28 0 3,-6-2 0-2,0 7 0 3,14-8 1-5,-7 13-1 3,3 10 0 0,-11 19 1-1,-4 3-1-2,-1 0 1 3,6 0-2 0,-6 3 0 0,-7 2-2-2,10 0-26 2,0 35-22 0,-6 6-16 0,2 21-27-1,24 0-78 0</inkml:trace>
    </iact:actionData>
  </iact:action>
  <iact:action type="add" startTime="68637">
    <iact:property name="dataType"/>
    <iact:actionData xml:id="d27">
      <inkml:trace xmlns:inkml="http://www.w3.org/2003/InkML" xml:id="stk27" contextRef="#ctx0" brushRef="#br3">21106 9648 350 0,'16'-6'104'8,"-21"-3"-22"0,5 12-27 0,-6-3-11-2,1 4-9 1,-43 28 3 2,-26 2 9-3,-22-6-16 2,-8 5-3 0,-14-4-3-1,-2 6-2 1,-7-5-2-1,-7-11-6 1,27-11-4-1,-15-4 0 2,-14-4 0-3,0-14 0 5,-5 5-3-6,19-7-4 4,6 18 1-4,9-9-3 3,7 7 2 0,1 0-2 0,-1 0 1-2,-7 0-2 2,14 5 0 0,12 0-1-2,-14 0 1 3,31-1-1-3,-15-8 0 3,20 4 1-2,8 6 0 0,5 0-1 1,18-6 0 0,10 3 0 0,0-6 0-1,11 8 0 0,-9-5-1 1,3 6 1 1,10-6 0-4,-1 0 1 3,4 11 0 0,-3 11-1 0,1 13 1-1,2 18 0 0,2 3-1 1,1 6 1 0,1 7 0-2,12 12-1 2,-3 17 1 0,-13-3-1-2,3 15 1 2,-6-16 1 0,-7 8 0 0,7 6-1-3,-10 15 2 3,3-17-2 1,-3 13 2-1,13 2-1 1,-2 2 1-4,-1-9-1 3,3 14 0 0,-3 7 0-2,-10-1-1 1,9-21 2 2,1 11-3-1,-13 5 1 0,16 3 0-1,-4 6 0 1,-6-12-1-1,10 0 1 1,-3-10 0-1,0 16-1 1,3 10 0-1,0-3 0 1,0-4 1-2,13 3-1 2,-6 5 0 0,9 0 0-2,-6-2 0 2,3-10 0 0,3-10 0 0,-14-11 1 0,1 8-1-2,-3-13-1 2,-3 10 1 0,-2-1 0-2,-3-9 0 2,3-12 0 0,-8-4 0 0,6-5 0 0,0-11 1-2,-2-3-1 2,6-4 0 0,3 0 1-1,-1-4-1 0,1-2 0 0,0 11 1 2,1 6-1-3,18-1 1 1,-12 3-1 2,9 2 0-1,-1 3 1 0,5 13-1-2,2-4 1 1,-21 2-1 2,20 20 0-2,-19-36 0 0,14 14 2 0,-14-11-2 2,9-7 0-4,-6-4 0 3,-2-5 0 0,-3-17 0 1,-3-8 0-3,1 2 0 1,-1 2 0 1,-5-3 0 0,3-12 0-1,5 16 0 1,-3-16 0-1,1-8 0 2,-9-7 0-1,14-3 0-3,-3-1 0 3,8-2 0 0,-6 4 0 0,-2 12 0-1,0-5 0 1,-13 4 0 0,6 12 0-2,-9-17 0 2,16-5 0 0,0-9 0 0,0-8 0 0,0-2 0-2,3 5 0 2,2 0-1-1,3 0 1 0,31-2-1 0,27-13 1 1,18 13 0 1,32-1 1-1,5-9-1-1,3 16 0 0,13-11 1 2,-11 2-1-2,-11 8 0 0,-5-3 0 0,-3 0 0 1,-7 2 0-2,21-2 0 2,-37 0 0 0,10 0 0 0,-9 3 0-2,-3-6 0 2,-21 6 0 0,2-6 0 0,7 3 0 0,-11-2 0-2,2-1 0 2,0 3 0 0,-22-7 0-2,5 7 0 2,-21 0 0 0,17 0 0 0,-6 0 0 1,-2 0 0-4,-3-1 0 3,-6-3 0 0,-3 4 0-2,-13 0 0 2,6-5 0 0,-10 5 0 0,15 0 0-2,-11-8 0 3,22 2 0-2,-3 6 0 1,5-3 0 0,-8-7 0-2,1 10 0 2,-5-7 0 0,2 2 0-2,15 2 0 2,-12 3 0-1,17-2-1 2,-13-2 0-3,3 0 1 3,-26 4-1-2,-2 0 0 1,-3 0-1-2,0 0 0 2,0 1 1-1,-3-2 1 2,6 1 0-2,-3 0 0 0,0 0 0 1,8 0 0 0,4 4 0-2,8-8 0 2,1 8 0-1,12-4-1 2,-14-3-1-3,-12 6 0 2,-7-6 1 0,6 3-1 0,1 3-2-2,9-3 1 3,4-3-1-2,5 2 0 1,14-6-2-2,-22 5 2 2,-1 2 1 0,-1-11 1 0,-5 4-5-2,6-12-1 2,-6-15-2 0,6-11 3 0,-14-20 2-2,-4-14 4 2,-4-19-3-1,-7 3 3 2,13-12 0-3,-20 23 1 2,17 5 0 0,6-8 0 0,-3-9 0-2,4-6 0 2,8 5 1 0,-12-8-1 0,-3-9 0-2,-10 9-1 2,10-4 1 0,3 13 0 0,-1-1 0-2,5 7 0 2,9 13 1 0,-6-2-1 0,9-5 0-2,-11 5 0 3,-3-5 0-2,9 0 0 1,-17 11 0-2,1-9 0 2,3 3 0 0,2-5 0 0,0-10 0-1,7 15 0 1,1 5 0-1,8-2 0 2,-4-10 0-4,8 9 0 3,1-22 0 0,-8-15 0 0,-10-1 0-2,4-9 0 2,-10 18 1 0,3 18-2 0,0 9 1-2,9 19 0 2,-9-4 0 0,7 5 0 0,-1-14 0-2,7-5 1 2,-12-1-1 0,12 3 0-1,-6 3-1 0,-14 0 1 2,7-13 0-2,-6-8 0 1,2 5 0-2,8-16 0 2,2-15 0 1,1 7 0-2,-4 12 0-2,13 2 0 4,-9-4 1-1,7-18-2 0,-14 5 2-2,0 1-2 2,7 20 1 0,-14 4 0 0,14-6 0 0,-14 4 0-3,4-8 0 4,-15-13 0-1,2 19-1-1,0 9 1 1,5 13 0-1,-2 2 0 1,5 12-1-2,6-1 2 2,-11 13-1 0,26 13 0 0,-11 4 0-2,19-5 0 2,-10-9 1 0,8-20-1 0,-6 20 0-3,5-17 0 4,-15-21 0-1,-8 20-1 0,5 22 2-2,0 16-1 2,5 16 0-1,-5-3-1 2,-3 11 1-1,6 6 2 0,-3-6-2-2,0 0 0 2,0-10 0-2,0-14-1 2,0 13 1 0,-5-12 0 0,-6 10-1-2,-1 3 1 2,-13-17 0 0,4 2 0 0,-5 1 0-2,10 4 0 2,4 1 0 0,-1 0 0 0,9 0 0-2,-8 4 0 2,8 6 0 0,4-2 0 0,-16-8 0-2,8 11 0 2,-7-5 0 0,-10 2-1 0,-8-1 1-2,6 11 0 2,-13-1 0 0,-4 2 0 0,-12 0 1-2,2 7-1 2,-5-1 0 0,1-4 0-1,7 3 0-1,-10 5 0 3,9-8 0-1,13 1-3 1,14 6-31-4,-14 13-49 3,6 13-34 0,-2 17-203 0</inkml:trace>
    </iact:actionData>
  </iact:action>
</iact:actions>
</file>

<file path=ppt/ink/inkAction3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7T02:41:29.79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act:action type="add" startTime="23272">
    <iact:property name="dataType"/>
    <iact:actionData xml:id="d0">
      <inkml:trace xmlns:inkml="http://www.w3.org/2003/InkML" xml:id="stk0" contextRef="#ctx0" brushRef="#br0">20804 9394 357 0,'-1'0'95'8,"-2"-3"-29"-1,3 1-33 0,3 2-13 1,-15 2-1-1,8-2 8 2,1 0 8-3,-4 3-4 2,-11-8-5 0,5 5-1 0,-10-5-1-2,11 1-6 2,-9-7-4 0,-6 2 0 0,7-1-5-2,-4-5-1 2,-8-4-2-1,-5 8 0 2,10-13-3-3,2 14-2 2,-7-10 2 0,12 6 0 0,-3 1-1-2,3 4 1 2,-1 0 0 0,5-5-1 2,5 6 0-6,-7-12-1 4,2-1-1 0,0 0 0 0,6-5 1-2,-16 8-1 2,22 9 0 0,-3-2 0 0,-6 5 1-2,8-3-1 3,2 0 0-2,-5 6 0 1,8 3 0-2,-3-2 0 2,3-1 0 0,-2 3 0 0,2 0 0-2,-3 0 0 2,6-2 0 1,-3 4 0-2,0-2 0-1,0 3 1 2,0-1-1 0,0 1 0 0,0-6 1-2,0 3 0 2,0 0-1 0,0 0 2 0,0 6-1-2,-3 5 0 3,-4 2 1-2,-2-3-2 1,9 12 0-2,-8-1 0 1,-5 5 1 2,-2 4 0-1,-5 9-2-2,-2 12 2 3,-4-16-1-2,3 3 0 1,-8 1 0-2,5 3 1 2,6-15-1 0,3 17 0 0,-7-14 0-2,11 7 0 3,6-18 0-2,-9 1 0 1,12 0 0-2,1-3 0 3,3-3 0-2,-10-1 0 1,10-7 0-2,0 1 1 2,0 1-1 0,0-3 0 1,0 4 0-4,10 7 1 3,-3 8-1 0,12-4 0 2,-6 12 3-6,-6-10-1 4,14 7 4 0,-8 7-1 1,7-19 0-4,-8-3 1 3,6 3-2 0,13-2-1 0,8 2 0-2,-1 8 1 3,-8-15 2-2,11 13 0 1,1-12-3-2,-2-3 1 2,11-2 0 0,-25-8-1 0,-6 2 2-2,12-9-4 2,-10 6 1 0,-2-4 0 0,6 0 0-2,-5 1 2 2,-8 6 0 0,-3-5 1 1,4 3-4-4,1-2 1 3,-11 1-1 0,19-14-1 0,-5-10 0-2,5-11 0 2,-3-9 0 0,-2-5 0 0,1-14 0-2,-11-21 0 2,4-11 0 0,-5-3 0 1,3 13 0-4,-7 20 0 3,-6 21 0 0,-1 20-1 0,4 21 1-2,-6 8-1 2,6 2 0 0,-3-4 1 0,-1 3 0-2,-15 24 1 2,6 7 0 0,12-1 0 0,-5-4 0-2,6 8 1 3,0 2-1-2,0-6 0 1,3 9 0-2,1 12 3 2,-4 2-1 0,12 8 1 0,-12 7 0-1,0-11 0 0,0-5-2 3,-12 10-1-2,12 8 1-2,-4-6 0 1,1-5 0 1,3 4-2 0,0 3 1-2,-18-16 0 3,15-3 0-1,-1 1 0-1,-12-17 0-1,-4 14 1 3,4-18-2-2,-9 8 0 1,6-16 0-1,-14 0 0 1,1 5 0-1,-11-12 1 2,7-11-1-3,-5-10 0 1,-11-11 0 2,11-3-1-1,-2-10 1-2,9-4 0 2,7 0 0 1,6 3 0-2,3 4 0-3,16-8 0 4,-14 4 0 0,19-11 0 1,-1 19 0-4,11 1 0 4,3-1-1-2,-14 23 1 1,7-11 0-2,6 11-1 2,-1 0-11 0,9 0-41 0,-4 11-39-2,22-15-62 2,-14 12 23 0</inkml:trace>
    </iact:actionData>
  </iact:action>
  <iact:action type="add" startTime="25102">
    <iact:property name="dataType"/>
    <iact:actionData xml:id="d1">
      <inkml:trace xmlns:inkml="http://www.w3.org/2003/InkML" xml:id="stk1" contextRef="#ctx0" brushRef="#br0">21111 8810 316 0,'-3'2'142'9,"1"2"-65"-2,2 4-10 0,-13 19-25 0,5 5-9 1,-12 5-5 0,7 7-4-2,3 9-3 2,-3-1-1 0,11-5-4-1,2-4-2 0,2-15-4 1,9-6-4 0,-2 0-3 0,14-19-2-3,-2-3-1 3,12-10-7 1,3-17-19-1,-5-21-27-2,-2-18-54 2,-22-3-148 0</inkml:trace>
    </iact:actionData>
  </iact:action>
  <iact:action type="add" startTime="25337">
    <iact:property name="dataType"/>
    <iact:actionData xml:id="d2">
      <inkml:trace xmlns:inkml="http://www.w3.org/2003/InkML" xml:id="stk2" contextRef="#ctx0" brushRef="#br0">21168 8326 319 0,'17'-18'187'7,"-9"-6"-133"1,-16 1-7 1,13 13-30-6,-10 10-17 5,1 10-1 1,-5 7-44-2,9 6-114-1</inkml:trace>
    </iact:actionData>
  </iact:action>
  <iact:action type="add" startTime="25694">
    <iact:property name="dataType"/>
    <iact:actionData xml:id="d3">
      <inkml:trace xmlns:inkml="http://www.w3.org/2003/InkML" xml:id="stk3" contextRef="#ctx0" brushRef="#br0">21453 8748 121 0,'14'-12'256'8,"-14"16"-157"0,4-8-19 0,5 21-26-3,-9-3-22 4,10 23-1-1,6 3-1 0,-2-3-3-2,-7 15-2 2,12 7-6-1,2 7-2 3,-4-6-6-5,-7 14-1 3,0-1-4 0,-7 5-2 0,-6-10-3-2,3-9 0 2,-17-16-1 0,-3-13-1 2,-1-19 0-5,-15-11-1 2,13-14-2 2,-13-16-3-1,11-22-3-2,2-9-8 3,2-11-29 0,6-12-32-3,15-17-53 0</inkml:trace>
    </iact:actionData>
  </iact:action>
  <iact:action type="add" startTime="26012">
    <iact:property name="dataType"/>
    <iact:actionData xml:id="d4">
      <inkml:trace xmlns:inkml="http://www.w3.org/2003/InkML" xml:id="stk4" contextRef="#ctx0" brushRef="#br0">21387 8338 307 0,'19'-12'169'6,"-12"7"-102"-1,2 2-23 4,-5-2-33-1,-4 13-11 0,-3-6-22-2,6 1-82 2</inkml:trace>
    </iact:actionData>
  </iact:action>
  <iact:action type="add" startTime="26534">
    <iact:property name="dataType"/>
    <iact:actionData xml:id="d5">
      <inkml:trace xmlns:inkml="http://www.w3.org/2003/InkML" xml:id="stk5" contextRef="#ctx0" brushRef="#br0">22070 9971 214 0,'-2'0'152'8,"4"-4"-66"0,-4 4-21 0,11-10-13-3,2 7 2 4,10-11 7-1,3 3-8 0,11-4-10-2,-10 3-7 2,11 5-8 0,9-8-1 0,11-7-6-3,8 5-3 4,6-2-6-1,1-4-4-2,-2 15-3 2,-18 3-3 0,-19 1-2 0,-12 13-1-1,-15-4-15 0,-10 2-38 1,-6-3-37 0,-17 30-11 0,-10-3-52-2</inkml:trace>
    </iact:actionData>
  </iact:action>
  <iact:action type="add" startTime="26880">
    <iact:property name="dataType"/>
    <iact:actionData xml:id="d6">
      <inkml:trace xmlns:inkml="http://www.w3.org/2003/InkML" xml:id="stk6" contextRef="#ctx0" brushRef="#br0">22129 10226 363 0,'36'-5'141'5,"-11"-6"-63"4,10-12-8-1,-11 0-20 0,30 9-8 0,-21-16-4 0,21 13-2-2,5-6-9 1,7 1-6 1,10-1-6-2,-16 12-8 3,1 5-5-1,-25-1-2-2,-16 11-13 1,-24 5-40 2,4-12-57-1,-19 6-72 0</inkml:trace>
    </iact:actionData>
  </iact:action>
  <iact:action type="add" startTime="27758">
    <iact:property name="dataType"/>
    <iact:actionData xml:id="d7">
      <inkml:trace xmlns:inkml="http://www.w3.org/2003/InkML" xml:id="stk7" contextRef="#ctx0" brushRef="#br0">23673 9807 289 0,'3'11'163'6,"-6"4"-101"2,-22 7-20 0,-8 11-9-1,-24 28-5 0,-2-3-5 1,8 8 1 0,-3-5-2 0,11 6-2-3,12-6 2 4,18-4 3-1,0-9-1 0,25-14-5-2,-8-12-2 2,37 10-9 0,15-13 1 0,14 11-4-2,14-13-3 2,-6-6 1 1,-2-4 0-2,2-7 1-1,-16-3 0 3,-17-7-1-1,-6-14-2-2,-5 1-1 1,-24-25 1 1,17 3-1 0,-27-2 1 0,3-17 0-2,-16 4 2 3,3-5 1-2,-10 14 2 0,-11-18-2 0,4-2 0 1,-25-8-2 0,7-2-1 0,-18 16-1-2,3-8 1 2,0-4-1 0,2 8 0 0,3-1 1-2,10 11-1 2,5 6 1 3,-3 13-1-4,19 1 0-1,8 9 0 1,12 3 0 3,-5 9 0-4,22-2 1 1,10-14 0 0,13-3 2 2,12-3-3-1,13 6 1-2,9-3 0 2,12-4-1 0,-1 3-2 0,-5 8-11-2,-31 25-47 1,-6 14-51 1,-17 25-6 1</inkml:trace>
    </iact:actionData>
  </iact:action>
  <iact:action type="add" startTime="29040">
    <iact:property name="dataType"/>
    <iact:actionData xml:id="d8">
      <inkml:trace xmlns:inkml="http://www.w3.org/2003/InkML" xml:id="stk8" contextRef="#ctx0" brushRef="#br0">24555 8868 226 0,'8'0'59'7,"-8"-2"22"-1,-5-1-18 3,2 6-3-1,3-1 4-2,-4 24-1 2,-16 8-26 0,4 5-8 0,-7 20-7-2,7-7-7 2,-2-3-3 0,15 3-1 0,6-16-4-2,-3-10-1 2,25 4-4 0,-6-22 1 0,14 3-3-3,-8-16-3 5,27-15-18-3,-29-14-41 0,-3-10-53 0</inkml:trace>
    </iact:actionData>
  </iact:action>
  <iact:action type="add" startTime="29312">
    <iact:property name="dataType"/>
    <iact:actionData xml:id="d9">
      <inkml:trace xmlns:inkml="http://www.w3.org/2003/InkML" xml:id="stk9" contextRef="#ctx0" brushRef="#br0">24574 8476 325 0,'2'-29'86'5,"-2"18"-56"4,-13-3-30-3,8 11-44 1</inkml:trace>
    </iact:actionData>
  </iact:action>
  <iact:action type="add" startTime="29677">
    <iact:property name="dataType"/>
    <iact:actionData xml:id="d10">
      <inkml:trace xmlns:inkml="http://www.w3.org/2003/InkML" xml:id="stk10" contextRef="#ctx0" brushRef="#br0">25045 8787 289 0,'8'12'96'6,"-16"1"-22"3,17 2-26-1,-10 9-18-2,9 8 3 2,8 5-1 0,-8 20-3 0,5 12-5-3,7 1-3 4,-20 14-5-1,4-3-4 0,-1 5-3-3,6-8 0 4,-6-18-4-2,-2-3-1 1,-1 0 0-1,0-11-1 1,0-16 2 1,-1 7-1-3,-14-9 1 1,-2-15-3 2,-14-7-2-1,-18-19 0 0,17-10 0-3,-20-20-2 3,11-17-8 0,14-23-21 0,10-6-40-2,1-20-34 2,16 6-159 0</inkml:trace>
    </iact:actionData>
  </iact:action>
  <iact:action type="add" startTime="30164">
    <iact:property name="dataType"/>
    <iact:actionData xml:id="d11">
      <inkml:trace xmlns:inkml="http://www.w3.org/2003/InkML" xml:id="stk11" contextRef="#ctx0" brushRef="#br0">24993 8400 226 0,'-13'-20'72'8,"13"17"11"0,0-14-28-2,-3 20-3 2,3-3-5 0,3 3 5 0,-1-12-4-2,-2 5-15 2,14-11-11 0,-17-2-11-1,8-3-10 0,-7 3-1 0,2 9-6 2,0-3-68-1,-11 17-210-2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3:48:16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559">
    <iact:property name="dataType"/>
    <iact:actionData xml:id="d0">
      <inkml:trace xmlns:inkml="http://www.w3.org/2003/InkML" xml:id="stk0" contextRef="#ctx0" brushRef="#br0">4294 10783 42 0,'0'0'145'8,"0"0"-101"-3,0 0 17 4,1 0 47-2,-1 0-23 1,9 0 7-1,-6 0 29 0,0 0-29 2,1 0-31-1,9 0-9-3,10 0-22 3,15 0-23 0,10 0-5 0,22 0 1-1,15 0-1 0,12 0-1 1,5 0 3 2,8 0-4-6,4 0 7 5,11 5 7-1,11 5 3 0,8 3-1-2,7 4-13 2,8-3 1 0,6 0-4 0,3-3 0-2,12-5 1 2,-2 0 2 0,6-6 0 0,9 0-2-3,-7 0 2 4,2 0-2-2,-2 0-1 0,-6 0-1 1,-2 0 0 0,4-15 0 0,-3 1 1-1,-5-3 1 0,4 9-1 1,3 0 0 0,-4 2 0 0,0 0 2-2,-9 2-1 1,-7 4 0 1,11 0 1 1,-8 0 0-4,-9 0-2 5,-1 0 0-3,3 10-1 1,0-3 1-3,7 0-1 3,-3-4 2 0,0-1-1 1,-3-2 1-3,-1 3 0 2,-4-1 0 0,-12 1-1 0,-6-3 1-2,1 0 0 2,-3 0 1 0,5 0-2 0,-5 0 1-3,8-16-1 3,-3-5 0 2,-1 3-1-3,0-8 1-1,3 10 2 2,8-6-2 0,-4 9 5-2,9 6-2 1,1 1 0 2,-2 2 0-2,9 2-1 0,3-3-2 0,3-2 2 2,-1-1-1-1,8 0 2 0,-3-3-2-2,7 2-1 2,-2-2 0 1,-7 5 0-2,8-2 4-1,4 2-3 2,4 1 3 0,4 2-3 0,-2 3 0-3,11 0 1 4,-10 0-2-2,6 0 1 3,-1 0 0-6,-2 3 1 5,4-1-1-1,-8-2-2 0,-3 0 3-2,7 0-2 2,-7 0 0 0,10 0 1-1,-7 0 0 0,-1 0 0 1,7 0 1 0,-12-5-2-2,-4-1 2 2,2 0-1-1,3 1 0 2,3-4 0-1,-2-1 0-3,1-7-1 4,-1 2-1-2,9-4 0 2,-3 2 2-4,8 6-3 3,3 2 3 0,1 7-1-2,0-2 0 3,-3 4 1-1,5 0 0 0,7 0 0 0,-3 0 0-2,-5-2-1 3,15-4-1-2,-8-1 1 1,9-6 0-1,6 9 1 0,10 1-1 0,-14 3 3 1,2 0-2-1,-2 0 3 1,-3 0 0 0,-8 7 2 0,3 2-2-2,-11-9 2 1,4 0-4 1,-8 0-2 0,4 0 3-1,1 0-2 0,-12-3 1 2,1 0 1-1,-11 3-3-2,-15 0 1 2,-1 0 0 0,-8 0 0 0,-11 0 0-2,9 0 2 2,-6 0-1 0,-5 10-2 0,-2 9 0-3,-3 6 1 4,5 2-1-1,-2 4 5 1,5 6-1-5,-11-6 4 5,3-1-1-2,10 4-1 2,-4-4-3-4,4 5-2 4,6-1 1-1,-6-4-2-1,3-1 2 0,-11-3 0 1,-1-9 7 0,-21-8-3 1,-11-8-1-4,-26-1-4 3,-5 0-1 0,-16 0 0 0,4 0-1-2,-4 0 1 2,-11 0 0 0,0 0 4 0,-21 0-4-2,-5 0 7 2,-14 0 1 0,-2 0-1 0,-7-5-7-2,0 2 0 1,0 3-1 2,0 0-2-1,0 0 2-2,0 0-14 2,-3 0-34-1,-40 3-36 3,8 2-37-5,-7 9-255 2</inkml:trace>
    </iact:actionData>
  </iact:action>
  <iact:action type="add" startTime="15081">
    <iact:property name="dataType"/>
    <iact:actionData xml:id="d1">
      <inkml:trace xmlns:inkml="http://www.w3.org/2003/InkML" xml:id="stk1" contextRef="#ctx0" brushRef="#br0">6986 16249 315 0,'36'8'110'6,"-20"-8"-102"1,0 0 40 2,-5 0 54-1,7 0-31-3,5 0-7 3,9 0 12 0,1 0 0 1,12 0-13-1,2 0-10-3,11 0-21 4,5 0-10-1,13 0-8-3,5 0-5 4,6 0-5-2,10 0 3 1,3 0 1 2,0 0 3-4,0 0 3 2,-3 0 5 0,0 0 5 0,-8 0-4-2,8 0-9 2,3 0-2 0,4-13-5-2,5 4-3 2,3-9-1 0,1 5 1 0,-5-4 0 0,8 3 1-2,5 6-2 3,3-1 4-3,12 3-2 1,1 4 6 1,-10-4-6 0,11 3 3 0,3 3-3 0,2 0-2-2,8 0 2 2,1 0-1 0,8 3 1-2,9 14 0 2,-1 3 0 0,3-4 1 1,0-7 0-1,9-4 3-4,-2-5-3 5,-1 0 3-1,-9 0-4-2,6-10-2 5,-7-19 1-6,-3 1-1 3,7-1-1-2,6 7 1 2,-6 8 0-1,0 8 0 3,-3 6 1-5,9 0-1 3,-13 0 1-1,-1 0 0 2,-5 10 1-3,-14 0 2 2,5-1-4 0,-20-4 0 0,-13-5-1-2,-19 0 1 2,-17 0 0 1,-21 0 0-3,-18 0-2 1,-21 0 2 1,-12 0 2 0,-8 0-2-1,0 0-2-1,0 0-8 2,-14 0 7 0,-29 8 3 0,-16 9 3-2,-12 5 0 2,-27 1-2 0,-22 1 0-1,-18-6 0 0,-8 0-1 1,-9-9 0 0,-12-4-2 0,-14-3 0-2,-16-2 2 2,-16 0 0-1,1 0 0 2,-5-7 1-3,-1-8 0 2,-3 2-1 0,-7-4 2 0,-10 2 0-1,-5 4-2 2,-12 0 0-2,-2 5-1 1,-1 6-1 0,6 0 2-2,2 0 0 1,16 0 1 3,6 0 0-5,8 14 1 3,8 3-2 0,-5 8 3 0,4 0-3-2,0 4-4 2,15-4 4 3,6-6-1-6,10-4 1 1,11-4 0 2,5-2 1 0,18-4-1-1,4-3 0 0,14-2 0 1,7 0 2 0,18 0 0 0,1 0-2-2,4 0-3 3,10-5 3-2,3 5 0 1,10 0 0-2,16 0 0 2,5 0-1 0,15 11 0 0,15 6 1-2,9-3 1 2,9-5-1-2,8-4 2 2,0-1 0-2,0-4-2 3,0 0-3-1,0 2 1-1,0-2 2-1,8 2 2 3,8 4-2-1,4-3-1 0,16 3 1 0,16-3 0-2,25-3 0 2,20 0 0-1,19 0 1 0,12 0-1 0,17 0 3 1,24 0-3 2,18 4 0-5,19 6 3 3,26 1-3 0,10-2 1 0,22-4 0 0,11-5 0-2,12 0 1 1,-5-12 0 1,16-18-2-1,7-4 2 1,-4 4 2 0,30 6 2-1,-7 11 0 0,4 13 2 1,4 0 0 0,-20 0 0-1,-2 7-5-1,-22 19-3 3,-9-5 4-1,-16-2 8 0,-22-8 5-3,-27-3-1 3,-25-5-5 1,-28-3-6-2,-25 0-2-1,-33 0 0 3,-32 0-3-2,-27-20-1 2,-24-5-3-3,-20-12-11 2,-41-10-44 0,-63-4-92 0,27 34-98-3,-6 10-383 4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3:48:16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122">
    <iact:property name="dataType"/>
    <iact:actionData xml:id="d0">
      <inkml:trace xmlns:inkml="http://www.w3.org/2003/InkML" xml:id="stk0" contextRef="#ctx0" brushRef="#br0">19789 13818 494 0,'18'-9'36'9,"-5"9"-32"-2,-10 0 64 1,1 0 48 0,2 0-45-2,-3 31-14 2,4 11 4 1,6 0-20-2,-1-5-21 0,17-9-1 1,1-12-11-1,17-16-8 2,19 0-5-4,18-16 4 3,16-38-1 0,18-8 1-1,2 5 1 3,-4 3 1-4,-15 22 0 3,-9 26 6-4,1 6 11 4,-12 15 2-2,1 35-10 1,-3 14-6 1,-3 7 1-3,-6 1 7 1,4-8 2 1,-2-10 5-1,-3-19-6 1,7-16-1 0,8-19-12-1,16 0 1-1,28-13-2 3,5-32-1-2,15-3 0 2,2-5 0-1,-10 5 1-2,1 14 0 2,-12 15 1 0,4 15 1-3,-10 4 0 4,-5 0 1-2,-11 30-2 1,-7 6 1-2,-6 5 0 4,-7 5 0-4,-7-6-1 4,1-13 0-5,9-13 1 2,-6-14-1 2,16 0-2-2,0-28 0 0,7-22 2 0,15-5-4 3,10 1 2-3,-3 7-2-2,-9 16 0 4,-8 15 0-1,-24 12 4-1,5 4 0 0,-12 0 0 1,-1 10 0-1,0 7 1 2,1 3-1-2,0-10 0 0,-14-3 1 0,7-7-1 1,3 0 0-2,8 0-1 2,12 0 0 1,8-9 1-1,12-10-3-2,8-2 3 2,6 5 0 1,-3 7 0-3,3 9 1 1,-4 0-1 1,2 0 2 0,3 0-2 0,1 0 1-3,-8 0-1 4,-2 10 0-2,-5 17 0 2,-14 12 0-3,-4 6 0 2,-3 2 0 0,0-1 2 0,-13-16-2-1,3-10 0-1,8-11-1 2,-6-9-3 0,11 0 3-3,8-23-3 3,-1-10 1 0,16-7 2 0,12 6 2-2,-2 6 0 2,2 5-1 0,6 7 2 1,-5 5-1-4,9 5-1 4,4 4 0-2,2-1 0 1,3 0-2-2,-9-2 0 2,8-4 1 0,7-1 1 0,5 10-1-2,-4 0 1 2,-25 0 1 1,-27 10-1-2,-37 4-2-1,-72-11-50 2,0-3-240 0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3:48:16.217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337">
    <iact:property name="dataType"/>
    <iact:actionData xml:id="d0">
      <inkml:trace xmlns:inkml="http://www.w3.org/2003/InkML" xml:id="stk0" contextRef="#ctx0" brushRef="#br0">7822 13835 549 0,'0'0'287'8,"0"0"-140"0,0 0-52-1,3 0-25-1,0 0-26 2,7 0 3-1,-3 0 2 0,3 0-10 2,3-2-1-2,3-5 1 1,2 1 3-2,6-5 5 3,0-3 8-2,8 3-6 1,-5-6-6-2,11 4-5 2,-6-4-5 0,8 2-3-2,1-2-5 2,-1 1 0 0,7-1 1 2,2-6 3-4,2 3-2 1,5 0 3 0,-2 2-5 1,-6 1-3 1,-5 0-2-4,7 2-6 5,-7-1-4-3,-2 4 0 0,-1-2-2 0,7 0 2 1,6-6 1 0,7-1-4 0,5-5 0-3,7-2-7 4,-1-4 0-1,3 5 0 0,-4 2 0-3,0 2 0 4,-2 5 0-2,-7-2 0 2,7 5 0-3,-7-3 0 2,-8-1 0 0,5-1 0 0,2-2 0-2,-2 0 0 2,-2-5 0 0,1 0 0-1,-7 2 0 0,10 0 0 1,1 0 0 0,-2 1 0-2,-1-1 0 2,1 1 0 0,5-8 0 0,6-8 0 0,1 2 0-3,6-8 0 4,4 1 0-1,-1 4 0 0,-17 6 0-2,-2 8 0 1,-4 5 0 1,-14 1 0 0,7-2 0-2,-3 5 0 3,3-6 0-1,3-1 0-1,5 0 0-1,15 0 0 3,-7 3 0-1,-5-2 0 0,0 3 0-3,-4 0 0 4,-14 6 0-1,1-6 0 1,2-1 0-5,0 3 0 4,-1-8 0 0,8 5 0 1,-6 0 0-4,10-1 0 4,-11 1 0-1,5-4 0-2,-2 5 0 2,5-3 0 0,-11 3 0 0,8 0 0 0,-17-1 0-2,12 5 0 2,-5-6 0 0,2 6 0 0,-2-1 0-2,-2-2 0 2,-9 3 0-1,4-3 0 2,-10 0 0-4,8 3 0 3,-4-5 0 1,5 3 0-3,-6-8 0 2,7 6 0 0,2 0 0-1,-6 2 0 0,2 2 0 0,-4 3 0 2,-3 0 0-1,4 3 0-3,-5-4 0 4,-4 4 0-1,4-2 0-1,5-2 0 2,-6 5 0-4,0-5 0 4,2 6 0-1,-8 1 0 0,6 3 0-3,-7 3 0 3,-3 2 0 0,-8 0 0 1,-2 0 0-3,-3 0 0 1,0 0 0 1,0 0 0 0,0 0 0-1,0 0 0 2,0 0 0-2,0 0 0 0,0 0 0 0,0 0 0 1,0 0 0 0,0 0 0-2,0 0 0 2,0 0 0-1,-28 0 0 1,-8 0 0 0,-8 0 0-2,-6 0 0 3,-7 0 0-2,3 0 0 0,-2 0 0 0,-1 0 0 2,1 0 0-1,8 0 0 0,-4 2 0-2,7 3 0 2,-2 1 0 0,7-4 0 0,-9 3 0-2,18 2 0 2,1-4 0 0,5-1 0 0,-1 5 0-2,9-7 0 2,-7 1 0 0,8 3 0-1,3-1 0-1,3-1 0 2,0-2 0 0,10 3 0 0,-3-3 0-2,-4 0 0 2,7 0 0 0,-6 0 0 0,6 0 0-1,0 0 0 1,0 0 0-1,0 0 0 1,0 0 0-2,0 4 0 3,0-4 0-1,0 0 0-2,0 0 0 1,0 0 0 2,13 0 0-1,26 0 0 0,9 0 0-3,12 0 0 4,-2 0 0-1,5-7 0-2,3 5 0 1,-6-1 0 2,-9-1 0-1,-10 4 0 0,-1-5 0-2,2 0 0 2,-4 2 0 0,3-5 0 0,-5 4 0-3,-4 2 0 4,-9-4 0-2,-14 6 0-1,4 0 0 3,-10 0 0-1,-3 0 0 0,0 0 0-2,0 0 0 1,0 0 0 2,0 0 0-1,0 0 0-2,0 0 0 2,0 0 0 0,0 2 0-1,0 21 0 1,0 14 0-2,0 5 0 3,-3 6 0-1,-15 0 0-2,-1 2 0 2,2 1 0-1,-8-3 0 1,-1-1 0 0,-4-3 0-1,7-3 0 0,2-8 0 2,3 1 0-2,0-8 0-1,8-7 0 3,-3 1 0-2,6-9 0 0,-2-3 0 1,9 0 0-1,-4-1 0 1,4-5 0-1,0 5 0 1,0-7 0 0,0 0 0 0,0 0 0-2,0 0 0 1,0 0 0 2,0 0 0-1,0 0 0-2,0 0 0 1,0 0 0 1,0 0 0 1,0 0 0-3,0 0 0 2,0 0 0 0,0 0 0 0,0 0 0-3,0-12 0 3,4-12 0 0,15-11 0 0,1-5 0-1,14-1 0 1,-7-6-21 0,9 6-57 0,1 8-32-2,-7 1-38 1,3 19-74 1,-28 13-81 1,11 0-797-3</inkml:trace>
    </iact:actionData>
  </iact:action>
  <iact:action type="add" startTime="11517">
    <iact:property name="dataType"/>
    <iact:actionData xml:id="d1">
      <inkml:trace xmlns:inkml="http://www.w3.org/2003/InkML" xml:id="stk1" contextRef="#ctx0" brushRef="#br1">10496 12500 339 0,'0'0'116'7,"0"0"1"2,0 0 23-4,0 0-40 4,0 0-29-2,0 0-14 2,0 0-10-3,9-31-10 1,-9 31-2 2,-17 0-3-2,-12 0-3-1,3 0-11 2,1 7-3 0,-7 13-6 1,8 7-6-4,-10 0-2 3,8 1-1 0,3 9 5 0,3-3-4-2,5 3 0 2,2 2-1 0,3-6 3 0,4 4-3 2,5 2 3-5,-8 3 0 2,6 1-3 2,2 5 0-3,-2-1 1 1,0 2 0 2,3-2-1-2,0-2 1 0,0-6 1 2,0-7-2-2,19-12 4 0,1-3-2 2,5-5 4-4,1-5 9 4,-6-7-3-1,3 0 2-2,6 0-2 2,-4-7-5 0,-1-23-2 0,13-10 2-3,-11-13 0 4,3-4 1-1,-12-7-2 0,-7-9-1-2,0 0-1 2,-10 2 1 0,0 9-5 0,0 13-1-3,0 2 0 4,-8 12-1-2,1-5-5 2,-11 9-26-3,11 8-51 1,-5 23-120 1,12 0-491 1</inkml:trace>
    </iact:actionData>
  </iact:action>
  <iact:action type="add" startTime="12777">
    <iact:property name="dataType"/>
    <iact:actionData xml:id="d2">
      <inkml:trace xmlns:inkml="http://www.w3.org/2003/InkML" xml:id="stk2" contextRef="#ctx0" brushRef="#br1">12987 11326 242 0,'0'0'208'7,"0"0"-47"3,0 0-9-6,0 0-74 4,0 0-32 0,0 0-2 0,0 0-9-2,-41-40 1 2,17 40-3 0,-4 3-3 0,-4 31-6-2,2 10 0 2,1 9-7 0,4 7-2 0,0-2-7-2,9 4 1 3,0 0 3-1,14-3 0 0,2 0 0-2,0 0 0 2,0-5-2 0,20 3-4-1,22-10-1 0,0-5 4 0,13-9 0 2,-1-12 12-1,-11-10-4-1,-7-11 4 0,-4-6-9 0,-13-45-9 2,-1-25-3-3,-11-19 0 2,-1-14-1 0,-6-6 1 0,0 14 0-2,0 19-2 2,0 31-4-1,0 25-42 2,0 26-134-3,0 0-367 2</inkml:trace>
    </iact:actionData>
  </iact:action>
  <iact:action type="add" startTime="15343">
    <iact:property name="dataType"/>
    <iact:actionData xml:id="d3">
      <inkml:trace xmlns:inkml="http://www.w3.org/2003/InkML" xml:id="stk3" contextRef="#ctx0" brushRef="#br1">14384 9912 147 0,'0'0'0'6,"0"0"-21"1,0 0-66 2</inkml:trace>
    </iact:actionData>
  </iact:action>
  <iact:action type="add" startTime="15404">
    <iact:property name="dataType"/>
    <iact:actionData xml:id="d4">
      <inkml:trace xmlns:inkml="http://www.w3.org/2003/InkML" xml:id="stk4" contextRef="#ctx0" brushRef="#br1">14384 9912 191 0,'0'0'118'5,"0"0"-68"3,0 0-50 0,0 0-42-2,0 0-172 1</inkml:trace>
    </iact:actionData>
  </iact:action>
  <iact:action type="add" startTime="15761">
    <iact:property name="dataType"/>
    <iact:actionData xml:id="d5">
      <inkml:trace xmlns:inkml="http://www.w3.org/2003/InkML" xml:id="stk5" contextRef="#ctx0" brushRef="#br1">14345 9976 605 0,'0'0'254'7,"0"0"-139"1,0 0-48 0,0 0-11-2,0 0-6 2,0 0-5 0,0 0 6 0,84-128 13-2,-27 93-13 3,6 1 6-2,14 2-10 4,23 0-9-6,0 7-8 1,5 7-5 2,5 7-2 0,-7 11 1 0,1 0 0 0,-3 0 4-1,2 25-2 2,-3 19-4-1,-10 5 0-2,-10 7 1 3,-15 6-6-2,-17 7-5 2,-3 3 0-4,-17 10-4 3,-12 4 1 1,-9 10-3-3,-7 0-3 2,0-1 1-1,-39-2-3 1,-22-4 3 0,-26-7-4-2,-18-6 2 2,-12-10-2 0,-16-14 1 1,12-15-2-4,1-20 1 3,3-17-2 0,9 0 2 0,8-9-1-2,3-24 0 2,20-4-1 0,18-3-4-2,21 4 0 2,15-3-5 1,19-1-2-2,4-4-3-1,0 1 4 2,1 7 6 0,41 2 3 0,12 8 3 1,14 11 3-3,25 11-3 1,15 4 0 1,29 0 2 0,24 31-1-3,15 14-1 4,9 12 1 0,-1 4 3-2,-8 6 8 0,-12 9 1 0,-10-6 3 1,-16 1 0 2,-27-7 0-6,-14-11-4 4,-20-9-6 1,-30-17-1-2,-14-7-5 0,-20-13-1 0,-13 0-9 1,0-4-41-2,0-3-73 1,-29 0-67 0,1 0 10 1,-8 0-110 1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3:48:16.2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10401">
    <iact:property name="dataType"/>
    <iact:actionData xml:id="d0">
      <inkml:trace xmlns:inkml="http://www.w3.org/2003/InkML" xml:id="stk0" contextRef="#ctx0" brushRef="#br0">19981 12241 503 0,'7'-5'153'6,"-7"5"-62"1,0 0-38 0,-4 0-11 2,-35 0-3-2,-6 0 4 0,-32 0 2 1,-13 0-2 0,-28 0-4 0,-19 10-5-2,-20 5-7 2,-4 2-1 0,0-6-9 0,8 0-9-2,18-3-5 2,19-2-2 0,23-3 1 1,29 0 0-3,24-3-1 3,22 0 0-2,16 0-1 0,2 0 10-1,31 0 20 2,51 5 8 0,42 12-7 0,37 5-7-2,22 4-14 1,-1 3 2 1,-5-4 0 0,-33-6 1 0,-28-6 3-1,-38-3-5 2,-34-5-5-2,-29-3 0-1,-15-2-6 2,0 0 0 0,-36 3-6 0,-43 4 6-2,-42 0 2 2,-21 8-1 0,-14 0-1 0,12-2-2-2,9 4 1 2,32-6 1 0,22 0 0 0,41-1 0-2,21-8 1 2,19 0 0 0,16 1 2 0,61 7-1-2,30-3-2 2,26 5 1 0,-11 4 0 1,-22 5 1-4,-36 0 0 3,-41 3 1 0,-23 0 0 0,0 7-3-2,-46-4-3 2,-41 2 1 0,-9-7 1 0,-16-2-1-2,12-5 2 2,15-1 0 0,12 5 0 0,30-8 2-2,20 2 2 2,23-11 11 0,2-2 6 0,65 0 12-2,46 0-21 2,25 0-7 0,10 0 4 0,-8 0 1-2,-16 5 7 3,-33-3 5-2,-42 2 1 2,-23-2-19-4,-26-2-4 3,0 0-10-1,-55 0-55 1,-26 0-61-1,25 0-104 1,12 0-353 0</inkml:trace>
    </iact:actionData>
  </iact:action>
  <iact:action type="add" startTime="11548">
    <iact:property name="dataType"/>
    <iact:actionData xml:id="d1">
      <inkml:trace xmlns:inkml="http://www.w3.org/2003/InkML" xml:id="stk1" contextRef="#ctx0" brushRef="#br0">21827 12460 472 0,'0'0'201'5,"0"0"-64"4,0 0-24-1,0 0-19 0,0 0-19-3,0 0-7 4,0 0-10-1,479-41 9 0,-350 63-14-3,26 0-15 3,19 1-7 0,27-6-11 1,8-4-4-3,8-4-7 3,-12-7 1-1,-28 2-5 0,-38-4 2-2,-54 2-1 2,-32-2 9 0,-42 0-6 0,-11 4-9-3,-65 4-10 3,-74 4 9 0,-63 1 0 0,-43-2 2-2,-16-3 0 2,1-5 0-1,19-3 0 2,26 3 3-3,34-3-2 2,35 0-1 0,36 3-1 0,43-3-2-2,50 4 2 2,17-4-1 0,72 0-1-1,50 0 2 1,37 0 0-1,6 0 0 1,-4 0-2 0,-21 4-1-2,-46 9 3 2,-44-6 3 0,-26 1-2 0,-24 4-1-2,-24 1-6 2,-42 5 3 0,-39 5 3-1,-9-3 2-1,-5 4-2 3,-9-1 0-2,10 7 1 2,19-1-1-2,28-9 0-1,43-7-2 3,28-2 2-1,25-2 0-1,72 2 1 0,37 1 0 1,16-4 2-1,7 6 4-1,-12-6-2 3,-15 5 11-1,-38-4 0 0,-33-3-5-2,-26 1-7 2,-30-5-4 0,-3 10-4 0,-43-1-24-1,-37 6-18 1,-20 3-31-1,46-16-79 1,10 5-131-2</inkml:trace>
    </iact:actionData>
  </iact:action>
  <iact:action type="add" startTime="14300">
    <iact:property name="dataType"/>
    <iact:actionData xml:id="d2">
      <inkml:trace xmlns:inkml="http://www.w3.org/2003/InkML" xml:id="stk2" contextRef="#ctx0" brushRef="#br1">18899 9012 404 0,'0'0'171'7,"0"0"-116"0,0 0-50 2,0 0 51-3,0 0 13 2,0 0-41-1,0 0 5 0,-188-28 4 2,136 21 0-2,4-6-3 0,-4 2-11 1,-9-6 1 0,1-3 3 0,0-2-7-3,-20 0-4 3,3-1 1 0,-7 7-1-2,3-1 5 4,-6 0-3-3,-3 2-7 1,6 1 2 0,0-4-2-2,-9-3-1 2,-7-5 16-1,-4 2-10 2,-17-8-7-3,-16 0-3 1,-4 0 2 2,-7-7-2-4,-8-1-3 4,-1-2 2-1,-4 0-1 0,0-3 0 1,13 3 1-4,-2-2-3 2,11 12 0 1,14 0 3 1,7 8-3-3,11 4 7 2,3 7-3 0,4 3-1 0,4 5 1-2,-1-5 0 2,0-2-2 0,-3-2 0 1,-5-1 2-5,-3 3 1 4,-8-4-2 2,-4-3-4-3,5-1 0-1,-4-3-1 2,-3 1 0 1,-4 0 1-2,-11-2-1-1,-4 4 1 2,5-2-1 0,4 0 1 0,1 4 3-2,4-4-4 2,-2 7 2 0,7 0-2 0,10 1 2-2,-6-1-1 2,4 2 0 0,3 2-1-3,-15-2 1 4,1-2 0-1,-5 3-1 0,-4 7 0 0,7 0 0-2,-4 5-1 2,4-4 1 1,-10 0-2-2,-5-5 2-1,-1-6 0 2,-8 2 0-1,8-4 2 2,-5 0-2-3,7 0 0 2,1 2 2 1,3 7 1-2,3 3-3-1,-7 3 3 3,-10 2-2-2,-18 0 1-2,5 0 4 4,-13 0-6-1,4 0 2 0,1 10-2-1,-5 10 2 0,7 4-2 1,11 5 1 0,5 2 0-1,14 0-1 0,-1 0 1 1,9-3 0 0,0 2 1 0,-2 0-2-2,10 8 1 2,-8-1 0-1,-8 6 1 2,-1-5-1-3,1 5-1 2,-1 3-2 0,11 7 2 0,-10 2-1-2,3 4 1 2,5-5-2 0,-7-4 2 0,11-6-1-2,5 0 2 2,11-6-2 0,4-1 2 0,15 2-1-2,-3-5 0 2,19-3 1 0,11 0 0 0,8-6-1-2,14 0 0 2,8-5 1 0,13-6 0 0,5-3-1-2,7-2 1 3,11-7-1-2,0 1 0-1,0-3-2 2,0 0 0 0,0 0-1 0,0 0 3 0,7-14 2-2,6-2-1 2,3-4 0-1,-3-2 2 2,0-2-3-4,4-1 1 4,-4-3-1-1,8-8 1 0,-2-3 0-2,1-6-1 2,5-11 0 0,-5 0-2 0,3-7 2-2,-3-2 0 2,9 7 0 0,-5 4 1-2,-4 13 1 2,-13 12-2 0,6 15-1 0,-9 8 1 0,-4 6 1-2,0 0 0 2,0 0 0 0,0 32 10 0,-34 18-9-3,-10 12 3 5,-12 6-3-3,-7 7 2 0,-2-2-1-1,-3 0 2 3,0-8-3-2,7-8 2 2,10-16-4-3,18-8 3 3,10-10-2-2,18-14 3 1,5-3 4-2,0-1 14 2,12-1 20 0,31 4-4 0,27 5-11-2,1 8 6 2,16 3 10 0,4 4 2-2,5-3-12 1,8-1-10 2,7-11-5-1,7-6-10 0,-6-7-2-2,-2 0 2 2,-19 0 4 0,-11 0 5 0,-22 0-4-3,-19 0-1 4,-21 0-9-2,-11 0 1 1,-7 5-4-1,0-5-6 1,0 3-17 0,-9-3-63 0,-27 0-95-2,16 0-75 2,-6 0-435 0</inkml:trace>
    </iact:actionData>
  </iact:action>
  <iact:action type="add" startTime="16543">
    <iact:property name="dataType"/>
    <iact:actionData xml:id="d3">
      <inkml:trace xmlns:inkml="http://www.w3.org/2003/InkML" xml:id="stk3" contextRef="#ctx0" brushRef="#br1">22955 8743 282 0,'0'0'286'6,"0"0"-159"1,0 0-82 0,0 0 8 3,0 0 18-3,0 0 7-1,0 0-23 2,-119-21-13 0,67 4 6 0,-16 3 1-1,0-5-13 0,-13-4-8 0,-15 1-4 1,-8-3-1 0,-14-5 2-2,-6-2-2 2,-13 1-1 2,-3 0-8-5,-4-2 0 2,-11-2 1 1,-4-2 3 0,-5-4-7 1,6 0-3-3,7-11 1 3,2-2-4-2,11 2 0 1,11-2 1-2,5 9-4 3,-1 1 3-2,5 6-3-1,-8 8 15 2,-12 4 9 0,-2 9-15 0,-10 2-4-2,6-2 8 2,0-1-5 0,-1-1-3 0,-9-4 0-2,-2-3 0 2,5 1-3 0,-3-2-1 0,14 2 0-2,12 5-1 2,-2 5 0 0,5 6-1 0,-1 9 3 0,-1 0 4-2,2 0-1 2,2 0 1 0,-11 9-2-2,-6 2-2 1,-8 0 1 2,-9-2-2-1,9 3-3-2,-5-7 0 2,-8 3 0 0,0 1 1-1,2 2 0 2,-4 5 2-3,4 2 1 2,8 1 2-1,5 3 1 0,11 1-4 0,7 1 2 3,9-2 1-3,14-3-2-1,-3 4-2 2,-5-1 1 0,-3 3 0 0,2 7-3-2,-12 1 2 2,4 11-1 0,4 8-1 0,-5 6 0-2,3-1 2 2,-2 0-2-1,-1-2 1 2,6-7 0-3,1-3 0 2,7 0-1 0,-4-3 1 0,10 0 0-2,-4 7 1 2,5-5-1 0,2 6-1 0,3 4 4 0,10-3-3-3,9-1 0 4,5-5 0-1,23-3 0-2,0-3 1 1,11-5-2 1,12-2 2 1,2-2-1-3,-4 0 2 3,9-1-3-1,-1-4 1-1,1 0-1 0,1-1 0 0,-1-4 1 0,0 4-1 1,4-4 1-1,4-2 0 1,-4-3-2 0,-1 0 2 3,10-1-1-8,-7-1 0 5,-1-1-1 0,12-7 1 1,-6 4 0-2,0-6-1-1,6-1 0 2,-4 4 1 0,-3 1 0-2,4-3 0 2,-1-1-1 0,1 0 0 0,2-3 1-2,4 0-3 2,0 0 3 0,0 0-7 0,0 0 0-2,0-14-1 2,0-23 8 0,0-8 0 0,0-8 1-2,17-3 0 2,2-4-1 0,1-1-1 0,-2 2 1-2,3 7 0 2,-12 3 1 0,7 15-1 0,-3 8 0-2,-10 17 1 2,-2 1-1 0,-1 8 1-1,0 0 4-1,0 0-5 3,0 21 1-1,-17 15 3 2,-3 11 1-6,-3 5-4 3,-11-1 3 3,11 1-4-3,-2 8 0-1,-6-2 0 1,7 4 0 2,4-2 1-1,0-4 0-2,8-11 0 2,3-15-1 0,7-9 2-1,2-13 2-1,0-3 4 2,11-2 2 0,41-3-1 1,21 0 1-3,27 0-1 2,7 0 0 0,11-22 2 0,-14-1 6-2,-14 3 5 2,-21 8 4 0,-11 5-3 0,-17 4-7-2,-15 3-6 2,-10 0-4 0,-15 0-3 0,8 0-3-2,-9 0-1 2,0 0-17 0,0 0-55 0,0 0-88-3,0 5-58 3,0 12-170 1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3:48:16.2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13762">
    <iact:property name="dataType"/>
    <iact:actionData xml:id="d0">
      <inkml:trace xmlns:inkml="http://www.w3.org/2003/InkML" xml:id="stk0" contextRef="#ctx0" brushRef="#br0">17748 8557 449 0,'0'0'231'7,"0"0"-91"0,0 0-45 1,0 0-11 0,0 0-8-2,0 0 0 2,0 0-19 0,0-4 3 3,0 4 6-8,0 0-16 5,0 0-6 0,0 0-11 0,0 0 1-2,0 0 1 3,8 0-8-2,8 0-9 1,-11 0 2-2,10 0-1 2,-8 0-4 0,6 0 1 0,-6 0-4-2,7 0 2 2,-9 6 0 0,8-2-1 0,-5-2 1-2,5 1-3 2,-9-3-2 0,9 4-2 0,-3-3 3-2,9 3-6 2,-2-4 3 0,4 0-6 0,-2 3 3-2,2-3 3 2,-5 0-1 0,2 0 1 2,-5 0 1-6,0 2-2 4,3 1 0 0,-5-3-1 0,5 0-2-2,5 0 0 2,2 0-1 0,4 0-1 1,-1 0 5-4,-5 0-2 3,3 0-1 0,5 0 2 0,-3 0 2-2,-5 0-1 2,2-3-1 0,-1 1 1 0,-4-5-2-2,11 6 2 3,-7-6-5-1,0 1 1 0,3 0-1-2,-8 5 1 2,6-5-1-1,-4 2-1 1,-2-2 0-2,4 3 1 2,-5-4-1 0,-5 1 1 0,5 1 1-3,4-4-2 4,1 1 0-1,-2-4 0 0,2 2 0-1,0-4 1 0,2-1-2 1,-3 4 2 0,0-1-2-2,-4 2 0 2,3-4 1 0,-1-1 1 1,-8 3 0-4,3 2-1 3,4 0 0 0,-7-3 0 0,3-1-1-1,5-3 0 0,-11-1 1 1,9 0-1 0,0-1 2-2,-12-1-2 2,12-3 1 0,-6 4 0 0,3 0 0-2,-8 1 1 2,6 4-1 1,-6 2 0-2,8-2 0-1,-6 3 0 3,-3-4 0-1,8-3 0 0,-11 4 0-3,7-6-1 3,3 0 1 0,-1-2 0 0,3-7 0-2,2 4 0 2,-5-3 0 0,3 3 1 0,-10 1-2-2,10-2 2 2,-6 3-4 0,-2-2 4 1,11-4-1-4,-13 1 1 4,7-8-1-2,-6-3-1 1,-4 0-1-1,3-2 1 1,1 2 1 0,-4 1 0 0,0-5 0-3,7 1 0 3,-7-3-1 1,0 0 1-2,0-3 0-1,0-3 0 2,0 0-1 0,0 1-1 0,-15-6 0-2,-14-1 2 3,5 0 0-2,1 0 0 1,-1-2-1-2,-1 6-1 2,-4-3 2 0,3-1 0 0,-5 1 0-2,4-3 0 2,-8-3 1 1,3 3 0-2,-4-3-1-1,-5 1 1 2,5-4-1 0,0 3 0 0,11-1-1-2,-1 5 1 2,6-1 1 0,0-9-1 0,4 4 1-2,1-1-1 3,12-2 0-2,-4-1 1 1,-2 1-1-1,5 0 1 0,1 1-2 1,2 4 0 0,-11 3 1-2,9 1 0 3,2-1 0-1,1 0 0 0,-3 3 0-3,0 2 2 4,-4 7-2-2,7 7 0 1,0 6 0-2,0 9 1 3,0 3-1-2,0-3-1 1,0 2 1-2,0-8 1 3,0-3-1-2,0-3 1 1,7 1-1-1,-1 2 0 0,-5 3 1 1,11 10 0 1,-5 4 0-4,-3 5-1 3,9 7 1 0,-10-2-1 1,10 2 0-4,-6-6 3 3,9 0-1 0,8-2-1 0,-3 0 0-2,14-1 1 2,3 0-1 1,5 1-1-2,5-2 3 0,9 3-2 0,4 1 2 1,-5 0-2 0,-10 0 1-1,8 2 0 1,-10 1-2 0,-4 3 2 0,1-1 0-3,-5 0-1 3,-10 4 0 0,5-1 1 1,-5 3 0-4,-5 0 2 3,-2 0-4 0,-14 0 4 1,6 0-4-3,-11 0 2 1,2 0-1 1,-2 0-1 0,7 0 0-2,2 0 1 2,-2 0 0 0,-3 0-1 1,9 0 5-4,2 0-3 4,-7 0 2-2,-5 0-1 1,0 0-1-2,7 0-2 2,-7 0 0 0,12 0-1 1,-2 0 1-4,4 0 1 4,12 0-1-1,-6 0 2-1,-2 0-4-1,2 0 2 2,-9-3-1 1,-4 0 0-2,-1-1 0-1,-2 4-1 2,-4-5 1 0,-1 5 1 0,-2-2 0-2,0 2 0 2,0 0 0 1,0 0 0-2,0 0 0 0,0 0 0 0,0 0-3 2,0 0-1-1,0 0-4-2,0-10 0 1,-28-3 5 1,-15-6 3 0,-14-7 1-2,-7 2 0 2,-5 0-1 0,4 5-2 0,5 2 2-2,1 6 1 2,11 1-1 0,2 1-1 0,11 0 0-2,1-3 2 2,16 5-1 0,2 0 0 0,8 2-1-2,7 2 1 3,-2 1 0-2,3 2 2 2,0 0 0-4,0 0-2 3,0 0 3 0,0 0 3 0,0 0-5-1,0 0 6 0,0 0-2 1,4 0-1 0,22 0-1-2,12 14-1 2,-2 6 0 0,5 0-2 1,1 10 6-4,-1 1-5 4,-1 0 2-2,1 3 0 2,-1-4-1-4,-3 1 2 4,2-3-3-2,-9-6 2 2,5 2-3-3,-12-8 5 1,-3-4-5 1,-4-7 3 1,-13 0-1-4,-3-5 1 3,0 3-3 0,0-3 5 0,0 4-4-2,0 9 1 2,0 13 4 1,-27 7-3-2,-25 18-1-1,-9-1-1 2,-6 1 0 0,-7-1-1 0,5-6 1-2,8-6 0 3,7-11-1-2,13-10 0 2,23-5 0-4,2-9 0 3,16-3 0 0,0 0 2 0,0 0-1-1,0 0 3 0,8 0-1 2,18-9 2-2,-1-7-5 0,7-4-1 0,-7 6 0 1,-8 3-7 0,-1 2-15-1,-13 6-28 0,-3 1-37 1,0-4-37 0,0 3-48-2,0 3-49 2,0 0-157 0</inkml:trace>
    </iact:actionData>
  </iact:action>
  <iact:action type="add" startTime="23505">
    <iact:property name="dataType"/>
    <iact:actionData xml:id="d1">
      <inkml:trace xmlns:inkml="http://www.w3.org/2003/InkML" xml:id="stk1" contextRef="#ctx0" brushRef="#br0">13087 10504 452 0,'0'0'200'5,"0"0"-59"3,0 0-42 0,6 3-32 0,17 9-19-2,7-1 0 2,21-2 1 0,13-5 8 0,28 2-5-2,23 1 2 2,42-2 4 0,21 3-12 0,25 4-7-2,29-2-9 2,0-1-3 0,20-6-9 1,3-3-9-4,12 0-6 3,2-3 6 0,24-16-7 0,-12-1 5-2,-13 6-2 2,-10 8 0 0,-20 6-2 0,-33 0 1-2,-40 0-1 2,-32 16-3 0,-34 0 1 0,-38-8 1-2,-16-6 2 3,-24-2-2-2,-11 0 8 1,-10 5-5-2,-2 7-3 2,-59 6-2 0,-48-1 1 0,-40-10 0-1,-51-7 3 0,-54 0-2 1,-36 0 1 0,-33-7 16-2,-8-10 16 3,10-1-7-1,32 9-7 0,18-4-6-2,20 1-3 2,11-2-5-1,5 1-3 2,17 4-2-4,15 9 0 3,9 0-1 1,26 0 0-2,12 17 0-1,18 0-1 2,28-3 0 0,11-1 3 0,19-1-3-1,24-4 0 0,17-1 2 1,14-5-2 0,12 0 2-1,10-2-2 1,3 0-1-1,0 0 1 1,13 0-2-2,34 0 2 2,34-14 2 0,36-8 2 1,40-12-2-4,50-5-1 4,35 5 2-2,38 15-2 2,17 19 3-4,-14 0-1 3,-18 10-3 0,-9 19-1 0,-18-4 1-1,-15-6 0 1,-4-1-2-1,-26-10 4 1,-28 4-1-2,-23-5 1 2,-36 3 0 0,-29-5 0 0,-31 0-2-2,-17-5 1 3,-24 0-1-2,-5 0-3 2,-95 3-5-4,-68 4 4 3,-98-7 4 0,-71 0 2 1,-55 0 0-4,-15-4 2 3,20-19 6 0,41 5-10 0,57 6-2-1,75 8-2 1,57 4-3-1,68 0-23 1,59 0-41-2,25-16-65 2,64 5-56 0,13-2-170 0</inkml:trace>
    </iact:actionData>
  </iact:action>
  <iact:action type="add" startTime="25100">
    <iact:property name="dataType"/>
    <iact:actionData xml:id="d2">
      <inkml:trace xmlns:inkml="http://www.w3.org/2003/InkML" xml:id="stk2" contextRef="#ctx0" brushRef="#br0">25821 10517 479 0,'0'0'291'8,"0"0"-149"0,0 0-31 0,0 0-27-1,0 0-32 0,0 0-14 1,0 0 7 0,839 0 10-2,-678 0-8 2,-1 13-1 0,2 9-8 0,2-5-10-2,13-8-9 3,4-6-6-1,16-3-5-1,3 0-3 0,-4-20 4 3,4 0-3-4,-6 9-1 2,-10 7 3-2,-10 4 3 3,-13 0-2-1,-18 0-5-2,-9 0 0 2,-30 0-2-1,-7 0-2 2,-26 0-1-2,-11 0 0 0,-4 0-2 0,-12 0 3 1,-11 0 0-2,-10 0 1 2,-8 0 1 1,-12 0-2-3,-3 0 0 2,0 0-3-2,0 0-2 2,-32 10 1 0,-41 11 3 1,-50 0 2-4,-34-8 1 3,-24-13 3 0,-29 0-5 0,-19 0 0-2,-23-22 5 3,-15-8 2-2,-10-5 5 1,6 5 7-2,0-4-4 3,3 8 2-2,7 1-3-1,4 9-6 2,18 6-5 0,16 10 0 0,26 0-2 0,29 0 0-2,18 26 0 2,26-4 0 0,24 2-1 1,19-8 0-4,17-2 3 3,25 0-2 1,17-8-1-2,19 0 1 0,3-6 0 1,0 2 1-1,45 7 0 1,54-2 3-2,50 5-4 2,57-7 2 0,42-5-1 0,30 0-2-2,3 0 4 3,-21 6 0-2,-34 5-1 2,-19 3-3-4,-17 2-2 3,-2-8 2 0,2-1 0-2,1 3 1 2,4-5 1 0,5-3-2 1,-12-2 0-2,-8 0 0 0,-25 0 2 0,-19-2 0 2,-33-1-1-2,-22 3 2-1,-12 0-2 2,-20 0-1 0,-10-2 0 1,-22-2-1-3,-14 4-1 2,-3 0-1-1,0 0 2 2,0 0-5-4,0 0-3 3,-69 4 4 1,-36 18 5-1,-63 3 0-3,-71 0 0 3,-35-6-2 0,-35-9 0 0,-10-10 0-1,35 0 0 0,33 0-22 1,44-6-103 0,177 0-104-2,17 6-151 2</inkml:trace>
    </iact:actionData>
  </iact:action>
  <iact:action type="add" startTime="37638">
    <iact:property name="dataType"/>
    <iact:actionData xml:id="d3">
      <inkml:trace xmlns:inkml="http://www.w3.org/2003/InkML" xml:id="stk3" contextRef="#ctx0" brushRef="#br1">20824 17267 522 0,'0'0'332'8,"0"0"-165"0,0 0-87 0,0 0-21-2,0 0 7 2,0 0 13 0,0 0-11 0,-261 50-9-2,176-40-16 2,-12 3-5 0,-3-4-11 0,0 6-11-2,3-3-2 2,13-1-2 1,4-9-8-2,7-2-2 1,26 0-2-2,9 0 0 2,19 0-6 0,12 0-11-2,7 0-20 2,0 0-13 0,0 0-2 0,0 0-2-2,4 7-8 2,18 15-63 0,-18-9-102 0,9 7-354-2</inkml:trace>
    </iact:actionData>
  </iact:action>
  <iact:action type="add" startTime="38090">
    <iact:property name="dataType"/>
    <iact:actionData xml:id="d4">
      <inkml:trace xmlns:inkml="http://www.w3.org/2003/InkML" xml:id="stk4" contextRef="#ctx0" brushRef="#br1">20845 17763 450 0,'0'0'290'6,"0"0"-130"2,0 0-83 0,0 0-28-2,0 0 44 2,0 0 17 0,-209 0-24 0,99 6-18-2,-8 1-8 2,0 5-13 0,9 1-7 0,6-4-13 0,9 1-11-2,12-2-5 2,16-8-6 0,9 0-3-2,21 0 0 2,13 0-4 0,10 0 1 0,11 0-8-2,2 0-14 2,0 0-17 0,0 0-33 0,0 9-43-1,0-1-113 0,0 12-543 1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3:48:16.217"/>
    </inkml:context>
    <inkml:brush xml:id="br0">
      <inkml:brushProperty name="width" value="0.05292" units="cm"/>
      <inkml:brushProperty name="height" value="0.05292" units="cm"/>
    </inkml:brush>
  </inkml:definitions>
  <iact:action type="add" startTime="8526">
    <iact:property name="dataType"/>
    <iact:actionData xml:id="d0">
      <inkml:trace xmlns:inkml="http://www.w3.org/2003/InkML" xml:id="stk0" contextRef="#ctx0" brushRef="#br0">10107 15725 563 0,'101'0'124'7,"6"0"-37"2,34-7 5-4,40-1-24 4,48-4-13-1,33 5-20-2,20 7 20 2,22 0-7 1,11 0 7-1,-4 0-19-2,7 0-3 2,-12 10 6 0,14-1-7 0,-6-1-11 0,7 9 5-2,-12-9-10 2,-11-3-1 1,-21-5-8-2,-20 0-4-1,-24 0-3 2,-17 0 1 0,-12-8 0-1,-7-7 0 0,-18 8 2 1,-2-5-2 0,-30 7 2 1,-13 5 2-3,-31 0-4 2,-35 0 4-1,-22 0-1 2,-20 0 0-4,-21 0 0 3,-5 0 0-1,0 0-4 0,0 0-6-1,-37 0-6 3,-54 0 10-2,-58 5 2 2,-56 12 4-3,-40 0 3 2,-40-9-2 0,-25-8 1-2,-22 0-1 2,-42 0 8 0,-15-23-2 0,-27 4 4 0,-8 4-2-2,6 8 7 2,19 4 0 0,11 3-1 0,17 0-6-2,22 0-2 2,15 0-3 0,46 0-7 0,27 0 5-2,41 9-3 1,35-1 0 2,38 4-2-1,36-4-1-2,37-3 5 2,34 1-5 0,21-4 0 0,16-2-3-3,3 0-3 4,0 0-11-1,44 0 10 0,44 0 7-3,41 0 2 4,64 0 0-1,36 0-1-2,52 0 1 2,44 0-2-1,44 0 2 2,10 0 1-1,6 0-3-3,-6 0-3 3,-18-2-1 0,-12 2 4 3,-6 0 1-7,-5 0 0 5,-16 9 2-2,-28 13-3-1,-14-3 0 2,-41-2-4 1,-29 0 4-2,-28-8 0 2,-39-5 1-4,-28 2 0 3,-33-2 1 0,-27-3-1 0,-24-1-1-2,-18 0 0 2,-10 0-1 0,-3 4-6 0,-3 2-3-3,-83 3-8 4,-54 4 18-2,-69-4 3 2,-33-9 2-3,-45 0-2 2,-55 0 7 0,-57-14-5 0,-50-1 10-2,-21 7 3 2,8-3 6 0,20-2-4 1,40-8-3-4,21 4 1 3,13 3-8 0,36 5-6 0,40 9 2-2,39 0-3 2,53 0-1 0,42 0 2-2,37 0-2 1,55 0 0 2,25 4-1-2,25-2-1 1,16-2-4-1,22 0-8 1,76 0 4 0,85-31 8 0,68 1 1-2,61 2-1 2,47 5 0 0,22 12 2 0,0 9 3-2,4 2-5 2,3 0-1 0,-7 0-2-2,3 0 3 1,-5 7 0 3,-14 5 4-4,-27 1-1 3,-32-1-3-4,-19-2-2 4,-16 0 0-1,-19-5 1-2,-11-5 1 2,-21 0 2 1,-26 0 0-2,-34 0 0 1,-36 0-1-2,-43 0 1 3,-21 0-2-3,-36 0 0 2,-11 0-3-1,-13 0-6 1,0 0-10 0,0 0-49 0,-37 0-34-2,-47 0-14 2,-57 0-3 0,59 4-100 0,0 21-322-3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FC48-FB10-46A6-83A3-9603D6E8A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8F2EE-52DC-414D-9EEF-F309B6AFB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61266-CC07-4CF0-B82A-1025C1C8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FB99C-F338-4982-85A9-C20ED529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EA24-D222-4632-914D-02D6D60A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67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9FC6-960E-44FE-B29F-8A149375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E5F47-9FBF-43EA-B55B-AB0954081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C7957-C9AC-4666-BE20-26228F7E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87930-8542-4D36-89B7-02CD01B4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C6437-C0AA-4D02-8C3D-D6D6876A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60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F23C0-F229-4FEF-8B5F-8AFEE5C33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AA159-1EE1-4296-B686-ECE418F8C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68E0-F82A-4677-90D6-10C073A5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C9039-199F-4762-A54A-5C09FD28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5ECA-FB4B-4635-A14C-462AFC87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4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C7A7-AEDF-427A-A9E2-02D89F4C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8D9E-A23F-4286-AB08-6CB210CDF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864D0-EE6C-4C9E-BC2A-30D485FF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92C6F-E224-49BD-AC7C-13B2DA1C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10E6-4587-42B0-8261-A6547552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02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3028-90FC-4784-A9EC-B5D20512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9DF2F-4DB6-4223-8CD5-6EE79E98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0893C-F069-4203-B33D-EFC12DF0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4B2C3-56B9-44D9-8741-DBF8F856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72C8-D9B1-4400-8E16-F65263C5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67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D567-9F2B-40E1-9230-50F574EC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59C4-CA8D-4381-B2FB-079D79FDC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DDE46-1C60-4EE3-875E-DABD42147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CE8DB-6A6E-4808-A838-71E3E453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103B1-A065-4767-A782-E920084F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06ECA-C8BC-4C23-A1FA-956B4A10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88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2ED8-6805-47DF-ACCD-94CA50E6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A7278-89D1-4C1A-AAE2-F9DC3D834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03D14-62DA-4702-BF7E-ED1FA7EB0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564FA-CCA6-4F00-8BDB-53014D0CA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C5BA5-ED47-4118-AE6A-3C5BF5672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67904-68F3-430F-9D94-639B3661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81529-84C9-43B5-A419-731D8FCF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243AC-9C2B-4E50-A5BA-C5CE521B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34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2188-B8F7-437B-87FA-33997AA1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88DF1-9EFC-404F-BD36-B32D36A6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2F937-3AD0-49A4-BED6-7DEAD66B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71A5-B8D6-40B6-BDD5-5604B850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2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22149-E2BB-4176-9DD0-41B1823A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DE5F3-BF53-435C-B7EC-46C073D6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592FB-0694-4A6E-9BB4-7D89C0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97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A914-2AFD-4F2D-9D1F-AF2D94C5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2D33-F101-46A0-B72A-F417BE12E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10D92-194A-4CCB-AE91-94B66F591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B2AC1-8B31-49E3-B96A-1260338F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D1249-A84B-47D4-A177-06F1F09C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D04EC-2BA6-4BE1-B6BB-C8119858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57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3ABF-3095-4D95-81A7-8D9065AC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C6EA3-18FF-4C06-B3BE-A2F037BDD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E8555-6EA9-4DF6-B7A3-1CAFCA9AB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F2063-E536-4FA3-B2F5-3D47E794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CDBA7-4749-4906-AEEE-C15D960E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EEBF5-7CC9-4A15-8021-5BF709DF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06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3A12D-3A51-45F3-BC28-AD8F6BAC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C9887-E7EA-47EC-A355-6D2E2140B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09EE3-E939-46F2-A906-FF7F5EA54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38BA-3ED5-4FE2-97B0-DB1DB602D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78E37-DFC1-4D9C-9E34-D54882701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3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11/relationships/inkAction" Target="../ink/inkAction8.xml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32.png"/><Relationship Id="rId4" Type="http://schemas.microsoft.com/office/2011/relationships/inkAction" Target="../ink/inkAction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35.png"/><Relationship Id="rId5" Type="http://schemas.microsoft.com/office/2011/relationships/inkAction" Target="../ink/inkAction10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37.png"/><Relationship Id="rId5" Type="http://schemas.microsoft.com/office/2011/relationships/inkAction" Target="../ink/inkAction11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11/relationships/inkAction" Target="../ink/inkAction12.xml"/><Relationship Id="rId7" Type="http://schemas.openxmlformats.org/officeDocument/2006/relationships/image" Target="../media/image15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37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41.png"/><Relationship Id="rId5" Type="http://schemas.microsoft.com/office/2011/relationships/inkAction" Target="../ink/inkAction13.xml"/><Relationship Id="rId4" Type="http://schemas.openxmlformats.org/officeDocument/2006/relationships/image" Target="../media/image3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42.png"/><Relationship Id="rId5" Type="http://schemas.microsoft.com/office/2011/relationships/inkAction" Target="../ink/inkAction14.xml"/><Relationship Id="rId4" Type="http://schemas.openxmlformats.org/officeDocument/2006/relationships/image" Target="../media/image4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4.png"/><Relationship Id="rId5" Type="http://schemas.microsoft.com/office/2011/relationships/inkAction" Target="../ink/inkAction15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microsoft.com/office/2011/relationships/inkAction" Target="../ink/inkAction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46.png"/><Relationship Id="rId5" Type="http://schemas.microsoft.com/office/2011/relationships/inkAction" Target="../ink/inkAction17.xml"/><Relationship Id="rId4" Type="http://schemas.openxmlformats.org/officeDocument/2006/relationships/image" Target="../media/image4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../media/image48.png"/><Relationship Id="rId5" Type="http://schemas.microsoft.com/office/2011/relationships/inkAction" Target="../ink/inkAction18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image" Target="../media/image50.png"/><Relationship Id="rId5" Type="http://schemas.microsoft.com/office/2011/relationships/inkAction" Target="../ink/inkAction19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51.png"/><Relationship Id="rId5" Type="http://schemas.microsoft.com/office/2011/relationships/inkAction" Target="../ink/inkAction20.xml"/><Relationship Id="rId4" Type="http://schemas.openxmlformats.org/officeDocument/2006/relationships/image" Target="../media/image10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5" Type="http://schemas.openxmlformats.org/officeDocument/2006/relationships/image" Target="../media/image52.png"/><Relationship Id="rId4" Type="http://schemas.microsoft.com/office/2011/relationships/inkAction" Target="../ink/inkAction2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11/relationships/inkAction" Target="../ink/inkAction22.xml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106.png"/><Relationship Id="rId3" Type="http://schemas.openxmlformats.org/officeDocument/2006/relationships/image" Target="../media/image960.png"/><Relationship Id="rId7" Type="http://schemas.openxmlformats.org/officeDocument/2006/relationships/image" Target="../media/image520.png"/><Relationship Id="rId12" Type="http://schemas.openxmlformats.org/officeDocument/2006/relationships/image" Target="../media/image105.png"/><Relationship Id="rId1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6" Type="http://schemas.microsoft.com/office/2011/relationships/inkAction" Target="../ink/inkAction23.xml"/><Relationship Id="rId1" Type="http://schemas.openxmlformats.org/officeDocument/2006/relationships/tags" Target="../tags/tag21.xml"/><Relationship Id="rId6" Type="http://schemas.openxmlformats.org/officeDocument/2006/relationships/image" Target="../media/image99.png"/><Relationship Id="rId11" Type="http://schemas.openxmlformats.org/officeDocument/2006/relationships/image" Target="../media/image56.png"/><Relationship Id="rId5" Type="http://schemas.openxmlformats.org/officeDocument/2006/relationships/image" Target="../media/image98.png"/><Relationship Id="rId15" Type="http://schemas.openxmlformats.org/officeDocument/2006/relationships/image" Target="../media/image1080.png"/><Relationship Id="rId10" Type="http://schemas.openxmlformats.org/officeDocument/2006/relationships/image" Target="../media/image55.png"/><Relationship Id="rId4" Type="http://schemas.openxmlformats.org/officeDocument/2006/relationships/image" Target="../media/image970.png"/><Relationship Id="rId9" Type="http://schemas.openxmlformats.org/officeDocument/2006/relationships/image" Target="../media/image54.png"/><Relationship Id="rId14" Type="http://schemas.openxmlformats.org/officeDocument/2006/relationships/image" Target="../media/image107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8" Type="http://schemas.openxmlformats.org/officeDocument/2006/relationships/image" Target="../media/image102.png"/><Relationship Id="rId3" Type="http://schemas.openxmlformats.org/officeDocument/2006/relationships/image" Target="../media/image970.png"/><Relationship Id="rId12" Type="http://schemas.openxmlformats.org/officeDocument/2006/relationships/image" Target="../media/image109.png"/><Relationship Id="rId7" Type="http://schemas.openxmlformats.org/officeDocument/2006/relationships/image" Target="../media/image101.png"/><Relationship Id="rId17" Type="http://schemas.openxmlformats.org/officeDocument/2006/relationships/image" Target="../media/image1080.png"/><Relationship Id="rId2" Type="http://schemas.openxmlformats.org/officeDocument/2006/relationships/image" Target="../media/image960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5.png"/><Relationship Id="rId15" Type="http://schemas.openxmlformats.org/officeDocument/2006/relationships/image" Target="../media/image106.png"/><Relationship Id="rId10" Type="http://schemas.openxmlformats.org/officeDocument/2006/relationships/image" Target="../media/image104.png"/><Relationship Id="rId14" Type="http://schemas.openxmlformats.org/officeDocument/2006/relationships/image" Target="../media/image570.png"/><Relationship Id="rId9" Type="http://schemas.openxmlformats.org/officeDocument/2006/relationships/image" Target="../media/image10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60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png"/><Relationship Id="rId1" Type="http://schemas.openxmlformats.org/officeDocument/2006/relationships/tags" Target="../tags/tag22.xml"/><Relationship Id="rId11" Type="http://schemas.openxmlformats.org/officeDocument/2006/relationships/image" Target="../media/image105.png"/><Relationship Id="rId5" Type="http://schemas.openxmlformats.org/officeDocument/2006/relationships/image" Target="../media/image113.png"/><Relationship Id="rId15" Type="http://schemas.microsoft.com/office/2011/relationships/inkAction" Target="../ink/inkAction24.xml"/><Relationship Id="rId10" Type="http://schemas.openxmlformats.org/officeDocument/2006/relationships/image" Target="../media/image104.png"/><Relationship Id="rId4" Type="http://schemas.openxmlformats.org/officeDocument/2006/relationships/image" Target="../media/image970.png"/><Relationship Id="rId9" Type="http://schemas.openxmlformats.org/officeDocument/2006/relationships/image" Target="../media/image103.png"/><Relationship Id="rId14" Type="http://schemas.openxmlformats.org/officeDocument/2006/relationships/image" Target="../media/image10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70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image" Target="../media/image960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5.png"/><Relationship Id="rId15" Type="http://schemas.microsoft.com/office/2011/relationships/inkAction" Target="../ink/inkAction25.xml"/><Relationship Id="rId10" Type="http://schemas.openxmlformats.org/officeDocument/2006/relationships/image" Target="../media/image104.png"/><Relationship Id="rId4" Type="http://schemas.openxmlformats.org/officeDocument/2006/relationships/image" Target="../media/image580.png"/><Relationship Id="rId9" Type="http://schemas.openxmlformats.org/officeDocument/2006/relationships/image" Target="../media/image103.png"/><Relationship Id="rId14" Type="http://schemas.openxmlformats.org/officeDocument/2006/relationships/image" Target="../media/image10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710.png"/><Relationship Id="rId7" Type="http://schemas.openxmlformats.org/officeDocument/2006/relationships/image" Target="../media/image95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microsoft.com/office/2011/relationships/inkAction" Target="../ink/inkAction2.xml"/><Relationship Id="rId5" Type="http://schemas.openxmlformats.org/officeDocument/2006/relationships/image" Target="../media/image940.png"/><Relationship Id="rId10" Type="http://schemas.openxmlformats.org/officeDocument/2006/relationships/image" Target="../media/image97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60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png"/><Relationship Id="rId1" Type="http://schemas.openxmlformats.org/officeDocument/2006/relationships/tags" Target="../tags/tag23.xml"/><Relationship Id="rId6" Type="http://schemas.openxmlformats.org/officeDocument/2006/relationships/image" Target="../media/image60.png"/><Relationship Id="rId11" Type="http://schemas.openxmlformats.org/officeDocument/2006/relationships/image" Target="../media/image105.png"/><Relationship Id="rId5" Type="http://schemas.openxmlformats.org/officeDocument/2006/relationships/image" Target="../media/image590.png"/><Relationship Id="rId15" Type="http://schemas.microsoft.com/office/2011/relationships/inkAction" Target="../ink/inkAction26.xml"/><Relationship Id="rId10" Type="http://schemas.openxmlformats.org/officeDocument/2006/relationships/image" Target="../media/image104.png"/><Relationship Id="rId4" Type="http://schemas.openxmlformats.org/officeDocument/2006/relationships/image" Target="../media/image970.png"/><Relationship Id="rId9" Type="http://schemas.openxmlformats.org/officeDocument/2006/relationships/image" Target="../media/image103.png"/><Relationship Id="rId14" Type="http://schemas.openxmlformats.org/officeDocument/2006/relationships/image" Target="../media/image1080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8.png"/><Relationship Id="rId8" Type="http://schemas.openxmlformats.org/officeDocument/2006/relationships/image" Target="../media/image102.png"/><Relationship Id="rId18" Type="http://schemas.openxmlformats.org/officeDocument/2006/relationships/image" Target="../media/image1080.png"/><Relationship Id="rId3" Type="http://schemas.openxmlformats.org/officeDocument/2006/relationships/image" Target="../media/image960.png"/><Relationship Id="rId12" Type="http://schemas.openxmlformats.org/officeDocument/2006/relationships/image" Target="../media/image117.png"/><Relationship Id="rId7" Type="http://schemas.openxmlformats.org/officeDocument/2006/relationships/image" Target="../media/image101.png"/><Relationship Id="rId17" Type="http://schemas.openxmlformats.org/officeDocument/2006/relationships/image" Target="../media/image10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6.png"/><Relationship Id="rId20" Type="http://schemas.openxmlformats.org/officeDocument/2006/relationships/image" Target="../media/image62.png"/><Relationship Id="rId1" Type="http://schemas.openxmlformats.org/officeDocument/2006/relationships/tags" Target="../tags/tag24.xml"/><Relationship Id="rId11" Type="http://schemas.openxmlformats.org/officeDocument/2006/relationships/image" Target="../media/image105.png"/><Relationship Id="rId15" Type="http://schemas.openxmlformats.org/officeDocument/2006/relationships/image" Target="../media/image120.png"/><Relationship Id="rId10" Type="http://schemas.openxmlformats.org/officeDocument/2006/relationships/image" Target="../media/image104.png"/><Relationship Id="rId19" Type="http://schemas.microsoft.com/office/2011/relationships/inkAction" Target="../ink/inkAction27.xml"/><Relationship Id="rId4" Type="http://schemas.openxmlformats.org/officeDocument/2006/relationships/image" Target="../media/image970.png"/><Relationship Id="rId14" Type="http://schemas.openxmlformats.org/officeDocument/2006/relationships/image" Target="../media/image119.png"/><Relationship Id="rId9" Type="http://schemas.openxmlformats.org/officeDocument/2006/relationships/image" Target="../media/image10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63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png"/><Relationship Id="rId1" Type="http://schemas.openxmlformats.org/officeDocument/2006/relationships/tags" Target="../tags/tag25.xml"/><Relationship Id="rId6" Type="http://schemas.openxmlformats.org/officeDocument/2006/relationships/image" Target="../media/image620.png"/><Relationship Id="rId11" Type="http://schemas.openxmlformats.org/officeDocument/2006/relationships/image" Target="../media/image105.png"/><Relationship Id="rId5" Type="http://schemas.openxmlformats.org/officeDocument/2006/relationships/image" Target="../media/image970.png"/><Relationship Id="rId15" Type="http://schemas.microsoft.com/office/2011/relationships/inkAction" Target="../ink/inkAction28.xml"/><Relationship Id="rId10" Type="http://schemas.openxmlformats.org/officeDocument/2006/relationships/image" Target="../media/image104.png"/><Relationship Id="rId4" Type="http://schemas.openxmlformats.org/officeDocument/2006/relationships/image" Target="../media/image960.png"/><Relationship Id="rId9" Type="http://schemas.openxmlformats.org/officeDocument/2006/relationships/image" Target="../media/image103.png"/><Relationship Id="rId14" Type="http://schemas.openxmlformats.org/officeDocument/2006/relationships/image" Target="../media/image1080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8" Type="http://schemas.openxmlformats.org/officeDocument/2006/relationships/image" Target="../media/image102.png"/><Relationship Id="rId3" Type="http://schemas.openxmlformats.org/officeDocument/2006/relationships/image" Target="../media/image63.png"/><Relationship Id="rId12" Type="http://schemas.openxmlformats.org/officeDocument/2006/relationships/image" Target="../media/image122.png"/><Relationship Id="rId7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80.png"/><Relationship Id="rId1" Type="http://schemas.openxmlformats.org/officeDocument/2006/relationships/tags" Target="../tags/tag26.xml"/><Relationship Id="rId11" Type="http://schemas.openxmlformats.org/officeDocument/2006/relationships/image" Target="../media/image105.png"/><Relationship Id="rId5" Type="http://schemas.openxmlformats.org/officeDocument/2006/relationships/image" Target="../media/image970.png"/><Relationship Id="rId15" Type="http://schemas.openxmlformats.org/officeDocument/2006/relationships/image" Target="../media/image107.png"/><Relationship Id="rId10" Type="http://schemas.openxmlformats.org/officeDocument/2006/relationships/image" Target="../media/image104.png"/><Relationship Id="rId4" Type="http://schemas.openxmlformats.org/officeDocument/2006/relationships/image" Target="../media/image960.png"/><Relationship Id="rId9" Type="http://schemas.openxmlformats.org/officeDocument/2006/relationships/image" Target="../media/image103.png"/><Relationship Id="rId14" Type="http://schemas.openxmlformats.org/officeDocument/2006/relationships/image" Target="../media/image10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24.png"/><Relationship Id="rId7" Type="http://schemas.microsoft.com/office/2011/relationships/inkAction" Target="../ink/inkAction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128.png"/><Relationship Id="rId4" Type="http://schemas.openxmlformats.org/officeDocument/2006/relationships/image" Target="../media/image126.pn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11/relationships/inkAction" Target="../ink/inkAction30.xml"/><Relationship Id="rId3" Type="http://schemas.openxmlformats.org/officeDocument/2006/relationships/image" Target="../media/image124.png"/><Relationship Id="rId7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129.png"/><Relationship Id="rId4" Type="http://schemas.openxmlformats.org/officeDocument/2006/relationships/image" Target="../media/image126.png"/><Relationship Id="rId9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8" Type="http://schemas.openxmlformats.org/officeDocument/2006/relationships/image" Target="../media/image102.png"/><Relationship Id="rId18" Type="http://schemas.openxmlformats.org/officeDocument/2006/relationships/image" Target="../media/image1080.png"/><Relationship Id="rId12" Type="http://schemas.openxmlformats.org/officeDocument/2006/relationships/image" Target="../media/image140.png"/><Relationship Id="rId7" Type="http://schemas.openxmlformats.org/officeDocument/2006/relationships/image" Target="../media/image101.png"/><Relationship Id="rId17" Type="http://schemas.openxmlformats.org/officeDocument/2006/relationships/image" Target="../media/image10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0.png"/><Relationship Id="rId20" Type="http://schemas.openxmlformats.org/officeDocument/2006/relationships/image" Target="../media/image68.png"/><Relationship Id="rId1" Type="http://schemas.openxmlformats.org/officeDocument/2006/relationships/tags" Target="../tags/tag29.xml"/><Relationship Id="rId15" Type="http://schemas.openxmlformats.org/officeDocument/2006/relationships/image" Target="../media/image640.png"/><Relationship Id="rId10" Type="http://schemas.openxmlformats.org/officeDocument/2006/relationships/image" Target="../media/image139.png"/><Relationship Id="rId19" Type="http://schemas.microsoft.com/office/2011/relationships/inkAction" Target="../ink/inkAction31.xml"/><Relationship Id="rId9" Type="http://schemas.openxmlformats.org/officeDocument/2006/relationships/image" Target="../media/image103.png"/><Relationship Id="rId14" Type="http://schemas.openxmlformats.org/officeDocument/2006/relationships/image" Target="../media/image10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microsoft.com/office/2011/relationships/inkAction" Target="../ink/inkAction32.xml"/><Relationship Id="rId5" Type="http://schemas.openxmlformats.org/officeDocument/2006/relationships/image" Target="../media/image680.png"/><Relationship Id="rId4" Type="http://schemas.openxmlformats.org/officeDocument/2006/relationships/image" Target="../media/image6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10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microsoft.com/office/2011/relationships/inkAction" Target="../ink/inkAction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microsoft.com/office/2011/relationships/inkAction" Target="../ink/inkAction4.xml"/><Relationship Id="rId4" Type="http://schemas.openxmlformats.org/officeDocument/2006/relationships/image" Target="../media/image10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inkAction" Target="../ink/inkAction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8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30.png"/><Relationship Id="rId7" Type="http://schemas.microsoft.com/office/2011/relationships/inkAction" Target="../ink/inkAction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6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microsoft.com/office/2011/relationships/inkAction" Target="../ink/inkAction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E77AF-7D75-43BA-8752-60D8DA940E66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3017519"/>
                <a:ext cx="12192000" cy="1223645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sz="8000" dirty="0">
                    <a:solidFill>
                      <a:srgbClr val="C00000"/>
                    </a:solidFill>
                    <a:latin typeface="+mn-lt"/>
                  </a:rPr>
                  <a:t> vs. d</a:t>
                </a:r>
                <a:br>
                  <a:rPr lang="en-US" sz="8000" dirty="0">
                    <a:solidFill>
                      <a:srgbClr val="C00000"/>
                    </a:solidFill>
                    <a:latin typeface="+mn-lt"/>
                  </a:rPr>
                </a:br>
                <a:r>
                  <a:rPr lang="en-US" sz="8000" dirty="0">
                    <a:solidFill>
                      <a:srgbClr val="C00000"/>
                    </a:solidFill>
                    <a:latin typeface="+mn-lt"/>
                  </a:rPr>
                  <a:t>Explanation + Examples</a:t>
                </a:r>
                <a:endParaRPr lang="en-CA" sz="8000" dirty="0">
                  <a:solidFill>
                    <a:srgbClr val="C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E77AF-7D75-43BA-8752-60D8DA940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3017519"/>
                <a:ext cx="12192000" cy="1223645"/>
              </a:xfrm>
              <a:blipFill>
                <a:blip r:embed="rId2"/>
                <a:stretch>
                  <a:fillRect t="-117413" b="-462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5E912E65-EE6A-45EE-A053-D7EF6D97FA09}"/>
              </a:ext>
            </a:extLst>
          </p:cNvPr>
          <p:cNvSpPr txBox="1">
            <a:spLocks/>
          </p:cNvSpPr>
          <p:nvPr/>
        </p:nvSpPr>
        <p:spPr>
          <a:xfrm>
            <a:off x="1524000" y="4728374"/>
            <a:ext cx="9144000" cy="1223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+mn-lt"/>
              </a:rPr>
              <a:t>(see link in description to original video)</a:t>
            </a:r>
            <a:endParaRPr lang="en-CA" sz="3600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A81882-4283-4AA4-B786-151150F4140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258000" y="2836440"/>
              <a:ext cx="4389480" cy="316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A81882-4283-4AA4-B786-151150F414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8640" y="2827080"/>
                <a:ext cx="4408200" cy="318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8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29"/>
    </mc:Choice>
    <mc:Fallback xmlns="">
      <p:transition spd="slow" advTm="14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5A72217-A364-48E2-A631-C75EF3D7D887}"/>
                  </a:ext>
                </a:extLst>
              </p:cNvPr>
              <p:cNvSpPr/>
              <p:nvPr/>
            </p:nvSpPr>
            <p:spPr>
              <a:xfrm>
                <a:off x="578838" y="1194911"/>
                <a:ext cx="3834136" cy="5663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8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8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8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endParaRPr lang="en-US" sz="1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8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8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endParaRPr lang="en-US" sz="1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8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8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endParaRPr lang="en-US" sz="1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8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8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5A72217-A364-48E2-A631-C75EF3D7D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38" y="1194911"/>
                <a:ext cx="3834136" cy="56630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CB0F2B3-AAF8-442A-89B9-32EE0EE9FC9E}"/>
              </a:ext>
            </a:extLst>
          </p:cNvPr>
          <p:cNvSpPr/>
          <p:nvPr/>
        </p:nvSpPr>
        <p:spPr>
          <a:xfrm>
            <a:off x="320769" y="244930"/>
            <a:ext cx="703840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</a:rPr>
              <a:t>The Tensor Product:</a:t>
            </a:r>
            <a:endParaRPr lang="en-CA" sz="6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116F2C2-A4E2-4927-8C42-25988AE7E951}"/>
                  </a:ext>
                </a:extLst>
              </p:cNvPr>
              <p:cNvSpPr/>
              <p:nvPr/>
            </p:nvSpPr>
            <p:spPr>
              <a:xfrm>
                <a:off x="4496702" y="969624"/>
                <a:ext cx="2301143" cy="594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116F2C2-A4E2-4927-8C42-25988AE7E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02" y="969624"/>
                <a:ext cx="2301143" cy="5942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C682AB-AC9F-4F04-997E-AE82D9FEC32F}"/>
              </a:ext>
            </a:extLst>
          </p:cNvPr>
          <p:cNvCxnSpPr>
            <a:cxnSpLocks/>
          </p:cNvCxnSpPr>
          <p:nvPr/>
        </p:nvCxnSpPr>
        <p:spPr>
          <a:xfrm>
            <a:off x="6908597" y="1194911"/>
            <a:ext cx="0" cy="5588855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A30661B-AD69-4838-85C0-3837FD1C7FD2}"/>
                  </a:ext>
                </a:extLst>
              </p:cNvPr>
              <p:cNvSpPr/>
              <p:nvPr/>
            </p:nvSpPr>
            <p:spPr>
              <a:xfrm>
                <a:off x="7023132" y="1194911"/>
                <a:ext cx="516886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5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A30661B-AD69-4838-85C0-3837FD1C7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132" y="1194911"/>
                <a:ext cx="5168868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FC36B6-60C5-47EC-93AC-D4E358AE3C41}"/>
                  </a:ext>
                </a:extLst>
              </p:cNvPr>
              <p:cNvSpPr/>
              <p:nvPr/>
            </p:nvSpPr>
            <p:spPr>
              <a:xfrm>
                <a:off x="7019350" y="2483535"/>
                <a:ext cx="5265415" cy="319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4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4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4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4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sz="4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44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4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4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4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4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4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4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FC36B6-60C5-47EC-93AC-D4E358AE3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50" y="2483535"/>
                <a:ext cx="5265415" cy="31994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113FA3-C7D7-4C39-A925-F5CBB5092CA4}"/>
                  </a:ext>
                </a:extLst>
              </p:cNvPr>
              <p:cNvSpPr/>
              <p:nvPr/>
            </p:nvSpPr>
            <p:spPr>
              <a:xfrm>
                <a:off x="7542335" y="5683001"/>
                <a:ext cx="386778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5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113FA3-C7D7-4C39-A925-F5CBB5092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335" y="5683001"/>
                <a:ext cx="3867787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211A4C4-D904-4D12-AA99-7CBA9115A1A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594320" y="1494360"/>
              <a:ext cx="6189480" cy="4937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211A4C4-D904-4D12-AA99-7CBA9115A1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84960" y="1485000"/>
                <a:ext cx="6208200" cy="4956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4557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13"/>
    </mc:Choice>
    <mc:Fallback xmlns="">
      <p:transition spd="slow" advTm="41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build="p"/>
      <p:bldP spid="15" grpId="0"/>
      <p:bldP spid="17" grpId="0" build="p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B0F2B3-AAF8-442A-89B9-32EE0EE9FC9E}"/>
              </a:ext>
            </a:extLst>
          </p:cNvPr>
          <p:cNvSpPr/>
          <p:nvPr/>
        </p:nvSpPr>
        <p:spPr>
          <a:xfrm>
            <a:off x="320769" y="244930"/>
            <a:ext cx="638867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</a:rPr>
              <a:t>The Metric Tensor</a:t>
            </a:r>
            <a:endParaRPr lang="en-CA" sz="6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90C1E67-96CA-4331-B2F4-9BF3E7D2DEAC}"/>
                  </a:ext>
                </a:extLst>
              </p:cNvPr>
              <p:cNvSpPr/>
              <p:nvPr/>
            </p:nvSpPr>
            <p:spPr>
              <a:xfrm>
                <a:off x="320769" y="1464271"/>
                <a:ext cx="11539135" cy="5108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5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6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5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6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6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6000" i="1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6000" b="0" i="1" smtClean="0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6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5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6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6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5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6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6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endParaRPr lang="en-US" sz="6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90C1E67-96CA-4331-B2F4-9BF3E7D2D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69" y="1464271"/>
                <a:ext cx="11539135" cy="5108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A87D7D-8EA5-408B-89FD-3AAE87AED22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75160" y="5629320"/>
              <a:ext cx="2471400" cy="87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A87D7D-8EA5-408B-89FD-3AAE87AED2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5800" y="5619960"/>
                <a:ext cx="2490120" cy="105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2354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57"/>
    </mc:Choice>
    <mc:Fallback xmlns="">
      <p:transition spd="slow" advTm="10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B0F2B3-AAF8-442A-89B9-32EE0EE9FC9E}"/>
              </a:ext>
            </a:extLst>
          </p:cNvPr>
          <p:cNvSpPr/>
          <p:nvPr/>
        </p:nvSpPr>
        <p:spPr>
          <a:xfrm>
            <a:off x="320769" y="244930"/>
            <a:ext cx="638867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</a:rPr>
              <a:t>The Metric Tensor</a:t>
            </a:r>
            <a:endParaRPr lang="en-CA" sz="6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90C1E67-96CA-4331-B2F4-9BF3E7D2DEAC}"/>
                  </a:ext>
                </a:extLst>
              </p:cNvPr>
              <p:cNvSpPr/>
              <p:nvPr/>
            </p:nvSpPr>
            <p:spPr>
              <a:xfrm>
                <a:off x="320769" y="1464271"/>
                <a:ext cx="11539135" cy="2581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5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54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5400" b="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5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5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US" sz="6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90C1E67-96CA-4331-B2F4-9BF3E7D2D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69" y="1464271"/>
                <a:ext cx="11539135" cy="2581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F45F7EC-ABA9-4F67-8147-A9B88DFAB23D}"/>
                  </a:ext>
                </a:extLst>
              </p:cNvPr>
              <p:cNvSpPr/>
              <p:nvPr/>
            </p:nvSpPr>
            <p:spPr>
              <a:xfrm>
                <a:off x="106018" y="4260233"/>
                <a:ext cx="12191999" cy="2356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F45F7EC-ABA9-4F67-8147-A9B88DFAB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8" y="4260233"/>
                <a:ext cx="12191999" cy="23568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B5F67F-DFC8-4EC7-9851-02F716B074F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72440" y="2311560"/>
              <a:ext cx="6663240" cy="186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B5F67F-DFC8-4EC7-9851-02F716B074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3080" y="2302200"/>
                <a:ext cx="6681960" cy="1878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905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50"/>
    </mc:Choice>
    <mc:Fallback xmlns="">
      <p:transition spd="slow" advTm="17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B0F2B3-AAF8-442A-89B9-32EE0EE9FC9E}"/>
              </a:ext>
            </a:extLst>
          </p:cNvPr>
          <p:cNvSpPr/>
          <p:nvPr/>
        </p:nvSpPr>
        <p:spPr>
          <a:xfrm>
            <a:off x="320769" y="244930"/>
            <a:ext cx="638867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</a:rPr>
              <a:t>The Metric Tensor</a:t>
            </a:r>
            <a:endParaRPr lang="en-CA" sz="6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90C1E67-96CA-4331-B2F4-9BF3E7D2DEAC}"/>
                  </a:ext>
                </a:extLst>
              </p:cNvPr>
              <p:cNvSpPr/>
              <p:nvPr/>
            </p:nvSpPr>
            <p:spPr>
              <a:xfrm>
                <a:off x="320769" y="1464271"/>
                <a:ext cx="11539135" cy="2581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5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54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5400" b="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5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5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US" sz="6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90C1E67-96CA-4331-B2F4-9BF3E7D2D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69" y="1464271"/>
                <a:ext cx="11539135" cy="2581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F45F7EC-ABA9-4F67-8147-A9B88DFAB23D}"/>
                  </a:ext>
                </a:extLst>
              </p:cNvPr>
              <p:cNvSpPr/>
              <p:nvPr/>
            </p:nvSpPr>
            <p:spPr>
              <a:xfrm>
                <a:off x="320769" y="4734342"/>
                <a:ext cx="12191999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400" dirty="0"/>
                        <m:t>            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5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endParaRPr lang="en-US" sz="4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F45F7EC-ABA9-4F67-8147-A9B88DFAB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69" y="4734342"/>
                <a:ext cx="12191999" cy="2123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16339B-EC61-4942-B2A2-1355E9432DE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43400" y="5437080"/>
              <a:ext cx="8234640" cy="81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16339B-EC61-4942-B2A2-1355E9432D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34040" y="5427720"/>
                <a:ext cx="8253360" cy="836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5752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14">
        <p:fade/>
      </p:transition>
    </mc:Choice>
    <mc:Fallback xmlns="">
      <p:transition spd="med" advTm="86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B0F2B3-AAF8-442A-89B9-32EE0EE9FC9E}"/>
              </a:ext>
            </a:extLst>
          </p:cNvPr>
          <p:cNvSpPr/>
          <p:nvPr/>
        </p:nvSpPr>
        <p:spPr>
          <a:xfrm>
            <a:off x="320769" y="244930"/>
            <a:ext cx="638867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</a:rPr>
              <a:t>The Metric Tensor</a:t>
            </a:r>
            <a:endParaRPr lang="en-CA" sz="6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90C1E67-96CA-4331-B2F4-9BF3E7D2DEAC}"/>
                  </a:ext>
                </a:extLst>
              </p:cNvPr>
              <p:cNvSpPr/>
              <p:nvPr/>
            </p:nvSpPr>
            <p:spPr>
              <a:xfrm>
                <a:off x="320769" y="1464271"/>
                <a:ext cx="11539135" cy="2581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5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54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5400" b="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5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5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US" sz="6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90C1E67-96CA-4331-B2F4-9BF3E7D2D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69" y="1464271"/>
                <a:ext cx="11539135" cy="2581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F45F7EC-ABA9-4F67-8147-A9B88DFAB23D}"/>
                  </a:ext>
                </a:extLst>
              </p:cNvPr>
              <p:cNvSpPr/>
              <p:nvPr/>
            </p:nvSpPr>
            <p:spPr>
              <a:xfrm>
                <a:off x="426787" y="4762498"/>
                <a:ext cx="6388672" cy="1262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6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6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F45F7EC-ABA9-4F67-8147-A9B88DFAB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87" y="4762498"/>
                <a:ext cx="6388672" cy="12624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8074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10">
        <p:fade/>
      </p:transition>
    </mc:Choice>
    <mc:Fallback xmlns="">
      <p:transition spd="med" advTm="261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BE10C91-D1F4-4BEB-AFB1-264B9DF52F68}"/>
              </a:ext>
            </a:extLst>
          </p:cNvPr>
          <p:cNvGrpSpPr/>
          <p:nvPr/>
        </p:nvGrpSpPr>
        <p:grpSpPr>
          <a:xfrm>
            <a:off x="9345526" y="270389"/>
            <a:ext cx="2537074" cy="2387640"/>
            <a:chOff x="9072946" y="1456857"/>
            <a:chExt cx="2537074" cy="23876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0210D14-4933-475F-9679-83E157D7A4DE}"/>
                </a:ext>
              </a:extLst>
            </p:cNvPr>
            <p:cNvGrpSpPr/>
            <p:nvPr/>
          </p:nvGrpSpPr>
          <p:grpSpPr>
            <a:xfrm>
              <a:off x="9504910" y="2287855"/>
              <a:ext cx="1221855" cy="1141145"/>
              <a:chOff x="9504911" y="2607859"/>
              <a:chExt cx="879218" cy="821141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1921BEC1-A619-4E22-831E-3400CD3B76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16986" y="2607859"/>
                <a:ext cx="0" cy="82114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399BB07-2CCB-4E6C-8782-794F71D14E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4911" y="3428999"/>
                <a:ext cx="879218" cy="1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17452EF-B968-498A-9ED4-D769929F1CA8}"/>
                    </a:ext>
                  </a:extLst>
                </p:cNvPr>
                <p:cNvSpPr/>
                <p:nvPr/>
              </p:nvSpPr>
              <p:spPr>
                <a:xfrm>
                  <a:off x="10726765" y="3013500"/>
                  <a:ext cx="883255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17452EF-B968-498A-9ED4-D769929F1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6765" y="3013500"/>
                  <a:ext cx="88325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836106A-1490-42E6-91A9-6D0BCE73E49B}"/>
                    </a:ext>
                  </a:extLst>
                </p:cNvPr>
                <p:cNvSpPr/>
                <p:nvPr/>
              </p:nvSpPr>
              <p:spPr>
                <a:xfrm>
                  <a:off x="9072946" y="1456857"/>
                  <a:ext cx="897489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836106A-1490-42E6-91A9-6D0BCE73E4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946" y="1456857"/>
                  <a:ext cx="897489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5A72217-A364-48E2-A631-C75EF3D7D887}"/>
                  </a:ext>
                </a:extLst>
              </p:cNvPr>
              <p:cNvSpPr/>
              <p:nvPr/>
            </p:nvSpPr>
            <p:spPr>
              <a:xfrm>
                <a:off x="116115" y="1650537"/>
                <a:ext cx="12729028" cy="5099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6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6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endParaRPr lang="en-US" sz="36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8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800" dirty="0"/>
                  <a:t>           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⊗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sz="4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⊗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6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5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5A72217-A364-48E2-A631-C75EF3D7D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5" y="1650537"/>
                <a:ext cx="12729028" cy="50997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2EC51F6-9CFA-4621-A129-9FE6F7218BAB}"/>
                  </a:ext>
                </a:extLst>
              </p:cNvPr>
              <p:cNvSpPr/>
              <p:nvPr/>
            </p:nvSpPr>
            <p:spPr>
              <a:xfrm>
                <a:off x="8903197" y="3098419"/>
                <a:ext cx="3172688" cy="931986"/>
              </a:xfrm>
              <a:prstGeom prst="rect">
                <a:avLst/>
              </a:prstGeom>
              <a:ln w="762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sz="44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2EC51F6-9CFA-4621-A129-9FE6F7218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197" y="3098419"/>
                <a:ext cx="3172688" cy="9319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CB0F2B3-AAF8-442A-89B9-32EE0EE9FC9E}"/>
              </a:ext>
            </a:extLst>
          </p:cNvPr>
          <p:cNvSpPr/>
          <p:nvPr/>
        </p:nvSpPr>
        <p:spPr>
          <a:xfrm>
            <a:off x="320769" y="244930"/>
            <a:ext cx="703840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</a:rPr>
              <a:t>The Tensor Product:</a:t>
            </a:r>
            <a:endParaRPr lang="en-CA" sz="6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02EE82-1916-4B20-A491-F233C143E20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56640" y="2658600"/>
              <a:ext cx="7002000" cy="4035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02EE82-1916-4B20-A491-F233C143E2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47280" y="2649240"/>
                <a:ext cx="7020720" cy="4053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611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60"/>
    </mc:Choice>
    <mc:Fallback xmlns="">
      <p:transition spd="slow" advTm="161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A59B2C3-E187-42B4-9AF8-97575DCA177B}"/>
                  </a:ext>
                </a:extLst>
              </p:cNvPr>
              <p:cNvSpPr/>
              <p:nvPr/>
            </p:nvSpPr>
            <p:spPr>
              <a:xfrm>
                <a:off x="341584" y="323063"/>
                <a:ext cx="54486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6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A59B2C3-E187-42B4-9AF8-97575DCA1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4" y="323063"/>
                <a:ext cx="5448600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FBFCC5-252D-4545-9F1C-7A0318A29B98}"/>
                  </a:ext>
                </a:extLst>
              </p:cNvPr>
              <p:cNvSpPr/>
              <p:nvPr/>
            </p:nvSpPr>
            <p:spPr>
              <a:xfrm>
                <a:off x="-175422" y="1521293"/>
                <a:ext cx="13739022" cy="5228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p>
                                <m:sSup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5400" b="0" i="1" smtClean="0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5400" b="0" i="1" smtClean="0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5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5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5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bSup>
                        <m:sSubSup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FBFCC5-252D-4545-9F1C-7A0318A29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422" y="1521293"/>
                <a:ext cx="13739022" cy="52284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1040E4-7B61-48F4-B83B-34C9B5A7DE5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78320" y="1005120"/>
              <a:ext cx="6178680" cy="4710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1040E4-7B61-48F4-B83B-34C9B5A7DE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8960" y="995760"/>
                <a:ext cx="6197400" cy="4728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8837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64"/>
    </mc:Choice>
    <mc:Fallback xmlns="">
      <p:transition spd="slow" advTm="353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A59B2C3-E187-42B4-9AF8-97575DCA177B}"/>
                  </a:ext>
                </a:extLst>
              </p:cNvPr>
              <p:cNvSpPr/>
              <p:nvPr/>
            </p:nvSpPr>
            <p:spPr>
              <a:xfrm>
                <a:off x="341584" y="323063"/>
                <a:ext cx="1044568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sz="6000" i="1">
                              <a:latin typeface="Cambria Math" panose="02040503050406030204" pitchFamily="18" charset="0"/>
                            </a:rPr>
                            <m:t>__</m:t>
                          </m:r>
                        </m:e>
                      </m:d>
                    </m:oMath>
                  </m:oMathPara>
                </a14:m>
                <a:endParaRPr lang="en-US" sz="6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A59B2C3-E187-42B4-9AF8-97575DCA1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4" y="323063"/>
                <a:ext cx="10445686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FBFCC5-252D-4545-9F1C-7A0318A29B98}"/>
                  </a:ext>
                </a:extLst>
              </p:cNvPr>
              <p:cNvSpPr/>
              <p:nvPr/>
            </p:nvSpPr>
            <p:spPr>
              <a:xfrm>
                <a:off x="-175422" y="1521293"/>
                <a:ext cx="13739022" cy="5228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p>
                                <m:sSup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5400" b="0" i="1" smtClean="0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5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5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5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Sup>
                        <m:sSubSup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FBFCC5-252D-4545-9F1C-7A0318A29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422" y="1521293"/>
                <a:ext cx="13739022" cy="52284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956D33-71F9-4927-ACDA-4008286B0C5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3680" y="1358280"/>
              <a:ext cx="7891200" cy="524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956D33-71F9-4927-ACDA-4008286B0C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320" y="1348920"/>
                <a:ext cx="7909920" cy="5259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7565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62"/>
    </mc:Choice>
    <mc:Fallback xmlns="">
      <p:transition spd="slow" advTm="401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15360B-3F92-4530-BDA9-532FC5DBE1E5}"/>
                  </a:ext>
                </a:extLst>
              </p:cNvPr>
              <p:cNvSpPr/>
              <p:nvPr/>
            </p:nvSpPr>
            <p:spPr>
              <a:xfrm>
                <a:off x="1370539" y="1186213"/>
                <a:ext cx="9450921" cy="1794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9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9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9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9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96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9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9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9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15360B-3F92-4530-BDA9-532FC5DBE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39" y="1186213"/>
                <a:ext cx="9450921" cy="17943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ACD8C2-7F67-4F1D-887A-53514573FF38}"/>
                  </a:ext>
                </a:extLst>
              </p:cNvPr>
              <p:cNvSpPr txBox="1"/>
              <p:nvPr/>
            </p:nvSpPr>
            <p:spPr>
              <a:xfrm>
                <a:off x="2723345" y="3671111"/>
                <a:ext cx="6745308" cy="2000676"/>
              </a:xfrm>
              <a:prstGeom prst="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10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10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0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0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0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10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0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0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CA" sz="10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ACD8C2-7F67-4F1D-887A-53514573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45" y="3671111"/>
                <a:ext cx="6745308" cy="20006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1205A3-6415-4F40-B4EA-1401E435F0C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680920" y="2769120"/>
              <a:ext cx="7100640" cy="271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1205A3-6415-4F40-B4EA-1401E435F0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560" y="2759760"/>
                <a:ext cx="7119360" cy="2736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4196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64"/>
    </mc:Choice>
    <mc:Fallback xmlns="">
      <p:transition spd="slow" advTm="167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15360B-3F92-4530-BDA9-532FC5DBE1E5}"/>
                  </a:ext>
                </a:extLst>
              </p:cNvPr>
              <p:cNvSpPr/>
              <p:nvPr/>
            </p:nvSpPr>
            <p:spPr>
              <a:xfrm>
                <a:off x="498665" y="1186213"/>
                <a:ext cx="11194668" cy="1794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96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9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9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9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960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9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9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CA" sz="9600" dirty="0">
                          <a:solidFill>
                            <a:srgbClr val="002060"/>
                          </a:solidFill>
                        </a:rPr>
                        <m:t> </m:t>
                      </m:r>
                    </m:oMath>
                  </m:oMathPara>
                </a14:m>
                <a:endParaRPr lang="en-CA" sz="9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15360B-3F92-4530-BDA9-532FC5DBE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65" y="1186213"/>
                <a:ext cx="11194668" cy="17943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ACD8C2-7F67-4F1D-887A-53514573FF38}"/>
                  </a:ext>
                </a:extLst>
              </p:cNvPr>
              <p:cNvSpPr txBox="1"/>
              <p:nvPr/>
            </p:nvSpPr>
            <p:spPr>
              <a:xfrm>
                <a:off x="2723345" y="3671111"/>
                <a:ext cx="6745308" cy="2000676"/>
              </a:xfrm>
              <a:prstGeom prst="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10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10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0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0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0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10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0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0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CA" sz="10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ACD8C2-7F67-4F1D-887A-53514573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45" y="3671111"/>
                <a:ext cx="6745308" cy="20006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E39500-1F2A-45AF-9517-46A0FE6380A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199120" y="420840"/>
              <a:ext cx="4951080" cy="244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E39500-1F2A-45AF-9517-46A0FE6380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9760" y="411480"/>
                <a:ext cx="4969800" cy="246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10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066">
        <p:fade/>
      </p:transition>
    </mc:Choice>
    <mc:Fallback xmlns="">
      <p:transition spd="med" advTm="160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8EB78A-80CC-40A6-996E-2F9BA50F794A}"/>
                  </a:ext>
                </a:extLst>
              </p:cNvPr>
              <p:cNvSpPr txBox="1"/>
              <p:nvPr/>
            </p:nvSpPr>
            <p:spPr>
              <a:xfrm>
                <a:off x="1532759" y="2105561"/>
                <a:ext cx="3166123" cy="2646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6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166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8EB78A-80CC-40A6-996E-2F9BA50F7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759" y="2105561"/>
                <a:ext cx="3166123" cy="26468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BADAD2-05BB-40C2-9BFC-5BFAFF759C10}"/>
                  </a:ext>
                </a:extLst>
              </p:cNvPr>
              <p:cNvSpPr txBox="1"/>
              <p:nvPr/>
            </p:nvSpPr>
            <p:spPr>
              <a:xfrm>
                <a:off x="8022700" y="2105561"/>
                <a:ext cx="3132461" cy="2646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6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6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BADAD2-05BB-40C2-9BFC-5BFAFF75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00" y="2105561"/>
                <a:ext cx="3132461" cy="26468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AB9BDB4-1547-4E16-B981-06D3B202DCD5}"/>
              </a:ext>
            </a:extLst>
          </p:cNvPr>
          <p:cNvSpPr txBox="1">
            <a:spLocks/>
          </p:cNvSpPr>
          <p:nvPr/>
        </p:nvSpPr>
        <p:spPr>
          <a:xfrm>
            <a:off x="5179726" y="2379527"/>
            <a:ext cx="1832547" cy="1223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8000" dirty="0">
                <a:solidFill>
                  <a:srgbClr val="C00000"/>
                </a:solidFill>
                <a:latin typeface="+mn-lt"/>
              </a:rPr>
            </a:br>
            <a:r>
              <a:rPr lang="en-US" sz="10000" dirty="0">
                <a:solidFill>
                  <a:srgbClr val="C00000"/>
                </a:solidFill>
                <a:latin typeface="+mn-lt"/>
              </a:rPr>
              <a:t>vs.</a:t>
            </a:r>
            <a:r>
              <a:rPr lang="en-US" sz="8000" dirty="0">
                <a:solidFill>
                  <a:srgbClr val="C00000"/>
                </a:solidFill>
                <a:latin typeface="+mn-lt"/>
              </a:rPr>
              <a:t> </a:t>
            </a:r>
            <a:endParaRPr lang="en-CA" sz="80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72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0"/>
    </mc:Choice>
    <mc:Fallback xmlns="">
      <p:transition spd="slow" advTm="567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0E6E97-F0CE-410F-9178-2BC9D8E49241}"/>
                  </a:ext>
                </a:extLst>
              </p:cNvPr>
              <p:cNvSpPr txBox="1"/>
              <p:nvPr/>
            </p:nvSpPr>
            <p:spPr>
              <a:xfrm>
                <a:off x="1974074" y="3775781"/>
                <a:ext cx="8650252" cy="2395399"/>
              </a:xfrm>
              <a:prstGeom prst="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0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10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0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lang="en-US" sz="10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0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10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0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10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0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0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0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0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m:rPr>
                        <m:nor/>
                      </m:rPr>
                      <a:rPr lang="en-CA" sz="10000" dirty="0"/>
                      <m:t> </m:t>
                    </m:r>
                  </m:oMath>
                </a14:m>
                <a:r>
                  <a:rPr lang="en-CA" sz="10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0E6E97-F0CE-410F-9178-2BC9D8E49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074" y="3775781"/>
                <a:ext cx="8650252" cy="2395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CA6310-B27E-46A5-9FB1-9838155387DE}"/>
                  </a:ext>
                </a:extLst>
              </p:cNvPr>
              <p:cNvSpPr/>
              <p:nvPr/>
            </p:nvSpPr>
            <p:spPr>
              <a:xfrm>
                <a:off x="498665" y="1186213"/>
                <a:ext cx="11194668" cy="1794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96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9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9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9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960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9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9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CA" sz="9600" dirty="0">
                          <a:solidFill>
                            <a:srgbClr val="002060"/>
                          </a:solidFill>
                        </a:rPr>
                        <m:t> </m:t>
                      </m:r>
                    </m:oMath>
                  </m:oMathPara>
                </a14:m>
                <a:endParaRPr lang="en-CA" sz="9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CA6310-B27E-46A5-9FB1-983815538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65" y="1186213"/>
                <a:ext cx="11194668" cy="17943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03C258-A561-4644-B557-E8CF62145C3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85000" y="5570640"/>
              <a:ext cx="1253880" cy="154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03C258-A561-4644-B557-E8CF62145C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5640" y="5561280"/>
                <a:ext cx="1272600" cy="173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4654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127">
        <p:fade/>
      </p:transition>
    </mc:Choice>
    <mc:Fallback xmlns="">
      <p:transition spd="med" advTm="141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A59B2C3-E187-42B4-9AF8-97575DCA177B}"/>
                  </a:ext>
                </a:extLst>
              </p:cNvPr>
              <p:cNvSpPr/>
              <p:nvPr/>
            </p:nvSpPr>
            <p:spPr>
              <a:xfrm>
                <a:off x="341584" y="323063"/>
                <a:ext cx="1044568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6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6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000" dirty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6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6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A59B2C3-E187-42B4-9AF8-97575DCA1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4" y="323063"/>
                <a:ext cx="10445686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FBFCC5-252D-4545-9F1C-7A0318A29B98}"/>
                  </a:ext>
                </a:extLst>
              </p:cNvPr>
              <p:cNvSpPr/>
              <p:nvPr/>
            </p:nvSpPr>
            <p:spPr>
              <a:xfrm>
                <a:off x="-175422" y="1521293"/>
                <a:ext cx="13739022" cy="5159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en-US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__</m:t>
                    </m:r>
                    <m:r>
                      <a:rPr lang="en-US" sz="4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d>
                    <m:d>
                      <m:d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4800" dirty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48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p>
                            <m:r>
                              <a:rPr lang="en-US" sz="4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f>
                          <m:f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f>
                          <m:f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4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endParaRPr lang="en-US" sz="5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5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5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en-US" sz="5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__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5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5400" dirty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54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p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54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54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5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5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en-US" sz="5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__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5400" dirty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sz="54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54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54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5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54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54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54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bSup>
                        <m:sSubSup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5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54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54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54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FBFCC5-252D-4545-9F1C-7A0318A29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422" y="1521293"/>
                <a:ext cx="13739022" cy="51591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C854256-5514-48C3-93FC-CB86849DBF95}"/>
              </a:ext>
            </a:extLst>
          </p:cNvPr>
          <p:cNvSpPr/>
          <p:nvPr/>
        </p:nvSpPr>
        <p:spPr>
          <a:xfrm>
            <a:off x="6974006" y="5622878"/>
            <a:ext cx="4067033" cy="1057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AF4CD2-FB7B-4F14-A317-1BED6E2C6A2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389400" y="1080360"/>
              <a:ext cx="7624440" cy="5697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AF4CD2-FB7B-4F14-A317-1BED6E2C6A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80040" y="1071000"/>
                <a:ext cx="7643160" cy="5716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9700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82"/>
    </mc:Choice>
    <mc:Fallback xmlns="">
      <p:transition spd="slow" advTm="474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A59B2C3-E187-42B4-9AF8-97575DCA177B}"/>
                  </a:ext>
                </a:extLst>
              </p:cNvPr>
              <p:cNvSpPr/>
              <p:nvPr/>
            </p:nvSpPr>
            <p:spPr>
              <a:xfrm>
                <a:off x="341584" y="323063"/>
                <a:ext cx="1044568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dirty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6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6000" i="1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000" dirty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6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sz="6000" i="1">
                              <a:latin typeface="Cambria Math" panose="02040503050406030204" pitchFamily="18" charset="0"/>
                            </a:rPr>
                            <m:t>__</m:t>
                          </m:r>
                        </m:e>
                      </m:d>
                    </m:oMath>
                  </m:oMathPara>
                </a14:m>
                <a:endParaRPr lang="en-US" sz="6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A59B2C3-E187-42B4-9AF8-97575DCA1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4" y="323063"/>
                <a:ext cx="10445686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FBFCC5-252D-4545-9F1C-7A0318A29B98}"/>
                  </a:ext>
                </a:extLst>
              </p:cNvPr>
              <p:cNvSpPr/>
              <p:nvPr/>
            </p:nvSpPr>
            <p:spPr>
              <a:xfrm>
                <a:off x="-175422" y="1521293"/>
                <a:ext cx="13739022" cy="5159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en-US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__</m:t>
                    </m:r>
                    <m:r>
                      <a:rPr lang="en-US" sz="4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d>
                    <m:d>
                      <m:d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4800" dirty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48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p>
                            <m:r>
                              <a:rPr lang="en-US" sz="4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f>
                          <m:f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8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4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endParaRPr lang="en-US" sz="5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5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5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en-US" sz="5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__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5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5400" dirty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54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p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5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5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en-US" sz="5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__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5400" dirty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sz="54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5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54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54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Sup>
                        <m:sSubSup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5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5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5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54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54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5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5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FBFCC5-252D-4545-9F1C-7A0318A29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422" y="1521293"/>
                <a:ext cx="13739022" cy="51591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A31750-A53E-462F-8DC4-9383F21FA01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038480" y="1517400"/>
              <a:ext cx="6765480" cy="5112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A31750-A53E-462F-8DC4-9383F21FA0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9120" y="1508040"/>
                <a:ext cx="6784200" cy="5131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253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37"/>
    </mc:Choice>
    <mc:Fallback xmlns="">
      <p:transition spd="slow" advTm="274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B69ECBC-1319-4242-80B5-4B99478B6304}"/>
              </a:ext>
            </a:extLst>
          </p:cNvPr>
          <p:cNvSpPr/>
          <p:nvPr/>
        </p:nvSpPr>
        <p:spPr>
          <a:xfrm>
            <a:off x="320769" y="244930"/>
            <a:ext cx="39693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</a:rPr>
              <a:t>This Video:</a:t>
            </a:r>
            <a:endParaRPr lang="en-CA" sz="6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EB31B9-A8F9-4D3F-8AC4-8EDCE0FAEFDC}"/>
                  </a:ext>
                </a:extLst>
              </p:cNvPr>
              <p:cNvSpPr/>
              <p:nvPr/>
            </p:nvSpPr>
            <p:spPr>
              <a:xfrm>
                <a:off x="1137241" y="1746485"/>
                <a:ext cx="10434716" cy="2064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000" dirty="0"/>
                  <a:t>Proof of</a:t>
                </a:r>
                <a:endParaRPr lang="en-CA" sz="6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60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6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6000" b="0" i="1" dirty="0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6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60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6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6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EB31B9-A8F9-4D3F-8AC4-8EDCE0FAE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41" y="1746485"/>
                <a:ext cx="10434716" cy="2064476"/>
              </a:xfrm>
              <a:prstGeom prst="rect">
                <a:avLst/>
              </a:prstGeom>
              <a:blipFill>
                <a:blip r:embed="rId3"/>
                <a:stretch>
                  <a:fillRect l="-3565" t="-88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7BF1A5E-FE44-49DB-A268-69A6E179C4CF}"/>
                  </a:ext>
                </a:extLst>
              </p:cNvPr>
              <p:cNvSpPr/>
              <p:nvPr/>
            </p:nvSpPr>
            <p:spPr>
              <a:xfrm>
                <a:off x="1137241" y="4891616"/>
                <a:ext cx="10258129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000" dirty="0"/>
                  <a:t>and examples of computing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6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6000" dirty="0"/>
                  <a:t>. </a:t>
                </a:r>
                <a:endParaRPr lang="en-CA" sz="6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7BF1A5E-FE44-49DB-A268-69A6E179C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41" y="4891616"/>
                <a:ext cx="10258129" cy="1015663"/>
              </a:xfrm>
              <a:prstGeom prst="rect">
                <a:avLst/>
              </a:prstGeom>
              <a:blipFill>
                <a:blip r:embed="rId4"/>
                <a:stretch>
                  <a:fillRect l="-3627" t="-17964" r="-2675" b="-39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E17D4A-EF7C-4F36-BF19-3F47ADCFD68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324520" y="2619000"/>
              <a:ext cx="582120" cy="66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E17D4A-EF7C-4F36-BF19-3F47ADCFD6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15160" y="2609640"/>
                <a:ext cx="600840" cy="685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3311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3"/>
    </mc:Choice>
    <mc:Fallback xmlns="">
      <p:transition spd="slow" advTm="5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21773"/>
            <a:ext cx="12192000" cy="1223645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C00000"/>
                </a:solidFill>
                <a:latin typeface="+mn-lt"/>
              </a:rPr>
              <a:t>2. An Example</a:t>
            </a:r>
            <a:endParaRPr lang="en-CA" sz="8000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C8D925-2CDC-442E-8D28-DA9C2BF06759}"/>
                  </a:ext>
                </a:extLst>
              </p:cNvPr>
              <p:cNvSpPr/>
              <p:nvPr/>
            </p:nvSpPr>
            <p:spPr>
              <a:xfrm>
                <a:off x="537572" y="4139239"/>
                <a:ext cx="11116856" cy="185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dirty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6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6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f>
                        <m:f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6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6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sz="6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6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6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𝔤</m:t>
                              </m:r>
                            </m:e>
                            <m:sup>
                              <m:r>
                                <a:rPr lang="en-US" sz="6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</m:e>
                      </m:acc>
                      <m:f>
                        <m:f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6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6000" i="1">
                                  <a:solidFill>
                                    <a:srgbClr val="FE61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solidFill>
                                    <a:srgbClr val="FE61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6000" i="1">
                                  <a:solidFill>
                                    <a:srgbClr val="FE61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̃"/>
                          <m:ctrlPr>
                            <a:rPr lang="en-US" sz="6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6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6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C8D925-2CDC-442E-8D28-DA9C2BF067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72" y="4139239"/>
                <a:ext cx="11116856" cy="185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C3EF4F-7FEA-4A40-8043-B873E95AC2F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395160" y="3468960"/>
              <a:ext cx="6130800" cy="2751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C3EF4F-7FEA-4A40-8043-B873E95AC2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5800" y="3459600"/>
                <a:ext cx="6149520" cy="2770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8966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68"/>
    </mc:Choice>
    <mc:Fallback xmlns="">
      <p:transition spd="slow" advTm="184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21773"/>
            <a:ext cx="12192000" cy="1223645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C00000"/>
                </a:solidFill>
                <a:latin typeface="+mn-lt"/>
              </a:rPr>
              <a:t>2. An Example</a:t>
            </a:r>
            <a:endParaRPr lang="en-CA" sz="8000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C8D925-2CDC-442E-8D28-DA9C2BF06759}"/>
                  </a:ext>
                </a:extLst>
              </p:cNvPr>
              <p:cNvSpPr/>
              <p:nvPr/>
            </p:nvSpPr>
            <p:spPr>
              <a:xfrm>
                <a:off x="537572" y="4139239"/>
                <a:ext cx="11116856" cy="185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dirty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6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6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f>
                        <m:f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6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6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6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6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6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𝔤</m:t>
                              </m:r>
                            </m:e>
                            <m:sup>
                              <m:r>
                                <a:rPr lang="en-US" sz="6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</m:e>
                      </m:acc>
                      <m:f>
                        <m:f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6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6000" i="1">
                                  <a:solidFill>
                                    <a:srgbClr val="FE61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solidFill>
                                    <a:srgbClr val="FE61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6000" i="1">
                                  <a:solidFill>
                                    <a:srgbClr val="FE61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6000" i="1">
                                  <a:solidFill>
                                    <a:srgbClr val="FE61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solidFill>
                                    <a:srgbClr val="FE61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6000" i="1">
                                  <a:solidFill>
                                    <a:srgbClr val="FE61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6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C8D925-2CDC-442E-8D28-DA9C2BF067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72" y="4139239"/>
                <a:ext cx="11116856" cy="185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D021DB-046A-4A2C-96DE-D519458F7BF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162760" y="6010200"/>
              <a:ext cx="5847480" cy="90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D021DB-046A-4A2C-96DE-D519458F7B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3400" y="6000840"/>
                <a:ext cx="5866200" cy="1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59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70">
        <p:fade/>
      </p:transition>
    </mc:Choice>
    <mc:Fallback xmlns="">
      <p:transition spd="med" advTm="357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A729AD-DD46-4B30-8A6F-6A49BAE196A8}"/>
                  </a:ext>
                </a:extLst>
              </p:cNvPr>
              <p:cNvSpPr/>
              <p:nvPr/>
            </p:nvSpPr>
            <p:spPr>
              <a:xfrm>
                <a:off x="4849505" y="228139"/>
                <a:ext cx="2492990" cy="144655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4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A729AD-DD46-4B30-8A6F-6A49BAE19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505" y="228139"/>
                <a:ext cx="2492990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D1390D-09A1-41A9-A498-E6BF76EABBD1}"/>
                  </a:ext>
                </a:extLst>
              </p:cNvPr>
              <p:cNvSpPr/>
              <p:nvPr/>
            </p:nvSpPr>
            <p:spPr>
              <a:xfrm>
                <a:off x="4936516" y="1816179"/>
                <a:ext cx="2272666" cy="1830758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CA" sz="4000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D1390D-09A1-41A9-A498-E6BF76EAB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516" y="1816179"/>
                <a:ext cx="2272666" cy="1830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33CEA1A4-07CE-4F3A-B013-1BF7DAE593C6}"/>
              </a:ext>
            </a:extLst>
          </p:cNvPr>
          <p:cNvGrpSpPr/>
          <p:nvPr/>
        </p:nvGrpSpPr>
        <p:grpSpPr>
          <a:xfrm>
            <a:off x="201190" y="4002967"/>
            <a:ext cx="5128668" cy="2648738"/>
            <a:chOff x="201190" y="4002967"/>
            <a:chExt cx="5128668" cy="2648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2D559B3-257B-4202-BF71-AE1B39EC8B15}"/>
                    </a:ext>
                  </a:extLst>
                </p:cNvPr>
                <p:cNvSpPr txBox="1"/>
                <p:nvPr/>
              </p:nvSpPr>
              <p:spPr>
                <a:xfrm>
                  <a:off x="201190" y="4002967"/>
                  <a:ext cx="2859052" cy="2648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CA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4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000" b="0" i="1" dirty="0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b="0" i="1" dirty="0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sz="4000" b="0" i="1" dirty="0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sz="4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sz="4000" b="0" i="1" dirty="0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sz="4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2D559B3-257B-4202-BF71-AE1B39EC8B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90" y="4002967"/>
                  <a:ext cx="2859052" cy="26487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B3AE085-1A46-490F-8C38-3F418C157D0E}"/>
                    </a:ext>
                  </a:extLst>
                </p:cNvPr>
                <p:cNvSpPr txBox="1"/>
                <p:nvPr/>
              </p:nvSpPr>
              <p:spPr>
                <a:xfrm>
                  <a:off x="2991461" y="4024447"/>
                  <a:ext cx="2338397" cy="2485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4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4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00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4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sz="40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40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sz="4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00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4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B3AE085-1A46-490F-8C38-3F418C157D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1461" y="4024447"/>
                  <a:ext cx="2338397" cy="248574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63D50C4-CC9B-4B71-A115-E66B332D0A73}"/>
                  </a:ext>
                </a:extLst>
              </p:cNvPr>
              <p:cNvSpPr txBox="1"/>
              <p:nvPr/>
            </p:nvSpPr>
            <p:spPr>
              <a:xfrm>
                <a:off x="7209182" y="3930464"/>
                <a:ext cx="5084415" cy="3260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E61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E61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E61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E61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E61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E61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4000" dirty="0"/>
              </a:p>
              <a:p>
                <a:endParaRPr lang="en-CA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4000" dirty="0"/>
                  <a:t> </a:t>
                </a:r>
              </a:p>
              <a:p>
                <a:endParaRPr lang="en-CA" sz="4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63D50C4-CC9B-4B71-A115-E66B332D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82" y="3930464"/>
                <a:ext cx="5084415" cy="32603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A32F5D9-872A-422F-B0C9-22F2248ADA5A}"/>
                  </a:ext>
                </a:extLst>
              </p:cNvPr>
              <p:cNvSpPr txBox="1"/>
              <p:nvPr/>
            </p:nvSpPr>
            <p:spPr>
              <a:xfrm>
                <a:off x="3213603" y="2938276"/>
                <a:ext cx="6681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A" sz="32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A32F5D9-872A-422F-B0C9-22F2248AD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603" y="2938276"/>
                <a:ext cx="66819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4D284AE-645B-45C4-93D9-0EEA3E809EF3}"/>
                  </a:ext>
                </a:extLst>
              </p:cNvPr>
              <p:cNvSpPr txBox="1"/>
              <p:nvPr/>
            </p:nvSpPr>
            <p:spPr>
              <a:xfrm>
                <a:off x="496383" y="109307"/>
                <a:ext cx="6769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2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4D284AE-645B-45C4-93D9-0EEA3E809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3" y="109307"/>
                <a:ext cx="67698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D5A195AB-1DD3-4CD8-AC16-5D00B738CC7A}"/>
              </a:ext>
            </a:extLst>
          </p:cNvPr>
          <p:cNvGrpSpPr/>
          <p:nvPr/>
        </p:nvGrpSpPr>
        <p:grpSpPr>
          <a:xfrm>
            <a:off x="462176" y="610771"/>
            <a:ext cx="2780698" cy="2808563"/>
            <a:chOff x="8591673" y="620437"/>
            <a:chExt cx="2780698" cy="2808563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E73DF72-A2B2-4368-8F2A-D391B7907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5582" y="620437"/>
              <a:ext cx="0" cy="280856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EE84151-13C2-4553-AD94-1BF1AE25DA25}"/>
                </a:ext>
              </a:extLst>
            </p:cNvPr>
            <p:cNvCxnSpPr>
              <a:cxnSpLocks/>
            </p:cNvCxnSpPr>
            <p:nvPr/>
          </p:nvCxnSpPr>
          <p:spPr>
            <a:xfrm>
              <a:off x="8591673" y="3295962"/>
              <a:ext cx="2725415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8971C8-351A-46F6-BF72-BCE8840DA419}"/>
                </a:ext>
              </a:extLst>
            </p:cNvPr>
            <p:cNvCxnSpPr>
              <a:cxnSpLocks/>
            </p:cNvCxnSpPr>
            <p:nvPr/>
          </p:nvCxnSpPr>
          <p:spPr>
            <a:xfrm>
              <a:off x="11215270" y="637904"/>
              <a:ext cx="0" cy="2762370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2B7999B-4964-4CD0-85FF-60591428858B}"/>
                </a:ext>
              </a:extLst>
            </p:cNvPr>
            <p:cNvCxnSpPr>
              <a:cxnSpLocks/>
            </p:cNvCxnSpPr>
            <p:nvPr/>
          </p:nvCxnSpPr>
          <p:spPr>
            <a:xfrm>
              <a:off x="8665582" y="637904"/>
              <a:ext cx="0" cy="2762370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E75EEA8-DBF9-4F66-ADF3-CB0E36B9B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91186" y="-634911"/>
              <a:ext cx="0" cy="2762370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322130D-5697-4514-B05F-BCDC54D952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91186" y="1914777"/>
              <a:ext cx="0" cy="2762370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7D1A7AA-A0AA-4AA1-9AA4-B374A454E3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91186" y="637904"/>
              <a:ext cx="0" cy="2762370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CBEA4F4-8912-44CB-AE7E-10D6338FCFD0}"/>
                </a:ext>
              </a:extLst>
            </p:cNvPr>
            <p:cNvCxnSpPr>
              <a:cxnSpLocks/>
            </p:cNvCxnSpPr>
            <p:nvPr/>
          </p:nvCxnSpPr>
          <p:spPr>
            <a:xfrm>
              <a:off x="9921863" y="637904"/>
              <a:ext cx="0" cy="2762370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91E40B-849A-4CBA-B8A0-C6E014A3393C}"/>
              </a:ext>
            </a:extLst>
          </p:cNvPr>
          <p:cNvGrpSpPr/>
          <p:nvPr/>
        </p:nvGrpSpPr>
        <p:grpSpPr>
          <a:xfrm>
            <a:off x="533755" y="1183229"/>
            <a:ext cx="2043214" cy="2131908"/>
            <a:chOff x="533755" y="1183229"/>
            <a:chExt cx="2043214" cy="213190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5616146-E372-4D1C-A137-B6373097D3F1}"/>
                </a:ext>
              </a:extLst>
            </p:cNvPr>
            <p:cNvGrpSpPr/>
            <p:nvPr/>
          </p:nvGrpSpPr>
          <p:grpSpPr>
            <a:xfrm>
              <a:off x="533755" y="1998448"/>
              <a:ext cx="1275464" cy="1301138"/>
              <a:chOff x="2438399" y="503587"/>
              <a:chExt cx="1974575" cy="2014328"/>
            </a:xfrm>
          </p:grpSpPr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E7B86D3C-1B44-44A7-AA95-E2E25CBF10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4CE70E22-15A2-4A14-A495-F926B5D67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8F63A15-22E3-4185-AA47-6EA0F118526A}"/>
                    </a:ext>
                  </a:extLst>
                </p:cNvPr>
                <p:cNvSpPr txBox="1"/>
                <p:nvPr/>
              </p:nvSpPr>
              <p:spPr>
                <a:xfrm>
                  <a:off x="1837118" y="2408222"/>
                  <a:ext cx="739851" cy="906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CA" sz="3600" dirty="0">
                      <a:solidFill>
                        <a:srgbClr val="00206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8F63A15-22E3-4185-AA47-6EA0F1185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118" y="2408222"/>
                  <a:ext cx="739851" cy="9069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6A97802-C79A-414E-8E91-3BA36EF7EDC0}"/>
                    </a:ext>
                  </a:extLst>
                </p:cNvPr>
                <p:cNvSpPr txBox="1"/>
                <p:nvPr/>
              </p:nvSpPr>
              <p:spPr>
                <a:xfrm>
                  <a:off x="575787" y="1183229"/>
                  <a:ext cx="718079" cy="906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CA" sz="3600" dirty="0">
                      <a:solidFill>
                        <a:srgbClr val="00206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6A97802-C79A-414E-8E91-3BA36EF7E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87" y="1183229"/>
                  <a:ext cx="718079" cy="90691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773F97E-8594-4C69-B39E-AAA27B6AB88B}"/>
              </a:ext>
            </a:extLst>
          </p:cNvPr>
          <p:cNvGrpSpPr/>
          <p:nvPr/>
        </p:nvGrpSpPr>
        <p:grpSpPr>
          <a:xfrm>
            <a:off x="8722491" y="109307"/>
            <a:ext cx="3469509" cy="3413744"/>
            <a:chOff x="13228821" y="228139"/>
            <a:chExt cx="3469509" cy="3413744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5E2FFFB-33EA-4887-B05F-97DB4C197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02730" y="729603"/>
              <a:ext cx="0" cy="2808563"/>
            </a:xfrm>
            <a:prstGeom prst="straightConnector1">
              <a:avLst/>
            </a:prstGeom>
            <a:ln w="38100">
              <a:solidFill>
                <a:srgbClr val="EE85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E0528A1-3BF2-4F10-98B0-C02EE602D112}"/>
                </a:ext>
              </a:extLst>
            </p:cNvPr>
            <p:cNvCxnSpPr>
              <a:cxnSpLocks/>
            </p:cNvCxnSpPr>
            <p:nvPr/>
          </p:nvCxnSpPr>
          <p:spPr>
            <a:xfrm>
              <a:off x="13228821" y="3405128"/>
              <a:ext cx="2725415" cy="0"/>
            </a:xfrm>
            <a:prstGeom prst="straightConnector1">
              <a:avLst/>
            </a:prstGeom>
            <a:ln w="38100">
              <a:solidFill>
                <a:srgbClr val="EE85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7BD0CC9-D084-42A7-994C-7803E146030D}"/>
                </a:ext>
              </a:extLst>
            </p:cNvPr>
            <p:cNvCxnSpPr>
              <a:cxnSpLocks/>
            </p:cNvCxnSpPr>
            <p:nvPr/>
          </p:nvCxnSpPr>
          <p:spPr>
            <a:xfrm>
              <a:off x="15215140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BA77C4C-2BB8-4547-ADC0-7205B670B23A}"/>
                </a:ext>
              </a:extLst>
            </p:cNvPr>
            <p:cNvCxnSpPr>
              <a:cxnSpLocks/>
            </p:cNvCxnSpPr>
            <p:nvPr/>
          </p:nvCxnSpPr>
          <p:spPr>
            <a:xfrm>
              <a:off x="15852418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62B3C1-EC68-4CF5-8481-9FAD5ABADB8F}"/>
                </a:ext>
              </a:extLst>
            </p:cNvPr>
            <p:cNvCxnSpPr>
              <a:cxnSpLocks/>
            </p:cNvCxnSpPr>
            <p:nvPr/>
          </p:nvCxnSpPr>
          <p:spPr>
            <a:xfrm>
              <a:off x="13302730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DB91A83-2847-4492-9E60-084CB6BC128D}"/>
                </a:ext>
              </a:extLst>
            </p:cNvPr>
            <p:cNvCxnSpPr>
              <a:cxnSpLocks/>
            </p:cNvCxnSpPr>
            <p:nvPr/>
          </p:nvCxnSpPr>
          <p:spPr>
            <a:xfrm>
              <a:off x="13940008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F15EEFC-74E7-4B22-B63B-B09AFFA9797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111533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1923654-36E6-46EC-A23D-A736338BE74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-525745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FA2B6EC-C66C-4E03-8AB3-3DC1935308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2023943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4E6EFE2-D38F-4C6F-8C19-B8B530AF73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1386665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652BFA1-F1A4-4577-8609-7AE8A3307CBE}"/>
                    </a:ext>
                  </a:extLst>
                </p:cNvPr>
                <p:cNvSpPr txBox="1"/>
                <p:nvPr/>
              </p:nvSpPr>
              <p:spPr>
                <a:xfrm>
                  <a:off x="15980248" y="3057108"/>
                  <a:ext cx="71808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652BFA1-F1A4-4577-8609-7AE8A3307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0248" y="3057108"/>
                  <a:ext cx="718082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00B8EFB-E060-429B-8047-31D2DA6F4044}"/>
                    </a:ext>
                  </a:extLst>
                </p:cNvPr>
                <p:cNvSpPr txBox="1"/>
                <p:nvPr/>
              </p:nvSpPr>
              <p:spPr>
                <a:xfrm>
                  <a:off x="13263028" y="228139"/>
                  <a:ext cx="71808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00B8EFB-E060-429B-8047-31D2DA6F4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3028" y="228139"/>
                  <a:ext cx="718081" cy="5847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D58B862-CDA1-46B0-9265-56723D51DA0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936F04F-1B2E-457A-9F6B-6915839B7163}"/>
                </a:ext>
              </a:extLst>
            </p:cNvPr>
            <p:cNvCxnSpPr>
              <a:cxnSpLocks/>
            </p:cNvCxnSpPr>
            <p:nvPr/>
          </p:nvCxnSpPr>
          <p:spPr>
            <a:xfrm>
              <a:off x="14559011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6446CC0-9EFB-429A-A0CE-9E9FD832CB74}"/>
                </a:ext>
              </a:extLst>
            </p:cNvPr>
            <p:cNvGrpSpPr/>
            <p:nvPr/>
          </p:nvGrpSpPr>
          <p:grpSpPr>
            <a:xfrm>
              <a:off x="13279985" y="1960990"/>
              <a:ext cx="1515590" cy="1462645"/>
              <a:chOff x="3074397" y="1683791"/>
              <a:chExt cx="1762514" cy="1700943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EA2BE42-9113-4429-82A5-44DFAC4E683C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ADFDEBC1-C374-45EC-80EC-B3AA35ABC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CC2473AF-5F0F-4046-A89C-70F9E56146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4396F3F7-DE66-4CA7-A30F-6F282ACCB9E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1942" y="2435351"/>
                    <a:ext cx="964969" cy="9493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CA" sz="3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4396F3F7-DE66-4CA7-A30F-6F282ACCB9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942" y="2435351"/>
                    <a:ext cx="964969" cy="94938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B28E9223-F709-45AA-ADF0-5CCE68F98F26}"/>
                      </a:ext>
                    </a:extLst>
                  </p:cNvPr>
                  <p:cNvSpPr txBox="1"/>
                  <p:nvPr/>
                </p:nvSpPr>
                <p:spPr>
                  <a:xfrm>
                    <a:off x="3074397" y="1683791"/>
                    <a:ext cx="964968" cy="9493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CA" sz="3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B28E9223-F709-45AA-ADF0-5CCE68F98F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4397" y="1683791"/>
                    <a:ext cx="964968" cy="94938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E4C6D7C-7898-4911-B1D3-2C32801EA4BD}"/>
                </a:ext>
              </a:extLst>
            </p:cNvPr>
            <p:cNvGrpSpPr/>
            <p:nvPr/>
          </p:nvGrpSpPr>
          <p:grpSpPr>
            <a:xfrm>
              <a:off x="13307411" y="2702128"/>
              <a:ext cx="707703" cy="721949"/>
              <a:chOff x="793691" y="2741057"/>
              <a:chExt cx="707703" cy="721949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0DA5658F-4144-4629-AC8D-840FC1EA2C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3691" y="2741057"/>
                <a:ext cx="0" cy="721949"/>
              </a:xfrm>
              <a:prstGeom prst="straightConnector1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164D672-03AC-46AB-804C-66196DA4F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91" y="3463006"/>
                <a:ext cx="707703" cy="0"/>
              </a:xfrm>
              <a:prstGeom prst="straightConnector1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96E62038-5C1B-4491-B840-02039161913A}"/>
              </a:ext>
            </a:extLst>
          </p:cNvPr>
          <p:cNvSpPr/>
          <p:nvPr/>
        </p:nvSpPr>
        <p:spPr>
          <a:xfrm flipH="1">
            <a:off x="10708810" y="5622878"/>
            <a:ext cx="1483190" cy="1057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0FC8D2-8A12-4CD4-B354-D6A351079FB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7760" y="236520"/>
              <a:ext cx="11489400" cy="6491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0FC8D2-8A12-4CD4-B354-D6A351079F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8400" y="227160"/>
                <a:ext cx="11508120" cy="6510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1498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794"/>
    </mc:Choice>
    <mc:Fallback xmlns="">
      <p:transition spd="slow" advTm="917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73" grpId="0" build="p"/>
      <p:bldP spid="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A729AD-DD46-4B30-8A6F-6A49BAE196A8}"/>
                  </a:ext>
                </a:extLst>
              </p:cNvPr>
              <p:cNvSpPr/>
              <p:nvPr/>
            </p:nvSpPr>
            <p:spPr>
              <a:xfrm>
                <a:off x="4849505" y="228139"/>
                <a:ext cx="2492990" cy="144655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4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A729AD-DD46-4B30-8A6F-6A49BAE19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505" y="228139"/>
                <a:ext cx="2492990" cy="1446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D1390D-09A1-41A9-A498-E6BF76EABBD1}"/>
                  </a:ext>
                </a:extLst>
              </p:cNvPr>
              <p:cNvSpPr/>
              <p:nvPr/>
            </p:nvSpPr>
            <p:spPr>
              <a:xfrm>
                <a:off x="4936516" y="1816179"/>
                <a:ext cx="2272666" cy="1830758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CA" sz="4000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D1390D-09A1-41A9-A498-E6BF76EAB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516" y="1816179"/>
                <a:ext cx="2272666" cy="1830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F0B5BE38-2348-4837-B993-16DD64B080D2}"/>
              </a:ext>
            </a:extLst>
          </p:cNvPr>
          <p:cNvGrpSpPr/>
          <p:nvPr/>
        </p:nvGrpSpPr>
        <p:grpSpPr>
          <a:xfrm>
            <a:off x="6698488" y="3975595"/>
            <a:ext cx="5493512" cy="2750881"/>
            <a:chOff x="201190" y="4002967"/>
            <a:chExt cx="5493512" cy="2750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356C3B9-C966-4609-9C80-930D199A6D1E}"/>
                    </a:ext>
                  </a:extLst>
                </p:cNvPr>
                <p:cNvSpPr txBox="1"/>
                <p:nvPr/>
              </p:nvSpPr>
              <p:spPr>
                <a:xfrm>
                  <a:off x="201190" y="4002967"/>
                  <a:ext cx="2870016" cy="2750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CA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4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000" b="0" i="1" dirty="0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b="0" i="1" dirty="0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sz="4000" b="0" i="1" dirty="0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sz="4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sz="4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sz="4000" i="1">
                                              <a:solidFill>
                                                <a:srgbClr val="FE6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4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sz="4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356C3B9-C966-4609-9C80-930D199A6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90" y="4002967"/>
                  <a:ext cx="2870016" cy="275088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6D7BAE7-456D-42DE-AD56-B78B7D9315E8}"/>
                    </a:ext>
                  </a:extLst>
                </p:cNvPr>
                <p:cNvSpPr txBox="1"/>
                <p:nvPr/>
              </p:nvSpPr>
              <p:spPr>
                <a:xfrm>
                  <a:off x="2991461" y="4869262"/>
                  <a:ext cx="2703241" cy="1324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4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4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48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48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4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6D7BAE7-456D-42DE-AD56-B78B7D931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1461" y="4869262"/>
                  <a:ext cx="2703241" cy="132401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AA67C50-C9E6-48B1-B6B5-73D48DF3D24D}"/>
                  </a:ext>
                </a:extLst>
              </p:cNvPr>
              <p:cNvSpPr txBox="1"/>
              <p:nvPr/>
            </p:nvSpPr>
            <p:spPr>
              <a:xfrm>
                <a:off x="762404" y="3930464"/>
                <a:ext cx="5167505" cy="2628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E61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E61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E61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E61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E61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E61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4000" dirty="0"/>
              </a:p>
              <a:p>
                <a:endParaRPr lang="en-CA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AA67C50-C9E6-48B1-B6B5-73D48DF3D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04" y="3930464"/>
                <a:ext cx="5167505" cy="26286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B9BEDD4-7081-4FEF-9A81-2A5804DEE514}"/>
              </a:ext>
            </a:extLst>
          </p:cNvPr>
          <p:cNvGrpSpPr/>
          <p:nvPr/>
        </p:nvGrpSpPr>
        <p:grpSpPr>
          <a:xfrm>
            <a:off x="462176" y="109307"/>
            <a:ext cx="3419623" cy="3413744"/>
            <a:chOff x="-3747498" y="1241070"/>
            <a:chExt cx="3419623" cy="3413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B8830D6-3A36-41C2-BCFB-78F98214B7D7}"/>
                    </a:ext>
                  </a:extLst>
                </p:cNvPr>
                <p:cNvSpPr txBox="1"/>
                <p:nvPr/>
              </p:nvSpPr>
              <p:spPr>
                <a:xfrm>
                  <a:off x="-996071" y="4070039"/>
                  <a:ext cx="66819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A32F5D9-872A-422F-B0C9-22F2248ADA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96071" y="4070039"/>
                  <a:ext cx="668196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9604B9F-DEBD-4290-9453-0658FEA0E0AA}"/>
                    </a:ext>
                  </a:extLst>
                </p:cNvPr>
                <p:cNvSpPr txBox="1"/>
                <p:nvPr/>
              </p:nvSpPr>
              <p:spPr>
                <a:xfrm>
                  <a:off x="-3713291" y="1241070"/>
                  <a:ext cx="6769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4D284AE-645B-45C4-93D9-0EEA3E809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13291" y="1241070"/>
                  <a:ext cx="676980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7460D3F-27E2-43DA-B815-7F1800619244}"/>
                </a:ext>
              </a:extLst>
            </p:cNvPr>
            <p:cNvGrpSpPr/>
            <p:nvPr/>
          </p:nvGrpSpPr>
          <p:grpSpPr>
            <a:xfrm>
              <a:off x="-3747498" y="1742534"/>
              <a:ext cx="2780698" cy="2808563"/>
              <a:chOff x="8591673" y="620437"/>
              <a:chExt cx="2780698" cy="2808563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B706E7F-E1B4-4F8C-815D-89D27DED37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65582" y="620437"/>
                <a:ext cx="0" cy="280856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7442544-045C-4926-9E21-FFCD4478CB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673" y="3295962"/>
                <a:ext cx="272541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33F0E823-F840-40B4-B840-95F4984BD9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5270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E7BDD2C-41C7-40F1-9294-8ADAFB915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5582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7D2FD55-9701-42F4-9C7C-37D6ACA728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91186" y="-634911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D164A78-60AF-4436-A473-D2D55EEDD4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91186" y="1914777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682DCB0-62A4-44F5-B49D-ED0C80E9B8C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91186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E4F4149-9CC8-4C87-96C6-D72204E50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1863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9F9F3BC-921D-4573-AB9C-A8707DF9118E}"/>
                </a:ext>
              </a:extLst>
            </p:cNvPr>
            <p:cNvGrpSpPr/>
            <p:nvPr/>
          </p:nvGrpSpPr>
          <p:grpSpPr>
            <a:xfrm>
              <a:off x="-3675919" y="3130211"/>
              <a:ext cx="1275464" cy="1301138"/>
              <a:chOff x="2438399" y="503587"/>
              <a:chExt cx="1974575" cy="2014328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057A691-8D43-4EA7-973C-867DFEDE62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0CEA6F7D-289C-410C-B719-EB5D4829F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D63F794-41EC-41C0-8DC7-FA03A9B4C127}"/>
                    </a:ext>
                  </a:extLst>
                </p:cNvPr>
                <p:cNvSpPr txBox="1"/>
                <p:nvPr/>
              </p:nvSpPr>
              <p:spPr>
                <a:xfrm>
                  <a:off x="-2372556" y="3539985"/>
                  <a:ext cx="739851" cy="906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CA" sz="3600" dirty="0">
                      <a:solidFill>
                        <a:srgbClr val="00206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8F63A15-22E3-4185-AA47-6EA0F1185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372556" y="3539985"/>
                  <a:ext cx="739851" cy="9069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CCDDBB4-A8CE-44D0-B4DE-5D3A9C4125D4}"/>
                    </a:ext>
                  </a:extLst>
                </p:cNvPr>
                <p:cNvSpPr txBox="1"/>
                <p:nvPr/>
              </p:nvSpPr>
              <p:spPr>
                <a:xfrm>
                  <a:off x="-3633887" y="2314992"/>
                  <a:ext cx="718079" cy="906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CA" sz="3600" dirty="0">
                      <a:solidFill>
                        <a:srgbClr val="00206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6A97802-C79A-414E-8E91-3BA36EF7E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33887" y="2314992"/>
                  <a:ext cx="718079" cy="9069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A013AF0-A6A4-44A5-84D8-1202432FC5DC}"/>
              </a:ext>
            </a:extLst>
          </p:cNvPr>
          <p:cNvGrpSpPr/>
          <p:nvPr/>
        </p:nvGrpSpPr>
        <p:grpSpPr>
          <a:xfrm>
            <a:off x="8722491" y="109307"/>
            <a:ext cx="3469509" cy="3413744"/>
            <a:chOff x="13228821" y="228139"/>
            <a:chExt cx="3469509" cy="3413744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62372A5-52D3-4004-8AC1-849E049D3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02730" y="729603"/>
              <a:ext cx="0" cy="2808563"/>
            </a:xfrm>
            <a:prstGeom prst="straightConnector1">
              <a:avLst/>
            </a:prstGeom>
            <a:ln w="38100">
              <a:solidFill>
                <a:srgbClr val="EE85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D8FAE35-15F9-4B97-832C-491D55DDB0C9}"/>
                </a:ext>
              </a:extLst>
            </p:cNvPr>
            <p:cNvCxnSpPr>
              <a:cxnSpLocks/>
            </p:cNvCxnSpPr>
            <p:nvPr/>
          </p:nvCxnSpPr>
          <p:spPr>
            <a:xfrm>
              <a:off x="13228821" y="3405128"/>
              <a:ext cx="2725415" cy="0"/>
            </a:xfrm>
            <a:prstGeom prst="straightConnector1">
              <a:avLst/>
            </a:prstGeom>
            <a:ln w="38100">
              <a:solidFill>
                <a:srgbClr val="EE85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CDCEAD3-C19B-4B63-81EB-D7306A29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5215140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E163369-D476-4A8A-B714-4CEC95D0CD96}"/>
                </a:ext>
              </a:extLst>
            </p:cNvPr>
            <p:cNvCxnSpPr>
              <a:cxnSpLocks/>
            </p:cNvCxnSpPr>
            <p:nvPr/>
          </p:nvCxnSpPr>
          <p:spPr>
            <a:xfrm>
              <a:off x="15852418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2262AF-0A5B-41A7-B603-481CD3F5DEB0}"/>
                </a:ext>
              </a:extLst>
            </p:cNvPr>
            <p:cNvCxnSpPr>
              <a:cxnSpLocks/>
            </p:cNvCxnSpPr>
            <p:nvPr/>
          </p:nvCxnSpPr>
          <p:spPr>
            <a:xfrm>
              <a:off x="13302730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B4C541A-01E7-418B-8DDA-6C7FA6A5CCB9}"/>
                </a:ext>
              </a:extLst>
            </p:cNvPr>
            <p:cNvCxnSpPr>
              <a:cxnSpLocks/>
            </p:cNvCxnSpPr>
            <p:nvPr/>
          </p:nvCxnSpPr>
          <p:spPr>
            <a:xfrm>
              <a:off x="13940008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9DF1D2F-40BE-4AFD-8645-CAA81477D67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111533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39018AD-9EFA-4B5B-B645-929FF624216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-525745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209CC2B-3D24-4E82-B45E-F5675C330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2023943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8393DB1-37F4-4C8B-87AC-6EB2D092061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1386665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ABE71CC-17B4-4A86-BA5E-750F6ACCA31A}"/>
                    </a:ext>
                  </a:extLst>
                </p:cNvPr>
                <p:cNvSpPr txBox="1"/>
                <p:nvPr/>
              </p:nvSpPr>
              <p:spPr>
                <a:xfrm>
                  <a:off x="15980248" y="3057108"/>
                  <a:ext cx="71808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652BFA1-F1A4-4577-8609-7AE8A3307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0248" y="3057108"/>
                  <a:ext cx="718082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21DE9AC-7F42-445B-AE88-6ACD3EED807C}"/>
                    </a:ext>
                  </a:extLst>
                </p:cNvPr>
                <p:cNvSpPr txBox="1"/>
                <p:nvPr/>
              </p:nvSpPr>
              <p:spPr>
                <a:xfrm>
                  <a:off x="13263028" y="228139"/>
                  <a:ext cx="71808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00B8EFB-E060-429B-8047-31D2DA6F4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3028" y="228139"/>
                  <a:ext cx="718081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405D9EF-7DE0-4F1E-9CC6-8999D2D4A7D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74E51C0-D017-4C8A-8B8D-EB493B2D35FE}"/>
                </a:ext>
              </a:extLst>
            </p:cNvPr>
            <p:cNvCxnSpPr>
              <a:cxnSpLocks/>
            </p:cNvCxnSpPr>
            <p:nvPr/>
          </p:nvCxnSpPr>
          <p:spPr>
            <a:xfrm>
              <a:off x="14559011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76576DE-39C1-4826-B33E-CCCE0987AE33}"/>
                </a:ext>
              </a:extLst>
            </p:cNvPr>
            <p:cNvGrpSpPr/>
            <p:nvPr/>
          </p:nvGrpSpPr>
          <p:grpSpPr>
            <a:xfrm>
              <a:off x="13279985" y="1960990"/>
              <a:ext cx="1515590" cy="1462645"/>
              <a:chOff x="3074397" y="1683791"/>
              <a:chExt cx="1762514" cy="1700943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7CA515A7-2047-4FC7-B0B0-88876BF4DEC2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25E0BACB-9081-476B-BE35-A1952A30B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5899FA8D-862D-40BE-9CA8-345FD42F4B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01D5A40D-E937-46C0-8537-078F4EB2F631}"/>
                      </a:ext>
                    </a:extLst>
                  </p:cNvPr>
                  <p:cNvSpPr txBox="1"/>
                  <p:nvPr/>
                </p:nvSpPr>
                <p:spPr>
                  <a:xfrm>
                    <a:off x="3871942" y="2435351"/>
                    <a:ext cx="964969" cy="9493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CA" sz="3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4396F3F7-DE66-4CA7-A30F-6F282ACCB9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942" y="2435351"/>
                    <a:ext cx="964969" cy="94938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CFD8D1A6-D0D5-4DDF-B6C7-51739598F535}"/>
                      </a:ext>
                    </a:extLst>
                  </p:cNvPr>
                  <p:cNvSpPr txBox="1"/>
                  <p:nvPr/>
                </p:nvSpPr>
                <p:spPr>
                  <a:xfrm>
                    <a:off x="3074397" y="1683791"/>
                    <a:ext cx="964968" cy="9493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CA" sz="3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B28E9223-F709-45AA-ADF0-5CCE68F98F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4397" y="1683791"/>
                    <a:ext cx="964968" cy="94938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35F9FEA-304A-4BB1-8693-7E19329501B6}"/>
                </a:ext>
              </a:extLst>
            </p:cNvPr>
            <p:cNvGrpSpPr/>
            <p:nvPr/>
          </p:nvGrpSpPr>
          <p:grpSpPr>
            <a:xfrm>
              <a:off x="13307411" y="2702128"/>
              <a:ext cx="707703" cy="721949"/>
              <a:chOff x="793691" y="2741057"/>
              <a:chExt cx="707703" cy="721949"/>
            </a:xfrm>
          </p:grpSpPr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A511B005-43AE-4614-8DE2-D1B2DFF2AF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3691" y="2741057"/>
                <a:ext cx="0" cy="721949"/>
              </a:xfrm>
              <a:prstGeom prst="straightConnector1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C316B75F-98FF-481E-B51C-7C6E5D022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91" y="3463006"/>
                <a:ext cx="707703" cy="0"/>
              </a:xfrm>
              <a:prstGeom prst="straightConnector1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136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A729AD-DD46-4B30-8A6F-6A49BAE196A8}"/>
                  </a:ext>
                </a:extLst>
              </p:cNvPr>
              <p:cNvSpPr/>
              <p:nvPr/>
            </p:nvSpPr>
            <p:spPr>
              <a:xfrm>
                <a:off x="4849505" y="228139"/>
                <a:ext cx="2492990" cy="144655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4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A729AD-DD46-4B30-8A6F-6A49BAE19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505" y="228139"/>
                <a:ext cx="2492990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D1390D-09A1-41A9-A498-E6BF76EABBD1}"/>
                  </a:ext>
                </a:extLst>
              </p:cNvPr>
              <p:cNvSpPr/>
              <p:nvPr/>
            </p:nvSpPr>
            <p:spPr>
              <a:xfrm>
                <a:off x="4936516" y="1816179"/>
                <a:ext cx="2272666" cy="1830758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CA" sz="4000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D1390D-09A1-41A9-A498-E6BF76EAB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516" y="1816179"/>
                <a:ext cx="2272666" cy="1830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2D559B3-257B-4202-BF71-AE1B39EC8B15}"/>
                  </a:ext>
                </a:extLst>
              </p:cNvPr>
              <p:cNvSpPr txBox="1"/>
              <p:nvPr/>
            </p:nvSpPr>
            <p:spPr>
              <a:xfrm>
                <a:off x="338943" y="4083003"/>
                <a:ext cx="9021124" cy="244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4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4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4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4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4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4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4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4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4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4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4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4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4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4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4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4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4800" b="0" i="0" dirty="0">
                    <a:solidFill>
                      <a:srgbClr val="FF7575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7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7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7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7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7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7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2D559B3-257B-4202-BF71-AE1B39EC8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3" y="4083003"/>
                <a:ext cx="9021124" cy="24400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51489A87-9FF2-4238-BDF3-B778B3758E17}"/>
              </a:ext>
            </a:extLst>
          </p:cNvPr>
          <p:cNvGrpSpPr/>
          <p:nvPr/>
        </p:nvGrpSpPr>
        <p:grpSpPr>
          <a:xfrm>
            <a:off x="462176" y="109307"/>
            <a:ext cx="3419623" cy="3413744"/>
            <a:chOff x="-3747498" y="1241070"/>
            <a:chExt cx="3419623" cy="3413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AD573CC-1FF1-4779-B329-45853AE020F0}"/>
                    </a:ext>
                  </a:extLst>
                </p:cNvPr>
                <p:cNvSpPr txBox="1"/>
                <p:nvPr/>
              </p:nvSpPr>
              <p:spPr>
                <a:xfrm>
                  <a:off x="-996071" y="4070039"/>
                  <a:ext cx="66819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A32F5D9-872A-422F-B0C9-22F2248ADA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96071" y="4070039"/>
                  <a:ext cx="668196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10A0075-7480-4C44-BAEF-DB1E6C409D27}"/>
                    </a:ext>
                  </a:extLst>
                </p:cNvPr>
                <p:cNvSpPr txBox="1"/>
                <p:nvPr/>
              </p:nvSpPr>
              <p:spPr>
                <a:xfrm>
                  <a:off x="-3713291" y="1241070"/>
                  <a:ext cx="6769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4D284AE-645B-45C4-93D9-0EEA3E809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13291" y="1241070"/>
                  <a:ext cx="676980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A57F3F6-B0BF-4ED6-9698-110D3F8E4BC6}"/>
                </a:ext>
              </a:extLst>
            </p:cNvPr>
            <p:cNvGrpSpPr/>
            <p:nvPr/>
          </p:nvGrpSpPr>
          <p:grpSpPr>
            <a:xfrm>
              <a:off x="-3747498" y="1742534"/>
              <a:ext cx="2780698" cy="2808563"/>
              <a:chOff x="8591673" y="620437"/>
              <a:chExt cx="2780698" cy="2808563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65BE402-742D-4C01-AAEF-7048422D94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65582" y="620437"/>
                <a:ext cx="0" cy="280856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4A8E51B-D7ED-4EDD-9B71-048969CD8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673" y="3295962"/>
                <a:ext cx="272541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CE98DDC-2E2C-4B03-A440-746BFDA18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5270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6F475F2-B993-4C6A-B333-34F779F72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5582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5A80DE6-72C8-4B07-AA74-18712B7977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91186" y="-634911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A96ACA9-261F-4A77-8B6E-C874D00AB82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91186" y="1914777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2314236-837C-4E91-A610-92EA6FE2AAB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91186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1AD7897-027E-4365-BBF0-C237997D6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1863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D3FF517-B7D2-4642-942C-FC8314D7E85D}"/>
                </a:ext>
              </a:extLst>
            </p:cNvPr>
            <p:cNvGrpSpPr/>
            <p:nvPr/>
          </p:nvGrpSpPr>
          <p:grpSpPr>
            <a:xfrm>
              <a:off x="-3675919" y="3130211"/>
              <a:ext cx="1275464" cy="1301138"/>
              <a:chOff x="2438399" y="503587"/>
              <a:chExt cx="1974575" cy="2014328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C18CD57-8A8D-48EA-96BD-18C6CB81A4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663F406-6751-4769-9EAC-CFB8FD570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1D6905B-62BD-4620-955F-E8CD4C9501D7}"/>
                    </a:ext>
                  </a:extLst>
                </p:cNvPr>
                <p:cNvSpPr txBox="1"/>
                <p:nvPr/>
              </p:nvSpPr>
              <p:spPr>
                <a:xfrm>
                  <a:off x="-2372556" y="3539985"/>
                  <a:ext cx="739851" cy="906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CA" sz="3600" dirty="0">
                      <a:solidFill>
                        <a:srgbClr val="00206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8F63A15-22E3-4185-AA47-6EA0F1185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372556" y="3539985"/>
                  <a:ext cx="739851" cy="9069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02E7D86-C49E-48A8-BB58-C8233A4D4EE7}"/>
                    </a:ext>
                  </a:extLst>
                </p:cNvPr>
                <p:cNvSpPr txBox="1"/>
                <p:nvPr/>
              </p:nvSpPr>
              <p:spPr>
                <a:xfrm>
                  <a:off x="-3633887" y="2314992"/>
                  <a:ext cx="718079" cy="906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CA" sz="3600" dirty="0">
                      <a:solidFill>
                        <a:srgbClr val="00206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6A97802-C79A-414E-8E91-3BA36EF7E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33887" y="2314992"/>
                  <a:ext cx="718079" cy="9069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08CD88C-373B-4AF3-A689-06472A13EDF9}"/>
              </a:ext>
            </a:extLst>
          </p:cNvPr>
          <p:cNvGrpSpPr/>
          <p:nvPr/>
        </p:nvGrpSpPr>
        <p:grpSpPr>
          <a:xfrm>
            <a:off x="8722491" y="109307"/>
            <a:ext cx="3469509" cy="3413744"/>
            <a:chOff x="13228821" y="228139"/>
            <a:chExt cx="3469509" cy="3413744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71C556B-6370-469D-9E89-7A172B8D4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02730" y="729603"/>
              <a:ext cx="0" cy="2808563"/>
            </a:xfrm>
            <a:prstGeom prst="straightConnector1">
              <a:avLst/>
            </a:prstGeom>
            <a:ln w="38100">
              <a:solidFill>
                <a:srgbClr val="EE85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6CFE3A1-88B9-4DAC-85E7-E85F96B23AF5}"/>
                </a:ext>
              </a:extLst>
            </p:cNvPr>
            <p:cNvCxnSpPr>
              <a:cxnSpLocks/>
            </p:cNvCxnSpPr>
            <p:nvPr/>
          </p:nvCxnSpPr>
          <p:spPr>
            <a:xfrm>
              <a:off x="13228821" y="3405128"/>
              <a:ext cx="2725415" cy="0"/>
            </a:xfrm>
            <a:prstGeom prst="straightConnector1">
              <a:avLst/>
            </a:prstGeom>
            <a:ln w="38100">
              <a:solidFill>
                <a:srgbClr val="EE85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1DE8408-1ABC-4B51-9792-C0EFD4EB15F8}"/>
                </a:ext>
              </a:extLst>
            </p:cNvPr>
            <p:cNvCxnSpPr>
              <a:cxnSpLocks/>
            </p:cNvCxnSpPr>
            <p:nvPr/>
          </p:nvCxnSpPr>
          <p:spPr>
            <a:xfrm>
              <a:off x="15215140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D6E2355-AD96-4530-898C-B94C704B16DC}"/>
                </a:ext>
              </a:extLst>
            </p:cNvPr>
            <p:cNvCxnSpPr>
              <a:cxnSpLocks/>
            </p:cNvCxnSpPr>
            <p:nvPr/>
          </p:nvCxnSpPr>
          <p:spPr>
            <a:xfrm>
              <a:off x="15852418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F2A0DB1-340C-4C9F-9020-BA3A7E845BBD}"/>
                </a:ext>
              </a:extLst>
            </p:cNvPr>
            <p:cNvCxnSpPr>
              <a:cxnSpLocks/>
            </p:cNvCxnSpPr>
            <p:nvPr/>
          </p:nvCxnSpPr>
          <p:spPr>
            <a:xfrm>
              <a:off x="13302730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A6BD98-4A10-41C4-9CB3-FF8BF7EAA002}"/>
                </a:ext>
              </a:extLst>
            </p:cNvPr>
            <p:cNvCxnSpPr>
              <a:cxnSpLocks/>
            </p:cNvCxnSpPr>
            <p:nvPr/>
          </p:nvCxnSpPr>
          <p:spPr>
            <a:xfrm>
              <a:off x="13940008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33000BF-9C4B-4C9E-A23C-0259B3B94A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111533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EF9DBF1-B111-41FC-B799-9B0E3B7DEA3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-525745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0F4EDDA-E788-4D7D-9DD1-9D3945D9E82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2023943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41D43C1-87CD-4333-B8F5-7E3DFD8612A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1386665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9B3BBF6-5AA9-4955-A415-DCB806B65704}"/>
                    </a:ext>
                  </a:extLst>
                </p:cNvPr>
                <p:cNvSpPr txBox="1"/>
                <p:nvPr/>
              </p:nvSpPr>
              <p:spPr>
                <a:xfrm>
                  <a:off x="15980248" y="3057108"/>
                  <a:ext cx="71808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652BFA1-F1A4-4577-8609-7AE8A3307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0248" y="3057108"/>
                  <a:ext cx="718082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C78BDFE-F777-4EFF-A981-361667087D89}"/>
                    </a:ext>
                  </a:extLst>
                </p:cNvPr>
                <p:cNvSpPr txBox="1"/>
                <p:nvPr/>
              </p:nvSpPr>
              <p:spPr>
                <a:xfrm>
                  <a:off x="13263028" y="228139"/>
                  <a:ext cx="71808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00B8EFB-E060-429B-8047-31D2DA6F4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3028" y="228139"/>
                  <a:ext cx="718081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BC19D3E-4B5D-414A-9E5F-CD9498A22FC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3BC68C5-6B89-4A86-AD36-10D7E6A83E5A}"/>
                </a:ext>
              </a:extLst>
            </p:cNvPr>
            <p:cNvCxnSpPr>
              <a:cxnSpLocks/>
            </p:cNvCxnSpPr>
            <p:nvPr/>
          </p:nvCxnSpPr>
          <p:spPr>
            <a:xfrm>
              <a:off x="14559011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7E3EF8A-67FA-4F8D-AE63-E797A52F03EA}"/>
                </a:ext>
              </a:extLst>
            </p:cNvPr>
            <p:cNvGrpSpPr/>
            <p:nvPr/>
          </p:nvGrpSpPr>
          <p:grpSpPr>
            <a:xfrm>
              <a:off x="13279985" y="1960990"/>
              <a:ext cx="1515590" cy="1462645"/>
              <a:chOff x="3074397" y="1683791"/>
              <a:chExt cx="1762514" cy="1700943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C56F56B3-1173-48BC-9CF2-B7E7D42AA8AE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8A050825-9180-493C-82D8-EA166962FF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A4DE1E0B-77E2-4804-AB3A-6FEA4838E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DF47AA0F-1378-4F3E-809E-EE321461B378}"/>
                      </a:ext>
                    </a:extLst>
                  </p:cNvPr>
                  <p:cNvSpPr txBox="1"/>
                  <p:nvPr/>
                </p:nvSpPr>
                <p:spPr>
                  <a:xfrm>
                    <a:off x="3871942" y="2435351"/>
                    <a:ext cx="964969" cy="9493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CA" sz="3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4396F3F7-DE66-4CA7-A30F-6F282ACCB9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942" y="2435351"/>
                    <a:ext cx="964969" cy="94938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24187FFD-F5BA-471C-A5CF-C633DC542611}"/>
                      </a:ext>
                    </a:extLst>
                  </p:cNvPr>
                  <p:cNvSpPr txBox="1"/>
                  <p:nvPr/>
                </p:nvSpPr>
                <p:spPr>
                  <a:xfrm>
                    <a:off x="3074397" y="1683791"/>
                    <a:ext cx="964968" cy="9493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CA" sz="3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B28E9223-F709-45AA-ADF0-5CCE68F98F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4397" y="1683791"/>
                    <a:ext cx="964968" cy="94938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B5ABECE-5C86-46D8-8039-5CFB91971A21}"/>
                </a:ext>
              </a:extLst>
            </p:cNvPr>
            <p:cNvGrpSpPr/>
            <p:nvPr/>
          </p:nvGrpSpPr>
          <p:grpSpPr>
            <a:xfrm>
              <a:off x="13307411" y="2702128"/>
              <a:ext cx="707703" cy="721949"/>
              <a:chOff x="793691" y="2741057"/>
              <a:chExt cx="707703" cy="721949"/>
            </a:xfrm>
          </p:grpSpPr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6F4452A-A21A-42C7-85FE-84998B6A76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3691" y="2741057"/>
                <a:ext cx="0" cy="721949"/>
              </a:xfrm>
              <a:prstGeom prst="straightConnector1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6061245A-AACA-41C4-8FC8-1C6403D3D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91" y="3463006"/>
                <a:ext cx="707703" cy="0"/>
              </a:xfrm>
              <a:prstGeom prst="straightConnector1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D561ED-6314-485C-8D42-9FE6E1BF0AB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06160" y="3779640"/>
              <a:ext cx="11475000" cy="2746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D561ED-6314-485C-8D42-9FE6E1BF0A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6800" y="3770280"/>
                <a:ext cx="11493720" cy="2764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9358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20"/>
    </mc:Choice>
    <mc:Fallback xmlns="">
      <p:transition spd="slow" advTm="406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A729AD-DD46-4B30-8A6F-6A49BAE196A8}"/>
                  </a:ext>
                </a:extLst>
              </p:cNvPr>
              <p:cNvSpPr/>
              <p:nvPr/>
            </p:nvSpPr>
            <p:spPr>
              <a:xfrm>
                <a:off x="4849505" y="228139"/>
                <a:ext cx="2492990" cy="144655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4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A729AD-DD46-4B30-8A6F-6A49BAE19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505" y="228139"/>
                <a:ext cx="2492990" cy="1446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D1390D-09A1-41A9-A498-E6BF76EABBD1}"/>
                  </a:ext>
                </a:extLst>
              </p:cNvPr>
              <p:cNvSpPr/>
              <p:nvPr/>
            </p:nvSpPr>
            <p:spPr>
              <a:xfrm>
                <a:off x="4936516" y="1816179"/>
                <a:ext cx="2272666" cy="1830758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CA" sz="4000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D1390D-09A1-41A9-A498-E6BF76EAB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516" y="1816179"/>
                <a:ext cx="2272666" cy="1830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2D559B3-257B-4202-BF71-AE1B39EC8B15}"/>
                  </a:ext>
                </a:extLst>
              </p:cNvPr>
              <p:cNvSpPr txBox="1"/>
              <p:nvPr/>
            </p:nvSpPr>
            <p:spPr>
              <a:xfrm>
                <a:off x="759987" y="4319460"/>
                <a:ext cx="7218451" cy="1585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6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66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6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66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6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66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6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6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6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6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6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CA" sz="6600" dirty="0"/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2D559B3-257B-4202-BF71-AE1B39EC8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7" y="4319460"/>
                <a:ext cx="7218451" cy="15856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D6B179D-662C-4832-8E48-608F4B8AA257}"/>
              </a:ext>
            </a:extLst>
          </p:cNvPr>
          <p:cNvGrpSpPr/>
          <p:nvPr/>
        </p:nvGrpSpPr>
        <p:grpSpPr>
          <a:xfrm>
            <a:off x="462176" y="109307"/>
            <a:ext cx="3419623" cy="3413744"/>
            <a:chOff x="-3747498" y="1241070"/>
            <a:chExt cx="3419623" cy="3413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890A6F8-088B-4594-8B05-308FDAAE98F4}"/>
                    </a:ext>
                  </a:extLst>
                </p:cNvPr>
                <p:cNvSpPr txBox="1"/>
                <p:nvPr/>
              </p:nvSpPr>
              <p:spPr>
                <a:xfrm>
                  <a:off x="-996071" y="4070039"/>
                  <a:ext cx="66819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A32F5D9-872A-422F-B0C9-22F2248ADA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96071" y="4070039"/>
                  <a:ext cx="668196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756AF1F-43EB-446B-9FF9-6F08D8B9A6D9}"/>
                    </a:ext>
                  </a:extLst>
                </p:cNvPr>
                <p:cNvSpPr txBox="1"/>
                <p:nvPr/>
              </p:nvSpPr>
              <p:spPr>
                <a:xfrm>
                  <a:off x="-3713291" y="1241070"/>
                  <a:ext cx="6769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4D284AE-645B-45C4-93D9-0EEA3E809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13291" y="1241070"/>
                  <a:ext cx="676980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B2E3BE5-A46E-4B1D-9467-448D01A08A3F}"/>
                </a:ext>
              </a:extLst>
            </p:cNvPr>
            <p:cNvGrpSpPr/>
            <p:nvPr/>
          </p:nvGrpSpPr>
          <p:grpSpPr>
            <a:xfrm>
              <a:off x="-3747498" y="1742534"/>
              <a:ext cx="2780698" cy="2808563"/>
              <a:chOff x="8591673" y="620437"/>
              <a:chExt cx="2780698" cy="2808563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CE700CF-E607-4C1C-ACD0-E14B63302A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65582" y="620437"/>
                <a:ext cx="0" cy="280856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0FA5EF02-ECD0-4C14-BB2D-41B621BD78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673" y="3295962"/>
                <a:ext cx="272541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9298AC1-BA7E-4EDE-BB0F-DD0B29A43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5270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22053B6-9C54-43A7-88BE-372D95B6D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5582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10E00E2-9CFE-49BF-9752-46DF19818D9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91186" y="-634911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2EA3072-1C11-45B4-B9C1-6865EC8E954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91186" y="1914777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61E40F5-043C-4D25-B83D-D260E1C577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91186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F0FEC1B-B4E7-4A63-95E9-6A5DEB3C8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1863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A512EC9-1863-48A8-B917-C7179F129317}"/>
                </a:ext>
              </a:extLst>
            </p:cNvPr>
            <p:cNvGrpSpPr/>
            <p:nvPr/>
          </p:nvGrpSpPr>
          <p:grpSpPr>
            <a:xfrm>
              <a:off x="-3675919" y="3130211"/>
              <a:ext cx="1275464" cy="1301138"/>
              <a:chOff x="2438399" y="503587"/>
              <a:chExt cx="1974575" cy="2014328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87FA09B-A2D6-40B8-90E8-C669512F8C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D78C5C8-33D3-4794-ADB2-104BB050A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698B89F-49F7-406B-B7F0-225A51BE2FBC}"/>
                    </a:ext>
                  </a:extLst>
                </p:cNvPr>
                <p:cNvSpPr txBox="1"/>
                <p:nvPr/>
              </p:nvSpPr>
              <p:spPr>
                <a:xfrm>
                  <a:off x="-2372556" y="3539985"/>
                  <a:ext cx="739851" cy="906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CA" sz="3600" dirty="0">
                      <a:solidFill>
                        <a:srgbClr val="00206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8F63A15-22E3-4185-AA47-6EA0F1185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372556" y="3539985"/>
                  <a:ext cx="739851" cy="9069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B11813B-42AB-48D0-AD7C-85CCC9AF6F30}"/>
                    </a:ext>
                  </a:extLst>
                </p:cNvPr>
                <p:cNvSpPr txBox="1"/>
                <p:nvPr/>
              </p:nvSpPr>
              <p:spPr>
                <a:xfrm>
                  <a:off x="-3633887" y="2314992"/>
                  <a:ext cx="718079" cy="906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CA" sz="3600" dirty="0">
                      <a:solidFill>
                        <a:srgbClr val="00206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6A97802-C79A-414E-8E91-3BA36EF7E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33887" y="2314992"/>
                  <a:ext cx="718079" cy="9069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662CD33-5A56-4562-ACF1-CD7D23248119}"/>
              </a:ext>
            </a:extLst>
          </p:cNvPr>
          <p:cNvGrpSpPr/>
          <p:nvPr/>
        </p:nvGrpSpPr>
        <p:grpSpPr>
          <a:xfrm>
            <a:off x="8722491" y="109307"/>
            <a:ext cx="3469509" cy="3413744"/>
            <a:chOff x="13228821" y="228139"/>
            <a:chExt cx="3469509" cy="3413744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C0548E7-47FE-43EC-96D6-F2DD666C1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02730" y="729603"/>
              <a:ext cx="0" cy="2808563"/>
            </a:xfrm>
            <a:prstGeom prst="straightConnector1">
              <a:avLst/>
            </a:prstGeom>
            <a:ln w="38100">
              <a:solidFill>
                <a:srgbClr val="EE85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8D14EE3-C8D6-4F7C-9C37-D78C09CB9404}"/>
                </a:ext>
              </a:extLst>
            </p:cNvPr>
            <p:cNvCxnSpPr>
              <a:cxnSpLocks/>
            </p:cNvCxnSpPr>
            <p:nvPr/>
          </p:nvCxnSpPr>
          <p:spPr>
            <a:xfrm>
              <a:off x="13228821" y="3405128"/>
              <a:ext cx="2725415" cy="0"/>
            </a:xfrm>
            <a:prstGeom prst="straightConnector1">
              <a:avLst/>
            </a:prstGeom>
            <a:ln w="38100">
              <a:solidFill>
                <a:srgbClr val="EE85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38F3CED-C795-46A3-8D7F-25C295937A02}"/>
                </a:ext>
              </a:extLst>
            </p:cNvPr>
            <p:cNvCxnSpPr>
              <a:cxnSpLocks/>
            </p:cNvCxnSpPr>
            <p:nvPr/>
          </p:nvCxnSpPr>
          <p:spPr>
            <a:xfrm>
              <a:off x="15215140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A2A2EB-D98D-40B6-918F-5342CBD018E5}"/>
                </a:ext>
              </a:extLst>
            </p:cNvPr>
            <p:cNvCxnSpPr>
              <a:cxnSpLocks/>
            </p:cNvCxnSpPr>
            <p:nvPr/>
          </p:nvCxnSpPr>
          <p:spPr>
            <a:xfrm>
              <a:off x="15852418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5DBF7C8-9A14-4984-8510-8ED32C4AAF0C}"/>
                </a:ext>
              </a:extLst>
            </p:cNvPr>
            <p:cNvCxnSpPr>
              <a:cxnSpLocks/>
            </p:cNvCxnSpPr>
            <p:nvPr/>
          </p:nvCxnSpPr>
          <p:spPr>
            <a:xfrm>
              <a:off x="13302730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453E2CF-F6C5-4AD5-87CE-EB96E653D681}"/>
                </a:ext>
              </a:extLst>
            </p:cNvPr>
            <p:cNvCxnSpPr>
              <a:cxnSpLocks/>
            </p:cNvCxnSpPr>
            <p:nvPr/>
          </p:nvCxnSpPr>
          <p:spPr>
            <a:xfrm>
              <a:off x="13940008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17376FA-97F0-47DA-92F1-10E783B8DAB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111533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BC8CEDD-14A4-4173-85F1-D45FC74EC2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-525745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B9D708-08F9-4358-8250-FCCBFE58FEE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2023943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4F486FF-0C1C-4059-B19B-5B5C154BB07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1386665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C8AFEF1-DC53-432B-BB1D-BFFA621DED4B}"/>
                    </a:ext>
                  </a:extLst>
                </p:cNvPr>
                <p:cNvSpPr txBox="1"/>
                <p:nvPr/>
              </p:nvSpPr>
              <p:spPr>
                <a:xfrm>
                  <a:off x="15980248" y="3057108"/>
                  <a:ext cx="71808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652BFA1-F1A4-4577-8609-7AE8A3307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0248" y="3057108"/>
                  <a:ext cx="718082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C8DC1AC-74EC-43C1-A01C-083F1E751907}"/>
                    </a:ext>
                  </a:extLst>
                </p:cNvPr>
                <p:cNvSpPr txBox="1"/>
                <p:nvPr/>
              </p:nvSpPr>
              <p:spPr>
                <a:xfrm>
                  <a:off x="13263028" y="228139"/>
                  <a:ext cx="71808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00B8EFB-E060-429B-8047-31D2DA6F4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3028" y="228139"/>
                  <a:ext cx="718081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F8D4F60-DA1D-4C31-AE43-8FECBDCF0B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3B68750-116C-4560-9F50-A7F0689435F2}"/>
                </a:ext>
              </a:extLst>
            </p:cNvPr>
            <p:cNvCxnSpPr>
              <a:cxnSpLocks/>
            </p:cNvCxnSpPr>
            <p:nvPr/>
          </p:nvCxnSpPr>
          <p:spPr>
            <a:xfrm>
              <a:off x="14559011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82FD872-3186-4E84-A5B0-DF7F8F63DB29}"/>
                </a:ext>
              </a:extLst>
            </p:cNvPr>
            <p:cNvGrpSpPr/>
            <p:nvPr/>
          </p:nvGrpSpPr>
          <p:grpSpPr>
            <a:xfrm>
              <a:off x="13279985" y="1960990"/>
              <a:ext cx="1515590" cy="1462645"/>
              <a:chOff x="3074397" y="1683791"/>
              <a:chExt cx="1762514" cy="1700943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ACD48D0F-2108-41B8-816A-D8CB5D28AC27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F22761F9-BD38-4444-A272-09A8896D9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915C27B8-83EC-49A6-8FC2-C01A470D29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3FE98F01-535B-4700-A090-B3832EE9831B}"/>
                      </a:ext>
                    </a:extLst>
                  </p:cNvPr>
                  <p:cNvSpPr txBox="1"/>
                  <p:nvPr/>
                </p:nvSpPr>
                <p:spPr>
                  <a:xfrm>
                    <a:off x="3871942" y="2435351"/>
                    <a:ext cx="964969" cy="9493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CA" sz="3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4396F3F7-DE66-4CA7-A30F-6F282ACCB9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942" y="2435351"/>
                    <a:ext cx="964969" cy="94938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AB4ACA3E-FECA-4345-80C3-206CB8B45A5C}"/>
                      </a:ext>
                    </a:extLst>
                  </p:cNvPr>
                  <p:cNvSpPr txBox="1"/>
                  <p:nvPr/>
                </p:nvSpPr>
                <p:spPr>
                  <a:xfrm>
                    <a:off x="3074397" y="1683791"/>
                    <a:ext cx="964968" cy="9493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CA" sz="3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B28E9223-F709-45AA-ADF0-5CCE68F98F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4397" y="1683791"/>
                    <a:ext cx="964968" cy="94938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8134B0F-A892-456D-B35C-7D9FB762BC25}"/>
                </a:ext>
              </a:extLst>
            </p:cNvPr>
            <p:cNvGrpSpPr/>
            <p:nvPr/>
          </p:nvGrpSpPr>
          <p:grpSpPr>
            <a:xfrm>
              <a:off x="13307411" y="2702128"/>
              <a:ext cx="707703" cy="721949"/>
              <a:chOff x="793691" y="2741057"/>
              <a:chExt cx="707703" cy="721949"/>
            </a:xfrm>
          </p:grpSpPr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788B6959-DE0D-49D1-A33E-FB1BF207D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3691" y="2741057"/>
                <a:ext cx="0" cy="721949"/>
              </a:xfrm>
              <a:prstGeom prst="straightConnector1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9952711C-3ED3-4466-8D12-3AE4690FF8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91" y="3463006"/>
                <a:ext cx="707703" cy="0"/>
              </a:xfrm>
              <a:prstGeom prst="straightConnector1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A7CE1D-D67C-4AF2-BDF3-E58CEC2CD8E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372720" y="5680440"/>
              <a:ext cx="1173600" cy="173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A7CE1D-D67C-4AF2-BDF3-E58CEC2CD8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63360" y="5671080"/>
                <a:ext cx="1192320" cy="1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0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8"/>
    </mc:Choice>
    <mc:Fallback xmlns="">
      <p:transition spd="slow" advTm="60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934638-43C8-4484-9105-A0F59DB254D4}"/>
                  </a:ext>
                </a:extLst>
              </p:cNvPr>
              <p:cNvSpPr txBox="1"/>
              <p:nvPr/>
            </p:nvSpPr>
            <p:spPr>
              <a:xfrm>
                <a:off x="1663301" y="1036426"/>
                <a:ext cx="5556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3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934638-43C8-4484-9105-A0F59DB25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301" y="1036426"/>
                <a:ext cx="55566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32D2FEC-C21A-4915-9DD0-C1A11F348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4" y="1809730"/>
            <a:ext cx="3396202" cy="336551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1AA81D7-2832-4163-AB0D-16F9445DB5C0}"/>
              </a:ext>
            </a:extLst>
          </p:cNvPr>
          <p:cNvGrpSpPr/>
          <p:nvPr/>
        </p:nvGrpSpPr>
        <p:grpSpPr>
          <a:xfrm>
            <a:off x="3531646" y="70744"/>
            <a:ext cx="8461581" cy="3379896"/>
            <a:chOff x="3531646" y="70744"/>
            <a:chExt cx="8461581" cy="3379896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144F109C-3F58-41B7-ABE8-247D45816F0E}"/>
                </a:ext>
              </a:extLst>
            </p:cNvPr>
            <p:cNvSpPr/>
            <p:nvPr/>
          </p:nvSpPr>
          <p:spPr>
            <a:xfrm rot="20197452">
              <a:off x="3574472" y="1647495"/>
              <a:ext cx="1047562" cy="6456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78DD359-EE25-4FE3-926B-4B4596D2D2CD}"/>
                    </a:ext>
                  </a:extLst>
                </p:cNvPr>
                <p:cNvSpPr txBox="1"/>
                <p:nvPr/>
              </p:nvSpPr>
              <p:spPr>
                <a:xfrm>
                  <a:off x="3531646" y="780212"/>
                  <a:ext cx="104746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480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CA" sz="48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78DD359-EE25-4FE3-926B-4B4596D2D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646" y="780212"/>
                  <a:ext cx="1047466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E4018FE-0C7E-4706-A224-B65D2CA2D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79545" y="70744"/>
              <a:ext cx="3349628" cy="337989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14E86E1-E80B-4002-8B60-6F7FEFC3A12F}"/>
                    </a:ext>
                  </a:extLst>
                </p:cNvPr>
                <p:cNvSpPr txBox="1"/>
                <p:nvPr/>
              </p:nvSpPr>
              <p:spPr>
                <a:xfrm>
                  <a:off x="8171604" y="94125"/>
                  <a:ext cx="3821623" cy="32316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440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4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4400" dirty="0"/>
                </a:p>
                <a:p>
                  <a:pPr algn="ctr"/>
                  <a:r>
                    <a:rPr lang="en-US" sz="4800" dirty="0"/>
                    <a:t>“Del” </a:t>
                  </a:r>
                  <a14:m>
                    <m:oMath xmlns:m="http://schemas.openxmlformats.org/officeDocument/2006/math">
                      <m:r>
                        <a:rPr lang="en-US" sz="48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4800" dirty="0"/>
                </a:p>
                <a:p>
                  <a:pPr algn="ctr"/>
                  <a:r>
                    <a:rPr lang="en-US" sz="3600" dirty="0"/>
                    <a:t>aka “Gradient” of </a:t>
                  </a:r>
                  <a14:m>
                    <m:oMath xmlns:m="http://schemas.openxmlformats.org/officeDocument/2006/math">
                      <m:r>
                        <a:rPr lang="en-US" sz="36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3600" dirty="0"/>
                </a:p>
                <a:p>
                  <a:pPr algn="ctr"/>
                  <a:endParaRPr lang="en-US" sz="2400" dirty="0"/>
                </a:p>
                <a:p>
                  <a:pPr algn="ctr"/>
                  <a:r>
                    <a:rPr lang="en-US" sz="4400" dirty="0"/>
                    <a:t>(Vector Field)</a:t>
                  </a:r>
                  <a:endParaRPr lang="en-CA" sz="4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14E86E1-E80B-4002-8B60-6F7FEFC3A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604" y="94125"/>
                  <a:ext cx="3821623" cy="3231654"/>
                </a:xfrm>
                <a:prstGeom prst="rect">
                  <a:avLst/>
                </a:prstGeom>
                <a:blipFill>
                  <a:blip r:embed="rId7"/>
                  <a:stretch>
                    <a:fillRect l="-4306" b="-41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29F6F2-148D-48B8-8589-C027C4EE2B72}"/>
              </a:ext>
            </a:extLst>
          </p:cNvPr>
          <p:cNvGrpSpPr/>
          <p:nvPr/>
        </p:nvGrpSpPr>
        <p:grpSpPr>
          <a:xfrm>
            <a:off x="3468273" y="3492487"/>
            <a:ext cx="8893933" cy="3499165"/>
            <a:chOff x="3468273" y="3492487"/>
            <a:chExt cx="8893933" cy="3499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BDC5EA2-9E3B-445A-A008-FC50A20CD97A}"/>
                    </a:ext>
                  </a:extLst>
                </p:cNvPr>
                <p:cNvSpPr txBox="1"/>
                <p:nvPr/>
              </p:nvSpPr>
              <p:spPr>
                <a:xfrm>
                  <a:off x="3468273" y="5356250"/>
                  <a:ext cx="103784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CA" sz="48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BDC5EA2-9E3B-445A-A008-FC50A20CD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273" y="5356250"/>
                  <a:ext cx="1037848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E311E7B8-3A14-4701-93E4-FE7DD051D64D}"/>
                </a:ext>
              </a:extLst>
            </p:cNvPr>
            <p:cNvSpPr/>
            <p:nvPr/>
          </p:nvSpPr>
          <p:spPr>
            <a:xfrm rot="1255880">
              <a:off x="3636670" y="4810575"/>
              <a:ext cx="1047562" cy="6456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1F5D3-D344-4ECC-BC70-24DA45FC831F}"/>
                </a:ext>
              </a:extLst>
            </p:cNvPr>
            <p:cNvGrpSpPr/>
            <p:nvPr/>
          </p:nvGrpSpPr>
          <p:grpSpPr>
            <a:xfrm>
              <a:off x="4653584" y="3492487"/>
              <a:ext cx="3375589" cy="3365513"/>
              <a:chOff x="4855839" y="3492487"/>
              <a:chExt cx="3375589" cy="336551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F71E49F-9CE9-4024-8F42-3A2B8DAE5C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55839" y="3492487"/>
                <a:ext cx="3375589" cy="3365513"/>
              </a:xfrm>
              <a:prstGeom prst="rect">
                <a:avLst/>
              </a:prstGeom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DE592B0-154C-48DE-9FAF-D35453FCCA64}"/>
                  </a:ext>
                </a:extLst>
              </p:cNvPr>
              <p:cNvGrpSpPr/>
              <p:nvPr/>
            </p:nvGrpSpPr>
            <p:grpSpPr>
              <a:xfrm>
                <a:off x="5604982" y="4157575"/>
                <a:ext cx="1922734" cy="1896242"/>
                <a:chOff x="1515643" y="2918063"/>
                <a:chExt cx="2837873" cy="2798769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FDA669E7-F108-4E1D-809D-29F0D9145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083077" flipV="1">
                  <a:off x="1491874" y="5533462"/>
                  <a:ext cx="366740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B356A732-A626-4D4B-9C1D-F0FB81DE4B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083077" flipH="1">
                  <a:off x="3987094" y="3095480"/>
                  <a:ext cx="354834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A2FBB953-ABD5-4989-AB14-8018BAF3B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483077" flipV="1">
                  <a:off x="1515643" y="3098432"/>
                  <a:ext cx="366740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6C226AE6-5F6D-41AA-BBE5-B8A2AA03F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483077" flipH="1">
                  <a:off x="3998681" y="5550174"/>
                  <a:ext cx="354835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E9D1767-5252-49F5-ACC7-DA87FB4E91DB}"/>
                    </a:ext>
                  </a:extLst>
                </p:cNvPr>
                <p:cNvSpPr txBox="1"/>
                <p:nvPr/>
              </p:nvSpPr>
              <p:spPr>
                <a:xfrm>
                  <a:off x="7802624" y="3513777"/>
                  <a:ext cx="4559582" cy="3477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4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br>
                    <a:rPr lang="en-US" sz="4400" dirty="0">
                      <a:solidFill>
                        <a:srgbClr val="FFC000"/>
                      </a:solidFill>
                    </a:rPr>
                  </a:br>
                  <a:endParaRPr lang="en-US" sz="4400" dirty="0"/>
                </a:p>
                <a:p>
                  <a:pPr algn="ctr"/>
                  <a:r>
                    <a:rPr lang="en-US" sz="2800" dirty="0"/>
                    <a:t>aka “Differential” of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2800" dirty="0"/>
                </a:p>
                <a:p>
                  <a:pPr algn="ctr"/>
                  <a:r>
                    <a:rPr lang="en-US" sz="2800" dirty="0"/>
                    <a:t>aka “Exterior Derivative” of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2800" dirty="0"/>
                </a:p>
                <a:p>
                  <a:pPr algn="ctr"/>
                  <a:endParaRPr lang="en-US" sz="2400" dirty="0"/>
                </a:p>
                <a:p>
                  <a:pPr algn="ctr"/>
                  <a:r>
                    <a:rPr lang="en-US" sz="4400" dirty="0"/>
                    <a:t>(</a:t>
                  </a:r>
                  <a:r>
                    <a:rPr lang="en-US" sz="4400" dirty="0" err="1"/>
                    <a:t>Covector</a:t>
                  </a:r>
                  <a:r>
                    <a:rPr lang="en-US" sz="4400" dirty="0"/>
                    <a:t> Field)</a:t>
                  </a:r>
                </a:p>
                <a:p>
                  <a:pPr algn="ctr"/>
                  <a:r>
                    <a:rPr lang="en-US" sz="4400" dirty="0"/>
                    <a:t>(aka 1-form)</a:t>
                  </a:r>
                  <a:endParaRPr lang="en-CA" sz="4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E9D1767-5252-49F5-ACC7-DA87FB4E91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2624" y="3513777"/>
                  <a:ext cx="4559582" cy="3477875"/>
                </a:xfrm>
                <a:prstGeom prst="rect">
                  <a:avLst/>
                </a:prstGeom>
                <a:blipFill>
                  <a:blip r:embed="rId10"/>
                  <a:stretch>
                    <a:fillRect l="-1070" b="-385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040294-C9C1-44BD-B977-607F8B458D1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39600" y="1530720"/>
              <a:ext cx="3861000" cy="4123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040294-C9C1-44BD-B977-607F8B458D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48960" y="1521360"/>
                <a:ext cx="3879720" cy="4142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2289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96"/>
    </mc:Choice>
    <mc:Fallback xmlns="">
      <p:transition spd="slow" advTm="165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A729AD-DD46-4B30-8A6F-6A49BAE196A8}"/>
                  </a:ext>
                </a:extLst>
              </p:cNvPr>
              <p:cNvSpPr/>
              <p:nvPr/>
            </p:nvSpPr>
            <p:spPr>
              <a:xfrm>
                <a:off x="4849505" y="228139"/>
                <a:ext cx="2492990" cy="144655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4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A729AD-DD46-4B30-8A6F-6A49BAE19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505" y="228139"/>
                <a:ext cx="2492990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D1390D-09A1-41A9-A498-E6BF76EABBD1}"/>
                  </a:ext>
                </a:extLst>
              </p:cNvPr>
              <p:cNvSpPr/>
              <p:nvPr/>
            </p:nvSpPr>
            <p:spPr>
              <a:xfrm>
                <a:off x="4936516" y="1816179"/>
                <a:ext cx="2272666" cy="1830758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CA" sz="4000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D1390D-09A1-41A9-A498-E6BF76EAB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516" y="1816179"/>
                <a:ext cx="2272666" cy="1830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2D559B3-257B-4202-BF71-AE1B39EC8B15}"/>
                  </a:ext>
                </a:extLst>
              </p:cNvPr>
              <p:cNvSpPr txBox="1"/>
              <p:nvPr/>
            </p:nvSpPr>
            <p:spPr>
              <a:xfrm>
                <a:off x="179479" y="3845171"/>
                <a:ext cx="10979672" cy="2579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54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5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b="0" i="1" dirty="0" smtClean="0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 smtClean="0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5400" i="1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b="0" i="1" dirty="0" smtClean="0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 smtClean="0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5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54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5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5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5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5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5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5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5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5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5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CA" sz="5400" dirty="0"/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2D559B3-257B-4202-BF71-AE1B39EC8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79" y="3845171"/>
                <a:ext cx="10979672" cy="25796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942C2B-3523-46BF-B07F-C7DC051479C1}"/>
                  </a:ext>
                </a:extLst>
              </p:cNvPr>
              <p:cNvSpPr txBox="1"/>
              <p:nvPr/>
            </p:nvSpPr>
            <p:spPr>
              <a:xfrm>
                <a:off x="9480120" y="3528648"/>
                <a:ext cx="2840008" cy="1263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e>
                              <m:e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942C2B-3523-46BF-B07F-C7DC05147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120" y="3528648"/>
                <a:ext cx="2840008" cy="12633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BD4C9078-17A2-4CE1-B54E-C215A7898936}"/>
              </a:ext>
            </a:extLst>
          </p:cNvPr>
          <p:cNvGrpSpPr/>
          <p:nvPr/>
        </p:nvGrpSpPr>
        <p:grpSpPr>
          <a:xfrm>
            <a:off x="462176" y="109307"/>
            <a:ext cx="3419623" cy="3413744"/>
            <a:chOff x="-3747498" y="1241070"/>
            <a:chExt cx="3419623" cy="3413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0318767-88EA-4B8C-80BB-8EFE4DDD9628}"/>
                    </a:ext>
                  </a:extLst>
                </p:cNvPr>
                <p:cNvSpPr txBox="1"/>
                <p:nvPr/>
              </p:nvSpPr>
              <p:spPr>
                <a:xfrm>
                  <a:off x="-996071" y="4070039"/>
                  <a:ext cx="66819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A32F5D9-872A-422F-B0C9-22F2248ADA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96071" y="4070039"/>
                  <a:ext cx="668196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61ECB85-2208-4EC6-BBA9-9FD10621CEB1}"/>
                    </a:ext>
                  </a:extLst>
                </p:cNvPr>
                <p:cNvSpPr txBox="1"/>
                <p:nvPr/>
              </p:nvSpPr>
              <p:spPr>
                <a:xfrm>
                  <a:off x="-3713291" y="1241070"/>
                  <a:ext cx="6769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4D284AE-645B-45C4-93D9-0EEA3E809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13291" y="1241070"/>
                  <a:ext cx="676980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D565900-7B12-4D06-87EB-7C8DCCF1BF82}"/>
                </a:ext>
              </a:extLst>
            </p:cNvPr>
            <p:cNvGrpSpPr/>
            <p:nvPr/>
          </p:nvGrpSpPr>
          <p:grpSpPr>
            <a:xfrm>
              <a:off x="-3747498" y="1742534"/>
              <a:ext cx="2780698" cy="2808563"/>
              <a:chOff x="8591673" y="620437"/>
              <a:chExt cx="2780698" cy="2808563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DDA8702-6194-4E63-9583-C0CFEAC09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65582" y="620437"/>
                <a:ext cx="0" cy="280856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4177E7F-D94D-44F3-BFC5-6A8221E3C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673" y="3295962"/>
                <a:ext cx="272541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88E348D-F675-411C-9BDF-186C1215C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5270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9955659-9954-43C5-B5E0-B04604218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5582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449DA28-CD46-4485-AB3B-5F0D1D2E39B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91186" y="-634911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4054048-97F9-43D4-903F-980232D71AC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91186" y="1914777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EA572F6-1CCF-4C33-AEF7-E0290F000A1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91186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52DEF34-83C6-42E5-9315-6CD2A579F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1863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AD9D2D-F365-409B-80B0-01E9BF32927F}"/>
                </a:ext>
              </a:extLst>
            </p:cNvPr>
            <p:cNvGrpSpPr/>
            <p:nvPr/>
          </p:nvGrpSpPr>
          <p:grpSpPr>
            <a:xfrm>
              <a:off x="-3675919" y="3130211"/>
              <a:ext cx="1275464" cy="1301138"/>
              <a:chOff x="2438399" y="503587"/>
              <a:chExt cx="1974575" cy="2014328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2F97B42-5756-4271-A297-EFC804624E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1B770CC-D8FE-4582-89E0-BF6CCB403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DCE4F9D-44D7-446B-9B70-B2E39175E567}"/>
                    </a:ext>
                  </a:extLst>
                </p:cNvPr>
                <p:cNvSpPr txBox="1"/>
                <p:nvPr/>
              </p:nvSpPr>
              <p:spPr>
                <a:xfrm>
                  <a:off x="-2372556" y="3539985"/>
                  <a:ext cx="739851" cy="906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CA" sz="3600" dirty="0">
                      <a:solidFill>
                        <a:srgbClr val="00206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8F63A15-22E3-4185-AA47-6EA0F1185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372556" y="3539985"/>
                  <a:ext cx="739851" cy="9069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6C06FB4-9EF5-43A7-9872-09B0E8D6F67F}"/>
                    </a:ext>
                  </a:extLst>
                </p:cNvPr>
                <p:cNvSpPr txBox="1"/>
                <p:nvPr/>
              </p:nvSpPr>
              <p:spPr>
                <a:xfrm>
                  <a:off x="-3633887" y="2314992"/>
                  <a:ext cx="718079" cy="906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CA" sz="3600" dirty="0">
                      <a:solidFill>
                        <a:srgbClr val="00206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6A97802-C79A-414E-8E91-3BA36EF7E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33887" y="2314992"/>
                  <a:ext cx="718079" cy="9069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B791395-A819-48C8-A40A-E100CC77D036}"/>
              </a:ext>
            </a:extLst>
          </p:cNvPr>
          <p:cNvGrpSpPr/>
          <p:nvPr/>
        </p:nvGrpSpPr>
        <p:grpSpPr>
          <a:xfrm>
            <a:off x="8722491" y="109307"/>
            <a:ext cx="3469509" cy="3413744"/>
            <a:chOff x="13228821" y="228139"/>
            <a:chExt cx="3469509" cy="3413744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C24253B-CE8A-492A-A870-95E1B1CCF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02730" y="729603"/>
              <a:ext cx="0" cy="2808563"/>
            </a:xfrm>
            <a:prstGeom prst="straightConnector1">
              <a:avLst/>
            </a:prstGeom>
            <a:ln w="38100">
              <a:solidFill>
                <a:srgbClr val="EE85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22FB3DA-84D6-4A90-8706-DB4F80CAB90B}"/>
                </a:ext>
              </a:extLst>
            </p:cNvPr>
            <p:cNvCxnSpPr>
              <a:cxnSpLocks/>
            </p:cNvCxnSpPr>
            <p:nvPr/>
          </p:nvCxnSpPr>
          <p:spPr>
            <a:xfrm>
              <a:off x="13228821" y="3405128"/>
              <a:ext cx="2725415" cy="0"/>
            </a:xfrm>
            <a:prstGeom prst="straightConnector1">
              <a:avLst/>
            </a:prstGeom>
            <a:ln w="38100">
              <a:solidFill>
                <a:srgbClr val="EE85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BC64269-F57B-4706-8B04-22BA84FEE5A0}"/>
                </a:ext>
              </a:extLst>
            </p:cNvPr>
            <p:cNvCxnSpPr>
              <a:cxnSpLocks/>
            </p:cNvCxnSpPr>
            <p:nvPr/>
          </p:nvCxnSpPr>
          <p:spPr>
            <a:xfrm>
              <a:off x="15215140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A06EB1A-F070-4505-90E9-E83625C38E57}"/>
                </a:ext>
              </a:extLst>
            </p:cNvPr>
            <p:cNvCxnSpPr>
              <a:cxnSpLocks/>
            </p:cNvCxnSpPr>
            <p:nvPr/>
          </p:nvCxnSpPr>
          <p:spPr>
            <a:xfrm>
              <a:off x="15852418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7765206-ED62-4894-AA0C-E8982C69E287}"/>
                </a:ext>
              </a:extLst>
            </p:cNvPr>
            <p:cNvCxnSpPr>
              <a:cxnSpLocks/>
            </p:cNvCxnSpPr>
            <p:nvPr/>
          </p:nvCxnSpPr>
          <p:spPr>
            <a:xfrm>
              <a:off x="13302730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B38E2A3-483A-4F03-9156-FC2F39622D11}"/>
                </a:ext>
              </a:extLst>
            </p:cNvPr>
            <p:cNvCxnSpPr>
              <a:cxnSpLocks/>
            </p:cNvCxnSpPr>
            <p:nvPr/>
          </p:nvCxnSpPr>
          <p:spPr>
            <a:xfrm>
              <a:off x="13940008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EE3D6A9-CF7D-43A4-800B-5765E652865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111533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8548146-BDEC-4B34-B54B-5AD34D79F1A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-525745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9C4E4A-FA8B-429C-AF74-96F8C04C0ED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2023943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0E98B6F-54AA-4A91-92FC-1347EF5389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1386665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FFC6FD9-389B-42DE-8718-0F86B9B36F57}"/>
                    </a:ext>
                  </a:extLst>
                </p:cNvPr>
                <p:cNvSpPr txBox="1"/>
                <p:nvPr/>
              </p:nvSpPr>
              <p:spPr>
                <a:xfrm>
                  <a:off x="15980248" y="3057108"/>
                  <a:ext cx="71808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652BFA1-F1A4-4577-8609-7AE8A3307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0248" y="3057108"/>
                  <a:ext cx="718082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D322C4-FF61-48A1-95C9-6CCE68EDED27}"/>
                    </a:ext>
                  </a:extLst>
                </p:cNvPr>
                <p:cNvSpPr txBox="1"/>
                <p:nvPr/>
              </p:nvSpPr>
              <p:spPr>
                <a:xfrm>
                  <a:off x="13263028" y="228139"/>
                  <a:ext cx="71808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00B8EFB-E060-429B-8047-31D2DA6F4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3028" y="228139"/>
                  <a:ext cx="718081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EB89E2A-4B9E-4081-8E39-F1A8EA3A07A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A21E489-46F3-4EE8-9CCE-EA2E357ED72D}"/>
                </a:ext>
              </a:extLst>
            </p:cNvPr>
            <p:cNvCxnSpPr>
              <a:cxnSpLocks/>
            </p:cNvCxnSpPr>
            <p:nvPr/>
          </p:nvCxnSpPr>
          <p:spPr>
            <a:xfrm>
              <a:off x="14559011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72612FC-A686-489F-9560-1033061D37E0}"/>
                </a:ext>
              </a:extLst>
            </p:cNvPr>
            <p:cNvGrpSpPr/>
            <p:nvPr/>
          </p:nvGrpSpPr>
          <p:grpSpPr>
            <a:xfrm>
              <a:off x="13279985" y="1960990"/>
              <a:ext cx="1515590" cy="1462645"/>
              <a:chOff x="3074397" y="1683791"/>
              <a:chExt cx="1762514" cy="1700943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7CF98ED4-5EF2-46D2-BC3C-932B743EA601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D5D6CA4C-38D5-4F4E-8B82-B3BC75184C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380E2A4A-96AF-497D-9780-5B86288E67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4BBD8789-8E32-41D4-8B67-EE90EE42A69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1942" y="2435351"/>
                    <a:ext cx="964969" cy="9493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CA" sz="3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4396F3F7-DE66-4CA7-A30F-6F282ACCB9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942" y="2435351"/>
                    <a:ext cx="964969" cy="94938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CA6BE1B7-DB78-45EB-A7E7-0F289ECC35EA}"/>
                      </a:ext>
                    </a:extLst>
                  </p:cNvPr>
                  <p:cNvSpPr txBox="1"/>
                  <p:nvPr/>
                </p:nvSpPr>
                <p:spPr>
                  <a:xfrm>
                    <a:off x="3074397" y="1683791"/>
                    <a:ext cx="964968" cy="9493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CA" sz="3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B28E9223-F709-45AA-ADF0-5CCE68F98F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4397" y="1683791"/>
                    <a:ext cx="964968" cy="94938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39383A3-F43E-4E65-AA27-B80F40D8EDF5}"/>
                </a:ext>
              </a:extLst>
            </p:cNvPr>
            <p:cNvGrpSpPr/>
            <p:nvPr/>
          </p:nvGrpSpPr>
          <p:grpSpPr>
            <a:xfrm>
              <a:off x="13307411" y="2702128"/>
              <a:ext cx="707703" cy="721949"/>
              <a:chOff x="793691" y="2741057"/>
              <a:chExt cx="707703" cy="721949"/>
            </a:xfrm>
          </p:grpSpPr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4EDC8E37-67A5-4C52-8F47-3CB0E5F115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3691" y="2741057"/>
                <a:ext cx="0" cy="721949"/>
              </a:xfrm>
              <a:prstGeom prst="straightConnector1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D5347F16-2C37-440C-97C1-3651E8EAD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91" y="3463006"/>
                <a:ext cx="707703" cy="0"/>
              </a:xfrm>
              <a:prstGeom prst="straightConnector1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6FB22C-0684-4530-9386-8C167098B52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7720" y="1944360"/>
              <a:ext cx="10987200" cy="4769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6FB22C-0684-4530-9386-8C167098B5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60" y="1935000"/>
                <a:ext cx="11005920" cy="4788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666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20"/>
    </mc:Choice>
    <mc:Fallback xmlns="">
      <p:transition spd="slow" advTm="556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A729AD-DD46-4B30-8A6F-6A49BAE196A8}"/>
                  </a:ext>
                </a:extLst>
              </p:cNvPr>
              <p:cNvSpPr/>
              <p:nvPr/>
            </p:nvSpPr>
            <p:spPr>
              <a:xfrm>
                <a:off x="4849505" y="228139"/>
                <a:ext cx="2492990" cy="144655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4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A729AD-DD46-4B30-8A6F-6A49BAE19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505" y="228139"/>
                <a:ext cx="2492990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D1390D-09A1-41A9-A498-E6BF76EABBD1}"/>
                  </a:ext>
                </a:extLst>
              </p:cNvPr>
              <p:cNvSpPr/>
              <p:nvPr/>
            </p:nvSpPr>
            <p:spPr>
              <a:xfrm>
                <a:off x="4936516" y="1816179"/>
                <a:ext cx="2272666" cy="1830758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CA" sz="4000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D1390D-09A1-41A9-A498-E6BF76EAB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516" y="1816179"/>
                <a:ext cx="2272666" cy="1830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E7FABA-13A8-4373-8B74-3567A32E5718}"/>
                  </a:ext>
                </a:extLst>
              </p:cNvPr>
              <p:cNvSpPr txBox="1"/>
              <p:nvPr/>
            </p:nvSpPr>
            <p:spPr>
              <a:xfrm>
                <a:off x="480503" y="3865588"/>
                <a:ext cx="8810169" cy="1245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6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6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r>
                        <a:rPr lang="en-U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E7FABA-13A8-4373-8B74-3567A32E5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03" y="3865588"/>
                <a:ext cx="8810169" cy="12459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C383A-9739-40EB-84A7-4818003E8427}"/>
                  </a:ext>
                </a:extLst>
              </p:cNvPr>
              <p:cNvSpPr txBox="1"/>
              <p:nvPr/>
            </p:nvSpPr>
            <p:spPr>
              <a:xfrm>
                <a:off x="462176" y="5227546"/>
                <a:ext cx="8847037" cy="1526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6600" b="0" i="1" smtClean="0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600" i="1" smtClean="0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6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66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6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6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6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6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6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en-US" sz="6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6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𝔤</m:t>
                            </m:r>
                          </m:e>
                          <m:sup>
                            <m:r>
                              <a:rPr lang="en-US" sz="6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p>
                        </m:sSup>
                      </m:e>
                    </m:acc>
                    <m:r>
                      <a:rPr lang="en-US" sz="6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p>
                    </m:sSup>
                  </m:oMath>
                </a14:m>
                <a:r>
                  <a:rPr lang="en-CA" sz="6600" dirty="0"/>
                  <a:t>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C383A-9739-40EB-84A7-4818003E8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76" y="5227546"/>
                <a:ext cx="8847037" cy="15265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971AEF-0E8D-449A-8FD0-48A780FAD246}"/>
                  </a:ext>
                </a:extLst>
              </p:cNvPr>
              <p:cNvSpPr txBox="1"/>
              <p:nvPr/>
            </p:nvSpPr>
            <p:spPr>
              <a:xfrm>
                <a:off x="9603433" y="3783805"/>
                <a:ext cx="1914498" cy="1221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971AEF-0E8D-449A-8FD0-48A780FAD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433" y="3783805"/>
                <a:ext cx="1914498" cy="122142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4A3221-AC4E-4E4F-B942-9B5E586F9087}"/>
                  </a:ext>
                </a:extLst>
              </p:cNvPr>
              <p:cNvSpPr txBox="1"/>
              <p:nvPr/>
            </p:nvSpPr>
            <p:spPr>
              <a:xfrm>
                <a:off x="9629036" y="5227546"/>
                <a:ext cx="1914498" cy="1221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4A3221-AC4E-4E4F-B942-9B5E586F9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036" y="5227546"/>
                <a:ext cx="1914498" cy="12214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0B49E7DB-5D5A-4941-8565-5E9758CCF6E3}"/>
              </a:ext>
            </a:extLst>
          </p:cNvPr>
          <p:cNvGrpSpPr/>
          <p:nvPr/>
        </p:nvGrpSpPr>
        <p:grpSpPr>
          <a:xfrm>
            <a:off x="462176" y="109307"/>
            <a:ext cx="3419623" cy="3413744"/>
            <a:chOff x="-3747498" y="1241070"/>
            <a:chExt cx="3419623" cy="3413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2F9DDE7-74F4-4881-8796-430256B0FF2F}"/>
                    </a:ext>
                  </a:extLst>
                </p:cNvPr>
                <p:cNvSpPr txBox="1"/>
                <p:nvPr/>
              </p:nvSpPr>
              <p:spPr>
                <a:xfrm>
                  <a:off x="-996071" y="4070039"/>
                  <a:ext cx="66819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A32F5D9-872A-422F-B0C9-22F2248ADA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96071" y="4070039"/>
                  <a:ext cx="668196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6C634CD-8B75-4EA1-AC8F-7F339879412E}"/>
                    </a:ext>
                  </a:extLst>
                </p:cNvPr>
                <p:cNvSpPr txBox="1"/>
                <p:nvPr/>
              </p:nvSpPr>
              <p:spPr>
                <a:xfrm>
                  <a:off x="-3713291" y="1241070"/>
                  <a:ext cx="6769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4D284AE-645B-45C4-93D9-0EEA3E809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13291" y="1241070"/>
                  <a:ext cx="676980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935C4F1-7E2E-4634-86CB-C3DFDD9D23F4}"/>
                </a:ext>
              </a:extLst>
            </p:cNvPr>
            <p:cNvGrpSpPr/>
            <p:nvPr/>
          </p:nvGrpSpPr>
          <p:grpSpPr>
            <a:xfrm>
              <a:off x="-3747498" y="1742534"/>
              <a:ext cx="2780698" cy="2808563"/>
              <a:chOff x="8591673" y="620437"/>
              <a:chExt cx="2780698" cy="2808563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2AE11DCA-B514-4B4A-B8E1-AE16E3C519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65582" y="620437"/>
                <a:ext cx="0" cy="280856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47D02EA-AF21-49FC-8BAD-E3F51C3D24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673" y="3295962"/>
                <a:ext cx="272541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A321513-6761-45FA-BB89-6EC02395C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5270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475E983-4A76-4914-ACE4-8F32580723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5582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7112C01-21D0-4C99-B163-18A16B7EFBD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91186" y="-634911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21F494D-1F19-4ECB-ADD5-D561CAE4512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91186" y="1914777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568B51C-06F2-4D50-BC12-5D76AA98CD9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91186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23E815D-937A-44C5-8CFF-3E874C8E2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1863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E3C4381-593D-4DA6-B76D-6E5BB3F101A6}"/>
                </a:ext>
              </a:extLst>
            </p:cNvPr>
            <p:cNvGrpSpPr/>
            <p:nvPr/>
          </p:nvGrpSpPr>
          <p:grpSpPr>
            <a:xfrm>
              <a:off x="-3675919" y="3130211"/>
              <a:ext cx="1275464" cy="1301138"/>
              <a:chOff x="2438399" y="503587"/>
              <a:chExt cx="1974575" cy="2014328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ADBB2C2-F56C-4F26-949B-248D02B83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822F85D-7DFE-4704-8A89-47FD95840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8D3EB80-9DE9-491D-AC13-B443F8FF015A}"/>
                    </a:ext>
                  </a:extLst>
                </p:cNvPr>
                <p:cNvSpPr txBox="1"/>
                <p:nvPr/>
              </p:nvSpPr>
              <p:spPr>
                <a:xfrm>
                  <a:off x="-2372556" y="3539985"/>
                  <a:ext cx="739851" cy="906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CA" sz="3600" dirty="0">
                      <a:solidFill>
                        <a:srgbClr val="00206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8F63A15-22E3-4185-AA47-6EA0F1185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372556" y="3539985"/>
                  <a:ext cx="739851" cy="9069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38E2F8E-D8B7-4119-BE1D-63AD9400A65E}"/>
                    </a:ext>
                  </a:extLst>
                </p:cNvPr>
                <p:cNvSpPr txBox="1"/>
                <p:nvPr/>
              </p:nvSpPr>
              <p:spPr>
                <a:xfrm>
                  <a:off x="-3633887" y="2314992"/>
                  <a:ext cx="718079" cy="906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CA" sz="3600" dirty="0">
                      <a:solidFill>
                        <a:srgbClr val="00206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6A97802-C79A-414E-8E91-3BA36EF7E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33887" y="2314992"/>
                  <a:ext cx="718079" cy="9069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2B9B913-632F-45BC-A0C4-A7BC1672BBAC}"/>
              </a:ext>
            </a:extLst>
          </p:cNvPr>
          <p:cNvGrpSpPr/>
          <p:nvPr/>
        </p:nvGrpSpPr>
        <p:grpSpPr>
          <a:xfrm>
            <a:off x="8722491" y="109307"/>
            <a:ext cx="3469509" cy="3413744"/>
            <a:chOff x="13228821" y="228139"/>
            <a:chExt cx="3469509" cy="341374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1D53BEA-7966-42E1-9C82-320017C1B3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02730" y="729603"/>
              <a:ext cx="0" cy="2808563"/>
            </a:xfrm>
            <a:prstGeom prst="straightConnector1">
              <a:avLst/>
            </a:prstGeom>
            <a:ln w="38100">
              <a:solidFill>
                <a:srgbClr val="EE85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837D5EC-6560-42B4-82C0-422C769EFB99}"/>
                </a:ext>
              </a:extLst>
            </p:cNvPr>
            <p:cNvCxnSpPr>
              <a:cxnSpLocks/>
            </p:cNvCxnSpPr>
            <p:nvPr/>
          </p:nvCxnSpPr>
          <p:spPr>
            <a:xfrm>
              <a:off x="13228821" y="3405128"/>
              <a:ext cx="2725415" cy="0"/>
            </a:xfrm>
            <a:prstGeom prst="straightConnector1">
              <a:avLst/>
            </a:prstGeom>
            <a:ln w="38100">
              <a:solidFill>
                <a:srgbClr val="EE85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8E68B1-BCA9-4798-A3B4-63C0800A806D}"/>
                </a:ext>
              </a:extLst>
            </p:cNvPr>
            <p:cNvCxnSpPr>
              <a:cxnSpLocks/>
            </p:cNvCxnSpPr>
            <p:nvPr/>
          </p:nvCxnSpPr>
          <p:spPr>
            <a:xfrm>
              <a:off x="15215140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C76B21-1586-4511-8A77-12191AC1AACC}"/>
                </a:ext>
              </a:extLst>
            </p:cNvPr>
            <p:cNvCxnSpPr>
              <a:cxnSpLocks/>
            </p:cNvCxnSpPr>
            <p:nvPr/>
          </p:nvCxnSpPr>
          <p:spPr>
            <a:xfrm>
              <a:off x="15852418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927C9B-D1D9-4193-AD1A-7764681F94BF}"/>
                </a:ext>
              </a:extLst>
            </p:cNvPr>
            <p:cNvCxnSpPr>
              <a:cxnSpLocks/>
            </p:cNvCxnSpPr>
            <p:nvPr/>
          </p:nvCxnSpPr>
          <p:spPr>
            <a:xfrm>
              <a:off x="13302730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F62BE60-AB50-47C7-8A7E-E40CE7CFE4FD}"/>
                </a:ext>
              </a:extLst>
            </p:cNvPr>
            <p:cNvCxnSpPr>
              <a:cxnSpLocks/>
            </p:cNvCxnSpPr>
            <p:nvPr/>
          </p:nvCxnSpPr>
          <p:spPr>
            <a:xfrm>
              <a:off x="13940008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6E20F19-8F1B-47A9-996C-A6B942B623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111533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FDBBD2-FDAE-41F5-B9B1-28642F0A43D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-525745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8F43A3-C422-4A67-A30A-6CA48F0E363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2023943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A4A80F5-DFE1-4028-B830-F673B2579B7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1386665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10874DD-8040-4F64-AFD4-3CF191471119}"/>
                    </a:ext>
                  </a:extLst>
                </p:cNvPr>
                <p:cNvSpPr txBox="1"/>
                <p:nvPr/>
              </p:nvSpPr>
              <p:spPr>
                <a:xfrm>
                  <a:off x="15980248" y="3057108"/>
                  <a:ext cx="71808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652BFA1-F1A4-4577-8609-7AE8A3307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0248" y="3057108"/>
                  <a:ext cx="718082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96939E5-3236-4A00-ADCC-1C1E044339C5}"/>
                    </a:ext>
                  </a:extLst>
                </p:cNvPr>
                <p:cNvSpPr txBox="1"/>
                <p:nvPr/>
              </p:nvSpPr>
              <p:spPr>
                <a:xfrm>
                  <a:off x="13263028" y="228139"/>
                  <a:ext cx="71808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00B8EFB-E060-429B-8047-31D2DA6F4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3028" y="228139"/>
                  <a:ext cx="718081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7CB4019-1E3A-4EA2-BDF9-2D16A74C0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6EA0EBF-360E-416A-BE21-88D227D2C14A}"/>
                </a:ext>
              </a:extLst>
            </p:cNvPr>
            <p:cNvCxnSpPr>
              <a:cxnSpLocks/>
            </p:cNvCxnSpPr>
            <p:nvPr/>
          </p:nvCxnSpPr>
          <p:spPr>
            <a:xfrm>
              <a:off x="14559011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D59F0000-EB38-4F94-8032-14D2F535FC9A}"/>
                </a:ext>
              </a:extLst>
            </p:cNvPr>
            <p:cNvGrpSpPr/>
            <p:nvPr/>
          </p:nvGrpSpPr>
          <p:grpSpPr>
            <a:xfrm>
              <a:off x="13279985" y="1960990"/>
              <a:ext cx="1515590" cy="1462645"/>
              <a:chOff x="3074397" y="1683791"/>
              <a:chExt cx="1762514" cy="1700943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03009E75-EB2A-427C-AE63-E2830D4F8A8E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9BF1D6E2-7B51-4B61-A275-679D97DA62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CC0054A1-C88A-43B1-B3CD-9C09FE116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69A4F160-6C0C-4BCC-9299-AFE2500400E9}"/>
                      </a:ext>
                    </a:extLst>
                  </p:cNvPr>
                  <p:cNvSpPr txBox="1"/>
                  <p:nvPr/>
                </p:nvSpPr>
                <p:spPr>
                  <a:xfrm>
                    <a:off x="3871942" y="2435351"/>
                    <a:ext cx="964969" cy="9493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CA" sz="3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4396F3F7-DE66-4CA7-A30F-6F282ACCB9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942" y="2435351"/>
                    <a:ext cx="964969" cy="94938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E29E960D-57C9-4F0B-AE6B-D77260ED060C}"/>
                      </a:ext>
                    </a:extLst>
                  </p:cNvPr>
                  <p:cNvSpPr txBox="1"/>
                  <p:nvPr/>
                </p:nvSpPr>
                <p:spPr>
                  <a:xfrm>
                    <a:off x="3074397" y="1683791"/>
                    <a:ext cx="964968" cy="9493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CA" sz="3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B28E9223-F709-45AA-ADF0-5CCE68F98F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4397" y="1683791"/>
                    <a:ext cx="964968" cy="94938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A3EB071-48B2-47D1-95E6-E72AB8A99B06}"/>
                </a:ext>
              </a:extLst>
            </p:cNvPr>
            <p:cNvGrpSpPr/>
            <p:nvPr/>
          </p:nvGrpSpPr>
          <p:grpSpPr>
            <a:xfrm>
              <a:off x="13307411" y="2702128"/>
              <a:ext cx="707703" cy="721949"/>
              <a:chOff x="793691" y="2741057"/>
              <a:chExt cx="707703" cy="721949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929E651F-3D02-4EC3-BBE3-5C11BCA605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3691" y="2741057"/>
                <a:ext cx="0" cy="721949"/>
              </a:xfrm>
              <a:prstGeom prst="straightConnector1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DBEAF027-2617-4BA0-934C-FD082B6C2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91" y="3463006"/>
                <a:ext cx="707703" cy="0"/>
              </a:xfrm>
              <a:prstGeom prst="straightConnector1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924745-5A7A-4074-9BFC-3CBF679A9EE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390800" y="6374520"/>
              <a:ext cx="424080" cy="104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924745-5A7A-4074-9BFC-3CBF679A9E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81440" y="6365160"/>
                <a:ext cx="442800" cy="123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7478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45"/>
    </mc:Choice>
    <mc:Fallback xmlns="">
      <p:transition spd="slow" advTm="22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2" grpId="0"/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CE08647-D552-4B63-BBC7-BD290D4D7FB7}"/>
              </a:ext>
            </a:extLst>
          </p:cNvPr>
          <p:cNvGrpSpPr/>
          <p:nvPr/>
        </p:nvGrpSpPr>
        <p:grpSpPr>
          <a:xfrm>
            <a:off x="7089207" y="-785920"/>
            <a:ext cx="5704824" cy="5674953"/>
            <a:chOff x="6332714" y="578724"/>
            <a:chExt cx="5704824" cy="5674953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91EBF147-C97F-4E6B-89F4-6E97400FA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45" t="4711" r="4403" b="7250"/>
            <a:stretch/>
          </p:blipFill>
          <p:spPr>
            <a:xfrm rot="18006657">
              <a:off x="7170712" y="1328509"/>
              <a:ext cx="4100507" cy="4197424"/>
            </a:xfrm>
            <a:prstGeom prst="rect">
              <a:avLst/>
            </a:prstGeom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2D6B9EB-A6EE-4F3B-A5DB-62CEAE2BFC18}"/>
                </a:ext>
              </a:extLst>
            </p:cNvPr>
            <p:cNvSpPr/>
            <p:nvPr/>
          </p:nvSpPr>
          <p:spPr>
            <a:xfrm>
              <a:off x="6332714" y="1417987"/>
              <a:ext cx="1574505" cy="3684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BC6AE0D-92DB-4224-B1A6-C8741121D813}"/>
                </a:ext>
              </a:extLst>
            </p:cNvPr>
            <p:cNvSpPr/>
            <p:nvPr/>
          </p:nvSpPr>
          <p:spPr>
            <a:xfrm>
              <a:off x="10699247" y="1762541"/>
              <a:ext cx="1338291" cy="33705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59D1D61-13E3-4687-87A1-9B31F877EFAB}"/>
                </a:ext>
              </a:extLst>
            </p:cNvPr>
            <p:cNvGrpSpPr/>
            <p:nvPr/>
          </p:nvGrpSpPr>
          <p:grpSpPr>
            <a:xfrm rot="16200000">
              <a:off x="6639906" y="1824378"/>
              <a:ext cx="5674953" cy="3183646"/>
              <a:chOff x="6649023" y="2101840"/>
              <a:chExt cx="5540915" cy="3183646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A1AF3C1-9371-43B3-87FB-51C9EFE57AAE}"/>
                  </a:ext>
                </a:extLst>
              </p:cNvPr>
              <p:cNvSpPr/>
              <p:nvPr/>
            </p:nvSpPr>
            <p:spPr>
              <a:xfrm>
                <a:off x="6649023" y="2101840"/>
                <a:ext cx="1410596" cy="31527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4DADF81-F163-4CC8-9871-522A5AAE66C9}"/>
                  </a:ext>
                </a:extLst>
              </p:cNvPr>
              <p:cNvSpPr/>
              <p:nvPr/>
            </p:nvSpPr>
            <p:spPr>
              <a:xfrm>
                <a:off x="10851647" y="2132710"/>
                <a:ext cx="1338291" cy="31527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1CD299-328A-4C02-84B8-B30E7286F462}"/>
              </a:ext>
            </a:extLst>
          </p:cNvPr>
          <p:cNvGrpSpPr/>
          <p:nvPr/>
        </p:nvGrpSpPr>
        <p:grpSpPr>
          <a:xfrm>
            <a:off x="-1152520" y="-804280"/>
            <a:ext cx="5704824" cy="5674953"/>
            <a:chOff x="6332714" y="578724"/>
            <a:chExt cx="5704824" cy="5674953"/>
          </a:xfrm>
        </p:grpSpPr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C2192E7F-13A6-4EF3-9895-C85ADE8EA7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45" t="4711" r="4403" b="7250"/>
            <a:stretch/>
          </p:blipFill>
          <p:spPr>
            <a:xfrm rot="18006657">
              <a:off x="7170712" y="1328509"/>
              <a:ext cx="4100507" cy="4197424"/>
            </a:xfrm>
            <a:prstGeom prst="rect">
              <a:avLst/>
            </a:prstGeom>
          </p:spPr>
        </p:pic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DB53F6B-E06B-49CE-A6F6-51F5FF287C1F}"/>
                </a:ext>
              </a:extLst>
            </p:cNvPr>
            <p:cNvSpPr/>
            <p:nvPr/>
          </p:nvSpPr>
          <p:spPr>
            <a:xfrm>
              <a:off x="6332714" y="1417987"/>
              <a:ext cx="1574505" cy="3684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3538898-14E8-4838-ACD8-797B18458EBA}"/>
                </a:ext>
              </a:extLst>
            </p:cNvPr>
            <p:cNvSpPr/>
            <p:nvPr/>
          </p:nvSpPr>
          <p:spPr>
            <a:xfrm>
              <a:off x="10699247" y="1762541"/>
              <a:ext cx="1338291" cy="33705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06A0446E-6659-4436-B16B-A17C1BF69582}"/>
                </a:ext>
              </a:extLst>
            </p:cNvPr>
            <p:cNvGrpSpPr/>
            <p:nvPr/>
          </p:nvGrpSpPr>
          <p:grpSpPr>
            <a:xfrm rot="16200000">
              <a:off x="6639906" y="1824378"/>
              <a:ext cx="5674953" cy="3183646"/>
              <a:chOff x="6649023" y="2101840"/>
              <a:chExt cx="5540915" cy="3183646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F08E25D-A983-4D17-B510-81E2598E71F8}"/>
                  </a:ext>
                </a:extLst>
              </p:cNvPr>
              <p:cNvSpPr/>
              <p:nvPr/>
            </p:nvSpPr>
            <p:spPr>
              <a:xfrm>
                <a:off x="6649023" y="2101840"/>
                <a:ext cx="1410596" cy="31527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CA058CA-D459-496E-AA55-C7BF9B52E9CC}"/>
                  </a:ext>
                </a:extLst>
              </p:cNvPr>
              <p:cNvSpPr/>
              <p:nvPr/>
            </p:nvSpPr>
            <p:spPr>
              <a:xfrm>
                <a:off x="10851647" y="2132710"/>
                <a:ext cx="1338291" cy="31527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A729AD-DD46-4B30-8A6F-6A49BAE196A8}"/>
                  </a:ext>
                </a:extLst>
              </p:cNvPr>
              <p:cNvSpPr/>
              <p:nvPr/>
            </p:nvSpPr>
            <p:spPr>
              <a:xfrm>
                <a:off x="4849505" y="228139"/>
                <a:ext cx="2492990" cy="144655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4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A729AD-DD46-4B30-8A6F-6A49BAE19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505" y="228139"/>
                <a:ext cx="2492990" cy="1446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D1390D-09A1-41A9-A498-E6BF76EABBD1}"/>
                  </a:ext>
                </a:extLst>
              </p:cNvPr>
              <p:cNvSpPr/>
              <p:nvPr/>
            </p:nvSpPr>
            <p:spPr>
              <a:xfrm>
                <a:off x="4936516" y="1816179"/>
                <a:ext cx="2272666" cy="1830758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CA" sz="4000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D1390D-09A1-41A9-A498-E6BF76EAB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516" y="1816179"/>
                <a:ext cx="2272666" cy="1830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E7FABA-13A8-4373-8B74-3567A32E5718}"/>
                  </a:ext>
                </a:extLst>
              </p:cNvPr>
              <p:cNvSpPr txBox="1"/>
              <p:nvPr/>
            </p:nvSpPr>
            <p:spPr>
              <a:xfrm>
                <a:off x="231182" y="3634317"/>
                <a:ext cx="11240257" cy="2397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6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6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CA" sz="600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6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6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6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6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6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6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6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6000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6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6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6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6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6000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E7FABA-13A8-4373-8B74-3567A32E5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82" y="3634317"/>
                <a:ext cx="11240257" cy="2397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A78F4643-F87C-4486-BD98-2A7179462F44}"/>
              </a:ext>
            </a:extLst>
          </p:cNvPr>
          <p:cNvGrpSpPr/>
          <p:nvPr/>
        </p:nvGrpSpPr>
        <p:grpSpPr>
          <a:xfrm>
            <a:off x="462176" y="109307"/>
            <a:ext cx="3419623" cy="3413744"/>
            <a:chOff x="-3747498" y="1241070"/>
            <a:chExt cx="3419623" cy="3413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7749036-EDDF-49E9-96D3-4AA48056FE8F}"/>
                    </a:ext>
                  </a:extLst>
                </p:cNvPr>
                <p:cNvSpPr txBox="1"/>
                <p:nvPr/>
              </p:nvSpPr>
              <p:spPr>
                <a:xfrm>
                  <a:off x="-996071" y="4070039"/>
                  <a:ext cx="66819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A32F5D9-872A-422F-B0C9-22F2248ADA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96071" y="4070039"/>
                  <a:ext cx="668196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52187B-156B-46F7-ABA7-49EC92D585BA}"/>
                    </a:ext>
                  </a:extLst>
                </p:cNvPr>
                <p:cNvSpPr txBox="1"/>
                <p:nvPr/>
              </p:nvSpPr>
              <p:spPr>
                <a:xfrm>
                  <a:off x="-3713291" y="1241070"/>
                  <a:ext cx="6769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4D284AE-645B-45C4-93D9-0EEA3E809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13291" y="1241070"/>
                  <a:ext cx="676980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6D0BE0E-963A-4EDD-BDA6-D56658E999BB}"/>
                </a:ext>
              </a:extLst>
            </p:cNvPr>
            <p:cNvGrpSpPr/>
            <p:nvPr/>
          </p:nvGrpSpPr>
          <p:grpSpPr>
            <a:xfrm>
              <a:off x="-3747498" y="1742534"/>
              <a:ext cx="2780698" cy="2808563"/>
              <a:chOff x="8591673" y="620437"/>
              <a:chExt cx="2780698" cy="2808563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0F2671E4-CE1C-4F2E-8635-BBE0574620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65582" y="620437"/>
                <a:ext cx="0" cy="280856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F8B06BE-4300-4960-A8B6-30201DFC1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673" y="3295962"/>
                <a:ext cx="272541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A90B68B-1DB8-4966-9336-D2B10F594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5270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E1A34D9-9FC0-48A5-B28A-C6433D394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5582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0B51ADC-AACF-4A1D-B048-89B5F38F03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91186" y="-634911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FC9A9C8-A037-4570-8914-33F6584B97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91186" y="1914777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32A92BA-36D9-4CCC-9AC6-34C98F32923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91186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F0643B2-B0FA-41E7-A882-889B48161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1863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4A23258-FB83-422D-BC07-D08FF06C25FA}"/>
                </a:ext>
              </a:extLst>
            </p:cNvPr>
            <p:cNvGrpSpPr/>
            <p:nvPr/>
          </p:nvGrpSpPr>
          <p:grpSpPr>
            <a:xfrm>
              <a:off x="-3675919" y="3130211"/>
              <a:ext cx="1275464" cy="1301138"/>
              <a:chOff x="2438399" y="503587"/>
              <a:chExt cx="1974575" cy="2014328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4B14742-E72A-4202-9818-6C4BECBDA7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8E6EADE-4CA4-4DC0-9E33-96BB0B5C5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8F82D1D-A30E-4734-998E-08588AA97D75}"/>
                    </a:ext>
                  </a:extLst>
                </p:cNvPr>
                <p:cNvSpPr txBox="1"/>
                <p:nvPr/>
              </p:nvSpPr>
              <p:spPr>
                <a:xfrm>
                  <a:off x="-2372556" y="3539985"/>
                  <a:ext cx="739851" cy="906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CA" sz="3600" dirty="0">
                      <a:solidFill>
                        <a:srgbClr val="00206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8F63A15-22E3-4185-AA47-6EA0F1185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372556" y="3539985"/>
                  <a:ext cx="739851" cy="9069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E9B8332-3100-4EBB-8540-B82118648309}"/>
                    </a:ext>
                  </a:extLst>
                </p:cNvPr>
                <p:cNvSpPr txBox="1"/>
                <p:nvPr/>
              </p:nvSpPr>
              <p:spPr>
                <a:xfrm>
                  <a:off x="-3633887" y="2314992"/>
                  <a:ext cx="718079" cy="906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CA" sz="3600" dirty="0">
                      <a:solidFill>
                        <a:srgbClr val="00206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6A97802-C79A-414E-8E91-3BA36EF7E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33887" y="2314992"/>
                  <a:ext cx="718079" cy="9069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2949153-BBEC-4292-BB49-525056503172}"/>
              </a:ext>
            </a:extLst>
          </p:cNvPr>
          <p:cNvGrpSpPr/>
          <p:nvPr/>
        </p:nvGrpSpPr>
        <p:grpSpPr>
          <a:xfrm>
            <a:off x="8722491" y="109307"/>
            <a:ext cx="3469509" cy="3413744"/>
            <a:chOff x="13228821" y="228139"/>
            <a:chExt cx="3469509" cy="3413744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7129A30-CD67-46A5-B791-68E9EE1F1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02730" y="729603"/>
              <a:ext cx="0" cy="2808563"/>
            </a:xfrm>
            <a:prstGeom prst="straightConnector1">
              <a:avLst/>
            </a:prstGeom>
            <a:ln w="38100">
              <a:solidFill>
                <a:srgbClr val="EE85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B08FB1E-D482-417D-859B-3DBA0E8C2855}"/>
                </a:ext>
              </a:extLst>
            </p:cNvPr>
            <p:cNvCxnSpPr>
              <a:cxnSpLocks/>
            </p:cNvCxnSpPr>
            <p:nvPr/>
          </p:nvCxnSpPr>
          <p:spPr>
            <a:xfrm>
              <a:off x="13228821" y="3405128"/>
              <a:ext cx="2725415" cy="0"/>
            </a:xfrm>
            <a:prstGeom prst="straightConnector1">
              <a:avLst/>
            </a:prstGeom>
            <a:ln w="38100">
              <a:solidFill>
                <a:srgbClr val="EE85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B032740-0915-48AB-81DE-37232C5825D5}"/>
                </a:ext>
              </a:extLst>
            </p:cNvPr>
            <p:cNvCxnSpPr>
              <a:cxnSpLocks/>
            </p:cNvCxnSpPr>
            <p:nvPr/>
          </p:nvCxnSpPr>
          <p:spPr>
            <a:xfrm>
              <a:off x="15215140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ED5FE0-FE29-43C5-9ED2-CCA1663740F6}"/>
                </a:ext>
              </a:extLst>
            </p:cNvPr>
            <p:cNvCxnSpPr>
              <a:cxnSpLocks/>
            </p:cNvCxnSpPr>
            <p:nvPr/>
          </p:nvCxnSpPr>
          <p:spPr>
            <a:xfrm>
              <a:off x="15852418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186FCC-328D-4BE7-BE15-CE3177E56A94}"/>
                </a:ext>
              </a:extLst>
            </p:cNvPr>
            <p:cNvCxnSpPr>
              <a:cxnSpLocks/>
            </p:cNvCxnSpPr>
            <p:nvPr/>
          </p:nvCxnSpPr>
          <p:spPr>
            <a:xfrm>
              <a:off x="13302730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1356B90-11D8-473E-806D-D793C37F34B7}"/>
                </a:ext>
              </a:extLst>
            </p:cNvPr>
            <p:cNvCxnSpPr>
              <a:cxnSpLocks/>
            </p:cNvCxnSpPr>
            <p:nvPr/>
          </p:nvCxnSpPr>
          <p:spPr>
            <a:xfrm>
              <a:off x="13940008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90B0D3C-1BC1-4142-93E6-98BB9D0CA3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111533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2109EB0-7006-41E4-A8CA-CEE19A194B3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-525745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CEA5716-899A-4F12-ACF6-1DD1C2FC97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2023943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690EA78-20CF-460E-AFCF-A91B2A9224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1386665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C54B548-1A76-4A73-92BE-ABEF68A7FC32}"/>
                    </a:ext>
                  </a:extLst>
                </p:cNvPr>
                <p:cNvSpPr txBox="1"/>
                <p:nvPr/>
              </p:nvSpPr>
              <p:spPr>
                <a:xfrm>
                  <a:off x="15980248" y="3057108"/>
                  <a:ext cx="71808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652BFA1-F1A4-4577-8609-7AE8A3307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0248" y="3057108"/>
                  <a:ext cx="718082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A3AA05B-FE63-4FB1-BDAC-E410B8032CFC}"/>
                    </a:ext>
                  </a:extLst>
                </p:cNvPr>
                <p:cNvSpPr txBox="1"/>
                <p:nvPr/>
              </p:nvSpPr>
              <p:spPr>
                <a:xfrm>
                  <a:off x="13263028" y="228139"/>
                  <a:ext cx="71808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00B8EFB-E060-429B-8047-31D2DA6F4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3028" y="228139"/>
                  <a:ext cx="718081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7D891D8-8550-49A8-A968-FC92CD7C818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BA5A502-8942-4DF6-BF52-3C17B3929DD8}"/>
                </a:ext>
              </a:extLst>
            </p:cNvPr>
            <p:cNvCxnSpPr>
              <a:cxnSpLocks/>
            </p:cNvCxnSpPr>
            <p:nvPr/>
          </p:nvCxnSpPr>
          <p:spPr>
            <a:xfrm>
              <a:off x="14559011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C5078E1-99A3-4E81-BA56-619551A6F8F7}"/>
                </a:ext>
              </a:extLst>
            </p:cNvPr>
            <p:cNvGrpSpPr/>
            <p:nvPr/>
          </p:nvGrpSpPr>
          <p:grpSpPr>
            <a:xfrm>
              <a:off x="13279985" y="1960990"/>
              <a:ext cx="1515590" cy="1462645"/>
              <a:chOff x="3074397" y="1683791"/>
              <a:chExt cx="1762514" cy="1700943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32E2E0F-182F-41FC-998D-24A3519F2AB4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238C85D2-244A-4CC9-AF4C-2365120995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BAAB8235-10ED-4E54-A090-680BC22E69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B8BA6FBF-76D4-4F32-AD17-900C71B870E8}"/>
                      </a:ext>
                    </a:extLst>
                  </p:cNvPr>
                  <p:cNvSpPr txBox="1"/>
                  <p:nvPr/>
                </p:nvSpPr>
                <p:spPr>
                  <a:xfrm>
                    <a:off x="3871942" y="2435351"/>
                    <a:ext cx="964969" cy="9493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CA" sz="3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4396F3F7-DE66-4CA7-A30F-6F282ACCB9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942" y="2435351"/>
                    <a:ext cx="964969" cy="94938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44FFE07A-1E49-457F-B7D9-FF9FEDE7DAE8}"/>
                      </a:ext>
                    </a:extLst>
                  </p:cNvPr>
                  <p:cNvSpPr txBox="1"/>
                  <p:nvPr/>
                </p:nvSpPr>
                <p:spPr>
                  <a:xfrm>
                    <a:off x="3074397" y="1683791"/>
                    <a:ext cx="964968" cy="9493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CA" sz="3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B28E9223-F709-45AA-ADF0-5CCE68F98F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4397" y="1683791"/>
                    <a:ext cx="964968" cy="94938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6C93D1C-318F-4FEE-9857-FBF0101A2C15}"/>
                </a:ext>
              </a:extLst>
            </p:cNvPr>
            <p:cNvGrpSpPr/>
            <p:nvPr/>
          </p:nvGrpSpPr>
          <p:grpSpPr>
            <a:xfrm>
              <a:off x="13307411" y="2702128"/>
              <a:ext cx="707703" cy="721949"/>
              <a:chOff x="793691" y="2741057"/>
              <a:chExt cx="707703" cy="721949"/>
            </a:xfrm>
          </p:grpSpPr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0231F14-B781-4708-A9E6-79D97550E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3691" y="2741057"/>
                <a:ext cx="0" cy="721949"/>
              </a:xfrm>
              <a:prstGeom prst="straightConnector1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400475-9784-49B2-84FF-3D488D57E3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91" y="3463006"/>
                <a:ext cx="707703" cy="0"/>
              </a:xfrm>
              <a:prstGeom prst="straightConnector1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15A2CA-C1B4-461B-8DD8-BD26ED44C4F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6280" y="167040"/>
              <a:ext cx="6631920" cy="438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15A2CA-C1B4-461B-8DD8-BD26ED44C4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920" y="157680"/>
                <a:ext cx="6650640" cy="4399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0802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45"/>
    </mc:Choice>
    <mc:Fallback xmlns="">
      <p:transition spd="slow" advTm="417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4F93254-CDB1-47F3-B1C7-60D7651D6E7B}"/>
              </a:ext>
            </a:extLst>
          </p:cNvPr>
          <p:cNvGrpSpPr/>
          <p:nvPr/>
        </p:nvGrpSpPr>
        <p:grpSpPr>
          <a:xfrm>
            <a:off x="7089207" y="-785920"/>
            <a:ext cx="5704824" cy="5674953"/>
            <a:chOff x="6332714" y="578724"/>
            <a:chExt cx="5704824" cy="5674953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FAB0CDD1-C5E6-4215-BE9A-E2123AE49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45" t="4711" r="4403" b="7250"/>
            <a:stretch/>
          </p:blipFill>
          <p:spPr>
            <a:xfrm rot="18006657">
              <a:off x="7170712" y="1328509"/>
              <a:ext cx="4100507" cy="4197424"/>
            </a:xfrm>
            <a:prstGeom prst="rect">
              <a:avLst/>
            </a:prstGeom>
          </p:spPr>
        </p:pic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C9E74A3-7CF4-4F75-A529-4DA0568C5945}"/>
                </a:ext>
              </a:extLst>
            </p:cNvPr>
            <p:cNvSpPr/>
            <p:nvPr/>
          </p:nvSpPr>
          <p:spPr>
            <a:xfrm>
              <a:off x="6332714" y="1417987"/>
              <a:ext cx="1574505" cy="3684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69DC63E-4985-484F-8336-2DC045EC6AB4}"/>
                </a:ext>
              </a:extLst>
            </p:cNvPr>
            <p:cNvSpPr/>
            <p:nvPr/>
          </p:nvSpPr>
          <p:spPr>
            <a:xfrm>
              <a:off x="10699247" y="1762541"/>
              <a:ext cx="1338291" cy="33705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954E518-48F1-408C-AC4F-69B4A6070DDC}"/>
                </a:ext>
              </a:extLst>
            </p:cNvPr>
            <p:cNvGrpSpPr/>
            <p:nvPr/>
          </p:nvGrpSpPr>
          <p:grpSpPr>
            <a:xfrm rot="16200000">
              <a:off x="6639906" y="1824378"/>
              <a:ext cx="5674953" cy="3183646"/>
              <a:chOff x="6649023" y="2101840"/>
              <a:chExt cx="5540915" cy="3183646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7327BC88-7BD7-48FF-8403-38E42AC777C8}"/>
                  </a:ext>
                </a:extLst>
              </p:cNvPr>
              <p:cNvSpPr/>
              <p:nvPr/>
            </p:nvSpPr>
            <p:spPr>
              <a:xfrm>
                <a:off x="6649023" y="2101840"/>
                <a:ext cx="1410596" cy="31527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FC4AA99-90A8-49B6-AEB8-325047077EE0}"/>
                  </a:ext>
                </a:extLst>
              </p:cNvPr>
              <p:cNvSpPr/>
              <p:nvPr/>
            </p:nvSpPr>
            <p:spPr>
              <a:xfrm>
                <a:off x="10851647" y="2132710"/>
                <a:ext cx="1338291" cy="31527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FAF774F-CBFD-4829-BDBD-FEFB0957A9B7}"/>
              </a:ext>
            </a:extLst>
          </p:cNvPr>
          <p:cNvGrpSpPr/>
          <p:nvPr/>
        </p:nvGrpSpPr>
        <p:grpSpPr>
          <a:xfrm>
            <a:off x="-1152520" y="-804280"/>
            <a:ext cx="5704824" cy="5674953"/>
            <a:chOff x="6332714" y="578724"/>
            <a:chExt cx="5704824" cy="5674953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2DBEB360-94A9-4137-B649-327C79F1A3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45" t="4711" r="4403" b="7250"/>
            <a:stretch/>
          </p:blipFill>
          <p:spPr>
            <a:xfrm rot="18006657">
              <a:off x="7170712" y="1328509"/>
              <a:ext cx="4100507" cy="4197424"/>
            </a:xfrm>
            <a:prstGeom prst="rect">
              <a:avLst/>
            </a:prstGeom>
          </p:spPr>
        </p:pic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A47F722-BEDF-401A-B5A6-08628E03B5BF}"/>
                </a:ext>
              </a:extLst>
            </p:cNvPr>
            <p:cNvSpPr/>
            <p:nvPr/>
          </p:nvSpPr>
          <p:spPr>
            <a:xfrm>
              <a:off x="6332714" y="1417987"/>
              <a:ext cx="1574505" cy="3684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5E0E85C-7EDB-49C7-B32C-8B874FC52C59}"/>
                </a:ext>
              </a:extLst>
            </p:cNvPr>
            <p:cNvSpPr/>
            <p:nvPr/>
          </p:nvSpPr>
          <p:spPr>
            <a:xfrm>
              <a:off x="10699247" y="1762541"/>
              <a:ext cx="1338291" cy="33705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114C4017-5895-4D7E-B208-6F8C55AC2582}"/>
                </a:ext>
              </a:extLst>
            </p:cNvPr>
            <p:cNvGrpSpPr/>
            <p:nvPr/>
          </p:nvGrpSpPr>
          <p:grpSpPr>
            <a:xfrm rot="16200000">
              <a:off x="6639906" y="1824378"/>
              <a:ext cx="5674953" cy="3183646"/>
              <a:chOff x="6649023" y="2101840"/>
              <a:chExt cx="5540915" cy="318364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49D137F-CCB8-45BA-A0F5-F76A6B5177C8}"/>
                  </a:ext>
                </a:extLst>
              </p:cNvPr>
              <p:cNvSpPr/>
              <p:nvPr/>
            </p:nvSpPr>
            <p:spPr>
              <a:xfrm>
                <a:off x="6649023" y="2101840"/>
                <a:ext cx="1410596" cy="31527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1790A77-49DB-4E04-B5B8-10D3C7E80D68}"/>
                  </a:ext>
                </a:extLst>
              </p:cNvPr>
              <p:cNvSpPr/>
              <p:nvPr/>
            </p:nvSpPr>
            <p:spPr>
              <a:xfrm>
                <a:off x="10851647" y="2132710"/>
                <a:ext cx="1338291" cy="31527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A729AD-DD46-4B30-8A6F-6A49BAE196A8}"/>
                  </a:ext>
                </a:extLst>
              </p:cNvPr>
              <p:cNvSpPr/>
              <p:nvPr/>
            </p:nvSpPr>
            <p:spPr>
              <a:xfrm>
                <a:off x="4849505" y="228139"/>
                <a:ext cx="2492990" cy="144655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4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A729AD-DD46-4B30-8A6F-6A49BAE19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505" y="228139"/>
                <a:ext cx="2492990" cy="1446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D1390D-09A1-41A9-A498-E6BF76EABBD1}"/>
                  </a:ext>
                </a:extLst>
              </p:cNvPr>
              <p:cNvSpPr/>
              <p:nvPr/>
            </p:nvSpPr>
            <p:spPr>
              <a:xfrm>
                <a:off x="4936516" y="1816179"/>
                <a:ext cx="2272666" cy="1830758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CA" sz="4000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D1390D-09A1-41A9-A498-E6BF76EAB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516" y="1816179"/>
                <a:ext cx="2272666" cy="1830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E7FABA-13A8-4373-8B74-3567A32E5718}"/>
                  </a:ext>
                </a:extLst>
              </p:cNvPr>
              <p:cNvSpPr txBox="1"/>
              <p:nvPr/>
            </p:nvSpPr>
            <p:spPr>
              <a:xfrm>
                <a:off x="231182" y="3634317"/>
                <a:ext cx="6318525" cy="2319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CA" sz="600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6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6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6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6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6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6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6000" i="1">
                            <a:solidFill>
                              <a:srgbClr val="FE61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6000" i="1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nor/>
                      </m:rPr>
                      <a:rPr lang="en-US" sz="6000" i="1" dirty="0"/>
                      <m:t> </m:t>
                    </m:r>
                  </m:oMath>
                </a14:m>
                <a:r>
                  <a:rPr lang="en-US" sz="5400" i="1" dirty="0"/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E7FABA-13A8-4373-8B74-3567A32E5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82" y="3634317"/>
                <a:ext cx="6318525" cy="23194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F4B8EB7-53C4-4667-9F85-AD4CCE754C41}"/>
                  </a:ext>
                </a:extLst>
              </p:cNvPr>
              <p:cNvSpPr txBox="1"/>
              <p:nvPr/>
            </p:nvSpPr>
            <p:spPr>
              <a:xfrm>
                <a:off x="7102459" y="3742608"/>
                <a:ext cx="5001947" cy="2843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5400" i="1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5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5400" i="1" dirty="0"/>
              </a:p>
              <a:p>
                <a:endParaRPr lang="en-US" sz="2000" i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5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5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5400" i="1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5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5400" i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F4B8EB7-53C4-4667-9F85-AD4CCE754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459" y="3742608"/>
                <a:ext cx="5001947" cy="28437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70D6AB7B-B2D7-4E84-8CCB-C20C72573197}"/>
              </a:ext>
            </a:extLst>
          </p:cNvPr>
          <p:cNvGrpSpPr/>
          <p:nvPr/>
        </p:nvGrpSpPr>
        <p:grpSpPr>
          <a:xfrm>
            <a:off x="462176" y="109307"/>
            <a:ext cx="3419623" cy="3413744"/>
            <a:chOff x="-3747498" y="1241070"/>
            <a:chExt cx="3419623" cy="3413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C18D984-78CC-447B-A7ED-1B30A92C159E}"/>
                    </a:ext>
                  </a:extLst>
                </p:cNvPr>
                <p:cNvSpPr txBox="1"/>
                <p:nvPr/>
              </p:nvSpPr>
              <p:spPr>
                <a:xfrm>
                  <a:off x="-996071" y="4070039"/>
                  <a:ext cx="66819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A32F5D9-872A-422F-B0C9-22F2248ADA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96071" y="4070039"/>
                  <a:ext cx="668196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B3BE94A-D118-4168-8909-4966C52994FF}"/>
                    </a:ext>
                  </a:extLst>
                </p:cNvPr>
                <p:cNvSpPr txBox="1"/>
                <p:nvPr/>
              </p:nvSpPr>
              <p:spPr>
                <a:xfrm>
                  <a:off x="-3713291" y="1241070"/>
                  <a:ext cx="6769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4D284AE-645B-45C4-93D9-0EEA3E809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13291" y="1241070"/>
                  <a:ext cx="676980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9654CA4-7315-42F4-927F-D05AB55DA553}"/>
                </a:ext>
              </a:extLst>
            </p:cNvPr>
            <p:cNvGrpSpPr/>
            <p:nvPr/>
          </p:nvGrpSpPr>
          <p:grpSpPr>
            <a:xfrm>
              <a:off x="-3747498" y="1742534"/>
              <a:ext cx="2780698" cy="2808563"/>
              <a:chOff x="8591673" y="620437"/>
              <a:chExt cx="2780698" cy="2808563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FA7540ED-6F1B-4D01-8E39-84E7375649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65582" y="620437"/>
                <a:ext cx="0" cy="280856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C6EBAF1-16A1-4FCC-8804-777234A56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673" y="3295962"/>
                <a:ext cx="272541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1B6E434-9A20-4A58-92C1-5D9D0F432B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5270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596A9D5-06DC-482A-A6E0-1928E7A261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5582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8C50215-CA7A-48F4-962E-6A7E7F571B6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91186" y="-634911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E45BFFC-CDC9-4A16-BB22-15689B9C0D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91186" y="1914777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0F0679C-B792-43F0-9445-5C63FC96984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91186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3F6A76B-ADF8-4D33-8D4E-573370648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1863" y="637904"/>
                <a:ext cx="0" cy="276237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1B6B594-AF8B-4E5B-893E-EC6D9547CE4A}"/>
                </a:ext>
              </a:extLst>
            </p:cNvPr>
            <p:cNvGrpSpPr/>
            <p:nvPr/>
          </p:nvGrpSpPr>
          <p:grpSpPr>
            <a:xfrm>
              <a:off x="-3675919" y="3130211"/>
              <a:ext cx="1275464" cy="1301138"/>
              <a:chOff x="2438399" y="503587"/>
              <a:chExt cx="1974575" cy="2014328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5CC9C685-BB03-4A01-AFAF-A725906DCC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EF9FAA-7DDF-46D1-8A5E-8203B63B5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913C87B-BCA6-43E4-8CE5-5262875F2774}"/>
                    </a:ext>
                  </a:extLst>
                </p:cNvPr>
                <p:cNvSpPr txBox="1"/>
                <p:nvPr/>
              </p:nvSpPr>
              <p:spPr>
                <a:xfrm>
                  <a:off x="-2372556" y="3539985"/>
                  <a:ext cx="739851" cy="906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CA" sz="3600" dirty="0">
                      <a:solidFill>
                        <a:srgbClr val="00206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8F63A15-22E3-4185-AA47-6EA0F1185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372556" y="3539985"/>
                  <a:ext cx="739851" cy="9069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E7EA535-0422-4D56-9D74-76CF7DC6DF0C}"/>
                    </a:ext>
                  </a:extLst>
                </p:cNvPr>
                <p:cNvSpPr txBox="1"/>
                <p:nvPr/>
              </p:nvSpPr>
              <p:spPr>
                <a:xfrm>
                  <a:off x="-3633887" y="2314992"/>
                  <a:ext cx="718079" cy="906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CA" sz="3600" dirty="0">
                      <a:solidFill>
                        <a:srgbClr val="00206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6A97802-C79A-414E-8E91-3BA36EF7E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33887" y="2314992"/>
                  <a:ext cx="718079" cy="9069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76C1F78-2F9A-4B4F-82F2-909D0ACFD30D}"/>
              </a:ext>
            </a:extLst>
          </p:cNvPr>
          <p:cNvGrpSpPr/>
          <p:nvPr/>
        </p:nvGrpSpPr>
        <p:grpSpPr>
          <a:xfrm>
            <a:off x="8722491" y="109307"/>
            <a:ext cx="3469509" cy="3413744"/>
            <a:chOff x="13228821" y="228139"/>
            <a:chExt cx="3469509" cy="3413744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F695D05-684B-4BB8-93C6-3939263DE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02730" y="729603"/>
              <a:ext cx="0" cy="2808563"/>
            </a:xfrm>
            <a:prstGeom prst="straightConnector1">
              <a:avLst/>
            </a:prstGeom>
            <a:ln w="38100">
              <a:solidFill>
                <a:srgbClr val="EE85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E56FE30-E77C-4A56-8BD4-8C858FC15FD1}"/>
                </a:ext>
              </a:extLst>
            </p:cNvPr>
            <p:cNvCxnSpPr>
              <a:cxnSpLocks/>
            </p:cNvCxnSpPr>
            <p:nvPr/>
          </p:nvCxnSpPr>
          <p:spPr>
            <a:xfrm>
              <a:off x="13228821" y="3405128"/>
              <a:ext cx="2725415" cy="0"/>
            </a:xfrm>
            <a:prstGeom prst="straightConnector1">
              <a:avLst/>
            </a:prstGeom>
            <a:ln w="38100">
              <a:solidFill>
                <a:srgbClr val="EE85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3C9420E-882F-483E-BFFF-5DFA685DDD01}"/>
                </a:ext>
              </a:extLst>
            </p:cNvPr>
            <p:cNvCxnSpPr>
              <a:cxnSpLocks/>
            </p:cNvCxnSpPr>
            <p:nvPr/>
          </p:nvCxnSpPr>
          <p:spPr>
            <a:xfrm>
              <a:off x="15215140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2727BB9-ECF2-4305-B396-0B503121EA79}"/>
                </a:ext>
              </a:extLst>
            </p:cNvPr>
            <p:cNvCxnSpPr>
              <a:cxnSpLocks/>
            </p:cNvCxnSpPr>
            <p:nvPr/>
          </p:nvCxnSpPr>
          <p:spPr>
            <a:xfrm>
              <a:off x="15852418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1EAB034-0951-4BCB-A6CB-46BD622B02EF}"/>
                </a:ext>
              </a:extLst>
            </p:cNvPr>
            <p:cNvCxnSpPr>
              <a:cxnSpLocks/>
            </p:cNvCxnSpPr>
            <p:nvPr/>
          </p:nvCxnSpPr>
          <p:spPr>
            <a:xfrm>
              <a:off x="13302730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4142B51-546D-4399-924C-A488826627E5}"/>
                </a:ext>
              </a:extLst>
            </p:cNvPr>
            <p:cNvCxnSpPr>
              <a:cxnSpLocks/>
            </p:cNvCxnSpPr>
            <p:nvPr/>
          </p:nvCxnSpPr>
          <p:spPr>
            <a:xfrm>
              <a:off x="13940008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B82697B-FE40-45A6-B01A-F6A5DA2E03A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111533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71BDB8B-E44A-4E00-AA8A-D46C8149615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-525745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C161450-9E63-4C5A-968E-A76E461774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2023943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01B7E3-A892-4D4E-BF40-08AFC9615BB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1386665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8AE028A-934B-4F26-B7AA-72C7AD1B365B}"/>
                    </a:ext>
                  </a:extLst>
                </p:cNvPr>
                <p:cNvSpPr txBox="1"/>
                <p:nvPr/>
              </p:nvSpPr>
              <p:spPr>
                <a:xfrm>
                  <a:off x="15980248" y="3057108"/>
                  <a:ext cx="71808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652BFA1-F1A4-4577-8609-7AE8A3307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0248" y="3057108"/>
                  <a:ext cx="718082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598FB88-826D-4D4B-B77D-50C73EED9D9F}"/>
                    </a:ext>
                  </a:extLst>
                </p:cNvPr>
                <p:cNvSpPr txBox="1"/>
                <p:nvPr/>
              </p:nvSpPr>
              <p:spPr>
                <a:xfrm>
                  <a:off x="13263028" y="228139"/>
                  <a:ext cx="71808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00B8EFB-E060-429B-8047-31D2DA6F4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3028" y="228139"/>
                  <a:ext cx="718081" cy="5847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70C3583-3E7A-44CD-A590-915894F58E5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628334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E0ADF46-BDC1-487B-874F-DAF2A7C53CC4}"/>
                </a:ext>
              </a:extLst>
            </p:cNvPr>
            <p:cNvCxnSpPr>
              <a:cxnSpLocks/>
            </p:cNvCxnSpPr>
            <p:nvPr/>
          </p:nvCxnSpPr>
          <p:spPr>
            <a:xfrm>
              <a:off x="14559011" y="747070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115582B-A25D-4E0B-8522-F2A41D59FB56}"/>
                </a:ext>
              </a:extLst>
            </p:cNvPr>
            <p:cNvGrpSpPr/>
            <p:nvPr/>
          </p:nvGrpSpPr>
          <p:grpSpPr>
            <a:xfrm>
              <a:off x="13279985" y="1960990"/>
              <a:ext cx="1515590" cy="1462645"/>
              <a:chOff x="3074397" y="1683791"/>
              <a:chExt cx="1762514" cy="1700943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F7FD732B-49DD-4DC9-AD62-FDCF27EAEB36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DDAA4384-C3C6-4603-97B9-E5266C3744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AD8A49E5-D7EE-4A0F-9448-7C2659B86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305CD6D7-40CA-4D71-952C-4F5A062DFB4C}"/>
                      </a:ext>
                    </a:extLst>
                  </p:cNvPr>
                  <p:cNvSpPr txBox="1"/>
                  <p:nvPr/>
                </p:nvSpPr>
                <p:spPr>
                  <a:xfrm>
                    <a:off x="3871942" y="2435351"/>
                    <a:ext cx="964969" cy="9493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CA" sz="3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4396F3F7-DE66-4CA7-A30F-6F282ACCB9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942" y="2435351"/>
                    <a:ext cx="964969" cy="94938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09722A8-2039-4E29-908D-F61D162C0801}"/>
                      </a:ext>
                    </a:extLst>
                  </p:cNvPr>
                  <p:cNvSpPr txBox="1"/>
                  <p:nvPr/>
                </p:nvSpPr>
                <p:spPr>
                  <a:xfrm>
                    <a:off x="3074397" y="1683791"/>
                    <a:ext cx="964968" cy="9493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CA" sz="3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B28E9223-F709-45AA-ADF0-5CCE68F98F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4397" y="1683791"/>
                    <a:ext cx="964968" cy="94938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78A5837-500C-46DA-B3AD-9BEFBC3FF2E6}"/>
                </a:ext>
              </a:extLst>
            </p:cNvPr>
            <p:cNvGrpSpPr/>
            <p:nvPr/>
          </p:nvGrpSpPr>
          <p:grpSpPr>
            <a:xfrm>
              <a:off x="13307411" y="2702128"/>
              <a:ext cx="707703" cy="721949"/>
              <a:chOff x="793691" y="2741057"/>
              <a:chExt cx="707703" cy="721949"/>
            </a:xfrm>
          </p:grpSpPr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C9177FDA-764E-45A9-B0C5-7B67A88CAA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3691" y="2741057"/>
                <a:ext cx="0" cy="721949"/>
              </a:xfrm>
              <a:prstGeom prst="straightConnector1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988CC674-6E70-49E1-9CE3-3F688B4114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91" y="3463006"/>
                <a:ext cx="707703" cy="0"/>
              </a:xfrm>
              <a:prstGeom prst="straightConnector1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0269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7"/>
    </mc:Choice>
    <mc:Fallback xmlns="">
      <p:transition spd="slow" advTm="55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89BB14-6DE3-43E6-8A09-7D8A993A9048}"/>
                  </a:ext>
                </a:extLst>
              </p:cNvPr>
              <p:cNvSpPr txBox="1"/>
              <p:nvPr/>
            </p:nvSpPr>
            <p:spPr>
              <a:xfrm>
                <a:off x="281057" y="2788154"/>
                <a:ext cx="4111510" cy="232961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400" i="1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4400" i="1" dirty="0"/>
              </a:p>
              <a:p>
                <a:endParaRPr lang="en-US" sz="1600" i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4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4400" i="1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400" b="0" i="1" smtClean="0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44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89BB14-6DE3-43E6-8A09-7D8A993A9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57" y="2788154"/>
                <a:ext cx="4111510" cy="23296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CD32A2-E8D2-44DC-86AD-4260973FF711}"/>
                  </a:ext>
                </a:extLst>
              </p:cNvPr>
              <p:cNvSpPr txBox="1"/>
              <p:nvPr/>
            </p:nvSpPr>
            <p:spPr>
              <a:xfrm>
                <a:off x="281057" y="292888"/>
                <a:ext cx="3308406" cy="220951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</m:oMath>
                  </m:oMathPara>
                </a14:m>
                <a:endParaRPr lang="en-US" sz="2000" i="1" dirty="0"/>
              </a:p>
              <a:p>
                <a:endParaRPr lang="en-US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5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5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𝔤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</m:oMath>
                  </m:oMathPara>
                </a14:m>
                <a:endParaRPr lang="en-US" sz="54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CD32A2-E8D2-44DC-86AD-4260973FF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57" y="292888"/>
                <a:ext cx="3308406" cy="2209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AD67CB-B943-492C-AF5C-604279505BC4}"/>
                  </a:ext>
                </a:extLst>
              </p:cNvPr>
              <p:cNvSpPr/>
              <p:nvPr/>
            </p:nvSpPr>
            <p:spPr>
              <a:xfrm>
                <a:off x="5211716" y="0"/>
                <a:ext cx="7399383" cy="7287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00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5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5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p>
                    </m:sSup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5000" dirty="0">
                    <a:solidFill>
                      <a:srgbClr val="00206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5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𝑖𝑗</m:t>
                        </m:r>
                      </m:sup>
                    </m:sSup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5000" dirty="0">
                    <a:solidFill>
                      <a:srgbClr val="00206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5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5000" dirty="0">
                    <a:solidFill>
                      <a:srgbClr val="00206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5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5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5000" dirty="0">
                    <a:solidFill>
                      <a:srgbClr val="00206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5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000" b="0" i="1" dirty="0" smtClean="0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5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5000" b="0" i="1" dirty="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5000" dirty="0">
                    <a:solidFill>
                      <a:srgbClr val="002060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5000" i="1" dirty="0">
                          <a:latin typeface="Cambria Math" panose="02040503050406030204" pitchFamily="18" charset="0"/>
                        </a:rPr>
                        <m:t>=1</m:t>
                      </m:r>
                      <m:acc>
                        <m:accPr>
                          <m:chr m:val="⃗"/>
                          <m:ctrlPr>
                            <a:rPr lang="en-US" sz="5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5000" i="1" dirty="0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US" sz="5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5000" dirty="0">
                  <a:solidFill>
                    <a:srgbClr val="002060"/>
                  </a:solidFill>
                </a:endParaRPr>
              </a:p>
              <a:p>
                <a:endParaRPr lang="en-CA" sz="5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AD67CB-B943-492C-AF5C-604279505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716" y="0"/>
                <a:ext cx="7399383" cy="72875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95B5A2-F557-4C8B-8525-1C00EC16FFB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00480" y="1373760"/>
              <a:ext cx="8367840" cy="4993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95B5A2-F557-4C8B-8525-1C00EC16FF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91120" y="1364400"/>
                <a:ext cx="8386560" cy="5012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131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15"/>
    </mc:Choice>
    <mc:Fallback xmlns="">
      <p:transition spd="slow" advTm="300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89BB14-6DE3-43E6-8A09-7D8A993A9048}"/>
                  </a:ext>
                </a:extLst>
              </p:cNvPr>
              <p:cNvSpPr txBox="1"/>
              <p:nvPr/>
            </p:nvSpPr>
            <p:spPr>
              <a:xfrm>
                <a:off x="281057" y="2788154"/>
                <a:ext cx="4111510" cy="232961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400" i="1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4400" i="1" dirty="0"/>
              </a:p>
              <a:p>
                <a:endParaRPr lang="en-US" sz="1600" i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4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4400" i="1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400" b="0" i="1" smtClean="0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44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89BB14-6DE3-43E6-8A09-7D8A993A9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57" y="2788154"/>
                <a:ext cx="4111510" cy="23296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CD32A2-E8D2-44DC-86AD-4260973FF711}"/>
                  </a:ext>
                </a:extLst>
              </p:cNvPr>
              <p:cNvSpPr txBox="1"/>
              <p:nvPr/>
            </p:nvSpPr>
            <p:spPr>
              <a:xfrm>
                <a:off x="281057" y="292888"/>
                <a:ext cx="3308406" cy="220951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</m:oMath>
                  </m:oMathPara>
                </a14:m>
                <a:endParaRPr lang="en-US" sz="2000" i="1" dirty="0"/>
              </a:p>
              <a:p>
                <a:endParaRPr lang="en-US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5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5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𝔤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</m:oMath>
                  </m:oMathPara>
                </a14:m>
                <a:endParaRPr lang="en-US" sz="54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CD32A2-E8D2-44DC-86AD-4260973FF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57" y="292888"/>
                <a:ext cx="3308406" cy="2209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AD67CB-B943-492C-AF5C-604279505BC4}"/>
                  </a:ext>
                </a:extLst>
              </p:cNvPr>
              <p:cNvSpPr/>
              <p:nvPr/>
            </p:nvSpPr>
            <p:spPr>
              <a:xfrm>
                <a:off x="5211716" y="0"/>
                <a:ext cx="7399383" cy="7964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00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5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5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5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𝔤</m:t>
                            </m:r>
                          </m:e>
                          <m:sup>
                            <m:r>
                              <a:rPr lang="en-US" sz="5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5000" dirty="0">
                    <a:solidFill>
                      <a:srgbClr val="00206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5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𝑖𝑗</m:t>
                        </m:r>
                      </m:sup>
                    </m:sSup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5000" dirty="0">
                    <a:solidFill>
                      <a:srgbClr val="00206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5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000" b="0" i="1" dirty="0" smtClean="0">
                        <a:latin typeface="Cambria Math" panose="02040503050406030204" pitchFamily="18" charset="0"/>
                      </a:rPr>
                      <m:t>4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5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5400" i="1" smtClean="0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5000" dirty="0">
                    <a:solidFill>
                      <a:srgbClr val="00206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5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i="1" dirty="0">
                        <a:latin typeface="Cambria Math" panose="02040503050406030204" pitchFamily="18" charset="0"/>
                      </a:rPr>
                      <m:t>4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5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800" i="1" dirty="0">
                        <a:latin typeface="Cambria Math" panose="02040503050406030204" pitchFamily="18" charset="0"/>
                      </a:rPr>
                      <m:t>4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5000" dirty="0">
                    <a:solidFill>
                      <a:srgbClr val="00206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4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800" i="1" dirty="0"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ctrlPr>
                          <a:rPr lang="en-US" sz="4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4800" i="1" dirty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4800" b="0" i="1" dirty="0" smtClean="0">
                        <a:latin typeface="Cambria Math" panose="02040503050406030204" pitchFamily="18" charset="0"/>
                      </a:rPr>
                      <m:t>(1)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4800" dirty="0">
                    <a:solidFill>
                      <a:srgbClr val="002060"/>
                    </a:solidFill>
                  </a:rPr>
                  <a:t>  </a:t>
                </a:r>
                <a:endParaRPr lang="en-CA" sz="5000" dirty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000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5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400" b="0" i="1" dirty="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54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5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5000" b="0" i="1" dirty="0" smtClean="0">
                        <a:latin typeface="Cambria Math" panose="02040503050406030204" pitchFamily="18" charset="0"/>
                      </a:rPr>
                      <m:t>4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5000" dirty="0">
                    <a:solidFill>
                      <a:srgbClr val="002060"/>
                    </a:solidFill>
                  </a:rPr>
                  <a:t> </a:t>
                </a:r>
              </a:p>
              <a:p>
                <a:endParaRPr lang="en-CA" sz="5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AD67CB-B943-492C-AF5C-604279505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716" y="0"/>
                <a:ext cx="7399383" cy="7964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8FB9FD-11FC-45B3-B2D8-D19F18A96ABF}"/>
                  </a:ext>
                </a:extLst>
              </p:cNvPr>
              <p:cNvSpPr/>
              <p:nvPr/>
            </p:nvSpPr>
            <p:spPr>
              <a:xfrm>
                <a:off x="1202245" y="5651166"/>
                <a:ext cx="4009471" cy="1027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̃"/>
                          <m:ctrlPr>
                            <a:rPr lang="en-US" sz="5400" b="0" i="1" dirty="0" smtClean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5400" b="0" i="1" dirty="0" smtClean="0">
                                  <a:solidFill>
                                    <a:srgbClr val="99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dirty="0" smtClean="0">
                                      <a:solidFill>
                                        <a:srgbClr val="99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dirty="0" smtClean="0">
                                      <a:solidFill>
                                        <a:srgbClr val="99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dirty="0" smtClean="0">
                                      <a:solidFill>
                                        <a:srgbClr val="99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5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acc>
                        <m:accPr>
                          <m:chr m:val="̃"/>
                          <m:ctrlPr>
                            <a:rPr lang="en-US" sz="4800" i="1" dirty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 dirty="0">
                                  <a:solidFill>
                                    <a:srgbClr val="99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 dirty="0">
                                      <a:solidFill>
                                        <a:srgbClr val="99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 dirty="0">
                                      <a:solidFill>
                                        <a:srgbClr val="99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dirty="0" smtClean="0">
                                      <a:solidFill>
                                        <a:srgbClr val="99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5000" i="1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5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8FB9FD-11FC-45B3-B2D8-D19F18A9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245" y="5651166"/>
                <a:ext cx="4009471" cy="10275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7ECA0C-56D8-4FB3-9AD3-25C296F8F74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27480" y="993240"/>
              <a:ext cx="9452520" cy="561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7ECA0C-56D8-4FB3-9AD3-25C296F8F7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8120" y="983880"/>
                <a:ext cx="9471240" cy="5636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6280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99"/>
    </mc:Choice>
    <mc:Fallback xmlns="">
      <p:transition spd="slow" advTm="336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A68DB85-0C1B-4064-A474-189792824A23}"/>
                  </a:ext>
                </a:extLst>
              </p:cNvPr>
              <p:cNvSpPr/>
              <p:nvPr/>
            </p:nvSpPr>
            <p:spPr>
              <a:xfrm>
                <a:off x="4792617" y="187922"/>
                <a:ext cx="7399383" cy="2807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6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6000" i="1" dirty="0"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6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6000" i="1" dirty="0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6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6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6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6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6000" b="0" i="1" dirty="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6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6000" i="1" dirty="0">
                        <a:latin typeface="Cambria Math" panose="02040503050406030204" pitchFamily="18" charset="0"/>
                      </a:rPr>
                      <m:t>+4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6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6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A68DB85-0C1B-4064-A474-189792824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617" y="187922"/>
                <a:ext cx="7399383" cy="28074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8F45FC4-6C11-4711-993D-B2B7C1F36035}"/>
                  </a:ext>
                </a:extLst>
              </p:cNvPr>
              <p:cNvSpPr/>
              <p:nvPr/>
            </p:nvSpPr>
            <p:spPr>
              <a:xfrm>
                <a:off x="4792616" y="3565394"/>
                <a:ext cx="7399383" cy="2807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6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6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6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6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p>
                    </m:sSup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6000" i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6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60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6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60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𝔤</m:t>
                            </m:r>
                          </m:e>
                          <m:sup>
                            <m:r>
                              <a:rPr lang="en-US" sz="60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6000" b="0" i="1" smtClean="0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6000" b="0" i="1" smtClean="0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6000" dirty="0">
                    <a:solidFill>
                      <a:srgbClr val="00206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8F45FC4-6C11-4711-993D-B2B7C1F36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616" y="3565394"/>
                <a:ext cx="7399383" cy="28074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849500B-00B2-4759-AA10-241DF5E113C0}"/>
              </a:ext>
            </a:extLst>
          </p:cNvPr>
          <p:cNvGrpSpPr/>
          <p:nvPr/>
        </p:nvGrpSpPr>
        <p:grpSpPr>
          <a:xfrm>
            <a:off x="613343" y="-11679"/>
            <a:ext cx="3471939" cy="3413744"/>
            <a:chOff x="593612" y="-215302"/>
            <a:chExt cx="3471939" cy="34137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ACA821-39F2-4481-9E46-A5A1F8C1B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3612" y="224565"/>
              <a:ext cx="2810024" cy="2884298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9EF73B8-2AAA-41DB-9A49-769322FDB865}"/>
                </a:ext>
              </a:extLst>
            </p:cNvPr>
            <p:cNvGrpSpPr/>
            <p:nvPr/>
          </p:nvGrpSpPr>
          <p:grpSpPr>
            <a:xfrm>
              <a:off x="645928" y="-215302"/>
              <a:ext cx="3419623" cy="3413744"/>
              <a:chOff x="-3747498" y="1241070"/>
              <a:chExt cx="3419623" cy="34137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5B0106F-9A4C-427B-BBBB-C029D4BC18D0}"/>
                      </a:ext>
                    </a:extLst>
                  </p:cNvPr>
                  <p:cNvSpPr txBox="1"/>
                  <p:nvPr/>
                </p:nvSpPr>
                <p:spPr>
                  <a:xfrm>
                    <a:off x="-996071" y="4070039"/>
                    <a:ext cx="66819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CA" sz="3200" dirty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FA32F5D9-872A-422F-B0C9-22F2248ADA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996071" y="4070039"/>
                    <a:ext cx="668196" cy="5847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69AE561-2C17-4E6D-BADD-4843526BB8EE}"/>
                      </a:ext>
                    </a:extLst>
                  </p:cNvPr>
                  <p:cNvSpPr txBox="1"/>
                  <p:nvPr/>
                </p:nvSpPr>
                <p:spPr>
                  <a:xfrm>
                    <a:off x="-3713291" y="1241070"/>
                    <a:ext cx="67698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CA" sz="3200" dirty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74D284AE-645B-45C4-93D9-0EEA3E809E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713291" y="1241070"/>
                    <a:ext cx="676980" cy="5847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9CB81C5-E5A8-41FD-B23E-5DA43158F0B6}"/>
                  </a:ext>
                </a:extLst>
              </p:cNvPr>
              <p:cNvGrpSpPr/>
              <p:nvPr/>
            </p:nvGrpSpPr>
            <p:grpSpPr>
              <a:xfrm>
                <a:off x="-3747498" y="1742534"/>
                <a:ext cx="2780698" cy="2808563"/>
                <a:chOff x="8591673" y="620437"/>
                <a:chExt cx="2780698" cy="2808563"/>
              </a:xfrm>
            </p:grpSpPr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EE6D7447-506A-4831-BE57-30906166D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65582" y="620437"/>
                  <a:ext cx="0" cy="2808563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86F99218-EF36-4777-86F0-687DA41B3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91673" y="3295962"/>
                  <a:ext cx="2725415" cy="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78D55002-46F5-42BB-9224-534EF9867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15270" y="637904"/>
                  <a:ext cx="0" cy="276237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3DA6BF9-E593-456D-BE9F-1B403D192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65582" y="637904"/>
                  <a:ext cx="0" cy="276237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A6370D07-90AC-4B87-964D-72F9A0AB9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991186" y="-634911"/>
                  <a:ext cx="0" cy="276237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040F4C89-5625-4B2C-A760-5DF45957B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991186" y="1914777"/>
                  <a:ext cx="0" cy="276237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A7D9A009-E75C-42C5-9908-E182BD0041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991186" y="637904"/>
                  <a:ext cx="0" cy="276237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C6FECA3-6B6A-47A3-9E9A-38FA6BD08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21863" y="637904"/>
                  <a:ext cx="0" cy="276237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FE1A69A-D1FD-4E23-9409-7C2D67E28077}"/>
                  </a:ext>
                </a:extLst>
              </p:cNvPr>
              <p:cNvGrpSpPr/>
              <p:nvPr/>
            </p:nvGrpSpPr>
            <p:grpSpPr>
              <a:xfrm>
                <a:off x="-3675919" y="3130211"/>
                <a:ext cx="1275464" cy="1301138"/>
                <a:chOff x="2438399" y="503587"/>
                <a:chExt cx="1974575" cy="2014328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85B0342D-82FD-48D1-AB30-BFC2AF138D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762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D3D61F0F-0515-415D-8FD6-F76E96C23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762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9AEE816-3073-4FD0-AC52-9AC1053ADCAC}"/>
                      </a:ext>
                    </a:extLst>
                  </p:cNvPr>
                  <p:cNvSpPr txBox="1"/>
                  <p:nvPr/>
                </p:nvSpPr>
                <p:spPr>
                  <a:xfrm>
                    <a:off x="-2372556" y="3539985"/>
                    <a:ext cx="739851" cy="9069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36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36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6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CA" sz="3600" dirty="0">
                        <a:solidFill>
                          <a:srgbClr val="00206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A8F63A15-22E3-4185-AA47-6EA0F11852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372556" y="3539985"/>
                    <a:ext cx="739851" cy="90691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9862C0AB-EDFC-4C50-97F6-DDAE797037DE}"/>
                      </a:ext>
                    </a:extLst>
                  </p:cNvPr>
                  <p:cNvSpPr txBox="1"/>
                  <p:nvPr/>
                </p:nvSpPr>
                <p:spPr>
                  <a:xfrm>
                    <a:off x="-3633887" y="2314992"/>
                    <a:ext cx="718079" cy="9069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36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36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6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CA" sz="3600" dirty="0">
                        <a:solidFill>
                          <a:srgbClr val="00206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D6A97802-C79A-414E-8E91-3BA36EF7ED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633887" y="2314992"/>
                    <a:ext cx="718079" cy="90691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16F6FF1-1A50-466B-BCDC-D5E6EDDBC2E1}"/>
              </a:ext>
            </a:extLst>
          </p:cNvPr>
          <p:cNvGrpSpPr/>
          <p:nvPr/>
        </p:nvGrpSpPr>
        <p:grpSpPr>
          <a:xfrm>
            <a:off x="613343" y="3323460"/>
            <a:ext cx="3513123" cy="3413744"/>
            <a:chOff x="613343" y="2946250"/>
            <a:chExt cx="3513123" cy="3413744"/>
          </a:xfrm>
        </p:grpSpPr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9E1D493B-E5EA-4760-938D-A1ED5ED78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3343" y="3404217"/>
              <a:ext cx="2810024" cy="2884298"/>
            </a:xfrm>
            <a:prstGeom prst="rect">
              <a:avLst/>
            </a:prstGeom>
          </p:spPr>
        </p:pic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CCF300B9-2253-4149-8FFB-7990071963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866" y="3447714"/>
              <a:ext cx="0" cy="2808563"/>
            </a:xfrm>
            <a:prstGeom prst="straightConnector1">
              <a:avLst/>
            </a:prstGeom>
            <a:ln w="38100">
              <a:solidFill>
                <a:srgbClr val="EE85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65939114-93C9-4CD5-B4E1-50D84B51E05E}"/>
                </a:ext>
              </a:extLst>
            </p:cNvPr>
            <p:cNvCxnSpPr>
              <a:cxnSpLocks/>
            </p:cNvCxnSpPr>
            <p:nvPr/>
          </p:nvCxnSpPr>
          <p:spPr>
            <a:xfrm>
              <a:off x="656957" y="6123239"/>
              <a:ext cx="2725415" cy="0"/>
            </a:xfrm>
            <a:prstGeom prst="straightConnector1">
              <a:avLst/>
            </a:prstGeom>
            <a:ln w="38100">
              <a:solidFill>
                <a:srgbClr val="EE85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CDDB9B4-CD59-4F05-BAC4-0003794E26D0}"/>
                </a:ext>
              </a:extLst>
            </p:cNvPr>
            <p:cNvCxnSpPr>
              <a:cxnSpLocks/>
            </p:cNvCxnSpPr>
            <p:nvPr/>
          </p:nvCxnSpPr>
          <p:spPr>
            <a:xfrm>
              <a:off x="2643276" y="3465181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0DAAAE4-F5DE-4CB8-82EF-7360A40F5E8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54" y="3465181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98D1E62-A33C-446A-9F48-BAB37C0300D7}"/>
                </a:ext>
              </a:extLst>
            </p:cNvPr>
            <p:cNvCxnSpPr>
              <a:cxnSpLocks/>
            </p:cNvCxnSpPr>
            <p:nvPr/>
          </p:nvCxnSpPr>
          <p:spPr>
            <a:xfrm>
              <a:off x="730866" y="3465181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AE7532D-F249-4AA6-9245-A5ABF219FA88}"/>
                </a:ext>
              </a:extLst>
            </p:cNvPr>
            <p:cNvCxnSpPr>
              <a:cxnSpLocks/>
            </p:cNvCxnSpPr>
            <p:nvPr/>
          </p:nvCxnSpPr>
          <p:spPr>
            <a:xfrm>
              <a:off x="1368144" y="3465181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1A5FFDB-70AB-44A0-A46A-3CFEF550733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56470" y="2829644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E2527AC-6276-4F7D-8EC6-C3C9AF5D3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56470" y="2192366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38BDF2A-44BA-4FD4-A033-DC8F3113AD1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56470" y="4742054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17B8FEC-9AB3-4B95-BBB1-B12FB5413BD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56470" y="4104776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445C66BD-85D4-4845-8809-0014374534E7}"/>
                    </a:ext>
                  </a:extLst>
                </p:cNvPr>
                <p:cNvSpPr txBox="1"/>
                <p:nvPr/>
              </p:nvSpPr>
              <p:spPr>
                <a:xfrm>
                  <a:off x="3408384" y="5775219"/>
                  <a:ext cx="71808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445C66BD-85D4-4845-8809-001437453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8384" y="5775219"/>
                  <a:ext cx="718082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ACB8AFA-7AA8-4640-9BF8-D4301243FB6D}"/>
                    </a:ext>
                  </a:extLst>
                </p:cNvPr>
                <p:cNvSpPr txBox="1"/>
                <p:nvPr/>
              </p:nvSpPr>
              <p:spPr>
                <a:xfrm>
                  <a:off x="691164" y="2946250"/>
                  <a:ext cx="71808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E61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ACB8AFA-7AA8-4640-9BF8-D4301243FB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164" y="2946250"/>
                  <a:ext cx="718081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684359F-6611-423A-8176-7FF2A0911AB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56470" y="3465181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F092CFB-A161-4B75-971B-F5776D365769}"/>
                </a:ext>
              </a:extLst>
            </p:cNvPr>
            <p:cNvCxnSpPr>
              <a:cxnSpLocks/>
            </p:cNvCxnSpPr>
            <p:nvPr/>
          </p:nvCxnSpPr>
          <p:spPr>
            <a:xfrm>
              <a:off x="1987147" y="3465181"/>
              <a:ext cx="0" cy="2762370"/>
            </a:xfrm>
            <a:prstGeom prst="line">
              <a:avLst/>
            </a:prstGeom>
            <a:ln>
              <a:solidFill>
                <a:srgbClr val="EE85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47E3BC2-A709-48D2-A6C2-10BDC74158BC}"/>
                </a:ext>
              </a:extLst>
            </p:cNvPr>
            <p:cNvGrpSpPr/>
            <p:nvPr/>
          </p:nvGrpSpPr>
          <p:grpSpPr>
            <a:xfrm>
              <a:off x="708121" y="4679101"/>
              <a:ext cx="1515590" cy="1462645"/>
              <a:chOff x="3074397" y="1683791"/>
              <a:chExt cx="1762514" cy="1700943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AC1AF8D8-75F2-4822-A710-C8DED32DC199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171" name="Straight Arrow Connector 170">
                  <a:extLst>
                    <a:ext uri="{FF2B5EF4-FFF2-40B4-BE49-F238E27FC236}">
                      <a16:creationId xmlns:a16="http://schemas.microsoft.com/office/drawing/2014/main" id="{087A3B3E-6A81-4A22-A2E8-3B64847B4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EF79865F-1DF6-4A55-B8B3-49F031ADD6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F366594A-7971-4BE4-B662-9BA43566DDDC}"/>
                      </a:ext>
                    </a:extLst>
                  </p:cNvPr>
                  <p:cNvSpPr txBox="1"/>
                  <p:nvPr/>
                </p:nvSpPr>
                <p:spPr>
                  <a:xfrm>
                    <a:off x="3871942" y="2435351"/>
                    <a:ext cx="964969" cy="9493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CA" sz="3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4396F3F7-DE66-4CA7-A30F-6F282ACCB9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942" y="2435351"/>
                    <a:ext cx="964969" cy="94938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16D9A20B-5D3E-4C75-8955-C016F1C6077E}"/>
                      </a:ext>
                    </a:extLst>
                  </p:cNvPr>
                  <p:cNvSpPr txBox="1"/>
                  <p:nvPr/>
                </p:nvSpPr>
                <p:spPr>
                  <a:xfrm>
                    <a:off x="3074397" y="1683791"/>
                    <a:ext cx="964968" cy="9493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CA" sz="3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B28E9223-F709-45AA-ADF0-5CCE68F98F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4397" y="1683791"/>
                    <a:ext cx="964968" cy="94938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E264E931-E91E-4DE2-8D29-8A7DC94ADB17}"/>
                </a:ext>
              </a:extLst>
            </p:cNvPr>
            <p:cNvGrpSpPr/>
            <p:nvPr/>
          </p:nvGrpSpPr>
          <p:grpSpPr>
            <a:xfrm>
              <a:off x="735547" y="5420239"/>
              <a:ext cx="707703" cy="721949"/>
              <a:chOff x="793691" y="2741057"/>
              <a:chExt cx="707703" cy="721949"/>
            </a:xfrm>
          </p:grpSpPr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4EEAC45B-03FF-4AC8-8CD8-037BFAEDD3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3691" y="2741057"/>
                <a:ext cx="0" cy="721949"/>
              </a:xfrm>
              <a:prstGeom prst="straightConnector1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E4D21131-6149-4B78-A803-B395CFBE1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91" y="3463006"/>
                <a:ext cx="707703" cy="0"/>
              </a:xfrm>
              <a:prstGeom prst="straightConnector1">
                <a:avLst/>
              </a:prstGeom>
              <a:ln w="762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E9E180-0437-45FC-A881-48F97997ED05}"/>
              </a:ext>
            </a:extLst>
          </p:cNvPr>
          <p:cNvCxnSpPr>
            <a:cxnSpLocks/>
          </p:cNvCxnSpPr>
          <p:nvPr/>
        </p:nvCxnSpPr>
        <p:spPr>
          <a:xfrm flipV="1">
            <a:off x="748184" y="611317"/>
            <a:ext cx="1278952" cy="256938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253D75-920A-45C7-8A69-EADCE31CE4EC}"/>
              </a:ext>
            </a:extLst>
          </p:cNvPr>
          <p:cNvCxnSpPr>
            <a:cxnSpLocks/>
          </p:cNvCxnSpPr>
          <p:nvPr/>
        </p:nvCxnSpPr>
        <p:spPr>
          <a:xfrm flipV="1">
            <a:off x="728668" y="3972033"/>
            <a:ext cx="1278952" cy="256938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FDFB173-4A58-4925-852F-50A8BC4CCBB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83280" y="448920"/>
              <a:ext cx="11233800" cy="6372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FDFB173-4A58-4925-852F-50A8BC4CCB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3920" y="439560"/>
                <a:ext cx="11252520" cy="6390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0759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215"/>
    </mc:Choice>
    <mc:Fallback xmlns="">
      <p:transition spd="slow" advTm="742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045AD4-9FFC-4475-97D5-CAB0D2431845}"/>
                  </a:ext>
                </a:extLst>
              </p:cNvPr>
              <p:cNvSpPr/>
              <p:nvPr/>
            </p:nvSpPr>
            <p:spPr>
              <a:xfrm>
                <a:off x="323850" y="4806203"/>
                <a:ext cx="11868150" cy="15623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6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6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60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0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  <m:r>
                      <a:rPr lang="en-US" sz="6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6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6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60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0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acc>
                    <m:r>
                      <a:rPr lang="en-US" sz="600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60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4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800" dirty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48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6000" b="0" i="0" dirty="0">
                    <a:solidFill>
                      <a:srgbClr val="00B05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60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0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6000" i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045AD4-9FFC-4475-97D5-CAB0D2431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4806203"/>
                <a:ext cx="11868150" cy="15623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C76536C-8375-4E6C-93D7-30010470A512}"/>
              </a:ext>
            </a:extLst>
          </p:cNvPr>
          <p:cNvSpPr/>
          <p:nvPr/>
        </p:nvSpPr>
        <p:spPr>
          <a:xfrm>
            <a:off x="323850" y="489446"/>
            <a:ext cx="54064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Cylindrical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1C380-6278-4A8D-97E2-663381E607A1}"/>
              </a:ext>
            </a:extLst>
          </p:cNvPr>
          <p:cNvSpPr/>
          <p:nvPr/>
        </p:nvSpPr>
        <p:spPr>
          <a:xfrm>
            <a:off x="323850" y="3790540"/>
            <a:ext cx="54064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Spherical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D8E2E3F-DDA6-41E4-BD98-C05DFC0CE932}"/>
                  </a:ext>
                </a:extLst>
              </p:cNvPr>
              <p:cNvSpPr/>
              <p:nvPr/>
            </p:nvSpPr>
            <p:spPr>
              <a:xfrm>
                <a:off x="161925" y="1358818"/>
                <a:ext cx="11868150" cy="15623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6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6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b="0" i="1" dirty="0" smtClean="0">
                            <a:solidFill>
                              <a:srgbClr val="FF66FF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6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0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</m:e>
                    </m:acc>
                    <m:r>
                      <a:rPr lang="en-US" sz="6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6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 dirty="0">
                                <a:solidFill>
                                  <a:srgbClr val="FF66FF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6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 smtClean="0">
                            <a:solidFill>
                              <a:srgbClr val="FF66FF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6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0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e>
                    </m:acc>
                    <m:r>
                      <a:rPr lang="en-US" sz="600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60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b="0" i="1" dirty="0" smtClean="0">
                            <a:solidFill>
                              <a:srgbClr val="FF66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6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0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60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  <a:endParaRPr lang="en-US" sz="6000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D8E2E3F-DDA6-41E4-BD98-C05DFC0CE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" y="1358818"/>
                <a:ext cx="11868150" cy="15623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743FF64-9468-42C7-9406-F9964A237E76}"/>
              </a:ext>
            </a:extLst>
          </p:cNvPr>
          <p:cNvSpPr/>
          <p:nvPr/>
        </p:nvSpPr>
        <p:spPr>
          <a:xfrm>
            <a:off x="4462818" y="1214651"/>
            <a:ext cx="900752" cy="1852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1C0EF8-C097-4D98-970F-16A384714D1D}"/>
              </a:ext>
            </a:extLst>
          </p:cNvPr>
          <p:cNvSpPr/>
          <p:nvPr/>
        </p:nvSpPr>
        <p:spPr>
          <a:xfrm>
            <a:off x="4533330" y="4660973"/>
            <a:ext cx="900752" cy="1852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02E77B-69EC-4748-8720-E93B2C6333E1}"/>
              </a:ext>
            </a:extLst>
          </p:cNvPr>
          <p:cNvSpPr/>
          <p:nvPr/>
        </p:nvSpPr>
        <p:spPr>
          <a:xfrm flipH="1">
            <a:off x="7861109" y="4660973"/>
            <a:ext cx="2320119" cy="1852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063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2"/>
    </mc:Choice>
    <mc:Fallback xmlns="">
      <p:transition spd="slow" advTm="71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A82846B-42E8-429B-8B2E-D7CBC7B3E0B3}"/>
                  </a:ext>
                </a:extLst>
              </p:cNvPr>
              <p:cNvSpPr/>
              <p:nvPr/>
            </p:nvSpPr>
            <p:spPr>
              <a:xfrm>
                <a:off x="-88984" y="780670"/>
                <a:ext cx="6911816" cy="1552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6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6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6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6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6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6000" i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A82846B-42E8-429B-8B2E-D7CBC7B3E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84" y="780670"/>
                <a:ext cx="6911816" cy="15529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99E27E-7C21-491D-A813-21EB20E167C6}"/>
                  </a:ext>
                </a:extLst>
              </p:cNvPr>
              <p:cNvSpPr/>
              <p:nvPr/>
            </p:nvSpPr>
            <p:spPr>
              <a:xfrm>
                <a:off x="6096000" y="35593"/>
                <a:ext cx="6911816" cy="3043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6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60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60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60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60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60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6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sz="60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60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6000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60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6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sz="6000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99E27E-7C21-491D-A813-21EB20E16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93"/>
                <a:ext cx="6911816" cy="3043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7A3A57E3-784B-483C-92E7-C456A862228F}"/>
              </a:ext>
            </a:extLst>
          </p:cNvPr>
          <p:cNvSpPr/>
          <p:nvPr/>
        </p:nvSpPr>
        <p:spPr>
          <a:xfrm>
            <a:off x="748155" y="2943440"/>
            <a:ext cx="60746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Cartesian Only!!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A01550-E3AB-47F8-BDF8-9764018B578E}"/>
              </a:ext>
            </a:extLst>
          </p:cNvPr>
          <p:cNvGrpSpPr/>
          <p:nvPr/>
        </p:nvGrpSpPr>
        <p:grpSpPr>
          <a:xfrm>
            <a:off x="663694" y="4524342"/>
            <a:ext cx="11903443" cy="1855444"/>
            <a:chOff x="663694" y="4524342"/>
            <a:chExt cx="11903443" cy="185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F45FC4-6C11-4711-993D-B2B7C1F36035}"/>
                    </a:ext>
                  </a:extLst>
                </p:cNvPr>
                <p:cNvSpPr/>
                <p:nvPr/>
              </p:nvSpPr>
              <p:spPr>
                <a:xfrm>
                  <a:off x="5167754" y="4524342"/>
                  <a:ext cx="7399383" cy="185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6000" dirty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6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𝔤</m:t>
                            </m:r>
                          </m:e>
                          <m:sup>
                            <m:r>
                              <a:rPr lang="en-US" sz="6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p>
                        </m:sSup>
                        <m:f>
                          <m:fPr>
                            <m:ctrlPr>
                              <a:rPr lang="en-US" sz="6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6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6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6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6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6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⃗"/>
                            <m:ctrlPr>
                              <a:rPr lang="en-US" sz="6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6000" i="1" dirty="0">
                    <a:solidFill>
                      <a:srgbClr val="00B0F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F45FC4-6C11-4711-993D-B2B7C1F360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7754" y="4524342"/>
                  <a:ext cx="7399383" cy="185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182261E-BCA3-45EA-A876-0652A7CCFCEC}"/>
                </a:ext>
              </a:extLst>
            </p:cNvPr>
            <p:cNvSpPr/>
            <p:nvPr/>
          </p:nvSpPr>
          <p:spPr>
            <a:xfrm>
              <a:off x="663694" y="4896879"/>
              <a:ext cx="540646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/>
                <a:t>True formula: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EF0951-2E9F-4236-A380-2D6253F01174}"/>
              </a:ext>
            </a:extLst>
          </p:cNvPr>
          <p:cNvCxnSpPr/>
          <p:nvPr/>
        </p:nvCxnSpPr>
        <p:spPr>
          <a:xfrm>
            <a:off x="377687" y="4373217"/>
            <a:ext cx="11436626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F77926-BC2D-47EF-8F5F-459D3D3D5C2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166520" y="2970360"/>
              <a:ext cx="1883520" cy="86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F77926-BC2D-47EF-8F5F-459D3D3D5C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57160" y="2961000"/>
                <a:ext cx="1902240" cy="884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8174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74"/>
    </mc:Choice>
    <mc:Fallback xmlns="">
      <p:transition spd="slow" advTm="363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ED2BD3-C8B2-4CE6-A442-507ABA1A37ED}"/>
              </a:ext>
            </a:extLst>
          </p:cNvPr>
          <p:cNvGrpSpPr/>
          <p:nvPr/>
        </p:nvGrpSpPr>
        <p:grpSpPr>
          <a:xfrm>
            <a:off x="2027584" y="1540565"/>
            <a:ext cx="8136833" cy="3219004"/>
            <a:chOff x="2027584" y="2624950"/>
            <a:chExt cx="8136833" cy="3776870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CBE92464-F8D6-4E19-8851-EC73BC3EC418}"/>
                </a:ext>
              </a:extLst>
            </p:cNvPr>
            <p:cNvSpPr/>
            <p:nvPr/>
          </p:nvSpPr>
          <p:spPr>
            <a:xfrm>
              <a:off x="5038939" y="2624951"/>
              <a:ext cx="2266122" cy="1888434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B2A7E60F-3441-49BF-B2EF-4A109F86A0FE}"/>
                </a:ext>
              </a:extLst>
            </p:cNvPr>
            <p:cNvSpPr/>
            <p:nvPr/>
          </p:nvSpPr>
          <p:spPr>
            <a:xfrm rot="10800000">
              <a:off x="4886940" y="4425053"/>
              <a:ext cx="2266122" cy="1888434"/>
            </a:xfrm>
            <a:prstGeom prst="rightArrow">
              <a:avLst/>
            </a:prstGeom>
            <a:solidFill>
              <a:srgbClr val="3864B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5781EB-476C-4715-A098-541C0046BDFE}"/>
                </a:ext>
              </a:extLst>
            </p:cNvPr>
            <p:cNvGrpSpPr/>
            <p:nvPr/>
          </p:nvGrpSpPr>
          <p:grpSpPr>
            <a:xfrm>
              <a:off x="2027584" y="2624950"/>
              <a:ext cx="8136833" cy="3776870"/>
              <a:chOff x="2027584" y="556591"/>
              <a:chExt cx="8136833" cy="377687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91B02BC-AF37-4003-86FC-ABA8F43CE556}"/>
                  </a:ext>
                </a:extLst>
              </p:cNvPr>
              <p:cNvSpPr/>
              <p:nvPr/>
            </p:nvSpPr>
            <p:spPr>
              <a:xfrm>
                <a:off x="2027584" y="556591"/>
                <a:ext cx="2590798" cy="377687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9AEF7F6-49B3-42D2-B563-2A5A93B9344E}"/>
                  </a:ext>
                </a:extLst>
              </p:cNvPr>
              <p:cNvSpPr/>
              <p:nvPr/>
            </p:nvSpPr>
            <p:spPr>
              <a:xfrm>
                <a:off x="7573619" y="556591"/>
                <a:ext cx="2590798" cy="377687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23032BC-9168-47B1-B3DD-034D3666A1A6}"/>
                    </a:ext>
                  </a:extLst>
                </p:cNvPr>
                <p:cNvSpPr txBox="1"/>
                <p:nvPr/>
              </p:nvSpPr>
              <p:spPr>
                <a:xfrm>
                  <a:off x="5667836" y="3001487"/>
                  <a:ext cx="77681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23032BC-9168-47B1-B3DD-034D3666A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836" y="3001487"/>
                  <a:ext cx="776816" cy="923330"/>
                </a:xfrm>
                <a:prstGeom prst="rect">
                  <a:avLst/>
                </a:prstGeom>
                <a:blipFill>
                  <a:blip r:embed="rId3"/>
                  <a:stretch>
                    <a:fillRect b="-775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D63148F-7BF6-40F8-97CE-EE58B60F8A57}"/>
                    </a:ext>
                  </a:extLst>
                </p:cNvPr>
                <p:cNvSpPr txBox="1"/>
                <p:nvPr/>
              </p:nvSpPr>
              <p:spPr>
                <a:xfrm>
                  <a:off x="5756643" y="4801589"/>
                  <a:ext cx="68800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𝔤</m:t>
                        </m:r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D63148F-7BF6-40F8-97CE-EE58B60F8A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643" y="4801589"/>
                  <a:ext cx="688009" cy="923330"/>
                </a:xfrm>
                <a:prstGeom prst="rect">
                  <a:avLst/>
                </a:prstGeom>
                <a:blipFill>
                  <a:blip r:embed="rId4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718B7B8-D740-471C-8BD0-D352E3CEEFAC}"/>
                    </a:ext>
                  </a:extLst>
                </p:cNvPr>
                <p:cNvSpPr/>
                <p:nvPr/>
              </p:nvSpPr>
              <p:spPr>
                <a:xfrm>
                  <a:off x="2463809" y="3851665"/>
                  <a:ext cx="1622175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8000" dirty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8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718B7B8-D740-471C-8BD0-D352E3CEEF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3809" y="3851665"/>
                  <a:ext cx="1622175" cy="1323439"/>
                </a:xfrm>
                <a:prstGeom prst="rect">
                  <a:avLst/>
                </a:prstGeom>
                <a:blipFill>
                  <a:blip r:embed="rId5"/>
                  <a:stretch>
                    <a:fillRect b="-918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178D5C4-7E69-461D-BD62-4000B0FCAD65}"/>
                    </a:ext>
                  </a:extLst>
                </p:cNvPr>
                <p:cNvSpPr/>
                <p:nvPr/>
              </p:nvSpPr>
              <p:spPr>
                <a:xfrm>
                  <a:off x="8065945" y="3851664"/>
                  <a:ext cx="1606144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8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178D5C4-7E69-461D-BD62-4000B0FCAD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945" y="3851664"/>
                  <a:ext cx="1606144" cy="1323439"/>
                </a:xfrm>
                <a:prstGeom prst="rect">
                  <a:avLst/>
                </a:prstGeom>
                <a:blipFill>
                  <a:blip r:embed="rId6"/>
                  <a:stretch>
                    <a:fillRect b="-918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27D1A84-4F55-4EDC-BACA-510BFFFC3ADD}"/>
                  </a:ext>
                </a:extLst>
              </p:cNvPr>
              <p:cNvSpPr/>
              <p:nvPr/>
            </p:nvSpPr>
            <p:spPr>
              <a:xfrm>
                <a:off x="4152245" y="31615"/>
                <a:ext cx="3913700" cy="1385251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44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44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4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27D1A84-4F55-4EDC-BACA-510BFFFC3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245" y="31615"/>
                <a:ext cx="3913700" cy="13852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FEFAAF-44F0-44E1-A189-303548CC62E1}"/>
                  </a:ext>
                </a:extLst>
              </p:cNvPr>
              <p:cNvSpPr/>
              <p:nvPr/>
            </p:nvSpPr>
            <p:spPr>
              <a:xfrm>
                <a:off x="3073472" y="4929918"/>
                <a:ext cx="5745612" cy="1855444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6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60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6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6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6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p>
                      </m:sSup>
                      <m:f>
                        <m:f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6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6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FEFAAF-44F0-44E1-A189-303548CC6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72" y="4929918"/>
                <a:ext cx="5745612" cy="185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D3E78D-AF98-43AB-86E4-A54E998FE59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32320" y="1154160"/>
              <a:ext cx="4845240" cy="5406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D3E78D-AF98-43AB-86E4-A54E998FE5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22960" y="1144800"/>
                <a:ext cx="4863960" cy="5425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12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6"/>
    </mc:Choice>
    <mc:Fallback xmlns="">
      <p:transition spd="slow" advTm="110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B69ECBC-1319-4242-80B5-4B99478B6304}"/>
              </a:ext>
            </a:extLst>
          </p:cNvPr>
          <p:cNvSpPr/>
          <p:nvPr/>
        </p:nvSpPr>
        <p:spPr>
          <a:xfrm>
            <a:off x="320769" y="244930"/>
            <a:ext cx="39693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</a:rPr>
              <a:t>This Video:</a:t>
            </a:r>
            <a:endParaRPr lang="en-CA" sz="6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EB31B9-A8F9-4D3F-8AC4-8EDCE0FAEFDC}"/>
                  </a:ext>
                </a:extLst>
              </p:cNvPr>
              <p:cNvSpPr/>
              <p:nvPr/>
            </p:nvSpPr>
            <p:spPr>
              <a:xfrm>
                <a:off x="1137241" y="1746485"/>
                <a:ext cx="10434716" cy="2064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000" dirty="0"/>
                  <a:t>Proof of</a:t>
                </a:r>
                <a:endParaRPr lang="en-CA" sz="6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60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6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6000" b="0" i="1" dirty="0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6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60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6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6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EB31B9-A8F9-4D3F-8AC4-8EDCE0FAE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41" y="1746485"/>
                <a:ext cx="10434716" cy="2064476"/>
              </a:xfrm>
              <a:prstGeom prst="rect">
                <a:avLst/>
              </a:prstGeom>
              <a:blipFill>
                <a:blip r:embed="rId3"/>
                <a:stretch>
                  <a:fillRect l="-3565" t="-88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7BF1A5E-FE44-49DB-A268-69A6E179C4CF}"/>
                  </a:ext>
                </a:extLst>
              </p:cNvPr>
              <p:cNvSpPr/>
              <p:nvPr/>
            </p:nvSpPr>
            <p:spPr>
              <a:xfrm>
                <a:off x="1137241" y="4891616"/>
                <a:ext cx="10258129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000" dirty="0"/>
                  <a:t>and examples of computing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6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6000" dirty="0"/>
                  <a:t>. </a:t>
                </a:r>
                <a:endParaRPr lang="en-CA" sz="6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7BF1A5E-FE44-49DB-A268-69A6E179C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41" y="4891616"/>
                <a:ext cx="10258129" cy="1015663"/>
              </a:xfrm>
              <a:prstGeom prst="rect">
                <a:avLst/>
              </a:prstGeom>
              <a:blipFill>
                <a:blip r:embed="rId4"/>
                <a:stretch>
                  <a:fillRect l="-3627" t="-17964" r="-2675" b="-39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753DD8-AF0E-4555-A554-873A4014691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45840" y="3756600"/>
              <a:ext cx="9311400" cy="217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753DD8-AF0E-4555-A554-873A401469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6480" y="3747240"/>
                <a:ext cx="9330120" cy="2190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6925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13"/>
    </mc:Choice>
    <mc:Fallback xmlns="">
      <p:transition spd="slow" advTm="198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21773"/>
            <a:ext cx="12192000" cy="1223645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C00000"/>
                </a:solidFill>
                <a:latin typeface="+mn-lt"/>
              </a:rPr>
              <a:t>1. A Deeper Explanation</a:t>
            </a:r>
            <a:endParaRPr lang="en-CA" sz="8000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6944191-DABC-4DF4-BB64-CD5A15B95DA5}"/>
                  </a:ext>
                </a:extLst>
              </p:cNvPr>
              <p:cNvSpPr/>
              <p:nvPr/>
            </p:nvSpPr>
            <p:spPr>
              <a:xfrm>
                <a:off x="1137241" y="3886181"/>
                <a:ext cx="10297370" cy="1141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60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6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6000" b="0" i="1" dirty="0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6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60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6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6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6944191-DABC-4DF4-BB64-CD5A15B95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41" y="3886181"/>
                <a:ext cx="10297370" cy="11411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14D5FE-B373-4DAF-A53F-6C2A250AE9F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124040" y="4940640"/>
              <a:ext cx="3998160" cy="16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14D5FE-B373-4DAF-A53F-6C2A250AE9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4680" y="4931280"/>
                <a:ext cx="4016880" cy="1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53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1"/>
    </mc:Choice>
    <mc:Fallback xmlns="">
      <p:transition spd="slow" advTm="48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BE10C91-D1F4-4BEB-AFB1-264B9DF52F68}"/>
              </a:ext>
            </a:extLst>
          </p:cNvPr>
          <p:cNvGrpSpPr/>
          <p:nvPr/>
        </p:nvGrpSpPr>
        <p:grpSpPr>
          <a:xfrm>
            <a:off x="781019" y="3975148"/>
            <a:ext cx="2537074" cy="2387640"/>
            <a:chOff x="9072946" y="1456857"/>
            <a:chExt cx="2537074" cy="23876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0210D14-4933-475F-9679-83E157D7A4DE}"/>
                </a:ext>
              </a:extLst>
            </p:cNvPr>
            <p:cNvGrpSpPr/>
            <p:nvPr/>
          </p:nvGrpSpPr>
          <p:grpSpPr>
            <a:xfrm>
              <a:off x="9504910" y="2287855"/>
              <a:ext cx="1221855" cy="1141145"/>
              <a:chOff x="9504911" y="2607859"/>
              <a:chExt cx="879218" cy="821141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1921BEC1-A619-4E22-831E-3400CD3B76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16986" y="2607859"/>
                <a:ext cx="0" cy="82114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399BB07-2CCB-4E6C-8782-794F71D14E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4911" y="3428999"/>
                <a:ext cx="879218" cy="1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17452EF-B968-498A-9ED4-D769929F1CA8}"/>
                    </a:ext>
                  </a:extLst>
                </p:cNvPr>
                <p:cNvSpPr/>
                <p:nvPr/>
              </p:nvSpPr>
              <p:spPr>
                <a:xfrm>
                  <a:off x="10726765" y="3013500"/>
                  <a:ext cx="883255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17452EF-B968-498A-9ED4-D769929F1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6765" y="3013500"/>
                  <a:ext cx="88325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836106A-1490-42E6-91A9-6D0BCE73E49B}"/>
                    </a:ext>
                  </a:extLst>
                </p:cNvPr>
                <p:cNvSpPr/>
                <p:nvPr/>
              </p:nvSpPr>
              <p:spPr>
                <a:xfrm>
                  <a:off x="9072946" y="1456857"/>
                  <a:ext cx="897489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836106A-1490-42E6-91A9-6D0BCE73E4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946" y="1456857"/>
                  <a:ext cx="897489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5A72217-A364-48E2-A631-C75EF3D7D887}"/>
                  </a:ext>
                </a:extLst>
              </p:cNvPr>
              <p:cNvSpPr/>
              <p:nvPr/>
            </p:nvSpPr>
            <p:spPr>
              <a:xfrm>
                <a:off x="1678508" y="1768425"/>
                <a:ext cx="5002287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10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0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10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10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0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5A72217-A364-48E2-A631-C75EF3D7D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508" y="1768425"/>
                <a:ext cx="5002287" cy="16312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2EC51F6-9CFA-4621-A129-9FE6F7218BAB}"/>
                  </a:ext>
                </a:extLst>
              </p:cNvPr>
              <p:cNvSpPr/>
              <p:nvPr/>
            </p:nvSpPr>
            <p:spPr>
              <a:xfrm>
                <a:off x="5644959" y="4564743"/>
                <a:ext cx="5211258" cy="1466235"/>
              </a:xfrm>
              <a:prstGeom prst="rect">
                <a:avLst/>
              </a:prstGeom>
              <a:ln w="762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7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7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sz="72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2EC51F6-9CFA-4621-A129-9FE6F7218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959" y="4564743"/>
                <a:ext cx="5211258" cy="1466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CB0F2B3-AAF8-442A-89B9-32EE0EE9FC9E}"/>
              </a:ext>
            </a:extLst>
          </p:cNvPr>
          <p:cNvSpPr/>
          <p:nvPr/>
        </p:nvSpPr>
        <p:spPr>
          <a:xfrm>
            <a:off x="320769" y="244930"/>
            <a:ext cx="703840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</a:rPr>
              <a:t>The Tensor Product:</a:t>
            </a:r>
            <a:endParaRPr lang="en-CA" sz="6600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540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36"/>
    </mc:Choice>
    <mc:Fallback xmlns="">
      <p:transition spd="slow" advTm="145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61BF9A0-829D-4159-9C8D-47F202E93008}"/>
              </a:ext>
            </a:extLst>
          </p:cNvPr>
          <p:cNvGrpSpPr/>
          <p:nvPr/>
        </p:nvGrpSpPr>
        <p:grpSpPr>
          <a:xfrm>
            <a:off x="-569362" y="1224647"/>
            <a:ext cx="13636051" cy="7784668"/>
            <a:chOff x="-789056" y="1328217"/>
            <a:chExt cx="13636051" cy="77846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D7034F-D21A-457B-9CA4-7A5154838334}"/>
                </a:ext>
              </a:extLst>
            </p:cNvPr>
            <p:cNvGrpSpPr/>
            <p:nvPr/>
          </p:nvGrpSpPr>
          <p:grpSpPr>
            <a:xfrm rot="1496496">
              <a:off x="-789056" y="1715931"/>
              <a:ext cx="6477469" cy="7396954"/>
              <a:chOff x="-921384" y="-795328"/>
              <a:chExt cx="6082741" cy="6694883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2DCC9E1-7392-437C-BD16-17906E710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993" y="-26390"/>
                <a:ext cx="2353863" cy="476141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7D42A0A-4B79-4B36-9F97-A1C7E6EE7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19" y="601765"/>
                <a:ext cx="2353863" cy="476141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A276304-C3D0-47CB-A609-96B44D299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7956" y="1138139"/>
                <a:ext cx="2353863" cy="476141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7591C38-531E-4BD5-B08C-2FD50CB34B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899" y="-212991"/>
                <a:ext cx="2353863" cy="476141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000E3B1-CC77-4DB6-9C93-0073593B8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010" y="-358057"/>
                <a:ext cx="2353863" cy="476141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E3CCA04-8E07-4DF1-A2FD-234AA5DB73E4}"/>
                  </a:ext>
                </a:extLst>
              </p:cNvPr>
              <p:cNvSpPr/>
              <p:nvPr/>
            </p:nvSpPr>
            <p:spPr>
              <a:xfrm>
                <a:off x="2097112" y="2170341"/>
                <a:ext cx="107690" cy="1143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F9CE30E-7B7B-4E69-A9F9-8008ACEE2F47}"/>
                  </a:ext>
                </a:extLst>
              </p:cNvPr>
              <p:cNvSpPr/>
              <p:nvPr/>
            </p:nvSpPr>
            <p:spPr>
              <a:xfrm rot="20055892">
                <a:off x="835753" y="2773324"/>
                <a:ext cx="4325604" cy="278892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68F26A9-1326-4A1B-9471-7A05E71D8D89}"/>
                  </a:ext>
                </a:extLst>
              </p:cNvPr>
              <p:cNvSpPr/>
              <p:nvPr/>
            </p:nvSpPr>
            <p:spPr>
              <a:xfrm rot="20069902">
                <a:off x="-921384" y="-795328"/>
                <a:ext cx="4325604" cy="253030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B44C281-E49D-4FAE-84AE-B0A075456753}"/>
                  </a:ext>
                </a:extLst>
              </p:cNvPr>
              <p:cNvCxnSpPr>
                <a:cxnSpLocks/>
              </p:cNvCxnSpPr>
              <p:nvPr/>
            </p:nvCxnSpPr>
            <p:spPr>
              <a:xfrm rot="20103504" flipV="1">
                <a:off x="1832462" y="1551307"/>
                <a:ext cx="287603" cy="1386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D4078C0-6A06-489F-B1AB-4DA7134D162D}"/>
                  </a:ext>
                </a:extLst>
              </p:cNvPr>
              <p:cNvCxnSpPr>
                <a:cxnSpLocks/>
              </p:cNvCxnSpPr>
              <p:nvPr/>
            </p:nvCxnSpPr>
            <p:spPr>
              <a:xfrm rot="20103504" flipV="1">
                <a:off x="2425176" y="2753999"/>
                <a:ext cx="289179" cy="139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250962C-90F6-4003-80D1-B10E6503CAF4}"/>
                    </a:ext>
                  </a:extLst>
                </p:cNvPr>
                <p:cNvSpPr/>
                <p:nvPr/>
              </p:nvSpPr>
              <p:spPr>
                <a:xfrm>
                  <a:off x="2293782" y="3344451"/>
                  <a:ext cx="619393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250962C-90F6-4003-80D1-B10E6503CA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3782" y="3344451"/>
                  <a:ext cx="619393" cy="830997"/>
                </a:xfrm>
                <a:prstGeom prst="rect">
                  <a:avLst/>
                </a:prstGeom>
                <a:blipFill>
                  <a:blip r:embed="rId3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8D1F59-C16A-423D-8FBF-A1317C59E751}"/>
                </a:ext>
              </a:extLst>
            </p:cNvPr>
            <p:cNvGrpSpPr/>
            <p:nvPr/>
          </p:nvGrpSpPr>
          <p:grpSpPr>
            <a:xfrm rot="17725526">
              <a:off x="5346774" y="1093678"/>
              <a:ext cx="7265682" cy="7734760"/>
              <a:chOff x="-1149914" y="-1087317"/>
              <a:chExt cx="6822920" cy="7000628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A34273F-6992-4FB0-B009-4FB8994E1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993" y="-26390"/>
                <a:ext cx="2353863" cy="476141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B2BC06C-359C-479B-B74C-DF0565164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19" y="601765"/>
                <a:ext cx="2353863" cy="476141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E14EE98-25D4-4EAB-93D1-706176841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59943" y="1151895"/>
                <a:ext cx="2353863" cy="476141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793AA61-FF0E-46BA-8396-9AC3AB86E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899" y="-212991"/>
                <a:ext cx="2353863" cy="476141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13C05DF-3DBF-4FEE-966E-7C270CF92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810" y="-528433"/>
                <a:ext cx="2353863" cy="476141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516FAF6-F93A-4F32-AFC3-E02E7C0E6719}"/>
                  </a:ext>
                </a:extLst>
              </p:cNvPr>
              <p:cNvSpPr/>
              <p:nvPr/>
            </p:nvSpPr>
            <p:spPr>
              <a:xfrm>
                <a:off x="2097112" y="2170341"/>
                <a:ext cx="107690" cy="1143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CC3CEB-9219-42ED-B45B-49187EA69AAC}"/>
                  </a:ext>
                </a:extLst>
              </p:cNvPr>
              <p:cNvSpPr/>
              <p:nvPr/>
            </p:nvSpPr>
            <p:spPr>
              <a:xfrm rot="20055892">
                <a:off x="1150706" y="3091722"/>
                <a:ext cx="4522300" cy="278892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38B87CF-A40B-4107-BC67-946687AB3136}"/>
                  </a:ext>
                </a:extLst>
              </p:cNvPr>
              <p:cNvSpPr/>
              <p:nvPr/>
            </p:nvSpPr>
            <p:spPr>
              <a:xfrm rot="20069902">
                <a:off x="-1149914" y="-1087317"/>
                <a:ext cx="4596607" cy="253030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BEAC084-B6A4-48CE-A4B1-46D467E5E2B1}"/>
                  </a:ext>
                </a:extLst>
              </p:cNvPr>
              <p:cNvCxnSpPr>
                <a:cxnSpLocks/>
              </p:cNvCxnSpPr>
              <p:nvPr/>
            </p:nvCxnSpPr>
            <p:spPr>
              <a:xfrm rot="3874474" flipH="1" flipV="1">
                <a:off x="1968463" y="1417876"/>
                <a:ext cx="11334" cy="28289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A938F51-028F-435B-ACAB-50E4D2323C92}"/>
                  </a:ext>
                </a:extLst>
              </p:cNvPr>
              <p:cNvCxnSpPr>
                <a:cxnSpLocks/>
              </p:cNvCxnSpPr>
              <p:nvPr/>
            </p:nvCxnSpPr>
            <p:spPr>
              <a:xfrm rot="3874474" flipH="1" flipV="1">
                <a:off x="2572914" y="2600980"/>
                <a:ext cx="12440" cy="31045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C1D8DCC-9011-4335-8E9A-0E238D476DFE}"/>
                    </a:ext>
                  </a:extLst>
                </p:cNvPr>
                <p:cNvSpPr/>
                <p:nvPr/>
              </p:nvSpPr>
              <p:spPr>
                <a:xfrm>
                  <a:off x="9149133" y="2523870"/>
                  <a:ext cx="619393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C1D8DCC-9011-4335-8E9A-0E238D476D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9133" y="2523870"/>
                  <a:ext cx="619393" cy="830997"/>
                </a:xfrm>
                <a:prstGeom prst="rect">
                  <a:avLst/>
                </a:prstGeom>
                <a:blipFill>
                  <a:blip r:embed="rId4"/>
                  <a:stretch>
                    <a:fillRect r="-29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15DABD-215A-4D23-9732-51F6D54A8EFE}"/>
              </a:ext>
            </a:extLst>
          </p:cNvPr>
          <p:cNvCxnSpPr>
            <a:cxnSpLocks/>
          </p:cNvCxnSpPr>
          <p:nvPr/>
        </p:nvCxnSpPr>
        <p:spPr>
          <a:xfrm flipV="1">
            <a:off x="9045341" y="1185471"/>
            <a:ext cx="0" cy="1141144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21850E-3B95-45DD-95DD-BD0AA8F1913E}"/>
              </a:ext>
            </a:extLst>
          </p:cNvPr>
          <p:cNvCxnSpPr>
            <a:cxnSpLocks/>
          </p:cNvCxnSpPr>
          <p:nvPr/>
        </p:nvCxnSpPr>
        <p:spPr>
          <a:xfrm flipV="1">
            <a:off x="2278613" y="1430048"/>
            <a:ext cx="1221855" cy="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34CCFFD-91ED-416C-A0B6-AD2E90D53659}"/>
                  </a:ext>
                </a:extLst>
              </p:cNvPr>
              <p:cNvSpPr/>
              <p:nvPr/>
            </p:nvSpPr>
            <p:spPr>
              <a:xfrm>
                <a:off x="3500468" y="1014549"/>
                <a:ext cx="88325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34CCFFD-91ED-416C-A0B6-AD2E90D53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68" y="1014549"/>
                <a:ext cx="883255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64CF4FF-3619-4456-9F4F-075B9B198BFF}"/>
                  </a:ext>
                </a:extLst>
              </p:cNvPr>
              <p:cNvSpPr/>
              <p:nvPr/>
            </p:nvSpPr>
            <p:spPr>
              <a:xfrm>
                <a:off x="8596596" y="354473"/>
                <a:ext cx="89748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64CF4FF-3619-4456-9F4F-075B9B198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596" y="354473"/>
                <a:ext cx="897489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19B26F-B6D3-432E-8864-036B91D4F43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15920" y="3477960"/>
              <a:ext cx="3212280" cy="150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19B26F-B6D3-432E-8864-036B91D4F4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6560" y="3468600"/>
                <a:ext cx="3231000" cy="1521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8748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54"/>
    </mc:Choice>
    <mc:Fallback xmlns="">
      <p:transition spd="slow" advTm="173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5A72217-A364-48E2-A631-C75EF3D7D887}"/>
                  </a:ext>
                </a:extLst>
              </p:cNvPr>
              <p:cNvSpPr/>
              <p:nvPr/>
            </p:nvSpPr>
            <p:spPr>
              <a:xfrm>
                <a:off x="327046" y="3054532"/>
                <a:ext cx="11537907" cy="3558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10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00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10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10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10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sz="10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96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6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9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9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0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0000" b="0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0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0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0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10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sSup>
                      <m:sSupPr>
                        <m:ctrlPr>
                          <a:rPr lang="en-US" sz="10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0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0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US" sz="10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5A72217-A364-48E2-A631-C75EF3D7D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46" y="3054532"/>
                <a:ext cx="11537907" cy="35585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CB0F2B3-AAF8-442A-89B9-32EE0EE9FC9E}"/>
              </a:ext>
            </a:extLst>
          </p:cNvPr>
          <p:cNvSpPr/>
          <p:nvPr/>
        </p:nvSpPr>
        <p:spPr>
          <a:xfrm>
            <a:off x="320769" y="244930"/>
            <a:ext cx="703840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</a:rPr>
              <a:t>The Tensor Product:</a:t>
            </a:r>
            <a:endParaRPr lang="en-CA" sz="6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32256BF-8289-4C8E-A074-AC96490AABA6}"/>
                  </a:ext>
                </a:extLst>
              </p:cNvPr>
              <p:cNvSpPr/>
              <p:nvPr/>
            </p:nvSpPr>
            <p:spPr>
              <a:xfrm>
                <a:off x="1291415" y="1435030"/>
                <a:ext cx="230114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7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7200" i="1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72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2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7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7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32256BF-8289-4C8E-A074-AC96490AA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15" y="1435030"/>
                <a:ext cx="2301143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5D08CB-9AC7-407E-A97B-347878BFFA7F}"/>
                  </a:ext>
                </a:extLst>
              </p:cNvPr>
              <p:cNvSpPr/>
              <p:nvPr/>
            </p:nvSpPr>
            <p:spPr>
              <a:xfrm>
                <a:off x="5764024" y="1425914"/>
                <a:ext cx="230114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i="1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7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7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7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5D08CB-9AC7-407E-A97B-347878BFF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24" y="1425914"/>
                <a:ext cx="2301143" cy="1200329"/>
              </a:xfrm>
              <a:prstGeom prst="rect">
                <a:avLst/>
              </a:prstGeom>
              <a:blipFill>
                <a:blip r:embed="rId5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7D56FB-0561-46CE-AE39-6487524B5EF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58600" y="2729880"/>
              <a:ext cx="6903720" cy="1965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7D56FB-0561-46CE-AE39-6487524B5E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49240" y="2720520"/>
                <a:ext cx="6922440" cy="1984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4839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63"/>
    </mc:Choice>
    <mc:Fallback xmlns="">
      <p:transition spd="slow" advTm="22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3|0.5|4.4|11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3|0.5|4.4|1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|6.6|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9.5|5.3|4.6|6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7.8|4.4|3.2|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4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18.3|1.7|5.5|7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4.3|2.4|3.4|3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0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.4|4.2|21.5|8|21.2|3.2|4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3|4.9|12|1.7|11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2.5|1.3|3.7|5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5.8|30.8|2.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5|6.3|2.1|11|1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7|4.8|1.3|8.5|2.2|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7.2|17.9|3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7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3.8|5.4|1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.3|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.6|0.3|0.3|0.3|2.9|11.9|6|1.2|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2.8|0.3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6|5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37313</TotalTime>
  <Words>1125</Words>
  <Application>Microsoft Office PowerPoint</Application>
  <PresentationFormat>Widescreen</PresentationFormat>
  <Paragraphs>299</Paragraphs>
  <Slides>38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∇ vs. d Explanation + Examples</vt:lpstr>
      <vt:lpstr>PowerPoint Presentation</vt:lpstr>
      <vt:lpstr>PowerPoint Presentation</vt:lpstr>
      <vt:lpstr>PowerPoint Presentation</vt:lpstr>
      <vt:lpstr>PowerPoint Presentation</vt:lpstr>
      <vt:lpstr>1. A Deeper Explanation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An Example</vt:lpstr>
      <vt:lpstr>2. An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Interpretation of Integrals</dc:title>
  <dc:creator>Chris D</dc:creator>
  <cp:lastModifiedBy>Chris D</cp:lastModifiedBy>
  <cp:revision>274</cp:revision>
  <dcterms:created xsi:type="dcterms:W3CDTF">2018-04-30T03:19:02Z</dcterms:created>
  <dcterms:modified xsi:type="dcterms:W3CDTF">2020-09-24T01:03:33Z</dcterms:modified>
</cp:coreProperties>
</file>