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Action1.xml" ContentType="application/vnd.ms-office.inkAction+xml"/>
  <Override PartName="/ppt/tags/tag1.xml" ContentType="application/vnd.openxmlformats-officedocument.presentationml.tags+xml"/>
  <Override PartName="/ppt/ink/inkAction2.xml" ContentType="application/vnd.ms-office.inkAction+xml"/>
  <Override PartName="/ppt/tags/tag2.xml" ContentType="application/vnd.openxmlformats-officedocument.presentationml.tags+xml"/>
  <Override PartName="/ppt/ink/inkAction3.xml" ContentType="application/vnd.ms-office.inkAction+xml"/>
  <Override PartName="/ppt/tags/tag3.xml" ContentType="application/vnd.openxmlformats-officedocument.presentationml.tags+xml"/>
  <Override PartName="/ppt/ink/inkAction4.xml" ContentType="application/vnd.ms-office.inkAction+xml"/>
  <Override PartName="/ppt/tags/tag4.xml" ContentType="application/vnd.openxmlformats-officedocument.presentationml.tags+xml"/>
  <Override PartName="/ppt/ink/inkAction5.xml" ContentType="application/vnd.ms-office.inkAction+xml"/>
  <Override PartName="/ppt/ink/inkAction6.xml" ContentType="application/vnd.ms-office.inkAction+xml"/>
  <Override PartName="/ppt/tags/tag5.xml" ContentType="application/vnd.openxmlformats-officedocument.presentationml.tags+xml"/>
  <Override PartName="/ppt/ink/inkAction7.xml" ContentType="application/vnd.ms-office.inkAction+xml"/>
  <Override PartName="/ppt/tags/tag6.xml" ContentType="application/vnd.openxmlformats-officedocument.presentationml.tags+xml"/>
  <Override PartName="/ppt/ink/inkAction8.xml" ContentType="application/vnd.ms-office.inkAction+xml"/>
  <Override PartName="/ppt/tags/tag7.xml" ContentType="application/vnd.openxmlformats-officedocument.presentationml.tags+xml"/>
  <Override PartName="/ppt/ink/inkAction9.xml" ContentType="application/vnd.ms-office.inkAction+xml"/>
  <Override PartName="/ppt/tags/tag8.xml" ContentType="application/vnd.openxmlformats-officedocument.presentationml.tags+xml"/>
  <Override PartName="/ppt/ink/ink1.xml" ContentType="application/inkml+xml"/>
  <Override PartName="/ppt/ink/inkAction10.xml" ContentType="application/vnd.ms-office.inkAction+xml"/>
  <Override PartName="/ppt/tags/tag9.xml" ContentType="application/vnd.openxmlformats-officedocument.presentationml.tags+xml"/>
  <Override PartName="/ppt/ink/ink2.xml" ContentType="application/inkml+xml"/>
  <Override PartName="/ppt/ink/inkAction11.xml" ContentType="application/vnd.ms-office.inkAction+xml"/>
  <Override PartName="/ppt/tags/tag10.xml" ContentType="application/vnd.openxmlformats-officedocument.presentationml.tags+xml"/>
  <Override PartName="/ppt/ink/inkAction12.xml" ContentType="application/vnd.ms-office.inkAction+xml"/>
  <Override PartName="/ppt/tags/tag11.xml" ContentType="application/vnd.openxmlformats-officedocument.presentationml.tags+xml"/>
  <Override PartName="/ppt/ink/inkAction13.xml" ContentType="application/vnd.ms-office.inkAction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ink/ink3.xml" ContentType="application/inkml+xml"/>
  <Override PartName="/ppt/ink/inkAction14.xml" ContentType="application/vnd.ms-office.inkAction+xml"/>
  <Override PartName="/ppt/tags/tag14.xml" ContentType="application/vnd.openxmlformats-officedocument.presentationml.tags+xml"/>
  <Override PartName="/ppt/ink/inkAction15.xml" ContentType="application/vnd.ms-office.inkAction+xml"/>
  <Override PartName="/ppt/tags/tag15.xml" ContentType="application/vnd.openxmlformats-officedocument.presentationml.tags+xml"/>
  <Override PartName="/ppt/ink/inkAction16.xml" ContentType="application/vnd.ms-office.inkAction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ink/inkAction17.xml" ContentType="application/vnd.ms-office.inkAction+xml"/>
  <Override PartName="/ppt/tags/tag18.xml" ContentType="application/vnd.openxmlformats-officedocument.presentationml.tags+xml"/>
  <Override PartName="/ppt/ink/inkAction18.xml" ContentType="application/vnd.ms-office.inkAction+xml"/>
  <Override PartName="/ppt/ink/inkAction19.xml" ContentType="application/vnd.ms-office.inkAction+xml"/>
  <Override PartName="/ppt/tags/tag19.xml" ContentType="application/vnd.openxmlformats-officedocument.presentationml.tags+xml"/>
  <Override PartName="/ppt/ink/inkAction20.xml" ContentType="application/vnd.ms-office.inkAction+xml"/>
  <Override PartName="/ppt/tags/tag20.xml" ContentType="application/vnd.openxmlformats-officedocument.presentationml.tags+xml"/>
  <Override PartName="/ppt/ink/inkAction21.xml" ContentType="application/vnd.ms-office.inkAction+xml"/>
  <Override PartName="/ppt/tags/tag21.xml" ContentType="application/vnd.openxmlformats-officedocument.presentationml.tags+xml"/>
  <Override PartName="/ppt/ink/inkAction22.xml" ContentType="application/vnd.ms-office.inkAction+xml"/>
  <Override PartName="/ppt/tags/tag22.xml" ContentType="application/vnd.openxmlformats-officedocument.presentationml.tags+xml"/>
  <Override PartName="/ppt/ink/inkAction23.xml" ContentType="application/vnd.ms-office.inkAction+xml"/>
  <Override PartName="/ppt/ink/inkAction24.xml" ContentType="application/vnd.ms-office.inkAction+xml"/>
  <Override PartName="/ppt/ink/inkAction25.xml" ContentType="application/vnd.ms-office.inkAction+xml"/>
  <Override PartName="/ppt/tags/tag23.xml" ContentType="application/vnd.openxmlformats-officedocument.presentationml.tags+xml"/>
  <Override PartName="/ppt/ink/inkAction26.xml" ContentType="application/vnd.ms-office.inkAction+xml"/>
  <Override PartName="/ppt/tags/tag24.xml" ContentType="application/vnd.openxmlformats-officedocument.presentationml.tags+xml"/>
  <Override PartName="/ppt/ink/inkAction27.xml" ContentType="application/vnd.ms-office.inkAction+xml"/>
  <Override PartName="/ppt/tags/tag25.xml" ContentType="application/vnd.openxmlformats-officedocument.presentationml.tags+xml"/>
  <Override PartName="/ppt/ink/inkAction28.xml" ContentType="application/vnd.ms-office.inkAction+xml"/>
  <Override PartName="/ppt/tags/tag26.xml" ContentType="application/vnd.openxmlformats-officedocument.presentationml.tags+xml"/>
  <Override PartName="/ppt/ink/inkAction29.xml" ContentType="application/vnd.ms-office.inkAction+xml"/>
  <Override PartName="/ppt/ink/inkAction30.xml" ContentType="application/vnd.ms-office.inkAction+xml"/>
  <Override PartName="/ppt/tags/tag27.xml" ContentType="application/vnd.openxmlformats-officedocument.presentationml.tags+xml"/>
  <Override PartName="/ppt/ink/ink4.xml" ContentType="application/inkml+xml"/>
  <Override PartName="/ppt/ink/inkAction31.xml" ContentType="application/vnd.ms-office.inkAction+xml"/>
  <Override PartName="/ppt/ink/inkAction32.xml" ContentType="application/vnd.ms-office.inkAction+xml"/>
  <Override PartName="/ppt/tags/tag28.xml" ContentType="application/vnd.openxmlformats-officedocument.presentationml.tags+xml"/>
  <Override PartName="/ppt/ink/inkAction33.xml" ContentType="application/vnd.ms-office.inkAction+xml"/>
  <Override PartName="/ppt/tags/tag29.xml" ContentType="application/vnd.openxmlformats-officedocument.presentationml.tags+xml"/>
  <Override PartName="/ppt/ink/inkAction34.xml" ContentType="application/vnd.ms-office.inkAction+xml"/>
  <Override PartName="/ppt/ink/inkAction35.xml" ContentType="application/vnd.ms-office.inkAction+xml"/>
  <Override PartName="/ppt/ink/inkAction36.xml" ContentType="application/vnd.ms-office.inkAction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0" r:id="rId2"/>
    <p:sldId id="778" r:id="rId3"/>
    <p:sldId id="779" r:id="rId4"/>
    <p:sldId id="735" r:id="rId5"/>
    <p:sldId id="762" r:id="rId6"/>
    <p:sldId id="764" r:id="rId7"/>
    <p:sldId id="765" r:id="rId8"/>
    <p:sldId id="766" r:id="rId9"/>
    <p:sldId id="785" r:id="rId10"/>
    <p:sldId id="786" r:id="rId11"/>
    <p:sldId id="767" r:id="rId12"/>
    <p:sldId id="768" r:id="rId13"/>
    <p:sldId id="781" r:id="rId14"/>
    <p:sldId id="784" r:id="rId15"/>
    <p:sldId id="763" r:id="rId16"/>
    <p:sldId id="787" r:id="rId17"/>
    <p:sldId id="780" r:id="rId18"/>
    <p:sldId id="736" r:id="rId19"/>
    <p:sldId id="737" r:id="rId20"/>
    <p:sldId id="738" r:id="rId21"/>
    <p:sldId id="782" r:id="rId22"/>
    <p:sldId id="739" r:id="rId23"/>
    <p:sldId id="740" r:id="rId24"/>
    <p:sldId id="575" r:id="rId25"/>
    <p:sldId id="741" r:id="rId26"/>
    <p:sldId id="742" r:id="rId27"/>
    <p:sldId id="743" r:id="rId28"/>
    <p:sldId id="744" r:id="rId29"/>
    <p:sldId id="745" r:id="rId30"/>
    <p:sldId id="746" r:id="rId31"/>
    <p:sldId id="747" r:id="rId32"/>
    <p:sldId id="748" r:id="rId33"/>
    <p:sldId id="749" r:id="rId34"/>
    <p:sldId id="750" r:id="rId35"/>
    <p:sldId id="751" r:id="rId36"/>
    <p:sldId id="754" r:id="rId37"/>
    <p:sldId id="755" r:id="rId38"/>
    <p:sldId id="756" r:id="rId39"/>
    <p:sldId id="757" r:id="rId40"/>
    <p:sldId id="758" r:id="rId41"/>
    <p:sldId id="759" r:id="rId42"/>
    <p:sldId id="760" r:id="rId43"/>
    <p:sldId id="761" r:id="rId44"/>
    <p:sldId id="75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FF5353"/>
    <a:srgbClr val="990000"/>
    <a:srgbClr val="0033CC"/>
    <a:srgbClr val="EE853E"/>
    <a:srgbClr val="FE6100"/>
    <a:srgbClr val="FF3B3B"/>
    <a:srgbClr val="3864B2"/>
    <a:srgbClr val="3E1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17T01:36:19.68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763 5 6003,'-19'30'3704,"10"-8"-3265,-347 751 2095,337-735-2512,-11 21-9,-3-1 0,-2-1 1,-2-2-1,-25 26-13,200-218-176,-1-15 293,7 6 1,153-119-118,-143 136 179,-235 282 183,-4 41-203,-7-4 0,-89 131-159,7-104 53,223-239-173,14-12 120,-2-3-1,-2-3 1,-2-2-1,-1-3 1,18-20 0,474-552-27,-528 594 33,2 0-1,1 1 1,0 1 0,2 1 0,0 1 0,24-13-6,-45 30 11,3 1 125,-25 29-67,-86 189 60,-10-4 0,-87 118-129,-537 796 278,390-550 23,303-511-234,28-49-43,31-28-24,445-281-16,-267 138-3,-6-8 1,35-51 18,75-77-35,-13-12 0,-13-13 1,-4-26 34,-228 286 1,74-73 14,-158 190 38,-210 318 75,16 10 0,-111 263-128,349-647 0,-481 1007 166,442-923-145,32-55-10,38-51-50,-11 2 14,259-201 0,-9-12 0,-10-11 0,161-199 25,-194 192-9,-10-9-1,-12-10 1,-11-8 0,32-82 9,-43-5-65,-106 209-9,-65 121 64,-20 38 49,-106 200 46,-18 51-20,-174 281 14,-23-14 0,-43 13-79,-35 57 47,-281 428 33,631-941-67,48-51-44,61-56-84,-39 17 101,159-92-31,76-67 26,66-81-5,62-98 22,22-72 15,-31-35 0,-14 19-18,-62 55-32,-74 94-3,32-33-19,-239 307 59,29-28 0,-36 67 0,-175 307 20,91-194-3,-44 87 11,-351 587 83,-66-46-95,279-439-19,118-179-10,-164 130 13,64-95-3,236-182 0,-14 7-6,34-27-37,60-57 16,113-94 25,95-68 13,84-85 24,69-83-24,67-104-16,493-646-96,-561 597 34,-140 137-15,-73 107 16,-206 298 70,-9 13 19,-8 17 9,-162 338 41,-12-17-28,-578 931 103,672-1127-133,-618 960 184,476-818-114,-93 2-39,257-239-46,186-120 11,95-74 27,68-93-30,55-102-26,70-84-30,460-565-21,-522 561 30,-103 89 7,-177 235 23,-44 66 7,2 1 1,1 2-1,2 0 1,2 1-1,11-8 5,-11 21-21,-47 63-17,2-10 25,-78 168-5,-403 792 12,-251 273-2,743-1259 8,-240 380 22,27-84-9,117-167 7,-6-5 0,-67 59-20,160-175-2,-8 7-14,51-43-11,87-73-5,77-81 13,65-67 6,69-98 7,64-93-7,709-992-137,-895 1129 41,-24 36-56,-169 263 137,-28 43 8,-166 337 129,-200 309-109,-98 142 59,252-434-59,15-84 0,-78 30-11,222-272 16,47-48-10,33-27 0,218-169 10,4-22 19,41-102-8,40-102-13,45-70-14,280-516-162,-405 612 31,-84 130 46,-79 143 59,-72 100 37,0-1 0,0 0 0,0 1-1,0-1 1,0 1 0,0-1 0,0 0 0,0 1 0,0-1 0,1 0 0,-1 1 0,0-1-1,0 0 1,0 1 0,1-1 0,-1 0 0,0 1 0,0-1 0,1 0 0,-1 0 0,0 1 0,0-1-1,1 0 1,-1 0 0,0 0 0,1 1 0,-1-1 0,0 0 0,1 0 0,-1 0 0,0 0-1,1 0 1,-1 0 0,0 0 0,1 1 0,-1-1 0,1 0 0,-1 0 0,0-1 0,1 1-1,-1 0 1,0 0 0,1 0 0,-1 0 0,1 0 0,-1 0 0,0 0 0,1 0 0,-1-1 0,0 1 0,-25 99 8,-178 402 32,-149 306 18,226-522-4,-12-6-1,-13-7 0,-83 104-53,27-107 19,-130 179-16,334-426 12,47-53-11,-13 7 3,150-106 36,62-65-32,44-78-19,22-103-32,179-318-185,17-99 225,-399 623-55,-4 17 7,-93 141 44,12-15-1,-33 63 3,-170 382-9,-310 763 62,378-943-6,-10-5 1,-115 156-46,74-129 32,128-215-22,136-137-18,180-210-24,-14-12-1,-13-11 1,-15-10-1,-15-11 1,77-181 32,-273 473-15,-64 121 11,-380 814 9,138-203 62,271-649-51,20-37-14,3-5 7,55-58 2,-3-2 1,-4-4 0,-3-2 0,5-14-12,12-15 1,160-248 7,30-90-8,-221 369 5,128-177 0,-158 238 0,0 0-3,-18 26-8,-10 22 3,-63 217-24,-93 186 24,43-145-5,-78 121 8,98-203-8,79-153-33,-17 37-106,-3-2 0,-4-3 0,-4-2 0,-19 18 147,-3-39-2983,43-58 414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17T01:36:26.5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763 5 6003,'-19'30'3704,"10"-8"-3265,-347 751 2095,337-735-2512,-11 21-9,-3-1 0,-2-1 1,-2-2-1,-25 26-13,200-218-176,-1-15 293,7 6 1,153-119-118,-143 136 179,-235 282 183,-4 41-203,-7-4 0,-89 131-159,7-104 53,223-239-173,14-12 120,-2-3-1,-2-3 1,-2-2-1,-1-3 1,18-20 0,474-552-27,-528 594 33,2 0-1,1 1 1,0 1 0,2 1 0,0 1 0,24-13-6,-45 30 11,3 1 125,-25 29-67,-86 189 60,-10-4 0,-87 118-129,-537 796 278,390-550 23,303-511-234,28-49-43,31-28-24,445-281-16,-267 138-3,-6-8 1,35-51 18,75-77-35,-13-12 0,-13-13 1,-4-26 34,-228 286 1,74-73 14,-158 190 38,-210 318 75,16 10 0,-111 263-128,349-647 0,-481 1007 166,442-923-145,32-55-10,38-51-50,-11 2 14,259-201 0,-9-12 0,-10-11 0,161-199 25,-194 192-9,-10-9-1,-12-10 1,-11-8 0,32-82 9,-43-5-65,-106 209-9,-65 121 64,-20 38 49,-106 200 46,-18 51-20,-174 281 14,-23-14 0,-43 13-79,-35 57 47,-281 428 33,631-941-67,48-51-44,61-56-84,-39 17 101,159-92-31,76-67 26,66-81-5,62-98 22,22-72 15,-31-35 0,-14 19-18,-62 55-32,-74 94-3,32-33-19,-239 307 59,29-28 0,-36 67 0,-175 307 20,91-194-3,-44 87 11,-351 587 83,-66-46-95,279-439-19,118-179-10,-164 130 13,64-95-3,236-182 0,-14 7-6,34-27-37,60-57 16,113-94 25,95-68 13,84-85 24,69-83-24,67-104-16,493-646-96,-561 597 34,-140 137-15,-73 107 16,-206 298 70,-9 13 19,-8 17 9,-162 338 41,-12-17-28,-578 931 103,672-1127-133,-618 960 184,476-818-114,-93 2-39,257-239-46,186-120 11,95-74 27,68-93-30,55-102-26,70-84-30,460-565-21,-522 561 30,-103 89 7,-177 235 23,-44 66 7,2 1 1,1 2-1,2 0 1,2 1-1,11-8 5,-11 21-21,-47 63-17,2-10 25,-78 168-5,-403 792 12,-251 273-2,743-1259 8,-240 380 22,27-84-9,117-167 7,-6-5 0,-67 59-20,160-175-2,-8 7-14,51-43-11,87-73-5,77-81 13,65-67 6,69-98 7,64-93-7,709-992-137,-895 1129 41,-24 36-56,-169 263 137,-28 43 8,-166 337 129,-200 309-109,-98 142 59,252-434-59,15-84 0,-78 30-11,222-272 16,47-48-10,33-27 0,218-169 10,4-22 19,41-102-8,40-102-13,45-70-14,280-516-162,-405 612 31,-84 130 46,-79 143 59,-72 100 37,0-1 0,0 0 0,0 1-1,0-1 1,0 1 0,0-1 0,0 0 0,0 1 0,0-1 0,1 0 0,-1 1 0,0-1-1,0 0 1,0 1 0,1-1 0,-1 0 0,0 1 0,0-1 0,1 0 0,-1 0 0,0 1 0,0-1-1,1 0 1,-1 0 0,0 0 0,1 1 0,-1-1 0,0 0 0,1 0 0,-1 0 0,0 0-1,1 0 1,-1 0 0,0 0 0,1 1 0,-1-1 0,1 0 0,-1 0 0,0-1 0,1 1-1,-1 0 1,0 0 0,1 0 0,-1 0 0,1 0 0,-1 0 0,0 0 0,1 0 0,-1-1 0,0 1 0,-25 99 8,-178 402 32,-149 306 18,226-522-4,-12-6-1,-13-7 0,-83 104-53,27-107 19,-130 179-16,334-426 12,47-53-11,-13 7 3,150-106 36,62-65-32,44-78-19,22-103-32,179-318-185,17-99 225,-399 623-55,-4 17 7,-93 141 44,12-15-1,-33 63 3,-170 382-9,-310 763 62,378-943-6,-10-5 1,-115 156-46,74-129 32,128-215-22,136-137-18,180-210-24,-14-12-1,-13-11 1,-15-10-1,-15-11 1,77-181 32,-273 473-15,-64 121 11,-380 814 9,138-203 62,271-649-51,20-37-14,3-5 7,55-58 2,-3-2 1,-4-4 0,-3-2 0,5-14-12,12-15 1,160-248 7,30-90-8,-221 369 5,128-177 0,-158 238 0,0 0-3,-18 26-8,-10 22 3,-63 217-24,-93 186 24,43-145-5,-78 121 8,98-203-8,79-153-33,-17 37-106,-3-2 0,-4-3 0,-4-2 0,-19 18 147,-3-39-2983,43-58 414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15T08:11:55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2840 5667,'0'0'624,"0"0"-238,0 0-97,0 0-41,0 0-48,0 0-41,0 0-10,0 0 26,0 0 225,0 0-109,0 0 34,0 0-96,0 0-78,0 0 35,-1 4 191,-7 36 297,4-26-526,2-1-38,-4 10 29,-5 27 69,7-29-84,-1 1 61,1 0 31,-1 2 67,0 5 80,-1 1 92,3-4 286,-3 1-111,4 0-97,-2 2-82,0 3-23,2 0-63,-1 74 653,4-63-532,1-18-147,0-1 53,7 25 24,5-4-45,6-3-42,4-4-38,35 28 191,14-11-106,24-2-26,-8-16 325,70 19-675,-58-21 363,-5 6-129,-4 10 39,84 65 372,-124-74-502,23 26-22,0 1-26,-22-27 0,-8-13 6,28 11-37,-19-10-10,-19-10 20,49 29 21,56 23-29,-78-42-12,-10-4 30,0 0 52,103 44 323,-50-28-211,-16-9-96,3-1-64,7 6 111,-5-4-28,5-3-45,0-5-65,1-4 69,232 37 478,-190-38-417,-20-11-79,0-5 0,33-6-112,-20 1 88,-2 3 40,-65 0 38,-1 0-43,67 2 22,260 16 6,-198-13 19,60-10-170,-56 0 75,-56-7-30,75-21-21,-117 15-10,238-55 4,-157 29 22,-78 27-13,-73 10-24,1 0 1,-2-1 0,29-11-4,68-12 21,-43 11-10,320-56 78,-327 61-85,201-34 47,236-74-51,-435 92-28,-1-4 0,-2-3 1,-2-4-1,36-25 28,-86 50-1,76-47 38,34-30-37,-67 39-25,-2-2 0,15-19 25,-49 39-30,-1-1 0,-1-1 0,10-20 30,71-121-143,-96 149 83,-2-1-1,0 0 1,-2-2 0,-2 1-1,0-1 1,-2 0-1,-1-1 1,1-19 60,0-104-217,-10 2 77,-10 91 91,6 47 15,-7-9-108,6 14 15,-1 1-47,4 6-556,-1 1 94,-2 1 85,0-1 70,-2 2-17,-2 0 64,-17 3-684,22-2 720,2-1-43,-1 0-10,1 0-46,1 0 126,0 0-39,1 0 32,1 0-37,-1 0-42,1 0-46,0 0-49,0 0-45,-1 0-40,0 0-36,1 0-174,-1 0-35,-4 0-1885</inkml:trace>
  <inkml:trace contextRef="#ctx0" brushRef="#br0" timeOffset="1">86 6452 6019,'0'0'1658,"0"0"-619,0 0-437,0 0-42,0 0-46,0 0-50,0 0-51,0 0-45,0 0 265,0 0-91,0 0-60,0 0 382,0 0-60,1 25-52,11 85-80,-4-69-86,2-9-76,3-6-82,1-3-91,-5-9-170,-1 2-45,-2-6-74,-1-1 0,2-1-1,0 1 1,0-1-1,1-1 1,-1 1-1,2-1 1,-1-1-1,1 0 1,9 6-48,45 23 186,2-4-41,8 5-23,8 0-77,48 5-56,-23-7 41,-39-9 63,0 5-20,-20-11-17,0 3 1,17 13-57,0 10 89,-8 0-32,-1-1 45,3-2 307,59 33-409,-74-50 90,17 12 112,4-4 1,-1-2-1,5-2-202,-28-14 180,0 2-58,28 10-12,-38-17-93,-2 0 0,2-2 0,1 0 0,23 1-17,-4-3 34,0 2 63,102 27 346,-58-9-245,129 23 161,-142-31-153,71 15 82,-27-5-126,0-2-58,27 0-35,-62-16-31,52 1-38,-77-9 38,4 2 42,134 14 278,-78-8-170,-42-3-125,-15-3-67,0 0-68,300-2 221,-209-3-55,-35 0 34,-3 1 72,-65-3-152,0-1 0,2-4-48,-3 1 58,0 1 58,79-5 9,179-25 15,-176 18-29,-84 9-89,-1-3 0,42-15-22,-43 12 16,-1 2-1,1 2 0,2 2-15,193-20 52,326-61 173,-372 45-195,-52 10-28,-32 8 3,-2-4-1,2-6-4,39-15-16,-84 30-14,0-4 1,64-32 29,-1-12-42,65-48 33,-144 81-29,44-42 38,8-4-26,-31 32 50,-58 41-140,2 0 93,32-18 53,-35 17-82,-1 0-74,-5 3 0,-2 0-46,0 0-51,0 1-56,-3-1-64,2-1-69,-3 0-76,0 0-82,-5 9 325,0-1 74,0 1 61,0 0 51,0-2 39,1 1 81,-1 1-88,0 0-76,0-1-111,0 1 52,0 0-42,0 0-46,0-2-50,0 2-54,0 0-60,0 0-63,0-1-67,0 1 137,0 0-33,0 0-36,0 0-37,0 0-418,0 0-76,0 0-274,0 0-723</inkml:trace>
  <inkml:trace contextRef="#ctx0" brushRef="#br0" timeOffset="2">3077 9185 4770,'0'0'2879,"0"0"-1221,0 0-654,0 0-440,0 0-54,0 0-56,0 0-55,0 0 129,0 0 107,0 0-156,0 0-35,0 0-51,0 0-60,13 4 213,70 21 1074,-22-4-569,-10-3-224,2 0-67,-9-1-192,0 0-75,0-2-84,-2 2-99,32 8-125,-11-9-50,0-3 1,27 1-136,4-2 184,-28-5 33,-1 2 102,-12-1 54,-22-3-210,0-1-34,31 6 49,140 16 130,-160-22-198,2 0 49,35 0-59,108-6 233,-124 1-275,-1 1-72,-7-4 117,2-5-34,109-36 40,-74 18-38,-35 9-15,27-15-21,-3 0 5,-19 13 64,0 2-66,56-20-14,-61 22 17,-39 9-50,1 2-33,0-1-47,1-3-58,-20 9-42,1 0 46,2-3-199,-3 0 158,1 2-89,-1 1 89,0-1-38,0 1-78,1-1-61,-1 1-72,0-2-77,0 2-86,0 0-93,-1 0-102,1 0-109,0 0 60,0 0-81,0 0-264,0 0-680</inkml:trace>
  <inkml:trace contextRef="#ctx0" brushRef="#br0" timeOffset="3">2106 471 400,'9'0'4186,"-6"0"-1661,1-1-524,-4 1-1047,2 0-39,-2 0-127,1 0-38,-1 0-42,0 0-44,0 0-48,0 0-52,0 0-54,-1 1-59,-1-1 77,2 0-312,-1 2-34,0-2-36,1 1-36,-2-1-38,1 1-38,0-1-40,0 2-42,-1-1-41,1 0-44,0 0-45,-1 1-46,0-1-46,1 0-49,-52 42 477,-28 24-19,54-44-103,1 0 1,1 3 0,1 0-1,2 2 1,-19 27-37,21-22-71,2-3 100,3 1 84,0 2 68,0 4 102,9-15-47,-1-2 1,2 1-1,1 1 1,1 8-237,0 24 362,3-3-28,-1 23 206,6-27-212,1-18-158,5-2-39,4 0-51,6-3-59,-3-5 20,44 45 63,34 26-18,-74-73-64,0-1-1,1 0 0,2-1 1,-2-2-1,3 0 1,24 9-22,26 7 291,-3 4 0,30 18-291,-51-22 173,-1 1 54,38 18 0,1-7-95,-25-18-67,2-1-1,0-4 0,41 6-64,-40-13 72,2-2 37,217 39 60,-143-22-109,-1-4-75,-5-11 14,0-6 1,12-6 0,-18 0 23,0 6 0,51 10-23,-101-7-40,0-4 0,66-7 40,-26 2 35,-73-3-21,-1-1 1,1-3 0,39-11-15,45-7 17,-54 12-21,-2-5 0,8-4 4,-10 1-4,1 4 0,25-2 4,358-25 64,-405 40-72,-1-3-1,0-1 1,24-10 8,-30 6-21,-4-2 0,3-3 0,-4 0 0,7-7 21,4-3-20,-12 7 1,0-2 0,0-3 0,11-10 19,39-41 2,-7-4-109,-49 34 61,-12-5-53,-6-5-60,-6 0-67,-2 15 6,3 0-46,-3 5 88,-4 19 119,-2 0 1,-1-1-1,1 1 1,-3 0-1,1-2 59,-7-25-185,3 40 175,1-1-1,-1-1 1,0 2 0,1 0 0,-2-1 0,0 0 0,0 1 0,0 0-1,1 1 1,-3-1 0,-1-3 10,-65-47-61,37 28 68,19 17-11,-9-12-14,14 4-85,1 1 62,-36-26 9,31 34-16,4 2-42,6 4 45,0 2-90,-2-1-80,1 2-73,-5-1-262,1 1-117,0 1-89,-1-1-63,-7 2-964,15-2 1093,-1 0-87,0 0-241,-3 0-603</inkml:trace>
  <inkml:trace contextRef="#ctx0" brushRef="#br0" timeOffset="4">4467 173 3362,'0'0'1288,"0"0"-513,0 0-299,0 0 38,0 0-70,0 0 338,0 0-338,0 0-120,0 0 634,1-2-397,5-5-247,10-13-22,-1 1-88,-7 10 82,-8 9 37,0 0 117,0 0-19,0 0-194,0 0-107,0 0 70,0 0 2,0 0-104,0 0-38,0 0 46,1 4 123,0 0-39,6 3 83,1-1-140,1-3-49,11 4-29,11-1-56,-19-4 35,1-1 59,-4 0 86,-9-1-166,15 1 203,-8-2-92,4 1 47,8 0 78,-16-4-247,-2 0-1,1 1 1,-2-1-1,1 0 1,0 0 0,-1 0-1,0 0 1,0 0 0,0 0-1,0 1 1,0-3 0,0 3-1,-1-1 1,0 0 0,-1-1 8,0 2-2,0 1 0,0-1 0,-1 2 0,1-2 0,-2 2 0,1-2 0,1 2 0,-1 0 0,-1-1 0,2 1 0,-2 0 0,1 0 1,-1-1-1,2 2 0,-2-1 0,1 1 0,0 0 0,0 0 0,-4 0 2,-79 1 13,57 1 16,8-1-61,4 3 52,4 2 44,4 3 37,3 12 118,14 23 188,-7-39-399,0-1 0,2 1 0,-1-1 0,1-1 0,-1 1 0,1 0 0,0 0 0,1 0 0,-2 0 0,2-2 1,0 2-9,2 1 5,-1-1 1,2 0 0,-2 0 0,1 0 0,1-2 0,-1 1-1,5 1-5,50 9-33,0-17-103,-56-4 10,-4-10 33,-1-19-15,0 29 88,0 5 18,0 2-1,0-1 0,0-1 1,0 0-1,-1 2 1,1-1-1,0-1 1,-1 0-1,1 2 1,-1-1-1,-1-1 1,2 2-1,-1-2 1,0 2-1,-1-2 1,1 2-1,0-2 1,0 2-1,-2 0 1,2-2-1,-1 2 1,1 0-1,-1-1 1,0 1-1,0 0 1,0-1-1,0 1 1,-1 0-1,1 0 3,-33-6-4,-1 7 57,25 0-24,9 3 230,1 4-82,-1 5-46,9 0-33,1-10-131,21 1 45,-15-3-37,-1 0-50,0 0-76,-5 0 26,-2 0-34,2-1-38,-2 1-43,-4 0-276,-1-3 107,-2-1 91,-1 0 77,0 0 76,-1-1 38,-12-9-292,-5 9 153,-1 1 41,5 3 108,1-1 36,2 2 45,0 0 33,0 0 37,0 0 42,-4 0 107,17 0 144,0 0-39,0 2-37,0 0-34,-1 2 125,1 1-105,0 0-95,0 2-53,0 15 90,0-20-29,4 16-61,6-5-39,25 1-44,0-10-62,16-5-70,-26 0 59,-12-8-29,-7-12 36,-5-29-40,-2 38 44,-5-16-155,3 24 172,1 2 1,-1-1 0,0 0 0,1 1 0,-1-1 0,1 1-1,-2 0 1,1 0 0,1 1 0,-2-2 0,0 2 0,1-1-1,-1 1 1,1 0 0,0 0 0,-1-1 0,-2 2 38,-23-5-177,1 5 83,14 0 88,1 0 35,0 1 37,3 2 42,2 1 493,4 5-61,3 4-66,1 1-71,1 1-77,2-2-83,1-1-89,-2-4-94,28 21 46,10-1-68,4-3-69,-3-6-68,-39-17-368,1-1 51,-2-1 46,1 1 45,-1-1 43,0-1 39,0 1 37,-1-1 35,0-1-78,-1 0 110,0-2 88,-3 1 69,0-2 64,-7-4 188,7 7-213,0-1-33,-1 0-69,2 2-23,0 1-35,-2-1 631,1-1-116,3 2-102,2 0-90,3 2-79,0-2-65,3 1-53,0 0-40,36 1-243,-28-4 266,-8 1 43,-1 0 40,-6 1-331,1-2 74,-1 2 66,0 0 58,0 0 79,0 0 103,2 0 558,-2 0-585,0 0-44,0 0-56,0-1-72,0 1-87,0 0-99,0 0-71,0 0-100,0 0-111,0 0-121,0 0 277,0 0-34,0 0-36,0-1-35,0 1-39,0 0-38,0 0-41,0 0-41,0 0 101,0 0-123,0 0-61,0 0-56,0 0-48,0 0-219,0 0-47,0 0-265,0 0-729</inkml:trace>
  <inkml:trace contextRef="#ctx0" brushRef="#br0" timeOffset="5">4530 345 2865,'2'0'769,"-1"1"-57,1-1-55,-1 2-52,0-1-50,-1 2-48,2-2-46,-1 1-43,-1 1-41,1 0-38,-1 1-37,1-2-34,1 5 175,-2 0-110,0 2-51,1 2-100,-2-1-57,1 14 83,0-16-80,-2-3 15,2 0 53,0-1 65,0 0 75,0 17 46,0 1-68,0-4-83,0 1-44,0-1-39,0 1-32,0 16 30,-9 62 77,3-55-63,-21 144 261,21-132-265,-1 0 41,-2 0 54,-2 0 69,-2 5 221,0 1-65,-16 134 900,23-109-733,3-63-554,1 1-33,-5 5-22,-2 16-26,-2 12-16,6-20 32,-7 92 96,7 1 74,0-9 316,-12 49-510,7-93 25,1 0 41,-7 74 156,-16 127 284,19-185-375,-5 1-48,-3 60-23,9-38-48,-13 83-8,10-59 32,3-18 27,2 159-50,8-192 21,0 3 43,-2 9-30,-4 49-46,-1 16 30,4-53 86,3-18 80,2-46-54,-2 0 33,6 308 89,-1 18-74,-10 0-100,-4-268-35,-2 22-8,13 10 36,2 0-34,-5 422 59,-9-227 43,12-227-140,4-2 0,18 99-12,-13-117 65,-3 0 1,-5 84-66,-1-105 7,8-10 6,8 2 37,-1-1 53,-7-16-19,2 22 107,2 11 9,-2-26-166,8 28 148,0 1-93,3 7-65,26 112-51,-30-126 64,-9-35-64,-6-20 31,1-1 0,1 0 0,1 0 0,-1 1 0,1-3 0,1 4-4,3-3 4,-5-8-31,1-2-27,1-1-40,1-1-39,2 2-51,-6-2-44,1 2 77,0-1 58,9 4-75,-8-2 63,-1-2 6,-1 0-35,0 2-44,0-2-51,-1 0 29,-1 2-33,2-2-37,-2 1-40,-1-1-42,2 0-46,-2 0-49,1 2-51,-1-3-102,0 1-69,0-1-200,0 2-509</inkml:trace>
  <inkml:trace contextRef="#ctx0" brushRef="#br0" timeOffset="6">4356 138 4658,'0'0'1398,"0"0"-527,0 0-211,0 0-83,0 0-97,0 0-82,0 0 3,0 0 121,0 0 333,0 0-315,0 0-57,0 0 165,0 0 363,0 0-45,-11 0-27,-22 1-235,-1 6-76,-2 3-70,0 4-68,0 3-63,0 2-59,0 2-56,1-1-50,2-2-51,1 0-41,-87 49 347,1 5-90,-20 17 3,-67 48 141,142-92-25,-30 30-546,-5 10 305,24-20-155,-2-2-108,7 3 92,10 5-67,-27 27-33,2 1-16,82-96-17,-28 31 35,2 2 0,2 2 1,-12 20-37,20-29 13,-2 0 1,-1-2 0,-12 13-14,-48 65 9,-2 9-8,59-85-24,-3 0 0,-17 13 23,26-23 4,1 1 1,0 0-1,2 2 0,1 0 0,1 0 0,1 1 0,-3 8-4,-51 85 16,53-94-18,0 0 0,3 0 0,-4 7 2,6-9-2,-1-1 0,-1-1 0,-1 0 0,0 0 0,-6 7 2,0-3 5,3 1-1,0 0 1,1 1-1,-1 5-4,-23 43 15,-117 202-29,109-188 36,35-62-21,0-2 0,-3-1 1,0 1-1,-6 7-1,-1-2 3,2 1 0,2 2 0,-1-1 0,3 3-3,-26 46 7,-22 60-7,46-100 0,0 0 0,-2-1 0,-21 31 0,15-27 13,0 1 0,4 0 0,0 2 0,1 7-13,2-4 21,-3-2-1,-1 0 1,-25 36-21,28-49-16,2 3 82,5-3 41,-12 46 209,12-42-194,1-2-47,2-10-64,-1-1-38,-19 55 77,18-40-37,-1 0 0,3 0-1,3 2 1,0 9-13,-3 33 27,-10 43 55,-3 44-9,-8 43-59,11-82 9,4 34-23,-16 68 35,16-158 0,9-57-25,1 0 1,2 0-1,0-1 1,0 11-11,-11 249-29,4-44 58,-3-142-20,6-50 1,2 0 0,1 19-10,3 187 24,9-207 18,22 14 94,-6-10-65,-7-9-60,37 30 140,-41-48-148,-1 0 13,-1 1 1,-1 1-1,0 0 0,-1 2 0,-1-2 1,-1 1-1,3 12-16,16 37 51,21 22-11,-30-60 24,0 0 59,-11-16-104,-1-1 0,0-1-1,0 3 1,-1-1 0,0 5-19,12 31 21,7-3-34,-21-45-92,-1 2 70,0 0 59,1 2 79,-1-2-31,-1-1-57,0-2-38,1 0-41,-1 1-27,0-1-41,0 0-47,1 1-50,-1-1-6,0-1-42,1 1-46,0-1-49,-1 0-52,2 0-55,-2 0-58,2 2-62,-2-2 160,-1 0-49,0 0-65,0 0-81,0 0 158,0 0-47,0 0-54,0 0-58,0 0-60,0 0-57,0 0-50,0 0-43,0 0-219,0 0-43,0 0-263,0 0-732</inkml:trace>
  <inkml:trace contextRef="#ctx0" brushRef="#br0" timeOffset="7">4581 0 4082,'0'0'1196,"0"0"-438,0 0-172,0 0-55,0 0-66,0 0-58,0 0 25,0 0 142,0 0-43,0 0-212,0 0-87,0 0-39,0 0-44,0 0-39,0 0-2,0 0-45,0 0 83,0 0 23,0 0-39,0 0 38,0 0 40,1 1 37,6 11 329,-1-3-374,2 2 88,2 1 86,2 0 80,1 1 78,2-2 75,2 1 69,2-2 67,11 4-84,-2 2-94,2-1-87,-3 1-78,-5-4-146,-2 1-36,23 12 123,-2 2-103,0-1-75,111 68 224,-100-65-171,-25-15-65,-1 1 37,23 12 185,-2 2-36,45 41 245,-6 6-104,-4 2-81,-30-29-171,-6-6-20,-1 1-37,165 164 473,-148-143-363,-1 0 101,-17-11-178,-5 2-63,16 29-20,-5 2-69,21 35-16,-4-35 92,-38-51-82,0 2-43,7 22 20,-4 2 1,22 58-22,-24-55 62,0 2 57,-19-50-70,0 1 0,1-1 1,0-2-1,2 2-49,11 14 60,-4 0-35,118 188 42,-76-123 3,-36-50 11,-2-1 0,6 20-81,23 45 102,-41-82-93,0 0 0,-3 2-1,7 22-8,15 42 11,107 255 130,-117-289-153,11 32 38,11 20-17,-19-45-2,2-2 0,2 0 0,5-2 0,26 37-7,-39-66 3,-2 1 0,-2-1 0,0 2 1,-3 2-1,0-1 0,0 13-3,20 102 61,52 136 14,-51-165-27,-22-66 4,-3 1 0,-2 0 0,1 46-52,-2 4 85,9-2 69,-10-64-85,-1 1-1,-1 16-68,1 15 66,1-25-51,1 25-17,-3 1 0,-2 1-1,-6 26 3,1 82-6,6-118 14,-3 294-64,-3-339 53,-1-2 1,0 2-1,-2-2 0,-1 0 0,1 1 1,-9 13 2,-15 43-8,-28 114 24,-57 159 19,101-302-33,0 0 1,4 0-1,-6 47-2,10-46 3,-3-3 0,-1 1 0,-3-1-1,-5 11-2,3-19 16,3 2-1,0-1 0,-5 36-15,8-47-33,-5 3 33,-12 30 35,6 34-2,-16 35-33,12-62-39,-1 0 0,-28 42 39,-9 9 7,39-81-57,-3 0-70,14-23 81,-8 4 30,2-2-7,17-15-2,1-1-28,0 0-82,0 0-347,0 0 42,-3 0-328,0 0 27,-6 0-851,6 0 943,1 0 86,0 0-76,0 0-91,1 0-110,0 0 23,0 0-67,-1 0-240,1 0-630</inkml:trace>
  <inkml:trace contextRef="#ctx0" brushRef="#br0" timeOffset="8">4483 77 736,'0'0'1111,"0"0"-592,0 0 8,0 0 1032,0 0-921,0 0 52,0 0-70,0 0 206,0 0-80,0 0 407,0 0-95,0 0-98,0 0-526,0 0-38,0 0-39,0 0-37,0 0 239,0 0-75,0 0-56,0 0-55,0-1-78,0 0-67,0-1-55,2 0 46,1-6 90,-1 7-150,0 1 83,51-1 562,1-1-115,0 0-103,2-1-92,14-1 18,0 2-107,1-1-84,0 4-62,-20 2 39,1 1-1,37 9-297,-10 6 287,18 8 8,-2 0-123,-64-18-128,2-2 50,120 14 579,-121-17-566,0 0-46,27 0 154,1-1-39,56 3 97,-67 4-98,-1 7-46,41 9 37,-41-16-114,18 12 82,-44-13-75,1-1 1,-1-2-1,1-1 1,5 1-60,-10-3 56,8 9 89,2 1-15,-7-8-127,-6-2-5,12 3 44,-5 1-17,-7-5-36,-5-1-27,0-1-35,-9 4-671,-2 1 161,-1 2-7,0-5 247,1 2-38,-2 0-351,2-1 315,0-1-37,0 0-40,1-1-42,-2 0-46,2-1-47,-2 3-402,-1-2-107,-1 3-331,0 0-851</inkml:trace>
  <inkml:trace contextRef="#ctx0" brushRef="#br0" timeOffset="9">4385 73 4642,'0'0'901,"0"0"-329,0 0-127,0 0-39,0 0-47,0 0-40,0 0 23,0 0 119,0 0 131,0 0-80,0 0-115,0 0-98,0 0 155,0 0-204,0 0 63,0 0 89,0 0-85,2 0-75,-1 0-63,0 0-40,1 0-50,1 0 50,-3 0-53,0 0-1,-1 0 38,-23 0 511,-2 0-80,-1 0-75,1 0-70,-1 2-64,1-2-60,-1 1-53,0-1-50,0 1-45,0 1-37,-26-1 9,-7 3-90,-82 3-87,90-3 107,15-1 47,-1 1 64,-1-2 78,2 2 94,-12 1-46,-31 3 61,0 0-106,1 1-72,-106 14 140,129-14-178,1 1 35,-11 3 93,2 1 89,51-11-337,-37 10 55,-94 24 282,83-18-258,16-4 31,1-2-43,13-6-44,0 2 1,2 2-1,-1 0 1,2 2-1,-16 9-24,16-4 44,-84 49 71,-51 42-15,78-51-98,58-42-3,1 2 0,1 0 0,0 3 0,2-1 0,-21 21 1,-45 46 0,61-62 0,28-25-35,0 0-68,-1 0-63,1 0-60,0 0-54,0 2-52,0-2-47,0 0-42,0 0-135,0 0-49,0 0-40,0 0-34,0 1-607,0 0-1815,0-1 2500,0 0-38,0 0-38,0 0-769,0 0-414,0 0-1070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16T02:45:34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2375 5667,'0'0'624,"0"0"-238,0 0-97,0 0-41,0 0-48,0 0-41,0 0-10,0 0 26,0 0 225,0 0-109,0 0 34,0 0-96,0 0-78,0 0 35,-1 3 191,-5 30 297,2-21-526,3-1-38,-4 8 29,-5 23 69,7-24-84,-1 0 61,0 0 31,0 2 67,0 5 80,-1 0 92,3-4 286,-3 2-111,3 0-97,-1 1-82,-1 3-23,3-1-63,-2 63 653,4-53-532,1-15-147,-1-1 53,7 21 24,3-3-45,6-3-42,3-4-38,30 25 191,11-10-106,20-2-26,-7-13 325,59 16-675,-49-18 363,-3 5-129,-4 9 39,70 54 372,-104-62-502,20 22-22,0 1-26,-19-23 0,-6-11 6,23 9-37,-16-8-10,-16-8 20,41 24 21,47 19-29,-65-35-12,-8-3 30,-1 0 52,87 36 323,-42-22-211,-14-9-96,3 0-64,6 5 111,-5-4-28,5-2-45,0-4-65,0-4 69,195 31 478,-159-31-417,-17-10-79,0-3 0,27-6-112,-16 1 88,-1 2 40,-56 1 38,0-1-43,56 2 22,218 14 6,-166-11 19,50-9-170,-47 0 75,-47-5-30,64-18-21,-99 12-10,199-45 4,-131 23 22,-65 24-13,-61 7-24,0 1 1,-1-1 0,24-10-4,57-9 21,-36 9-10,268-47 78,-274 51-85,169-29 47,196-61-51,-363 77-28,-1-4 0,-1-2 1,-3-4-1,31-21 28,-72 43-1,63-40 38,29-25-37,-56 32-25,-2-1 0,13-16 25,-41 32-30,-1 0 0,-1-1 0,8-17 30,60-101-143,-80 125 83,-3-1-1,1-1 1,-1-1 0,-3 1-1,1-1 1,-3 1-1,0-2 1,1-16 60,0-86-217,-8 1 77,-9 76 91,5 39 15,-6-7-108,6 12 15,-2 0-47,4 6-556,-1 0 94,-2 1 85,0 0 70,-1 1-17,-2 0 64,-14 2-684,18-1 720,2-1-43,-1 0-10,1 0-46,0 0 126,1 0-39,0 0 32,2 0-37,-2 0-42,1 0-46,1 0-49,-1 0-45,0 0-40,-1 0-36,1 0-174,0 0-35,-4 0-1885</inkml:trace>
  <inkml:trace contextRef="#ctx0" brushRef="#br0" timeOffset="1">72 5395 6019,'0'0'1658,"0"0"-619,0 0-437,0 0-42,0 0-46,0 0-50,0 0-51,0 0-45,0 0 265,0 0-91,0 0-60,0 0 382,0 0-60,1 21-52,9 71-80,-3-58-86,1-7-76,3-6-82,1-1-91,-5-9-170,0 3-45,-2-6-74,-1 0 0,2-2-1,0 2 1,0-2-1,0 0 1,0 1-1,2-1 1,-2-1-1,2 0 1,7 5-48,38 19 186,1-3-41,7 4-23,7 0-77,40 5-56,-20-7 41,-32-7 63,0 4-20,-17-9-17,1 2 1,13 12-57,1 7 89,-7 1-32,-1-1 45,2-2 307,50 27-409,-62-41 90,14 10 112,4-3 1,-2-2-1,5-2-202,-23-11 180,-1 1-58,24 8-12,-32-13-93,-2-1 0,2-1 0,1-1 0,20 2-17,-5-3 34,1 2 63,85 22 346,-48-7-245,107 19 161,-118-26-153,59 12 82,-22-3-126,-1-3-58,23 1-35,-52-13-31,44 0-38,-64-8 38,2 3 42,113 11 278,-66-7-170,-34-2-125,-13-3-67,0 1-68,250-3 221,-174-1-55,-29-1 34,-3 1 72,-54-3-152,0 0 0,1-4-48,-2 1 58,0 1 58,66-4 9,150-21 15,-147 15-29,-71 7-89,-1-2 0,36-12-22,-36 9 16,-2 2-1,2 2 0,1 2-15,162-18 52,272-50 173,-311 38-195,-43 7-28,-27 8 3,-1-4-1,1-5-4,32-13-16,-70 26-14,1-4 1,53-26 29,-1-11-42,54-39 33,-120 67-29,37-35 38,6-4-26,-25 28 50,-49 33-140,2 1 93,26-16 53,-29 15-82,0 0-74,-5 2 0,-1 1-46,-1-1-51,1 1-56,-3-1-64,1 0-69,-2-1-76,1 1-82,-5 7 325,0-1 74,0 1 61,0 0 51,0-2 39,0 1 81,0 1-88,0 0-76,0 0-111,0 0 52,0 0-42,0 0-46,0-2-50,0 2-54,0 0-60,0 0-63,0-1-67,0 1 137,0 0-33,0 0-36,0 0-37,0 0-418,0 0-76,0 0-274,0 0-723</inkml:trace>
  <inkml:trace contextRef="#ctx0" brushRef="#br0" timeOffset="2">2573 7680 4770,'0'0'2879,"0"0"-1221,0 0-654,0 0-440,0 0-54,0 0-56,0 0-55,0 0 129,0 0 107,0 0-156,0 0-35,0 0-51,0 0-60,11 3 213,58 18 1074,-18-3-569,-8-3-224,1 0-67,-7-1-192,0 0-75,0-1-84,-2 1-99,27 7-125,-10-8-50,1-2 1,22 1-136,4-2 184,-24-4 33,-1 1 102,-9 0 54,-20-3-210,1-1-34,26 6 49,117 13 130,-134-19-198,2 0 49,29 1-59,90-6 233,-103 1-275,-1 1-72,-6-3 117,2-5-34,90-29 40,-61 14-38,-29 8-15,22-13-21,-2 1 5,-16 10 64,0 2-66,46-17-14,-50 19 17,-33 7-50,1 2-33,0-1-47,1-3-58,-17 8-42,0 0 46,3-2-199,-3-1 158,1 2-89,-1 1 89,0 0-38,0 0-78,1-1-61,-1 1-72,0-2-77,0 2-86,0 0-93,-1 0-102,1 0-109,0 0 60,0 0-81,0 0-264,0 0-680</inkml:trace>
  <inkml:trace contextRef="#ctx0" brushRef="#br0" timeOffset="3">1761 394 400,'8'0'4186,"-6"0"-1661,1-1-524,-3 1-1047,2 0-39,-2 0-127,1 0-38,-1 0-42,0 0-44,0 0-48,0 0-52,0 0-54,-1 1-59,-1-1 77,2 0-312,0 1-34,-1-1-36,1 1-36,-2-1-38,1 1-38,0-1-40,1 2-42,-2-1-41,1 0-44,0-1-45,0 2-46,-1-1-46,1 0-49,-43 35 477,-24 20-19,45-37-103,2 0 1,0 3 0,1 0-1,1 1 1,-15 23-37,17-18-71,2-3 100,3 1 84,-1 1 68,1 4 102,7-12-47,-1-3 1,2 2-1,0 0 1,2 7-237,-1 20 362,3-2-28,-1 19 206,6-23-212,0-15-158,4-1-39,3 0-51,6-3-59,-3-4 20,37 37 63,28 22-18,-62-60-64,1-2-1,0 0 0,2 0 1,-2-2-1,3 0 1,20 7-22,21 6 291,-2 4 0,25 14-291,-42-17 173,-1 0 54,31 15 0,1-6-95,-20-15-67,1 0-1,0-4 0,34 5-64,-33-11 72,1-1 37,182 32 60,-119-18-109,-2-4-75,-3-9 14,-1-5 1,10-4 0,-14-1 23,-1 5 0,43 8-23,-84-5-40,-1-4 0,56-5 40,-22 1 35,-61-2-21,-1-1 1,1-3 0,33-9-15,37-6 17,-45 11-21,-2-5 0,7-4 4,-8 2-4,1 3 0,20-2 4,300-20 64,-339 32-72,-1-1-1,1-2 1,19-8 8,-25 5-21,-3-1 0,3-3 0,-4 0 0,6-6 21,3-2-20,-9 5 1,-1-1 0,0-3 0,10-8 19,32-34 2,-6-4-109,-41 28 61,-10-3-53,-4-5-60,-6 1-67,-2 12 6,3-1-46,-2 6 88,-4 14 119,-1 1 1,-2 0-1,2-1 1,-3 1-1,1-1 59,-6-22-185,2 34 175,1-1-1,0-1 1,-1 2 0,2 0 0,-3-1 0,1 0 0,0 0 0,-1 1-1,2 1 1,-3-1 0,-1-3 10,-54-39-61,30 23 68,17 15-11,-8-10-14,12 3-85,1 0 62,-31-20 9,27 27-16,2 2-42,6 4 45,0 1-90,-2-1-80,1 2-73,-4-1-262,1 1-117,-1 1-89,0-1-63,-6 2-964,13-2 1093,-2 0-87,1 0-241,-3 0-603</inkml:trace>
  <inkml:trace contextRef="#ctx0" brushRef="#br0" timeOffset="4">3735 145 3362,'0'0'1288,"0"0"-513,0 0-299,0 0 38,0 0-70,0 0 338,0 0-338,0 0-120,0 0 634,1-2-397,4-4-247,8-11-22,0 2-88,-6 7 82,-7 8 37,0 0 117,0 0-19,0 0-194,0 0-107,0 0 70,0 0 2,0 0-104,0 0-38,0 0 46,0 3 123,1 1-39,5 2 83,1-1-140,0-3-49,10 4-29,9-1-56,-16-3 35,1-2 59,-4 1 86,-7-1-166,13 1 203,-7-2-92,3 1 47,7 0 78,-14-3-247,-1 0-1,1 0 1,-2 0-1,1-1 1,0 1 0,-1 0-1,0-1 1,0 1 0,0 0-1,0 0 1,0-2 0,0 3-1,-1-2 1,0 1 0,-1-1 8,1 1-2,-1 2 0,0-2 0,0 2 0,0-1 0,-1 1 0,0-2 0,2 3 0,-2-1 0,0-1 0,1 1 0,-1 0 0,0 1 1,0-2-1,1 2 0,-1-1 0,0 1 0,1 0 0,-1 0 0,-3 0 2,-65 1 13,46 1 16,8-2-61,2 4 52,5 1 44,2 2 37,3 11 118,12 19 188,-6-33-399,-1-1 0,3 1 0,-1 0 0,0-2 0,0 2 0,0-1 0,1 0 0,0 1 0,-1-1 0,1-1 1,1 1-9,1 1 5,-1-1 1,2 1 0,-2-1 0,1 0 0,1-1 0,-1 1-1,4 0-5,42 8-33,0-14-103,-47-4 10,-3-8 33,-1-16-15,0 24 88,0 5 18,0 1-1,0-1 0,0 0 1,0-1-1,-1 2 1,1 0-1,0-2 1,-1 1-1,1 1 1,-1-1-1,0 0 1,1 1-1,-1-2 1,0 2-1,-1-1 1,1 1-1,1-1 1,-1 1-1,-2 0 1,2-2-1,0 3 1,0-1-1,-1-1 1,1 1-1,-1 0 1,0 0-1,1 0 1,-2 0-1,1 0 3,-27-5-4,-1 6 57,21 0-24,7 3 230,1 3-82,0 4-46,7 0-33,0-9-131,18 2 45,-12-3-37,-1 0-50,0 0-76,-4 0 26,-2 0-34,1-1-38,-1 1-43,-3 0-276,-1-2 107,-2-2 91,-1 1 77,1 0 76,-2-2 38,-9-6-292,-5 6 153,-1 2 41,5 2 108,0 0 36,3 1 45,-1 0 33,0 0 37,0 0 42,-3 0 107,14 0 144,0 0-39,0 1-37,0 1-34,-1 1 125,1 1-105,0 1-95,0 1-53,0 12 90,0-16-29,3 13-61,6-4-39,20 0-44,0-7-62,14-5-70,-22 0 59,-10-7-29,-6-9 36,-5-25-40,0 32 44,-5-13-155,2 19 172,1 3 1,0-2 0,-1 1 0,2 0 0,-2-1 0,1 2-1,-1-1 1,1 0 0,0 1 0,-1-1 0,-1 1 0,2-1-1,-2 2 1,2-1 0,-1 0 0,0-1 0,-2 2 38,-19-4-177,0 4 83,13 0 88,0 0 35,0 1 37,3 1 42,1 2 493,4 3-61,2 4-66,1 1-71,1 0-77,1-1-83,1-1-89,-1-3-94,23 17 46,9 0-68,2-3-69,-1-6-68,-34-13-368,2-1 51,-2-1 46,0 1 45,0-1 43,0-1 39,0 1 37,-1-1 35,0-1-78,-1 1 110,0-3 88,-2 2 69,-1-2 64,-5-4 188,6 7-213,0-2-33,-2 1-69,3 1-23,-1 1-35,-1-1 631,1-1-116,2 2-102,2 0-90,2 2-79,1-2-65,1 1-53,1 0-40,30 0-243,-23-2 266,-7 0 43,-1 0 40,-5 1-331,0-2 74,0 2 66,0 0 58,0 0 79,0 0 103,2 0 558,-2 0-585,0 0-44,0 0-56,0-1-72,0 1-87,0 0-99,0 0-71,0 0-100,0 0-111,0 0-121,0 0 277,0 0-34,0 0-36,0 0-35,0 0-39,0 0-38,0 0-41,0 0-41,0 0 101,0 0-123,0 0-61,0 0-56,0 0-48,0 0-219,0 0-47,0 0-265,0 0-729</inkml:trace>
  <inkml:trace contextRef="#ctx0" brushRef="#br0" timeOffset="5">3788 288 2865,'2'0'769,"-2"1"-57,2-1-55,-1 2-52,0-1-50,-1 1-48,1-1-46,0 1-43,-1 0-41,1 1-38,-1 0-37,1-1-34,1 4 175,-2 0-110,0 1-51,0 2-100,0 0-57,0 11 83,0-14-80,-2-1 15,2-1 53,0-1 65,0 0 75,0 15 46,0 0-68,0-3-83,0 1-44,0-1-39,0 1-32,0 14 30,-8 51 77,3-46-63,-17 120 261,17-110-265,-1 1 41,-2-1 54,-1 0 69,-2 4 221,0 1-65,-13 113 900,19-92-733,3-53-554,0 1-33,-4 5-22,-1 12-26,-3 11-16,6-17 32,-6 77 96,6 1 74,0-7 316,-10 40-510,5-78 25,2 1 41,-7 61 156,-12 107 284,15-155-375,-4 1-48,-3 50-23,8-32-48,-11 69-8,9-48 32,2-16 27,1 133-50,8-161 21,-1 4 43,-1 6-30,-4 42-46,-1 13 30,4-45 86,2-14 80,2-39-54,-1 0 33,4 258 89,0 15-74,-9-1-100,-3-223-35,-2 18-8,11 8 36,1 1-34,-3 352 59,-8-190 43,10-189-140,3-2 0,16 83-12,-12-98 65,-2 0 1,-4 70-66,-1-88 7,7-8 6,6 2 37,0-1 53,-7-14-19,3 19 107,1 9 9,-2-22-166,7 24 148,0 0-93,3 7-65,21 93-51,-25-105 64,-7-30-64,-5-16 31,0-1 0,1-1 0,2 1 0,-2 1 0,1-3 0,1 4-4,3-3 4,-5-7-31,1-1-27,1-1-40,1-1-39,2 1-51,-6-1-44,1 2 77,1-1 58,7 3-75,-7-2 63,-1-1 6,0 0-35,-1 2-44,1-3-51,-2 1 29,0 2-33,2-2-37,-2 0-40,-1 0-42,1 0-46,-1 0-49,1 1-51,-1-2-102,0 1-69,0-1-200,0 2-509</inkml:trace>
  <inkml:trace contextRef="#ctx0" brushRef="#br0" timeOffset="6">3642 115 4658,'0'0'1398,"0"0"-527,0 0-211,0 0-83,0 0-97,0 0-82,0 0 3,0 0 121,0 0 333,0 0-315,0 0-57,0 0 165,0 0 363,0 0-45,-9 0-27,-18 1-235,-2 5-76,-1 2-70,0 4-68,0 2-63,0 2-59,0 2-56,0-1-50,3-2-51,0 0-41,-72 41 347,0 4-90,-17 14 3,-55 41 141,118-78-25,-24 26-546,-5 8 305,20-16-155,-2-3-108,7 3 92,7 5-67,-22 22-33,2 1-16,68-81-17,-23 26 35,2 3 0,1 0 1,-10 18-37,17-25 13,-1 0 1,-2-1 0,-10 10-14,-39 55 9,-3 7-8,50-70-24,-2-1 0,-15 11 23,22-19 4,1 1 1,-1-1-1,3 3 0,0-1 0,1 1 0,1 0 0,-2 7-4,-43 71 16,44-79-18,0 1 0,2-1 0,-2 6 2,4-7-2,0-1 0,-2-1 0,0 0 0,0 0 0,-5 6 2,-1-3 5,4 1-1,-1 1 1,1 0-1,-1 4-4,-19 36 15,-97 169-29,90-157 36,30-52-21,-1-1 0,-2-2 1,1 2-1,-6 5-1,-1-2 3,2 2 0,2 1 0,-2-1 0,4 3-3,-23 38 7,-18 51-7,39-85 0,0 1 0,-2-1 0,-18 26 0,13-23 13,0 1 0,3 0 0,0 2 0,1 6-13,2-4 21,-2-1-1,-2-1 1,-20 31-21,22-41-16,3 2 82,4-2 41,-10 38 209,9-35-194,2-1-47,1-9-64,0-1-38,-17 46 77,16-33-37,-1 0 0,2-1-1,3 3 1,0 7-13,-3 27 27,-8 37 55,-2 36-9,-8 37-59,10-70 9,4 29-23,-15 57 35,15-132 0,7-48-25,0 1 1,3-1-1,-1-1 1,0 10-11,-9 208-29,4-37 58,-3-119-20,5-42 1,1 1 0,2 15-10,2 157 24,7-174 18,19 13 94,-5-9-65,-6-8-60,31 26 140,-34-41-148,-1 0 13,-1 1 1,-1 2-1,0-1 0,0 1 0,-2-1 1,0 1-1,2 10-16,14 31 51,17 18-11,-25-50 24,0 0 59,-9-13-104,-1-1 0,0-1-1,0 3 1,-1-2 0,0 5-19,10 26 21,6-3-34,-17-37-92,-1 1 70,-1 1 59,2 1 79,-2-2-31,0 0-57,0-3-38,1 1-41,-1 1-27,-1-1-41,1 0-47,1 0-50,-1 0-6,0-1-42,0 1-46,1-1-49,-1 0-52,1 0-55,-1 0-58,2 2-62,-2-2 160,-1 0-49,0 0-65,0 0-81,0 0 158,0 0-47,0 0-54,0 0-58,0 0-60,0 0-57,0 0-50,0 0-43,0 0-219,0 0-43,0 0-263,0 0-732</inkml:trace>
  <inkml:trace contextRef="#ctx0" brushRef="#br0" timeOffset="7">3830 0 4082,'0'0'1196,"0"0"-438,0 0-172,0 0-55,0 0-66,0 0-58,0 0 25,0 0 142,0 0-43,0 0-212,0 0-87,0 0-39,0 0-44,0 0-39,0 0-2,0 0-45,0 0 83,0 0 23,0 0-39,0 0 38,0 0 40,1 1 37,5 9 329,-1-3-374,2 3 88,1 0 86,2 0 80,1 1 78,2-2 75,1 1 69,2-2 67,9 4-84,-2 1-94,2 0-87,-2 0-78,-5-3-146,-1 1-36,19 10 123,-2 2-103,1-2-75,92 58 224,-84-55-171,-20-12-65,-2 0 37,20 11 185,-1 1-36,37 35 245,-5 4-104,-4 2-81,-24-24-171,-6-5-20,0 1-37,137 137 473,-123-120-363,-1 1 101,-14-10-178,-4 2-63,12 24-20,-3 2-69,18 29-16,-4-30 92,-32-42-82,0 2-43,6 18 20,-3 2 1,18 49-22,-20-47 62,0 2 57,-15-42-70,-1 1 0,1-1 1,0-1-1,2 1-49,8 12 60,-2 0-35,98 157 42,-63-103 3,-31-41 11,-1-2 0,5 18-81,19 37 102,-34-69-93,0 1 0,-2 1-1,5 18-8,13 36 11,89 213 130,-98-242-153,10 27 38,9 16-17,-17-37-2,3-1 0,1-1 0,5-1 0,21 30-7,-33-54 3,-1 0 0,-2-1 0,1 3 1,-4 0-1,1 0 0,0 11-3,16 85 61,44 114 14,-43-138-27,-18-56 4,-2 2 0,-3-1 0,2 39-52,-2 4 85,7-3 69,-8-53-85,-1 1-1,0 14-68,0 12 66,1-21-51,1 20-17,-3 2 0,-1 1-1,-6 21 3,2 69-6,4-99 14,-2 246-64,-2-283 53,-1-3 1,-1 3-1,-1-2 0,-1 0 0,1 1 1,-7 10 2,-13 37-8,-24 95 24,-47 132 19,84-251-33,1-1 1,2 0-1,-4 40-2,8-39 3,-3-2 0,0 0 0,-3 0-1,-4 8-2,2-15 16,3 2-1,0-1 0,-4 30-15,7-40-33,-5 3 33,-10 26 35,6 27-2,-15 30-33,11-52-39,-1 0 0,-23 35 39,-8 8 7,33-68-57,-3 0-70,12-20 81,-6 4 30,1-1-7,14-13-2,1-1-28,0 0-82,0 0-347,0 0 42,-3 0-328,1 0 27,-6 0-851,6 0 943,0 0 86,0 0-76,1 0-91,0 0-110,0 0 23,0 0-67,-1 0-240,2 0-630</inkml:trace>
  <inkml:trace contextRef="#ctx0" brushRef="#br0" timeOffset="8">3749 64 736,'0'0'1111,"0"0"-592,0 0 8,0 0 1032,0 0-921,0 0 52,0 0-70,0 0 206,0 0-80,0 0 407,0 0-95,0 0-98,0 0-526,0 0-38,0 0-39,0 0-37,0 0 239,0 0-75,0 0-56,0 0-55,0 0-78,0-1-67,0-1-55,1 0 46,2-4 90,-2 5-150,1 1 83,42-1 562,2-1-115,-1 1-103,1-2-92,13 0 18,0 1-107,0 0-84,0 2-62,-16 3 39,0 0-1,32 8-297,-9 5 287,15 7 8,-2-1-123,-53-14-128,2-2 50,100 11 579,-101-13-566,-1-1-46,24 0 154,0 0-39,47 2 97,-56 3-98,-1 6-46,34 8 37,-33-14-114,14 11 82,-37-12-75,1 0 1,0-2-1,0-1 1,4 1-60,-8-2 56,7 7 89,2 1-15,-7-7-127,-4-2-5,9 3 44,-3 1-17,-7-4-36,-3-1-27,-1-1-35,-7 3-671,-2 1 161,-1 2-7,1-4 247,0 1-38,-2 0-351,2 0 315,1-1-37,-1-1-40,1 0-42,-2 0-46,2-1-47,-2 2-402,0-1-107,-1 3-331,-1-1-851</inkml:trace>
  <inkml:trace contextRef="#ctx0" brushRef="#br0" timeOffset="9">3667 61 4642,'0'0'901,"0"0"-329,0 0-127,0 0-39,0 0-47,0 0-40,0 0 23,0 0 119,0 0 131,0 0-80,0 0-115,0 0-98,0 0 155,0 0-204,0 0 63,0 0 89,0 0-85,1 0-75,0 0-63,0 0-40,1 0-50,0 0 50,-2 0-53,0 0-1,-1 0 38,-19 0 511,-2 0-80,0 0-75,0 0-70,0 2-64,0-2-60,-1 1-53,1-1-50,-1 0-45,1 2-37,-23-1 9,-5 2-90,-69 3-87,76-3 107,12 0 47,-1 0 64,0-1 78,1 1 94,-10 1-46,-26 3 61,0 0-106,1 0-72,-89 13 140,108-13-178,1 2 35,-9 1 93,2 2 89,42-9-337,-31 7 55,-78 21 282,69-15-258,13-3 31,1-2-43,11-5-44,0 1 1,2 2-1,-1 0 1,2 2-1,-14 8-24,13-4 44,-69 41 71,-44 35-15,66-43-98,49-34-3,0 1 0,1 0 0,0 2 0,2 0 0,-18 17 1,-37 39 0,50-52 0,24-21-35,0 0-68,0 0-63,0 0-60,0 0-54,0 2-52,0-2-47,0 0-42,0 0-135,0 0-49,0 0-40,0 0-34,0 1-607,0-1-1815,0 0 2500,0 0-38,0 0-38,0 0-769,0 0-414,0 0-1070</inkml:trace>
</inkml:ink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17T01:13:56.97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8550">
    <iact:property name="dataType"/>
    <iact:actionData xml:id="d0">
      <inkml:trace xmlns:inkml="http://www.w3.org/2003/InkML" xml:id="stk0" contextRef="#ctx0" brushRef="#br0">13635 14450 259 0,'43'5'7'100,"4"0"-5"-100,-13-5 55 1,16 12-15-1,-10-8-23 0,1-8 6 0,4-1 3 0,-13 2-6 0,7-8-4 0,14 5-8 0,-8 12 5 0,10-9 4 0,2 3-9 0,-9-3-8 0,16 3 1 0,-6-17-1 0,5 3 1 0,-6 0-1 2,-5-5 0 20,-8 5-2-20,6 11 2-2,-12-2 0 7,14 2-1-2,-14 6 1 3,4-1 1 0,-2 6-2 1,1-5 2-4,-5-6-3 4,12 6 3-1,6-3-3 0,-4 4 0-2,11 6 2 2,15-2-2 0,-11 10 2-1,3-9-1-1,0 4-1 3,5-2 2-2,-12 2-1 2,10 3 1-3,-12 0 3 2,12 13-3-1,-1-8 0 2,1-1-2-4,4-11 0 3,9-3 0 1,-3-1 0-1,3-14-1-2,16-2 1 2,-2 3 1 0,-14 14 0 0,-2-8 0-2,-1 12 1 2,3 12-1 0,-4-13 1-1,29 14-1 0,-24-22-1 0,15 3 0 2,0-8-2-2,2-7 2-1,-9-5 0 3,-6 8 1-2,7 2-2 1,-10-3 1-2,15 18 0 3,-15-12 1-2,10 12-1 1,9-4 0-1,-2-16 0 1,6 11 0 0,4-9 0-1,-4 4 0-1,0 2 1 3,-1 11-1-1,-5-2 2-1,7 8 1-1,-4-2-3 3,-7-7 1-1,19 3 0-3,-7 13-1 4,10-17 0-2,-2 8 1 4,8-8-1-4,-5 6 1-1,-4-2-1 2,-12-13 1 0,7-6-1-3,16 2 0 3,-9-4 0 0,-11 9 0 1,13-8 2-1,-7 12 0-2,-4 0 1 2,4 7 0 0,3-15 0 0,9 8-2-2,-1-4-1 2,-5-6 0 0,-4-12 2 0,-11 7-2-3,-1 4 1 4,7 9 0-1,-19 2 6-1,9 7 0 0,-2 5-3 1,-1-3-1 0,-10-2-1 0,10-1-1-2,0-15-1 2,3-2 0-1,10-14 0 2,12 19 0-4,-9 0 1 5,-9 1 0-3,9 9 0 1,-13 1 0-3,8 9 0 4,-11-3 0-1,3 11 2-1,0-12-3-1,1 5 2 3,22-6-1-2,-21-18 2 2,11 21-1-3,23-7-1 2,-7 7 1 0,10 8-1-2,2-10 0 2,-27 13-1 0,-11-6 2 0,5-11 0 0,-14 11-1-2,6-23-1 2,17 3 0-1,-1-19 0 2,-4-10 0-3,5 22 0 2,-1-5 1 0,-14 6-1-3,-2 5 1 3,-16 15 0 0,3-28-1 0,6 14 0 0,-20-5-1-1,3-6 1 0,-1-4 0 2,-14 1 1-1,12-8-1-3,-10 11 0 4,3 11 2-2,2-7-2 2,4 0 1-3,1 10 2 2,4-2-1-1,30 2-2 3,-30-2 3-6,4-1-2 4,1 0 2 1,2-6-2-3,11 4-1 1,-8-2 1 2,16 4-1-1,-9 6 0-1,9-3 2-1,-5 12 2 3,1-12 0-1,-1 12-2 0,1-7 0-2,0-7 0 2,3 2 0 0,6 2-1 0,5-2 0-2,-4-2-1 2,11 19 2 0,-7-12-1 1,4 17-1-4,-14-11 1 4,-1 0 0-3,-2 12 2 0,-3-26-3 3,-16 6 0 0,9 4 0-2,0-17 0 1,-9-1 0-1,-1 6 0 0,11 7 0 1,2-2 0-1,4 7 2 0,7 3-1 1,-1 2 2 0,-3-8-1 0,2-4 2-3,11 0-3 4,4-4 1-1,-10 4-1 0,11-5 2-3,1-2-1 4,-8 4 1-1,-17 15 0-3,-18-9 3 3,-11-1-1 0,-13 6-3 0,-24 1 1 0,-11-20-1-2,2 17 0 3,-19-12-1-2,0 17-1 1,-3-26 0-1,3 15 0 1,0 0 0-2,0 0 0 1,0 4 0 1,0-8 1 0,3 10-1 0,-6-8 0-1,3 4 1 0,3-8 0 0,22 6 1 2,-2 6 0-3,-10-19-1 2,7 11 1 0,-4 2-2-1,4-15 1 1,-12 23-1-2,11-14 0 3,-5 12-1-2,-4-14 1 1,10 2 0-2,1-3 1 3,12 4-1-2,9-3 0 1,3-10 0-2,-4 17 0 3,-5-9 0-1,-13 3 0-1,0 4-1 0,-10-1-1 1,-11 2-2 0,-4-9-10-1,-1 22-31-1,-10 8-55 3,13 37-125-2</inkml:trace>
    </iact:actionData>
  </iact:action>
  <iact:action type="add" startTime="11897">
    <iact:property name="dataType"/>
    <iact:actionData xml:id="d1">
      <inkml:trace xmlns:inkml="http://www.w3.org/2003/InkML" xml:id="stk1" contextRef="#ctx0" brushRef="#br1">8360 15768 306 0,'-29'6'125'7,"-2"-8"-42"0,-2 4-16 1,13-2-16 0,-3-2-22-2,15 2-6 2,0-4-3 0,8 1-6 1,0 0 0-4,8 1 4 3,-2-3 8 0,12-27-1 0,58-22 7 0,39-6-4-2,25 6-8 2,1 20 3 2,16 4-8-6,-36 6 0 4,-3 14-3 0,-18 3-3 0,-18 4 3-2,-12 3-4 2,-41-5-1 0,-14 2-3 0,-18 6-1-2,-6-3-3 2,6 0-1 0,-1 2-2 0,-9 1 0-2,-54-20 3 2,-48-4 0 1,-9-15 0-1,-49-24 1-2,-15-7-2 3,1-4 0-3,26 10 1 2,10 9 0-1,41 22 1 0,23 11-1 1,23 4-1 1,34 12 1-4,30 3-1 3,4 7 1 0,-4-14 1 1,0 14 2-3,7-7 0 1,12 15 2 1,39 35-4 1,5 14-1-2,11 11 0 0,5 10 1 1,10 21-1-1,8 15 1-1,-13 3-1 3,-2-18 1-2,-9-7 0 1,-15-18 0-1,-19-10 1 0,-10-21-2 1,-10-18 2 1,-19-30 0-4,0-11-2 4,0 3-2-1,4-1-6 0,5-5-3-2,16-70 9 1,7-44 1 2,-8-14 2-1,2-16-1-2,5 6 0 1,-12 17 0 2,4 12 0-2,-26 15 0-1,-6 30-1 4,6 20 0-4,3 20 1 3,3 16 0-4,-7 25 1 4,1 3-1-2,3-5-1 2,-13 6 0-3,13 3 0 2,-12 1 1 0,-36 41 2 0,-17 8 6-3,-22 36 0 3,-7 10 2 1,-2 20-1-1,8 1-4-3,-5-8-2 3,16-27-2 1,18-23-1-2,24-33 0-1,6-21 0 3,17-17 0-2,23-4 0 2,-1-9-9-3,-3-2-21 1,34-25-12 2,41-15-36-1,-17 29-81-1,-5 40-196 0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17T01:36:54.821"/>
    </inkml:context>
    <inkml:brush xml:id="br0">
      <inkml:brushProperty name="width" value="0.05292" units="cm"/>
      <inkml:brushProperty name="height" value="0.05292" units="cm"/>
    </inkml:brush>
  </inkml:definitions>
  <iact:action type="add" startTime="24997">
    <iact:property name="dataType"/>
    <iact:actionData xml:id="d0">
      <inkml:trace xmlns:inkml="http://www.w3.org/2003/InkML" xml:id="stk0" contextRef="#ctx0" brushRef="#br0">6661 11398 378 0,'-1'3'85'8,"-2"-3"-54"0,-10 4-5-1,0 6-23 0,-21 0 12 1,-2 10-5 0,-5-8 3-1,-6 7 16 0,-10 2 6 1,-4 9 4 1,-21 7-5-3,-10-3-12 1,-6 2-4 1,16-1-4-1,3-14-4 1,14-1-8-2,8-9 0 3,14 3-2-1,15-5 1-1,15-9 0 0,13 0-2 0,4-4 1 2,5-1 0-2,3 3 6 0,21-15 1 1,36 0-2-1,18-6-3 0,34-4 1 1,-10-7 0 0,5 6 2 1,-30-4 1-4,10 10-2 3,-23-4 2 0,-6 1-6 0,-7 6 2-2,-27 1-1 2,-13 8 2 0,-13 10-2 0,-14 2 1 0,-4 6-2-2,9-1 2 2,-62 32-2 0,-31 14 3 1,-50 6-3-4,-16-3 0 3,17-5 0 0,8-8 0 0,22-13-1-2,30-8 2 2,24-5-1 0,24-11 1 0,34-6-1-2,4-6 0 2,11 1-4 0,33-42 4 0,44-16 2-2,28-7 1 2,25 10-1 0,-11 21-1 0,-42 22 2-2,-21 15 1 2,-12-1 4 0,-19 3-3 0,-38 5 3-2,0-2 0 1,-13 3-5 2,-11 22-3-1,-36 21 0-2,-32-11 1 2,-5-4-1 0,7 0 0-1,6-12 0 0,25-7-1 1,11 2 1 0,19-9 0 0,29-12 0-2,9 3 0 2,2-6-1 1,25-3 1-2,57-12 0-1,25-4 0 2,22-5 3 1,-12 13-3-2,-24 7 3-1,-29 5-1 3,-32 1 3-2,-17 10-5 2,-26-5 0-4,-11 6-3 3,-2 1-7 0,-43 31 9 0,-33 5 1-3,-26 7 1 5,-6-8 0-3,24-5 0 1,13-13 0-2,27-1-1 2,11-8 0 0,32-13 0-2,15-2 0 1,18-10-1 1,21-22 1 1,58-20 3-1,38 0 0-2,22 10-2 2,-28 14 2 1,-50 8-2-2,-39 18-1-1,-28-2 1 2,-26 10-1 0,5 3-10 0,-64 45 6-2,-30-7 4 2,-28-5 0 1,-6-3 0-2,23 4 2-1,29-7 1 2,26-8 0 0,18-19 0-2,33-7 0 3,13-10-3-2,16-3-5 1,30-39 1 0,42 1-1-2,13-4-51 1,-30 17-43 2,-38 11-72-1</inkml:trace>
    </iact:actionData>
  </iact:action>
</iact:actions>
</file>

<file path=ppt/ink/inkAction1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17T01:37:51.614"/>
    </inkml:context>
    <inkml:brush xml:id="br0">
      <inkml:brushProperty name="width" value="0.05292" units="cm"/>
      <inkml:brushProperty name="height" value="0.05292" units="cm"/>
    </inkml:brush>
  </inkml:definitions>
  <iact:action type="add" startTime="21701">
    <iact:property name="dataType"/>
    <iact:actionData xml:id="d0">
      <inkml:trace xmlns:inkml="http://www.w3.org/2003/InkML" xml:id="stk0" contextRef="#ctx0" brushRef="#br0">27411 12592 415 0,'19'14'158'6,"-6"-14"-55"1,-12-2-29 1,2 2-29 1,-3 5-5-3,0-8-10 2,-3 9-4 0,3-3-3-1,0 3 3 0,3-12-3 1,-6 12 0 0,3-6-3 0,0 0-3-1,0 0-17-1,3 0 0 2,-3 0 0 0,-3 5 0-1,6-2 0 1,-3-6 0-1,0 9 0 1,0-6 0-1,3-6 0 0,-3 6 0 2,0 6 0-2,0-4 0-1,0-4 0 2,0 4 0 1,0-2 0-2,-3 0 0-1,6 0 0 2,2 0 0 0,-16 4 0 0,17-8 0-1,-6 8 0 0,-3-8 0 1,3 8 0 0,0-8 0-2,0 8 0 2,3-8 0 1,-9 8 0-2,9-8 0-1,-3 8 0 2,0-8 0 0,0 8 0 0,0-8 0-2,-3 8 0 2,3-8 0 0,0 8 0 1,0-4 0-4,0 1 0 3,0-1 0 0,0-1 0 0,0 1 0-2,3 0 0 2,-3-4 0 1,-3 4 0-2,6 4 0 1,-3-4 0-2,0 0 0 2,0-4 0 0,3 9 0-2,-6-6 0 2,6 1 0 0,-9 0 0 0,12 0 0-2,-6-4 0 2,-6 8 0 0,9-4 0 0,-3-4 0-2,3 8 0 3,-9-4 0-2,6 0 0 1,3-4 0-2,-6 8 0 2,3-4 0 0,0-4 0 0,0 8 0-2,0-8 0 2,-1 8 0 0,-2-4 0 0,-64-12 0-2,17 10 0 2,-23-7 0 0,-7 0 0 0,-24 1 0-1,11 8 0 40,-15-6 0-46,12 6 0-1,10 12 0 0,2-1 0 0,-13 3 0 0,-3-4 0 62,-13 7 0-61,1 2 0-1,17 2 0 0,11-9 0 0,26-4 0 0,16 3 0 0,1-11 0 0,18 6 0 2,16-9 0 5,1 12 0 1,6-13 0 3,0 8 0-6,3-2 0 1,-6 1 0 2,6 3 0 0,10-12 0-1,30 29-108-1,31 31-93 2</inkml:trace>
    </iact:actionData>
  </iact:action>
  <iact:action type="add" startTime="23207">
    <iact:property name="dataType"/>
    <iact:actionData xml:id="d1">
      <inkml:trace xmlns:inkml="http://www.w3.org/2003/InkML" xml:id="stk1" contextRef="#ctx0" brushRef="#br0">27304 16044 276 0,'7'5'172'7,"-7"-5"-72"2,3 0-30-2,-3 0-7 0,6 0-10 1,-12 0 6 0,12 8 1-1,-3-8-9-1,-3 4-6 2,-12-4-7 0,15 3-6 1,3-1-28-4,-37-2-4 3,-15-2 0 1,-8 2 0-2,-17-7 0 0,-6 7 0 1,1 0 0-1,-11 7 0 2,-3-5 0-2,1-2 0 1,-11 5 0 0,0-2 0 0,-20 4 0-2,-24-2 0 3,-11 7 0-1,12 3 0 0,2 0 0-3,2-1 0 3,17-4 0 0,27-3 0 0,14-1 0-3,17-1 0 4,7-5 0-1,21-3 0 0,16 1 0-1,12-1 0 0,8 6 0-1,3-6 0 3,2 3 0-3,6 0 0 2,-6 0 0 0,-5-3 0 0,4 3 0-3,39-9 0 4,-2 9 0-1,32 15-112 0,0 19-149-2</inkml:trace>
    </iact:actionData>
  </iact:action>
  <iact:action type="add" startTime="24250">
    <iact:property name="dataType"/>
    <iact:actionData xml:id="d2">
      <inkml:trace xmlns:inkml="http://www.w3.org/2003/InkML" xml:id="stk2" contextRef="#ctx0" brushRef="#br0">32732 12671 292 0,'6'6'113'8,"-6"-8"-40"-2,-6 2-15 3,12-7-6-1,-3 14 1 1,-3-7 12-4,0 4-1 3,4-4-9-1,-4 0-10 1,-4 0-8-2,8 0-10 2,-11 0-7 0,7 7-6 0,-16-18-5-2,-49-5 7 2,0 3 5 0,-17-14-12 3,-12 10-9-6,-3 13 0 2,-16-10 0 0,-23 11 0 2,-13 11 0-3,5 15 0 2,-10-14 0-1,11 8 0 2,5 1 0-3,12 3 0 2,12 5 0 0,31-18 0 0,25-3 0-3,17 0 0 4,25 1 0-1,16 2 0 0,0-13 0-2,6 2 0 2,-12 11 0-1,17-4 0 2,-9-8 0-3,26 4 0 2,4 6 0 0,10 3-35 0,1 23-78-2,-11 17-56 2</inkml:trace>
    </iact:actionData>
  </iact:action>
  <iact:action type="add" startTime="25092">
    <iact:property name="dataType"/>
    <iact:actionData xml:id="d3">
      <inkml:trace xmlns:inkml="http://www.w3.org/2003/InkML" xml:id="stk3" contextRef="#ctx0" brushRef="#br0">32568 16061 290 0,'0'0'122'6,"-1"0"-35"0,1 0-17 2,1 3-11 0,-1-6 3 0,0 3-14-2,0-7-11 2,0 2-8 1,-7 5-7-2,-57-8 2-1,4-4 2 3,-38-7-9-2,3 5 6 2,-30-2-4-4,-13-1 5 3,-25 17-8 0,9 7 2 2,10 8-2-5,4-4-2 2,12 12-14 2,11 2 0-1,17-12 0-3,16 1 0 4,11-2 0-2,25 3 0 1,11-8 0-1,18-1 0 0,19-6 0 2,0 2 0-2,6-4 0 0,-6 2 0 0,1 6 0 2,-1-6 0-1,3 5 0-2,-3 3 0 1,0-8 0 2,20 0-51-1,9 0-34-3,2 9-61 4,-1 0-97-2</inkml:trace>
    </iact:actionData>
  </iact:action>
</iact:actions>
</file>

<file path=ppt/ink/inkAction1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17T01:37:51.614"/>
    </inkml:context>
    <inkml:brush xml:id="br0">
      <inkml:brushProperty name="width" value="0.05292" units="cm"/>
      <inkml:brushProperty name="height" value="0.05292" units="cm"/>
    </inkml:brush>
  </inkml:definitions>
  <iact:action type="add" startTime="6149">
    <iact:property name="dataType"/>
    <iact:actionData xml:id="d0">
      <inkml:trace xmlns:inkml="http://www.w3.org/2003/InkML" xml:id="stk0" contextRef="#ctx0" brushRef="#br0">20636 3321 257 0,'0'8'116'7,"7"-21"-57"1,-7 26-11-2,-16-9-2 2,9-4-5-1,-8-17-5 2,5 25 5-4,-19-11-5 4,6-2-7-1,-10-7-1-3,-12 7-3 3,-10-12-5 0,4 3-1 0,-18-1-4-2,5-15-5 2,3 10 1 1,-16 1-4-2,6 6 0-1,-22-11 1 4,12 7-1-4,0 6 3 3,-6 6-5 0,-2-4 2-5,-2-11-6 5,-6-8 4-1,-4-3 1 0,-15-22-5-2,-12-3 2 2,-21 2-1 1,-9-5 2-2,10-8-1-2,0 13 0 3,-1 4-2 1,18-9 1-3,-4 17-2 2,15 8 2 0,0-3-2-1,0 9 1 2,4 4 1-2,-3 9-1 0,9 0 0 1,-21 7 0 0,5-3 1-3,-12 8-2 4,11-5 1-2,2 13-1 1,8 1 2-1,-4 0-2 1,5 3 1 0,15-1-1 0,-2 1 1-2,6 4 1 1,-7-2-2 2,1 4 1-1,-10-1 0-2,-2-1 0 2,3-6-1-1,-1 4 1 0,13-1-1 1,-4 7 2 0,27 7 0 0,-5 3-1-1,0 2 3 0,-10 7-1 1,-1 1 0 0,-19-1 3 0,-8 3-1-2,-2-13-2 2,19-2-2 0,-19 3 3-3,11-3-3 4,9 7 3-2,2-11-4 2,19-1 2-2,12-1-1 0,8-1 1 1,-16 10 0 0,20-7 2-2,-6 8 1 2,-1 3-3 0,-9-17 0 0,12 6-2 0,-18-1 3-3,11-8-3 3,-6 4 1 1,10-3 0-3,4-5 0 3,0 13 1-2,-4-6-1 1,-10 3 0-3,7-6 0 3,-2 6 2 0,12 9-3 1,11-9 2-1,5 0-1-2,5-4 0 2,16-7-1 0,12-3 1 0,-5 5-1-2,-7-1 1 1,-8 17 0 2,-5 1-1-1,6-3 1-2,-21 18 0 2,3-12-1 0,22 3 1-3,-11-17-1 4,20 9 0-1,8-18 0 0,3-5 0-3,-4 5 0 4,-6-2 0-2,3 4 0 2,-21 15 0-1,15-10 0-2,2 18 0 2,8-23 0 0,12 8 0-3,-2-17 0 4,2-11-14-1,-5-5 5 0,23-35 9 0,9-24 0-2,3 21 0 1,-5-2 0 2,2 7 0-3,-10 12 0 2,2 4 0 0,-6-1 0 0,-6 15 0-1,-9-1 1-1,8 17-1 2,-12 5 1 0,0 3 0-1,0-6 0 1,-12 8 2 0,12-5-2 0,-4 5 1 0,-9 12-1-2,-21 30 0 2,-3 11 2 0,-23-1-1 0,-1 21-2-2,2-2 1 2,1-2-1 0,-5 4 0 0,26-21 0-2,18-27 0 2,12-19 0 0,20-7 1-3,-3 1-1 4,-3-5 2-2,37-17 0 2,8 12-2-1,4-16 0-2,10 10 0 2,10-1 0 0,8 4 0-2,-1-2 0 2,-2-2 0 0,-21 4 0 0,-23 2 0-2,-9-8 0 2,-16 17 0 0,-5-13 0 0,10 6 0-2,15 12 0 2,0 6 0 0,20 6-19 0,12 11-112 0,8 31-112-2</inkml:trace>
    </iact:actionData>
  </iact:action>
  <iact:action type="add" startTime="8218">
    <iact:property name="dataType"/>
    <iact:actionData xml:id="d1">
      <inkml:trace xmlns:inkml="http://www.w3.org/2003/InkML" xml:id="stk1" contextRef="#ctx0" brushRef="#br0">20462 5491 289 0,'0'-6'105'7,"-23"-8"-61"-1,-11-14 17 2,-6-14-25 0,-1-14 0 1,-2-1-9-4,-1-10-1 3,-15-9 24 1,5-2-20-2,-23-4-12-1,-2 8 5 2,-5 2-9 1,-16 8-1-1,-5-1 3-3,12 8-9 3,2 4 4 0,4 11-6 1,0 0 3-3,0 3 3 4,6 2-4-3,1-11 1 1,6 6 4-2,-5 2-7 3,2 1-2-2,13 3 1 1,5 5-1-2,1 12 0 2,7-10-1 0,-8-3 1 0,-13 5 0-2,6-7 1 2,-11-5-4 0,10 0 1 0,6-27 1-1,2 19-2 0,5 0 2 2,-7 0 0-2,22 20 0-1,-17-3 1 2,-5-11 0 2,10 3 3-3,-15-11-3-1,6 7-2 2,-4 0-1 0,-4 3 1 0,7 8 3-3,2 3-1 4,-5 8-2-2,-5-7 3 2,8 7 1-4,-2-3-3 4,7 18-1-2,6-14 0 1,-5 2-1-2,-30-4 1 2,2-2 0 0,-7 7-1 0,14 5 0-2,-4 13 1 2,-11-4 1 0,17 4 2-1,-9 10-3 0,9 5 0 1,-6 2-1 0,17 9 2 1,-16 2-2-4,17 2 2 5,-2 0-1-4,6-2 1 2,2 4 1-2,9 3 1 3,-9-15-1-1,15 18-2 0,5-18 0-1,13-14-1-1,18 7 1 0,2-21-1 3,3 29 2-3,-14 4-1 2,-5 15 0 0,-4 4 0 1,3 24 0-2,-2-6-1-1,3-8 0 1,-1-5-1 2,17-37 1-1,3-5 0-2,0-1 0 2,-2-3 0 0,2-5-1-2,0 0 0 2,0 12-1 0,0-10 0 0,0-4-1-2,0-1-2 2,2 1-3-1,-17-30 6 2,12-37 1-3,-7 18 2 2,5 0-2 0,5 17 1 0,-16-3 0-2,11 13-2 2,-11 4 0 0,12 12 1 0,7-7 0-2,-3 15 1 2,0 0 0 0,0-11 1 0,0 3-1-2,0 10 1 1,-3 1 2 2,3 0 1-2,-28 23 7 0,12 12-4 1,-7 5 0-1,9 10-3 2,-2-7 0-3,6-1 1 2,13-18 2 0,-3 10 0 0,0-15 3-2,4-17 1 4,-4-5-9-4,6 6-2 2,4 5 0-2,-3 4 0 2,26-7 0 0,-14-6 0 0,9 3 0 0,10-12 0-2,2-1 0 2,-1-7 0-1,22-4 0 0,-17 7 0 1,5-4 0-1,-10 7 0 2,-22 4 0-3,7-1 0 2,-13-3 0 0,-2 14 0 0,-2-1 0-2,-7-15 0 2,0 18 0 0,-3-3 0 0,3-8 0-2,-7-3 0 2,1 14-18 0,15 23-96 0,-18 11-85-2</inkml:trace>
    </iact:actionData>
  </iact:action>
  <iact:action type="add" startTime="12587">
    <iact:property name="dataType"/>
    <iact:actionData xml:id="d2">
      <inkml:trace xmlns:inkml="http://www.w3.org/2003/InkML" xml:id="stk2" contextRef="#ctx0" brushRef="#br0">14297 10917 199 0,'20'20'83'8,"-9"4"-14"0,2-15 8 0,-13 2-14-1,7-16-22 1,-7 3-11 0,-23-2 7 0,-44 8 34-2,-7-10-20 1,-53 1-9 1,-47-1-11 1,-70-3-1-4,-52-16-2 4,-27-8-10-1,1-15-7 1,24-3-7-5,16 14 2 5,3 20-6-1,86 4-3 0,28 21 2-2,49 1-4 2,27 7 2-1,62 1 3 2,25-10-2-3,14-3 5 3,69 11-3-2,76 2 0 1,57-9 2-2,73 0 1 2,74 13 1 0,33-2-2 0,30-6 7-3,-63 13 4 3,-16-1 8 1,-67 8-3-1,-42-15-5-2,-11 2 1 2,-54 2-8 0,-16-22-2-1,-55 0 5 0,-36-3 2 0,-48 1-1 1,-16 2-6 1,-39 5-4-3,-179 27 0 2,-115-8 0 0,-77-16 0-1,-35-8 0 0,-2-27 0 1,73-2 0 0,73 16 0 1,80 6 0-4,60 10 0 3,61 8 0 0,60-13 0 0,50-1 0-1,9-3 0 0,85-19 0 0,40 3 0 2,5 22-74-3,-13 17-49 2,16 19-82-1</inkml:trace>
    </iact:actionData>
  </iact:action>
  <iact:action type="add" startTime="13663">
    <iact:property name="dataType"/>
    <iact:actionData xml:id="d3">
      <inkml:trace xmlns:inkml="http://www.w3.org/2003/InkML" xml:id="stk3" contextRef="#ctx0" brushRef="#br0">23551 10961 346 0,'158'7'195'6,"26"-14"-138"2,19-10 1 1,36-4-12-3,61 10-20 1,-35 3-2 2,21-1 4 1,27 18 1-5,-8 4-4 3,-29 14 2 0,-18-1-5 0,-52-5-4-2,-46-11-3 2,-31-3 1 0,-52-5-9 0,-46-7-2-1,-34 0-5 0,-7 5 0 1,-93-26-3 0,-175 3 3-2,-87-16 2 3,-80-11 3-1,-10-14 5-1,14-5 4-1,19 27-1 2,57 20-9 0,43 32-4 0,64 14-3-2,77-7-1 2,74 4 3 0,78-9-1-1,42-17 0 0,64-3 1 1,110 4 1-1,66 1 0 1,76 15 3-2,45 7-2 2,12 19 0-1,-64-14-1 2,-59-8 0-3,-25 10 2 1,-39-8 0 2,-33-1 3-1,-9 1-1-2,-22 2 3 3,-35-11 0-3,-57-9 0 3,-43-7-2-3,-13 14-5 2,-17-5-3 0,-205 4 3 0,-78-3 0-2,-39-12 1 2,-11-25 3 0,66-5-3 0,41 9-1-2,64 15 0 2,75 3 0 0,47-1 0 0,76 9-1-3,7-9-10 3,122-31-2 1,65 16-18-1,41 24-52-2,-17 24-49 2,-67 36-68 0</inkml:trace>
    </iact:actionData>
  </iact:action>
  <iact:action type="add" startTime="19732">
    <iact:property name="dataType"/>
    <iact:actionData xml:id="d4">
      <inkml:trace xmlns:inkml="http://www.w3.org/2003/InkML" xml:id="stk4" contextRef="#ctx0" brushRef="#br0">14826 17512 277 0,'-33'19'106'5,"-51"14"-33"4,-60 1-6-1,-76-6-10-1,-50 1-23-1,-91-27-10 2,-60 11-4 0,-7 4-11 2,63-14-3-5,34-3-5 3,12 6-1 0,86 5-1 0,72 1-11-3,20-4-14 3,54-6-4 1,72-7-21-2,42-17-32 0,69-18-3 2,44 21-140-2</inkml:trace>
    </iact:actionData>
  </iact:action>
  <iact:action type="add" startTime="20069">
    <iact:property name="dataType"/>
    <iact:actionData xml:id="d5">
      <inkml:trace xmlns:inkml="http://www.w3.org/2003/InkML" xml:id="stk5" contextRef="#ctx0" brushRef="#br0">15087 17761 330 0,'-16'19'134'6,"-36"18"-84"2,-60-4 17 0,-49-8-5-1,-97-2-21 0,-59-19-3 2,-55-8-6-2,-50 1-2 1,27-7-7 0,30 0-9 1,88 10-5-2,9 14-5-1,35 6-4 2,54 0-9 0,49 7-15-1,37-6-17 2,32 2-29-3,54-29-46 2,51-8-68-1</inkml:trace>
    </iact:actionData>
  </iact:action>
  <iact:action type="add" startTime="20399">
    <iact:property name="dataType"/>
    <iact:actionData xml:id="d6">
      <inkml:trace xmlns:inkml="http://www.w3.org/2003/InkML" xml:id="stk6" contextRef="#ctx0" brushRef="#br0">15148 17907 385 0,'4'8'122'7,"-15"15"-60"0,-69 19-29 2,-61-9 18-4,-133-8 3 3,-85-19-12 0,-22 2 0 0,-60-10-7 0,53 4-3-1,46-2-11 1,50 5-10 0,44 8-7-2,15 1-4 2,49-11-25 0,59-3-16 0,41 0-28-2,35-9-50 2,62-8-122 0</inkml:trace>
    </iact:actionData>
  </iact:action>
  <iact:action type="add" startTime="23632">
    <iact:property name="dataType"/>
    <iact:actionData xml:id="d7">
      <inkml:trace xmlns:inkml="http://www.w3.org/2003/InkML" xml:id="stk7" contextRef="#ctx0" brushRef="#br0">22109 17332 229 0,'0'10'57'7,"0"4"-4"1,-16 0 5 0,19 0 0 0,-6 3-7-1,3 8-3 1,0-1-7 0,0 1-7-3,0 5-5 4,0 1-7-2,0-6-8 2,0 0-4-2,0 3 0 0,13-25-1 0,-7 6 0 1,-6-5-4-2,0-4-1 2,24 10 1 0,5-10-1 0,-9 5 3 0,12 1 2-1,13-6 2 1,-14 4 1 0,12-4 1 0,14 2-3 0,21 9 0-1,-1-17-2 2,7-5 2-4,15 8 5 4,-15-2 3-2,0 5 1 1,6 5 0 0,14 4-3-3,-17 8-4 4,10-9 2-1,-7 4-6 0,4-1 1-2,13-1-3 3,1-3 1-2,9 0-1-1,-14 3-2 3,-3 7 4-2,-3-4-4 3,3-6 0-4,2 5 1 1,5 1-2 0,-10-4 1 2,-7 1-3-2,-19 7 0-2,6-17-1 4,-14 13 0-1,-6-13 0-2,0 0 0 2,25 12 0 0,-21-16 0 0,19 8 0-3,17-8 0 4,-6 16 0-1,11-12 0 0,11 15 0-1,-6-5 0 0,2-10 0 1,-1 7 0 0,5-7 0 0,-10 5 0-1,26-10 0 1,18 12 0-1,-24-4 0 2,-3 6 0-4,-36-6 0 4,-7 5 0-2,15 3 0 1,-26-5 0-2,-19 0 0 1,-7-5 0 2,-6 6 0 0,-4-14 0-4,-10 14 0 3,-2-14 0-1,-4 14 0-1,-2-7 0 2,-6 6 0 0,-12-6 0 0,12 0 0-2,-6 0 0 3,-9 0 0-3,2 2 0 3,7-4 0-3,7 2 0 2,-14 0 0 0,5-6-1 0,2-8-8 0,-14-16 1-2,-4-44 5 2,11-13 3 0,7-3-1-3,-13 20-3 4,23 14 0-2,9-6-1 2,-15 25 3-3,-8 24 1 2,13 13 1 0,2 1 0 0,-22-1 0 0,22 0 1-2,-31 0 0 1,24 20 0 2,-8-20 1-4,-5 17 1 4,9 17-3-2,-7 14 2 2,7 16-2-2,-13 4 0 0,9 6 0 1,1 3 0-1,-7-18 0-1,10-19 1 3,0-6-1-2,-3-12 0 2,-5-5 0-3,16-11 0 2,-16-9 0 0,16 6 0 0,-16-6-1-2,8 6-1 2,-31-1-1 0,-6 6 1 0,-44-4 0 0,-26-4 1-2,-21-17 0 2,-30-5 1 0,-36-15 0-2,-22-5 2 2,10 0-1 0,9 2 2 0,-13 16 1-3,29 3 0 4,-16 4 1-2,36 6 2 1,0-5-3-1,-23 4 0 1,3 0 0 0,1-1-3 0,1 1-1-2,-16-1 0 2,30 4 0 0,-9-1 0 0,10 10 0-2,23 0 0 2,-4 2 0-1,6 6 0 3,19 6 0-5,7-11 0 3,8 2 0 0,20-2 0 0,23-6 0-3,8-5 0 4,13-1 0-2,9 9 0 2,8-8 0-3,14 11 0 2,-21-3 0 0,-8 0 0 0,-2 9 0-2,5-15 0 3,-12 12 0-2,2-6 0 1,5 3 0-2,-15 2 0 2,-17-5 0 0,31 8 0 0,0-4-1-3,18-8-2 4,11 4-1-2,10 0-2 1,3 0 0-2,3 0 1 3,-3-3-1-2,0 3 1 2,4-13 2-3,-11-6 2 2,7-10 1 0,0 1-1 0,3-18 1-3,1-7 0 3,12-9-1 1,1 1 1 0,4-20-1-4,-16 36 1 3,8 5 0 0,-13 11-1 0,0 21-1-2,5-9 1 2,6 23 0 0,-9 0 1 0,-4-10-1-2,2 4 1 1,2 9 0 1,-2-5 1 1,0-2 4-3,0 15 0 2,0 0 3 0,3 28-5 0,4 16-1-2,-7 7 1 2,10-10-1-1,-10-1 3 2,3 5-2-4,-6-20 1 4,10-3-3-1,8-7 1 0,-6-13-2-2,9-8 3 2,-7-6-3-1,-7 7 0 2,12 0 0-4,4-12 0 3,8 8-1 0,11-13 1 0,12 10 0-2,15-10-1 2,27-2 1 2,14-6 1-3,15 9 0-1,-2-6 1 2,37 1-2 0,-30-5 0 0,11 26 0-2,-4-12 0 2,-7 13 0 0,-11-5 0 0,25 9 0-2,-20-3 0 1,36 3 0 2,-9 4 0-1,8-12 0-2,5 8 0 2,-4-7 0-1,-25 7 0 1,17-4 0-1,-37 7 0 1,4-9 0 0,-3 15 0 0,29-14 0-2,-12 1 0 2,21-2 0 0,5 2 0 0,-8-20 0-2,9 7 0 2,-14-6 0 0,12 14 0 0,-20 4 0-2,-26-4 0 2,-2-2 0 0,-26 5 0 0,1 1 0-2,-3-4 0 2,-6-3 0-1,-5 2 0 2,2-6 0-2,-23-2 0 0,-8 1 0 1,-1 0 0 0,-19-7 0-1,-9 14 0 1,0-14 0-1,-5 15 0 1,-7-16 0-2,2 8 0 2,-3 0 0 0,3 7 0 0,-3-7 0-3,-7 0 0 3,3 1-3 0,-2 3-66 1,-14-16-42-3,-68-21-29 2,-67-26-102-1</inkml:trace>
    </iact:actionData>
  </iact:action>
  <iact:action type="add" startTime="26230">
    <iact:property name="dataType"/>
    <iact:actionData xml:id="d8">
      <inkml:trace xmlns:inkml="http://www.w3.org/2003/InkML" xml:id="stk8" contextRef="#ctx0" brushRef="#br0">23568 17120 421 0,'-40'19'86'6,"-54"-2"-9"0,-34-4-4 1,-68-20-22 1,-34-10-15 1,-4-8-11-3,3-6-9 2,1 17-6 0,20-3-6 1,36 3-4-5,37 10-1 5,22 8-4-2,46-4-17 2,38 19-22-3,25-27-25 2,30 11-28 0,71 6-88 0</inkml:trace>
    </iact:actionData>
  </iact:action>
  <iact:action type="add" startTime="26490">
    <iact:property name="dataType"/>
    <iact:actionData xml:id="d9">
      <inkml:trace xmlns:inkml="http://www.w3.org/2003/InkML" xml:id="stk9" contextRef="#ctx0" brushRef="#br0">23347 17201 337 0,'24'2'116'7,"-24"-2"-44"1,-4 4-20-1,-2-1-10 1,-45 11 1-1,-62-5 3 1,-35-9-5-2,-30-12-4 2,-5 4-11 0,12 8-12 0,12 5-5-2,10 7-5 2,25-4-3 0,0 12-1 1,44-15-19-4,24 10-30 3,27-25-36 0,37 10-62 1</inkml:trace>
    </iact:actionData>
  </iact:action>
  <iact:action type="add" startTime="26746">
    <iact:property name="dataType"/>
    <iact:actionData xml:id="d10">
      <inkml:trace xmlns:inkml="http://www.w3.org/2003/InkML" xml:id="stk10" contextRef="#ctx0" brushRef="#br0">23387 17404 368 0,'7'2'144'7,"-7"-2"-73"-1,-4 0-17 2,-116-10-19 0,-98-20 20-1,-43 0-15 0,0-4-5 2,14 27-13-2,9 12-6-1,23-14-11 3,65 20-5-1,21-5-1 0,49-12-9-2,35-11-28 2,42 0-33 0,26-21-58 0,51 11-273-2</inkml:trace>
    </iact:actionData>
  </iact:action>
</iact:actions>
</file>

<file path=ppt/ink/inkAction1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17T01:44:27.613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5" units="cm"/>
      <inkml:brushProperty name="height" value="0.055" units="cm"/>
    </inkml:brush>
  </inkml:definitions>
  <iact:action type="add" startTime="10007">
    <iact:property name="dataType"/>
    <iact:actionData xml:id="d0">
      <inkml:trace xmlns:inkml="http://www.w3.org/2003/InkML" xml:id="stk0" contextRef="#ctx0" brushRef="#br0">3134 10455 124 0,'9'7'14'4,"-6"-7"5"-4,4 3-3 0,9 8-13 23,-3-8 5-23,-1 5 11 0,14 7 20 22,-3 2-8-22,2-10 8 0,-2 10 0 23,0-3-2-23,-3-2-16 0,17 0-2 23,-1-2-5-23,-3 17-7 0,-1-23 1 21,7 9 2-20,2 0 8-1,-1 4-2 3,10 0 0 17,0 5 1-20,11-7-3 23,-9-5-4-22,5 10-4-1,-3-6 1 2,-8 8-2 24,-11-13-1-25,11 8-3-1,-2 0 2 3,-1-10-1 25,18 12 1-28,-4 0 2 0,6-2 0 2,-3-1 1 20,-2-2-2-22,-12-5-2 1,-2-3 1 22,14-2-1-23,-16 1-2 0,32 12 1 23,-8-10 0-23,5 5 0 0,-4-1 3 23,3 6 0-22,-20-4 0-1,4-4-2 5,-14 6 0 16,2-5-2-21,-1-3 0 1,0 0 0 21,2 16 0-22,-2-9 1 0,8 11-1 24,2-2 1-24,5 4 1 0,-11-10 0 24,-6-5 0-23,-8 5-1-1,-5-2 0 22,-6-13-1-22,0 0 1 0,1 7-1 25,2-3 0-23,18-1 0-2,12 8 0 1,-6-1 0 21,12-1 2-22,2 0 0 1,-5-5 4 21,-11 1-2-22,-6-10-2 0,-1 6-1 25,4 5 2-25,9 1-1 0,0 1-1 24,1 7 4-24,-4-6 0 0,13 6 0 2,-12-8 1 22,7 2 1-24,-2-4-3 0,-3 10 0 22,-1 4 1-21,23-4-2-1,7 2 2 23,1-5-2-23,6 3 4 0,3-5-2 25,17 1 1-25,-23-7-3 0,13 6 0 2,-16-8 1 19,9 0-1-21,-6 2 2 24,0 7-1-23,9-1 0-1,-6-4-3 0,13-4 4 23,4 17-2-23,-3 3-1 0,13-11 2 22,-7 1 1-21,2 8-2-1,-8-7-1 26,-1-2 1-26,-15 4-2 0,2-9 3 1,-14 4-3 25,-6-8 2-25,-6 4-3-1,-2-1 3 26,15-1-1-26,10 20 0 0,12-9 3 2,22 0-2 22,5 4 2-23,-6-3-3-1,-26 1 2 22,7-12-1-22,-24 6-1 0,8-4 1 23,-14 7-2-22,32-2 4-1,-3 13-2 22,19-3 1-22,-7 4-3 0,-12-5 3 3,3 4-2 20,-20-7 2-22,1-3-2-1,-11-6 1 22,-17 9 1-22,5 3-2 0,2-9 1 22,9 8-2-21,14 9 0-1,-2-10-1 24,8 9 2-24,-1-6-1 0,0-3 0 24,9-4 0-23,-10-3-1-1,27-6 1 1,-3 0 0 22,2 3-1-23,-10 7 0 2,-4-16 0 21,4 8 0-23,-6 10-1 0,-9-10 2 26,21 14-1-26,-9-11 0 0,1 9 0 21,-1 0 0-20,-13 15 0-1,13-3 1 21,2-1-1-20,11 4 1-1,4-12 0 3,-9 3-1 19,15-5 0-22,-22-5 1 3,15 2-1 19,-1 11 1-22,-12-8 0 0,-6-11-1 22,10 10 0-22,-6 3 0 0,15-8 0 22,-42 6 0-21,-7-13-1-1,-37-3 0 23,-19-5 1-23,-11-2 0 0,0-2-1 23,4 2 1-22,-8 2 0-1,8-4 0 21,-4 4 0-21,-4-2 0 0,4 3 0 22,4-6 0-22,-8 1 0 0,4 2-1 23,0 0 0-23,-5 0-1 0,-6-7 1 21,-17 7 0-20,-25-4 1-1,-7-2 0 23,-21 8 1-23,-23-4-1 0,4-1-1 25,-16-5 1-24,-6 2-1-1,1-5 1 2,-2-1 0 21,-10-2 0-23,11 0 0 0,-1-5 0 23,16-1 0-23,-14 0 2 0,8-7-2 22,9 1 0-22,2 0 0 0,7-10 2 23,6 11-2-22,10 0 1-1,0 5-1 23,-9-4 0-23,-3-9 1 0,1 11-1 26,7 5 0-25,-1 0 2-1,0-8-2 1,-13 3-2 20,4 5 2-21,-8 6 0 2,1-15-2 22,-12 9 1-23,-1-3 1-1,-7-7 0 22,12 10-1-22,-2-6 1 0,23 3 1 24,-14-8-1-23,1-3 1-1,4 4-1 2,-2-2 0 18,-5-6 0-20,5 5 0 2,-2-6 1 21,9 8-1-22,1-4 0-1,24 10 0 22,5-3 1-22,-16 5-1 0,10 3 0 26,-2 10 0-25,-13-10 0-1,1 9 0 23,-22-7 2-22,-5 6-2-1,-5-4-1 2,14 1 0 18,2 12 0-19,-5-11 1-1,5 6-1 23,-6-12 0-23,-4 15 1 2,6-13-1 21,4 9 2-22,1-10 0-1,-4-8-1 25,-2 6 0-24,-8-12 0-1,13 8 0 2,-7-14 1 18,-4 8-1-19,3-6 0-1,-13 1 1 22,30 1-1-22,-9 10 0 0,1 2 1 25,8-4-1-25,-12-2 2 0,-16 15-2 24,21-12-1-24,-5 6-1 0,-8-5 2 26,-5-1-1-24,-6-8 0-2,-3 18 1 0,2-10-1 23,-1 12 1-23,1-4 0 0,8 3 0 22,-8-1 0-21,-9-9 0-1,-11-10 1 22,-10-3 0-22,-5-5-1 0,26 9 1 23,3 6-1-22,12 6 0-1,5-1 0 23,0 5 1-23,9 5-1 0,-13-14-1 4,13-8 0 18,-17-6 0-22,32 14 1 0,-12-13-1 24,-3 5 1-24,9 2-1 0,-2 10 1 22,25-11-1-22,-1 18 1 0,2-19 0 24,-14 7 0-24,-6 2 0 0,-3-8 0 22,6 14 0-22,-12-10 0 0,8 2 0 24,-2-7-1-23,29 7-3-1,17 11-5 21,4-6 3-20,14 3 2-1,8 9 4 3,23 10 0 21,-5-4 0-24,-5 4-1 0,-26-7 0 22,-17-4 1-22,-16-8-1 0,-36-3 0 24,-20 7-1-24,30 2-6 0,19 8-4 23,1-3 6-23,45-3 4 0,10 16 0 23,17-5 1-23,-15-2 0 0,3 0-4 22,3 0-15-21,-16 0-5-1,2 0 17 23,-31-9 7-23,38 9 1 0,17 0 0 21,1-4 3-20,-1 4 6-1,17-18 0 23,21 18-5-23,39-5-4 0,20 7 0 21,17 1 0-20,8 11-1-1,-9 6 0 2,8 5 1 21,17-1 0-23,-16 3 0 1,14-5 1 24,-9 4 0-25,14-3 0 0,-12-5 1 21,17-3 0-21,9 13-1 0,6-6 3 23,-14 7 0-22,24 7 2-1,-8-5 1 23,-10 9-3-23,-12-13-3 0,-23 10 0 4,-21-10-1 17,9 2 0-21,-18-5 0 4,7-5-1 17,2 3 1-21,4-3 1 0,-4 11 1 24,1-23-1-23,-1 10 0-1,0 0 0 22,-4 3 1-22,-2-7-1 0,-5-1 0 27,4-4-1-26,7 16 0-1,-12-11 3 0,5 4-1 23,-22 0 1-23,17 0-1 0,-10-6-1 23,-6 0 0-22,-10-3-1-1,7 4 1 23,-3-4-2-23,0 1 1 0,14 7 0 23,-2 4 0-23,-5 3 1 0,-25-5 0 25,-9-3 1-25,1 4 1 1,-6-6-2 0,-7-3 0 20,5-3-1-21,6 6 1 2,5-4-1 18,21-1 1-19,0 3 0 0,18 5 0 23,17-1 7-24,0-6-1 0,-1 2 0 26,-14 3-1-26,9-6-3 0,-26-11-1 2,14 6 0 23,-1-6-1-24,1 6-1-1,-9 6 2 24,12-4-2-24,16 12 2 0,2 9 0 2,-7-4 2 23,10 1 2-25,-1-4 0 0,5 3-1 23,-2-2-2-23,-5 2 1 1,2-8-4 23,-11 12 0-23,4-7 1-1,-6 2-1 23,9 9 1-22,18-12-1-1,15 9 2 1,-5-5 1 22,-10-2 0-22,-3 0-2-1,-5 2 1 21,-8 0-2-21,-10-5 1 0,-5 13 0 24,-5-5 0-23,-10-1-1-1,-7-9 1 26,8 2-1-26,-12 0 1 0,5-9-1 1,15 2 1 23,19 13-1-24,-7 6 1 0,7-10-1 24,-11 12 1-23,3-11-1-1,-28-1 0 23,4 10-1-23,-29-17 1 0,14-4-1 2,3 16 1 22,-7-9-1-23,11 24 0-1,9-18 1 25,5 9 0-25,25 14 0 0,0-15-1 4,-10-12 1 16,-16 8 0-20,-1-5 0 2,-4-3 1 23,8-12-1-25,5 23 0 0,16 11 1 22,8 12-1-22,-3-15 0 0,-4-4 0 24,-16 4 1-23,-21-1-1-1,-10-28 0 23,-8 13 0-22,-4-3 1-1,2-3-2 1,0-11 2 21,5 5-1-21,11-3 0-1,-14 5 0 23,11-3 1-23,9-1-1 0,-6-2 0 26,-12-2 0-25,11-8-1-1,-8 10 2 2,-12-4-2 21,8-13 1-23,5 6 0 0,-1 7 0 22,25 0-1-21,-5 5 0-1,-16-3 1 24,-4-4 0-24,4-3 0 0,-25 1-1 24,-14 1 1-24,-2 6 0 0,-1-3 0 25,9 9-1-25,-8-14 0 0,5 10 1 2,-14-3 0 21,-2-2 1-22,3 0-1-1,5 0-1 22,-8 0 1-22,2 0-1 0,-4 0 1 23,2 0-3-23,-13 0 0 0,-22 6 1 24,-14 3 2-24,-26-9 1 0,-25-2-1 23,-50-15 1-22,-3 17-1-1,-23-18-1 1,24 23 1 23,-2-10-1-24,-6 5 1 0,12-5 0 25,7 0 0-25,12-11 0 0,-3 3 0 24,12-7 1-23,-6-4-1-1,19 0 0 3,-14 3 2 20,1-20-2-22,18 16 1-1,-5-8-1 23,-6-4 1-23,-4-2 0 0,-4-3 0 23,4 2-1-22,14-1-2-1,3 9 1 22,-1-7 0-21,1 13 0-1,15 7 1 3,-10 10-1 21,-2-5 1-24,5-3 1 0,0-10-1 24,-26-7 0-23,17 6 0-1,-2-21 0 23,-6 22 0-23,0-13 0 0,2 11 0 3,-10-6 1 21,-4 1-1-24,-3 9 0 0,3 3-1 26,1-1 1-26,0 9 0 0,5 4-1 1,9 9 0 22,-14-5 0-22,16-3-3-1,2-2 1 27,-15-6 0-26,4-6 0-1,-18-12 0 1,-6 3 0 21,5-4 3-22,26 6-2 2,26 13 2 21,14 4 1-23,12 8-1 0,10 5 0 23,-8 0 0-23,-9-5-1 0,-20 0 2 21,1-12-1-19,-8-2 0-2,-12 6 1 22,0-4-1-22,7 1 0 0,6 4 1 4,-7 1-1 20,-10-2 0-24,-12-7 1 2,-12-1 0 22,-10 1-1-24,2-1-2 0,7-8 2 24,0 4-1-24,6-1 1 0,-3 5-2 4,-6-13 2 17,0 7 0-21,2 3 1 0,11 7-1 26,17 4 0-25,11-2 0-1,3 2 0 22,-4-4 0-21,-18-9 1-1,10 9 0 4,-12-5-1 17,11-1 1-21,-12-3-1 2,-34-2 1 21,-2-5 0-23,4 8-2 0,21-7-1 24,13 7 2-24,24 1-1 1,15-4 1 20,-9-1 0-20,11 5 0-1,-11 6-1 4,-9-8 1 18,-10 5 0-21,-14-11 0-1,-24 7-1 25,9-4 2-25,7 10-2 0,35-7-1 21,21 9 1-20,32 7 0-1,10-11 1 25,15 20 1-24,6-16-1-1,-9 2-1 1,-5 4-4 22,-5 0-13-23,-31 0-3 0,-13-1 2 23,7-12-6-22,2 11 5-1,4 11 9 24,14-9 8-24,15 5 2 0,16 6 1 3,-11 2 0 19,-14-7 1-22,-24-1 0 2,-7-5-1 21,0-6 0-23,-15-2 0 0,18 13 1 22,17-16-1-22,-5 5 0 0,8 5-1 25,11 1 1-24,17 5 0-1,4 12 2 23,11-6 4-21,14 0 3-2,27 14-7 1,9 5-2 22,21-4 1-22,-1 5-2-1,4 19 1 24,1-14 0-24,15 9 0 0,-11-6 0 5,2-8 0 18,34 3 3-23,-5-7 1 0,17 5 2 27,-4-8-1-26,20 4 1-1,10 2-1 1,-6 1-1 20,21 5-1-21,17-3-1 2,-29 5 1 22,-25-6-1-24,-13 8-1 0,8-1 0 23,-15-9 2-22,15 3-3-1,-4 5 1 5,-11-7 2 20,5 4 1-25,5-1 2 0,-1 11-2 4,-2-23 2 19,-16 8-2-23,-5-2 0 0,-14-9-2 24,11 10 0-24,-22-12-1 0,13 4-1 23,6 2 2-22,-2-1-1-1,16 0-1 4,8 1 4 18,5-10-2-22,-23 4 2 1,6-3-2 24,7 12 4-25,-23-2-3 0,-10-7 0 23,-32-3-1-23,17 1-2 0,9 10 0 4,12 7 0 20,1 2 0-23,16-1 0-1,-6 5 1 21,-4-7-1-21,-9-1 4 1,9-4-2 23,-3 0 1-23,-7-2-1-1,4-1 1 25,23 1 0-25,-15 4-1 0,12-6 2 0,5 4-2 23,-2-7 0-22,-10-3 1-1,16 15 1 23,-4-3 0-22,-9 8-1-1,-7 0-2 4,-2 1 3 19,-10-4-2-23,8 11-1 1,15-4 1 25,-8-1-1-25,-4 6-1-1,17-6 1 3,-20 3-1 19,0-8 0-22,-22 3 0 0,7 2 0 28,-7-9 0-28,-21 3 0 0,11-5 0 22,-15-6-1-22,17 12 1 0,15-4 0 2,13 13 1 22,-7-10-1-23,24 0 1-1,-11-2 0 22,1 0-1-22,-10-1 1 0,-1-1-1 5,-18 4 1 19,10-9-2-24,-9 7 3 0,-10 0-2 24,-17-9 2-24,-14-5-1 0,7 0-1 23,-8 7 1-22,32-9-1-1,-7 21 1 22,23-5-1-21,-1 17 1-1,-1-13 0 4,-3 14 2 19,2-16-3-23,-4-5 3 0,-18-4-3 26,9 1 1-25,1-3-1-1,11-4 0 2,22 12 0 20,0-4 0-22,10 5 0 1,1 0 0 22,-4 11 1-23,8 0-1 0,-26-8 2 24,19 5-1-24,-16-3-1 0,-17 4 1 25,5-2-1-24,-11-9 0-1,10 9 1 2,7 7-1 20,8-8 1-22,-1 17-1 0,7-8 0 25,-2-8 1-24,5 5-1-1,-12-14 0 23,5 1 1-23,-8-4-1 0,2-5 0 5,4 2 0 20,13 4 0-25,7-2 3 0,-11-4-3 22,-6-3 0-21,-17 3 1-1,-4 3-2 5,-5-6 0 17,4 10 0-22,8 0 1 0,-9-2-1 29,-24-9 1-28,-8-10 0-1,0 4 0 0,4 0-1 25,-15 0 1-25,10 6 0 0,-3 1 1 3,-5 3-2 21,6 2 1-24,-7-2-1 0,-12-1 1 25,7-3 1-25,-8-4-1 0,1-2 0 22,-8 0 0-21,9 6 0-1,-11-3 0 27,8-3 0-26,-8 6 0 0,10-6-2-1,-7 0-5 26,-16 5-18-26,17-2-26 0,-4 0-37 1,-28-6-34 21,-56-42-85-22</inkml:trace>
    </iact:actionData>
  </iact:action>
  <iact:action type="add" startTime="17549">
    <iact:property name="dataType"/>
    <iact:actionData xml:id="d1">
      <inkml:trace xmlns:inkml="http://www.w3.org/2003/InkML" xml:id="stk1" contextRef="#ctx0" brushRef="#br0">3360 10618 181 0,'0'0'62'4,"15"2"2"17,-6-2 5-21,18 19-22 2,12 1-24 21,3 10 14-22,15 0-2-1,-1 0-2 21,-5 2-8-20,-2-2-7-1,-8-6-8 23,5-12 0-23,4 8-2 0,13-5 2 21,26 9-2-21,8-10 5 1,9 14 1 21,7 0 0-22,-4 1 1 1,7 2-5 20,5-3-1-21,-18-9-3 1,-13-13 0 22,-10 11-3-22,1 5-1-1,-4 4-2 27,11 1 3-27,5 0-2 0,14 0 2 0,-2 0 1 24,21 2 2-24,-16 3 1 0,-6-11-1 23,17 5-2-23,-24 2-2 0,-3-14 0 22,6 11-2-21,-9 3 1-1,25-4 0 25,2 3-1-25,9 1 1 0,-21-2 1 2,17-1-1 21,2 9 0-23,-11-18 1 0,-3 18-2 25,2-12 0-25,-25-2 1 0,12-6-1 23,-19 8 1-23,-1-8-1 0,-3-5 0 21,-11 11 0-20,11-12 0-1,-7-1 1 25,-6 10-1-25,7-7 1 0,1-1 0 3,-27-4-1 20,7-5 1-23,-8 8 0 0,-4-3 1 27,14-5-2-25,-6 4 0-2,11 7 0 1,6-9 1 22,-5-4-1-23,-20 4 0 0,10-9 0 22,-23 1 1-21,-8 6 0-1,-6-4-1 24,8-3 0-24,-10 4 0 0,18-3 0 21,2 6 0-20,9-4 0-1,1 11 0 22,11 5 1-22,-4 1-1 0,24 2 0 23,-4-4 1-22,12 2 0-1,-22-3-1 24,15-7 1-23,-7-6-1-1,-22 6 3 3,-4-16-1 19,-9 13 0-22,-2 0-2 0,21-4 0 26,11 8 1-26,-17-4 0 0,11 0 1 3,-13 0-2 18,0 13 1-21,-13-13-1 2,13 5 1 21,-9 7-1-22,5-4 0-1,4 5 2 24,0 4-2-24,17-3 2 0,-2 3-2 5,-9-9 1 18,-16-3 2-23,-18-1-1 0,-4-4-1 27,-5 0 0-27,6 6-1 0,-8-4 0 1,-3-7 1 22,0 5-1-23,0 0 0 1,-6-3-1 23,-27-8 1-23,-26-12 0-1,-9-11 0 23,-19 9 0-23,-13-2 0 1,-25-5 1 2,-19-1-1 22,-3 14 1-25,-3 4-1 0,10 0-1 24,2-9 0-24,12 9 1 0,1-10-1 4,12 8 1 26,-4 9 0-30,9-6 0 0,-6 11 0 0,-5-17 0 26,15 13 0-26,2-8 1 0,-1 0-1 24,15 1 0-24,-5 4 0 0,-1-2 0 3,11 1 0 19,6 7 0-21,6 3 0-1,-21-9 0 23,10 6 0-23,3 4-1 0,-1-5 1 23,12 5-1-23,10-7-1 0,3-3 0 22,7 1-1-21,-13-12-3-1,-7-3 2 24,-4 3 3-23,-8-1-1-1,-10 8-2 22,10-2 3-20,-1-1-1-2,22 11 0 1,18-5-1 22,21 19 2-23,20-14 0 0,-3 4 0 23,1 7 1-23,4-2 0 0,-2-6 1 22,11 9 2-21,33 8-2-1,24-4 0 25,32 0 0-25,10 4 1 0,8 0-2 3,22-8 3 21,36-1 1-24,37 3 0 0,-13 3-2 28,8 15 2-28,30-7 1 0,16 20 0 0,-25-4 3 25,0-5 0-25,-41-13 3 0,-6 17-4 4,-30-4 1 22,-23-13-4-26,4 6 1 0,-23 9-2 26,8-10 1-26,-14-2-3 0,-7 12 0 2,-14-5 1 24,-3-5-1-26,-2-2-1 0,-16 10 1 4,-11-10 0 21,-3 0 0-25,-12-14 0 0,-17 11-1 26,8-12 0-26,-6 11 0 1,9-16 1-1,0 16 0 24,20-1-1-23,6 6 0-1,-2 12 1 23,4-21-1-22,-3 19 0-1,-14-9 0 20,2-9 0-19,-10 11 1-1,-5-11 0 21,13 11-1-21,-5-5 0 0,4-2 1 22,20 1 0-21,5 5-1-1,10-12 1 21,-1 12-1-21,21-3 1 0,-14-3-1 22,-4 5 0-21,2 1 1-1,-2-6 0 23,3 0 0-23,24 0-1 0,-10 11 2 25,6-9-2-24,3 6 0-1,-19-11 0 24,-4 6 0-24,-15-12-1 0,8 7 1 2,-9 7 1 20,15-7 0-22,-8 4-1 1,-4-8 0 22,17 3 0-23,-3-5 1 0,-1 13-1 22,-8-8 0-21,-6 2 0-1,-3-5 1 23,-3 8-1-23,-6-9 0 0,8 2 1 24,6-2-1-24,-1 5 0 0,-5-7 1 26,-4-14-1-25,-4 6 1-1,-4 6-1 0,-6-6 0 23,-4 7 0-22,0-11 1-1,3 8-2 23,-10-2 2-23,4-4-1 0,-5 4 0 21,4-2-1-20,4 0 1-1,-1-6 1 23,2 6-1-23,0-3 1 0,2-5-1 26,6-1 0-25,-5 3-1-1,-1 1 1 0,2 5 0 23,-10-2 0-23,7-1 0 0,-16 3 1 23,12-9-1-22,-2 13 0-1,3-4 0 22,-14 2-1-22,-9 4 1 0,-13-9 0 26,-3 0-2-25,0 11 1-1,-3-8-4 2,-25-8 3 19,-21 8 1-21,-10-2 0 2,-9-18 1 18,-30-1 0-19,-9-7 0-1,-9-6 0 22,-19-7-1-22,8-7 2 3,-9 11-1 18,15-2 0-20,-1-4 0-1,7 16 0 24,6-10 1-24,-4 6 0 0,3-2-1 22,-5-2 1-21,-11-4-1-1,13 11 1 22,14-10 0-21,-4 11-1-1,-1-3 1 4,1 3-1 19,-7-11 1-23,-10-3-1 0,12-8-2 27,4 1 2-26,-6 7-1-1,26 3 1 2,-10 14-1 20,11 4 1-22,15 13 0 0,-25-11 0 23,-11 9 1-22,-17-16-2-1,-2 5 2 24,-2-10-1-24,15-4 0 0,31 11 0 4,18 9 0 19,38 14 0-23,15 0 0 0,2 0 1 26,-5 3-1-26,-17 3 0 0,-17-1 0 22,-23-2 1-22,-4-15-1 0,-8 4 0 3,22 3 0 21,-1 1 0-24,-1-11 1 0,-4 8-1 26,22 7 0-26,-1-10 0 0,4 12 0 23,5-11 0-23,-6 1 0 0,14 5 1 3,-8-11-1 18,11 11 0-21,-4-6-1 2,-10 1 1 18,16 8 0-20,8-8 0 2,-9 11-1 21,5-3 0-22,-4 0 1-1,-6 0 0 26,-5 0 0-26,-19-14 0 0,-7 6 0 22,-6-7 0-21,-12 1 0-1,-25-9-1 22,1 9 1-21,-17-2-1-1,-6 5 1 3,10 2 0 21,11 1 0-23,15 14 0-1,-10-6 0 24,4 0 1-23,9-6-1-1,-13 4 0 0,6-5 0 24,1 2 1-24,0 1 0 0,-1-9-1 22,8 10 0-22,15-8 0 0,-4 0 1 24,1-8 0-23,5 6-1-1,3 11 0 23,5-13 0-23,-9 5 0 0,-19-12 0 4,-22-2 0 19,-13 1-1-23,-2-7 0 0,-6 2 0 24,9 5 1-24,-11 1 0 0,24 2-1 24,11-3 1-24,18 1 0 0,-2-3 0 25,33 11 0-24,-8 0 0-1,-3 1 1 1,-2 0-1 21,-21-6 0-22,-19 6 0 0,-7 1 1 25,-9-8-1-25,4 3 0 0,6 10 0 22,34-6 1-21,-1 5-1-1,17-3 0 23,8-1 0-22,-9-2 0-1,-24-18 1 22,-22-5 0-21,-30 5-1-1,32-7-1 4,1 9 0 19,15 1 0-23,29 4 0 0,-8 13 1 25,12 1 0-24,-12 0-1-1,-7-9 1 2,-30 0 0 20,-8-4 0-22,2 1-1 0,10-1 1 25,17 11-1-24,23-4 1-1,25 12 0 22,-4-12 1-22,3 14-1 0,2-11 0 25,-2 8 0-25,-3-7 0 0,-2 2-2 23,-8 3 1-22,-8-13-4-1,14 16 1 2,-7-10-1 19,-6 9 2-19,-11 4 1-1,3-5 1 21,-22-10 1-22,15 8 0 0,3-3 0 23,30 9 0-22,-1-5 0-1,3 2-5 24,-12 0-9-24,3 5-11 0,-15-6 3 4,16 1 6 19,5 6 9-23,19 4 2 0,27-4-1 22,-20 2 6-22,20-8 2 0,-10 10 2 22,0-8-3-22,0 4-1 0,0 4 0 23,0-2 0-23,0-2-2 0,0-6 0 23,0 12 2-23,0-6 0 0,16 17 1 22,10-3 1-22,12-6 2 0,-2 5 2 30,9-3 4-29,11 10 0-1,-2 2-2 1,23 0-1 21,4 12 1-21,15-3 1-1,11 6-6 5,10-9 2 17,14 22 2-22,17-2 5 0,31-3-3 26,-10 8 0-25,18 1 1-1,-3 5 0 25,-34-9-2-25,-3-11 0 0,-36-4-2 0,13-4-2 27,-11 0 0-27,-19 0-3 0,-6-9 0 23,-4 3-1-22,12-2 0-1,1 0 0 1,-10-7 0 23,28 6 2-23,21 7-1-1,-4-7 1 22,4 3 1-22,-3 12-2 1,-5-12 0 3,-18 0 0 20,-3 2 1-23,1-8-1-1,9 6 1 22,-13 0-1-21,-11 0-1-1,-17-5 1 24,-7-3 0-23,-9-12-1-1,-4 15 0 23,-8-9 1-22,4-8-1-1,9 7 1 1,14 9-1 24,-5-3-1-24,13-4 1-1,-7-2-1 23,-2-1 1-22,-7-6-1-1,3 5 0 2,-7-8 1 20,8 4 0-21,-4-8 0 1,7 8 1 19,3 1-1-21,4 15-1 0,18-15 1 26,-15 12 0-25,10 3 0-1,-17-13 0 22,7 8 1-21,-12-9 0-1,-5 0-1 4,-13-10 0 18,-2 8 0-22,-9-14 1 0,7 16-1 23,-3-6 0-23,13-2 0 0,1 2 0 21,8 6 0-20,15-12 1-1,3 8 0 24,34 13 0-24,-4-1-1 0,19 3 0 21,5 6 0-20,-16-1-1-1,-5-3 1 22,-16 6-1-21,2-5 1-1,-12-3 1 5,19 3 0 20,-11 2-1-24,5 3 0-1,13 4 0 22,1-1 0-21,-1-2 1-1,10 2-1 5,-22 2 1 16,2 4 0-21,-3-6-1 0,-2-2 1 28,-17-1 0-28,3 5-1 0,-1-4 2 22,17-1-2-21,-2 0 0-1,-5 8 0 2,10-9 0 20,-16 9 0-21,-4-8-2-1,1 3 2 22,-17-2-1-22,-10-7 1 0,-5-4-1 6,-15-6 1 17,5-4 0-23,2 5 0 2,7-1 0 23,19 12 0-25,-2-8 0 0,9 11 1 22,13 16-2-22,0-14 2 0,4 2-1 5,-13-9 1 23,9-2-2-28,-30-4 2 0,-8-8-1 1,19 10 0 23,-2 1 0-24,8 19 0 0,3 5 1 21,27 2 0-20,-30-5-1-1,-1-8 1 24,-9-11-1-23,0 2 0-1,-10-8 0 23,20 10 0-22,-13-8 0-1,1-6-1 5,5-5 1 17,-16-6-2-22,-2 3 1 0,-5-5-6 28,-12-3-8-26,-27-1-3-2,8-8-30 0,-36-3-32 23,-12 13-41-23,-50 0-60 0</inkml:trace>
    </iact:actionData>
  </iact:action>
  <iact:action type="add" startTime="36732">
    <iact:property name="dataType"/>
    <iact:actionData xml:id="d2">
      <inkml:trace xmlns:inkml="http://www.w3.org/2003/InkML" xml:id="stk2" contextRef="#ctx0" brushRef="#br1">11991 6556 367 0,'65'16'131'0,"18"-2"-58"1,14 1-15 24,7-18-7-25,-7-11-20 1,-1-8-7 1,-5 2-1 19,-14-5 2-21,4 10-2 22,-17 10 7-22,-15-1-5 0,-41 6-1 21,-8 4-6-20,-25 1-12-1,-95 20-3 2,-21-3 0 20,-56 3-3-22,-10 4 2 1,-28-2-2 23,35 5-4-24,23-12 1 0,25 2-3 24,20-5 4-24,30-9 1 0,34 3 0 26,29-2 0-25,38-4 1 0,1-10 0 0,52-32 0 20,29 7 1-21,38-4 0 0,32 3 2 23,-3-3 0-22,5 25 3-1,18 23 5 21,-19 1 9-21,-27 17-2 0,-25 3-2 24,-16-18-3-23,-23-8-4-1,-25-9 0 23,-26-6-7-23,-10 8 1 0,0-7-3 24,-78 0 0-24,-61 13 2 0,-62 3 1 24,-33 12-3-22,33-7 0-2,1-2-2 0,39 3-3 23,20-5 3-22,37 0-5-1,37-10 3 23,51-4 2-23,26-2 2 0,50-19 0 22,75-12 1-21,41-2 2-1,36-2 0 25,18 17 4-25,-22 17 2 0,-39 10-6 1,-18-1-3 20,-36-4 0-20,-28-11 0 0,-35 0 0 20,-30 5 0-21,-22 3 0 2,-34-10 0 20,-67-1 0-21,-46 16 0 0,-27 3 0 21,-2 7 0-22,4 8 0 0,35 5-39 25,14 17-88-24,33-2-91-1</inkml:trace>
    </iact:actionData>
  </iact:action>
  <iact:action type="add" startTime="37963">
    <iact:property name="dataType"/>
    <iact:actionData xml:id="d3">
      <inkml:trace xmlns:inkml="http://www.w3.org/2003/InkML" xml:id="stk3" contextRef="#ctx0" brushRef="#br1">17015 6702 440 0,'77'12'90'6,"11"-12"-32"25,2 11-1-31,-6-5-18 0,-4-5-8 1,0-1 2 26,-6-1-8-26,0-5-1-1,-8 0 3 0,-19-3 0 26,-20 6 1-25,-11 3-6-1,-6 0-10 22,-26-10-8-22,-61 18-3 0,-56-28 2 2,-32 9-1 24,-51 5 1-26,-16 12-3 0,7-6 0 28,28 8-2-26,0 4 2-2,29 8-3 0,37-2-5 5,40-1 0 19,59-5 2-24,31-14 4 1,18 4 2 22,63-7 1-22,37-7-1-1,51-5 2 24,30 0-1-24,-14 4 4 0,0 15 2 3,8 13 4 20,-47-4-2-22,-4 16 6-1,-21-3 4 25,-20-22-1-25,-21-2 3 0,-36-6-6 3,-30 3-13 21,-13 0-2-24,-38 1 0 0,-77-6 0 27,-26 1 0-26,-56-6 0-1,-5 9 0 1,-18-3 0 20,55 9 0-21,26 9 0 0,40 7-6 22,42-8 1-21,55-7 2 1,15 0 2 22,55-9 2-24,48 1-1 0,45-7 2 23,27 7 0-23,28 5 1 0,-42 0-3 24,-23 5 4-24,-21-2-1 0,-41-6-3 2,-30-2 0 20,-49-7 0-22,-17 12 0 0,-63-5 0 23,-67 5 0-23,-43 9 0 1,-17 7 0 20,-9 10 0-20,25-9 0-1,42 8 0 23,34-8 0-23,52-6 0 0,27-8 0 25,33-3 0-24,52-45-27-1,25-9-17 22,16-8-41-22,18 22-35 0,-18-12-66 22</inkml:trace>
    </iact:actionData>
  </iact:action>
  <iact:action type="add" startTime="39491">
    <iact:property name="dataType"/>
    <iact:actionData xml:id="d4">
      <inkml:trace xmlns:inkml="http://www.w3.org/2003/InkML" xml:id="stk4" contextRef="#ctx0" brushRef="#br1">10533 2944 221 0,'0'-7'113'0,"-5"-8"-24"0,2 7-32 22,3 14-17-22,-8-9-2 1,3 6 3 22,8-1 3-23,-3-7-1 0,-13 10-7 23,-13-18 0-23,3 18 0 0,-18-10-1 22,-15 16-4-22,-15 13-4 0,-22-4-8 22,-4 2-11-22,-3-4-3 0,9-4-4 24,-1-11 0-24,2-3-1 0,34 8-1 23,15-14 1-23,9 12-6 1,32-14-12 23,16-5-22-23,3-5-6-1,25-1-21 2,17 2-50 18,8 19-70-20</inkml:trace>
    </iact:actionData>
  </iact:action>
  <iact:action type="add" startTime="39848">
    <iact:property name="dataType"/>
    <iact:actionData xml:id="d5">
      <inkml:trace xmlns:inkml="http://www.w3.org/2003/InkML" xml:id="stk5" contextRef="#ctx0" brushRef="#br1">10134 2964 360 0,'0'0'88'1,"-3"9"-32"1,3 0-15 20,0 17-7-22,-3 21 4 0,9-2 1 25,-4 19 0-24,9 3-11-1,-4 6 3 22,6 6-8-22,-2 0-7 0,3 3-2 23,2-4-3-23,-16-3-4 0,7-1-4 24,-7-18-2-24,6-24-1 0,-3-11 0 21,-3-9 0-21,7 2-1 0,-4-20-8 23,-6 15-18-22,16-18 8-1,-8 9 0 23,2 4 7-22,6-2 10-1,-6-4 2 2,8 2 1 21,-15-7-1-23,1 7 2 0,11-5 4 22,-21 5 8-22,19 2 8 0,-23 1 0 23,6-8-1-23,-54-4 11 0,-19-2-2 21,3 14-14-21,-7-12-9 0,12 6-4 23,14 3-1-23,14-3-2 0,21 6-2 23,10-3-12-23,13-8-20 2,20-22-25 20,30 7-19-22,18 9-80 0</inkml:trace>
    </iact:actionData>
  </iact:action>
  <iact:action type="add" startTime="40392">
    <iact:property name="dataType"/>
    <iact:actionData xml:id="d6">
      <inkml:trace xmlns:inkml="http://www.w3.org/2003/InkML" xml:id="stk6" contextRef="#ctx0" brushRef="#br1">10657 3859 369 0,'9'13'128'24,"-19"-6"-58"-24,7-7-28 0,0-7-17 24,3 10-2-24,0-15 0 0,3-9-1 2,0-11-1 19,-3-10-4-21,10-9-8 23,-3 6-3-23,9 15-4 0,-7-21 0 3,10 9 0 17,10 10-2-20,-9 7 1 2,-3 12 0 21,7 7 0-23,-5-5-1 0,2 22 4 22,0 12-2-22,5 12 10 2,4 19 2 19,-4 11-1-21,-17 2-1 0,10-13-3 22,-19-12-3-22,10-12-6 1,-20 6 0 22,10 2-8-23,0-19-21 0,-3 7-33 23,3-23-32-23,3-12-90 0</inkml:trace>
    </iact:actionData>
  </iact:action>
  <iact:action type="add" startTime="40755">
    <iact:property name="dataType"/>
    <iact:actionData xml:id="d7">
      <inkml:trace xmlns:inkml="http://www.w3.org/2003/InkML" xml:id="stk7" contextRef="#ctx0" brushRef="#br1">11259 3737 323 0,'17'28'176'1,"-1"-15"-101"2,-3 25-23 19,-10-11-36-22,-3-7-15 1,-11 9-1 21,11-12-19-22,0-15-42 0,0-7-86 25</inkml:trace>
    </iact:actionData>
  </iact:action>
  <iact:action type="add" startTime="40897">
    <iact:property name="dataType"/>
    <iact:actionData xml:id="d8">
      <inkml:trace xmlns:inkml="http://www.w3.org/2003/InkML" xml:id="stk8" contextRef="#ctx0" brushRef="#br1">11259 3344 241 0,'16'-45'165'1,"-19"-6"-87"-1,-13 4-36 22,0 4-11-22,9 9-18 0,-8 20-11 3,15 4-2 19,-3-5-4-22,6 15-46 2,12-8-108 20</inkml:trace>
    </iact:actionData>
  </iact:action>
  <iact:action type="add" startTime="41118">
    <iact:property name="dataType"/>
    <iact:actionData xml:id="d9">
      <inkml:trace xmlns:inkml="http://www.w3.org/2003/InkML" xml:id="stk9" contextRef="#ctx0" brushRef="#br1">11694 2762 296 0,'7'39'162'2,"6"-2"-82"-2,-9 17-22 23,-4 8-29-23,0 10-1 0,-4 12-6 25,8 4-2-24,8-10-4-1,-8 15 3 22,12-14 3-21,-8 17-4-1,12-4-9 2,-4-11-5 20,-13-20-2-22,-6-4-2 2,7-29-8 19,-5-8-29-21,2-16-33 0,2-12-67 26,14-41-146-26</inkml:trace>
    </iact:actionData>
  </iact:action>
  <iact:action type="add" startTime="41331">
    <iact:property name="dataType"/>
    <iact:actionData xml:id="d10">
      <inkml:trace xmlns:inkml="http://www.w3.org/2003/InkML" xml:id="stk10" contextRef="#ctx0" brushRef="#br1">11927 3246 167 0,'-6'-6'351'6,"3"2"-268"18,-21 24-36-24,-31-11-1 0,-6 16-32 24,-6-8-9-24,11 3-5 0,11-9-8 23,22-2-33-23,14-3-60 0,9-12-158 23</inkml:trace>
    </iact:actionData>
  </iact:action>
  <iact:action type="add" startTime="41525">
    <iact:property name="dataType"/>
    <iact:actionData xml:id="d11">
      <inkml:trace xmlns:inkml="http://www.w3.org/2003/InkML" xml:id="stk11" contextRef="#ctx0" brushRef="#br1">12175 3501 121 0,'25'33'351'25,"-9"-6"-253"-25,0 31-44 0,-8 10-3 3,-5-14-34 19,-6-7-14-22,-5-5-3 2,-4-6-18 23,12-15-45-25,0-14-110 0</inkml:trace>
    </iact:actionData>
  </iact:action>
  <iact:action type="add" startTime="41692">
    <iact:property name="dataType"/>
    <iact:actionData xml:id="d12">
      <inkml:trace xmlns:inkml="http://www.w3.org/2003/InkML" xml:id="stk12" contextRef="#ctx0" brushRef="#br1">12240 3184 379 0,'9'-31'105'0,"-15"19"-68"25,3 1-24-25,-1 3-13 0,4 8 0 2,-13 8-33 22,13-11-50-24,30 15-86 0</inkml:trace>
    </iact:actionData>
  </iact:action>
  <iact:action type="add" startTime="41862">
    <iact:property name="dataType"/>
    <iact:actionData xml:id="d13">
      <inkml:trace xmlns:inkml="http://www.w3.org/2003/InkML" xml:id="stk13" contextRef="#ctx0" brushRef="#br1">12811 3307 241 0,'-8'5'102'23,"-13"16"-27"-23,-3-7-11 0,-15 11-19 6,1 1-6 17,-1 19-5-22,3-4-3-1,8-1 2 6,11 14-10 16,9-2-8-22,-5-23-7 0,13-1-6 23,2-15-1-22,34 4-1-1,7-17-1 25,7-10 0-25,3-7 0 0,4-18 0 22,-16-5 1-21,-4-9-2-1,-14-16 1 25,11-1 0-25,-27 12 0 0,5 9-1 1,-15 19 1 23,-23-11 0-23,18 17 1-1,-3 15 0 24,11 5 0-24,-9 20 4 0,2 36 4 22,1 1-5-21,3 7-1-1,6-27-2 24,-3 8-1-24,10-4-5 0,-20-3-6 1,16-16-10 20,5 0-9-20,10-8-11 0,-8-8-42 22,10-6-62-23</inkml:trace>
    </iact:actionData>
  </iact:action>
  <iact:action type="add" startTime="42334">
    <iact:property name="dataType"/>
    <iact:actionData xml:id="d14">
      <inkml:trace xmlns:inkml="http://www.w3.org/2003/InkML" xml:id="stk14" contextRef="#ctx0" brushRef="#br1">13203 2591 414 0,'0'37'95'7,"0"13"-41"17,-10 12-18-23,-8 13-12-1,-1 30-2 25,6 15-8-25,13-13 0 0,-3-1 0 22,9 10-7-22,12-15-3 0,5 3-4 23,-6-16 0-22,-1-21-4-1,0-18-13 2,-7-22-29 20,-9-7-43-22,0-27-151 0</inkml:trace>
    </iact:actionData>
  </iact:action>
  <iact:action type="add" startTime="43147">
    <iact:property name="dataType"/>
    <iact:actionData xml:id="d15">
      <inkml:trace xmlns:inkml="http://www.w3.org/2003/InkML" xml:id="stk15" contextRef="#ctx0" brushRef="#br1">14184 3879 425 0,'4'1'121'1,"11"6"-67"-1,-15-24-29 23,-6-35-5-22,-4-23-3-1,7-35-2 2,-20-16-4 19,10-17 0-21,11-3-1 1,-3-4 2 22,-8-4 0-23,5 11-4 2,5 41-3 19,3 29-3-21,6 34-1 0,14 9 0 22,-4 13 0-21,13 10 0-1,24 16-1 23,-6 16 1-23,23 17-1 0,1 12 1 26,12 13-1-26,-12 0 1 0,-25 4-1 3,-5 0 1 20,-12-2 0-23,-18-7 6 1,-31-9-3 23,-24-5-1-23,-57-3 0-1,-2-20-2 3,6-8-1 23,13-22-2-26,20 8-8 0,-3-9-23 23,37-5-24-22,17-8-41-1,26-22-127 2</inkml:trace>
    </iact:actionData>
  </iact:action>
  <iact:action type="add" startTime="43616">
    <iact:property name="dataType"/>
    <iact:actionData xml:id="d16">
      <inkml:trace xmlns:inkml="http://www.w3.org/2003/InkML" xml:id="stk16" contextRef="#ctx0" brushRef="#br1">15080 3310 285 0,'-12'2'102'1,"-25"22"-51"0,-27-2 7 21,7 8-28-22,-17 17-7 0,21 5 6 22,1-15-5-22,30 7-7 0,9 10 2 22,7-4-5-22,19-10 1 0,26-4-7 23,41-16-6-23,4-23 2 0,-3-8-1 24,-8-26 1-24,-15-13-2 0,-24-24-2 22,-2-2 1-21,-14 7-1-1,-11-10-1 24,-14 9 1-24,-3 34-1 0,2-7-7 4,-12 13-27 19,8 11-20-23,1-3-92 0</inkml:trace>
    </iact:actionData>
  </iact:action>
  <iact:action type="add" startTime="43947">
    <iact:property name="dataType"/>
    <iact:actionData xml:id="d17">
      <inkml:trace xmlns:inkml="http://www.w3.org/2003/InkML" xml:id="stk17" contextRef="#ctx0" brushRef="#br1">15639 3231 286 0,'8'0'146'1,"-16"-3"-76"-1,-8 15-28 26,-4-6-7-26,-18 7-13 0,-1 10-6 1,3-6-2 21,11 1 1-22,2-2-5 2,10 4-2 19,10-4-1-21,6 3 0 1,18 13-3 23,-1 0-1-24,16 8-1 0,-3 5-2 21,-2 16 1-21,-2-23 0 1,-19-7-1 22,3 5 2-23,-9-18 0 0,-8 7-1 22,-9-3-1-22,-10-8-1 0,-24 9-1 25,-6-6-3-25,-4-21-26 0,-4-12-52 23,8-25-185-22</inkml:trace>
    </iact:actionData>
  </iact:action>
  <iact:action type="add" startTime="44546">
    <iact:property name="dataType"/>
    <iact:actionData xml:id="d18">
      <inkml:trace xmlns:inkml="http://www.w3.org/2003/InkML" xml:id="stk18" contextRef="#ctx0" brushRef="#br1">16015 3422 354 0,'16'17'98'6,"-15"11"-35"17,11-3-16-23,-11 17-19 0,2 22-13 23,0-3-7-22,-10-13-8-1,-2-18-1 22,6-6-25-22,2-3-66 0,1-12-211 25</inkml:trace>
    </iact:actionData>
  </iact:action>
  <iact:action type="add" startTime="44721">
    <iact:property name="dataType"/>
    <iact:actionData xml:id="d19">
      <inkml:trace xmlns:inkml="http://www.w3.org/2003/InkML" xml:id="stk19" contextRef="#ctx0" brushRef="#br1">15971 2829 330 0,'13'-38'95'22,"-13"18"-47"-22,0 3-35 0,-4 3-13 24,4-4-7-24,-9 5-60 0,18 1-110 23</inkml:trace>
    </iact:actionData>
  </iact:action>
  <iact:action type="add" startTime="44908">
    <iact:property name="dataType"/>
    <iact:actionData xml:id="d20">
      <inkml:trace xmlns:inkml="http://www.w3.org/2003/InkML" xml:id="stk20" contextRef="#ctx0" brushRef="#br1">16386 2534 269 0,'20'34'114'5,"-24"31"-57"18,-2 16-8-23,12 15-19 0,-19 21 0 24,7-1 2-24,9-1-8 0,0 0-4 23,14-2-8-23,2 13-1 0,-2-10-6 22,-2-30-4-21,-6-12-1-1,-9-20-11 22,4-33-25-22,-4-12-37 0,20-26-124 25</inkml:trace>
    </iact:actionData>
  </iact:action>
  <iact:action type="add" startTime="45125">
    <iact:property name="dataType"/>
    <iact:actionData xml:id="d21">
      <inkml:trace xmlns:inkml="http://www.w3.org/2003/InkML" xml:id="stk21" contextRef="#ctx0" brushRef="#br1">16624 3263 350 0,'-26'13'93'24,"-35"-2"-33"-23,-19-5-20-1,0-9-33 2,9 3-7 19,-3-8-7-21,31 6-28 1,7 2-56 20,14-4-156-21</inkml:trace>
    </iact:actionData>
  </iact:action>
  <iact:action type="add" startTime="45321">
    <iact:property name="dataType"/>
    <iact:actionData xml:id="d22">
      <inkml:trace xmlns:inkml="http://www.w3.org/2003/InkML" xml:id="stk22" contextRef="#ctx0" brushRef="#br1">16851 3422 402 0,'7'28'98'5,"11"18"-21"17,11 12-24-21,-22-4-22 0,9 30-12 21,3-15-12-22,-34-5-7 0,15-26-1 24,-4-1-24-24,-9-23-43 0,-7-28-100 26</inkml:trace>
    </iact:actionData>
  </iact:action>
  <iact:action type="add" startTime="45497">
    <iact:property name="dataType"/>
    <iact:actionData xml:id="d23">
      <inkml:trace xmlns:inkml="http://www.w3.org/2003/InkML" xml:id="stk23" contextRef="#ctx0" brushRef="#br1">17015 3136 248 0,'0'-19'82'2,"0"4"-44"-1,0-4-18 22,0 13-20-23,-26 9-31 0,16 10-54 24</inkml:trace>
    </iact:actionData>
  </iact:action>
  <iact:action type="add" startTime="45668">
    <iact:property name="dataType"/>
    <iact:actionData xml:id="d24">
      <inkml:trace xmlns:inkml="http://www.w3.org/2003/InkML" xml:id="stk24" contextRef="#ctx0" brushRef="#br1">17447 3265 216 0,'-10'0'91'2,"3"15"-31"-2,-17 15 2 1,-2-2-5 22,-8 6-15-23,2 2-3 0,4-5-5 22,15 22-5-21,10-11-5-1,-1 17-10 25,4-5-5-25,11 8-5 0,39 7-3 22,0-12-1-22,20-17 0 0,-16-26-1 24,-5-31 1-23,-11-30-3-1,-28-17 2 2,3-13 1 19,-13-5-1-21,-16-4 0 1,9 15 0 21,-4 20-15-21,-5 1-23-1,9 10-20 22,-10 18-32-22,17-4-68 0</inkml:trace>
    </iact:actionData>
  </iact:action>
  <iact:action type="add" startTime="46001">
    <iact:property name="dataType"/>
    <iact:actionData xml:id="d25">
      <inkml:trace xmlns:inkml="http://www.w3.org/2003/InkML" xml:id="stk25" contextRef="#ctx0" brushRef="#br1">17777 3799 262 0,'11'-45'109'1,"-4"-9"-26"-1,16-10-28 1,-3-26-15 21,17 6-6-21,6 10-10-1,-5 15-3 21,2 32 1-21,-1 10-3 0,-5 4-9 21,-4 23-7-21,8 24-3 2,-5 16-1 18,-7 19-1-19,2 17-6 0,-2 1-11 24,-19-3-15-24,6-16-11-1,-5-10-38 24,-6-21-115-24</inkml:trace>
    </iact:actionData>
  </iact:action>
  <iact:action type="add" startTime="47194">
    <iact:property name="dataType"/>
    <iact:actionData xml:id="d26">
      <inkml:trace xmlns:inkml="http://www.w3.org/2003/InkML" xml:id="stk26" contextRef="#ctx0" brushRef="#br1">25251 6845 267 0,'55'-2'165'1,"-5"7"-92"0,-7-5-4 20,14-8-14-20,-11 11-18 1,-16-3-2 19,5 2 1-20,-16 1-4-1,-22-3 0 23,3 3 1-23,-24 6-16 0,-49 8-9 23,-39-6-4-23,-44-11-2 0,-5-4-1 22,2-10 0-22,-2 9-1 0,0-9 0 24,16 11 0-24,36 3-5 0,28 0 3 24,42 3 1-24,30-1 1 0,11-2 0 3,11-8-2 18,33-5 2-21,54-10 0 1,38 14 2 22,30 12-2-22,25 3 1-1,8 2 1 25,19 18 1-25,-15-2 8 0,-27 3 4 3,-18-2 4 20,-20-3-5-22,-20 6-2-1,-18-11 0 22,-35-6 0-22,-34 0-1 0,-33-7 1 22,-9-3-6-21,-40-6-5-1,-131 5 1 21,-24-8-1-21,-34-14 0 1,-2 2-1 22,3-7 0-22,36 10 0-1,24 8 0 23,45 5-2-23,19 13-1 0,56-4 1 23,57-5 0-23,0-1-3 0,73-8-1 23,43 3 4-23,9 6-4 0,35 8 4 4,4 7 1 18,1 7 1-21,-15 10 0-1,-28-13 0 26,-22 6 2-26,-18-15-1 0,-34 2 0 2,-31-17 0 19,-17 5-1-21,-8-4 0 23,-91-13 0-22,-62-8 1-1,-36 5-1 2,-4 8 1 19,37 12-1-21,3-1 2 1,19 6-1 20,46 3-2-20,51 1 1 0,31-11-1 23,60-10 1-23,47 2-1-1,36-2-1 21,25 7 1-21,25-2 1 0,-5 10 0 23,-7 6-1-22,-29 3 2-1,-27-9-2 22,-21 1 1-22,-26-1-1 0,-31 0-17 22,-14-6-61-21,-35 8-37-1,0 0-60 24</inkml:trace>
    </iact:actionData>
  </iact:action>
  <iact:action type="add" startTime="48541">
    <iact:property name="dataType"/>
    <iact:actionData xml:id="d27">
      <inkml:trace xmlns:inkml="http://www.w3.org/2003/InkML" xml:id="stk27" contextRef="#ctx0" brushRef="#br1">29720 6497 361 0,'-35'14'78'4,"-30"-6"-15"17,25-2-25-20,-8 5-19 1,14-11-6 19,11 0 0-20,33 0 4-1,-20 6 12 22,44-9 31-22,26 11-5 0,43 9-28 23,34-2-6-23,3 7 9 0,23 3-5 23,8-1-4-23,10-14 1 0,-41-2-1 24,-11-5-7-24,-42-6-4 0,-33 0 2 23,-42 1-6-23,-21 2-4 0,-4 2-2 21,-70-7-7-20,-75-22 7-1,-42 7 0 26,-40-7 1-25,31 13 1-1,-12-7 0 0,20 17-2 22,24 8 0-22,50 1-1 2,50 11-2 20,54-7 0-22,25-11 1 0,25 4 1 22,94 3-1-22,36 5 2 0,73-5 2 23,15 9-2-22,-14-5-1-1,4 0 1 22,-38-1 4-22,-38 1 2 0,-70-9-1 22,-52 0 1-22,-41 7-3 0,-6-7-3 23,-32 3-4-23,-83 0 2 0,-20-3 2 24,-19-6 0-23,6 9 1-1,26 8-1 24,28 3 2-24,23-5-2 0,42 2 0 2,34-9 1 19,16-7-1-20,6 0 1 1,60-10 0 20,43 10-1-22,18-7-1 0,29 12 0 22,-14-15 1-22,-44 8 0 0,-32-8-4 24,-31 5-23-24,-37 1-36 0,-28-14-43 22,-38 1-30-21,-21 17-118-1</inkml:trace>
    </iact:actionData>
  </iact:action>
  <iact:action type="add" startTime="50141">
    <iact:property name="dataType"/>
    <iact:actionData xml:id="d28">
      <inkml:trace xmlns:inkml="http://www.w3.org/2003/InkML" xml:id="stk28" contextRef="#ctx0" brushRef="#br1">24832 2774 437 0,'0'0'104'3,"-16"5"-55"18,-24 0 18-20,-24-5-14-1,-17 8-9 23,-31 1-12-22,12-9-14-1,-4-3-11 23,2-3-4-23,10 10-3 0,23-8 0 23,10 8-4-23,21 4-13 0,33 1-26 22,-6-7-31-22,49-7-49 0,19 8-116 24</inkml:trace>
    </iact:actionData>
  </iact:action>
  <iact:action type="add" startTime="50372">
    <iact:property name="dataType"/>
    <iact:actionData xml:id="d29">
      <inkml:trace xmlns:inkml="http://www.w3.org/2003/InkML" xml:id="stk29" contextRef="#ctx0" brushRef="#br1">24419 2810 198 0,'16'13'223'1,"-9"0"-134"1,-7 26-33 19,-8 13-25-20,5 22-10 1,3 15 5 20,3 5-2-22,-2-10 0 0,19 3 2 22,-12 1-6-22,21-14-3 0,-18 7-5 24,17 18-5-24,-14-36-6 0,-4-7-1 23,-7-19-2-23,13-3-14 0,-1-7-31 23,-15-17-33-23,14-11-28 0,-14-8-51 22,13 6-36-22</inkml:trace>
    </iact:actionData>
  </iact:action>
  <iact:action type="add" startTime="50557">
    <iact:property name="dataType"/>
    <iact:actionData xml:id="d30">
      <inkml:trace xmlns:inkml="http://www.w3.org/2003/InkML" xml:id="stk30" contextRef="#ctx0" brushRef="#br1">24660 3914 163 0,'0'5'96'23,"-5"-13"24"-23,-6 11-4 0,7-8-39 24,-5 15-34-23,-33-15 8-1,-32 10-1 23,-7-18-10-23,-5-4-13 0,2 7-11 21,10 10-7-21,15-7-6 0,1 5-2 21,26 11-1-21,25-9-19 0,-4 1-34 22,45-18-29-22,9 14-24 0,31-2-171 21</inkml:trace>
    </iact:actionData>
  </iact:action>
  <iact:action type="add" startTime="50843">
    <iact:property name="dataType"/>
    <iact:actionData xml:id="d31">
      <inkml:trace xmlns:inkml="http://www.w3.org/2003/InkML" xml:id="stk31" contextRef="#ctx0" brushRef="#br1">24883 3960 396 0,'17'-43'102'2,"-12"-4"-39"-2,4-5-22 23,4 2-13-22,1 6-4-1,6 10-11 2,1-1-5 19,-5-5-4-21,11 8-3 2,5-5 0 20,6 22 1-21,4 13 4-1,-2 17 10 25,1 30 1-25,-14 30-7 0,2 15-6 23,-26 3-4-23,-19-21 0 1,6-3-10 20,-3-30-36-20,0-9-42-1,9-24-110 22</inkml:trace>
    </iact:actionData>
  </iact:action>
  <iact:action type="add" startTime="51126">
    <iact:property name="dataType"/>
    <iact:actionData xml:id="d32">
      <inkml:trace xmlns:inkml="http://www.w3.org/2003/InkML" xml:id="stk32" contextRef="#ctx0" brushRef="#br1">25583 3721 381 0,'3'16'80'21,"-3"20"-43"-20,0-16-37-1,-6-11 0 23,2 5-50-23,4-12-135 0</inkml:trace>
    </iact:actionData>
  </iact:action>
  <iact:action type="add" startTime="51263">
    <iact:property name="dataType"/>
    <iact:actionData xml:id="d33">
      <inkml:trace xmlns:inkml="http://www.w3.org/2003/InkML" xml:id="stk33" contextRef="#ctx0" brushRef="#br1">25619 3166 367 0,'21'-52'109'5,"-24"3"-64"3,-7 7-25 12,2 18-15-19,6 9-5 1,-9 17-5 22,20-6-37-24,-5 6-63 0,20-4-97 24</inkml:trace>
    </iact:actionData>
  </iact:action>
  <iact:action type="add" startTime="51472">
    <iact:property name="dataType"/>
    <iact:actionData xml:id="d34">
      <inkml:trace xmlns:inkml="http://www.w3.org/2003/InkML" xml:id="stk34" contextRef="#ctx0" brushRef="#br1">26059 2564 281 0,'0'27'109'2,"-5"31"-29"-2,5 30-27 0,-8 20 3 24,10 20-6-23,-2 1-11-1,6-11-13 2,-1-2-10 20,-16-7-5-22,1 0-7 1,0 9-4 21,3-17-1-22,-6-21-11 0,0-22-19 23,7-21-29-23,6-20-15 0,29-17-76 23</inkml:trace>
    </iact:actionData>
  </iact:action>
  <iact:action type="add" startTime="51682">
    <iact:property name="dataType"/>
    <iact:actionData xml:id="d35">
      <inkml:trace xmlns:inkml="http://www.w3.org/2003/InkML" xml:id="stk35" contextRef="#ctx0" brushRef="#br1">26346 3391 410 0,'-8'-8'98'1,"-35"19"-74"-1,-31 3 15 23,-25 0-21-22,2 3-14-1,29 4-4 22,-4-2-18-22,24-16-49 0,9 11-155 23</inkml:trace>
    </iact:actionData>
  </iact:action>
  <iact:action type="add" startTime="51899">
    <iact:property name="dataType"/>
    <iact:actionData xml:id="d36">
      <inkml:trace xmlns:inkml="http://www.w3.org/2003/InkML" xml:id="stk36" contextRef="#ctx0" brushRef="#br1">26778 3566 296 0,'-9'-15'151'25,"-8"27"-104"-24,-34 8-9-1,-6 12-18 1,-1 3-10 21,2 11-3-21,5-16-2 20,32 12 2-20,6-11 1-1,25-3 1 21,5-6-6-21,18-8-3 0,14 2-2 23,-1-32-5-22,4-4 3-1,9-13 0 22,-22 1-4-22,2 0 2 0,-25-17-1 22,-8 16-2-22,0 19 3 0,-8 23 6 21,-8-9 3-20,8 13 10-1,-8 12 2 21,8 24-3-21,-6-13-1 0,3 0-1 22,0 6-6-22,3-5-2 0,-4-10-2 21,8 5-3-21,2-10-9 0,16 5-14 22,7-25-21-22,10-4-60 0,1-25-150 23</inkml:trace>
    </iact:actionData>
  </iact:action>
  <iact:action type="add" startTime="52266">
    <iact:property name="dataType"/>
    <iact:actionData xml:id="d37">
      <inkml:trace xmlns:inkml="http://www.w3.org/2003/InkML" xml:id="stk37" contextRef="#ctx0" brushRef="#br1">27214 3589 315 0,'9'19'93'23,"-5"9"-48"-22,-11-11-23-1,-3 22-9 20,2 12-1-20,5 11 3 2,6-12-7 19,-3-22-8-21,5-7-12 0,-13-6-58 23,8-23-148-23</inkml:trace>
    </iact:actionData>
  </iact:action>
  <iact:action type="add" startTime="53118">
    <iact:property name="dataType"/>
    <iact:actionData xml:id="d38">
      <inkml:trace xmlns:inkml="http://www.w3.org/2003/InkML" xml:id="stk38" contextRef="#ctx0" brushRef="#br1">26279 3778 378 0,'3'19'110'2,"-3"-8"-45"-1,-3 24-32 20,-20-8-22-20,-3 7-6-1,1 7-4 23,18-18-1-23,-9 2-13 0,16-13-41 23,0-19-82-23</inkml:trace>
    </iact:actionData>
  </iact:action>
  <iact:action type="add" startTime="53314">
    <iact:property name="dataType"/>
    <iact:actionData xml:id="d39">
      <inkml:trace xmlns:inkml="http://www.w3.org/2003/InkML" xml:id="stk39" contextRef="#ctx0" brushRef="#br1">26440 3100 304 0,'6'2'66'1,"-9"3"-49"-1,3-12-17 25,3 7-85-25</inkml:trace>
    </iact:actionData>
  </iact:action>
  <iact:action type="add" startTime="54186">
    <iact:property name="dataType"/>
    <iact:actionData xml:id="d40">
      <inkml:trace xmlns:inkml="http://www.w3.org/2003/InkML" xml:id="stk40" contextRef="#ctx0" brushRef="#br1">27350 2860 209 0,'10'-19'96'1,"-7"7"0"-1,-3 6-36 23,0 11-19-23,0-4 6 0,0 13 7 22,-3 40-14-22,-11 31-34 0,8 16 6 21,-14-9 0-21,11-11-2 0,0 10-5 22,-4-8-2-22,-6-6-2 0,22-18-1 23,7 11 0-23,6-6-3 0,-1-3-2 23,1-12-9-23,14-6-8 0,-22-9-18 23,8-21-23-23,-30-13-47 0,4-21-192 23</inkml:trace>
    </iact:actionData>
  </iact:action>
  <iact:action type="add" startTime="58013">
    <iact:property name="dataType" value="strokeEraser"/>
    <iact:actionData xml:id="d41">
      <inkml:trace xmlns:inkml="http://www.w3.org/2003/InkML" xml:id="stk41" contextRef="#ctx0" brushRef="#br2">34222 7984 245 0,'-3'11'92'2,"6"-11"-86"20,-3 3-6-21,-4-11-17-1,-8-15-73 27</inkml:trace>
    </iact:actionData>
  </iact:action>
  <iact:action type="remove" startTime="58484">
    <iact:property name="style" value="instant"/>
    <iact:actionData xml:id="d42" ref="#d40"/>
  </iact:action>
  <iact:action type="add" startTime="58498">
    <iact:property name="dataType" value="strokeEraser"/>
    <iact:actionData xml:id="d43">
      <inkml:trace xmlns:inkml="http://www.w3.org/2003/InkML" xml:id="stk42" contextRef="#ctx0" brushRef="#br2">34165 7739 257 0,'5'-3'37'15,"1"-5"-37"-15,-12 3-24 3,-1-9-92-3</inkml:trace>
    </iact:actionData>
  </iact:action>
  <iact:action type="remove" startTime="58990">
    <iact:property name="style" value="instant"/>
    <iact:actionData xml:id="d44" ref="#d37"/>
  </iact:action>
  <iact:action type="add" startTime="59004">
    <iact:property name="dataType" value="strokeEraser"/>
    <iact:actionData xml:id="d45">
      <inkml:trace xmlns:inkml="http://www.w3.org/2003/InkML" xml:id="stk43" contextRef="#ctx0" brushRef="#br2">34074 8113 290 0,'7'29'89'18,"1"-16"-53"-17,-16 2 6-1,5-18-35 21,-17 11-7-20,7-11-8 0,-7-8-13 22,15 0-41-23,0-1-133 0</inkml:trace>
    </iact:actionData>
  </iact:action>
  <iact:action type="remove" startTime="60777">
    <iact:property name="style" value="instant"/>
    <iact:actionData xml:id="d46" ref="#d36"/>
  </iact:action>
  <iact:action type="add" startTime="60791">
    <iact:property name="dataType" value="strokeEraser"/>
    <iact:actionData xml:id="d47">
      <inkml:trace xmlns:inkml="http://www.w3.org/2003/InkML" xml:id="stk44" contextRef="#ctx0" brushRef="#br2">33416 8163 416 0,'10'4'57'15,"-10"-10"-34"-14,6 12-5 0,-12-12-18-1,-4 12-4 21,10-6-35-21,-14-6-53 2,3-2-123 19</inkml:trace>
    </iact:actionData>
  </iact:action>
  <iact:action type="remove" startTime="61179">
    <iact:property name="style" value="instant"/>
    <iact:actionData xml:id="d48" ref="#d38"/>
  </iact:action>
  <iact:action type="add" startTime="61137">
    <iact:property name="dataType" value="strokeEraser"/>
    <iact:actionData xml:id="d49">
      <inkml:trace xmlns:inkml="http://www.w3.org/2003/InkML" xml:id="stk45" contextRef="#ctx0" brushRef="#br2">33093 8330 382 0,'0'-4'81'3,"0"4"-56"16,1-5 0-18,-1 7-16 19,-13 8-9-5,13-10-14-15,-4 0-54 2,-12-3-104-2</inkml:trace>
    </iact:actionData>
  </iact:action>
  <iact:action type="add" startTime="61414">
    <iact:property name="dataType" value="strokeEraser"/>
    <iact:actionData xml:id="d50">
      <inkml:trace xmlns:inkml="http://www.w3.org/2003/InkML" xml:id="stk46" contextRef="#ctx0" brushRef="#br2">33064 8217 435 0,'13'8'77'4,"-9"-8"-38"18,-7 0-16-21,2 0-23-1,10-8-18 20,-17-15-45-19,7-10-119 0</inkml:trace>
    </iact:actionData>
  </iact:action>
  <iact:action type="add" startTime="61609">
    <iact:property name="dataType" value="strokeEraser"/>
    <iact:actionData xml:id="d51">
      <inkml:trace xmlns:inkml="http://www.w3.org/2003/InkML" xml:id="stk47" contextRef="#ctx0" brushRef="#br2">32951 7523 255 0,'10'0'203'3,"-10"3"-156"18,-4-3-14-21,8 5-28 2,-8 4-5 18,8-3-49-19,-4 4-117 0</inkml:trace>
    </iact:actionData>
  </iact:action>
  <iact:action type="add" startTime="61886">
    <iact:property name="dataType" value="strokeEraser"/>
    <iact:actionData xml:id="d52">
      <inkml:trace xmlns:inkml="http://www.w3.org/2003/InkML" xml:id="stk48" contextRef="#ctx0" brushRef="#br2">33074 7351 255 0,'12'-5'86'3,"-4"-1"-39"20,13 1-29-22,-16-12-10-1,10 17-8 24,-8 0-2-23,-7 3-35-1,0 7-77 21</inkml:trace>
    </iact:actionData>
  </iact:action>
  <iact:action type="remove" startTime="62084">
    <iact:property name="style" value="instant"/>
    <iact:actionData xml:id="d53" ref="#d35"/>
  </iact:action>
  <iact:action type="add" startTime="62096">
    <iact:property name="dataType" value="strokeEraser"/>
    <iact:actionData xml:id="d54">
      <inkml:trace xmlns:inkml="http://www.w3.org/2003/InkML" xml:id="stk49" contextRef="#ctx0" brushRef="#br2">33171 7674 306 0,'6'-2'85'13,"-6"-1"-62"-13,0-4-5 2,-3 7-11-2,-13 7-7 25,12-14-23-24,-17 17-91-1</inkml:trace>
    </iact:actionData>
  </iact:action>
  <iact:action type="remove" startTime="62327">
    <iact:property name="style" value="instant"/>
    <iact:actionData xml:id="d55" ref="#d34"/>
  </iact:action>
  <iact:action type="add" startTime="62340">
    <iact:property name="dataType" value="strokeEraser"/>
    <iact:actionData xml:id="d56">
      <inkml:trace xmlns:inkml="http://www.w3.org/2003/InkML" xml:id="stk50" contextRef="#ctx0" brushRef="#br2">32910 7919 320 0,'23'6'116'14,"-20"-18"-63"-13,-3 10-12 0,0-1-36-1,0-11-5 5,0 9-23 18,0-18-45-22,-3 6-72-1</inkml:trace>
    </iact:actionData>
  </iact:action>
  <iact:action type="remove" startTime="62562">
    <iact:property name="style" value="instant"/>
    <iact:actionData xml:id="d57" ref="#d39"/>
  </iact:action>
  <iact:action type="add" startTime="62542">
    <iact:property name="dataType" value="strokeEraser"/>
    <iact:actionData xml:id="d58">
      <inkml:trace xmlns:inkml="http://www.w3.org/2003/InkML" xml:id="stk51" contextRef="#ctx0" brushRef="#br2">33151 7410 261 0,'20'8'77'1,"-14"9"-36"-1,8-2-13 33,-11-1-28-33,-3-11-20 2,8 9-74-2</inkml:trace>
    </iact:actionData>
  </iact:action>
  <iact:action type="add" startTime="62754">
    <iact:property name="dataType" value="strokeEraser"/>
    <iact:actionData xml:id="d59">
      <inkml:trace xmlns:inkml="http://www.w3.org/2003/InkML" xml:id="stk52" contextRef="#ctx0" brushRef="#br2">33222 7551 259 0,'23'-14'117'3,"-23"14"-90"18,0-6-11-21,-3 4-16 2,3-1-6 18,-16 0-134-19</inkml:trace>
    </iact:actionData>
  </iact:action>
  <iact:action type="remove" startTime="63223">
    <iact:property name="style" value="instant"/>
    <iact:actionData xml:id="d60" ref="#d32"/>
  </iact:action>
  <iact:action type="add" startTime="63235">
    <iact:property name="dataType" value="strokeEraser"/>
    <iact:actionData xml:id="d61">
      <inkml:trace xmlns:inkml="http://www.w3.org/2003/InkML" xml:id="stk53" contextRef="#ctx0" brushRef="#br2">32439 8158 268 0,'16'-5'25'14,"0"5"-14"-14,-15-6 0 1,-1 6-11 0,3 6-9 22,-6-6-4-23,3 0 13 1,-1 0 19 22,-8 0 51-22,18 8-34-1,-8 6-22 20,-1 5-14-19,-10-19-11-1,3 11-91 20</inkml:trace>
    </iact:actionData>
  </iact:action>
  <iact:action type="remove" startTime="63542">
    <iact:property name="style" value="instant"/>
    <iact:actionData xml:id="d62" ref="#d31"/>
  </iact:action>
  <iact:action type="add" startTime="63556">
    <iact:property name="dataType" value="strokeEraser"/>
    <iact:actionData xml:id="d63">
      <inkml:trace xmlns:inkml="http://www.w3.org/2003/InkML" xml:id="stk54" contextRef="#ctx0" brushRef="#br2">32167 8175 356 0,'7'-3'71'19,"-3"3"-30"-19,-1 0-8 1,6 0-31 24,-9-11-2-24,1 5-22-1,-2 1-57 22,1-3-193-22</inkml:trace>
    </iact:actionData>
  </iact:action>
  <iact:action type="remove" startTime="63933">
    <iact:property name="style" value="instant"/>
    <iact:actionData xml:id="d64" ref="#d33"/>
  </iact:action>
  <iact:action type="add" startTime="63944">
    <iact:property name="dataType" value="strokeEraser"/>
    <iact:actionData xml:id="d65">
      <inkml:trace xmlns:inkml="http://www.w3.org/2003/InkML" xml:id="stk55" contextRef="#ctx0" brushRef="#br2">32472 7543 209 0,'3'-6'199'12,"10"4"-138"-12,-10 2-29 2,-3 0-13-2,0 0-16 21,-3 0-3-21,6 5-8 1,-6-5-39 21,3 11-109-22</inkml:trace>
    </iact:actionData>
  </iact:action>
  <iact:action type="remove" startTime="64438">
    <iact:property name="style" value="instant"/>
    <iact:actionData xml:id="d66" ref="#d29"/>
  </iact:action>
  <iact:action type="add" startTime="64448">
    <iact:property name="dataType" value="strokeEraser"/>
    <iact:actionData xml:id="d67">
      <inkml:trace xmlns:inkml="http://www.w3.org/2003/InkML" xml:id="stk56" contextRef="#ctx0" brushRef="#br2">31192 7237 256 0,'25'30'205'12,"-22"-30"-166"-12,-3 5-2 2,10-8-36 20,-20 3-1-22,20 0-41 1,-14 0-63 0,-8-7-185 22</inkml:trace>
    </iact:actionData>
  </iact:action>
  <iact:action type="remove" startTime="64860">
    <iact:property name="style" value="instant"/>
    <iact:actionData xml:id="d68" ref="#d28"/>
  </iact:action>
  <iact:action type="add" startTime="64871">
    <iact:property name="dataType" value="strokeEraser"/>
    <iact:actionData xml:id="d69">
      <inkml:trace xmlns:inkml="http://www.w3.org/2003/InkML" xml:id="stk57" contextRef="#ctx0" brushRef="#br2">31390 7198 220 0,'-3'2'127'13,"7"-4"-62"-11,-4-8-11-2,7 10-28 24,-7 0-20-24,9-7-4 0,-9 0-1 23,4 5-1-23,-4 2-3 0,6 0-12 20,-6 2-26-19,10 1-67-1</inkml:trace>
    </iact:actionData>
  </iact:action>
  <iact:action type="add" startTime="65293">
    <iact:property name="dataType" value="strokeEraser"/>
    <iact:actionData xml:id="d70">
      <inkml:trace xmlns:inkml="http://www.w3.org/2003/InkML" xml:id="stk58" contextRef="#ctx0" brushRef="#br2">31266 8175 323 0,'11'0'83'3,"-17"0"-57"16,12-3-26-18,-6 6-2 1,-3 0-77 19</inkml:trace>
    </iact:actionData>
  </iact:action>
  <iact:action type="remove" startTime="65577">
    <iact:property name="style" value="instant"/>
    <iact:actionData xml:id="d71" ref="#d30"/>
  </iact:action>
  <iact:action type="add" startTime="65588">
    <iact:property name="dataType" value="strokeEraser"/>
    <iact:actionData xml:id="d72">
      <inkml:trace xmlns:inkml="http://www.w3.org/2003/InkML" xml:id="stk59" contextRef="#ctx0" brushRef="#br2">31350 8215 422 0,'24'2'66'13,"-23"-4"-48"-13,-1-9-18 1,-1-6 0 0,-2 10-57 3,-13-3-239 22</inkml:trace>
    </iact:actionData>
  </iact:action>
  <iact:action type="add" startTime="68006">
    <iact:property name="dataType"/>
    <iact:actionData xml:id="d73">
      <inkml:trace xmlns:inkml="http://www.w3.org/2003/InkML" xml:id="stk60" contextRef="#ctx0" brushRef="#br1">24382 2748 357 0,'20'-6'128'1,"-20"4"-54"-1,-3 8-27 22,-19 2 0-22,-40 9-2 0,-43-4-16 21,-12-1-5-21,-19-7-7 22,16-5-6-22,2 3-3 0,18 8-4 21,32-3-2-21,9-8-2 0,28-2-2 24,21 9-17-22,10-3-45-2,23-8-32 0,15-3-46 21</inkml:trace>
    </iact:actionData>
  </iact:action>
  <iact:action type="add" startTime="68282">
    <iact:property name="dataType"/>
    <iact:actionData xml:id="d74">
      <inkml:trace xmlns:inkml="http://www.w3.org/2003/InkML" xml:id="stk61" contextRef="#ctx0" brushRef="#br1">23970 2991 365 0,'3'47'97'0,"-6"11"-46"3,-7 4-17 19,5 20-15-22,5 2-3 1,13 20-6 25,9 2 0-25,-3 5 1-1,6 0 5 1,-5-25-3 21,6 0-8-22,-6-38-5 1,-7-12 0 19,-2-21-17-20,-1-13-31 2,-10-2-40 21,0-11-37-23,0-6 2 2,7 9 111 19,2 8 12-21,-9 2 65 0,4-2 8 21,-1 10-20-21,-6-10-5 1,3-4-2 20,-4 4 8-21,4 0-1 23,-37 6-9-23,1-6 0 0,-25 5-1 2,0 10-12 21,-1-9-12-23,-2-2-12 0,8-4-4 23,15 0-3-23,5 5-1 0,32-10-17 24,-1-3-41-24,14-3-43 0,14-9-40 4</inkml:trace>
    </iact:actionData>
  </iact:action>
  <iact:action type="add" startTime="68817">
    <iact:property name="dataType"/>
    <iact:actionData xml:id="d75">
      <inkml:trace xmlns:inkml="http://www.w3.org/2003/InkML" xml:id="stk62" contextRef="#ctx0" brushRef="#br1">24555 4012 365 0,'8'-27'98'1,"-8"-4"-48"0,11-9-10 21,-9 1-11-21,-2-1-4-1,13 7-9 23,-6-1-4-23,12-3-3 0,-3 2-4 21,-12-11-2-21,21 24-1 0,11-13 1 24,-16 25 1-24,1 12-2 0,-2 6 2 22,8-10 0-22,-10 33 6 0,7 9 14 22,-7 32-5-22,15-7 1 0,-25-1-6 25,-2-4-7-25,6-10-6 0,-22-8-1 2,6-2-3 21,5-9-22-22,0-9-30 0,0-16-47 24,3-14-148-24</inkml:trace>
    </iact:actionData>
  </iact:action>
  <iact:action type="add" startTime="69139">
    <iact:property name="dataType"/>
    <iact:actionData xml:id="d76">
      <inkml:trace xmlns:inkml="http://www.w3.org/2003/InkML" xml:id="stk63" contextRef="#ctx0" brushRef="#br1">25166 3737 344 0,'13'17'121'1,"-13"-6"-71"-1,0 2-42 23,-13 14-8-23,8-14-29 2,2-13-96 19</inkml:trace>
    </iact:actionData>
  </iact:action>
  <iact:action type="add" startTime="69280">
    <iact:property name="dataType"/>
    <iact:actionData xml:id="d77">
      <inkml:trace xmlns:inkml="http://www.w3.org/2003/InkML" xml:id="stk64" contextRef="#ctx0" brushRef="#br1">25179 3035 321 0,'-2'-57'83'1,"-1"18"-42"1,-5 27-27 20,6 9-14-21,-1 1-15-1,6 14-57 23,-3-12-111-23</inkml:trace>
    </iact:actionData>
  </iact:action>
  <iact:action type="add" startTime="69480">
    <iact:property name="dataType"/>
    <iact:actionData xml:id="d78">
      <inkml:trace xmlns:inkml="http://www.w3.org/2003/InkML" xml:id="stk65" contextRef="#ctx0" brushRef="#br1">25617 2635 127 0,'20'23'289'1,"-17"14"-219"23,-3 14-11-24,-3 16-21 0,-15 22-18 2,14 8 1 23,4 4 3-25,0-11-3 0,2-4 3 24,-2 12 1-23,20 10-6-1,-14-5-9 1,-5-9-5 26,-1-13-5-27,-4-16-7 0,-4-24-26 24,0-20-37-24,8-16-36 0,16-34-139 4</inkml:trace>
    </iact:actionData>
  </iact:action>
  <iact:action type="add" startTime="69714">
    <iact:property name="dataType"/>
    <iact:actionData xml:id="d79">
      <inkml:trace xmlns:inkml="http://www.w3.org/2003/InkML" xml:id="stk66" contextRef="#ctx0" brushRef="#br1">25840 3272 424 0,'-13'1'101'1,"-16"2"-73"-1,-37 8-10 2,-10-5-10 21,0 3-5-23,11-4-3 0,16 5-23 22,15 2-53-22,8-3-141 0</inkml:trace>
    </iact:actionData>
  </iact:action>
  <iact:action type="add" startTime="69930">
    <iact:property name="dataType"/>
    <iact:actionData xml:id="d80">
      <inkml:trace xmlns:inkml="http://www.w3.org/2003/InkML" xml:id="stk67" contextRef="#ctx0" brushRef="#br1">26001 3490 234 0,'23'34'238'1,"-9"0"-144"23,7 33-39-24,-26-13-28 0,-8 15-18 2,10-7-9 20,-11-9-1-21,11-10-24-1,-4-4-31 25,7-16-61-24,4-13-154-1</inkml:trace>
    </iact:actionData>
  </iact:action>
  <iact:action type="add" startTime="70096">
    <iact:property name="dataType"/>
    <iact:actionData xml:id="d81">
      <inkml:trace xmlns:inkml="http://www.w3.org/2003/InkML" xml:id="stk68" contextRef="#ctx0" brushRef="#br1">26102 3242 222 0,'23'-27'196'0,"-10"-4"-134"3,-13 11-27 18,-13-5-21-20,9 10-11-1,1 10-3 24,0 3-14-24,6 4-47 0,0 3-39 23,14 12-119-23</inkml:trace>
    </iact:actionData>
  </iact:action>
  <iact:action type="add" startTime="70287">
    <iact:property name="dataType"/>
    <iact:actionData xml:id="d82">
      <inkml:trace xmlns:inkml="http://www.w3.org/2003/InkML" xml:id="stk69" contextRef="#ctx0" brushRef="#br1">26665 3386 228 0,'-21'17'106'25,"-3"10"-28"-25,-13-5-15 0,-10 8-19 24,-6-11-3-23,13 21-7-1,1 12-13 1,5 10-4 23,11 4-8-24,14-9-7 0,14-13-1 23,8-19-1-23,7-9 0 1,15-7-2 22,14-18-2-22,11-19 1-1,-20-10 0 24,-1 2-1-24,-18-4-5 0,-17-14-1 22,-4 17-5-22,0 4 5 0,-16 16 9 3,19 5 1 18,3 2 1-21,-12 18 9 2,-1 19 13 19,2 25-4-20,-6 3-6 0,6 6-6 21,8-17-2-22,-3-19-5 1,-3 8 0 20,6-16-6-20,-1 9-19-1,21-9-16 22,-6 1-35-22,15-28-113 0</inkml:trace>
    </iact:actionData>
  </iact:action>
  <iact:action type="add" startTime="70686">
    <iact:property name="dataType"/>
    <iact:actionData xml:id="d83">
      <inkml:trace xmlns:inkml="http://www.w3.org/2003/InkML" xml:id="stk70" contextRef="#ctx0" brushRef="#br1">26966 2697 425 0,'-1'37'92'26,"-2"27"-50"-26,-21 21-12 0,-4 33-13 4,-1 8-8 20,5 6-4-24,16 14 1 0,0 10-1 23,8-20-5-23,0-31-1 0,-8-15-15 24,0-34-26-24,11-28-34 0,10-14-128 2</inkml:trace>
    </iact:actionData>
  </iact:action>
  <iact:action type="add" startTime="71322">
    <iact:property name="dataType"/>
    <iact:actionData xml:id="d84">
      <inkml:trace xmlns:inkml="http://www.w3.org/2003/InkML" xml:id="stk71" contextRef="#ctx0" brushRef="#br1">27853 2546 373 0,'28'53'118'22,"-14"13"-48"-21,12 26-17-1,-1 19-26 23,-5 12 0-23,19 13-8 0,-14-15-1 22,-6 3-3-22,-2-23-4 0,4-11 0 23,-14-20-1-23,9-6 2 0,0-30 6 22,-8-11-1-22,7-17 2 0,20-29-9 22,8-14-5-22,4-48-1 0,6-43 3 23,4-6 5-23,6-18-5 0,17-41 1 25,1-14-8-25,8 0 0 0,-18 54 0 23,-31 78-9-23,-9 56-22 0,-4 9-35 4,-8 30-33 19,6 34-71-22</inkml:trace>
    </iact:actionData>
  </iact:action>
  <iact:action type="add" startTime="71715">
    <iact:property name="dataType"/>
    <iact:actionData xml:id="d85">
      <inkml:trace xmlns:inkml="http://www.w3.org/2003/InkML" xml:id="stk72" contextRef="#ctx0" brushRef="#br1">28908 3422 313 0,'2'0'116'24,"1"-7"-56"-24,14 7-11 0,19-12-34 2,-12 3 8 21,19-2 1-22,-2-6-7 0,-8-8 2 21,8-9-8-22,-18-1-8 0,-20 3-3 24,-6 18-2-24,-20-9-11 0,-8-9-12 22,-20 19 1-22,-5 4-31 0,-1 14 30 21,14 36 25-21,-1 16 6 0,27 12 17 22,21 13 10-22,9-3-1 2,11-20-7 18,-4-2-1-20,7-5-14 1,10-15-7 23,-1-12-3-24,18-23 0 0,-4-4-12 23,-6-13-13-23,-8 5-11 1,0-10-39 2,5-2-65 19</inkml:trace>
    </iact:actionData>
  </iact:action>
  <iact:action type="add" startTime="72178">
    <iact:property name="dataType"/>
    <iact:actionData xml:id="d86">
      <inkml:trace xmlns:inkml="http://www.w3.org/2003/InkML" xml:id="stk73" contextRef="#ctx0" brushRef="#br1">29511 2394 169 0,'5'17'180'7,"-5"22"-105"14,11 21-5-20,-11 41-26-1,2 34-10 24,5 8-11-24,-7 3-4 0,0-27-1 21,0-8-7-21,-9-32-9 0,11-20-2 23,-4-2-4-23,14-13-7 0,-12 6-13 22,20-7-14-22,9-25-24 0,9 0-100 24</inkml:trace>
    </iact:actionData>
  </iact:action>
  <iact:action type="add" startTime="72445">
    <iact:property name="dataType"/>
    <iact:actionData xml:id="d87">
      <inkml:trace xmlns:inkml="http://www.w3.org/2003/InkML" xml:id="stk74" contextRef="#ctx0" brushRef="#br1">30090 3130 247 0,'-19'0'40'2,"-14"9"37"-1,2 5-16 20,-15 14-5-21,15 11-3 0,-2-7-4 22,5 15-13-22,11-10 2 0,17-4-16 23,4 9-5-23,17-14-8 2,-1-11-4 20,5 4-5-22,11-33 0 0,7-18-2 24,7-7 0-24,-7-32 2 0,-18-7 0 23,-2 7-2-23,-14 7 1 0,-12 25-8 23,3 0-18-23,-15 1-27 0,-4 6-43 3,6 21-161 18</inkml:trace>
    </iact:actionData>
  </iact:action>
  <iact:action type="add" startTime="72770">
    <iact:property name="dataType"/>
    <iact:actionData xml:id="d88">
      <inkml:trace xmlns:inkml="http://www.w3.org/2003/InkML" xml:id="stk75" contextRef="#ctx0" brushRef="#br1">30580 3065 290 0,'-3'3'119'1,"-19"25"-65"-1,-17 6 0 24,3 2-14-23,-12 9-16-1,12-4-4 22,23-6 0-21,1-1 2-1,12 3 4 22,17-4-11-21,-2-2-5-1,31-5-10 21,-2 5-4-21,4-23-17 0,23-8-10 22,-13-37-23-22,5-15-66 0,-12-8-175 24</inkml:trace>
    </iact:actionData>
  </iact:action>
  <iact:action type="add" startTime="72978">
    <iact:property name="dataType"/>
    <iact:actionData xml:id="d89">
      <inkml:trace xmlns:inkml="http://www.w3.org/2003/InkML" xml:id="stk76" contextRef="#ctx0" brushRef="#br1">30915 3186 361 0,'23'40'124'1,"-7"-7"-55"-1,-9 10-27 2,-10-7-34 19,3-19-8-21,-4 11-11 0,-5-6-35 23,-1-12-71-22</inkml:trace>
    </iact:actionData>
  </iact:action>
  <iact:action type="add" startTime="73110">
    <iact:property name="dataType"/>
    <iact:actionData xml:id="d90">
      <inkml:trace xmlns:inkml="http://www.w3.org/2003/InkML" xml:id="stk77" contextRef="#ctx0" brushRef="#br1">30954 2520 142 0,'4'-67'166'6,"-4"11"-100"13,-13 8-17-19,6 14-32 1,2 22-17 20,-6 12-4-20,4 10-68 0,7 9-90 21</inkml:trace>
    </iact:actionData>
  </iact:action>
  <iact:action type="add" startTime="73303">
    <iact:property name="dataType"/>
    <iact:actionData xml:id="d91">
      <inkml:trace xmlns:inkml="http://www.w3.org/2003/InkML" xml:id="stk78" contextRef="#ctx0" brushRef="#br1">31302 2119 264 0,'4'5'122'2,"5"23"-44"20,-8 25-26-22,9 29-10 0,0 32-7 4,-20 25-10 17,16 11 2-21,-6 9-9 3,0-22-4 18,-13-13-4-21,17-8-6 2,-11-18-4 20,7-5-2-22,3-26-9 0,1-10-15 25,-4-15-12-24,0-32-20-1,13-10-69 3</inkml:trace>
    </iact:actionData>
  </iact:action>
  <iact:action type="add" startTime="73506">
    <iact:property name="dataType"/>
    <iact:actionData xml:id="d92">
      <inkml:trace xmlns:inkml="http://www.w3.org/2003/InkML" xml:id="stk79" contextRef="#ctx0" brushRef="#br1">31536 3105 336 0,'0'-5'92'20,"-36"7"-65"-19,-32 6 17-1,-7 1-12 25,-7-1-18-25,6 6-11 0,9-1-3 23,9 4-26-23,6-7-51 0,24-7-173 23</inkml:trace>
    </iact:actionData>
  </iact:action>
  <iact:action type="add" startTime="73750">
    <iact:property name="dataType"/>
    <iact:actionData xml:id="d93">
      <inkml:trace xmlns:inkml="http://www.w3.org/2003/InkML" xml:id="stk80" contextRef="#ctx0" brushRef="#br1">32357 2796 381 0,'19'23'85'3,"-12"35"-15"18,-23 29-29-20,-12 9-16-1,-15 8-6 24,-27 14-5-24,-14-2-5 0,18-22-2 22,8 7-2-22,26-14-3 0,4-21-2 21,8-10-1-21,11-28-6 0,1-15-19 22,9-13-20-22,2-30-73 1,7-23-67 21</inkml:trace>
    </iact:actionData>
  </iact:action>
  <iact:action type="add" startTime="74011">
    <iact:property name="dataType"/>
    <iact:actionData xml:id="d94">
      <inkml:trace xmlns:inkml="http://www.w3.org/2003/InkML" xml:id="stk81" contextRef="#ctx0" brushRef="#br1">31848 2872 302 0,'30'-6'112'1,"-9"0"-34"-1,-5 12-13 3,4 22-27 18,3 39-16-21,-2 20-10 1,2 6-2 21,10 19-4-21,-13-18-5-1,-5-36-1 23,-9-28-21-23,-6-5-25 0,-13-29-52 22,26-7-257-22</inkml:trace>
    </iact:actionData>
  </iact:action>
</iact:actions>
</file>

<file path=ppt/ink/inkAction1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17T01:47:12.18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act:action type="add" startTime="12093">
    <iact:property name="dataType"/>
    <iact:actionData xml:id="d0">
      <inkml:trace xmlns:inkml="http://www.w3.org/2003/InkML" xml:id="stk0" contextRef="#ctx0" brushRef="#br0">22154 474 392 0,'14'-2'108'7,"-10"4"-34"0,-4-2-17 0,0 3-9 2,-2 3-16-3,2-6-6 2,0 3 1 0,0-6-4 0,-2 6-8-2,-4-3-1 2,-4 8-2 1,-20-3 5-3,-24-2 1 3,8 11-3-3,-28-2-6 1,14-4-2 2,-8-1-3-3,16 3-1 2,-2-7-2 1,-5-3-1-1,11 0 1-2,5 2-1 2,6-4 0 0,16-1 1 1,8 0-1-4,7 3 0 2,6 0 1 2,-7 0-1-2,9 0 2-1,-10 0 1 1,8 0-1 1,6 0 4 1,-6 3-1-3,0 2 4 2,-6 0-1-1,3 3 3 2,-1 36-3-4,4 6-3 4,0 26 1-1,-3 3-2 1,6-6 1-4,1 21 0 3,5-13 1 0,-9 20-4 1,7-4 2-4,-7-6-1 3,6 3-1 0,7 3 1 0,-9-16-1 0,-4 3-1-2,0-10 2 1,0 30-1 1,0-8-1 0,-3-4 1 0,3-4-2-2,0 4 1 3,-4 9 1-1,7 12 1-2,-2-22-1 2,-2 37-2 0,2-12 0-1,2-4 0 1,-3 41 0 0,17-28 0 0,-14-2 0-3,13 12 0 3,2 2 0 0,-15-1 0 0,4 5 0-2,-10-18 0 1,3-17 0 2,-7-1 0-1,-4-15 0-1,4-9 0 0,-9-19 0 1,-4 17 0 0,16 10 0 0,5 30 0-2,2-21 0 2,14 3 0 0,-17 6 0-2,0-2 0 3,-4-21 0-1,-12-22 0 0,9-23 0-3,-6-11 0 4,8 3 0-2,3-9 0 2,9 0 0-2,-12 9 0-1,5 0 0 2,0 2 0 1,0 1 0-3,-8-9 0 1,1-3 0 0,11-12 0 2,-8-10 0-3,17 0 0 2,-13-6 0 0,2 6 0-1,-2-4 0 0,5 8 0 2,1-4 0-2,28-4 0 1,6 8 0-2,3-1 0 2,11-3 0 0,14 8 0 1,-13 1 0-4,13 5 0 2,-14-8 0 3,-2 4 0-3,-4 11 0-1,-8-12 0 2,-1-5 0-1,-15-4 0 2,13 14 0-3,-24-15 0 2,-7 1 0 1,-4 1 0-2,-2-2 0-1,0 1 0 2,0 0 0 0,0-7 0 0,-2 1 0-2,2 6 0 1,0 0 0 2,-3 6 0-1,-20-6 0-2,-10-10 0 2,-11 10 0 0,-9-9 0 0,2 9 0-2,-1 6 0 2,11-6 0-1,-7 0 0 3,-4-4 0-5,-5 4 0 3,14-6 0 0,2 4 0 0,1-2 0-2,17 3 0 2,-8 2 0 0,12-14 0 0,12 10 0 0,6 3 0-2,-2 0 0 2,3 0 0 0,3 0 0 0,-6-22 0-2,6 2 0 2,-2-5 0 0,-5-1 0-1,8-12 0 0,-4 4 0 1,3-6 0 0,7-16 0-2,-10 2 0 2,7-19 0 1,-7-11 0-2,0 9 0-1,3-13 0 2,-3 1 0 1,3 0 0-1,-3-1 0-4,10 13 0 5,-10 8 0-1,3 6 0 0,-3-8 0-2,3 2 0 2,-6-4 0 1,3 9 0-2,0 5 0-1,-3-14 0 2,3 23 0-1,3-3 0 2,0-11 0-3,-6 13 0 2,3-5 0 0,-3-3 0 0,-1-8 0-2,4 17 0 2,-9-19 0 0,6 10 0 0,3-9 0-2,6 1 0 1,-6 8 0 1,0-1 0 1,0 13 0-3,0-11 0 3,6 8 0-2,-6-20 0 1,0 11 0-2,-6-8 0 2,3 4 0-1,0 6 0 3,6-8 0-5,6-1 0 3,-9 2 0 0,7 5 0 0,-7-1 0-3,5 4 0 5,-3 13 0-3,9-2 0 1,-8-8 0-2,10 9 0 2,-9-2 0 1,2-1 0-2,-2-11 0-1,9-12 0 2,-10 0 0 0,7-21 0 0,-7 12 0-1,-12-7 0 0,15 28 0 1,-16-19 0 1,7 11 0-4,-1 20-1 3,-5-11 1 0,9 6-2 0,0-10 2-1,0 6-1 0,-7 5 1 1,7 0-2 1,-13-8 1-4,1-13 0 3,-11-10 0 0,4 25 0 0,5 0 1-2,-5 1 0 3,6 19 0-2,6 10 0 1,4 7 1-2,1 2-2 2,4 9 1 0,-2 4 0 0,-2-15 0-2,2-5 0 2,-16-1 0 0,9-2-1 1,-9 11 1-4,15-6-1 3,-14 1-1 0,14 12 2 0,2 7 0-2,-2-3 0 2,1 0 1 1,1 9-1-1,-1-12-1-3,0-1-1 3,-4 0 1 0,7-1 0 0,-6 6-2-2,3-4 3 2,-5 4-1-1,5-1 0 2,0 6 1-3,0-3 1 1,5 0-1 2,-10 0 2-1,10 5 0-2,-5-10-1 2,3 5 1 1,1-3 1-2,32-9-3 0,0-5 1 0,9 10-1 1,2-1 1 0,6-1 0-2,0 5 0 2,-6-5-1 0,0-2 3 0,-9 7-2-2,-2 0-1 2,3-13 1 0,-1 14-2 0,-27-7 1-2,8 3 0 2,-6 1 0 0,-9 6-2 0,-1 0 1-2,7 3 0 2,-20 4-3 0,6-14-2 1,4 19-21-4,-10-7-33 3,4 12-18-1,-20 43-53 2,9-26-127-3</inkml:trace>
    </iact:actionData>
  </iact:action>
  <iact:action type="add" startTime="27706">
    <iact:property name="dataType"/>
    <iact:actionData xml:id="d1">
      <inkml:trace xmlns:inkml="http://www.w3.org/2003/InkML" xml:id="stk1" contextRef="#ctx0" brushRef="#br1">23896 8987 229 0,'3'5'80'7,"-3"-7"-21"1,-3 4-8-2,3-4-14 2,0 2-1 0,0 0-2-2,-3 0-4 2,3 2-8 0,-20 7-4 0,4-1 3-3,1 4 5 4,-11 10-3-2,3 6-3 1,-12 6-7-2,9 10 2 3,-14 11-5-1,8-5 0 0,-9 6-2 0,14-6-3 0,-7 9-2-2,-5-5 0 2,10-5-1 0,-3 3 1-2,8-10-1 2,0 1 0 1,5-4 1-4,5-7 0 3,-2 11 1 0,2-3 1 0,2-12-1 0,-3 6-2-2,10-4-1 2,-4-12 1 1,9-7-2-4,-12-5 0 3,24-6 2 0,-12-6 0 0,1 1 2-2,2-1 1 2,5 6-2 0,8-18 0 0,-15 8-2 0,15-22 0-2,-6 10 0 2,6-12 0 0,-2-2-1 0,2-14 0-3,8-10 2 5,0-4-2-3,13-15 2-1,3 12 2 3,4 0 1-1,8-1 2 0,-12 12-1-3,-6 2-1 3,3 12-2 0,-16 5-1 0,5-5-1-2,3 15 0 2,-7-10 0 0,14-5-1 0,12-1 0 0,-14-2 1-2,7-9 0 2,0 10-1 0,-21 13 2-2,0 14-1 1,-4 12 1 1,-16 0 1 3,0 6 0-7,0 3 0 5,-13 8 2-2,13-16-1 2,1 9-2-2,-9 12 3-1,-26 29 0 2,4-3 3 0,-27 26-2-2,-22 12 0 1,5 15-2 2,-6 3-1-1,13 4-2-3,-11-13 0 4,16-12 1-1,1-1 1 0,4-5-1 0,14-4 4-2,2-10 0 1,8-4-2 2,7-3-1-1,1-6 0-1,5-9 1 0,7-5-1 1,-10 3-1-2,10-3 0 2,8-11-1 0,0-9 0 0,7-1 0 1,-2-10-1-4,0-5 1 3,3-5-1 0,12-1 0-2,-5-32 1 2,10 1 1-1,9 3 0 2,-1-4 2-1,5-19-2-2,0-6 1 3,14-4-2-2,4-20-1 1,18-19 3-2,5-9 0 2,-7 6 0 1,-3 20 4-4,4 16 3 3,-12 10 0 0,4 14-1 0,3-8-4 0,-5 6-5-2,-1 4 0 2,-21 3 0 1,-13 9 0-4,-15 38 0 4,-5-10 0-3,4 19 0 3,-14-2 0-3,4 7 0 2,-5-5-17 0,13 23-33 1,-10 32-54-4,5-5-40 3,-3-13 3 0</inkml:trace>
    </iact:actionData>
  </iact:action>
  <iact:action type="add" startTime="29483">
    <iact:property name="dataType"/>
    <iact:actionData xml:id="d2">
      <inkml:trace xmlns:inkml="http://www.w3.org/2003/InkML" xml:id="stk2" contextRef="#ctx0" brushRef="#br1">25463 12114 207 0,'11'-18'98'6,"-19"11"-28"2,16 1-18-1,-16 10-5 2,5 7-5-4,-1-8 9 4,-4 16 1-2,-16 10-4 1,15 29-9-1,-7 4-8 0,9 31-4 2,-9 1-2-1,11 22-1-2,5 8-5 2,-11-6-4 0,7 15-4 0,-10-24 0 2,7-1-7-5,3-6-2 3,-12-5 1 0,13-22-3-1,-10-13 1 0,10-23-1 2,-4-2 1-3,1-25 0 4,2-16-1-6,17 4 1 3,-13-2-1 2,4-4-2-3,-1 4-3 2,1-20 0 0,5-23 5 1,-2-12 4-4,-11-19-2 4,11-3-2-1,2-17 0 0,-5-3 1-3,3 0 0 3,7 8-1 0,-12-13 1 0,-2 1 0-2,13-2-1 2,-11 15 1 0,8 11-1 0,3 3 0-2,-6 12 0 2,6 7 0 0,11 5 1 0,-7-5-1-2,-11 15 0 3,7-3-1-3,4 4 2 3,-11 4-1-3,-2 25 1 1,5 9 0 2,-9 1 0 0,2 4 2-4,-2-4 0 3,0 7 1 0,-2 0 5 0,2 35 6-3,0 16-9 4,-13 17 0-1,7 22 1 0,-7 10 0-2,-4 21 2 1,10 6-2 1,-9 1 1 1,5 2-1-3,-3-12 0 2,-2-2-1 0,9-2-3 0,-5-13 3-3,5-23-1 5,-3-21 1-3,3 9-3 2,7-20 2-3,-3-10-2 3,3-11-2-2,0-17 0 1,0-9 0-3,0-8-1 3,0 8 0 1,3-8 0-2,-3 1 0 0,0 3 0 0,2-8 0 0,0 6 0 3,11-2 0-5,-13-9-4 4,10-19 4-2,-4-7-1 1,-12-12 1-2,3-25 0 2,-4-11-1 1,7-18 2-1,7-3-1-3,-4-8 0 3,6-6 0 0,-5 0 1 0,12 12-1-2,-13 0 0 3,19 15 1-1,-11 17-2-1,-3-1 1 0,9 4 0 0,6-5-1 0,-7 10 2 2,-7 20-2-3,7 7 2 2,-9 20-1 0,5 16 1 0,-12-1 0-2,0 13-1 2,0-9-1 0,0-1 0 0,0 14 0-2,0-1 1 2,-12 9 2 0,5 30 1 0,2 19-3-2,-6 9 0 2,4 26 0 0,-4 25 0 0,7 19 0-2,5-2 0 2,-5 12 0 0,4-4 0 0,-7-13 0-2,7-7 0 3,-6-24 0-1,12-12 0-2,1-16 0 0,0-2 0 4,6-30 0-2,-13-20 0-1,13-12 0-1,-13-9 0 2,8-12 0 1,-13 3-21-2,5 1-21-1,8-4-26 2,-11-11-40 1,6-31-38-2,-14 1-190 0</inkml:trace>
    </iact:actionData>
  </iact:action>
  <iact:action type="add" startTime="32969">
    <iact:property name="dataType"/>
    <iact:actionData xml:id="d3">
      <inkml:trace xmlns:inkml="http://www.w3.org/2003/InkML" xml:id="stk3" contextRef="#ctx0" brushRef="#br2">23632 9277 356 0,'20'4'134'7,"-12"5"-57"2,5-9-22-1,10 17-8-3,-4-6-12 3,18 18-5 1,4 4-2-1,3 4-1-2,15 2-5 2,5 3 1-1,13-5-4 2,-5 12-1-4,12-5-3 3,0 6-3 1,0-7-1-1,-3-14-3-2,-8 8 5 2,-5-11-2 2,-9-6-4-3,-25-12-3 0,-11-8-1 1,-22-3-1-2,11 6-1 2,-8-6-1-2,-8 13 0 2,-8-20 0 1,8 16 0-2,-57-12 1-1,-14-14 1 2,-9 5 2 1,3-22-3-2,-12 3 0-1,4-17 1 2,-6-9-2 0,11 6 0 0,-13-3 0-2,10 8-1 2,8-1 2 0,4 2-2 0,11-3 2-2,10 7-1 2,8 13 0 0,6 0 0 0,-4 4 0-2,6-9-2 2,18 9 2 0,-3-1-2 0,14 1 1-2,5 12 1 3,8 17 0-2,-4-2 2 1,0 6 0-2,0-6-2 2,-4 4 2 0,4-1 0 0,0-3-1-2,13 17 0 5,-2 7 0-5,18-1 1 1,2 11-1-1,9 11 5 2,10-1 1 0,9-2-2 0,-4 6 1-2,18 0-2 2,5 6 2 0,9-6-1-1,10-4 0 0,3 1-4 1,-3-8-1 0,-13-1 0 0,9 4 0-2,-9-5 0 2,-4-4 0 0,-6-10 0 0,-28-12 0-2,15-1 0 2,-25-3 0 0,8-1 0 0,-20-4 0-2,5 0 0 2,-2 0 0 0,-6-7 0 0,0 7 0-2,-7 0 0 2,-12-2 0 1,-2 2 0-2,0 0 0-1,2 0 0 2,-2 5 0 0,-11-5 0 0,6 0 0-2,10 4 0 2,-14-8 0 1,-46 18 0-3,-10-23 0 0,-38-4 0 3,-12-11 0-1,-21-9 0 0,9-11 0-2,-1-18 0 2,-2-6 0 1,6 4 0-2,4 2 0-1,16 19 0 2,14 21 0 0,38 0 0 0,4 10 0-2,23 12 0 2,12-6 0 0,10 6 0 0,6-2 0-3,7 2-12 4,34-9-49-1,17 7-65 0,18 38-103-2</inkml:trace>
    </iact:actionData>
  </iact:action>
  <iact:action type="add" startTime="34397">
    <iact:property name="dataType"/>
    <iact:actionData xml:id="d4">
      <inkml:trace xmlns:inkml="http://www.w3.org/2003/InkML" xml:id="stk4" contextRef="#ctx0" brushRef="#br2">24944 12904 171 0,'-4'-14'85'6,"-2"3"9"0,-1 5-7 1,14-11-18 2,-7 17-12-1,3-5-8-2,-3 5 3 2,7-5-11 0,6-3-4-1,7 4 6 0,14 1-6 0,8 1-6 2,10-1-6-2,25-5-8 0,18-1-6 1,-13 14 0-1,18-17-1 3,-19 11 0-4,16-3-4 3,-10 4 1-1,-7-8-3-1,-4 3-1-1,-12 5 0 3,-13-6-2-2,-18 12 2 1,1-12-3 0,-19 6 0-2,-3 0 0 1,1-3 0 2,-7 3 1-4,4 3 0 3,-7-6-1 1,-3 3 1-2,-6 3 3-1,-1-3 1 2,1 6 0 0,-37 24-1 0,-21-6 0-2,-7-6-4 2,-19 2 4-1,-17-17-4 3,-14-6 2-5,14-10 1 3,-16-4 1 0,8-3 1 0,5 0-2-2,16 3-1 2,-2 3 0 0,8 6 0 0,11-12-2-2,-3 3 0 2,22-2-1 0,16-15 0 1,25 13-3-4,10-11-1 3,14 12 3 0,-3 0 2 0,9 6 0-2,11 1 0 2,7 13 2 0,-3 1-1-3,15 6 0 4,11 15-1-2,10 10 0 2,17 0 0-1,19-15 0-2,-4 18 0 2,1 1 1 0,3 0 1-2,-16-5 1 2,15-6 3 0,-13 10-2 1,10-16-4-2,3-8 0-1,1 0 0 2,-18-25 0 0,-3 9 0 0,-17-15 0-2,-6 18 0 3,-24-8 0-2,-6 10 0 1,-5-3 0-2,1 3 0 2,-18-5 0 0,13 10 0 0,-14-10 0-2,-3 5 0 2,-3 3 0 1,-1-3 0-2,-9 5 0-1,13-2 0 1,-19 4 0 2,-42 10 0 0,-36-7 0-3,-26-3 0 2,5-11 0-2,-2-2 0 3,8 6 0-3,7-5 0 2,-16 5 0 0,14-15 0 1,-18 18 0-3,15-13 0 1,3-5 0 1,6-12 0 0,1-3 0-2,7-5 0 2,22 0 0 1,24-3 0-1,17 18 0-3,30-4 0 3,0 24 0 1,0 0 0-2,-12 0 0-1,24 0 0 2,-24 10 0 0,24-10 0 0,-8 14 0-2,37 6 0 2,31 2 0 0,28 3 0 0,38-8 0-2,17 3 0 1,25-15 0 2,14 10 0-1,-17-5 0-2,-10-16 0 2,-2-1 0 0,-11 5 0 0,-30-13 0-2,-5-5 0 2,-20-2 0 1,-1-3 0-2,-37-16 0-1,-4 11 0 2,-7-1 0 0,-16 3 0 0,-17 8 0-2,3 7 0 1,-9 7 0 2,-3 6 0-1,-8-6 0-2,-3 12 0 1,6-6 0 2,-11 2 0-1,13-4 0-2,-13 2 0 2,8 2 0 0,-8-2-14-2,7 0-20 2,-11 20-6 0,-24 5-30 1,4 1-44-4,-29-9-65 3</inkml:trace>
    </iact:actionData>
  </iact:action>
  <iact:action type="add" startTime="43981">
    <iact:property name="dataType"/>
    <iact:actionData xml:id="d5">
      <inkml:trace xmlns:inkml="http://www.w3.org/2003/InkML" xml:id="stk5" contextRef="#ctx0" brushRef="#br0">5098 4765 245 0,'9'3'82'8,"-6"-3"-29"0,-15-3 10-2,12 6-22 2,0 11-27-1,0-8 16 0,-7 26 8 1,-10 12-18-1,-4 15-1 1,-15 17 0 0,-3 26-2-2,-1 16-7 3,-4 1-3-1,-4 3-6-2,-1-9-1 2,-2 7 2 0,2-4-2 2,11-18 0-5,8-6 0 3,7-33 0 1,8-19 0-2,1-3 1 1,12-35-1-2,2 1 0 2,2-8-2-1,-2 1-2 1,0-2 1-2,0 1-2 2,0-25 2 0,-21-21 3 0,1-23 2-2,3-7-2 3,6-28-3-2,-6 8 3 1,1 22 0-2,9 22 0 3,7 27 0-2,0 10 0 1,-4 8 1-2,-5 12 0 2,18 7 3 0,-18-2 6-2,18 28 7 2,5 41 2 0,3-1-2 1,-1 11 5-2,5 0-1-1,-5-5-5 2,-12-20-1-1,12-3 2 2,-9-16 2-3,-5-20 0 2,9-15 2 0,-8-5-1-2,1-5-6 2,5-2-4 0,13 2-5 0,27-23-1-2,-16 12-4 2,25-22 0 0,-7 3-2 1,17-11 1-4,-23-6-8 3,23 0-13 0,-13 16-37 0,-10 18-28-2,-4 27-27 3,27 36-152-2</inkml:trace>
    </iact:actionData>
  </iact:action>
  <iact:action type="add" startTime="45003">
    <iact:property name="dataType"/>
    <iact:actionData xml:id="d6">
      <inkml:trace xmlns:inkml="http://www.w3.org/2003/InkML" xml:id="stk6" contextRef="#ctx0" brushRef="#br0">9546 4644 243 0,'7'0'111'6,"-7"0"-50"2,0 0-11-2,0 15-24 2,-28 39-5-1,-5 15 5 0,3 33-3 0,-20-1-7 2,2 7-4-1,-4-6 2-2,0 16 2 2,-2-2 1 0,-2-3-2-1,5-9-4 2,2-6-4-4,8-26-1 3,2 0-1 1,16-31-1-2,3-13-2 1,2 1 0-1,-1-26-2 1,11 7 0-2,5-15 0 3,-6 5-1-2,5-15 0 0,-17-29 0 1,-2-18 1-1,0 0-1 1,6-22-4-1,-4 20-7 0,10 15 4 2,4 10 6-2,9 28 1 0,3 16 2 3,-5-10-1-5,0 16 0 3,0-9 1 0,0 20 2-1,3 27 1 0,10 28 2 2,3 4 6-2,1-7-4-2,-7-5 4 4,6-7 1-1,-16-15-2 0,2-2 6-2,1-23-1 2,-3-5 4 0,11-10 4 0,-2-7-1 0,7-7-3-2,8-10-14 2,13-10-3-1,2-13-2 0,6-16 0 1,-5-2-1 0,17 2 0 0,-5 18 0-2,-1 11-5 2,-11 13-30 0,10 16-39 0,-7 3-45-2,-2 18-175 2</inkml:trace>
    </iact:actionData>
  </iact:action>
  <iact:action type="add" startTime="46089">
    <iact:property name="dataType"/>
    <iact:actionData xml:id="d7">
      <inkml:trace xmlns:inkml="http://www.w3.org/2003/InkML" xml:id="stk7" contextRef="#ctx0" brushRef="#br0">14123 5120 254 0,'0'3'111'5,"-3"-3"-28"4,0 5-24-1,-7 17-24 0,-7 13-11-3,4 16 3 4,-21 1-6-2,-2 14 0 1,-4 12-3-1,8 18-2 1,-20 10-5 0,5 22 1 0,-14-32-1-2,12 3-6 1,-2-20-2 1,-5-3-2 0,2-23 0-2,11-5-1 2,2-8 1 1,5-23 0 0,33-12-2-2,-1-10 1 0,4 6 0 2,-13-34 0-2,15-17 0-3,-4-3 0 5,4-9 0-1,-2-9-1 0,13 1 2-1,-8 28-1 0,15 32 0 1,-4-6 1 0,-13 8 0-2,10 15 2 2,-9-3 4 0,1 2 7 0,14 41-10-3,-2 5-3 4,3-11 3-1,-17 4 0 0,0 0 9-2,12 1 0 3,-15-21 1-2,0 7-1 1,-2 6-3-2,4-24 4 2,-11-17-1 0,9 3 0 0,-6 0-2-2,12-9 1 2,34-27-5 1,4-3-4-2,4-17-2-1,11-6 0 2,-2 8 1 0,-12 16-2 0,-6 17 1-2,-19 10-1 2,-7 17-5 0,-6-1-35 0,4 12-49 0,-22 8-42-2,-28 6-133 2</inkml:trace>
    </iact:actionData>
  </iact:action>
  <iact:action type="add" startTime="48413">
    <iact:property name="dataType"/>
    <iact:actionData xml:id="d8">
      <inkml:trace xmlns:inkml="http://www.w3.org/2003/InkML" xml:id="stk8" contextRef="#ctx0" brushRef="#br0">19860 3563 119 0,'3'0'61'8,"7"0"4"0,-2 0 20-2,-8-5-8 2,-5-4-5 0,16 9-19 0,19-5-19-3,13-12-16 4,11-11 8-2,33 2-6 2,9 5-3-4,-3 4 5 3,25 2-4 0,13 15-6 1,-22-5 0-3,-11 16 0 2,-20-17 0 1,-38 8 0-1,-33-9-4-2,-7 7-8 1,-3-4 0 1,-4-2-6-1,-50-41 3 1,-27-9 2-1,-31-26 1 1,-8 6 0 0,6-8-1-3,7 23-1 4,10 1 2-2,13 13-1 2,20 15 0-3,47 17 0 2,2 25-1 0,18-7 2 0,-3 2 1-1,27 52 8 0,6 35-3 1,16 26-1 0,-5 24-2-2,7 3 4 2,4 9-3 1,-8-1-1-2,-11-39-1-1,-13-21 1 2,-8-29-2 0,-4-17-1 0,-5-37 1-3,0-7-1 5,-3-3-2-4,0-18-1 3,42-63 3-3,15-28-1 2,2-41 1 0,-2-55 0 0,-14-2-1-2,2 49 1 2,-10 49 0-1,-13 52 1 3,-6 43 0-5,-13 11-1 3,-3 6 0 0,0-3 0 0,-3-3 0-2,-31 37-1 2,-25 31 1 0,-2 2 2 1,-20 24 0-5,-15 12 1 5,12 13 1-1,0 25 1 1,-16-15 0-3,0-11-1 1,-1-20-3 1,8-27-1 0,6-18 0-2,29-22-1 2,16-14-2 0,29-14-4 0,8 6-14-2,-2-10-19 2,19-18-17 0,30-25-52 0,9 19-196-1</inkml:trace>
    </iact:actionData>
  </iact:action>
</iact:actions>
</file>

<file path=ppt/ink/inkAction1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17T01:47:12.185"/>
    </inkml:context>
    <inkml:brush xml:id="br0">
      <inkml:brushProperty name="width" value="0.05292" units="cm"/>
      <inkml:brushProperty name="height" value="0.05292" units="cm"/>
    </inkml:brush>
  </inkml:definitions>
  <iact:action type="add" startTime="10917">
    <iact:property name="dataType"/>
    <iact:actionData xml:id="d0">
      <inkml:trace xmlns:inkml="http://www.w3.org/2003/InkML" xml:id="stk0" contextRef="#ctx0" brushRef="#br0">14287 2700 356 0,'28'3'98'7,"-2"-1"-40"0,11-2-6 1,13 5-17-1,8 5 0 3,26-4 5-6,24-3-3 5,13 5-9-1,19-8 5-1,10-3 2-1,42-9-8 2,36 4-7 0,26-3-5 0,18 3 1 0,21 3-5 0,-8 24 1 0,-42 29 0 1,58 3 0-4,-44 7-7 4,-17-14-2-2,-2-15 0 1,7-9 0-2,-4-23-1 3,-1-9 0-3,-40 5-1 3,-35 4 2-3,-24-1 1 2,-21 11-1 2,-7-7-1-3,-11 0 1-1,-38-7-3 1,-8 4 1 1,-30-2 1 0,-16 7-2-1,-5 1 0-1,-20-8 0 1,12 5-1 2,3-2-3-3,-23-9 1 2,-38-9 3 0,-36-24 0 0,-43 9 0-3,-58 4 0 5,-52 11 3-3,-31-5 1 2,-15 1-1-4,-4 11 3 4,16 8 0-2,2-7 1 0,-35 15 0-1,18 4-6 3,36 12 0-1,-19 3 1 0,48 1-2-2,22 2 1 1,38-8 0 2,10 0-1-1,44-11 0 0,4-12 0-2,39-9 0 2,45 15-2 0,19-11-1-2,13 15 0 2,2-4 3 0,9-4 1 0,-8 1 1-2,58-7 3 2,48-2-4 0,59 9 0 0,58-2-1-2,55-9 1 2,26 20 0 0,8 15 1 0,-51 4 2-3,39 11 1 3,-47 8-3 1,-12-22 1-1,-5-6-3-2,15-21 0 2,27-15 0 0,7-24 0 0,-14 1 0-1,-26 4 0 0,-3 2 0 2,-4 15 0-2,-41 14 0-2,-23 8 0 3,-19-2 0 2,-2-5 0-3,-28-3 0-1,-27 3 0 2,-25-3 0 0,-43 6 0 0,-23 4 0-3,-10 4 0 4,0-8 0-1,-3 17 0 0,-20-26 0-2,-70-1 0 2,-55-20 0 0,-53 18 0 0,-34-13 0-2,-62 7 0 3,-35 0 0-2,1 13 0 1,-37-8 0-2,15 17 0 2,47 4 0 0,6-2 0 0,37 3 0-2,-31 12 0 2,-13-11 0 0,26 3 0 0,-2-9 0-3,57 5 0 4,14 4 0-2,12-4 0 2,19-5 0-3,17 3 0 2,8-6 0-1,35 3 0 2,20 3 0-1,14-6 0-2,14 6 0 2,33 2 0 0,12-5 0-2,15 5 0 2,10-5 0 1,2 0 0-2,1-5 0-1,1 10 0 3,-1-10 0-2,19 10 0 0,46 14 0-1,31 6 0 3,33-4 0-2,28-9 0 2,63-12 0-2,38-8 0 0,43-1 0 1,47-4 0 1,29-7 0-2,6 8 0-1,-12 16 0 2,-26 9 0 0,20-7 0-2,-1 8 0 2,17 5 0 0,-28-13 0-1,-29-12 0 0,-27 0 0 1,-52-7 0 0,-27 10 0 0,-38-8 0-2,-37 3 0 2,-44-3 0 0,-40 5 0 1,-34 6 0-4,-25 0 0 3,0 6 0 0,-2-4 0 0,-1 1 0-2,-5 3 0 2,0-1 0 0,-45 4-50 1,-34 7-39-4,-35-7-48 3,-59-7-82-1</inkml:trace>
    </iact:actionData>
  </iact:action>
  <iact:action type="add" startTime="13167">
    <iact:property name="dataType"/>
    <iact:actionData xml:id="d1">
      <inkml:trace xmlns:inkml="http://www.w3.org/2003/InkML" xml:id="stk1" contextRef="#ctx0" brushRef="#br0">32299 14689 192 0,'29'-25'0'8,"-31"0"-50"0</inkml:trace>
    </iact:actionData>
  </iact:action>
  <iact:action type="add" startTime="13619">
    <iact:property name="dataType"/>
    <iact:actionData xml:id="d2">
      <inkml:trace xmlns:inkml="http://www.w3.org/2003/InkML" xml:id="stk2" contextRef="#ctx0" brushRef="#br0">30994 14558 326 0,'25'2'141'7,"11"-8"-91"-1,11 6 5 1,11 6-15 1,21-6-16 0,24-6 0-1,15 14-2 0,27 1-7 1,-2-3-1 0,15 3-4-1,-19-13 0 0,12 10 2 1,-21-32-4 0,-32 22-3 0,-35-3 8-2,-22-2-6 1,-21 8-7 2,-17-9 0-2,-6-4-4 0,-20-36-1 1,-22-39 5 0,-27-16 0 0,1-13 1 0,-6-17-1-2,-16-3 0 2,-9 27 0 1,18 25-1-4,25 39-1 3,23 32 1 0,28 15-1 0,7 10 1-2,-12-5 1 2,10 23 0 0,-20 65 13 0,14 33-5-2,1 34-1 1,5 23-2 2,-8-12 0-1,-2-12-4-2,8-13 0 2,-3-20 2 0,4-42-3 0,-8-39 1-2,8-36-1 2,1-4-4 1,10-13 0-2,17-21 4-2,68-80-2 5,21-46 0-3,28-47 2 1,32-32-2-2,-24-19 0 2,-55 49 1 0,-17 63 0 0,-25 62 2-2,-40 59-1 1,-7 18 0 2,-10 2 1-2,5 7-1 0,-12 23 0 1,-84 51 0 0,-4 9 9 0,-24 13-1-1,-49 30 2 0,1-21 0 1,-5 1-7 0,28-23 0-2,17-32-3 2,14-6 0 0,18-16 0 0,34-19-2-2,28-17-1 2,22 1-8 0,20-2-19 0,-1-8-21-2,6-31 0 2,16-12-43 1,-10 12-180-2</inkml:trace>
    </iact:actionData>
  </iact:action>
</iact:actions>
</file>

<file path=ppt/ink/inkAction1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17T01:47:12.185"/>
    </inkml:context>
    <inkml:brush xml:id="br0">
      <inkml:brushProperty name="width" value="0.05292" units="cm"/>
      <inkml:brushProperty name="height" value="0.05292" units="cm"/>
    </inkml:brush>
  </inkml:definitions>
  <iact:action type="add" startTime="9619">
    <iact:property name="dataType"/>
    <iact:actionData xml:id="d0">
      <inkml:trace xmlns:inkml="http://www.w3.org/2003/InkML" xml:id="stk0" contextRef="#ctx0" brushRef="#br0">2330 1185 317 0,'9'-3'100'7,"-9"8"-52"-1,-9-10 5 3,6 18-11-2,6-21-6-1,6 8 0 2,-8-5 5 1,-1-3-10-2,10 8 2-1,0-11-3 2,0 0 0 0,30-3-4 0,-10-3-4-2,11-5-6 2,2 7 0 0,11-32 0 1,-1 34-3-4,4-11 0 3,-4-6 3 0,-2 0 1-1,10 17-1 1,-9-13-3 0,-11 13-2 0,-2 1 1 0,2-5-5-1,-14 3 1 0,9 4-4 1,-12 10-4-1,-3-11 0 0,-21 4 0 0,0 14 0 2,0-6 0-4,-4-2 0 4,1 1 0-1,-1 1 0-1,-1-1 0 2,10 0 0-3,-10-1 0 1,5 1 0 2,-5 1 0-1,5-1 0-2,-11-1 0 2,-18-11 0 0,-39-17 0-3,2-1 0 4,-1-7 0-1,3 12 0 0,5-4 0 0,2-6 0-2,14 18 0 2,5 0 0-1,15 2 0 2,13 12-1-3,0-1-4 2,14 4 3-1,-4 2-2 2,6-4 2-3,-6 2 2 1,5 2 0 1,3-4 0 0,-8 4 0-2,-8 0 1 2,16 1-1 1,-11-1 2-4,3 2-1 4,3 24 0-2,10 22 1 3,3 1-1-3,5 9 1-2,-2 4-1 4,6 4-1-1,-5 4 0-2,-13 7 0 2,2-14 0 0,1-8 0-1,-10-8 0 2,0-29 0-3,0-16 0 1,0-4 0 2,0 5-1-2,0-5 1 0,6-9 0 1,-12 9-2 0,16-11 0-3,-4-6-1 5,12-37 1-3,9-15 1 1,9-7 0-3,-11-19 0 4,14-5 1-2,-5 16-1 2,-11 15 2-1,0 12-1-3,-9 15 0 3,2 5 1 1,-5 7-1-4,-6 7 0 3,-5 9 0 1,8 6 1-1,-6-1-1-2,-4 6 0 2,2 1 2 0,0 2-1 0,0 2-1-2,2-2 1 2,-17 0 0 0,20 0-1 0,-10 6 1 0,5-6-1-2,-41 19 1 2,2 6 5 0,-6 9-5 0,-12 8-1-2,-5 23 0 2,5-3 0 0,-6 0 0-3,5 13 0 7,-2-9 0-8,-1 4 0 5,15-8 0-3,-12-3 0 2,-1 10 0 0,15-32 0 0,11-5 0-2,15-10 0 3,8-9 0-2,10-20 0 1,-4 7 0 0,8-6 0-3,4 6 0 4,-11 0 0-1,11-5 0 0,-8-2-2-2,10 2 2 2,21-17-1-1,4 7 1 2,14-2 2-4,2-8-2 3,37-12-1 1,-10-2 1-4,17-11 0 4,-10 14 1 0,-17 4 0-2,-4 10-1-2,6 3 0 4,-23-1 0-1,13 11 0 0,-6-16 0-3,-1 8 0 3,-20 11 0 0,1-7 0 0,-31 6 0 1,1 7 0-3,-5 3 0 1,-2 1 0 1,-9-4 0 0,11-4 0-1,1 1 0 0,-8 3 0 2,8 7 0-4,0-14 0 4,0 7 0-2,-8-3 0 2,8 6 0-1,-10-11 0-2,-44-25 0 2,-30-11 0 0,0 14 0-2,-6-6 0 2,7-6 0 0,6-3 0 0,17-2 0-2,-1-2 0 2,17 7 0 0,8 3 0 0,16 25-5-3,12 2 1 4,13 12 2-2,-2-3 1 2,3 6 0-4,-6-3 2 4,4 4-1-1,-1-4 1 0,0 2 2 0,-3 9 1-2,20 37-4 2,5 16 0 0,14 10 0 0,-9 8 0-2,1-1 1 2,-11 3-1 0,12-3 1 0,-15-5-1-2,3-2 0 1,-9-33 0 2,-3-12 1-1,-3-12-1-3,-5-22 1 3,7 10-1 1,-10-10 0-3,15-5-3 2,-4-7-2 0,16-30 1 0,-6-5 0-2,0-28 1 3,-5-12 2-2,-3-22 1 1,3-4 0-3,-6 7 0 4,11 12 0-1,0 20 0 1,-2 30 0-3,-11 25 1 1,5 11-1 3,-7 5 2-4,-6 8-2-1,3 1 1 3,-6 2 0 0,6-3-1 1,0 4 0-3,-4 1 1 2,-6 17-1 0,-37 39 5 0,-1 14 0-3,-11 6-2 4,5 10-2-1,-14 6-1 0,-4-1 0-1,12-10 0-1,12-9 0 3,5-15 0-1,-6-9 0-1,24-20 0 0,-11-4 0 0,29-36 0 2,7 14-2-4,4-14-15 4,-11 7-30-2,30-7-32 2,25 1-55-4,-8 3-79 4</inkml:trace>
    </iact:actionData>
  </iact:action>
  <iact:action type="add" startTime="14896">
    <iact:property name="dataType"/>
    <iact:actionData xml:id="d1">
      <inkml:trace xmlns:inkml="http://www.w3.org/2003/InkML" xml:id="stk1" contextRef="#ctx0" brushRef="#br0">8447 2703 226 0,'22'2'227'8,"-4"-7"-135"0,0 2-25-2,21-4 0 2,6-8-20 0,10 0-6 1,13 4-5-4,29-3 0 3,24 7-4 0,29-8-6 0,17 18-3-2,1 5-7 2,39 6 3 0,-15 6-8 0,-23 0-2-2,-5-6-1 3,4-1-3 0,-14-1 1-1,-6-7 0-2,-15-1 0 2,-26-1 0 0,2-6 2 0,-20-3-5-3,-26-4-3 4,-13 9 0-1,-39-5 0 0,-2 6 0-3,-9 2 0 3,-12-2 0 0,4-2 0 0,-65 2 0-2,-56-11 0 2,-54 9 0 0,-15 7 0 0,-18-5 0-2,10 14 0 2,6 8 0-1,-22-2 0 1,-7-12 0-1,25 0 0 1,27-8 0 0,32 4 0 0,22-8 0-3,30-4 0 4,41 3 0-1,32 13 0 0,8-13 0-2,15 7 0 1,-6-7 0 2,2 5 0-1,38-14 0-2,50 0 0 3,57 8 0-2,75 12 0 1,50-3 0-2,33 2 0 1,-34-5 0 2,-45 3 0-1,-11 8 0-2,-41-5 0 2,-58 7 0 0,-16-6 0 0,-29-2 0-3,-26 3-13 3,-11-8-62 0,-21-3-39 1,-18 11-63-3</inkml:trace>
    </iact:actionData>
  </iact:action>
  <iact:action type="add" startTime="16015">
    <iact:property name="dataType"/>
    <iact:actionData xml:id="d2">
      <inkml:trace xmlns:inkml="http://www.w3.org/2003/InkML" xml:id="stk2" contextRef="#ctx0" brushRef="#br0">10994 8987 283 0,'14'3'136'7,"-7"3"-48"-1,5-6-28 2,16 0-13 0,-4 0-9 0,25-6 1-2,-1 0-4 2,32-11-5 0,23 3-3 0,32-6 1-2,1-2-4 2,32 2-4 1,16 12-2-2,29 10-3-1,-27 2-7 2,4 15 1 3,1 1 0-5,25 7 3 0,-10-3-6 2,-16-13-1 0,-19 3-2-1,-13-9 1 0,-35-7 0 1,-29-9-2 0,-37-5 0 0,-28 9-1-3,-29 7-1 3,0 0 0 1,-26 0-3-1,-76 0 1-2,-67 6 2 2,-39-8 0 0,-34-13 1 0,-30-8-1-3,-17 7 2 3,15-4-1 0,-37 11 1 1,35 6-2-3,69 6-3 2,46 6 2-1,38 13 1 2,46-2-1-3,36-10 1 1,33-10 0 2,16 5 2-2,33 12 2-1,39-7-4 3,43-13 0-1,19-1-1 0,19 3-2-3,23-14 0 3,-4 11-6 1,-27-6-6-1,-44 5-14-3,-10-1-39 4,-34-8-52-2,-17-13-64 2</inkml:trace>
    </iact:actionData>
  </iact:action>
  <iact:action type="add" startTime="17104">
    <iact:property name="dataType"/>
    <iact:actionData xml:id="d3">
      <inkml:trace xmlns:inkml="http://www.w3.org/2003/InkML" xml:id="stk3" contextRef="#ctx0" brushRef="#br0">18518 2776 430 0,'3'-5'110'6,"26"1"-50"2,-1-4 8-2,32-3-14 2,17-3-9 0,31-3-5-2,28 5-4 3,26 4-5-2,35-9-6 1,24 10-4 0,3 3-3-2,-24 10-5 2,-3-1-1 2,2-10-4-1,-15 8 0-4,-23-8-3 3,-13-3 0 0,-23-5-2-2,-18-10 1 2,-26 5-3 1,-20 1 1-2,-41 11-1-2,-20 6 1 4,0 3-2-2,-13-3-2 1,-35 8-2-3,-76-3 3 4,-46-13 2-1,-21-5 0 0,-43-11 0 0,-6 11 0-3,15 7 0 4,-20 8 2-1,-32 7-3 0,60 4 0-2,52 8-2 2,12 2-1 0,42-10-1-2,41-5 1 1,63-2 3 1,3-6 1 1,14-2 0-1,51 4 2-2,69-8 0 2,44 10-2 0,54 4-1 0,37 9 1-3,3-9-1 4,-39 1-1-1,-4 16 1 0,-31 1 1-3,-27-10 0 3,-53 4-1 0,-47-11-2 1,-40-6-11-3,-21-3-56 1,-12 5-54 2,-14-5-48-4,-71 25-70 4</inkml:trace>
    </iact:actionData>
  </iact:action>
  <iact:action type="add" startTime="18010">
    <iact:property name="dataType"/>
    <iact:actionData xml:id="d4">
      <inkml:trace xmlns:inkml="http://www.w3.org/2003/InkML" xml:id="stk4" contextRef="#ctx0" brushRef="#br0">21017 8962 281 0,'23'2'167'8,"2"7"-67"-2,21-12-33 2,33 6-11 0,16 3-13 0,30-1-10-1,29-12-3 1,37-10-6-1,42-1 0-1,28 9 0 2,-23 4-5 0,3 7-3 2,4-4-4-3,-5-3-5 0,-5-7 0 1,-35 4-2 0,-19 3 0-1,-33-2 2 0,-52 5-2 1,-56-9-1 0,-29 14-1 1,-11-3-3-5,-6 2 0 3,-39-11-4 2,-99 3 3-3,-83-18 2 2,-57-2-1 0,-37 5 0 0,-5-3 3-1,26 18 1-1,19 6-1 2,-5 26-3 1,69-3 0-1,40 20-2-2,13-19 1 2,44 4 1 0,46-11-1 0,55-12 1-3,12-2 0 3,10 0 2 1,53 3-2-2,44-6 1 0,37-3 0 0,28-11-1 2,44 1 2-1,63-13-1-3,-23-4 0 4,-2 0-1-1,1 11 8 0,-44 16 7-3,-27 3-2 4,-35 3-7-1,-29-1-3-3,-49 10-3 3,-18-24-5 1,-30 21-32-1,-14-9-52 0,9-20-49-2,-66-19-74 2</inkml:trace>
    </iact:actionData>
  </iact:action>
  <iact:action type="add" startTime="19036">
    <iact:property name="dataType"/>
    <iact:actionData xml:id="d5">
      <inkml:trace xmlns:inkml="http://www.w3.org/2003/InkML" xml:id="stk5" contextRef="#ctx0" brushRef="#br0">25366 2791 295 0,'20'1'140'8,"-4"-2"-65"1,9-3-16-2,7-4-12-1,8 5 2 2,20 6 1 1,24-3-10-1,30-3-4-3,27 3-7 3,25 0-1 0,56 0-7 1,16-11-5-2,-2 8-5-1,12 0 1 4,-17 9-1-3,-30-9-3 1,-14 15 2-2,-6-7-5 1,-13 3 3 2,-34-8-3-4,-17 9 1 4,-53-9-2-1,-21-4 1 0,-31-1-2 0,-12 5-2-2,0 0-1 2,-3 4-2 0,-36-8-3-2,-78-2 5 2,-49 4 1 0,-47-12 1 0,-14 3-1-1,-14-1 1-1,-66 16 1 3,2 4-3-1,27 9-2 0,7 3-1-2,59-3 1 2,66 4 1 0,52 8 1 0,53-27 1-2,43 1-1 2,9-3 4 0,27 0 2-2,82 5-2 2,61 2-3 0,60-2-1 0,23 0 2 0,4 12 0-2,10 1-1 2,-24-8-1-1,-37 4 0 1,-5-4 0-2,-19-8-1 2,-71-2 1 0,-33 0-3-2,-35-2-9 2,-34 2-43 1,-12 0-55-1,-11 2-41-2,-50 6-128 3</inkml:trace>
    </iact:actionData>
  </iact:action>
  <iact:action type="add" startTime="20044">
    <iact:property name="dataType"/>
    <iact:actionData xml:id="d6">
      <inkml:trace xmlns:inkml="http://www.w3.org/2003/InkML" xml:id="stk6" contextRef="#ctx0" brushRef="#br0">27933 8834 182 0,'20'3'130'6,"14"-3"-22"0,-27-3-23 3,22 3-23-2,-2-7-21 2,25-2-1-3,-5 3 4 1,14 4-9 2,32-4-9-2,15 9-4-1,28-3-2 2,25 5 2 0,25-5-5 0,-3 6-2 0,11 3 0-2,6 8-3 4,29 11 0-2,-35-2-9-4,-10 1-2 4,12-13 0 1,-18 2 0-2,-10-1 1 0,-18-5 0 1,-43-10-2-1,-33-3 1 2,-31-1 0-3,-35 1 0 2,-6 0-1 0,-2 0 0 0,0 3-1-3,-2 0-3 4,-26 6-1-1,-60 14 5 0,-24-14 2-3,-50-15-2 4,-38-16 1-1,-29-9 0 0,-14-11 1-3,-38 13 1 3,-10 2-3 1,33-7-2-2,4 15 1 0,30 12 1 2,24 14-1-2,34 5 1 1,33 16 0-2,23 1 0 2,33-5 1-1,16-7 0 2,44-6-1-4,17-8 1 4,4-5-1-2,6 5 1 2,37 0 4-3,57-5-5 2,34 15 1 0,41-8-1 0,46 9 0-3,8 0 2 3,8 0-2 1,-22-7 4-1,-7 14 1-3,18-4 7 4,-59-5-6-1,-1 12 2 0,-31-8 2-3,3-2-5 4,-3 2-1-1,-17-13-1 0,-22-1-3-2,-16-8 0 1,-31 9 2 2,-25-8-2-1,-12 6 0-2,-13-2-1 2,-6 1-2 0,3 3-9 0,-4 3-20-2,-2-6-18 1,-28-14-17 2,-32-8 2-2,-26 8-48-1,-10 12-160 3</inkml:trace>
    </iact:actionData>
  </iact:action>
  <iact:action type="add" startTime="22389">
    <iact:property name="dataType"/>
    <iact:actionData xml:id="d7">
      <inkml:trace xmlns:inkml="http://www.w3.org/2003/InkML" xml:id="stk7" contextRef="#ctx0" brushRef="#br0">2350 3680 447 0,'18'4'169'7,"-23"-8"-104"2,10 4-14-4,-3-1-7 4,7-3-24-2,3-1 3 1,20-10-1-2,13-4 7 2,-2 2 1 0,11-4 1 0,-8 8-2-2,11-4-5 2,-5 10-5 0,6-5-5 0,3 0-8-2,-8-1-6 3,21-4 0-2,-17-3 0 2,-14 10 0-2,4-17 0 0,-17 7 0 1,-2 10 0 1,-17 10 0-4,-9-12 0 3,5 9 0-1,-7 6 0 2,-7-12 0-3,7 18 0 2,-11-12 0 0,-32 6 0 0,-28-17 0-2,-26 11 0 2,0-19 0 0,-3 6 0 0,13-4 0-3,0 3 0 4,20-2 0-2,13 7 0 2,24-1 0-3,13-3 0 2,11 12 0-1,0 4-4 2,5-6 1-3,1 6 0 2,10-11 0 0,-19 16 2 0,21 1 1-2,-15-12 2 2,3 19 0 0,17 6 1 0,14 21-3-2,9 20 0 2,-4 4 0-1,-8 4 0 2,-9-4 0-4,1-4 0 4,-7-9-1-2,4 4 2 2,-9-7-2-3,3-14 2 2,-3-17-1 0,-16-17 0 0,0 0 0-2,5-3-1 2,6-5 0-1,26-23 0 3,-18-29-1-6,9-12 1 4,5-9 1 1,-10-20-1-1,11-18 2-2,9 1-1 2,-4 25 1-1,-3 19-1 2,-8 13 0-4,6 27 0 4,-11 10 1-2,-2 9 0 2,-10 0-1-3,1 13 1 1,-8 0-1 2,4-1 1-1,4 6 0-2,-8-3 1 2,-12 19 2-1,-25 26-3 2,9 0-1-3,-23 11 0 1,2 6 0 1,-8 14 0 1,-6 5 0-3,6-2 0 2,-5-2 0 0,9-10 0 0,-13 3 0-3,-1-17 0 3,22-6 0 0,9-15 0 1,19-7 0-3,11-14 0 1,0-5 0 2,0 1 0 0,7-12 0-4,-7 5 0 3,7 5 0-1,1-10 0 2,7 14 0-3,31-6 0 2,-3-10 0-1,22 2 0 2,18-20 0-3,-5 8 0 1,12-14 0 2,-8 10 0-2,14-5 0-1,6-12 0 3,-5-11 0-2,-2 12 0 2,4-13 0-3,-22 6 0 2,6-3 0-1,-15 12 0 2,-24 9 0-3,0 11 0 2,-20 7 0 0,-12 3 0-1,1 5 0-1,-6-2 0 3,3-2 0-1,-2 1 0 0,-69 0 0-2,-13-8 0 2,-17-17 0 0,-12-2 0 0,21 4 0-3,12-17 0 4,-1 8 0-2,2-16 0 2,-14 9 0-3,15 5 0 2,18 14-7 0,17 9-5 0,12 9 4-2,24 5 1 2,1 0 5-1,2 0 2 5,1-3 0-9,-3 6 0 4,12-3 1 2,-12 0 2 2,6 5-1-7,16 19-1 3,22 21-1 0,1 16 0 1,22-8 1-2,-13 23-1 2,11 8 0 0,-5 7 1 0,1-12-1-2,-15 24 1 2,-12-27-2 0,-4-3 2 0,-8-20-1-2,-13-25 0 3,3-19 1-2,-15-3-1 2,5-12-2-3,0-11 1 2,15-22 0-1,10-15 0 2,-11-23 2-3,9-17-1 2,-8-24 0 0,15-13 0 0,2-2 0-3,-12 26 0 4,4 26 0-2,-10 24 1 2,3 29 0-3,-5 11-1 2,-3 17 1 0,-2-8-1 0,2 10 2-2,-13-4-2 2,11-3 1-1,-3 10 1 2,-3 9-2-3,-26 16 5 2,-14 32-1-1,-11 3 3 2,-7 19-3-3,-2-5-3 2,-1 11-1 0,0 3 0 0,12 1 0-3,11-25 0 4,-7-1 0-2,15-24 0 2,17-10 0-3,-7-21 0 1,6-9 0 1,-2 4 0 1,10-3-11-4,-4-5-28 4,3-1-40-1,42 2-47 0,-8 19 25-2</inkml:trace>
    </iact:actionData>
  </iact:action>
  <iact:action type="add" startTime="29498">
    <iact:property name="dataType"/>
    <iact:actionData xml:id="d8">
      <inkml:trace xmlns:inkml="http://www.w3.org/2003/InkML" xml:id="stk8" contextRef="#ctx0" brushRef="#br0">4759 5061 114 0,'0'-4'16'8,"18"4"-7"1,-18-5-7-4,0 2 0 4,11 1 6-2,-9 2 14 0,-2 2 6 1,-2 6-12 0,2 9-12-1,-11-7-4-1,6 0-7 2,-1-1-12 0,-11-6-24 0</inkml:trace>
    </iact:actionData>
  </iact:action>
  <iact:action type="add" startTime="29808">
    <iact:property name="dataType"/>
    <iact:actionData xml:id="d9">
      <inkml:trace xmlns:inkml="http://www.w3.org/2003/InkML" xml:id="stk9" contextRef="#ctx0" brushRef="#br0">4665 5209 147 0,'-6'0'80'5,"6"-2"-35"2,6 7-4 1,-6-5 16 1,7 0-15-3,-23 7-13 2,19-7-9 0,-6 2-1 0,6 1-4-3,-3 2-2 4,-3-8 1-1,3 1 1-1,-7 4 2-1,7 4 7 3,7-6 4-1,-14 4 6-1,14-4 4-1,-14 11-10 3,7-7-6-2,7-4 0 1,-4-4-2-1,3 0-1 0,-2 2-4 1,4 2 2 1,12-5 5-2,29 1-9 1,21-4-6-2,20-12 1 2,34-10 1 0,17 6 0 0,27 5 2-1,34 8 0 1,-14 2 2-2,-7 18 0 1,-16-1 2 2,-17-5-2-2,7 8-4-1,-17-18-4 3,-23-3 2-2,-8-1-4 1,-4-17 2-1,-22 11-2 0,-17 5 3 2,-15 4-2-2,-37 6 0 0,-12-6 2 1,11 8-2 0,-22 8-2 0,11-6-2-3,-8 5 0 4,-19 17 0-2,-22 10 0 2,-20-10 0-3,-44 0 0 2,-32-1 0 0,-27-13 0 0,-50 2 0-3,8-7 0 4,0 2 0-2,20 0 0 2,13 5 0-4,20-9 0 4,18 5 0-1,25 0 0-1,15-8 0-1,19 7 0 3,10 2-4-1,18-9 1 0,21 10 0-2,22-10 3 2,20 0-3-1,-14-6 1 2,7 6-3-3,7-4 1 2,3-3 1 0,38-18 3-1,20 8 1-1,24 5 0 3,41-5-1-1,28 14 0-1,46 1 0 0,28 2 0 1,-7-11 1 0,12 14 3 0,-12-11 1-3,-4 4 3 4,-55 4-1-1,0 4-7 1,-5-2 0-4,-5 9 0 2,-47 1 0 2,-13-2 0-2,-28-3 0-1,-26-11 0 3,-22 4 0-1,-23 0 0-1,3 4 0-1,-6-4 0 3,0 0 0-2,-4 3 0 2,-2 7-37-3,9-3-51 2,-41 30-30 1,-2-5-88 0</inkml:trace>
    </iact:actionData>
  </iact:action>
  <iact:action type="add" startTime="31248">
    <iact:property name="dataType"/>
    <iact:actionData xml:id="d10">
      <inkml:trace xmlns:inkml="http://www.w3.org/2003/InkML" xml:id="stk10" contextRef="#ctx0" brushRef="#br0">6963 13239 386 0,'39'6'133'8,"-10"-6"-55"0,26-6-28-1,11-2-13 0,17 3-16 1,21-5 3 1,25 5 1-4,57-1 4 4,46-5-1-2,42-11-3 1,-16 19 0-2,3 11-1 3,-10 11-2 0,-18 7-6-1,-16 8 0-3,5 0-3 5,-55-1-4-3,-29-2-2 1,-34-6-2-2,-37-13 1 2,-21-9-3 0,-46-6 0 0,0 1-3-3,-3 4 0 3,-64 5-3-1,-78-3 3 2,-71-8 2-3,-69 0-2 1,-20-22 0 3,-12 0-1-4,-22-4 1 1,47 11 0 1,43 8 1 0,43 16 0-1,43-8-1 0,63 12 0 1,63-7-1 0,30-2 1 0,19 0 0-2,6-2 0 1,64-16 0 2,34 9-1-2,49 9-1-1,17 0 2 2,29 9-1 0,28 0 1 1,28-6 1-3,1 5 0 2,-29 4 0 0,-26 21-1-1,-33-22 0 0,-43-16-21 1,-47-13-29 0,-16-3-47 0,-26-36-60-2,-7-2-322 1</inkml:trace>
    </iact:actionData>
  </iact:action>
  <iact:action type="add" startTime="32521">
    <iact:property name="dataType"/>
    <iact:actionData xml:id="d11">
      <inkml:trace xmlns:inkml="http://www.w3.org/2003/InkML" xml:id="stk11" contextRef="#ctx0" brushRef="#br0">14686 5013 230 0,'10'3'248'7,"-3"3"-168"1,9-9-29-2,-9-3-1 2,27-5-14 0,-1 1-7 1,21 3 0-4,38-3 0 3,16 3-1 0,50 1-2 0,66-1-5-1,21 20-3 1,29-2 2 0,-10 23-3 0,-10-3-4-1,-54-1-4 0,-8 7 4 0,-22-11-6 1,-9-1-2-1,-57-8-1 1,-24-9 1 0,-19 0-4 0,-9-1 3-2,-43-17 0 2,-9 8 0 0,-9 2-1 0,-2 5-2-2,-68 19 0 1,-64-11 2 2,-82-4 1-2,-79-24-4-1,-14-12 0 3,-20 15 1-2,33 7-2 1,32 2 1-2,35 3 0 3,54 0 0-2,49-5-3 1,41 1-2-1,42-7 0 1,45 2 2 0,14 4 1-1,32-20 2 0,35-2 2 1,29 7-2-1,38 14 0 2,57 23 0-3,30 5 0 2,36 10 0-1,-6 6 2 1,-5-7-1-1,-28 5 4 1,-12-6-1 0,-17-17-2-1,-19-22-2 0,-53-8-1 1,-31-5-2-1,-16 3-12 2,-37 9-26-3,-29 0-44 2,-14 27-30 0,-9-12-44 0</inkml:trace>
    </iact:actionData>
  </iact:action>
  <iact:action type="add" startTime="33542">
    <iact:property name="dataType"/>
    <iact:actionData xml:id="d12">
      <inkml:trace xmlns:inkml="http://www.w3.org/2003/InkML" xml:id="stk12" contextRef="#ctx0" brushRef="#br0">17237 13211 434 0,'3'5'108'7,"13"5"-46"1,5-8-13-3,23 3-18 4,12 1-8-2,21 1-4 2,16-12-2-4,22 3 0 3,51-1 5 1,-2-5-4-2,53 8 4-1,11 8 0 2,30 2-4 0,3 7-3 2,-19-7 0-4,-6-5 1 2,-7-5-2 0,-33 0-7-2,-38-22 1 2,3-6-4 0,-21 2-1 1,-12 9 2-4,-8 4-1 4,-23 5-2-2,-33 4 2 2,-32 1-1-3,-28 3-2 1,-6-5 1 0,0 5-2 1,-17 8 0 0,-55 26 0-2,-30-12 1 2,-35-7-1 0,-35-5 2 0,-17-12-1-2,-40 2 2 2,-41-11-1 0,-5 2-2 0,-2 9-1-2,-15 9 0 2,7 4 1-1,26-13-1-1,39 4 1 3,25-4-1-1,47 1 1 0,42 6-2-1,24-14 0-1,48 22-1 4,30-18 2-3,6 6 1 1,0-6-2-2,16-2 0 2,44-9 1 0,21 14 1 0,23-3-1-2,69 0 1 1,48 15 0 2,40-4 1-2,7-8 0 0,12 13 1 1,-33-1 5-1,-30 20 5 2,-5 0 5-3,-14 11-4 1,-54-9 1 2,-20-12-14-1,-16-16 0-2,-16-8 0 2,-10-7 0-1,-23-6 0 3,-18 7 0-5,-37-1 0 2,-4 7 0 2,-4 2 0-3,-89 0 0 2,-96-6 0 0,-15-5 0 0,-45 5 0-2,4-5 0 2,7-6 0 0,57 8 0-1,17 1-19 1,60 6-17-1,27 7-18 1,58 9-30 0,34-17-33 0,45-5-44-2</inkml:trace>
    </iact:actionData>
  </iact:action>
  <iact:action type="add" startTime="39086">
    <iact:property name="dataType"/>
    <iact:actionData xml:id="d13">
      <inkml:trace xmlns:inkml="http://www.w3.org/2003/InkML" xml:id="stk13" contextRef="#ctx0" brushRef="#br0">369 18149 483 0,'7'0'90'8,"16"2"-15"0,13 13-6 0,1-8-29-3,15 8-10 3,36-7 2 0,21 1-3 1,55-21-3-4,24-5 1 4,82-10 2-2,34-10-5 2,18 14 2-2,36 9-4 1,-74 26-7-1,-6-4-9 1,-8 28-6-2,-38-4 0 2,-48-5 0 0,-3-4 0 1,-52-8 0-4,-17-10 0 4,-25 9 0-2,-18-11 0 2,-12 2 0-5,-12-2 0 5,-12 1 0-2,-33-2 0 3,6 3 0-4,-6 1 0 1,-16 0 0 2,9 2-52-2,-11 6-59-1,-38 9-56 2,-44-23-165 0</inkml:trace>
    </iact:actionData>
  </iact:action>
  <iact:action type="add" startTime="40010">
    <iact:property name="dataType"/>
    <iact:actionData xml:id="d14">
      <inkml:trace xmlns:inkml="http://www.w3.org/2003/InkML" xml:id="stk14" contextRef="#ctx0" brushRef="#br0">5820 18228 225 0,'18'2'202'6,"1"1"-121"0,5-3-9 2,17-5-6 0,-2 5-13 0,30 2-9-2,20-2-5 2,54-9 0 0,55 1-4 0,32-9-6-2,61 1-1 2,8 12-1 1,21-1-8 0,38 27-4-5,32 18 1 5,61 16-2-1,-22 18-6-1,-32 7 3 0,-59-16-11 0,-50-16 0 2,-47-20 0-1,-60-32 0-3,-57-11 0 3,-55 0 0 1,-41-6 0-2,-15 3 0 0,-13 7-35 1,-32-42-35 0,-46-5-1 0,-50 25-25-2,-26 23-33 2,-12 18-178 0</inkml:trace>
    </iact:actionData>
  </iact:action>
</iact:actions>
</file>

<file path=ppt/ink/inkAction1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17T01:51:26.390"/>
    </inkml:context>
    <inkml:brush xml:id="br0">
      <inkml:brushProperty name="width" value="0.05292" units="cm"/>
      <inkml:brushProperty name="height" value="0.05292" units="cm"/>
    </inkml:brush>
  </inkml:definitions>
  <iact:action type="add" startTime="7262">
    <iact:property name="dataType"/>
    <iact:actionData xml:id="d0">
      <inkml:trace xmlns:inkml="http://www.w3.org/2003/InkML" xml:id="stk0" contextRef="#ctx0" brushRef="#br0">2752 6124 283 0,'0'0'215'8,"0"-4"-142"-3,8 8-32 3,-8-10-3 1,0 6-20-2,-8-3-3-1,21 8 1 3,-18-10 3-2,5 8 0 2,0-3 0-4,2 0-1 4,-15 0-1-2,1 0 5 2,-20 0-4-3,-1-3-7 2,-18 6-3 0,-7 3-3 0,6-6-1-2,4 0-3 2,2 5 0-1,-5 1 0 4,0 1 0-7,-8 0-1 4,-8 1 0 0,6-11-1 0,8 8 1-3,8-2-1 4,-3 0 2-1,15 1-1 0,15-4 0-2,8 2 0 2,6-2 0 0,4 3 1 0,0-8-1-2,0 1 0 2,4 8 1 0,-4-4-1 0,-3-7 1-2,6 7-1 2,1 0 2 0,-1-5 0 0,3-23-2-2,-2-11 6 2,-1-1-5 0,5-14 1 0,21-7 1-3,-25-10-3 4,16-16 0-1,-13-10 0 0,-7-1 1-2,14 17-1 3,-12-1 0-2,-2 25 0 1,5-5 0-2,-1 22 1 3,6 16-1-2,-5 0 1 2,5 4-2-3,-7 7 1 1,-6-7 0 2,10 18 0-2,-7 4 0-1,6 1 0 2,-16-3 0 1,20 0 0-2,-20 0 1-1,14 0-1 2,-11 6 0 0,14-6 0 0,-24 22 1-2,6 0-1 3,-4 7 1-2,-19-1 0 1,23 3-1-2,-21 2 0 3,11 6 0-2,-6-1 0 1,7 3 0-2,-1-16 0 2,11 7 0 0,4-19 0-1,-4-4 0-1,10-9 0 3,0 0 0-1,3-6 1 0,0 12-1-3,-9-6-1 3,12-9 1 1,-2 9 0-1,4-4-1-2,0-17 1 2,4 8 0 0,8-16 0 0,12-2 1-2,-4-8-1 2,1-7 0 0,2 13 0 0,-6-8 1-2,-10 15 0 2,8-5-1 0,-9 3 0 0,5 6-1-2,-15 3 1 2,15 4 1-1,-17 0 0 1,-2 10-1-2,11 5 1 4,-11 0-1-3,0 3 5 1,2 5 7-2,1 1 12 2,1 3 1 1,21 29-11-2,-11 2-7-1,7-13 6 2,-6 4 1 0,10 3-6 1,-16-7 0-4,1-13-6 3,0 5-2 0,-3-19 0 0,-10 6 0-2,2-9 0 2,-11-6 0 0,18 6 0 0,-16 4 0-2,14-4-5 2,-4 0-33-1,0-4-39 2,21 1-48-3,15 10-116 2</inkml:trace>
    </iact:actionData>
  </iact:action>
  <iact:action type="add" startTime="16653">
    <iact:property name="dataType"/>
    <iact:actionData xml:id="d1">
      <inkml:trace xmlns:inkml="http://www.w3.org/2003/InkML" xml:id="stk1" contextRef="#ctx0" brushRef="#br0">3394 5511 374 0,'10'2'106'5,"-10"2"-63"3,-10-3-5 0,10-1-24 0,-3 0-11-2,0 0 3 2,3-1 10-1,0 5 6 2,3-4 11-3,-3 0 4 2,-3 3-10 0,6-3-7-1,-3 0-3-1,0 18-4 3,-3 15-6-1,-1 12-6 0,-5 5 1-2,2-10-2 1,5 5 1 2,-12 11-1 0,14-19 2-4,0-9-2 3,-2-11 1 0,15-20-1 0,-13 3 1-2,0-10-1 2,5 10 0-1,11-4 0 2,16 4-9-3,-8-18-9 2,11 8-27 0,-18-15-35 0,12-17-43-2</inkml:trace>
    </iact:actionData>
  </iact:action>
  <iact:action type="add" startTime="16989">
    <iact:property name="dataType"/>
    <iact:actionData xml:id="d2">
      <inkml:trace xmlns:inkml="http://www.w3.org/2003/InkML" xml:id="stk2" contextRef="#ctx0" brushRef="#br0">3511 5137 388 0,'0'-14'74'6,"0"14"-35"2,-3-5 1 0,6 5-21-1,-6 0-4 1,3 0 3 0,0 2-5 0,0-4-11-2,3 7-2 3,-3-8-23-2,5 6-84 1</inkml:trace>
    </iact:actionData>
  </iact:action>
  <iact:action type="add" startTime="19936">
    <iact:property name="dataType"/>
    <iact:actionData xml:id="d3">
      <inkml:trace xmlns:inkml="http://www.w3.org/2003/InkML" xml:id="stk3" contextRef="#ctx0" brushRef="#br0">4465 5406 293 0,'3'0'108'7,"-3"6"-64"1,4 1-1-1,-12-12-17 0,9 5-13 2,2 0 8-3,4-2 6 2,-4-6-4-1,14-12-11 1,-1 1 5 0,18-4-1-1,-4-6-3 1,-10-1-2-1,11 3-6 0,-12 7-2 1,-12 5-1-1,0 6-1 2,9 6-1-4,-32 10 1 4,16-7 0-1,0 3 0 0,10 10 3-3,-20 24-3 4,28 7 0-1,-10 18 0-1,-8 12 0-1,5-6-1 3,-2 10 3-1,-3-5-2 1,0 1-1-1,0-10-1-3,0 1 1 4,-8-16 0-1,-5-12-1-2,-3-17 0 3,8-3-3-2,-4-9-6-1,5-4-3 0,-9-8 2 4,11 4 2-3,-10-11 3 2,-1 6 1-4,-2 5 0 3,15-12 1 0,3 12 1 0,0 5 2-2,3-10 1 2,-3 5 2 0,0 0 0 0,9 5 6-2,8-10 12 2,11 10-5 0,4 2 7 0,8-14-2-3,-8 7 2 5,17 3-5-3,-9-6-4 0,-17 1-7 0,-6 7-3 1,3-5-3 0,-20 0 0 1,8-8-6-4,-5 13-36 2,10-7-45 3,-13-20-48-2</inkml:trace>
    </iact:actionData>
  </iact:action>
  <iact:action type="add" startTime="20626">
    <iact:property name="dataType"/>
    <iact:actionData xml:id="d4">
      <inkml:trace xmlns:inkml="http://www.w3.org/2003/InkML" xml:id="stk4" contextRef="#ctx0" brushRef="#br0">5078 5599 267 0,'19'4'125'8,"-18"-4"-60"-2,12-4-15 2,2-9-27 0,-2 8-2-1,23-3 9-1,0 4 4 3,4-1-6-1,18-1 0 0,1 12-3-2,-8-3-2 2,2 11-5-1,-9-6-7 2,-12 2-3-3,-3-6-2 3,-9 7-2-2,-4-11-1 1,-13 6 1-2,1-12-1 1,-7 1-2 1,3 10-1 1,-4-10-2-3,-9-1-1 2,-7-15 0 0,-4-3 3-1,-13-1-1-1,9 5-1 3,-4-2-1-2,9 2 1 1,3-2-2-2,4 9-2 3,9 0 0-1,2-6-3 0,-3 19 0 0,16 0 3-2,-8-5 3 2,3 7 3-1,-3-2 1-1,0 3 1 3,18 3 1-1,2-2 0 0,3 14 0 0,0-1 4-2,2 8-3 1,-5 6 2 1,1-12 2-2,0 4 1 2,-3 12-3 0,-8-18 0 1,-7 13-1-4,4-6-3 3,-10-9 0 1,-6 4-2-1,-7 4 0-2,-15-18 0 2,22 10-1 0,-14-7 1 0,5-2-2-2,4 2-1 2,14-8-10-1,-9 0-27 2,3 5-35-3,12-18-31 2,6-18-98 0</inkml:trace>
    </iact:actionData>
  </iact:action>
  <iact:action type="add" startTime="21377">
    <iact:property name="dataType"/>
    <iact:actionData xml:id="d5">
      <inkml:trace xmlns:inkml="http://www.w3.org/2003/InkML" xml:id="stk5" contextRef="#ctx0" brushRef="#br0">5984 5300 301 0,'26'-6'99'7,"-6"15"-38"-1,-8-1-8 2,21 9-18-1,-7 3-6 1,1 7-1-2,-3-1-6 3,-1 24-6-2,-4 7-8 2,-10 10-2-3,-9 4 0 2,-9 8-3 0,-14-6-1 0,-16-13-1-2,-15-8-1 2,-7-10-3-1,-1-22 0 2,4-31-1-3,4-10-12 2,12-7-11 1,15-4 3-2,14-12 10-1,24 14 8 2,17 5 6 1,13 8 0-2,12 28 12-2,11 0 5 5,20 9 1-3,-4 24-2 1,1 7-3-2,-1-3-4 2,-19 5-3 0,-22-12-5 0,-19-9-1-2,-10-15-3 2,-14 6-31 0,-9-13-44 0,-21-4-140-2</inkml:trace>
    </iact:actionData>
  </iact:action>
  <iact:action type="add" startTime="22404">
    <iact:property name="dataType"/>
    <iact:actionData xml:id="d6">
      <inkml:trace xmlns:inkml="http://www.w3.org/2003/InkML" xml:id="stk6" contextRef="#ctx0" brushRef="#br0">3324 6971 232 0,'0'-12'84'5,"10"2"8"4,-10 13-30-1,0-6-18 0,0 6 0-3,0 1 0 4,0-2-6-1,0 3 4-1,6 12-11-1,6 15-18 3,-4 1-1-2,-8 16 2 2,0 6-6-3,-13-1-2 2,-3-7-1-1,-4-2-1 1,9-2-1-1,-2-22-1 0,1-1-1 1,0-9-1 1,2-11-2-3,4-5-3 1,-15-21-3 2,-5-18-17-1,10-14-45-3,-2-16-55 4,5-2-204-1</inkml:trace>
    </iact:actionData>
  </iact:action>
  <iact:action type="add" startTime="22705">
    <iact:property name="dataType"/>
    <iact:actionData xml:id="d7">
      <inkml:trace xmlns:inkml="http://www.w3.org/2003/InkML" xml:id="stk7" contextRef="#ctx0" brushRef="#br0">3253 6495 318 0,'13'-15'144'5,"-16"18"-85"3,3-3-23 0,-4 4-31 0,8 0-5-2,-8-8-31 2,16 4-72 0</inkml:trace>
    </iact:actionData>
  </iact:action>
  <iact:action type="add" startTime="23500">
    <iact:property name="dataType"/>
    <iact:actionData xml:id="d8">
      <inkml:trace xmlns:inkml="http://www.w3.org/2003/InkML" xml:id="stk8" contextRef="#ctx0" brushRef="#br0">4536 6731 222 0,'23'-6'88'6,"-10"-4"-18"2,3 5-21-3,0-3-22 4,-1-4-10-2,-2-13-3 2,14 3-4-3,-1-12-5 2,-11 9-3 0,2-3-1 0,2-1-1-2,-6 10 1 1,-13 13-1 1,7 6 1 1,-18 9 1-4,11-3 7 3,0 13 2 1,-9 17-7-1,18 16-2-2,-9 14 6 1,-9-4 1 2,9 3 2 1,0-5-6-7,0-2 2 7,-4-10-3-4,4-8 0 3,13-10-2-3,-25-2-1 2,8-2 2-1,4-9-3 2,-3 0 1-3,-6-6 0 2,-2-4-1 0,-10-3-3 1,-8-8-2-4,9-9-9 3,-8-7-7 0,11 1 2 0,11 7 9-2,-2 7 6 2,8 2 4 0,8 10 6 0,-8-7 16-2,0 1 0 2,23 6-12-1,-12-2-1 2,29 3 11-3,-2 3 7 2,21-5 8 0,-15-6-8 0,14 2-3-2,-22 3-9 2,3-3-3 0,-26 3-8 0,-1-2-4-2,-12 2 0 2,9-5-13 0,-18 5-45 0,7-10-60-2,-25-17-168 2</inkml:trace>
    </iact:actionData>
  </iact:action>
  <iact:action type="add" startTime="24138">
    <iact:property name="dataType"/>
    <iact:actionData xml:id="d9">
      <inkml:trace xmlns:inkml="http://www.w3.org/2003/InkML" xml:id="stk9" contextRef="#ctx0" brushRef="#br0">5239 6809 252 0,'20'4'100'6,"1"-4"-24"0,6 0-9 2,1 0-35 0,5 10-4-1,8-7-2 0,6 8 1 0,3 3-4 2,3-8-11-1,-3 12 0-2,-10-5-5 1,-8-7-2 2,3 5-3-2,-21-6 0 0,-3-5-2 1,-11 0 1 0,5-3-2 0,-13 6 1-2,3-8-4 1,1-18-2 1,-22-6 4 1,0 8 0-4,-10-8-1 3,4 13-2 1,-7 1-1-2,10 7 1 0,8 5-1 1,17 11 1 0,4-8 2 0,0 0-1-3,0 0 3 3,0 0 1 0,4 0 2 1,17 12-2-3,15 0 1 1,3 12 2 2,-9-4 1-1,5 10 4-2,-6 0 2 2,-10-3-6-1,-15-5 0 2,4 1 0-4,-8-3-3 4,0-9 0-1,-8 2-1-1,-8 4-1 0,-1-7-3 1,-2 1-1 0,-3-5-19 0,-8 7-17-2,17-2-34 2,-10-5-148 0</inkml:trace>
    </iact:actionData>
  </iact:action>
  <iact:action type="add" startTime="24752">
    <iact:property name="dataType"/>
    <iact:actionData xml:id="d10">
      <inkml:trace xmlns:inkml="http://www.w3.org/2003/InkML" xml:id="stk10" contextRef="#ctx0" brushRef="#br0">6110 6707 334 0,'18'20'82'6,"-4"9"-19"2,6-2-24 0,-1 13-21-3,-6 7 1 4,-11 7-4-1,-7-7-7 0,-11 12-3-2,-17-12-3 1,-12-9-2 2,-14-12-1-1,2-15-4-2,6-14-16 2,8-14-7 0,17 0 1 0,22-8 14-2,8 8 13 2,22 3 3-1,4 2 7 2,24 7 2-3,13 5 4 2,5 0 0 0,-1 11-6 1,-1 9 0-4,-12 9-7 3,-31-7-3 0,-1 12-4 0,-13-1-31-2,-26 1-84 2</inkml:trace>
    </iact:actionData>
  </iact:action>
  <iact:action type="add" startTime="25546">
    <iact:property name="dataType"/>
    <iact:actionData xml:id="d11">
      <inkml:trace xmlns:inkml="http://www.w3.org/2003/InkML" xml:id="stk11" contextRef="#ctx0" brushRef="#br0">3086 7902 217 0,'0'0'70'8,"3"0"22"-2,-3 0-35 2,0 11-3 0,0-2-6-1,11 8-10-1,-1 19-11 3,3-4-3-1,-6 15 0 0,5 1-5-2,-20 13-7 2,4 2-8-1,0-7 0 2,-12 2-4-3,6-4 0 1,-4-1 0 2,7-14 0-1,-1-5 0-3,-1-18 0 4,13-10 0-2,-8-8-3 2,4-5-8-4,24-34 8 3,3 3 2 0,-6-2 1 0,11 3 0-1,2-8 1 1,-4 12-1 0,-1 1 0-1,-13 12 0 0,-4 0 0 1,-15 15 0-1,6 9-6 2,-8-3-2-4,-6 16 1 3,3 12 7 1,-2 2 1-1,0 11 3-2,7-8 4 2,-3-7 10-1,6 5-8 2,6-17 6-3,-3-2 3 2,7-2-4-1,31-5-8 1,5 5-7-1,-5-8-2 3,-6 5-8-4,-17 4-15 2,8-4-32-2,-23-5-47 2,-14-6-188 0</inkml:trace>
    </iact:actionData>
  </iact:action>
  <iact:action type="add" startTime="26350">
    <iact:property name="dataType"/>
    <iact:actionData xml:id="d12">
      <inkml:trace xmlns:inkml="http://www.w3.org/2003/InkML" xml:id="stk12" contextRef="#ctx0" brushRef="#br0">4488 7970 279 0,'20'-9'65'6,"1"-11"-10"2,15 5-28-2,-8-9-9 2,-2 7 2-1,14-17-3 2,-14 3-5-3,-14 4-3 2,-1 24-3 0,-2-17 1-1,-9 20-2-1,0 8-3 3,0-16 1-1,0 16-1-3,-1 21-2 4,2-4 1-1,-2 12-1-1,2 2 1 2,-2 9-1-3,1 6 1 1,-8-1 0 3,0 12 3-5,5-16 0 3,14-6 2 0,-19-7-1 0,16-8 0 0,-8-3-2-2,8-8-1 2,-7-5-2 0,-1-7 0 0,0 7 0-3,0-12 0 5,0-7 0-3,-9 19-3-2,-2-17-3 4,-37-2 0-1,12 7-7 0,-18-2-4 0,11-1-1-2,15 20 12 2,-5 6 6 0,13-6 2 1,17-10 3-3,-10 8 6 1,13-10-1 1,0-10 6 0,17 2 12-2,19 3-13 2,24-2 16 0,16-13 17 0,13 13-3-2,2-4-8 2,-23 2-11 1,-27-1-8-5,-9 5-12 5,-28 0-6-1,-4-2-1 0,-3 4-23-2,3 3-48 2,-13-1-47 0,-30-25-89 1</inkml:trace>
    </iact:actionData>
  </iact:action>
  <iact:action type="add" startTime="27084">
    <iact:property name="dataType"/>
    <iact:actionData xml:id="d13">
      <inkml:trace xmlns:inkml="http://www.w3.org/2003/InkML" xml:id="stk13" contextRef="#ctx0" brushRef="#br0">5238 8160 289 0,'1'0'100'6,"-1"3"-49"2,13-3-14-1,13 0-20 1,-10-3 9-1,25-2 9 1,4 10 0-1,11-7-6 2,8-1-2-3,-2 8-2 1,12 7-7 3,-10-14-6-3,-7 2-2-1,-13 3 0 2,-7 4-3 0,-17-7-2 0,-17 0-2-2,-3 0-3 1,-3 5-1 2,2-5-3-1,-2-12-1-2,-13 2 0 1,-8-4 5 2,0-6 0-1,-17 2 0-2,2-14 0 3,-10 10-2-2,8 5-1 1,9 17-6-3,16-13-2 3,-4 13-2 0,17-4 7 1,-5 8 3-3,8 3 3 2,0-14 0 0,8 14 1 0,-1-1 3-3,17 17-2 4,5 5-2-2,8-8 2 1,5 14 3-1,-1-16 4 0,-9-1 1 2,-3 8 2-1,-2-3-2-2,-14-7-2 2,-2 14-3 0,-11 1-4-2,-12-10-1 2,0-1 0 0,-4-6-2 0,-11 2-2-2,2 0-12 1,-4-18-26 2,2-11-27-1,-5-14-48 0,20-6-268-2</inkml:trace>
    </iact:actionData>
  </iact:action>
  <iact:action type="add" startTime="27730">
    <iact:property name="dataType"/>
    <iact:actionData xml:id="d14">
      <inkml:trace xmlns:inkml="http://www.w3.org/2003/InkML" xml:id="stk14" contextRef="#ctx0" brushRef="#br0">6122 7939 255 0,'13'6'144'5,"-6"-5"-67"4,9 11-11-3,7-5-33 2,-1 3-7 1,13 10-5-3,2 5 2 0,7 3-3 2,-8 0-3 0,-11 20-2-2,-2 1-7 2,-10 4 0 0,-16-14-7 0,-27 22-1-1,-14-14-1 0,-33-1-2 1,-4-24-2 0,-9-1-12 0,9-29-14 1,25-1 10-2,17-9 0 2,25-2 16-4,23 3 5 2,22-5 0 0,6 7 7 2,23 0 3-3,3 6-1 2,32 15 5 0,-8-1 1 0,8 10-2-3,-9 3-2 4,-14 9-5-1,-11 9-3 0,-38-18-3 0,-12 4-1-2,-17-9-38 2,-22-4-79 0,-33-12-305 0</inkml:trace>
    </iact:actionData>
  </iact:action>
  <iact:action type="add" startTime="29730">
    <iact:property name="dataType"/>
    <iact:actionData xml:id="d15">
      <inkml:trace xmlns:inkml="http://www.w3.org/2003/InkML" xml:id="stk15" contextRef="#ctx0" brushRef="#br0">8940 6536 201 0,'10'3'185'8,"-1"3"-87"-1,-1-6-28 1,15 0-16-1,18 0-8 0,-6 6-8 2,10-10-2-3,4 19-5 2,22 4-4-1,2 20-2 1,8 9 1-2,-13 22-3 3,9 29-6-1,-21-1-7 0,-17-3-1-2,-18 4-3 1,-45-15-2 3,-16-13-4-3,-57-27-2-1,-13-23-2 2,-5-38-2 0,5-26-2 0,20-19-3-2,13 4 3 2,37 7 1 2,35 14 6-3,17 7 1-1,20 4 2 2,37 17 1 0,30 16-1-1,14 17 2 0,28 2-3 2,-1 13-1-2,-15 15 2 1,-38-10-2-1,-9-6-3 0,-39 3 2 2,-1-15-20-2,-22-9-42-1,-9-11-23 2,2-22-55-1,-15-19-177 0</inkml:trace>
    </iact:actionData>
  </iact:action>
  <iact:action type="add" startTime="30226">
    <iact:property name="dataType"/>
    <iact:actionData xml:id="d16">
      <inkml:trace xmlns:inkml="http://www.w3.org/2003/InkML" xml:id="stk16" contextRef="#ctx0" brushRef="#br0">10686 6865 398 0,'-13'32'113'6,"-35"3"-57"2,-4 11-7-1,-4-4-19 2,-5 15-15-4,20-13-11 4,-18 1-4-2,21 2-6 2,15-20-32-4,13 0-52 4,0-27-188-1</inkml:trace>
    </iact:actionData>
  </iact:action>
  <iact:action type="add" startTime="30451">
    <iact:property name="dataType"/>
    <iact:actionData xml:id="d17">
      <inkml:trace xmlns:inkml="http://www.w3.org/2003/InkML" xml:id="stk17" contextRef="#ctx0" brushRef="#br0">10459 6905 387 0,'37'26'124'9,"-5"2"-59"-2,12 4-18-1,-4 5-16 3,4-3-7-1,-3 6-13 0,-4-8-9-2,-5 5-2 2,-20-17-1-2,4 5-23 6,-19-21-47-9,-5-8-93 4</inkml:trace>
    </iact:actionData>
  </iact:action>
  <iact:action type="add" startTime="30683">
    <iact:property name="dataType"/>
    <iact:actionData xml:id="d18">
      <inkml:trace xmlns:inkml="http://www.w3.org/2003/InkML" xml:id="stk18" contextRef="#ctx0" brushRef="#br0">11215 6430 113 0,'73'14'294'7,"-5"12"-181"1,-7 6-44-1,-6 18-28 0,-13 31-8 1,-36 13-17 1,-9 5-9-2,-33-3-3-1,-32-10-2 2,-28-16-2-1,-3-14 0 2,-1-32-1-3,16-11 1 2,25-21-5-1,18-6-4 2,25 4 1-3,22-3 5 2,9-11 3-1,24 12 2 2,17 16 2-3,21 6 1 2,0 15 3 0,14 12-3 1,6-12-1-5,-4 15-3 5,-9-4 0-1,-36-11-1 0,-12-8-1-2,-18 6-19 2,-15-6-53 0,-6-15-83 0</inkml:trace>
    </iact:actionData>
  </iact:action>
  <iact:action type="add" startTime="31103">
    <iact:property name="dataType"/>
    <iact:actionData xml:id="d19">
      <inkml:trace xmlns:inkml="http://www.w3.org/2003/InkML" xml:id="stk19" contextRef="#ctx0" brushRef="#br0">12384 6907 410 0,'-7'24'93'7,"-14"11"-57"0,-35-4-5 2,-1 9-18-3,-10-9-6 1,-9 5-7 1,19-14-1 0,12 6-5-2,2-11-44 2,27 3-73 0</inkml:trace>
    </iact:actionData>
  </iact:action>
  <iact:action type="add" startTime="31320">
    <iact:property name="dataType"/>
    <iact:actionData xml:id="d20">
      <inkml:trace xmlns:inkml="http://www.w3.org/2003/InkML" xml:id="stk20" contextRef="#ctx0" brushRef="#br0">12159 6919 342 0,'36'30'130'9,"-11"-10"-56"-1,24 2-30-3,-5 0-15 2,2 12-6 2,-8 0-9-2,-5 9-11-1,-7-1-3 2,-5-3-4 0,-4-24-16 0,-11-4-28-2,7-17-37 3,-9-14-152-2</inkml:trace>
    </iact:actionData>
  </iact:action>
  <iact:action type="add" startTime="31561">
    <iact:property name="dataType"/>
    <iact:actionData xml:id="d21">
      <inkml:trace xmlns:inkml="http://www.w3.org/2003/InkML" xml:id="stk21" contextRef="#ctx0" brushRef="#br0">12822 6478 324 0,'57'22'109'6,"10"9"-32"2,-10 14-27-2,2 5-17 2,-2 29-14 0,-20 22-9 0,-21 15-3-2,-24-10-3 2,-33-22-2 0,-7-20-2 1,-27-27-1-4,-6-23 0 3,1-19-3 0,19-17-5 0,4-9-5-2,18 1 4 2,31-7 3 0,15 5 7 0,18 19 0-2,6 3 6 2,26 20 5 0,14 10 4 0,19 10-2-2,-2 9-4 3,12 3-1 0,-7 1-6-1,-12 10-2-2,-21-15-2 2,-23-1-11 0,-24-6-29 0,-13-18-76-2</inkml:trace>
    </iact:actionData>
  </iact:action>
  <iact:action type="add" startTime="32400">
    <iact:property name="dataType"/>
    <iact:actionData xml:id="d22">
      <inkml:trace xmlns:inkml="http://www.w3.org/2003/InkML" xml:id="stk22" contextRef="#ctx0" brushRef="#br0">13681 6867 435 0,'2'-2'102'7,"-2"4"-40"2,2-7-14-3,9 3-22 2,7-1-11 0,23-1 1 0,27 4 2-2,9 0-8 1,13 12-2 1,-3-7-5 1,-21 3-3-3,-9-2 0 2,-32 4-8 0,-5-7-39-1,-17-1-54 0,-21 6-188 1</inkml:trace>
    </iact:actionData>
  </iact:action>
  <iact:action type="add" startTime="32648">
    <iact:property name="dataType"/>
    <iact:actionData xml:id="d23">
      <inkml:trace xmlns:inkml="http://www.w3.org/2003/InkML" xml:id="stk23" contextRef="#ctx0" brushRef="#br0">13926 7064 303 0,'36'-5'146'8,"2"5"-56"-2,-8 3-37 2,20 3-21 0,-7-1-13 0,-2 0-12-2,-1-2-5 2,1 1-2-1,14-4-5 2,-10 2-21-4,12-4-38 4,-1-6-45-1,-8-7-200 0</inkml:trace>
    </iact:actionData>
  </iact:action>
  <iact:action type="add" startTime="32902">
    <iact:property name="dataType"/>
    <iact:actionData xml:id="d24">
      <inkml:trace xmlns:inkml="http://www.w3.org/2003/InkML" xml:id="stk24" contextRef="#ctx0" brushRef="#br0">15613 6303 230 0,'21'-9'147'8,"-16"-2"-84"-1,-10 11-36 2,-30-8-9-3,-14 8 10 1,-31 15-14 2,-6 10-6-1,7-1 0-2,2 6-4 2,-3 7 2-1,16 1-1 2,-8 1 0-3,20 9 0 1,-1-10-1 2,33 2 0-2,4-8 1 0,16-5 3 1,48 15 4 0,0-3-5 0,32-5 3-2,4 9 10 3,26 1-1 0,-10 10 4-2,1 19-6-1,-14 7-12 2,-23 1 2 1,-34-8-2-1,-22-12-3-3,-40-10-2 3,-41-11-1 0,-24-23-2 0,-20-17-2-2,17-10-3 2,6-31-9 1,20-19-11-1,33-7 7-3,41-14 14 3,28-3 5 1,46-10 2-1,30-7 1-2,9 8 8 1,15 6 7 1,-13 8-7 2,-46 3-7-6,-36-5-2 4,-35 6-2 0,-37 11-48 0,-33 25-107-2</inkml:trace>
    </iact:actionData>
  </iact:action>
  <iact:action type="add" startTime="35266">
    <iact:property name="dataType"/>
    <iact:actionData xml:id="d25">
      <inkml:trace xmlns:inkml="http://www.w3.org/2003/InkML" xml:id="stk25" contextRef="#ctx0" brushRef="#br0">12887 4192 309 0,'0'-7'111'8,"7"7"-33"0,-22-7-26-2,15 14-9 1,-4-5-4 1,-29 7 7 1,-6 4-17-3,-9 4-10 2,-6 14-9-1,3-14-6 2,-5 6-2-4,-8-4-1 4,15 3 0-1,8-12 0-1,17 3-1-1,9-7 0 4,14-6 1-3,1-4-1 2,1 2 0-4,18-6 0 3,22-26 4-1,19 1-1 2,20 1-2-4,1 0 4 3,18 2 2 1,-1 19 9-2,-15 3-1 0,-25 8-4 1,-6 2-1-1,-21-7-1 2,-14 10-5-3,-14-7 0 2,-6 4 1 0,3-2-2-2,-7 3-3 3,-34 15 1-1,-44 4 2-1,-7 14-2 1,-9-3 0-3,5-1 0 3,15 2-1 1,25-9 0-1,8-5-3-2,16-6 1 2,12-6 0 0,20-8 2 0,11 0 0-1,-6-8 0-1,35 2 0 2,4-5-1 2,19 1 1-5,-6-7-1 3,-3 7 1 0,-8 5 0 0,-13 2 1-2,-15 1-1 2,-18 2-1-1,-9 5 1 2,8-5 0-3,-23 2-5 2,-12 4 4 0,-20 5 1 0,8 2 0-2,3-9 0 2,-3-4 1-1,23 3-1 0,6 0 0 1,15-6 0 0,8-4 0-1,5 7 0 0,17-27 1 1,12-3-1 0,23-1 0 0,5-9 1 1,27 18 2-4,9-13-3 3,-25 10 3-1,-27 18-1 2,-31 12 5-4,-17-3-1 4,-4-2-3-1,-17 21-3 0,-37 15-2-2,-8 1 2 2,-17-15-5-1,17 6-8 2,-8-14-21-2,21 16-39 0,17 2-47 0</inkml:trace>
    </iact:actionData>
  </iact:action>
  <iact:action type="add" startTime="36758">
    <iact:property name="dataType"/>
    <iact:actionData xml:id="d26">
      <inkml:trace xmlns:inkml="http://www.w3.org/2003/InkML" xml:id="stk26" contextRef="#ctx0" brushRef="#br0">14412 3171 313 0,'-3'10'111'7,"3"1"-63"2,-12-2-23-4,-17-1-6 3,-10 11-9 1,-2-7 4-1,-2 13-2-2,-14 0-2 2,15 2-1 0,-1 11-2-1,-14-7-2 2,17-12-1-3,9-2-3 2,-1-11 0 0,24 1-1-1,-1-6 0 0,6-2 0 1,15-12 2 0,20-6 8 0,17-1 1-3,12-2 0 4,8-3 1-2,5-1 2 3,7 1 1-4,-17 8-4 2,-4-5-5 0,-27 7-2 0,-5 19 1-2,-28-4 4 3,11 1 0-3,-11 3 2 0,-13 24-2 2,-26 20-9 0,-22 2 0 0,-8-11-2-2,-1 8 2 1,-7-12-1 1,13-1 1 0,6 8 0-2,18-8 0 3,14-12-1-1,10-22 2 0,16 3-2-2,16-10 2 2,23-11-1 0,19-21 0 0,11-3 1-2,13-14-1 3,-9 22 0-2,-9-1 2 2,-29 25-1-2,-13-2-1-1,-22 15 1 2,-10-3-1 0,0 39 0-1,-27 0-2 0,-24 1 1 1,1-18-1 0,-7 10 2 0,-3-8-1-2,22-1 1 2,12-8 0 0,29-2 0-2,-3-17 0 2,11 0 0 0,38-39 1 0,-1-21 0-2,19-10-1 2,18 27 1 0,10 0 0 0,-15 18 2-2,-12 4 0 2,-32 28 0 1,-13-6 2-2,-20 11-3 1,-9 6-2-2,-17 20-4 2,-14 6 2 0,-18-19-2-2,9-5-1 1,-4-1-4 2,12-10-3-1,9 10-11-2,19-15-27 2,2-5-6 0,23-12-98 0</inkml:trace>
    </iact:actionData>
  </iact:action>
  <iact:action type="add" startTime="39116">
    <iact:property name="dataType"/>
    <iact:actionData xml:id="d27">
      <inkml:trace xmlns:inkml="http://www.w3.org/2003/InkML" xml:id="stk27" contextRef="#ctx0" brushRef="#br0">10067 1298 422 0,'0'0'113'8,"3"5"-50"0,-6-5-12 0,11 0-19-2,-8-5-7 2,-8 10-1-1,8-5-3 2,3 10-2-3,-6 0 4 2,-10 0-1-1,9 11 0 1,-2-10-7-1,-7 1-2 0,6 8-2 1,-10-3-2 0,-2-7-2-2,-6 4-2 2,-7 9-2 0,-8-6-2 1,-1-4 1-4,-16 22-1 3,10-8 1 1,-27 7-1 1,3 8-1-5,-9-2 1 4,23-3-2-1,1-13 0 0,8-7 1-1,12-2-1 0,17-13 1 0,15-2 0 0,4-2 0-1,0 7 0 3,11-8 0-2,-11-2 0 1,-7 5 1-1,14 3 0 0,0-3 0 1,2 0 1 0,11-12-2-2,7 7 1 2,3 5-1 0,-4-3 0 0,15 3 2-2,-8 3 0 2,8-6 1 0,15 11-2 0,-17-8 4-2,13 7-4 2,5-7-1 0,-14-10 1-1,7 5-1 1,-7-7 0-1,-5-2 0 1,13-2-2 0,-15-9 4-2,3 11-3 2,-11-16 2 0,-11 26 0 0,-1 4-1 0,-16 0 0-1,4 0 1 0,-4 0-1 1,0-3 0-2,0 6 0 2,-4-6 0 1,8 3 1-2,-8 11 0-1,4-11 0 3,-16 34 4-2,15-3-3 1,-15 11-2-2,-8-7 0 2,-6 14 2 0,1-12-2 1,-12 16 0-3,9 1 0 1,-17-3-1 1,1 4 1 0,-8-7-3-2,14-8 2 2,4-15-1 0,21-2 2 0,-2-14 0-2,28-9 0 2,-2 0 1 0,-7-5 1 0,4-6 3-2,45 9-2 2,-1-21-2 0,16-2-1-1,13-15 4 1,3 1 5-1,7-11 1 2,-18 19-2-2,-24 17-1 0,-6-3 0-1,-5 20-6 4,-23-6-1-3,5 9-3-2,-3 0-25 4,-23-1-51-1,7 6-37 0,-13 9-58-2</inkml:trace>
    </iact:actionData>
  </iact:action>
  <iact:action type="add" startTime="40280">
    <iact:property name="dataType"/>
    <iact:actionData xml:id="d28">
      <inkml:trace xmlns:inkml="http://www.w3.org/2003/InkML" xml:id="stk28" contextRef="#ctx0" brushRef="#br0">9947 2951 244 0,'6'-7'106'6,"-6"-10"-55"1,13-13-13 1,-13-1-11 0,9-3-3-2,9-22 3 3,-4 2-8-1,1-16-4 0,0-3-5-3,-1-6-3 3,-14 1-3 1,12 10-2-2,-24-1-2-1,5 22 0 2,-10 17 0 0,17 23-4 1,-5 9-5-3,-3 3 0 2,5 3 9 0,-13 24 2-1,14 7 7 0,2-6 1 1,0 18-1-1,11-6 11 1,-6 12 1-2,17 2 10 4,-2 8-2-3,17 0-9 1,-4-4 0-2,-3-8-13 2,4-10-6 0,-8-11-1 0,-9-22-2-2,-11-10-19 3,11-7-40-2,4-14-53 1</inkml:trace>
    </iact:actionData>
  </iact:action>
  <iact:action type="add" startTime="48587">
    <iact:property name="dataType"/>
    <iact:actionData xml:id="d29">
      <inkml:trace xmlns:inkml="http://www.w3.org/2003/InkML" xml:id="stk29" contextRef="#ctx0" brushRef="#br0">3118 10684 111 0,'9'-2'203'7,"-6"-10"-114"1,1 9-34 0,-4 1-12-1,0 2-21 0,0 5 3 1,-4-3 1 0,-3 13 3-3,-16 2-14 4,5-2 16-2,-22 10-1 2,-8 7-4-3,-2 9-10 2,-9 4-3 0,-13-3-6 0,21 0-4-2,-7 0-3 1,6-9-2 2,11-5-12-1,8-5-19-3,12-20-31 5,16-6-18-3,13-11-44 1,4-2-83-1</inkml:trace>
    </iact:actionData>
  </iact:action>
  <iact:action type="add" startTime="48971">
    <iact:property name="dataType"/>
    <iact:actionData xml:id="d30">
      <inkml:trace xmlns:inkml="http://www.w3.org/2003/InkML" xml:id="stk30" contextRef="#ctx0" brushRef="#br0">3300 10684 351 0,'-6'-12'126'4,"-1"15"-68"4,-14 21-10 0,-34 6-28 0,-10 12 2-1,-2 0-3 0,-7 7-5 4,8-16-5-5,-4-2-6 0,14-6-2 2,15 0 1 0,0 7-2 0,30-19 0-2,-5 8-4 2,4-8-30-1,18-13-54 2,0 3-181-3</inkml:trace>
    </iact:actionData>
  </iact:action>
  <iact:action type="add" startTime="50062">
    <iact:property name="dataType"/>
    <iact:actionData xml:id="d31">
      <inkml:trace xmlns:inkml="http://www.w3.org/2003/InkML" xml:id="stk31" contextRef="#ctx0" brushRef="#br0">15325 10650 139 0,'0'5'267'8,"-16"12"-185"-3,-7 10-36 4,-11 1-8-1,-9 16-16-1,-5 7-5 0,-8-4-5 0,-5 7-5 2,1 4-5-1,-1-7-1-2,9-2-1 2,12-19-2 0,12 2-5 0,5-7-10-2,10-3-26 2,24 3-36 1,-6-8-96-2</inkml:trace>
    </iact:actionData>
  </iact:action>
  <iact:action type="add" startTime="50430">
    <iact:property name="dataType"/>
    <iact:actionData xml:id="d32">
      <inkml:trace xmlns:inkml="http://www.w3.org/2003/InkML" xml:id="stk32" contextRef="#ctx0" brushRef="#br0">15468 10704 254 0,'-3'2'145'5,"-12"21"-72"3,-13 2-25 0,-26 12-3 1,-25 7-19-3,15 7-4 2,-1 11-3 0,-8 7-4-1,-7-9-6-1,21 0-6 2,-2 1-1 1,18-10-1-1,5-9-1-2,15-14-1 2,0-8-3 0,12-20-22 0,11-5-43-2,13-35-118 1</inkml:trace>
    </iact:actionData>
  </iact:action>
  <iact:action type="add" startTime="55377">
    <iact:property name="dataType"/>
    <iact:actionData xml:id="d33">
      <inkml:trace xmlns:inkml="http://www.w3.org/2003/InkML" xml:id="stk33" contextRef="#ctx0" brushRef="#br0">10612 8696 311 0,'2'2'147'10,"-6"-12"-54"-3,4 13-37 1,-3 2-12-2,3-5-17 2,-5 3-3 0,-21 7-3 0,-4-1 4-3,-11 18-3 4,-11-7-1-2,1 8-5 2,-7-3 0-3,-14 3 4 2,4 15-3 0,-8-4-1-1,11 6-5 0,-23-6-1 1,-4-5-5 3,15-2-3-4,-17-5-1-2,23-7-1 3,3-3 0 0,25-4-1 0,2-4 1-2,24-1 0 2,-2-1 1 0,30-11-1-1,-11 1 0-1,0 1 1 2,8-2 0 0,22 2 0 0,-7-7 0-1,25 7 1 0,12-4-1 2,9 6 1-2,22-5 0-1,-1 10-1 1,15-3-1 3,-30 4 1-2,-4-6 1-3,3 0 0 3,-13 4 1 0,1-14-2-1,-1 1 1 0,-4-4-1 1,-10 0 0 0,-10 4 0 0,3-8 2-2,-19 14 0 2,-8 3 3 0,-18 0 2 0,-1 3-4-2,-4 5 0 3,-10 18-4-1,-21 18 1-1,-12 1 0-1,-11 4-1 2,-11 9 0 0,-2-2 1 0,13 11 1-2,-17-10-2 2,20-9 0 0,2 0-1 0,2 2 1-3,14-26-1 4,22 3 1-1,17-13 0 0,1-8 1-2,13-6-1 2,-16-6 1 0,32 12 1 0,18-18-2-2,23 4 0 2,12-11 0 0,26-9 4 0,-18-1 2-1,-6 4 8 0,9 2-4 1,-11-2-3 0,-8 6-5-2,-11-18 0 2,-2 28-2 1,-38-2-1-2,-4 14-10-1,-20 3-23 2,-12 3-27 0,-7 8-42 1,-27 32-24-3,7 5-138 1</inkml:trace>
    </iact:actionData>
  </iact:action>
  <iact:action type="add" startTime="56219">
    <iact:property name="dataType"/>
    <iact:actionData xml:id="d34">
      <inkml:trace xmlns:inkml="http://www.w3.org/2003/InkML" xml:id="stk34" contextRef="#ctx0" brushRef="#br0">10244 10332 215 0,'0'7'135'7,"0"-22"-46"0,-8 15-25 2,16-2-27-3,-1-7-11 1,7-21-2 2,-4-10-6-1,10-16 3-2,3-19-4 2,-8-7-7-1,-1-16-6 2,-5 4-2-3,-3 29-2 2,-12 13 0 0,2 23 0-1,-1 2-3 0,7 27-5 0,-15 3-4 2,10 7 7-1,-15 29 5-2,8 10 5 2,-3-11 1 0,6 25 3 0,-3-11 0-2,10 8 4 3,13 2 5-1,4-8-1-1,3-2 0-1,-1-12-7 2,12 1-5 0,-1-14-4 0,-7 3-1-2,-5-16-4 2,-8-8-14 0,3 2-34 0,-16 3-60-2,9-13-231 1</inkml:trace>
    </iact:actionData>
  </iact:action>
</iact:actions>
</file>

<file path=ppt/ink/inkAction1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17T01:51:26.39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1149">
    <iact:property name="dataType"/>
    <iact:actionData xml:id="d0">
      <inkml:trace xmlns:inkml="http://www.w3.org/2003/InkML" xml:id="stk0" contextRef="#ctx0" brushRef="#br0">13240 12312 283 0,'-7'0'126'8,"-2"0"-52"0,2 8-25-2,-6-8-6 2,12 5-7-1,-5 0 7 2,-7 7 0-3,13-12 2 2,9 5 1 0,-9-5 4 0,0-2-4-2,4 8-10 1,-4-6-9 1,6 0-7 2,-6-4-3-6,1 4 0 5,8 6-1-1,-5-17-10 0,19-1-6 0,-2 2 0-2,18-4 0 2,1 8 0 0,7 1 0-3,11-7 0 4,22 15 0 1,14-3 0-4,-4-5 0 0,47-13 0 2,13 7 0 0,2-9 0 0,15 2 0-2,20 11 0 2,-6 5 0 0,-71 11 0 0,3-8 0-2,-29-1 0 2,-26 9 0 0,-17-19 0 0,-10 18 0-2,-23-16 0 3,-8 8 0-2,0 0 0 1,4 0 0 0,-5-7 0-2,2 14 0 2,-5-14 0 1,1 15 0-4,-17-8 0 3,-17-1 0 0,-24 14 0 0,-15 29-93-2,-8-3-149 2</inkml:trace>
    </iact:actionData>
  </iact:action>
  <iact:action type="add" startTime="12180">
    <iact:property name="dataType"/>
    <iact:actionData xml:id="d1">
      <inkml:trace xmlns:inkml="http://www.w3.org/2003/InkML" xml:id="stk1" contextRef="#ctx0" brushRef="#br0">25757 12266 280 0,'-1'3'149'6,"-11"6"-64"3,8 2-31-1,1-5-20-2,-2-1 2 2,5-8 7 0,8 9 10 0,-8-1 0-2,4-5 1 2,8 4-8 0,-11-8-7-1,2 4-6 0,-3-2-5 1,13-1-3 0,12 3-14 0,17-6-11-3,6 4 0 4,26-7 0-1,1 6 0 0,6 1 0-1,10-1 0 1,27 8 0 0,-5-5 0 0,-6 0 0-1,11 6 0 1,5 8 0-1,-3 0 0 1,18-6 0-2,-18 5 0 2,-27-21 0 1,-6 1 0-2,-13-4 0-1,-8 2 0 3,-8-5 0-1,-14 1 0 0,8 0 0-3,-27 11 0 3,-5-7 0 0,-13 6 0 1,-7 6 0-5,3-6 0 4,-10 0 0 0,7 1 0-1,0-1 0 2,-3 11 0-3,2-5 0 2,2 1 0 0,-15-1 0-2,-5 1-73 2,-29 5-72 1,-9-12-37-2</inkml:trace>
    </iact:actionData>
  </iact:action>
  <iact:action type="add" startTime="13230">
    <iact:property name="dataType"/>
    <iact:actionData xml:id="d2">
      <inkml:trace xmlns:inkml="http://www.w3.org/2003/InkML" xml:id="stk2" contextRef="#ctx0" brushRef="#br0">13243 15703 386 0,'2'0'134'7,"-2"3"-61"1,0-6-4-1,14 1-15 1,-14 2-2-2,2-3-6 3,5-1-2-1,2 8-8-2,-2-1-2 2,6-6 1 0,-9 3 0 0,28 0-10-2,16 3-25 1,25-1 0 2,18 5 0-1,22-5 0-2,32-8 0 3,35-6 0-2,-15-4 0 1,4-8 0-2,-2 9 0 2,-25 6 0 0,-22 3 0 0,-30 10 0-2,-35-4 0 2,-13-6 0 1,-15 8 0-2,-27-6 0-1,7 4 0 2,-10 0 0 0,-1 2 0 0,-8 0 0-2,12-4 0 2,-1 2 0 0,-2 6 0 0,-18 3 0-2,5-4 0 2,-20 14 0 1,4 4-25-2,-20 18-86-1,-9 6-54 3,16-9-213-2</inkml:trace>
    </iact:actionData>
  </iact:action>
  <iact:action type="add" startTime="14167">
    <iact:property name="dataType"/>
    <iact:actionData xml:id="d3">
      <inkml:trace xmlns:inkml="http://www.w3.org/2003/InkML" xml:id="stk3" contextRef="#ctx0" brushRef="#br0">25717 15562 258 0,'-3'0'183'8,"6"-4"-76"0,-3 12-26-2,7-8-4 2,-10 2-8 0,6-4-19 0,0 4-7-3,13-4-3 4,-15-6-4-1,12 12-2 0,31-17-2-2,19 7-19 2,14 1-13 0,30-1 0-1,27-8 0-1,63-6 0 5,0-8 0-5,-13 8 0 2,8-1 0-2,-21 12 0 2,-35 6 0 0,-32 0 0 0,-23 9 0-2,-34-9 0 3,-24 3 0-1,-10-3 0-1,-10 3 0-1,-3 3 0 2,-3 0 0 0,0-1 0 0,-1 15 0-2,4 11 0 2,-16 15-60 0,-33 9-83 0,-38-4-76-1</inkml:trace>
    </iact:actionData>
  </iact:action>
  <iact:action type="add" startTime="29833">
    <iact:property name="dataType"/>
    <iact:actionData xml:id="d4">
      <inkml:trace xmlns:inkml="http://www.w3.org/2003/InkML" xml:id="stk4" contextRef="#ctx0" brushRef="#br0">22712 4181 444 0,'-66'24'109'8,"-36"-7"-53"-3,-39 7-7 4,-53-8-10-1,-27-7-21-1,21 11-14 0,-4-12 1 1,23-10-1 0,36 4-2 0,32 3-2 0,52-2 1-2,17 0-1 2,26 6 0 0,18-7-3-3,-5 5-14 4,12 3-43-1,41-4-80 0,25 18-259-2</inkml:trace>
    </iact:actionData>
  </iact:action>
  <iact:action type="add" startTime="30207">
    <iact:property name="dataType"/>
    <iact:actionData xml:id="d5">
      <inkml:trace xmlns:inkml="http://www.w3.org/2003/InkML" xml:id="stk5" contextRef="#ctx0" brushRef="#br0">22530 4521 413 0,'-76'10'110'8,"-13"17"-42"-1,-67-7-18 2,-24 2-3-3,-19-10-15 1,20 5-11 2,15-10-10-1,-13-1-6-2,48-4-4 2,13 4-1-1,28-7-6 2,12 2-22-1,20-7-63-2,35-24-222 2</inkml:trace>
    </iact:actionData>
  </iact:action>
  <iact:action type="add" startTime="31097">
    <iact:property name="dataType"/>
    <iact:actionData xml:id="d6">
      <inkml:trace xmlns:inkml="http://www.w3.org/2003/InkML" xml:id="stk6" contextRef="#ctx0" brushRef="#br0">29669 2276 353 0,'0'0'159'6,"0"6"-89"2,-17-6-11 0,-66 5-13 0,-38 1-2-3,-39 11-10 4,-21 8-11-2,-41-3-9 2,6-2-7-3,35-9-6 1,24-7-1 2,36-4-3-2,34-8-10 2,10 1-14-1,44 5-25 0,25-13-40 0,24-25-31-3,13 22-158 3</inkml:trace>
    </iact:actionData>
  </iact:action>
  <iact:action type="add" startTime="31465">
    <iact:property name="dataType"/>
    <iact:actionData xml:id="d7">
      <inkml:trace xmlns:inkml="http://www.w3.org/2003/InkML" xml:id="stk7" contextRef="#ctx0" brushRef="#br0">29710 2542 416 0,'-84'9'103'6,"-15"-3"-32"2,-57-9-4 0,-1 3-22-2,-27 10-9 2,0-3-14 0,-7 5-10 0,44 4-6-3,13-4-6 4,26-4-4-2,13-6-18 1,13 12-44 1,19-8-76-1</inkml:trace>
    </iact:actionData>
  </iact:action>
  <iact:action type="add" startTime="34049">
    <iact:property name="dataType"/>
    <iact:actionData xml:id="d8">
      <inkml:trace xmlns:inkml="http://www.w3.org/2003/InkML" xml:id="stk8" contextRef="#ctx0" brushRef="#br0">6075 12900 426 0,'6'4'156'7,"-6"7"-100"0,-39 19-1 1,-49 44-1 0,-46 24-33-1,-5 43-9 0,-9 34-5 0,-5 21-4 2,5 8-1 0,14 3-1-4,30-17 1 3,0-32-2 1,4-39 1-2,42-30 7-1,14-55-7 2,53-37-1 0,30-28 0 1,78-34 0-3,28-36 1 1,67-45 7 0,69-56 8 2,9-17 3-3,-59 19-1 2,-31 10-1 0,-48 27-7-1,-41 41-2 0,-37 44-4 1,-30 31 2 0,-19 35-1 1,-25 20-3-4,-5 6 10 3,-35 78 14 0,-49 83-20 0,-72 61-3-2,-40 53 4 2,-21 52-2 0,-4-6-2 0,20-13 0-2,26-52-3 2,43-79 2-1,53-65-1 2,43-75 0-3,32-51-1 2,45-25 0 0,92-108-1 0,110-41 0-2,104-123 2 2,100-83-1 0,-25-25 1 1,-112 37 1-4,-34 90-2 3,-120 100 0 0,-51 84-1 0,-31 40 1-2,-51 39 0 2,-15 18 1 0,-24 38-1-1,-61 85 5 0,-52 51-4 1,-51 36 2 0,-46 35-2 1,20 39-1-4,28-23 0 4,15-19 0-2,45-33 1 1,52-62 0-2,40-67 0 2,44-74-1 0,89-43 3-2,122-75-2 2,42-88 0 0,108-95-1 0,-3-79 0 0,37-73-6-1,-13 15-1 0,-117 119 3 1,-104 140 4 0,-57 103 1-1,-54 48 0 1,-62 23 2-2,-34 102 1 3,-92 77-4-3,-72 54 2 2,-71 65-1 0,-57 27 1-2,18 10 1 3,46-40 0-2,16-29 0 1,45-60-3-2,75-69 0 2,61-77-1 0,72-61 1 0,96-57 3-2,174-74-3 2,63-112 0 0,58-64-4 0,59-57 2 0,-10-33-3-1,-83 46 0 0,-84 74 1 0,-94 158 2 2,-96 67 2-3,-51 61 0 2,-23 8 2 0,-40 78-2-2,-71 90 0 2,-70 42 0 0,-57 26 0 0,-57 25 0-2,-39-11 1 2,12-45 5 1,60-31 1-1,57-49-1-1,70-46-3-1,66-60 0 2,52-39-2 1,36-31-1-4,149-103 0 4,76-75 0-2,101-31 0 1,73-61 0-2,-11-29 0 2,-25 16-4 0,-122 60-13 0,-106 148 7-2,-74 96 10 2,-40 50 0 0,-70 85 0 0,-71 83 0 1,-93 50 0-3,-45 20 5 1,-81 6-2 1,-72-29 5-2,47-10-3 2,9-25 1 0,71-65-2 1,84-40-4-4,70-62 0 3,78-45 0 0,41-24 0 0,181-72 0-2,98-49 0 2,106-107 0 0,64-54 0 0,-19-6-7-2,-79-14-5 2,-47 79-1 0,-83 93 5 0,-99 99 4 0,-53 40 4-2,-87 17 0 1,-11 34 0 2,-76 85-5-3,-40 60 5 2,-44 41 0 0,-58 53 1 0,-31 21 1-2,21-1 5 3,1-72-3-2,14-48 1 1,53-56-3-2,84-55-1 3,56-60-1-1,41-20 2-1,70-58 3 2,135-65-5-4,44-44 0 3,62-72-5 0,74-103 1 0,47-54-3-2,5-67-5 2,-108 58-8 0,-85 140 9-2,-122 168 3 2,-98 100 8 0,-40 14 2 0,-41 89-2 0,-52 113 1-1,-102 83 3 0,-63 56 2 0,-24 9-4 0,-61-19 7 1,4 3 0 1,38-76 0-1,51-70-4 0,56-54-1-4,71-56-2 6,83-63-1-2,39-34 0-4,77-66-1 5,107-87 0-1,93-49-1 0,78-56 1-3,73-97-2 4,8-14-3-1,-44-4-4 0,-95 113-5 0,-136 146 3-2,-72 109 6 2,-65 67 4 0,-36 81-3-2,-36 69 4 2,-53 42 0 0,-49 3 2 0,-41-22-1-3,-60 39-1 3,27-22-1 1,-13-51 1 0,33-59 0-5,56-48 1 5,58-39-1-1,80-38 0 1,17-14 4-4,86-38 0 3,107-64-2 0,73-15-2 0,44-67 1 0,82-69-1-2,-15-53-7 2,-3 19-1 0,-75 57-3-2,-109 132 1 2,-100 92 9 0,-61 46 0 0,-49 75-3 1,-71 94 1-4,-59 37 3 3,-59-1 1 0,-35 26 0 1,-45-24 2-4,6-39 3 3,-6-11 0 0,42-42-3-2,82-47-1 2,71-37 1 0,71-55 0 0,25-14 3-2,95-35 2 2,123-44-6 0,75-40-2 0,36-56-3-2,24-52-3 2,43-92-3 0,-21-47-5 0,-70 49 0-2,-92 116 4 2,-106 141 6 0,-107 70 4 0,-51 102-2-3,-85 97 2 4,-74 47 0-1,-64 39 2 1,-16 2 4-3,11-67-1 2,9-20 4 0,41-47-1-1,57-44-1-1,76-60-2 3,55-47-4-2,51-17 2 1,55-61 2-2,94-51-5 2,73-55-4 0,63-40 4 0,63-61-4-2,6-65-2 2,-38 1 0 1,-41 17 0-2,-103 130-2-1,-101 119 3 2,-67 68 5 0,-23 21-1 0,-61 100-1-2,-75 94 2 2,-42 67 3 0,-22-22 0 0,-21 19 0-2,-19-6 5 3,-21-51 1-2,43-32-1 0,66-43-4 0,46-44 2 1,72-55-2 0,41-42 2 0,10-10 1-2,106-42-4 2,64-53-2 0,41-50-1 0,63-51-3-3,-17-19-2 4,-29 5 2-1,-72 76 0 1,-85 95 1-4,-36 34 1 3,-43 19 1 1,-13 27-3-2,-40 64-2-1,-30 39 5 2,-26 36 0 0,-16 7 0 1,-5 7-1-4,13 26 0 3,-8 4 0 0,16-25 0 0,15-26-3-2,15-33-19 2,24-41-18 0,26-55-37 1,12-44-27-4,11-91-75 3</inkml:trace>
    </iact:actionData>
  </iact:action>
  <iact:action type="add" startTime="37010">
    <iact:property name="dataType"/>
    <iact:actionData xml:id="d9">
      <inkml:trace xmlns:inkml="http://www.w3.org/2003/InkML" xml:id="stk9" contextRef="#ctx0" brushRef="#br0">18482 9743 468 0,'-29'81'82'6,"-51"14"-32"1,-37 46 5 1,-43 48-8 0,-16 41-17 0,12-27-9-3,16-12-5 4,17-9-5-2,34-27-2 4,13-46-5-6,33-50-2 2,34-32 0 2,19-37-2-1,41-24 3-3,57-45 1 3,28-43-2 0,59-62-2 0,60-35 1-2,58-73-1 2,33-70 1 0,-33 25 0 0,-105 69 1-2,-86 150 6 2,-71 90 12 1,-21 48 18-2,-44 76-10-1,-65 114-22 2,-67 62-1 0,-62 46-3 0,-29 51 2-2,-2-40-4 2,12-6 1 1,48-42 0-2,29-63 0 0,58-51 0 0,43-80-1 2,50-87-1-2,55-45-7 2,85-71 1-4,79-44 4 3,85-62 3 1,64-42 0-4,65-71 1 3,-11-46-1 0,-98-1 0 0,-189 195-6-2,-56 121 6 3,-60 62 2-2,-33 34 3 2,-80 98-1-2,-89 94-1-1,-84 74 2 3,-14-27-5-2,-23 15 0-1,26-23 0 2,44-36 0 1,64-57 0-2,69-50 0-1,69-79 1 2,55-52-1 1,108-57-4-2,63-57 3-1,87-47 1 2,75-36 0 0,30-47 1 0,74-36-1-2,-80-43-4 1,-58 13-7 1,-113 135 6 1,-116 122 4 0,-54 61 1-4,-25 22 3 4,-60 92-3-2,-61 71 1-1,-64 74 1 2,-38 10 1 0,-10-2-1 0,-58 15 2-2,6-16-3 2,54-8-1 1,53-55 0-2,68-59 1 0,66-85 0 0,47-62 3 1,110-29 0 0,82-59-2-2,72-70-1 2,90-61-1 0,-11-54-3 1,78-60-3-4,-7-31-6 3,-42-20 1 1,-137 131 0-2,-84 120 7 0,-82 87 4 0,-74 53 0 1,-33 83 0 0,-110 91 0-2,-46 70 0 2,-93 57 2 0,-47-22 0 1,-14 11 2-4,-1-11 2 3,52-21-1 0,46-25 2 0,40-64-2-2,86-72-4 2,86-70 1-1,48-37 1 2,88-21 11-3,135-65-11 2,32-83-3 1,67-51-3-2,65-33 2-1,75-47-3 2,2-52-5 2,-28-44-7-4,-128 44-7 0,-141 132 11 2,-77 136 7 0,-105 96 5-1,-34 112 1 0,-85 79 1 1,-78 69 1-1,-89 77 4 2,-79-38 0-3,-7 18 1 2,-27-29-2 0,56-35 2 0,59-69-3-1,82-51 0 0,85-58-3 2,75-53 1-2,45-34 0-1,93-36 7 3,142-49-9-2,83-49-1 2,110-53 0-4,46-58-4 3,48-70-8 0,-69-47-10 4,-27-47-11-10,-101 97 11 6,-138 140 9 0,-137 156 11 0,-77 60 2-2,-85 122 2 2,-95 97 0 0,-54 74 6-1,-47-33 2 0,-16 1 2 1,-65 31 8 1,30-9-5-2,42-15-5-1,63-86-1 2,88-62-3 0,75-49-1 0,68-73 1-2,44-34 4 2,144-31-5 1,96-47-3-2,42-62-1-1,99-62-1 2,6-85-7 0,14-39-7 0,3 9-5-2,-87 47-2 2,-108 99 10 0,-151 112 8 0,-82 62 3-2,-11 39-1 1,-93 66 1 3,-77 64-1-3,-32 80 1-1,-47 47 1 2,-5 10 3 0,0-17 1 0,44-69 2-2,35-60 1 2,45-79-1 0,50-39-1 0,71-44-4-2,36-15 3 2,80-57 1 0,80-72-5 0,29-48-1-2,65-44-2 3,68-50 0-2,71-37-1 1,26-42-2-1,-43 0-6 0,-79 22 0 2,-160 139 0-2,-96 156 8-1,-61 59 2 2,-41 94 1 0,-100 142 0 0,-79 85 1-2,-41-24 2 2,16 10-3 0,-33-18 2 1,14-45 1-4,63-58 5 2,61-66-4 2,66-56 2-1,54-62-3-2,38-14 3 2,44-35 2 0,112-60-8 0,48-49 1-2,46-45-1 2,46-39-1 0,30-41-1 0,23-28-3-2,-44-9-10 3,-48 52 0-2,-159 165 10 1,-95 108 5-2,-52 75 0 3,-92 123-1-1,-61 18 1-1,-29 62 3-1,-37 19 0 2,-50 5 2 0,45-23-2 0,44-61 3-2,31-49 1 3,52-52-3-2,59-78-2 1,64-55 2-2,33-14 3 2,126-62-4 1,57-52-2-1,50-35-1-3,90-80 0 3,-6-94-5 0,33-51-6 1,9 9-2-4,-108 115-1 3,-155 137 7 0,-103 133 5 1,-49 76 2-4,-113 145-1 3,-53 71 1 0,-33 45 2 0,-45 17 0-2,20-51 2 2,-4-72 2 0,-18-42 2 0,66-57-4-1,50-76 0 0,92-34-1 2,66-31-2-2,23-28 6-1,125-77-4 2,65-70-2 0,55-24-1 0,47-46-2-1,46-61-4 0,55-56-2 2,11-4-2-2,-102 103-1-1,-187 158 7 2,-93 91 4 0,-50 41 0 0,-72 124-3-2,-84 108 3 3,-60 20 1-2,-20-4-1 1,3-22 3-2,35-45-1 2,19-59 3 1,39-39 0-2,55-48-1-1,64-36 1 2,32-34 0 1,48-23 1-2,102-56-6-1,26-30-1 2,58-50 0 0,49-59 0 1,66-70 0-4,17-46-2 3,1 19-6 0,-128 109-4 0,-131 119 9-2,-75 92 4 3,-52 21-1-2,-47 124-3 1,-97 73 4-2,-37 57 2 2,-57-3 2 1,6 1-4-2,7-18 3-1,14-53 1 2,41-61 2 0,58-42 0 0,66-31-1-2,41-48 2 2,36-23 0 0,53-11 1 0,84-51-8-2,60-20 0 2,34-45 0 0,28-65-2 0,40-55 1-2,-12-37-6 2,-65 10-9 0,-75 80-4 0,-101 164 19-2,-55 41-1 2,-45 47 0 0,-77 107-2 0,-32 30 4-2,-39 37 2 3,-37 19 2-2,-21 4 3 1,3-41-3-2,42-62 0 2,32-57-1 0,56-39 0 0,60-19-1-2,49-28 4 2,17-11 0 0,71-15-1 0,72-28-5-2,14-3 0 2,10-18-1 0,13-3-11 0,-29 14-11-2,-19-21-26 2,-67 31-34 1,-59 44-31-2,-32 15-100-1</inkml:trace>
    </iact:actionData>
  </iact:action>
  <iact:action type="add" startTime="42668">
    <iact:property name="dataType"/>
    <iact:actionData xml:id="d10">
      <inkml:trace xmlns:inkml="http://www.w3.org/2003/InkML" xml:id="stk10" contextRef="#ctx0" brushRef="#br1">21694 438 209 0,'-39'11'82'5,"-29"21"-3"2,-13 6-28 2,-19 27-18-3,-3 25-6 1,-2 31-16 2,13 11-4-1,10 13-3-1,29 25-1 0,25 12 4 1,9-10 7 0,22-28 13 0,18-5 1-1,19-9-4 2,17-20 4-2,24-13 2 2,32-15-12-3,17-5-3 2,34-33-2-1,6-24-3 0,-8-23-3 0,28-36-3 1,17-38-2 0,-46-18-2 1,-29-11-1-3,-19-7 1 2,-26-5 1 0,-17 15-1 1,-27-4-1-5,-22-31 1 5,-21-17-1-2,-32 4 1-1,4-2 0 3,-30 35 0-1,-6 7-1 0,-13-3 0 0,-7 11 1-2,-13 31 0 2,-19 25 0-1,-8 25 1 0,-36 17-1 0,-2 18 0 2,2 13-1-2,20 13 1 2,-14-5-1-3,14 0 1 2,32 5 0 0,16 12 0-1,23 14 0-1,26 7 1 2,2 12-1 1,25 12 0-4,16 40 2 3,19 23-1 0,19 7 0 1,5-11 1-1,1-24-1-2,14-10 2 1,9-10-1 2,9-25 3-2,20-2-1 0,21-19 4 1,4-23 0 0,1-23 4 0,21-29 0-3,18-29-3 4,27-21-4-2,-15-9-4 3,-19-19 1-5,-24-16-1 3,-31 8-1 0,-15 12-1-3,-42-31 1 4,-28-31-2-2,-28-40 0 2,-37 9-4-4,-13 34-11 3,-16 48-34 0,-9 29-43 1,-11 19-124-2</inkml:trace>
    </iact:actionData>
  </iact:action>
  <iact:action type="add" startTime="44021">
    <iact:property name="dataType"/>
    <iact:actionData xml:id="d11">
      <inkml:trace xmlns:inkml="http://www.w3.org/2003/InkML" xml:id="stk11" contextRef="#ctx0" brushRef="#br1">21011 2177 192 0,'0'0'117'8,"0"8"-32"0,-18 28-36-1,9 11 8-1,-23 20-1 2,4 9-9 1,-9 19 2-1,-5 23-11-2,-12 4-12 2,9-5-1-1,-1-7-2 1,-11-11-3-2,-20 7 1 3,14-12 1-1,-17 12 0 0,-19 6-3-2,17-13-4 4,-15 4-2-3,-8-2 0 1,-28-14-5-1,-12 1 2 1,1 16-2 0,21-1 0 0,3 4-2-2,-15-4-1 2,-4 8 0 0,-9-2 0 0,-19 1-2-2,-1-3-1 2,4-15 1 0,-12-1-2 0,13-10 1-2,1 1-1 2,4 1 1 0,22-6-1 0,4-6 0-2,14 1 0 2,-5-13 0 0,-10 0 0 0,-5 0-1-2,-1-16-1 3,14 1-1-2,5-10 1 1,-18 3 1-3,-5 13-1 4,22 4 1-1,7 13 0 0,24 9 0 0,0-4 0-2,22 5 1 2,9-2 0 0,1 24-1-2,2 3 4 1,12-1-2 2,-3 25 0-2,-6 12-2 0,9 19 3 0,3-3-1 2,2 13 2-1,6 7 2 0,1-11 0-2,-1-9-2 2,-2 7-3 0,3-13 1-2,0-10-1 2,12-37 0 0,-2-10-1 1,-5 0 1-4,15-16 1 3,-11-9-2 0,16-1 0-1,-11-14 1 0,9-17-1 1,5-8 0-1,-3-11 1 1,-5 5-1-4,12 1 0 5,-4 3 0-1,-9 1 0 0,9 1 0 0,1 5 0-2,0-6 0 2,-10-6 0 0,13-15 0-2,0-8 0 3,3 8 0-2,-3-4-1 1,-3-8-3-2,-5-32 3 2,-5-14 0-1,-7-5 2 2,-7 0-2-1,-23-6 2-2,7 7-2 2,-17 2 1 1,20 10-1-4,-1-1 0 3,14 3-1 0,14 12-1 0,5-7 0-2,-3 7-1 2,6 12 2 0,5 12 1 0,0-9 1-2,0 22 0 2,0-5 1 0,5 12 2 1,9 31 0-3,14 13-2 1,5 8 0 0,5-2 2 1,-11 2 2 0,13 1 2-1,-9 8-7 2,-19-8 0-1,26-6 0-3,-27-5 0 3,12-13 0 1,2-11 0-2,-21-15 0-1,5-15 0 2,-2 0 0 0,-7-10 0 0,40 1 0-2,0-13 0 2,33-18 0 0,11-12 0 1,4-19 0-3,30-14 0 1,35-10 0 0,-25 16 0 2,-49 46 0-3,-35-1 0 2,-6 17 0 0,-25 19 0 0,-8 2 0-2,6-3 0 2,2 35-140 1,14 2-89-1</inkml:trace>
    </iact:actionData>
  </iact:action>
  <iact:action type="add" startTime="45827">
    <iact:property name="dataType"/>
    <iact:actionData xml:id="d12">
      <inkml:trace xmlns:inkml="http://www.w3.org/2003/InkML" xml:id="stk12" contextRef="#ctx0" brushRef="#br1">27595 2110 238 0,'-7'-3'126'8,"-16"6"-80"-2,-18-3 17 2,-13-7-24 0,-12-3-8 0,-15 7 6-2,-15-2 0 1,-26 8 0 1,-2-6-6 1,-5 8-10-4,-2 8-4 3,-7 6-2 0,-2 0-5 1,-17 12-3-3,1-2-3 2,15-1 2-1,12 13-4 3,9-18 0-4,-5 11 0 3,-11 8-2-1,2-2 5 0,14-4 1-1,20 14-5 0,0 1 0 0,36 5 2 2,-12 22-2-3,12 7 2 2,0 3 4 0,22-2 1 1,-18 7-7-4,8 14 1 3,12-15 1 0,-8 4-3-1,7 7 0 1,2 1 0-2,6-13 1 3,5 13-2-1,5 5 2-2,-6-4-1 1,25-38 0 1,-4 12 1 0,13-7 0-2,14-1 4 3,8 7 2-2,17-3-1 1,12 6 2-1,-2 25 3 2,20-19-7-3,-39-11 6 4,14 1-5-5,-22-11-2 4,10-27-1-2,-10-13-1 1,8-9 1-1,7-12 2 0,33 0-1 1,27-1 5-1,25-8 5 1,46 19 1-2,26-4-3 2,1 23 0 0,-3-7-3 1,-3 9 6-3,0-9-6 2,0-9 0 0,-20-1-5-3,0-7 2 4,28 10 0-2,-15 4-1 3,0 3 0-5,-12 1-3 3,25-19 3-1,-3-13-1 1,-2-9-1-1,-27-11-1 0,32 8 1 1,-6 9-1 1,-6 14 1-3,5-2-1 1,-16 6 2 1,4-2-2 0,3-18-1-1,-30-7 0 0,-22-5-2 2,-19-9 1-1,10-17 1-2,-1 7 0 3,4-6 0-3,-9 13 0 3,21 13 0-3,-5 9 0 2,-9-6 1-1,34 6-1 1,3-18 0-1,-11-13 1 1,-12 6-2 0,-5-3 2-1,-33 20-2 0,21 7 1 0,-21 0 0 1,3 16 1 1,-5-4-1-4,-14-12-2 4,0-5-1-1,-8-13 1-1,3-22-2-1,3-9 1 4,-11-21-2-3,1-24 1 2,12-18 0-5,-27 11-1 5,-12 5 1-1,-9 18 2 1,-3 9 0-4,-7-16 0 3,-13-1 1 0,2-23-1-1,-1-6 1-1,-14 8 0 2,12 11 1 0,-24 9-1 0,-8-7 0-2,-18 4-1 2,-28-9 0 1,-15 6 2-1,-22 10-1-2,-8-1 1 2,-18 6 0 0,-30 5 1 0,-45 3 0-2,7 16-1 2,2 13-2 0,7 19 2 0,-28-2-1-2,10 4 2 2,-6 12 0 1,4 1-1-3,-5-9 2 1,14 13 1 1,28 7-1-1,-3 1 0 2,-10 3 1-4,0-4 1 3,3 10-4 0,7 4 1 1,30 3-1-4,-37 5 0 4,4-18 1-2,29-6-1 2,-8 1 1-4,5-8-1 4,7 0 1-2,21 1-1 2,6 8 2-2,5 8-2-1,-1 5 2 3,19 3-1-1,7 9 0-1,-13 8 0-1,3 9 0 3,-28-3 2-1,9-12-3-2,-11-4 0 2,-10-10-2-1,4 9 1 2,0 6 1-4,-24 25 2 3,11 3-2 1,-8 5 2 0,16 6-1-4,-2 2 2 3,15-1-3 0,6-4 0 0,-1 4 0-1,26-6 1 0,-6 3-2 1,0-9 1 0,14 5 0-1,-1-10-1 0,-6-4 1 2,6-3-1-2,-2 7 1-1,-11 18 0 2,11 3 0 0,5-9 0 0,-9-8 0-1,14-1-2 1,2-4 2 0,9 5-3 0,7 5 1-3,1 9 2 3,17-16-1 0,-6 4 2 0,24-11-1-2,-14 5 1 2,24 21 0 0,2-2 1 1,12 10-2-4,-8-1 1 1,22-9 0 2,15 22-1 1,5 14 1-4,3-8 0 3,-10-5 0 0,-8 15 1 1,6-24-2-4,-5-2 0 3,6-2 1 0,27-1-1 0,16-2 1-2,50-11-1 2,38-7 2 0,49-19 1 0,19-6-1-1,-11 8-1 0,9 0-1 1,-4-7 2 0,-18 2 1-2,1 6-2 3,2 3-1-2,14-11 0 1,-8-10 0-2,-7-11 0 2,22-2 0 0,-15 6 0 1,-7-11 0-4,-21 5 0 3,19-4 0 0,8-4 0 0,6-11 0-1,-27-7 0 0,23-15 0 1,-26 10 0 0,6 5 0-1,-34 22 0 0,4 17 0 2,5 1 0-2,9 7 0-1,-13-8 0 2,-28-3 0 0,-5-14 0 1,8-20 0-4,7-2 0 3,0-5 0 0,-3 10 0 0,-14 21 0-2,-11-1 0 2,-2 2 0 0,10 7 0 0,15-4 0-1,-11-4 0 0,-6-23 0 2,2 2 0-2,-17-7 0-1,-6 1 0 2,-8-1 0 0,-3 4 0 1,-4-3 0-4,2 1 0 3,13-10 0 0,-14-12 0 0,-4-26 0-2,-5-14 0 2,13-39-24 0,-42 9-3 0,4 39-10-2,-24 49-20 2,-31 37-39 0,-7 10-45 0</inkml:trace>
    </iact:actionData>
  </iact:action>
  <iact:action type="add" startTime="48640">
    <iact:property name="dataType"/>
    <iact:actionData xml:id="d13">
      <inkml:trace xmlns:inkml="http://www.w3.org/2003/InkML" xml:id="stk13" contextRef="#ctx0" brushRef="#br1">30745 5135 242 0,'9'-10'41'7,"-6"-9"21"1,-3 10 3-1,0 1-18 0,4 12-7 0,-4-3-2 2,0-6 10-1,0 13-5-2,0-8-2 2,3 6-12 0,3 2 1 0,-2 12 4-2,16 41-11 2,19 38-6 0,5 14-6 0,4-6 8-2,4-4 0 3,-4 8-3-2,10 3 1 1,1-18-7-2,-5 3 2 3,-5 2-3-2,2 5 2 1,-11 26-4-2,7 22-2 2,-10 21-1 0,-2 7 1 0,3 4-1-1,-11 6-1 0,-11-7 2 1,-4-19-3 0,-6 3 3-3,-12-16-2 4,-6 16 1-2,-8-22-2 2,-12 9 0-3,-16-10-1 2,-8 29 1 0,-21-25-2 0,9-4 1-2,-16-4 1 2,-6-3-2 0,0-10 3-1,-17-9-2 0,-3 11 0 1,-5-20 1 0,5 3 0 0,-5-6 0-2,-21 13 1 2,48 0 0 0,-12 12-1 0,-9-17 0-3,8-3-1 5,-5 2 1-3,4 2 0 1,-14 3-2-1,12 0-2 0,20-24 1 1,-13-4 1 0,3-7 0-2,7 0-1 3,-6-10 1-2,13 1 0 1,9-17 0-2,-7 12-1 2,-2-4 1 1,8-3 1-2,-1 5-1-1,-2-7 0 2,2-15 0 0,5-6 0 0,15-4 1-2,2-6-1 2,15 13 1 0,-5-7-1 0,2 14 0-2,21-20 1 2,-5-7-1 1,7 0 1-2,12-4-1-1,-12 2 1 3,12-11-1-2,-9 0 0 1,8 4 0-1,2 4 1 0,-10 1-1 1,8 3 1 0,-9-1-1-2,17-10 1 1,-6-18 0 1,3 20-1 0,0-19 0-1,3 5 0 1,-3 0 1 0,0 5 2 0,0-5 1-2,6 5-1 2,-15 7-3 0,12-12 0 0,-6 5 0-2,3-5 0 3,-4 5 0-2,4 10 0 1,0 7 0-2,0 3 0 2,-3 0 0 0,6-7 0 1,-7 8 0-4,4 10 0 3,-12-14 0 0,12 14 0 0,-7-15 0-3,-10 9 0 4,14-12 0-1,0 12 0 0,1-13 0-2,2-2 0 2,0 2 0 0,2-15 0 0,-12 18 0-2,5 2 0 3,2 8 0-2,3-3 0 1,0-6 0-1,0-10 0 0,0-7 0 2,0 4 0-2,0-8 0-1,0-3 0 2,0 3 0 0,0 6 0 0,3-6 0-2,-6-10 0 2,3 14 0 0,0-8 0 0,0-1 0-2,0-25 0 3,-13-21 0-2,-11-22-3 1,-11-3-5-2,-6 25-5 2,11 1-1-1,-5 14 5 2,19 25 5-3,10-10 2 2,6 19 2 1,0-7 0-2,0 9-1-1,0 7 1 1,0-14 0 2,6 7 2-1,-6 3-1-2,0-3 3 2,0 6 2 0,2 0 3 0,12 22-1-2,3-4-1 2,1 6 2 0,-12-11-2 1,8 11-6-4,-4-6-1 3,11 6 0 0,2 12 0 0,3-5 0-2,-19-7 0 2,9-10 0 0,-12 2 0 0,12-8 0-2,-13-5 0 2,-3 5 0 0,5-11 0-2,-5-3 0 2,10-3 0 0,-4 6 0 0,34-29 0 0,21-10 0-2,14-14 0 2,-7 5 0 0,5-9 0 0,-16 18 0-2,-14-4 0 3,-2 12 0-2,-1 0 0 1,-4 0 0-1,5-4 0 0,-21 27 0 1,-8-7 0 0,-12 5 0-2,0 7 0 2,0 7 0 0,-4-20 0-1,4 26 0-1,-5 2 0 3,-6-15-25-1,6 40-81 0,2 31-64-2,-1-18-105 2</inkml:trace>
    </iact:actionData>
  </iact:action>
</iact:actions>
</file>

<file path=ppt/ink/inkAction1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17T01:51:26.39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2060"/>
    </inkml:brush>
  </inkml:definitions>
  <iact:action type="add" startTime="7838">
    <iact:property name="dataType"/>
    <iact:actionData xml:id="d0">
      <inkml:trace xmlns:inkml="http://www.w3.org/2003/InkML" xml:id="stk0" contextRef="#ctx0" brushRef="#br0">10694 5257 321 0,'0'0'113'7,"-5"-6"-60"-1,5 6-9 2,0 5-7 1,0-5-11-2,5 0 3 1,8 1 13-2,-6-2-1 2,33-4-5 0,20-10-4 0,36 8 0-2,25-3-8 2,36-10-3 0,28-9-7-2,20-4 2 2,4 19-2 2,-17-6 1-3,4 23 3 1,-51-6-9-3,-22 8 2 3,-26-10-1 0,-23 3-1 0,-30-2-1-2,-28-4-3 3,-16 5-2-2,0 3-1-1,-34 20 0 3,-56 5-1-2,-60-1 1 1,-58-22 0 0,-66 9-2-2,-10-5 0 2,15 10-1 0,32-7-1 0,23 1 2-2,53 13 0 3,22-6-1-2,58-2 0 1,33 2 0-2,36-21 1 2,15 10 0 1,17-8 0-2,53 9-1-1,55 5 1 2,53-4 0 0,36-11 0-2,53-16 1 2,2 6 0 0,-11-4 0 0,20 2 3-2,-79 0-2 2,-62 8 5 0,-24 4 5 0,-7 6-2-2,-32-6-10 2,-21 8 0 0,-24-14 0 0,-32 6 0 1,8-2 0-4,-32 22 0 4,-96 3 0-2,-58-5 0 1,-25-2 0-2,-52-13 0 2,-6 4 0 1,38-11 0-4,28 14 0 3,52 3 0 0,44 1 0 1,49-2 0-4,47-9 0 3,6 0 0 0,34-9-15 0,63-12-7-2,28 29-21 2,-3-6-31 0,-2 12-29 0,-46 11-43 1</inkml:trace>
    </iact:actionData>
  </iact:action>
  <iact:action type="add" startTime="9029">
    <iact:property name="dataType"/>
    <iact:actionData xml:id="d1">
      <inkml:trace xmlns:inkml="http://www.w3.org/2003/InkML" xml:id="stk1" contextRef="#ctx0" brushRef="#br0">8990 5170 329 0,'-50'0'72'8,"-24"0"-3"0,-22-2-11-2,-45-1-10 2,-31-5-1 0,-22 13 2 0,-27 1-14-2,-37-6-2 2,31 14-8 0,-43 8-7 2,-11 0-3-6,16 9-8 4,-24 3-5 1,18-3 0-1,12-15-1-2,34-4-2 1,21-8 1 4,22 9-2-5,42-10-2 1,40 2-2 0,36 2 1 2,31-7-1-1,28-3 2-3,10-4 1 2,15 0 3 2,13-13 2-2,31 8 2-1,20 4-1 2,52 11 1 0,46 2-2 0,45-5 1-1,65 5 3 0,56-5 1 1,-6 4 1 0,-9-1 5-2,-29 10 9 2,-38 11-4 0,15-7 0 0,-17 11 0-2,-6-15-2 2,-13 10-3 1,11-10-2-1,-34 2-4-3,-48-6-1 3,-17-1 0 0,-66 1-1 0,-42-13 3-2,-49 4-4 2,0 0-4 0,-17 8-1 1,-76 4-1-3,-52 5 1 1,-52-9 1 1,-42-11 0 0,-28-10 1-2,-13-12-1 2,-17-7 2 1,11 7-1-1,21 1 3-2,9 11-3 2,-30 9-1 0,45 4 0 0,40 27-4-3,13 1 0 3,35 15 1 0,43-2 0 1,30 0-1-4,30-11 3 3,27-11-1 0,12-16 1 0,16 7 2-2,3-18-2 2,17 11-3 1,58-3 2-2,47 8 1-1,46-16 1 2,57-5 2 0,35-24-2 0,65-2 0 1,-14-27-1-4,-32 8-1 4,-4 2 2-1,-13 24 0-3,-18 27 2 3,18 3 4 1,-30 12-1-1,-34 4 3-3,-10 3 2 3,-25-5 0 0,-61-12-9 0,-70 3 1-2,-32-3 3 2,-16 0-5 1,-8 6 0-2,-105 20 0-1,-72-5 1 2,-68-12 0 0,-64-1 0 0,-81-19 4-1,-27-3 3 0,10-12-8 2,31 15 0-2,11-9 0-1,33 17 0 2,6 6 0 1,83 4 0-1,53-5 0-2,78 16 0 1,69-5-28 1,49-9-7 0,11 3-17 1,49 38-31-3,36-5-41 2,12 1-103-1</inkml:trace>
    </iact:actionData>
  </iact:action>
  <iact:action type="add" startTime="14999">
    <iact:property name="dataType"/>
    <iact:actionData xml:id="d2">
      <inkml:trace xmlns:inkml="http://www.w3.org/2003/InkML" xml:id="stk2" contextRef="#ctx0" brushRef="#br0">5275 9604 170 0,'3'36'217'8,"-1"-26"-149"-2,-2 1-20 2,0 9-7 0,-2-16-25 0,2-13-7-2,0 9 4 2,2 0 2 0,-2-8 6 0,11 5 13-2,-8-18-2 3,1-2-8-2,7-1-11 1,-11-13-2-2,-2-1-7 1,-9-9-1 1,6 3-2 0,-6-1 0-1,-2-3-1 3,5 5 0-4,1 19 0 2,3 7 0-2,7 9 0 4,-3 8 1-4,0-5-1 3,0 5 0-4,4 0 1 3,-8 0-1 0,8-4 0 0,0-9 1-2,15 6 0 3,-6-1 2-2,7-1 7 2,5-2 9-3,17 2-5 2,2-1 0 0,-4-1-2 0,18-8 2-3,-1 6-2 3,7 0 3 1,5 4-2-2,2 0 0-1,2 6-3 3,-5-5-1-2,9 11-1 2,-5-3-3-4,8-3 0 3,8-8 0 0,-5 2-1-1,14 2-2 0,7 1 2 1,4-5-2 0,-1 4 2-2,9 7 5 3,-5 3-5-2,0-3 3 1,-4 6-4-1,-10-6-1 0,-10-14-1 1,-7 9-1 0,-2-5 0 0,2 5 1-2,2 3 2 2,30 4-1 1,14 6 0-2,-4 1 1 0,18-6 1 0,-6-3-3 1,-7-3 0 0,-6-2 1-1,-18 1 0 1,-14 4 0-1,-20 0-1 2,-6-10-1-3,-13 7 0 2,-3-5 1 0,-6 2-1-1,-2-22-1-1,-3 5 0 2,-18 0 1 0,-2-2-3 1,7-17-3-4,-19-6-1 3,-4-17-3 1,-3 7 0-1,-10-12-3-2,9 4 4 2,4 5 0 1,-13 7 3-1,10 29 1-2,3 13 4 0,0 11 1 2,3 2 1-2,-6-1-1 3,3 10 0-2,0-5 1 1,0 29-1 0,9 13 2-1,1 3-2 1,0-1 0-1,-7 13 2 1,1-10-1-2,9 2 0 3,8-8 0-2,-14-1 1 2,16-11-1-3,-6-1 2 1,-1-21-3 1,10 1 3 0,-8-7-1-2,25-3-1 2,-2 2 2 0,20-5-3 1,16-3 1-3,-2 11 0 1,13-10-1 2,5-9 1-1,-6 8-2-3,-7 0 1 3,14 0-1 0,-7-5 1 1,10 3 0-3,0 0 0 2,0-12 0-1,-7 10 0-1,20 5 0 2,-5 2 0 0,2 2 1 1,8 1-1-1,-2 1 0-2,-2-4 1 2,-11-9-1-1,-4 1 1 1,-12-5-1-1,6 6 1 1,4 0 0 2,-13 4-1-3,-1 1-1-1,-3-1 1 2,4 1 1-1,9 4-1 2,-5 3 1-3,-6-2 0 1,8 9-1 2,-10 5-1-1,11-6-1-3,-13 15 2 4,6-7-1-1,-11 6 1-2,1-2-1 2,-11 7 1 0,-3 5 0 0,0-2 0 1,-13 7 0-3,8-18 0 1,-20-5 0 1,-3 3 0-1,1 0 1 0,3 13-1 1,-5 9 0 0,-8 14 0-1,0 3 0 1,-8 8 0 0,-5-10 0-1,3-29 0 1,-2 6 1-2,-5-17-1 3,7-11 0-4,-3-10 0 3,-4 9 0-1,-3-10-1 0,3 5-2 1,7 0-8-2,-10-12-7 3,3-15-29-2,-2-10-23 2,11 12-17-2,-24-7-50-1</inkml:trace>
    </iact:actionData>
  </iact:action>
  <iact:action type="add" startTime="23811">
    <iact:property name="dataType"/>
    <iact:actionData xml:id="d3">
      <inkml:trace xmlns:inkml="http://www.w3.org/2003/InkML" xml:id="stk3" contextRef="#ctx0" brushRef="#br0">21162 10993 367 0,'6'-2'93'9,"-9"2"-43"-2,3-6-15-1,0 6-17 2,-16 0-3 0,25 3-3 0,-18-3 3-2,9 3 4 2,-4-6 7 0,1 3 1 0,3 0-6-2,-18 3-2 2,0 16 0 0,-23 7-6-2,3 5-4 2,-4 11-6-1,-3 9 0 2,9 7-2-1,13-4-1-2,-6-3 1 3,22-7 1-2,2-3-1 2,8-9 3-4,-1-3 11 3,14-12 3 0,4-6-3 0,3 11-4-1,34-11 0 1,4-11-4-1,-11-14-2 2,18 4-2-4,-18-20 0 4,12-14 0-2,-24-7-1-1,-19-4 0 3,-2-19 0-1,-13-15-1-1,-24-16 2 2,0 8-3-4,-18 0 2 3,-1 14-2 0,-2 21 0-2,11 8 0 2,-4 24 0 0,7 3-1 1,11 17 1-2,0-14-1-1,-1 16 1 2,14-2-2 0,1-10-4 0,4-7-5-2,11 0-12 2,3 0-20 0,-2 20-27 0,15 24-73-1</inkml:trace>
    </iact:actionData>
  </iact:action>
  <iact:action type="add" startTime="26001">
    <iact:property name="dataType"/>
    <iact:actionData xml:id="d4">
      <inkml:trace xmlns:inkml="http://www.w3.org/2003/InkML" xml:id="stk4" contextRef="#ctx0" brushRef="#br1">21627 10886 229 0,'3'4'100'8,"-3"-8"-36"0,0 4-14-2,0-4-15 2,3 8 3 0,4-4 1-2,-7 0-2 2,3-4-3 0,0 4-5 0,-3 4-7-2,0-8-4 2,2 8-5 0,1 2-7 0,10-3-4-2,3 1 0 2,-9 6 2 0,13-2-3 0,-13 4 2-1,6-4 1-1,8 16-4 3,-21 8 2-1,7 5-2-3,-7 14 0 4,-7 5 0-1,2-8 0 2,-11 5 0-4,-8-2 0 2,8-1-1-1,0-11 1 1,13-10-2-1,-4-12 2 0,7-12 0 1,0-9 0-1,10 3 0-1,9-3-1 3,18 2 0-1,4-11 1-1,16 0 1 1,-10 2 0-1,13-12-1 3,-8-1 0-3,-4-16 0 0,5-2 0 0,-16 5 1 1,-26 7-1 0,18-5 0-1,-29-4-2-1,0 0 2 3,0-3 0-2,-10 8 0-1,20 12 0 2,-20 16 0-1,10 8 1 1,10-4 0-2,-20 4 0 2,7 2 0 1,3 2-1-2,0 15 3-1,-16 25 4 2,9 5-4 1,6 1-1-1,-2 6-1-3,-18 0 1 4,16 2 0-2,2 2-2 1,3-1 3-2,0-3-3 2,13-7 0 0,-13-6 0 1,19-6-3-3,-31-22-5 1,25-11-8 1,-13-19-19 0,3-10-61-2,4-23-63 2</inkml:trace>
    </iact:actionData>
  </iact:action>
  <iact:action type="add" startTime="28415">
    <iact:property name="dataType"/>
    <iact:actionData xml:id="d5">
      <inkml:trace xmlns:inkml="http://www.w3.org/2003/InkML" xml:id="stk5" contextRef="#ctx0" brushRef="#br0">20940 13205 361 0,'-11'0'125'8,"9"6"-77"0,-14 11-2 0,-7 8-22-2,-6 15 2 2,0-5 4 0,2 13-4 0,1 5-5-2,-3-2-8 2,21-5 0 0,8-5 5 0,0-12 1-2,10-9 2 2,27-3-10 0,8-7-5 0,11-10-2-2,4-10 0 2,-7-19 0 0,-9-4-2 1,-21-16-1-3,-7-23 0 1,-16-19 0 2,-19-29 1-2,-6-7-1-1,-15 0-1 2,-12 10 0 0,4-4 0 1,-4 33-1-3,8 31 0 1,17 17 0 2,-4 26 1-2,12-3-2 0,-1 11-9 1,3 4-31-1,14 2-26 1,3-9-68-2,20 11-264 2</inkml:trace>
    </iact:actionData>
  </iact:action>
  <iact:action type="add" startTime="30270">
    <iact:property name="dataType"/>
    <iact:actionData xml:id="d6">
      <inkml:trace xmlns:inkml="http://www.w3.org/2003/InkML" xml:id="stk6" contextRef="#ctx0" brushRef="#br2">21482 13093 308 0,'21'7'112'5,"-31"-12"-41"3,23 13-19 0,-12 1-22 0,2 17-10-2,17 1 3 2,-4 10 8 0,-9 7-1 0,7 5-7-2,6-4-2 2,-3 9-2 0,-11 2-7 0,-2 1-1-2,9-12-1 2,-10-6-1 0,7-14 0-1,-4-15 1-1,-6-15-2 3,0 2 1 0,9 1-6-2,-3-5 0-1,20-6 8 3,-2-16-4-2,10-1-1 1,8-12 4-2,-4-8 2 2,5-16 1 0,3-10 0 2,8-16-2-4,5 4-1 2,-18 32-1 0,-16 20-3 0,-9 19 1-2,-12 12-4 1,-8 5 0 0,4 2-3 1,0-2 0-1,-8 3-4 1,8 2-9-1,-8 7-20 1,16 13-42-2,-16 6-30 3,-2 14-77-2</inkml:trace>
    </iact:actionData>
  </iact:action>
  <iact:action type="add" startTime="32669">
    <iact:property name="dataType"/>
    <iact:actionData xml:id="d7">
      <inkml:trace xmlns:inkml="http://www.w3.org/2003/InkML" xml:id="stk7" contextRef="#ctx0" brushRef="#br0">25880 10187 393 0,'-7'-6'71'8,"-2"6"-40"-2,5-5-10 4,4 10-5-4,-6-2 8 2,0 4 15-2,-8-4 1 2,-6 18-4 0,-6-5-13 0,-5 8-5-2,-9 26-4 2,6 2 2 0,-5 26 0-2,12-9-3 2,6 1 0 0,5-7-3 0,9-1 1 0,10-25 1-3,-3-10 2 4,20-14-2-1,-1-4-4 2,10-6-2-6,15-8-3 5,12-21-1-2,-2-21 0 2,-12-9 0-4,-2-29 0 4,1-14 1 3,-22-24 0-8,-19-23-2 3,-19 22 2 1,-6 4-2-1,-7 11 0 2,-8 23 0-2,4 14-1-1,5 22 0 4,1 13-1-4,20 25 1 0,1 1 0 1,4 5 0 1,1-8 0 0,4 11-1-2,2-2-7 2,0-1-11 0,3 6-18 0,4 3-32-1,14 5-53 0,10 22-134 1</inkml:trace>
    </iact:actionData>
  </iact:action>
  <iact:action type="add" startTime="34740">
    <iact:property name="dataType"/>
    <iact:actionData xml:id="d8">
      <inkml:trace xmlns:inkml="http://www.w3.org/2003/InkML" xml:id="stk8" contextRef="#ctx0" brushRef="#br1">26159 10117 204 0,'3'3'102'5,"-6"-3"-31"3,8-8-12 0,-3 5-15 0,11-3-14-2,-6 6-7 3,-4-6 2-2,10-5-1 1,3 0-7-2,-4-1 4 2,1 7-1 0,6-1 0 0,-15 14-1-2,9-13 0 2,-10 10-7 0,4 3-4 0,3 6-4-3,-7 7-3 4,-3 15 1-1,3 9 1 0,-6-3-2-3,3 15 0 4,-20 7 0 0,16-1 0-2,-18 6-1 0,4-18 1 0,15-15 0 2,-7-11-1-1,15-5 0-3,0-6 3 4,3-11-2-1,8-3 2-1,14 9-3 0,24-9 1 0,7-12-1 1,-5 7 1 0,4-12-2-2,-20 0 2 2,-1-28-2 0,-1 3 2 0,-15-12-2-1,0-13 1 0,-7 8 0 1,-7 2 0 0,4 18 0-2,-13 27 0 3,0 5 1-2,6 7 2 2,-12 7 0-4,2-7 3 3,8 7-1 0,-4-14 4 0,-4 14 3-2,8 10-1 3,-21 23-1-2,14 17-3 1,1 4-1-2,2 22-4 2,-11-10-2 0,11-11 1 1,-3-14-1-4,3-12-1 3,-2-15-4 0,-1-13-10 0,3-13-8-2,-10 5-12 2,10-3-12 0,-5-1-41 0,-3-4-69-2</inkml:trace>
    </iact:actionData>
  </iact:action>
  <iact:action type="add" startTime="39545">
    <iact:property name="dataType"/>
    <iact:actionData xml:id="d9">
      <inkml:trace xmlns:inkml="http://www.w3.org/2003/InkML" xml:id="stk9" contextRef="#ctx0" brushRef="#br0">27202 10129 222 0,'0'5'69'8,"8"-10"-2"0,-16 6-15-2,8 6-4 2,-20 3-2 0,-16 7-5 0,0 29-11-2,-1 1-9 1,-3 24-6 2,12-6-1-3,5 18 1 2,-2-10-3 0,9-4-1 0,16-17-1 0,0-10 7-2,21-10-1 2,-1-5-6 0,3-15 1 0,21-12-1-2,5-2-5 2,-4-35-4 0,-2-12-1 0,-2-24 0-1,-25-25-1 2,-16-33 1-2,-16-52 0 1,-12-3 0-2,-25 25 0 3,17 28-1-1,-1 22 1 0,13 32 0-2,5 37-1 2,19 25 0-1,0 21-2-2,-7-4-17 3,7 0-48 0,-21 7-48 1</inkml:trace>
    </iact:actionData>
  </iact:action>
  <iact:action type="add" startTime="41650">
    <iact:property name="dataType"/>
    <iact:actionData xml:id="d10">
      <inkml:trace xmlns:inkml="http://www.w3.org/2003/InkML" xml:id="stk10" contextRef="#ctx0" brushRef="#br1">27628 10125 360 0,'16'-13'106'7,"-16"10"-48"-1,5-3-13 2,-2 0-12 0,-3 6-4 0,0 0-11 0,8-2-1-2,-3-5 0 2,11 14 2 0,-12-10 1 0,-4 10 0-2,3 6-5 2,14 12-7-1,-9 14-7 0,3 13-1 1,-8 3 2 0,-6 3-1 0,3-5 0-2,-11 8-1 3,3-12 1-1,-2 11 1 1,-1-10-1-3,-2-5 1 2,7-11-1 1,1-8 0-2,10-21 0-2,-2-10-1 2,1 5 0 1,9-7 1 0,26-1 3 1,6-7-2-3,10-12-2 1,-7 7 0 1,3-4 0-2,-9-13-1 2,-13-8 1 0,3 11-1 0,-12-3 0-2,-13-5 1 3,2 12-1-1,-18-7 0 0,6 5 1-3,2 15 0 3,-2-2-1 0,3 14 2 0,0 7-1 0,0-4 1-2,0 2 1 2,4 0 1 0,-5 5 3-2,-2-5 0 3,3 5 2-2,0 9-1 1,0 18 2-2,0 22-7 2,-3 4 0 0,3 12-1 0,0 12-1-2,0-13 1 2,-10 5-1 1,7-7-1-2,-1-22-1 2,-9-3-6-4,10-30-8 3,3-10-4 0,-5-4-11 0,10-1-16-1,8-7-31 0,0-16-66 1</inkml:trace>
    </iact:actionData>
  </iact:action>
  <iact:action type="add" startTime="44591">
    <iact:property name="dataType"/>
    <iact:actionData xml:id="d11">
      <inkml:trace xmlns:inkml="http://www.w3.org/2003/InkML" xml:id="stk11" contextRef="#ctx0" brushRef="#br0">25596 12089 309 0,'3'4'135'8,"-6"-4"-62"0,-10 3-34 0,6 10-15-2,-10 6 3 2,-2 11-6 0,-4-4 2 0,-8 4-6-2,1 0 0 2,6 4-1 0,7 5 2 0,1-11-2-1,12-3 3 0,8-17-1 1,-4-8-7 0,16 4-5-2,25-18 2 2,-1-7-6 0,-1-6-1 0,-14-21-1-2,-2-5 0 2,-14-23-1 0,-9-23 1 2,-6-25 0-6,-7 1 0 4,-17-5 0 0,-10 17 1 0,13 39-1-1,2 15 0 0,1 23-1 1,3 9 1 1,21 16-4-4,-1 1-10 3,-2 6-32 0,6-5-37 0,10 6-40-2</inkml:trace>
    </iact:actionData>
  </iact:action>
  <iact:action type="add" startTime="46999">
    <iact:property name="dataType"/>
    <iact:actionData xml:id="d12">
      <inkml:trace xmlns:inkml="http://www.w3.org/2003/InkML" xml:id="stk12" contextRef="#ctx0" brushRef="#br1">25848 11778 103 0,'9'-8'234'8,"-9"5"-144"-1,0 3-35 1,3 0-14-1,4 0-7 1,6-6 0 0,-5 6-4-2,5-4-2 2,0 4-2 0,-3 10-6 0,-6 3-6-2,8 12-5 2,-12 12-5 0,1 10-3 0,-2 14 1-2,-11-3 0 2,-2-17 0-1,8-1-2 2,3-1 2-3,3-13 0 3,0-12 0-2,16-5 3 1,3 2-1-2,16 0-1 2,14-3-3 1,7-21 1-2,10-4-1 0,-6-15-1 0,0-4 1 2,-4-17 1-2,-16-6-1 0,-6-14-1 1,-19 8 1 0,-6 8 0-1,-2 5-1-1,-7 35 1 2,0 15 0 0,0 2 1 0,0 4 0-1,-7-1 6 0,7 5 16 1,-18 29-8 0,12 29-9-2,-7 18-2 2,9-3-3 1,-13 6 0-2,11-13-1 0,-12-10-3 0,15-14-13 2,-2-11-18-2,5-5-7 0,5-2-21 0,-5-7-32 2,-5-12-179-2</inkml:trace>
    </iact:actionData>
  </iact:action>
  <iact:action type="add" startTime="49133">
    <iact:property name="dataType"/>
    <iact:actionData xml:id="d13">
      <inkml:trace xmlns:inkml="http://www.w3.org/2003/InkML" xml:id="stk13" contextRef="#ctx0" brushRef="#br0">26924 11930 362 0,'4'-4'93'6,"-8"4"-46"2,1 0-2 0,-10 17-13-2,-14 8-15 2,-13 9 4-1,4 8 2 2,0 1 4-1,4 13-2-2,3-9-5 2,13-1-2 0,7 4 4 0,18-8-1-2,7-13-9 2,13-9-2 0,3-12-4-1,23-19-4 0,2-21-1 1,-5-10-1 0,-4-12-1 0,-21-4 0 0,-5-26 1-2,-19-29-1 2,-13-39 0-2,-8-13 1 2,-14 12-1 0,0 20 2 1,9 24-2-3,-3 45 0 1,12 13 0 1,1 35-1 0,10 11-19 0,-2 10-32-2,0-3-43 3,10 36-118-2</inkml:trace>
    </iact:actionData>
  </iact:action>
  <iact:action type="add" startTime="51173">
    <iact:property name="dataType"/>
    <iact:actionData xml:id="d14">
      <inkml:trace xmlns:inkml="http://www.w3.org/2003/InkML" xml:id="stk14" contextRef="#ctx0" brushRef="#br2">27491 11834 326 0,'13'-2'166'8,"-13"2"-93"0,0-7-15 0,0 4-10-2,4 0-8 2,2 3 3 0,-9 9 8 0,3 5-6-2,9 23-20 2,-5 2-2-1,12 6 0 2,-12 4-1-3,4-12-3 2,0 7 0 0,2 3-3 0,4 1-4-2,-10-4-3 2,9-10-4 0,-10 0-5 0,-3-14 0-2,7-15 0 2,-4-5 0 0,4 0 0 0,-7 0 0 0,3-5 0-2,1-3 0 2,28-18 0 0,0-4 0-2,7-16 0 1,18-24 0 2,1-11 0 1,-9-23 0-6,9-6 0 5,-6 28 0-2,-27 24 0 1,-9 29 0 0,0 2 0-2,-12 27 0 2,-5-4 0 0,1 8 0-2,-3-1 0 2,-9 1-7 1,11-4-64-1,2 23-30-3,2 31-91 3</inkml:trace>
    </iact:actionData>
  </iact:action>
  <iact:action type="add" startTime="53222">
    <iact:property name="dataType"/>
    <iact:actionData xml:id="d15">
      <inkml:trace xmlns:inkml="http://www.w3.org/2003/InkML" xml:id="stk15" contextRef="#ctx0" brushRef="#br0">25251 13522 330 0,'-6'0'138'4,"-14"17"-72"3,-10 11-29 1,-20 4-12 0,7 7-9-2,5 3 0 2,8-5 6 0,10 0 8 1,11-10 3-4,4-7-4 3,19-5 1 0,-3-5-11 0,21 2-12-2,9-10-2 2,-2-7-1 0,-10-7-2 0,7-10-1-3,-3-32-1 4,-10-16 0-1,-15-23 1 0,3-28 0-1,-27-22 0 1,0 2-1 0,-8 1 1 1,-18 22-1-3,8 28-2 2,11 46 2 0,19 24-2 0,0 18-4-3,-5 6-11 2,-3 11-18 2,-1-4-21-2,-3 6-62-1,22-3-287 2</inkml:trace>
    </iact:actionData>
  </iact:action>
  <iact:action type="add" startTime="55172">
    <iact:property name="dataType"/>
    <iact:actionData xml:id="d16">
      <inkml:trace xmlns:inkml="http://www.w3.org/2003/InkML" xml:id="stk16" contextRef="#ctx0" brushRef="#br2">25517 13275 264 0,'10'0'235'5,"-2"3"-150"2,-8-6-9 2,0 3-25-2,0 7-15-1,8 14-7 3,5 22-7-1,4 5 11 0,-10 11-2-2,9-5-6 2,-10-2 3 0,9-7-4-1,0 0-5 0,-4 0-1 1,3-5-3 0,-8-18-3 1,7-7 1-4,-9-7-6 3,2-8-7 0,-6-3 0 0,10-1 0-2,-5-1 0 2,31 0 0 0,0-12 0 0,12-23 0-2,11-2 0 2,1-20 0 1,-2-11 0-1,6-5 0-2,-18 19 0 2,-13 5 0-1,-5 24 0 1,-11 13 0-2,-5 14 0 2,-12 3-21 0,-12 6-44 1,12-12-32-4,0 26-82 4</inkml:trace>
    </iact:actionData>
  </iact:action>
  <iact:action type="add" startTime="57025">
    <iact:property name="dataType"/>
    <iact:actionData xml:id="d17">
      <inkml:trace xmlns:inkml="http://www.w3.org/2003/InkML" xml:id="stk17" contextRef="#ctx0" brushRef="#br0">26808 13500 301 0,'3'0'94'6,"-9"3"-36"0,-7-9-18 3,-12 6-4-2,-1 0 4 1,-11 14-6-2,0-3 3 2,-10 24 3 0,3 7-10 1,-2-1-10-4,15 4-3 3,-1 9-2 0,15-7-1 0,17-4-3-3,10-7-1 4,9-10-2-1,19-9 3 0,12-3-3-2,10-26-5 2,5-18-3 0,-5-12-1 2,-4-25 0-4,-36-24 0 2,1-28-3 0,-42-14 4-1,1-22-1-1,-5 3 1 2,-14 37 0 1,16 24-1-1,1 14 0-2,11 30 1 3,6 25-1-3,-8 9-13 0,3-10-23 1,-7 25-37 2,1 4-81-2</inkml:trace>
    </iact:actionData>
  </iact:action>
  <iact:action type="add" startTime="59016">
    <iact:property name="dataType"/>
    <iact:actionData xml:id="d18">
      <inkml:trace xmlns:inkml="http://www.w3.org/2003/InkML" xml:id="stk18" contextRef="#ctx0" brushRef="#br1">27214 13241 510 0,'16'4'60'7,"-13"-8"0"-1,-9 8-22 2,9-8-27 0,-3 9-1 0,0-1 0-2,-16 7 1 2,25 23 9 0,-18 8-4 0,0 6 4-2,11-8-1 2,-2 10 1 0,-2-8-4 0,-1-2-5-2,6-9-4 1,-3-18-5 2,0-6-1-1,9-14 0-2,7 7 2 2,4 7 4 0,21-2-6 0,11-9 0 0,-6-6-1-2,5-7-1 2,-7-4 0 1,-8-5 1-2,-4-17-3 1,1-8 3 1,6-5-2-2,-14-6 1-1,-2 0 1 2,-7 12 0 0,1 16 1 0,-1 9 0-1,-13 13-1-1,-3 12 0 2,0 0 2-1,0 4 0-1,-3 4 4 2,-10-5 6 0,10 16 9 0,-17 26-5 0,19 6-4-2,-18 13-1 3,6-2-5-2,5-8-2-1,4 16-1 3,-8 1-2-1,11-9 0-1,1-15 0-1,0-8-1 2,1-22 0 0,11-17-2 1,-21-2-4-4,20-1-7 3,-13 3-7 1,4-4-5-2,-13-2-19-1,7 6-32 2,-9 6-48 0,3 3-216 1</inkml:trace>
    </iact:actionData>
  </iact:action>
  <iact:action type="add" startTime="61359">
    <iact:property name="dataType"/>
    <iact:actionData xml:id="d19">
      <inkml:trace xmlns:inkml="http://www.w3.org/2003/InkML" xml:id="stk19" contextRef="#ctx0" brushRef="#br0">24877 14986 301 0,'0'0'122'6,"0"0"-40"2,0 0-17 0,-4 12-30 0,-13-1 13-2,-2 32-22 2,-18 1-7 1,-6-4-7-2,5 4-1-1,15-5 0 2,-10-1 2-1,28-18 0 2,2-6 4-3,6-14 2 2,15 3 1 0,21 2-7 0,2-8-5-2,6-12-2 1,7-16-2 2,-11 0-2-1,-3-39-2 0,-3-25 0-1,-32-31 2 0,-2-31-1 1,-18 8 0-2,-2 11-1 2,-22-2 1 1,5 12-1-2,-2 39 0-1,16 39 0 2,-1 18 0 0,17 13-2 0,1 8-1-1,0 7-13 0,-7-2-28 1,0 4-25 0,1 2-44-1,5 6-158 0</inkml:trace>
    </iact:actionData>
  </iact:action>
  <iact:action type="add" startTime="63279">
    <iact:property name="dataType"/>
    <iact:actionData xml:id="d20">
      <inkml:trace xmlns:inkml="http://www.w3.org/2003/InkML" xml:id="stk20" contextRef="#ctx0" brushRef="#br2">25460 14562 389 0,'3'-2'115'8,"0"-4"-41"0,5 3-5 0,-19 20-11-2,22 18-25 2,-6 23-9 0,-1 2 4 0,5-2 0-2,-2 15 2 2,-4-9-8 0,1 18-1 0,5-20-2-2,-9-4-3 2,2-9-3-1,-2-13-1 1,0-14-2-1,-2-17 0 1,4 5-3 0,-4-13 1 0,4 3-1-2,0 3-2 2,26-33-2 0,17-11-3 0,-5-10 1-3,16-32-1 4,3-31 1-1,8-9-1 1,-1 19 1-3,-22 33-1 3,-11 27 0 0,-10 27-1-2,-21 13-12-3,-2 0-25 5,3 23-25-2,-3 41-93 1,-21 30-87-2</inkml:trace>
    </iact:actionData>
  </iact:action>
  <iact:action type="add" startTime="65036">
    <iact:property name="dataType"/>
    <iact:actionData xml:id="d21">
      <inkml:trace xmlns:inkml="http://www.w3.org/2003/InkML" xml:id="stk21" contextRef="#ctx0" brushRef="#br0">26496 14990 135 0,'6'0'225'5,"-6"8"-112"3,0-11-44 0,0 11-10 0,-19 6-21 0,-28 29-9-2,-3 8 3 1,-6 5-13 2,8 0-2-1,1-8-1-3,17 5 3 4,11-12-3-1,19-3 5 0,0-16-1-2,32-10-2 2,6 5-3 2,15-14-7-4,14-6-7 0,-16-21 0 2,10-20-1 2,-19-26-1-1,-5-43-2-4,-21-16 3 4,-16-48-1-2,-20-36 0-1,-13 13 1 2,-14 8 0 0,0 38 0 0,7 64-3 0,14 38 1-2,32 35-1 2,-12 8-7 0,15 9-3-1,-18 0-26 0,5 5-34 0,0 18-60 0</inkml:trace>
    </iact:actionData>
  </iact:action>
  <iact:action type="add" startTime="66891">
    <iact:property name="dataType"/>
    <iact:actionData xml:id="d22">
      <inkml:trace xmlns:inkml="http://www.w3.org/2003/InkML" xml:id="stk22" contextRef="#ctx0" brushRef="#br2">26998 14684 376 0,'10'5'175'8,"0"-3"-95"-2,-5 18-15 2,2 14-33 0,2 11-4 0,-7 17-5-2,-2-6 3 2,0 14 4 0,5 4-1-1,11-10-2 2,-12-11 3-3,12-5-5 2,-6-6-6 0,3 3-5-2,5-8-2 2,-18-5-2 0,20-10-4 0,-20-14 3-2,6-11-2 2,-6 0-7 0,13 6 0 0,-2-17 0-2,39-16 0 2,0-27 0 0,10-13 0 0,9-26 0 1,-16-14 0-1,3 8 0-1,-12 11 0 1,-14 34 0-2,-7 24 0 2,-20 14 0-1,7 9 0 2,-20 5 0-5,10-1 0 4,-7 6 0 2,4-9-59-4,-3 15-39 0,-21 22-59 2</inkml:trace>
    </iact:actionData>
  </iact:action>
  <iact:action type="add" startTime="69619">
    <iact:property name="dataType"/>
    <iact:actionData xml:id="d23">
      <inkml:trace xmlns:inkml="http://www.w3.org/2003/InkML" xml:id="stk23" contextRef="#ctx0" brushRef="#br3">19802 15378 330 0,'14'-5'181'8,"-10"1"-91"0,-8 8-16-2,4-8-13 2,-9 13-15 0,4 8-5 0,5 8-6-2,14 5-2 2,-14 16-5 0,0 10-2 0,0 5 2-2,0 7-3 2,-9 11-6 0,9-2-13 0,-7-3-6-3,4-3 0 4,-15-26 0-1,18-15 0 0,-3-19 0-2,3-8 0 2,0-3 0 0,0 0 0 0,3 0 0-2,-3-5 0 2,5 5 0 0,0 0 0 0,29 0 0-2,19 0 0 2,11-5 0 0,13-2 0 0,7-6 0 0,29-4 0 0,12 3 0-1,14 3 0 1,-12-3 0-1,4 11 0 0,1 10 0 1,0 3 0 1,-8 1 0-4,-2 6 0 3,12-3 0 1,-7 2 0-1,-4-5 0-2,-10 7 0 2,-26-18 0-1,-3 8 0 2,-13-2 0-3,6-1 0 1,-14 3 0 1,-18-4 0 0,10 5 0-2,-15-9 0 2,1 0 0 1,-21 9 0-1,3-9 0-2,-5 4 0 1,-2 2 0 0,-9-9 0 1,-7 6 0-2,13 0 0 2,-13-6 0 0,4 6 0 0,-4-6 0-2,0 6 0 3,0-6 0-2,3 6 0 1,-6-6 0-2,3 6 0 2,0-6 0 0,-1 3 0 1,2 0 0-3,-2-3 0 2,1 0 0-1,1-10 0 1,2-59 0-1,-6-19 0 0,6-11 0 1,-3 6 0 0,5 0 0-1,3 29 0 0,-1 33 0 1,-4 4 0 1,-1 30 0-4,-4 2 0 3,-1 10 0 0,31 46-91 1,1 42-65-3,-25 27-57 1</inkml:trace>
    </iact:actionData>
  </iact:action>
  <iact:action type="add" startTime="70580">
    <iact:property name="dataType"/>
    <iact:actionData xml:id="d24">
      <inkml:trace xmlns:inkml="http://www.w3.org/2003/InkML" xml:id="stk24" contextRef="#ctx0" brushRef="#br3">20748 16959 275 0,'39'-22'156'7,"1"9"-61"1,4-6-20-2,-11 19-9 2,8 15-17 0,-1 17-14 0,17-10 0-2,-14 22-6 2,5 18-8 0,-12 22-4 0,4 3 0-2,-23 10-3 2,-17 5-4 0,-20-13-10 0,-34-28 0-2,-30 1-3 2,-16-30 1 0,-4-21-9 2,1-20-10-6,19-25-8 4,12-14 10 1,38-5 7-2,26 3 5-1,35-7 7 2,26 9 2 0,11 29 4 1,33-2 7-4,23 21 0 3,21 21 3 0,3 6-1 0,-1 22-2-1,-15-13-7 0,-41 9-3 1,-14-20-3 0,-26 4-2-2,-20-10-30 2,-14-10-45 0,-20-18-70 0</inkml:trace>
    </iact:actionData>
  </iact:action>
  <iact:action type="add" startTime="71476">
    <iact:property name="dataType"/>
    <iact:actionData xml:id="d25">
      <inkml:trace xmlns:inkml="http://www.w3.org/2003/InkML" xml:id="stk25" contextRef="#ctx0" brushRef="#br3">24308 15639 217 0,'7'0'203'7,"-1"0"-124"0,4 3-13 2,-23 11-4-2,29 8-13 0,-28 12-10 1,11 10-4 0,-2 13-2-1,0-4-1 0,3-1-8 1,-7-3-4 0,-6-9-5-2,13 2-3 2,0 9-1 0,-5-6-2 0,5-8-3-2,5-3 3 2,-3-19 0 0,9-15 1 0,-17 0 2-2,19 4 1 2,-6-4-2 0,13 9-4 0,17-4-1-2,15-3 3 2,-7 1 3-1,34-6-1 3,19-4-9-3,5-6-2 0,-2 9 0 1,12-11 0 1,10 3 0-3,18-1 0 2,-16 13 0-1,12 0 0 2,-16 12 0-4,5-5 0 3,-5 14 0 0,10-8 0 0,-1 1 0-1,7-2 0 0,12-15 0 2,-13 3 0-1,-23 5 0-2,5-2 0 2,-15 6 0-1,-2 8 0 1,-14 5 0-2,-17 1 0 3,-17-7 0-1,2 7 0 0,5-6 0-2,17-4 0 2,-21 0 0 0,5-11 0 0,-15 5 0-3,15 3 0 4,-1-2 0-1,-23-3 0 0,-14-5 0-2,-9-5 0 0,-4 5 0 2,3-3 0 0,7-2 0-2,6-1 0 2,-1 0 0 0,-12 6 0 0,-9-2 0-2,8 2 0 2,-12 0 0 0,-12 0 0 1,21 4 0-3,-22-4 0 1,13 0 0 1,-3-2 0 0,3 4 0-1,0-4 0 0,3-3 0 1,-3 3 0 0,4-5 0-1,-4-16 0 0,19-61 0 1,1-9 0 1,-7 28 0-4,-5 13 0 4,5 1 0-2,-10 18-67 2,-9 27-49-4,-9 23-66 4,-47 54-283-1</inkml:trace>
    </iact:actionData>
  </iact:action>
  <iact:action type="add" startTime="72521">
    <iact:property name="dataType"/>
    <iact:actionData xml:id="d26">
      <inkml:trace xmlns:inkml="http://www.w3.org/2003/InkML" xml:id="stk26" contextRef="#ctx0" brushRef="#br3">26266 16991 125 0,'36'-29'239'4,"-18"6"-170"4,-11 13-15-1,-7 7-13 2,-7 3 3-3,9 11 3 2,-4-5 17 0,-16 33-16 0,-2 34-11-2,1 9 1 2,2 36-15 0,-4 16-7 0,17-21-3-2,-11-7-1 2,4-7-4 0,2 4-6 0,2-15-1-1,7-30-1 1,-10-18-3 0,18-28-12 0,-6-12-20-2,5-5-17 1,9 2 2 1,17-20-24 0,-9 2-21-1,-21-28-47 1,1-13 15 0,8 10 75 0,-11 5 52-2,2 20 31 1,1 4 53 1,9 17-3 0,-13-2-21-2,-4 5-20 2,-12-6-7 0,-1-6 4-2,-20-2 2 2,-19 0 1 0,-18 2-11 0,-23 4-6 1,-3 11 6-3,3 5-10 1,17 7 0 1,2 6 2 0,31-5-2-2,10 1-5 2,18-14 2 1,24 0-6-2,-3-2-8-1,10-10 3 2,9-19-3 0,16-29 8 0,3 3-5-2,-11-7 1 3,-7 17-2-2,-3-5-3 2,-6 0-1-3,-6 10 0 1,3 11-4 2,-10-7-19-2,10 8-48-1,-10 8-32 2,13-8-72 0</inkml:trace>
    </iact:actionData>
  </iact:action>
  <iact:action type="add" startTime="73493">
    <iact:property name="dataType"/>
    <iact:actionData xml:id="d27">
      <inkml:trace xmlns:inkml="http://www.w3.org/2003/InkML" xml:id="stk27" contextRef="#ctx0" brushRef="#br3">23832 17243 234 0,'18'-5'183'8,"-18"2"-97"-2,0 23-3 2,-8-17-19 0,3 7-22 0,-20 7-1-2,-52 29-2 2,-6 16-9 0,-1-4-16 0,-6-7-5 0,3 8-6-1,11 1-1 2,12-19-1-3,19-1-1 2,9-15-2-3,33-23-3 4,1-2-8-1,7-5-19 0,-1 8-9-2,35-15 1 2,-5 4-35 0,-20 0-19 0,-1-12-135-2</inkml:trace>
    </iact:actionData>
  </iact:action>
  <iact:action type="add" startTime="73825">
    <iact:property name="dataType"/>
    <iact:actionData xml:id="d28">
      <inkml:trace xmlns:inkml="http://www.w3.org/2003/InkML" xml:id="stk28" contextRef="#ctx0" brushRef="#br3">23338 16962 364 0,'16'8'142'6,"-9"21"-52"2,10-12-19-2,-5 25-31 2,8 12-5 0,4 15-1 0,16-4-1-2,5 3-5 2,10-9 4-1,13-2-7 0,5 7-7 1,-8-14-6 0,-8-5-5 0,-18-13-5 0,-22-13-2-2,-17-16-9 2,-4-6-37 0,-15 6-62 0,-19 2-78-2</inkml:trace>
    </iact:actionData>
  </iact:action>
  <iact:action type="add" startTime="74618">
    <iact:property name="dataType"/>
    <iact:actionData xml:id="d29">
      <inkml:trace xmlns:inkml="http://www.w3.org/2003/InkML" xml:id="stk29" contextRef="#ctx0" brushRef="#br3">28234 17282 428 0,'40'-2'122'5,"-10"-11"-47"3,9 4-9 0,2-11-32 0,2 20-2-2,14-14-2 2,27 8-9 0,20-2-6 0,-4 5-5-2,-6 14-3 2,-30-11-5 0,-28 20-2-2,-23-20-5 1,-13 5-36 2,-21 3-64-1,-11 29-129-2</inkml:trace>
    </iact:actionData>
  </iact:action>
  <iact:action type="add" startTime="74902">
    <iact:property name="dataType"/>
    <iact:actionData xml:id="d30">
      <inkml:trace xmlns:inkml="http://www.w3.org/2003/InkML" xml:id="stk30" contextRef="#ctx0" brushRef="#br3">28247 17451 211 0,'19'7'274'7,"-11"-14"-209"-1,5 16-5 2,7-9-21 0,16 3-5 0,12 9-5-2,32-19-7 2,17 2-9 0,23-7-7-1,0-2-6 0,-11-3 0 1,-20 11-14 0,-21-12-59 0,-12 18-117-1</inkml:trace>
    </iact:actionData>
  </iact:action>
  <iact:action type="add" startTime="75286">
    <iact:property name="dataType"/>
    <iact:actionData xml:id="d31">
      <inkml:trace xmlns:inkml="http://www.w3.org/2003/InkML" xml:id="stk31" contextRef="#ctx0" brushRef="#br3">31367 16027 281 0,'-12'0'77'5,"-17"-15"20"3,-35 15-43-2,-2-5-8 2,-18 10-12 0,-34 7-10 0,-15 13-3-3,1 12-7 4,-4 11-9-1,14 10-1 0,9-6-3-2,29 17 5 2,22 4 2 0,24-8 11 0,35-15-3-1,7-9-2-1,33 11-1 3,13 10-1-1,40 19-5-1,30-7-1 0,21 19-1 2,-9 10 1-2,4 10 4-1,-18-7 14 2,-18 8-11 0,-41-31 0 0,-26 1-5 1,-38-15-8-4,-7-19-1 3,-43-2-2 0,-19-23 0 1,-26-12 3-4,-12-26-3 3,-11-18 0 0,10-31-3-1,36-8-9 0,45-21 3 1,43-35 4 0,49-37 8-2,51-14 1 2,29 14 2 1,11 3 0-2,5-8 2 1,-6 5-5-1,-50 25 0 0,-60 51-1 1,-44 33-11-1,-42 4-47 0,-72 19-92 1</inkml:trace>
    </iact:actionData>
  </iact:action>
  <iact:action type="add" startTime="76189">
    <iact:property name="dataType"/>
    <iact:actionData xml:id="d32">
      <inkml:trace xmlns:inkml="http://www.w3.org/2003/InkML" xml:id="stk32" contextRef="#ctx0" brushRef="#br3">31764 17817 256 0,'17'3'210'7,"-18"-3"-140"0,-18 11-17 1,-6 8-35-2,-72 29-9 3,-29 3-5-2,-91-14 6 1,-60-10 13-2,-32 10 6 2,-2-12-11 0,19 9-11 1,59 0-7-4,15 6 0 3,17-8-38 0,21-14-87 0,69-6-165-2</inkml:trace>
    </iact:actionData>
  </iact:action>
  <iact:action type="add" startTime="76513">
    <iact:property name="dataType"/>
    <iact:actionData xml:id="d33">
      <inkml:trace xmlns:inkml="http://www.w3.org/2003/InkML" xml:id="stk33" contextRef="#ctx0" brushRef="#br3">31738 18391 416 0,'-61'19'40'4,"-72"3"37"4,-72 3-14 0,-72-10-20 0,-11-5-2-2,-47 17-11 2,18 14-9 1,64 29-17-1,0 1-4-2,5-12-57 1,51-31-67 2,40-3-182-2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17T01:13:56.97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5" units="cm"/>
      <inkml:brushProperty name="height" value="0.055" units="cm"/>
    </inkml:brush>
  </inkml:definitions>
  <iact:action type="add" startTime="33480">
    <iact:property name="dataType"/>
    <iact:actionData xml:id="d0">
      <inkml:trace xmlns:inkml="http://www.w3.org/2003/InkML" xml:id="stk0" contextRef="#ctx0" brushRef="#br0">18250 8124 273 0,'0'-5'62'6,"-9"5"-60"2,5 5 7 0,-16-1 45-1,-1 4-21 0,-5-3-1 1,-7 0 2 0,-3 15-5-2,4-13 0 2,-7 14-10 1,-8 2-4-2,-3-10-6-1,-8 1-3 3,-18 7 1-1,11-8-2-1,-15 4 0 0,1-8-1 1,-10 3 2 2,-17-2-2-4,-8-10-1 0,-20-5 5 2,-9 0-4 0,10 12 0 0,-8-4 0-2,0 3 3 2,-21 0 3-1,11-1-5 2,-21 9-1-4,18 1 0 4,6 2 1-2,3-4-1 1,2-1 0-2,-7-9-3 2,6 7 3 0,10 2-3 1,-6 0 0-3,-11 29-1 1,-3 2 5 2,6 11-2 0,-2-2 1-4,19-5 1 3,-18-4-4 1,-16-18 1-2,-9-25-2-1,-18-28 0 2,-5-14 0 0,0-10 2 0,9 3-2-3,-12 6 2 4,26 30-1-2,-3-1 0 2,-7 14 0-3,-21-6-1 2,20 3-2 0,12-2 2 0,-8-10-1-2,-6 0 1 1,-4-17 0 3,7-5 0-3,-12-12 0-1,10 4 1 2,-22 4-1 0,15 1 2 0,4 35-2-2,-11 3 1 2,-10 8-1 0,10 2-1 0,10-5 0-2,-2 7 1 1,0-6 0 2,2-4-1-1,13 8 1-2,30 20 0 2,6-11 0-1,26 5 0 1,5 18 0-1,18-6 0 1,13-10 2 0,13-3-2 0,6-8 2-2,17-17-1 2,-7 4-1 0,-5 10 0 0,-6 7 0-2,-4-9 0 2,1-2 0 0,-12 8 2 0,-6 0-1-2,-20-14 1 1,4 3 3 2,-26-20-3-1,3 6-2-2,-3-16 1 2,-10 10-2 0,10-13 3 0,14 13-3-2,24-1 1 2,25 2-1 0,34 9 1 0,8 4 0-3,6 3 0 4,-8 0 0-2,10 0 2 2,2 0 0-3,-11-6-2 2,10 12 0 0,-8-9 1 0,5-2-1-1,-10-2 0-1,7-1-4 3,7-11-2-1,-14 6 4-2,15-4-1 2,0 8 2 0,8 3-1-1,5 14 1 0,-10-8-2 0,2 0 3 3,3 7 0-4,3-3 0 1,-19 0 4 0,16-4-2 1,3 5-1 1,-6-10 0-3,15 5 2 2,-24 0-3 0,11 22 7 0,-5 10 0-2,-4 22 0 1,10 6 1 2,3 30-2-1,11 34-3-2,-1 22-2 2,11 11 0 0,-4 14 0 1,6 21 0-4,-16 10-1 4,-20 3 0-2,-31 3 0 2,-1-11 0-4,6 7 0 3,-4-20 0 0,12-12 1 0,5-33-1-2,3 13 3 2,9 1-3 0,4-27 0 0,4-10 0-2,-5-24 1 1,-1-25-1 1,6-6 1 1,3-21-1-3,-9 0 0 2,9-22 1 0,0 3 1 0,0-8 6-2,16-3 0 2,-11 1 1 1,2 8-1-2,1 1-6-1,8 14 0 2,-8-1-2 1,12 9 1-2,-14-17-1-1,8-5 0 2,-14-17 0 0,9-3 0 0,-5-3-2-2,17-8 2 1,-1 2 1 1,3 4 0 0,10-8 0-2,11 0 0 3,11 0 1-1,6 7 0-3,4 8 3 4,15 2-3-2,4-4 4 2,6 6-1-1,17 1 1-3,-3 6 1 4,8 4 1-1,5 1 1-2,15 16-3 2,12-4 2 0,14 6-6 0,-6-17 0 0,-10 0-2-2,-11-21 0 1,18-4 0 2,0-9 2-3,-5 4 0 2,5 0 0 0,-1-1 4 0,-5 2-4-2,8 7 2 2,10-2-2 0,-13-4-1 1,1-5 2-2,-21 8-1-1,17 1 0 2,11-4 2 0,17 3 0 0,-11 6-3-2,-1-2-1 2,6-7 0 0,18-7 0 0,27 12 1-3,-22 3 0 3,10 1 0 0,0 0-1 1,-3 0 3-3,0-4-2 2,-23-1 2 0,14-18-2-2,-6 1 1 2,10-1-2 0,-26-1-1 0,0-6-1 0,33 8 2-3,-3 0 0 3,-4 17 0 0,-3 13 1 1,9 6-1-3,2-4 2 2,9 5-2 0,-16 2 2 0,-5-14 0-2,34 2-2 1,-17-15 0 2,-29-3-2-1,4 9 0-2,4-6 2 2,15 7 0 0,-2 3 1 0,7 10-1 0,9 0 0-3,15 5 2 4,-15-1-2-1,-4 3 1-2,15-9 1 2,-9-11-2 1,-31 11-1-2,-7 7-2-2,23-2 3 4,-26 8 1-1,-10 14-1 0,-22-18 0 1,-19 6 0-5,-10-14 2 5,-45 2-2-3,-32-14 0 1,-25 6 0 2,-17 3 0-2,-1-5-1 2,5-1 0-4,-7 0 1 3,9 0-1 1,-3 4 1-1,3-9 0-2,0 10 0 2,0-5 0 0,0 0-2 0,-1 0 0-1,-2 0 2 0,3-4 0 1,3-3-1-1,-3 7-2 0,-19-51 3 0,12-20 1 2,-6-7 0-1,10 6-1-2,6-12 1 2,-3-12-1 0,0-28 0 0,0-25 0-2,-23-20 1 1,2-11-1 2,4 0 0-1,-2-30 0-2,19-27 0 2,3 16 0 0,10 20 0-2,-9 5 0 2,23 25 0 0,-10 13 0 0,-1 5 0 0,-9 31-1-2,9-16 1 1,-19 8-1 2,16-13 0-3,-6 20 1 1,-7 13-1 2,3 20 1-1,6 48-1 0,-9 15 0-2,0 23 1 2,0 8 1 0,-9 5-1 0,6-9 0-2,-1 0-3 2,8-4 2-1,-8 9-1 2,7-5 1-4,-3 0 1 3,-3 0 0 1,7 0 0-1,-5 0 0-2,2-5-1 1,-2 10 0 2,1-5 1-2,0 0 0 0,0 0-1 1,0 0 1 0,-3 0-1 0,3 0 0-2,-11 7 0 1,-14 9 1 3,2-8 1-3,1-2-1-1,-13 3 0 2,-5 8-1 0,-4-12 1 0,-12-2 0-2,-5 22 0 2,1-13 1 0,-4 7 0 0,-14-8-1-3,-9-4-1 3,-10-7 1 0,-3 0 0 0,-16-9 1-1,12 0-1 1,-27-10 0-1,-21-8 1 1,-18-15-2-1,4-2 1 1,-15 11-1 0,12 4 0 0,-18 9 0-2,0 9 0 2,6-3 1-1,2 14 0 2,10 0 0-4,13 3 0 3,-18 2 1 1,9-1 1-2,8-8-1-1,-8 4 0 4,-31-2 0-2,-13 4-1-2,20-15-1 1,-11 15-1 1,-19-4 2 0,-16-7-1 0,-1 3 1-1,-2-8 0 0,0 4 1 1,-3-22 0-1,20 26 1 0,-30-18-1 1,-20 12-1 23,23 0-1-30,-9 21 0-1,-9 6 1 0,6 9-1 8,15-6 1-2,8 9 2 0,6 10-2 1,19-7 3 2,-14 8-2-3,-8-2-1 2,3-16 0 0,19 5-1 0,-37-5-1 0,23-3 1-2,3 0 1 2,8 0 0 0,15 5 1-3,-1-7-1 4,24 2 2-1,13 4-1 0,-1 5 0-2,8-8-1 2,6-2 0 1,37 0-2-2,18 5 2 0,18 0-2 0,11 3 2 0,15 3-1 2,0-2 2-4,-18 7-2 4,24-14 0-1,-18-1 1 0,6-5-3-2,-24-12 2 1,12-17-3 2,-11-5 3-1,14-5-2 0,-7-6 1 7,15 1 2-14,1 15-1 5,16-1 0 2,-3 12 0-2,1 3 0 2,13-5 0 0,9 6 1 0,16-1-1-2,-1-9 0 1,7 12 1 2,7-6-3-2,-7 12 1 1,3-12 0-1,-3 4 1 1,-3 4 0 0,3 4 1-2,-7-6-1 1,7 7 1 2,-6-7 0-3,6 0 1 2,0 0-1 0,-4 1 0-1,4-2 0 1,4 9 1-2,-27 11 0 2,5 3-1 1,-9 1 0-3,17-14-2 2,0-4-2-1,7-5 0 1,1 0 3 0,4 0 0-1,1-3 2 1,-3 1-2 0,4-4 1-2,-1 6-1 2,-3 0-1-1,-3-6 1 1,6 6 1 0,-3 0-3-1,0 0 1 1,3 0-1-1,-6-2 1 2,6 2-3-3,4-5 4 1,-4-5 1 2,4 3 0-2,-7 14 0-1,0-10 0 2,0 6 0 1,0-6-2-3,0 3-2 2,0 3-10 0,10-6-21 0,18 6-32-1,24 7-39-1,12 5-105 5</inkml:trace>
    </iact:actionData>
  </iact:action>
  <iact:action type="remove" startTime="40311">
    <iact:property name="style" value="instant"/>
    <iact:actionData xml:id="d1" ref="#d0"/>
  </iact:action>
  <iact:action type="add" startTime="40305">
    <iact:property name="dataType" value="strokeEraser"/>
    <iact:actionData xml:id="d2">
      <inkml:trace xmlns:inkml="http://www.w3.org/2003/InkML" xml:id="stk1" contextRef="#ctx0" brushRef="#br1">16007 12505 409 0,'19'3'50'26,"-10"-3"-25"-26,-18-5 26 0,18 10-27 3,-8-5-21 6,-1-5-3-1,-1 10-15-3,-8-5-54 3,18 3-168 0</inkml:trace>
    </iact:actionData>
  </iact:action>
  <iact:action type="add" startTime="42259">
    <iact:property name="dataType"/>
    <iact:actionData xml:id="d3">
      <inkml:trace xmlns:inkml="http://www.w3.org/2003/InkML" xml:id="stk2" contextRef="#ctx0" brushRef="#br0">18762 8113 226 0,'10'15'131'7,"-19"-24"-108"1,8 19 20 1,-2 16 12-3,3-1-30 2,-3-25-1-1,6 0 8 2,-3 0-3-4,-7 5-5 3,1 0-1 0,-1-1 2 1,-14 5 1-4,-5-12-5 3,-7 12-6 0,-8-18-4 0,-12 3-2-2,-10 2 1 2,-2-20-1 0,-22 11 1 2,-6-11 1-5,5 6-2 2,-22 18 0 3,11 0-1-3,8 8-2-1,-6 6-3 3,0 6 4-3,12-10-1 3,-15 21 0-4,3-11 0 3,-19 5 0 1,-21-5-2-1,2 3 0-2,2-23-3 2,-15 0 0 0,-2-6-1 0,-8 1 1-3,-10-1-1 4,7-5 1-2,9 16 0 2,12 3-1-4,19 9 2 4,1 3-1-2,16-6 0 2,3-14-1-3,0 8 0 2,5-5 2 0,5-6-2 0,-3 15 1-3,7-10 0 4,-26 6 0-1,11-8 0 0,-25-2-1-3,-7-12-1 4,17 5 0-1,-6 7 0 0,-5-10 1-3,-12 2-1 4,-10 2 1-2,-2-1 0 2,0 0 1-3,10-8-1 1,-2 8 1 2,-1-4-1-2,-1-1 0 0,-5-1 0 1,15-17 2 0,-12 5-2-3,-10-4 1 4,-36 7-1-1,10-13 0 0,-12 6-1 0,8 15-1-2,-25-5 2 2,4 10 0-1,15-6 0 1,7 4 0-2,-8-6 0 3,1-3 1-1,10-8-1-1,3 27 2 0,-16-17 0 0,-26 20-2 2,14-4-1-1,12-1 1-2,-5 1-2 2,-11-2 2 0,9-23 0 0,-8 13 1-2,-1-15 0 2,-2 11 0-1,5 0 0 2,4 9 3-3,-11 3 0 2,-16-5-1 0,5 14-3 0,15-1-1-3,-12-10 1 4,-10 10 0-2,21-17 2 2,-17 3 1-3,10-10-1 2,5-3 0 0,35 7 1-3,-12 6 1 5,-4 21-2-3,14 0-2 0,53-2 0 2,22 7 0-3,36-6-1 2,51 0 1-1,13-6 0 2,8 0 3-3,1 0-1 2,2-4 4 0,-3 4 0 0,4-2 0-3,-1 2 0 4,-3-6-6-2,0 9 1 2,0-6-1-3,0 3-1 2,0 0 0-1,0 0 0 1,0 0 1-2,0 6 0 3,0-6 2-1,0 0-1 0,0 6-1-2,13 7 0 1,0 2-2 1,-10-5 2 1,9 4 0-4,-12-10 1 4,6 13-3-1,4 2 3 0,3 3-2-3,-9 1 1 4,12-6 0-2,-13 3 1 2,4-6 0-3,-1-4-1 2,-1 7-2-1,0-2 2 2,-3 8 1-4,9-18-1 4,-11-10 0-1,0 5-2 0,0 0 0-2,-11 0 0 2,22-8 2 0,-14 8-1 0,11 0 0-2,-13 8 0 1,-6-8 0 1,22 0-3 1,-11-4-5-4,2 10-16 4,18 1-30-2,29 14-59 2,46 5-81-3</inkml:trace>
    </iact:actionData>
  </iact:action>
  <iact:action type="add" startTime="44931">
    <iact:property name="dataType" value="strokeEraser"/>
    <iact:actionData xml:id="d4">
      <inkml:trace xmlns:inkml="http://www.w3.org/2003/InkML" xml:id="stk3" contextRef="#ctx0" brushRef="#br1">19437 12702 359 0,'13'-2'105'8,"-13"-1"-55"-1,3 8 13 2,-3-7-15-3,-8 2-23 1,13-3-12 1,-5 6-10-2,-5-20-3 3,-3 5-3-1,8 4-33 0,-7 13-83-3</inkml:trace>
    </iact:actionData>
  </iact:action>
  <iact:action type="add" startTime="45322">
    <iact:property name="dataType" value="strokeEraser"/>
    <iact:actionData xml:id="d5">
      <inkml:trace xmlns:inkml="http://www.w3.org/2003/InkML" xml:id="stk4" contextRef="#ctx0" brushRef="#br1">19373 12273 464 0,'0'-2'66'6,"0"2"-29"1,-1 7 18 1,1-1-25-2,0-12-24 4,1 6-6-4,-1 0 0 4,0 0-15-4,0 6-35 2,7-16-117-1</inkml:trace>
    </iact:actionData>
  </iact:action>
  <iact:action type="remove" startTime="45606">
    <iact:property name="style" value="instant"/>
    <iact:actionData xml:id="d6" ref="#d3"/>
  </iact:action>
  <iact:action type="add" startTime="45607">
    <iact:property name="dataType" value="strokeEraser"/>
    <iact:actionData xml:id="d7">
      <inkml:trace xmlns:inkml="http://www.w3.org/2003/InkML" xml:id="stk5" contextRef="#ctx0" brushRef="#br1">19292 12542 482 0,'13'8'57'6,"-13"-10"-35"3,-6 2 22-1,12 0-44-1,-12 0-4 0,16-3-12 0,-14 3-34 2,15-8-156-1</inkml:trace>
    </iact:actionData>
  </iact:action>
  <iact:action type="add" startTime="47098">
    <iact:property name="dataType"/>
    <iact:actionData xml:id="d8">
      <inkml:trace xmlns:inkml="http://www.w3.org/2003/InkML" xml:id="stk6" contextRef="#ctx0" brushRef="#br0">18523 8227 216 0,'0'-5'82'6,"0"10"-29"0,-2-2 16 3,-1-3 1-1,-4 12-33-1,-6-3-5 0,-3 1-5 1,12-4-6-1,-20 0 2 1,4-6-2 0,-5-2 2-2,-11 7-3 2,-3 6-2 0,-15-3-2-1,-5-8-4 1,-2 0-2 0,-10 0-5-1,-6-8 1 1,-4-12 1 0,-12-5-1-1,-11-3 1 2,-9-9 0-3,3-2 0 2,-24-3-3 1,-13 3 4-2,-14-1-1-1,-9 5-4 2,6 18-1 0,-1-2 0 0,-16 18 0-2,-3 2-2 3,11 5 1-2,5 0 0 1,14 11 0-2,14-6-1 2,11-5 1 1,-3 5-1-2,15 6 2-1,14-5-2 2,1 10 1 0,-18 0 0 0,2-2 0-1,-5-1-1 0,-6-13 0 2,10 6 0-2,-2-4-2-1,0-11 2 2,8 3 0 0,-10 0-1 0,3-5 1-2,2 5 0 2,-2-9 0 0,3-13 0 0,-4 9 0-2,17-11 0 2,-16-1 0 1,12 12 1-2,7 6-1-1,-12 7 0 3,10 0 2-3,13-6-2 2,-14-11 1-1,2 6-1 1,-21-17 0 1,-13 15 0-1,-2-3 0-2,-6 20-1 2,17-4 1-1,-11 12-1 0,2-1 1 0,-5 15 0 1,4-25 0 0,-7 6 0 0,6-14 0-2,6-10 0 2,-8 1 0 0,-9 12 1 0,-11-14-1-2,15 19 2 2,-3-14-2 0,-8 16 1 0,-18 6 0-2,-7-8-1 2,13 9 0 1,4-10 0-3,-17-4 0 1,-12 14 0 1,9-14 0-1,2 4 2 1,-2 0-1-1,6 9 1 2,8-9-1-1,7 15 1-1,18-10 2-1,-2 8-3 2,-3-10 1 0,-14 14-2 0,23-6 0-2,5 2-1 2,14 11 1 1,6 4 0-3,7-9 0 1,-30 16 0 1,25-15 0 1,-7-3 0-2,14-17 0-1,10-4 0 2,14 1 0 0,26 10 0 0,20-17 1 0,17 16-1-2,10-6 0 2,1 4 0-1,-2-4 1-1,0-4-1 2,-2 4 0 0,-13 7-1-1,12-7 1 0,14-3-1 1,-6 3 1 0,6-4-1 0,0 4 0-3,9-6 1 4,-9 6 0-1,0 6 1 0,0-2 1-2,0-4-1 2,-3 0-1 0,-3 24 0 0,6 16 0-2,0-15 1 2,0 7 1-1,6 23-2 1,5 16 1-1,13 18-1 1,-9 19 2 0,3 30-2 0,8 4 0-2,4 7 1 2,-3-3-1 0,-3-6 1 0,-8-3-1-3,1 5 2 4,-1-10-1-1,-5 8 2 0,9 10-2-2,-7 13 2 1,0 11 1 1,-6-9-2 0,-7-4 0-1,-13-21 0 2,3-3-1-2,-7 2-1 1,-4-23 0-2,-2-7 0 2,7-28 0 0,3-25 0 0,6-20 1-2,-6-30-2 2,24-6 2 0,-11 3-2-1,0-3 1-1,2 0 0 3,-2-3 0-1,3 3 1-1,-3 3-1 0,-3-6 0 1,10 3 1-1,-7 0-1 2,0 0 1-3,-4 0-1 2,4 6 0 0,0-9 0 0,0 3-1-1,0 0 1 0,0 0-1 1,4-3 0 0,-4-4-2-2,33-8 2 2,-9-2 0 0,9 6 1-1,-7-3 0-1,12 14 2 3,-2-9 0-1,10 6-1-1,-1 3 1-1,15 3-2 6,-11-1 1-7,18-2-1 2,-12 0 1 0,-4 0 0 1,18-5-1-1,-18 0 0 2,17 8 3-3,0-6-3 2,6 6 1 0,9-3 0-1,2 5 0 0,15 0 0 1,0-5 0 0,18-10-1 0,-15 0 1-3,-19 5-2 4,3 0 2-1,-5 5 0 0,4-3-1-2,9 11 2 2,5-3-1-1,22 7 0 2,-3 3 3-3,10-4-4 2,12 0 0 0,8-5 1 0,-4 0 0-2,3-12-1 2,-12-3 1 0,-11 12 0 0,-5-3 3-2,0 2-2 1,14 8 0 2,2-10 1-1,-4 3-3-3,-15-12 0 4,6-6-2-1,8-5 2 0,-4-1-1-2,26 9 1 2,-4 1 0-1,0 8 1 1,3 17 0-2,1-2 0 3,-8 4 1-2,-2-7-2 1,8-6 1 0,-8-10 1-1,-5-9-1 1,10-6 0 0,4 7 1-2,21 1-1 2,-17 3-1 0,-11 11-1 0,-4-6 1-3,18 1 0 3,11 5 1 1,2-3 1-2,2 8 0 0,10 1-1 1,-4 8 1-1,14 6-1 2,-7 2 1-3,-21-2-1 2,10-3 2 0,8-9-2 0,18-2-1-3,-28-3 0 4,-15-1 0-1,-1 11 0 0,13-3 1-2,-1 4 1 1,-12 0-2 1,-10-11 2 0,-5 0-1-2,-18-6-1 3,-6-8 1-2,11 5 0 2,-18-1-1-3,-12-2 1 2,-3 3 0-1,-1 8-1 2,-12-2 2-4,6 4-2 5,-2-19 0-3,-8 13 1 1,-6-2-2-2,-3 2 1 2,1-1-2 0,-8 3 2-1,0 3 0-1,-8-3 0 3,-12 0 0-1,-6-5 1 0,-11 1-1-3,8 8 0 3,5-10 0 0,-15 12 0 1,21-1 0-3,8 3 1 2,0 1-2 0,-11 6 2 0,11-8-1-2,-11 4 0 2,-4-14-1 0,15 12-1 0,-19-3 1-3,-16-6 0 4,-5 0 1-1,-14 2 0 0,12 2 0-3,-5 0 0 4,13 14-2-1,5-1 0 0,-5 0 0-3,12-7 0 5,9-1 2-3,2 3-2 1,1-7 2-2,-8 0-1 2,-11 1 0 0,-5-6-1-1,-8 4 1 0,-12-8-3 1,0 4-1 0,0 0-2 0,-3 0 2-2,6 0 0 2,-3 4 2-1,-3-14 0 2,6 10 1-4,-3-2 1 3,8-23-1 1,-8-12 0-2,3-11 0-1,-3-16 1 3,0-24 0-1,0-10 0-1,0-16 1-1,6-28-1 2,-3-29 1 1,1-17 1-2,-8-43-1 0,1-41 1 1,-13 18 0 0,12 21-1 0,-5 14 1-2,7 37-1 2,4 19 0 0,7 28 1 0,-2 13-1-2,-3 7 0 2,12 0 0 0,3 9 0-1,-18 10 1-1,13-14-1 3,-7-5-1-1,6 5 1 0,-7 21 1-2,-5 59-1 2,-1 26-1 0,0-1 1 0,0 10 0-2,0-5 1 2,0 0-1 1,-1 0 0-1,1 0 0-3,0 0-2 2,0-11 2 1,0 17 0 0,0-12 0-1,-3 6 1 1,-7 11 1 0,-37 11 2 0,7 5-2-3,-20 9 0 4,7-17-1-1,-16 7-1 0,-10-15 0-2,2-2 0 2,-7-5 0 0,3 0 1 0,-5-4-1-2,-4-4 1 2,9 0-1 0,10-5 1-1,-17-9-1 0,4 13 0 1,-21 0 0 0,-15-2 2-1,-21 3-2 0,-17-8 0 1,2 1-1 0,-12 8 0 0,-14-14 1-3,-26-2 0 4,-4 1 0-1,2 1 0 0,5-8 1-2,20 19 0 2,-15-1-1 0,22-2 1-1,-20 9 1 0,-32-6 0 1,-1 4-2 0,7 4-1 0,-5 13 1-2,-10-4 0 2,8 15-1 0,25-1 1 0,9-5 1-2,14 10 0 2,18-7-1 0,9-10 2 0,-8 3-2-3,-30-4 1 3,-14 3-1 0,14-5 0 0,-3-3-2-2,-7-5 0 3,-1-11 2-1,1-7 0 0,14-6 0-2,6-4 0 3,16 7 0-2,-2 0 1 2,25 12-1-4,-6-10 1 3,-2 6 0 0,-24 2-1-1,-4-4 0-1,17 9-1 3,-1 4 0-1,-12 0 1-1,-4 0-1-1,8 9 0 3,12-6 1-2,0 1 0 2,5-11 0-3,-7-2 1 2,-8 9-1 0,2-10 1 0,-12 19 1-2,-14-4-2 2,-26 7 0 0,21-16-1 1,13 9 0-4,-5-13-1 3,-5-1 2 0,20-1-1-1,14 4 1 0,22 1 0 1,37 16 0 0,22 6 1 0,30 0-1-3,16 3 0 4,4 2 0-2,12-14 0 1,-6 6-1-1,11-3 1 1,-1-5-2 0,-3-6 2-1,19 3-1 0,-4-6 1 1,4 3 1 0,4 3-1 0,-4-6-1-2,-7 3 0 2,-10 8 1 0,-4-13-2 0,-8 5 1-2,11 0-1 1,16 5-2 2,-1-10 2-2,3 10 2-1,3-10 1 4,-1 5 0-4,-7 10 1 3,5-3 1-3,-4 48-3 2,8 19 2 0,1 1-2-1,-5 3 0 0,-2 25 0 1,4 1 0 0,-4 15 0 0,2 11 0-2,2 1 1 2,6 11-1 0,-5 18 1 0,4-11 0-2,-7 11 1 2,9 12-2 1,-18 2 2-2,20 12-1-1,-1 13 0 2,-7-16-1-1,11-33 1 1,-11-25-1 0,10-3 0-1,-10-4 2 0,1-20-2 1,-4-16 0-1,0-41 0 2,0-27 0-2,0-14 0 1,-4 3-1-2,4-3 1 2,4 0 0 0,2 4 1 0,-12-4 0-2,6 0 0 1,0 4 0 2,0-4 0-2,9-2 0-1,-9 0 0 3,0 2-1-2,54-15 0 2,-4 6 0-3,10 6 0 1,5 0 1 2,-1 18-1-1,24-4 1-2,-8 13-1 2,-8-12 1 0,11 0 0 0,14 8-1-2,5-13 1 2,18-7-1 0,16 18 1-1,2-5-1 0,23 13 1 1,7 5 1 0,7 0-2-3,17 0 0 3,-46-3-1 1,-1-12 1-2,13 1-2 2,2-5 2-3,-2-2 0 2,10 5 1 0,9-1-1-1,7 3 0 0,17-2 0 1,12-7 1 0,-33-3 0 0,5-1 0-2,13 4 0 1,-1-6-1 1,-29 3-1 0,-4 10-1-1,10 2 2 1,8-4-1 0,12-9 1-3,-5-4 0 3,12-4 1 0,2-11-1 0,8 0 1 1,-23 6 0-3,16 1 0 2,4 8 1 1,3 8-2-3,-18 9 0 1,-5-5-3 1,26 2 2-1,-3-1 1 2,17-7 0-3,-4-6 0 2,0-2 1 0,-20 10 0-2,-7 0 0 2,-16 4 0 0,-1 8 0 0,3-3-1 0,-24 0 0-3,-8-4-1 4,3-8-1-2,15-5 1 1,12-17 0-1,-8 0 1 1,1 3 0-1,-7 3 1 2,-7 9-1-4,1-2 1 4,-7 14 0-1,-13 1 0 1,-5-5 0-4,-11-2-1 3,11-8 1 0,-14-2-1-3,-22 8-1 4,-16-2 1-1,-2-2-2 0,2 2 2-1,-3 0-1-1,5 2 1 3,18 5 0-2,17 3 0 2,-14 2 0-2,10-7-1 0,-17 10 1 1,-18-12 0 0,-19-6 0-2,-13 3 1 3,-32-7-2-3,-18 7 1 3,0 0-3-3,-11-5 0 2,11 10 0-1,0-5 1 1,0 3 2-1,0-6 0 1,0 3-3 0,-7-10 2-2,-6-18 0 2,-8-16 1 0,1-3 0-1,0-9 1 0,4-11-1 1,11-17 1 0,5-4-1 0,0-21 0 0,0-20 1-2,2-29-1 2,-4 1 0 0,-3 18 0 0,7 11 0-2,1-10 0 2,10-10 0 0,-8-7-2 0,-2 1 3-2,-3-8-2 2,13-18 1 0,-2-8 0 0,5-7 0-2,-3-3-1 1,-3 4 1 1,-8 43 0 1,10 63-1-3,-10 43 1 2,3 15 0-1,8 4-2 0,-6 3-2 1,9 4-13 0,9-3-11 0,11-13-28 0,0 8-19-2,-29 7-17 2,4 29-65 0</inkml:trace>
    </iact:actionData>
  </iact:action>
</iact:actions>
</file>

<file path=ppt/ink/inkAction2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17T01:55:20.633"/>
    </inkml:context>
    <inkml:brush xml:id="br0">
      <inkml:brushProperty name="width" value="0.05292" units="cm"/>
      <inkml:brushProperty name="height" value="0.05292" units="cm"/>
    </inkml:brush>
  </inkml:definitions>
  <iact:action type="add" startTime="13231">
    <iact:property name="dataType"/>
    <iact:actionData xml:id="d0">
      <inkml:trace xmlns:inkml="http://www.w3.org/2003/InkML" xml:id="stk0" contextRef="#ctx0" brushRef="#br0">5958 6067 459 0,'3'11'107'6,"-9"11"-45"3,-27 35-14-4,-15-4-15 4,-13 18-11-2,-22 4-2 1,9 9 3-1,-10 15 7 1,-8 27-3 0,8 4-1-1,15-10-2 0,1-22-6 0,20-21-10 1,24-24-4 0,-5-20-1-2,26-30-2 2,6-11-1 0,14 0 2 0,6-16 1-2,88-47 0 2,48-31-1 2,50-51-2-2,56-51 1-2,-4-15 1 2,-61 65 3 0,-67 72 2 0,-69 46 8-2,-44 25 4 2,-24 22 1-1,-9-11-3 0,-15 81-5 0,-67 54-12 2,-41 42 0-2,-25 26 0 1,13-18 0-2,26-20 0 2,22-29 0 0,28-35 0 0,31-39 0-3,34-52 0 4,11-17 0-1,12-10 0 1,104-75 0-4,88-31 0 3,87-25 0 0,66-49 0 0,-39 14 0-2,-78 64 0 3,-104 53 0-2,-63 51 0 0,-60 18 0 0,-27 4 0 0,-17 77 0 2,-73 73 0-1,-16-1 0-2,-5-20 0 2,-8-28 0 0,19-22 0 0,41-16 0-3,19-35 0 4,43-33 0-1,22-12 0 0,17-14 0-2,128-34 0 2,62-30 0 0,51-26 0 0,33-46 0-2,37-47 0 2,-104 64 0-1,-110 79 0 1,-88 64 0-1,-38 2 0 1,-6 7 0 0,-55 69 0 0,-58 57 0-2,-20 11 0 2,-5-16 0 0,12-12 0 0,19-28 0-3,30-37 0 4,37-30 0-1,47-30 0 0,9 2 0-2,46-37 0 2,102-25 0 0,60-22 0 0,40-10 0-2,65-48 0 1,-25 1 0 2,-88 32 0-2,-85 60 0 0,-92 46 0 1,-49 25 0 0,-13 24 0-1,-91 89 0 0,-47 25 0 1,-35-24 0 0,-1-27 0 0,19-19 0-3,38-32 0 4,41-25 0-1,69-26 0 0,47-7 0-1,-11-3 0-1,115-36 0 3,58-25 0-1,82-12 0-2,45-18 0 2,19-30-1 0,27-28-11-1,-98 31-9 0,-120 81 15 1,-70 43 6-1,-50 6 0 2,-24 69 0-3,-70 74-2 2,-41 26 2 0,-21-20 0 0,-25-32 3-3,4-15-2 4,8-21-1-2,45-21 0 2,49-33 0-3,64-35 1 2,0 1 1 0,53-29 1 0,98-28-1-2,67-9-2 2,31-27-3 0,0-35-7-1,35-34-5 0,-14-17-3 1,-77 50-1 0,-93 81 18-1,-94 59 1 0,-12 16 0 1,-61 85-2 0,-46 20 2 0,-28 34 2-3,-4-19-1 4,-11-15 1-1,15-31-1-1,20-11 5 0,31-25-3 1,49-31 0 0,44-31 1 0,1-14-3-2,60-35 7 2,87-33-8 0,39-40 0-1,52-16-1 0,55-29-1 1,-3-13-1 0,-43 30 2 0,-97 85 1-3,-94 63 0 3,-55 12 4 0,-33 72-4 0,-64 92-4-2,-56 45 4 2,-31-11 0 0,13-42 1 1,12-31-1-4,16-24 1 4,38-42 1-2,41-29 2 0,47-38 0 0,17-11 0 2,21-10-1-1,114-51 2 0,39-40-5-2,57-36 0 2,48-42-3 0,6-25 1 0,-20-14-5-2,-62 88 1 2,-89 80 2-1,-97 62 4 2,-40 13 0-4,-21 94-6 4,-65 65 6-2,-37 25 0 2,-1-32 0-3,-4-42-1 2,24-31 1 0,24-27 0 0,37-29 0-2,48-39 0 1,13-2 4 2,20-15 1-2,100-31 3 0,30-16-7 1,54-24 0 0,25-36-2 0,-19 1 1-2,-26 7-3 2,-33-2 0 0,3 16 1 1,-62 53 2-5,-60 37 0 5,-36 21 0-2,1 6-3 1,-55 60 0-1,-14 6 3 1,1 10 2 0,1-5-2 0,6-19 2-2,25 1-1 2,-2-8 0-1,21-10 2 2,17-14-3-4,11-13 3 4,7-20 0-2,19 8-3 2,25-11-1-4,8-20 0 3,30-16 0 1,-3-13-3-1,6-16-1-3,-29 13-12 3,-30 33-16 0,-32 19-23-1,-15 7-25 0,-17 25-48 1,-61 27-57 2</inkml:trace>
    </iact:actionData>
  </iact:action>
  <iact:action type="add" startTime="15301">
    <iact:property name="dataType"/>
    <iact:actionData xml:id="d1">
      <inkml:trace xmlns:inkml="http://www.w3.org/2003/InkML" xml:id="stk1" contextRef="#ctx0" brushRef="#br0">5646 7832 426 0,'26'-9'88'8,"-24"13"-8"-1,-15 3 11-2,11 19-34 3,-51 59-18 0,-21 29-2 0,-19 61 9-2,-19-7-9 2,-8-5-7 0,7-10-5 0,13 3-6-2,6-29-8 2,20-40-5 0,22-35-3 0,31-37-3-2,14-17 0 2,20-9-5 0,77-70 1 0,68-50 1-2,74-47 3 3,88-38-2 0,-36 6 0-1,-56 20 1-2,-77 94 1 2,-64 53 0 0,-52 47 1 1,-44-13 1-4,-10 20 1 2,-35 67 4 1,-56 71-6 1,-14-7 0-5,-3-8 0 5,7-23-1-2,27-19 1 2,37-24 0-4,21-29 0 4,38-37 0-1,10-10-1 0,90-35-3-2,75-38 0 3,67-33 1-2,78-69-2 1,46-98 2-3,-22 15 0 4,-138 129-6-2,-99 81 8-1,-70 44 1 3,-33 10 5-1,-30 44 4 0,-75 110-9-1,-45 20 1 0,-54 17 0 1,-25 1-1 0,15-2-1 0,37-47 0-2,30-16-1 1,48-39 2 2,63-44 0-1,38-42-1-2,50-12-3 2,153-32-1 0,50-65-1 0,108-44 3-3,29-46-6 4,53-113-6-2,-10-18-2 2,-127 123 6-4,-172 133 10 4,-91 73 6-1,-40 26 7 0,-51 89-10-2,-114 73-1 2,-61 45-2 0,-67 5 3 1,-16-42-3-4,8-34 4 2,53-12 2 2,47-40 0-1,49-30-2-2,70-36-2 3,70-47-2-2,39-23-4 1,163-44 4-3,52-42-6 3,83-50 1 0,69-19-5 1,19-56 0-3,-40-6-4 1,-147 119 7 2,-94 95 7-2,-91 30 3 0,-53 0 3 1,-23 49-6-1,-87 87 0 1,-10 16-1-2,-44 2 0 3,-25-24 2-1,-21-16-1-1,29-23 0-1,56-5 3 3,43-26 0-1,48-33 0 0,43-30-3-3,1-4-1 4,131-36 0-2,56-38-1 2,78-25 1-4,27-27-3 4,33-30 1-1,-18-27-7 0,-59 7-4-2,-85 85 7 2,-89 83 7 0,-76 21 6-2,-19 75 1 2,-89 96-6 0,-70 73 1-1,-59-24 4 1,-68 1-3-2,-20-42 0 3,48-44 1-1,24-42 1 0,96-38 0-3,85-41-3 3,63-27-1 0,26-14 1 1,172-101 4-3,77-26-6 1,71-55 1 2,82-24-1-1,-34-46-10-2,-25-8-4 2,-104 98 5 0,-106 125 9-3,-98 52 0 4,-56 45 4-1,-36 92-3 0,-101 76-1-1,-36 13 4 0,-31-25-2 1,6-23-2-1,26-21 4 2,32-33 0-4,31-17-1 4,37-41-1-2,57-58-2 2,21-10 0-3,48-26-1 2,106-44-1-1,26-38 0 0,78-47 1 1,36-33-2 0,15-21 1 0,-16-19-2 0,-104 77-2-2,-107 98 6 2,-80 61 1 0,-24 29-1-2,-108 176 1 2,-93 30-1 0,-16-6 3 0,-9-21-2-1,25-39 0-1,29-40 0 3,36-26 2-2,47-21-3 0,53-48 3 1,54-39-3 0,7-10 1 0,104-51 1 0,48-32-2-2,76-36 0 2,56-42-1 0,45-30 1 0,-21-7-2-2,-43 16-2 2,-74 69 0 0,-101 66 2-2,-110 75 2 1,-5 39 0 1,-96 151 2 1,-76 31-2-1,-34 16 1-3,4-28-1 4,-5-31 0-2,29-28 0 0,38-48 3 0,65-42-2 2,49-47 1-2,48-38-2 0,13-10 1 1,121-57 3 0,54-42-4 0,71-55 2 0,41-28-2-2,-16 19 0 2,-75 36-3 0,-44 51 1-2,-57 26-2 2,-71 45 4 0,-29 22 0 0,-20 13 0-3,-24 29-3 3,-61 47 3 0,-4 12 3 0,-41 0-3-1,7-7 2 1,-8-7-1 0,8-3 0 0,23-8-1 0,38-24 0-2,51-37 0 2,16-14 0-1,17-11 1 2,109-38 1-4,29-29-2 3,42-23 0 0,9-49-2 1,-9 1 0-3,-15 18 1 1,-44 39 1 2,-53 57 1-3,-57 35 1 1,-30 10 0 2,-1 50-2-2,-27 45 2-1,-30 35-2 3,-27 30 0-2,-16 19 0 2,-14 1 0-3,6 5 0 1,11-6-3 2,-7-20-12-2,11-24-36 0,9-53-48 1,23-62-8 0,26-58-52 0</inkml:trace>
    </iact:actionData>
  </iact:action>
  <iact:action type="add" startTime="17639">
    <iact:property name="dataType"/>
    <iact:actionData xml:id="d2">
      <inkml:trace xmlns:inkml="http://www.w3.org/2003/InkML" xml:id="stk2" contextRef="#ctx0" brushRef="#br0">16128 7782 502 0,'-64'87'92'9,"-52"9"-37"-4,-24 30-2 3,-18 17-21 0,-2 8-17 0,11-3 0-1,17-28 3 0,26-21-5 1,26-33-6 1,60-33 0-3,20-33-4 1,20-24-2 2,98-55 9-2,50-30-2 1,77-59 2-2,72-64 1 4,65-25 3-2,-117 68-4-2,-100 73 0 2,-81 76 7 0,-40 26 6 0,-47 21-4-2,-10 38 2 1,-48 87-11 1,-29 36-9 0,-27 42 0-2,-24 10-1 2,-17-32 1 0,19-38 0 0,30-42 0-2,24-29-1 1,61-45 0 2,33-34 0-2,39-34-11 0,111-50 11 1,63-19 0-1,59-36 1 2,85-46 1-3,12-34-2 2,-114 46-4 0,-103 102 4 0,-85 48 1-2,-68 16 1 2,-8 20 6 0,-92 99-3 0,-51 46-4-2,-31 10 0 2,-23-27 1 0,-15-10 0 0,-7-28-2-2,64-26-1 1,57-23-1 2,58-31 2-2,38-21-2 2,61-25-7-3,105-41 9 1,76-12 0 2,72-35 0-3,29-47-5 2,28-27 1 0,-85 43 0 0,-99 50 4-3,-109 62 0 4,-58 30 3-1,-23-4 0 0,-44 79-3-2,-83 57 1 2,-24 23-1 0,-12-37 0-1,8-22 1 2,6-9-1-3,17-3 1 2,53-21 0-1,50-30 1 0,31-36-2 1,21-6-2 0,85-12-4-1,58-22 3 0,72-16 2 1,53-23-2 0,59-31-1-1,18-38-1-1,-76-42-10 2,-121 80-1 0,-84 80 16 0,-82 38 2-2,-19 15 2 2,-81 79-1 0,-58 40-3 0,-46 3 0-2,-41-8 1 2,-13-23-1 0,-6-10 3 0,51-7 2-2,81-18 0 2,55-36-1 0,69-38-2 0,24-7 2-2,104-15 2 2,84-25-6 0,75-43 1 0,58-18-2-2,37-31-2 2,12-32 1 0,-43-61-10 0,-124 41-2-2,-103 104 6 2,-71 61 8 0,-46 26 2 0,-40 46-1 0,-118 115 3-2,-41 53 1 2,-55-23 0 0,-9-40-3-2,26-5-2 2,18-15 0 0,72-35 0 0,51-53 1-2,84-39-2 2,29-12-1 0,140-21 1 0,63-25 1-2,62-29 0 2,93-42-3 0,-23-34-8 0,45-59-4 0,-44-24-12-2,-91 58 8 2,-141 111 17 0,-99 68 2-2,-32 31 12 2,-102 78-7 0,-75 80-3 0,-45 12 1-2,-20-21 2 2,7-23-3 0,53-33 3 0,12-15-1 0,26-30 1-1,78-43-5 1,73-36 0 0,31-19-5-3,140-35 5 4,20-25 0-2,62-46-2 2,85-40 2-2,24-4-2 0,-9-21 2 1,-59-1 0 0,-126 67-2-3,-98 96 2 4,-69 35 1-1,-17 23-1-1,-84 105 1-1,-73 62-1 2,-48-2 2 1,1-29 0-1,-7-7-2-2,56-26 3 2,23-23 0 0,51-23-2 0,48-43 2-2,53-41-2 2,13-9-1 0,64-19 0 0,75-32 1-2,48-27-1 2,61-51 0 0,56-33 0 0,-8-6-1-2,-58 8 1 2,-41 42 0 0,-95 82 1-1,-76 45-1 0,-52 15 1 1,-37 103-1 0,-87 42 0 1,-17 6 0-4,-30 8-1 3,13-53 0 0,-16-31 1-1,46-28 1-1,54-17-1 3,44-32 1-1,46-15-1 0,10-2-2-3,55-23 1 3,71-15 1 1,35-23 0-1,20-21 0-3,18-40 0 3,55-37 0 1,-5-13 0-2,-65 19-5 0,-64 41 4 1,-66 101 1 0,-65 15 2 0,-7 86-2-2,-115 112 1 2,-18 20-1 0,-21 4 3 0,-7-45-1-2,3-48-2 2,22-39-1 0,47-37 0 0,55-36 1-2,46-25-5 1,12-22-4 1,91-51 9 0,19-30 2-2,51-15-2 2,17-19 0 0,3-40-2 0,35-18 0 0,-24-12 0-2,-41 18-1 2,-70 96 0 0,-80 84 3-2,-20 22 3 2,-11 32-2 0,-78 101 1 0,-17 32 1-2,2-3-1 2,4-26 0 0,23-5-2 0,9-30 0-2,12-24 0 2,28-35-2 0,15-25-2 0,13-13-9 0,17 2-22-2,7-11-64 2,9-28-32 0,-6-48-56-2</inkml:trace>
    </iact:actionData>
  </iact:action>
  <iact:action type="add" startTime="19875">
    <iact:property name="dataType"/>
    <iact:actionData xml:id="d3">
      <inkml:trace xmlns:inkml="http://www.w3.org/2003/InkML" xml:id="stk3" contextRef="#ctx0" brushRef="#br0">16055 4178 249 0,'19'18'240'6,"-22"8"-162"2,-17 39-16 0,-41 28-27-2,-26 21-1 2,-29 32-9 0,-4-1-7 0,7-4 2-2,9-20-6 2,15-13-7 0,17-39-2 0,31-27-2 0,21-25-2-2,17-19-1 2,10-13 0 0,29-15 5-2,66-47 2 2,37-21-6 1,42-35 3 0,50-30-2-3,50-27-1 1,-30 24 3 2,-86 61 2-1,-72 70 10-2,-60 35 8 1,-42 5 3 2,1 28-3-2,-82 110-10-1,-51 38-14 2,-59 13 0 1,-28-14 1-1,7-20-1-2,44-37 1 2,36-16-1 0,38-22 1 1,70-64 0-5,42-17-1 4,1-24-4-1,107-51 3 1,48-30 1-2,72-20 2 2,60-24-1 0,45-29-1 0,23-37 0-2,-68 28 0 2,-156 108-2 0,-84 66 2 0,-60 18 6-2,-10 10-2 2,-51 110 1 0,-90 67-3 0,-34 21 0-2,-37-14-2 3,16-16-1-2,28-34 0 1,4-18 0-2,48-21 1 2,73-45 0 0,37-64 0 0,38-10-1-2,82-40-4 2,79-35 4 0,61-35 1 0,40-44 0-2,54-42 0 2,-34-55-4 0,-28 24-3 0,-88 61 2-2,-78 86 3 2,-59 63 2 0,-35 18 0 0,-26 15 0-2,-53 83 0 3,-52 41 1-2,-25 33 1 1,-36 4 0-2,-2 13 0 2,6-27 0 0,-14-44 2 0,49-4-4-2,72-57-1 2,34-33 1 0,36-26-2 0,57-18 0-2,121-55 2 2,39-22 0 0,29-15-1 0,49-58-2-2,78-51 1 2,20-52-5 0,-20 32 1 0,-159 119-2-2,-117 83 8 3,-76 49 2-2,-39 7 1 1,-22 63-3-2,-82 70 0 2,-44 59 0 0,-58 27 0 0,-18 17 1-2,18-32 1 2,26-35-1 0,67-43 0 0,33-70-1-2,73-54 0 2,30-25 0 0,49-23-1 0,86-59 1-2,58-30 0 2,65-26-1 0,57-40 1 0,42-53 1-2,17-38-1 3,-26 12-6-2,-81 36-2 1,-90 119 3-2,-123 95 5 2,-61 25 0 0,-15 34 0 0,-92 133 0-2,-52 66 0 2,-40 27 3 0,-8-32-1 0,-27-37-2-2,17-62 0 2,59-38 0 0,68-43 0 0,52-31 0-2,38-28 3 2,13-4-2 0,74-27 5 0,54-26-6-2,43-24 1 2,67-45-1 0,-19-35-1 0,19-26-4-2,1 10 2 2,-19 26-2 0,-72 58 1 0,-94 74 0-2,-54 27 4 2,-20 8 0 0,-22 72-9 0,-56 64 3-2,-30 34 6 2,-26-9 0 0,3-30-3 0,14-26 1-2,39-42 2 2,13-36-1 0,42-23 0 0,32-17 1-2,19-9-1 2,27-36-2 0,63-37 3 0,14-31-3-1,33-5 3 1,30-6 0-1,44-14-1 2,26-25 1-3,5 32-2 2,-120 72 2 0,-99 72 2-1,-27 31-1-1,-34 42-1 3,-63 92 0-2,-61 54 0 2,-31-10 1-3,2-56-1 2,27-56 0 0,15-26 1 0,34-22 0-2,48-39-1 2,40-29-2 0,19-1 1-1,33-34 1 0,54-34 1 1,18-19-1 0,42-15-1-1,35-26 1-1,35-45-1 3,-8-22-2-1,-12 36-7 0,-69 79 1-3,-98 90 9 4,-40 24-2-2,-26 92 0 1,-84 64 1-2,-43 31 1 2,-8-44 0 1,-5-54-1-2,10-49 1-1,36-17 0 3,29-2 0-1,60-35 1-1,31-14 1 0,14-11-1 0,44-7 10 1,42-10-9 0,41-41-1-1,27-23-1 0,20-49 0 2,31-44 0-1,27-22-1-3,-40 15-2 4,-45 51-2-2,-54 92 5 2,-74 50 0-1,-33 42 2-2,-55 110-2 2,-56 61 0 0,-5 4 4-2,-32-22-4 2,-8-67 1 0,1-16 0-1,15-27 0-1,53-27-1 3,35-17 1-2,46-47 1 2,6-5 1-3,13-1 5 1,97-21-1 1,16-18-6 1,32-20-1-4,14-38-1 3,6-31-1 0,-27-1 0 1,-13 27 1-4,-53 53 1 4,-56 56 0-2,-28 14 2 2,-20 26-2-3,-37 92 0 2,-28 23 1 0,-6-27-1-1,7-10 0 0,-4-14 2 1,3-28-2 0,21-14 1 0,11-23-1-3,40-29 1 4,9-10-1-1,0-9 1 0,58-15 0-3,25-35-1 4,15-9-2-2,2 9-1 2,1 10-1-3,-20 40-2 1,-2 11-12 2,-31 14-20-2,-9 25-32-1,-23 16-34 3,-29 32-73-2</inkml:trace>
    </iact:actionData>
  </iact:action>
  <iact:action type="add" startTime="22305">
    <iact:property name="dataType"/>
    <iact:actionData xml:id="d4">
      <inkml:trace xmlns:inkml="http://www.w3.org/2003/InkML" xml:id="stk4" contextRef="#ctx0" brushRef="#br0">25703 4600 428 0,'-7'5'94'8,"-9"7"-25"-2,-49 62-24 2,-33 32-14-2,-14 20 6 2,2 7-5 1,10-15-10-2,3-15 5-1,23-15-9 3,23-26-6-2,22-43-7 1,38-29-5-2,-5 6-2 2,35-66 1 0,63-36 1 0,51-32 0-1,55-37 1 2,65-13-1-1,-20 21 2 0,-40 50 1-1,-81 78 6 0,-79 36 6 0,-53 14 10 1,-13 20 2-2,-52 81-18 2,-61 46-7 0,-35 15-2 0,-23-3 1-2,-10-16 0 3,37-30-1-1,33-40 1 0,29-29-1-2,52-38 0 2,56-27-1-1,-2-5-6 1,87-42 3-2,65-25 3 1,75-16 1 2,66-38 0-2,70-41 0-1,-29-18 1 3,-82 64-2-2,-144 81 1 2,-79 46 0-3,-47 16 5 1,-12 10 1 2,-82 107 0-1,-79 49-6-3,-42 2 0 4,21-17-1-2,-20-15 1 2,21-32 0-3,47-18 1 2,56-27-1 0,56-50 1-1,41-22-1 0,30-16-6 1,89-46 6 0,54-12 0-1,60-27 1-1,32-36-1 3,33-19 0-1,16-12-1 0,-109 34-3-2,-88 63 0 2,-58 55 4-1,-49 13 1 2,-15 8 2-3,-36 53-3 2,-81 79-1 0,-47 47 1 0,-41-6 2-2,-21-9-2 2,38-49-1 0,37-27 0 0,33-27 1-3,62-36 0 3,58-27-1 0,13-10-4 0,86-66 1-2,62-38 4 3,43-6 2-2,70-20-2 2,39-21 0-3,2-28-4 2,68-25 1 0,-85 39-3 0,-121 89 6-2,-105 60 1 2,-54 20 1 0,-15 13 2 0,-36 18-1-2,-112 100-2 1,-31 19 1 2,-29 15-2-1,1-15 2-3,39-9-1 4,17-26 0-1,56-33 0 0,44-42 0-3,38-28 0 4,29-13-1-2,50-9-4 2,92-14 1-3,22-29 0 2,75-24 2 0,45-28-4-1,50-26 4-1,40-43-2 3,-125 40-17-1,-43 26 12 0,-122 73 3-2,-80 39 5 2,-22 8 0-1,-57 35 2 1,-134 89 0-1,-18 53-2 1,-52 22 1-1,7-40 0 2,38-43 0-4,53-46-1 4,65-38 1-2,64-37-1 1,49-6-1-1,10-26 1 1,106-35 3 0,48-32 0-1,39-28-2-1,42-16-1 3,23-28 1-1,41-20-2-2,1-6-2 2,-74 28-2 0,-91 87 2 0,-105 67 3-3,-64 32 7 4,-7 45 1-2,-107 115-7 2,-40 39 2-1,-31-20-2-3,-13-29 0 3,9-19-1 0,60-60 1 1,40-22-1-3,59-49 0 2,40-20 0 0,12-12-2 0,62-10 1-3,64-22 1 4,47-12 0-2,34-32 0 2,4-40-2-3,-2-14-2 1,-32 10-1 2,-54 53 2-1,-98 62 3-2,-33 21 2 2,-6 9-2 0,-55 75-1-2,-81 58 1 1,-2 3 3 2,4-26-1-2,-7-27-1 0,-5 13 1 0,17-16 1 2,32-26-3-1,56-22 2 0,39-50 0-3,13 0-2 4,15-10 0-2,106-27 0 2,28-37 2-3,27-16-2 2,6-17-3 0,38-27 2 0,14-18-2-2,-13 6 1 1,-66 57-1 2,-92 64 3-1,-63 38 1-3,-26 10-1 4,-41 73-2-2,-82 99 2 0,-12 14 5 1,-16-43-4 0,9-29 0 0,7-37 0 0,68-33 0-2,28-36 1 2,47-26-2 1,22-19 0-2,2 19 2-1,65-27 9 1,51-21-10 2,41-10 0-1,9-24-1-2,31-12-2 2,40-42 1 0,10-50-2 0,-29 3-1-3,-103 81 1 4,-71 70 3-2,-68 34-1 0,0 19 1 0,-69 82-1 1,-60 75 1 1,-22 15 1-2,5-41 0 0,11-31-1 1,29-27 1 0,42-40-1 0,31 0 1-2,34-59 1 1,18 5 0 2,6-19 0-1,39 1 6-2,74-16-6 2,18-36-2 0,41-8 0 0,4-38 0-3,8-19 0 4,26-28-1-2,-25 6-1 0,-71 69-2 1,-89 78 4 0,-40 18 0-1,-8 19 0 2,-63 118-1-4,-67 55 1 4,-23-27 0-1,17-25 0-3,24-34-2 3,20-41 2 0,44-31 0 1,43-49 0-2,21-3-5-1,4-2 5 3,81-44 1-1,27-4 1 0,23-34 0-3,36 10-1 4,18-34-1-2,-13-6-3 2,7-50 2-4,4 0-1 4,-43 49 1-1,-73 72 1 0,-54 53 1-2,-22 0 3 2,-6 3-4 0,-10 5-2 0,3 21-3-2,-48 66 3 1,3 3 0 2,-2-5-8-1,14 1-28-2,-2-10-14 2,4-9-18 0,1-36-41-2,-2-5-152 1</inkml:trace>
    </iact:actionData>
  </iact:action>
  <iact:action type="add" startTime="24721">
    <iact:property name="dataType"/>
    <iact:actionData xml:id="d5">
      <inkml:trace xmlns:inkml="http://www.w3.org/2003/InkML" xml:id="stk5" contextRef="#ctx0" brushRef="#br0">26014 5848 270 0,'-6'62'231'6,"-35"17"-176"0,-25 35 0 2,-34 21-9 0,-41 6-16-2,-16 19-14 2,15 3 0 0,19-31 5 0,23-27-5 0,36-44-6-1,14-28-2 0,44-26-7 1,6-10-1 0,19-22 0-2,69-43 0 2,38-31 0 1,41-27 1-3,47-37 1 3,34-24 0-2,-3-8 2 0,-63 27 2 0,-87 80 1 1,-77 80 6 0,-27 16 6-1,-13 26 8 0,-104 109-12 1,-48 56-12-1,-27 4-2 2,-4-1 0-3,8-23 0 2,36-32 0 0,31-43 2 0,40-33-3-1,62-44 2-1,28-34-2 2,21-5 0 1,96-44 0-1,60-9 0-1,48-25 0 2,59-37-1-1,77-38 1 0,24-77 1-2,1-15-1 3,-115-4-2-3,-125 108 0 3,-92 105 1-4,-54 53 1 3,-13 3 3-1,-64 98 3 1,-123 92-1-2,-45 11-1 2,-13-27-3 0,33 3-2 0,2-22 2-2,40-22-1 1,51-20 0 1,61-40 0-2,42-49 0 4,38-38 0-3,39-5-1 0,106-18 1 2,25-22 0-3,62-36-1 2,24-39 1-1,56-32 0 2,-31-24-3-3,-50-1-1 2,-50 37-2-1,-83 40 4 2,-37 46 0-3,-63 51 0 1,-3 14 0 2,-12 12-7-4,-111 52 8 4,-6 32 1-1,-31 42 4-1,5 3-2-1,-20-2-1 3,1-21 0-1,5-25-2-1,45-9 2 2,76-33-1-3,40-38 3 2,5-20-1 0,56-6 1-2,78-32-3 2,55-33 0 0,10-39-3 0,8-20 0 0,53-44-1-3,16-17-2 3,-29 2-2 1,-57 33 3-4,-88 89 2 3,-85 60 3 0,-20 13 0 1,-14 35-1-1,-100 107 0-2,-32 39 1 2,-12 9 2-1,-4 12-1 0,-6-15 0 1,28-20 1 0,42-22 0 0,33-44 0-2,50-56-1 1,10-40 1 2,17-18-2-1,32-8 2-3,67-39-2 3,23-34-3 0,47-28 2 1,18-30-1-1,38-35-2-3,36-54 0 4,40-14-4-1,-82 27-4-2,-96 98 4 2,-72 84 7 0,-61 56 1-1,-15-11 3 2,-11 86 1-3,-71 58-2 1,-4 32-1 1,-23 1-1 1,4 18 0-3,-9-29 1 2,23-38-1-1,22-32 1 2,25-32-2-3,36-45 1 1,25-25 0 2,-2-2-3-3,18-14 0 2,44-46 0-1,24-24 2 2,14-22 1-4,36-10 0 3,6-27 0 1,22-27 0-2,10 15-1 1,-18 36-3-1,-82 79 0 1,-64 41 4 0,-20 17-1 0,-20 60 2-2,-83 98-1 2,-15 17 1 0,-5 12-1-3,8-40-1 4,-8-42 1-1,33-44 1 0,32-33-1-2,36-27 0 1,32-22 0 2,11-1-2-1,20-18 2-2,67-46 1 2,14-23-1 0,13-34 0-1,5-19 1 0,5-2-1 0,42-14 0 1,0-22-1 0,-37 16-2-1,-63 98 0 2,-67 80 2-2,-13 10 1 0,-33 94 0 2,-52 74 0-3,-52 29 1 2,-2-8 1 0,-11-41-2 0,25-36 0-2,15-39 0 1,26-17 0 2,34-39 0-3,42-43 0 2,22 1-2 0,6-3 2-1,67-42 6-1,26-12-5 2,34-23 1 0,22 1-1 0,3-5-1-2,-14-6-1 3,1-12 0-1,-22 32 0 0,-34 35 0-3,-57 35 1 3,-39 13 1 0,-5 32-1 0,-38 81-3 1,-32 18 3-3,-22 14 2 2,-11-11-1 0,-9-21 0-2,8-26 1 2,12-16-2 0,22-27 3-1,42-17-2 1,28-32 2-1,2-14-2 0,14 6 6 2,70-9 1-3,31-25-8 1,2-14-2 2,20-23 1-1,8-23 0-1,45-32 0-1,21-43-1 3,-15 25-2-1,-64 53 1-2,-69 69 1 2,-61 33 1 0,-16 14-1 0,-33 64-6-3,-76 82 8 4,-3 7 2-1,-27 6-2-1,16-33 3 0,4-35 0 1,32-20-3 0,43-40 5 0,33-28-2 0,31-22 2-2,6-4 3 2,-1-6 6 0,24-5-1-2,59-23-13 2,7-22-1 0,34-24-1 0,5-23 0-3,24-39-2 4,32-39-3-1,3-1 0-1,-59 65-2-1,-73 71 4 4,-65 57 4-3,-23 10 1 0,-31 64-7 2,-106 108 7-3,17 0 0 2,-5-21 3-1,29-51-2 0,32-40 0 1,10-20-1 0,48-36 1 0,26-22 1-3,16-4 1 3,-5-10 7 1,44-7 0-1,70-29-9-2,-8-12-1 2,40-27 0 0,23-17 0 0,28-22-1-2,-10-15-1 2,-17 23 1 0,-54 35 1-1,-93 84 0 0,-36 12 0 1,-14 9 0 0,-50 104-5 0,-55 50 4-2,-16 22 2 2,-4-21-1 0,0-37 0 0,38-45 1-3,25-23 0 4,35-30 1-1,40-37 0-1,6-6 0 1,8-10 2-2,38-10 0 3,72-30-4-1,6-16 1-3,11-16-2 4,22-34 1-2,21-26-2 1,20-15 0-1,-5 25-2 1,-98 71 0 0,-58 55 4 0,-38 24-1-2,-4 30 1 1,-68 124-4 2,-40 56 4-1,-28 9 2-3,5-33-1 4,10-40 0-2,49-59-1 2,26-44 1-3,32-35 0 2,16-28 2 0,10 3 1 0,3-2 1 0,109-26-3-2,-16-17-2 2,34-13-1-1,27-41-1 0,-11-12-2 0,-11-12 0 2,3-4 1-2,-30 31 0 0,-49 65 3 1,-61 38 0 0,-16 6 0 0,8 1 0-3,-13 26-9 3,-14 51 4 1,-7 28 0-1,8 11-6-3,6-6-16 4,0-10-4-1,20-51-13 0,-2-22-16-3,4-29-44 3,1-33-164 1</inkml:trace>
    </iact:actionData>
  </iact:action>
  <iact:action type="add" startTime="28846">
    <iact:property name="dataType"/>
    <iact:actionData xml:id="d6">
      <inkml:trace xmlns:inkml="http://www.w3.org/2003/InkML" xml:id="stk6" contextRef="#ctx0" brushRef="#br0">8428 5986 390 0,'3'3'142'8,"-6"-6"-64"-3,6 8-5 3,-3-2-31 0,17-23-6 0,6-2-2-2,14-10 4 2,12-8-3 0,3 3-4 0,11 8 3-1,8-2-3 0,31-3-1 1,6-15-4 0,19-3-23-2,14-14-3 2,18 1 0 1,2 5 0-1,-13 15 0-2,-12 5 0 2,-18 5 0 0,2-11 0 0,21-2 0-2,11-8 0 2,9 0 0 0,16-18 0 0,-5 13 0-2,12 0 0 1,-14 10 0 2,-2 6 0-1,-39 0 0-3,-6 16 0 4,8-6 0-2,-24-2 0 1,18 6 0-1,6-9 0 1,-9 13 0-1,-4-13 0 1,9 6 0-2,-15 0 0 3,17-3 0-1,-6-4 0 0,5 0 0-2,-5 9 0 2,-23 6 0 0,-3 7 0 0,-16 2 0-3,-1 0 0 4,-16 3 0-1,-4-7 0 0,-16 4 0-2,-3 10 0 2,1-1 0-1,-21-7 0 2,-2 10 0-3,-19 3 0 2,0 2 0-1,-3-3 0 2,0 8 0-3,-7 0 0 2,7-10 0-1,-58 0 0 2,-23-20 0-3,-20 8 0 1,1-3 0 1,-7 11 0 1,10 1 0-3,3 13 0 2,13-7 0 1,20 7 0-2,20 0 0-1,20 2 0 2,18-7 0-1,6-3 0 2,10 3 0-3,2-6 0 2,-4 8 0 0,43-7 0 0,23-9 0-2,9 11 0 2,-2 10 0 0,-12-2 0 0,-5 0 0-2,-20 4 0 1,-4-13 0 1,-16 21 0 1,-16-14 0-3,-8 2 0 1,0 29 0 2,-11 30 0-1,-10 11 0-2,-12 0 0 2,5-7 0-1,1-22 0 2,-2-14 0-4,13-12 0 4,9-8 0-2,5-4 0 2,2-11 0-4,2-2-59 3,24 5-33 1,30-20-61-1,10-33-115-2</inkml:trace>
    </iact:actionData>
  </iact:action>
  <iact:action type="add" startTime="29783">
    <iact:property name="dataType"/>
    <iact:actionData xml:id="d7">
      <inkml:trace xmlns:inkml="http://www.w3.org/2003/InkML" xml:id="stk7" contextRef="#ctx0" brushRef="#br0">13919 3808 182 0,'4'2'253'6,"-1"1"-181"2,6-11-40 0,-1-24-5 0,11 10-6-2,2-15 9 2,3-2 12 0,28 3-4 0,-4-14-15-2,2 5-4 2,-10-17-8 0,-7 15-5 0,1 10-3-2,-11 8-2 3,-10 9 1-2,-12 12-4 1,2 11 2-2,8-9-1 2,-17 6 1 0,6 6 0 0,6-9 0-2,-4 28 9 2,6 45 4 0,-4 6-10 0,8 48 7 0,-12-14-3-1,-13-3 5 0,10-6-6 1,-2-31 2-1,-6-8-3 1,11 3-3 1,-8-24 0-1,8-1-1-2,-14-20-1 2,14-1 0-2,-6-11-1 3,-14 7-1-4,-11-2 1 3,1-6 0 1,-22 7 0-1,4-6-1-2,-22-6 1 2,20-7 0 1,6 8 1-2,24-1 0 0,7 1 0 0,13-3 2 0,3 0 0 1,-3-3 2-2,0 1 10 3,10-6 9-2,-3 11 7 2,76-18-1-4,1 3-10 4,13 5 6-1,33 1 1-1,-22-6-10 0,8 19-10 1,-35-16-6 0,-36 18 0 0,-29-9 0-3,-29 1-8 3,5 9-70 1,-48-3-83-1,-66-4-50-2</inkml:trace>
    </iact:actionData>
  </iact:action>
  <iact:action type="add" startTime="31055">
    <iact:property name="dataType"/>
    <iact:actionData xml:id="d8">
      <inkml:trace xmlns:inkml="http://www.w3.org/2003/InkML" xml:id="stk8" contextRef="#ctx0" brushRef="#br0">18124 7654 262 0,'26'-14'99'8,"-16"4"-14"-1,10 0-21-2,9 5-15 3,-8-6-11 0,5-8-4 0,16-13 3-1,17 0 0 0,15-7 3 2,9-13 5-2,21 1 0-1,9 0-8 2,15 7-4 0,-1-7-8 0,8-3-4-2,9-7-3 4,12 7-3-1,1 6-1-2,-15 1-3 0,-16 0-3 1,2 3-2-1,12-2-6 1,11 1 0-2,7 5 0 3,9 7 0-2,2-4 0 1,-17 3 0-2,-2-6 0 3,-13 16 0-2,-9-10 0 1,-8 8 0-2,1 2 0 3,-1 12 0-2,2-5 0 2,-19 1 0-4,27-11 0 3,-18 3 0 0,1-13 0 1,-22 9 0-4,-14 1 0 3,-6 7 0 0,-22 4 0 1,-5 5 0-4,1 1 0 4,-14 4 0-2,22-8 0 1,-10 3 0-1,1-2 0 0,-4-5 0 1,17 4 0 0,-14-1 0-2,-5 13 0 2,-19-6 0 0,-6 4 0 0,-13 1 0-3,4-4 0 3,-4 9 0 0,0-4 0 0,4-8 0-2,-1-12 0 2,-3-6 0 0,0 11 0 0,3 15 0-2,-6 4 0 2,-4-2 0 0,-10-2 0-2,-40 4 0 2,-18-7 0 0,-9 5 0-1,-5-6 0 2,5-2 0-4,7 5 0 3,8 10 0 0,-1-7 0 1,30 7 0-3,19-4 0 1,8-6-2 2,10 6-4-1,6-9 0-2,0 9 2 2,26-19 4 0,-4-5 5 0,34 16-3-2,-1 5-1 2,10 0 2 0,28 13-2-3,1 2 0 3,-17-8 1 1,-15 11 1-2,8-4-3 2,-30 1 0-3,-15-13 0 2,-20 1 0-1,-3 0 0 2,-10 2 0-3,-11 29 0 1,-4 0 0 2,0-9 0-1,-3 0 0-2,5 4 0 2,2-4 0 0,3-2 0 0,2-4-15-3,-1-12-32 3,8-7-24 1,5-4-20-1,15-13-12-2,48-26-77 1</inkml:trace>
    </iact:actionData>
  </iact:action>
  <iact:action type="add" startTime="32022">
    <iact:property name="dataType"/>
    <iact:actionData xml:id="d9">
      <inkml:trace xmlns:inkml="http://www.w3.org/2003/InkML" xml:id="stk9" contextRef="#ctx0" brushRef="#br0">23499 5873 321 0,'3'7'135'7,"-6"1"-67"-1,3-8-16 3,3-8-19-2,-6 8-5 1,6 0 7-2,7-7-5 3,-7 1-5-2,37-5 8 2,1-9-20-4,5-5-1 3,1-9-7 1,-8-1-1-1,-15 6-3-2,4 3-1 1,-15 15 0 1,-10-1 0 1,-6 18 0-3,3-6 1 1,3 6-1 1,-10-2-2 0,7 3 2-2,-9-7 0 2,-3 58 15 0,4 3-5 0,3 26-1-2,2 2-3 3,3-1-2-2,-10 7 2 0,3-22-1 0,4-21 1 1,3-5-4 0,-4-11 1 1,-8-30-2-3,12 14-1 2,12-20 1 0,-24 6-1-2,11-12 0 2,2 13-4 0,-25-4 2 0,3 9 2 0,-18-3 0-2,-19 5-1 2,-1-6 0-1,-5 1 1 2,10-7-4-3,11 1 3 1,23 1 0 2,12-3 1-1,13-2 0-2,-5-6 0 2,3-1 1-1,10 8 9 2,18 0 6-3,38-15-6 2,16 10 2 0,35-12 5-1,14 0 3 0,-20 15 0 0,-1 8 0 2,-36 2-9-3,-36 5-6 2,-35-6-5 0,-12 0-5-1,-12-1-45 2,-38 26-50-3,-41-19-26 1,-13-9-84 1</inkml:trace>
    </iact:actionData>
  </iact:action>
  <iact:action type="add" startTime="33171">
    <iact:property name="dataType"/>
    <iact:actionData xml:id="d10">
      <inkml:trace xmlns:inkml="http://www.w3.org/2003/InkML" xml:id="stk10" contextRef="#ctx0" brushRef="#br0">27872 9686 408 0,'17'-10'95'4,"4"-13"-40"5,18-6 0-1,-1-4-3-1,5-6-5-1,16 2 2 2,15-3 3 0,21-4-9 0,22-3-3-2,16-2-5 2,8 2-6 0,0 0-4-1,-5 2-4 0,-12 2-4 1,16 6-17 0,0-8 0 0,18 15 0-2,-7-2 0 2,-10 2 0 1,-4-4 0-4,13-13 0 3,13 3 0 1,-21-9 0-1,-1 14 0-2,0-5 0 2,-18 7 0 0,-19 5 0-1,-7 0 0 2,-1 4 0-3,-8-2 0 2,10 0 0-1,9 7 0 0,3-19 0 1,-20 14 0 0,10-1 0 0,-22-1 0-2,-1-4 0 1,0 17 0 1,-15-10 0 0,-1 1 0-2,35-10 0 2,-38 8 0 0,3 11 0 0,1-5 0 0,-33 5 0-2,3 9 0 2,-12 1 0 1,-1 2 0-2,-2-4 0 0,6 0 0 1,-2 7 0-1,3-13 0 2,13 9 0-3,-1 6 0 2,-4-8 0 0,16 3 0-1,-8-9 0-1,1 3 0 3,-11 8 0-1,4-8 0-3,-18 5 0 4,4-1 0-1,-17 7 0 0,-3 0 0-2,-15 7 0 1,15-14 0 2,-1 7 0-1,1 7 0-1,0-7 0 0,0-7 0 1,0 7 0-1,13 0 0 2,-25 0 0-3,12 0 0 2,15 0 0-1,-18-4 0 1,6 1 0-1,8-3 0 1,15-13 0 0,15-1 0-3,-11 6 0 4,20-6 0-1,-10 1 0 0,-14 13 0-2,-11-8 0 2,-8 20 0-1,-7-6 0 2,-4-4 0-1,4 8 0-2,-3-4 0 2,3 5 0-1,0-10 0 0,0 5 0 1,-2-6 0 0,2 6-3-1,2 6 2 0,-4-6-1 0,2 5 2 2,-11-5-1-2,11-2-4 2,-5 10-7-3,-10-5 1 2,-26-6 8 0,-7-5 3-3,-11-4 2 4,-11 4-1-1,9-12-1 0,10 18-5-2,20-12-2 2,6 6-2-1,12-5 1 1,10 13-1 1,2 0 2-4,5 6 7 4,-4-12 0-1,10 6 3 0,0-5-2-2,-1 5 1 2,31-9 0 0,21 4 1-3,3-7-3 4,-7 12 1-2,-17-3 0 1,-1 3 4-1,-27 0 0 1,4 7 2 0,-16-2 2-1,-7 0-2 0,-6 1-3 1,10 0-2 0,1 12 2 0,-27 39-4 0,6-5 2-2,6-13 0 2,7-7-2 0,7 0 0-1,-10-7 0 0,8 10-6 1,5-21-21 0,2 2-8-3,-2-20-17 4,7-8-33-1,22-2-27 0,33-29-105-3</inkml:trace>
    </iact:actionData>
  </iact:action>
  <iact:action type="add" startTime="34437">
    <iact:property name="dataType"/>
    <iact:actionData xml:id="d11">
      <inkml:trace xmlns:inkml="http://www.w3.org/2003/InkML" xml:id="stk11" contextRef="#ctx0" brushRef="#br0">33257 7484 300 0,'3'1'141'6,"4"-4"-85"2,-7-2-20-2,4 2-12 2,-4-2 16 0,9 3 4 1,-18 4-1-4,9-4-6 3,9-1-11 1,-4-1-5-2,-3 4-4-1,22-10-7 2,5-13-8 0,-5-2-2 0,10 2 0-2,-20-5-1 2,14 3 0 0,-17 5-1 0,-1-5-1-2,-7 8 1 2,5 6-2 0,0 6 1 0,-16 7 3-2,3 1 0 2,10-8 0 0,-13 10 0 0,5 6-4-2,-4 0 4 2,7 1 4 0,-3 27 2 0,3 18 3 0,0-7-2-2,3 2 2 3,4 5-1-2,-7 11-5-1,0 6 1 4,-10 3-3-3,0 0 2 1,0-7 0-2,3-8-2 2,7-18 3 0,-3-7 1-1,3-7 0-1,0-3 1 3,0 1-3-1,0-19 0 0,0 23 0-2,-9-9-3 2,2-9 0 3,7 6-1-6,-4-10 0 0,-5 11-1 4,0-10 0-1,-7 0-1 0,0-11-5-2,-4-3-5 1,3 6 3 2,-7-8 2-1,14-1 4-2,1 6 4 2,9 0 0 0,0 0 0 0,0 0 2-2,0-3 0 2,9 3-1-1,-4-6 9 2,0 0 12-4,8 6 16 4,32-5 0-2,12-7-20 1,5 5 3 0,-4-4-10-2,-3 5 2 2,-14-5-2 0,-21 5-4-1,0 17-4 1,-12-16-1-1,-4 5-2 2,-8 5 0-4,-1 1-2 4,-6 0-23-1,-1-5-34-1,3 11-46 0,-18 36-54 1,-30 18-279 0</inkml:trace>
    </iact:actionData>
  </iact:action>
  <iact:action type="add" startTime="37081">
    <iact:property name="dataType"/>
    <iact:actionData xml:id="d12">
      <inkml:trace xmlns:inkml="http://www.w3.org/2003/InkML" xml:id="stk12" contextRef="#ctx0" brushRef="#br0">8645 13315 417 0,'-339'57'117'7,"-58"-38"-49"0,-25-12-15-1,-66 14-30 4,9-21-23-4,0-3 0 3,47-15-14-4,48 5-117 4</inkml:trace>
    </iact:actionData>
  </iact:action>
  <iact:action type="add" startTime="37689">
    <iact:property name="dataType"/>
    <iact:actionData xml:id="d13">
      <inkml:trace xmlns:inkml="http://www.w3.org/2003/InkML" xml:id="stk13" contextRef="#ctx0" brushRef="#br0">16542 13376 365 0,'-8'3'109'6,"-43"0"-101"0,-120 9 49 3,-70-4 8-2,-76-21-16 1,-128 15-13-2,-94 15-14 4,-54 3-17-4,51 2-5 3,82 14-66-3,83 6-218 2</inkml:trace>
    </iact:actionData>
  </iact:action>
  <iact:action type="add" startTime="38268">
    <iact:property name="dataType"/>
    <iact:actionData xml:id="d14">
      <inkml:trace xmlns:inkml="http://www.w3.org/2003/InkML" xml:id="stk14" contextRef="#ctx0" brushRef="#br0">26038 13199 359 0,'-58'40'99'3,"-65"-6"-32"5,-77-17 7 0,-112-20-11 0,-72-14-18-2,-172-7-14 5,-37 6-12-6,-9-19-15 3,63 25-4-1,77 7-2 1,-2-9-47 0,52 3-65 0,-1 2-164-2</inkml:trace>
    </iact:actionData>
  </iact:action>
</iact:actions>
</file>

<file path=ppt/ink/inkAction2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17T01:55:20.633"/>
    </inkml:context>
    <inkml:brush xml:id="br0">
      <inkml:brushProperty name="width" value="0.05292" units="cm"/>
      <inkml:brushProperty name="height" value="0.05292" units="cm"/>
    </inkml:brush>
  </inkml:definitions>
  <iact:action type="add" startTime="7581">
    <iact:property name="dataType"/>
    <iact:actionData xml:id="d0">
      <inkml:trace xmlns:inkml="http://www.w3.org/2003/InkML" xml:id="stk0" contextRef="#ctx0" brushRef="#br0">7083 1843 228 0,'32'0'223'7,"-21"11"-131"1,18-7-29 0,-13-3-9-2,7 6-24 2,2-10-5 0,19 3-2 0,-1 3 8-1,18-11 1 0,19 1 1 1,10 5-1 0,1-6-7-1,26 8-3 0,17 0 0 1,-4 5-2-2,-8-5-5 3,11 5-2 0,3-10-1-3,9-12-5 3,-11 12 1-4,14 2 2 3,-5 0-7 2,6 0-3-3,-8 3 0-2,-9-4 0 4,29 14 0-2,-18-5 0 2,-27-7 0-3,3 2 0 2,-6-3 0 0,-10 3 0-2,15-3 0 2,-8 14 0-1,11-2 0 2,-7 7 0-1,-27-7 0-2,10 4 0 2,-23-10 0 0,8 0 0 0,-8-6 0-2,1 3 0 1,18-3 0 2,-9 3 0-2,28-5 0 0,-6 7 0 1,-6-4 0 0,0-6 0-2,0-1 0 2,-16 4 0-1,-10-3 0 1,-8-4 0 1,-5 4 0-3,-6 2 0 2,-10 0 0-1,25 8 0 4,-19 2 0-7,10 5 0 4,-6-9 0 0,1 2 0 0,2 1 0-2,6-8 0 1,4 5 0 2,16 0 0-1,16 0 0-3,-3-3 0 4,6-7 0-2,-3 17 0 2,-19-4 0-3,-8-3 0 2,-12 0 0 0,-21 0 0 0,-1 0 0-2,-14 0 0 2,-9 5 0 0,-13-7 0 0,-9 7 0-2,2-5 0 2,-5 3-2 0,2-3-124 0,-67-25-36-2,-74 20-89 1</inkml:trace>
    </iact:actionData>
  </iact:action>
  <iact:action type="add" startTime="8901">
    <iact:property name="dataType"/>
    <iact:actionData xml:id="d1">
      <inkml:trace xmlns:inkml="http://www.w3.org/2003/InkML" xml:id="stk1" contextRef="#ctx0" brushRef="#br0">16885 1920 189 0,'7'-7'168'8,"0"2"-87"0,2 2-37 0,-9-3-10-2,7 0-1 1,-7 6 21 1,33 0 17 1,-7-2-21-4,8-7-12 3,11 6 0 0,17-13-1 0,9 7-7-2,13-2-4 2,15-3-3 1,18-6-6-1,-15 15-4-2,8-1 1 4,7-3-2-3,-1 1 2 0,-7 8-4 0,7-9-1 1,-7 9-3 0,4-8 1-2,7 11-2 2,5-17-5 1,4 6 0-2,2-4 0-1,1 4 0 2,-30 11 0 0,2-11 0 0,-14-2 0-2,7 10 0 2,-3-4 0 0,-4-2 0 0,-3 19 0 0,-3-10 0-3,-4 6 0 4,-7-4 0-2,8 1 0 0,-18-14 0 1,32 0 0 0,-10 1 0 0,1 4 0 0,11 3 0-2,-1 6 0 2,-8 1 0 0,8 3 0 0,-8 2 0-2,8 2 0 2,-15-6 0 0,3-3 0 0,4-1 0-2,-19 7 0 2,15 0 0 1,5-5 0-4,0 1 0 3,-7 8 0-1,26-7 0 2,-21-1 0-3,-3-5 0 3,-4 6 0-2,-4-10 0 1,13-1 0-1,-4 0 0 0,-18 3 0 1,7 3 0 0,-10-3 0-1,-1 12 0 0,13-7 0 1,-15 1 0 0,2-9 0-1,-2 3 0 0,12 7 0 1,-8-9 0 0,-5 0 0-2,28 12 0 2,-13-10 0-1,-17-6 0 2,18 4 0 2,-1 2 0-8,2 0 0 5,0-2 0 0,0-8 0 0,-1 9 0-3,-12-6 0 4,-9 5 0-1,-10 4 0-3,-17-4 0 5,-2 4 0-4,-12-2 0 1,1-2 0 0,2 7 0 1,6-8 0 0,-21 1 0 0,11 4 0-2,-10-2 0 2,-16 3 0 0,8 2 0 0,0-10-21-2,-13 14-67 2,-14-14-47 0,-92-24-15 0,-34-8-155-3</inkml:trace>
    </iact:actionData>
  </iact:action>
  <iact:action type="add" startTime="10733">
    <iact:property name="dataType"/>
    <iact:actionData xml:id="d2">
      <inkml:trace xmlns:inkml="http://www.w3.org/2003/InkML" xml:id="stk2" contextRef="#ctx0" brushRef="#br0">7142 3415 465 0,'29'-17'103'6,"3"17"-30"1,-9-4-4 1,15 1-33 0,4-2-5-2,12 5 3 3,7-12 1-2,18-4-2 1,18 5-1-2,15-3-1 3,20 5 1-2,10 1-5 1,25 2-5-2,-9 6-22 3,21-6 0-2,-18 1 0 4,29 3 0-7,-25 2 0 3,-17-7 0 2,22-1 0-1,1-11 0-2,6 12 0 2,-24-3 0 0,-8 6 0 0,12 14 0-3,11 6 0 4,-4 1 0-1,-6 2 0 0,-3-7 0-2,-13-12 0 2,15 13 0 0,-5-21 0-1,20 20 0 0,-8-1 0 0,-26 3 0 2,-11-3 0 0,7 1 0-4,-14-10 0 3,-26-11 0 0,-10 4 0 0,-7-3 0-3,3-4 0 4,-13-1 0-2,-2 4 0 2,-6 3 0-3,-5 1 0 1,-3 1 0 2,-2-4 0-2,-6 6 0 0,11-10 0 1,0 9 0 0,22 6 0-1,14-6 0 0,-19 3 0 1,3 6 0 0,-4-2 0 0,4 1 0-2,-8-3 0 2,1 4 0 0,-19 5 0 0,-12-3 0-3,-16-1 0 3,1-7 0 1,-21 8 0-1,-10-8-59-2,-5 0-89 2,-24 5-104 0</inkml:trace>
    </iact:actionData>
  </iact:action>
  <iact:action type="add" startTime="11865">
    <iact:property name="dataType"/>
    <iact:actionData xml:id="d3">
      <inkml:trace xmlns:inkml="http://www.w3.org/2003/InkML" xml:id="stk3" contextRef="#ctx0" brushRef="#br0">16979 3428 391 0,'13'-11'105'7,"0"-1"-38"0,-6 12-1 0,12-11-4 1,6 8-15 0,11 11 3-2,4-4-7 2,33 10-11 0,8-20-8 0,23 0-4-2,7-1-3 2,22-3-4 0,21 8 2 0,14-1-1-2,-15-2 3 2,-9 10-3 2,-3 10-1-3,3-10-1-2,0 14-11 4,7-15-1-2,8 0 0 2,-14-17 0-3,3 4 0 2,6-8 0-1,9 0 0 2,-32 7 0-3,-18-7 0 3,4 8 0-1,-15 4 0 0,18-12 0-1,3 5 0 0,-8 5 0 2,1-10 0-2,-7 19 0-1,2 1 0 1,-2-3 0 1,7 2 0 0,-15 4 0-2,-5 0 0 3,5-1 0-1,7 1 0 1,5 1 0-4,-13 5 0 3,4-8 0 0,-2 1 0 0,3 1 0-2,-10-6 0 2,25-11 0 0,-7 2 0 0,-9-5 0-3,-24 3 0 4,4 11 0-1,10-2 0 0,-2-2 0-2,24 13 0 2,21 10 0 0,4 4 0 1,2-6 0-4,1-6 0 3,-14 0 0 0,-18-20 0 0,-2 7 0-3,-10-4 0 3,-17 4 0 1,-15 2 0-2,2-6 0-1,-24 12 0 3,-29-6 0-1,4 5 0 0,-21 0 0-4,-3-5 0 5,-10 7-63-2,-9-19-56 2,-61-2-29-3,-62 8-64 2</inkml:trace>
    </iact:actionData>
  </iact:action>
  <iact:action type="add" startTime="13243">
    <iact:property name="dataType"/>
    <iact:actionData xml:id="d4">
      <inkml:trace xmlns:inkml="http://www.w3.org/2003/InkML" xml:id="stk4" contextRef="#ctx0" brushRef="#br0">8328 5063 294 0,'0'0'195'7,"3"0"-111"0,-6 0-21 1,3 0-4 0,0 4-21-1,3-4-3-1,14 7 3 2,12-7-8 0,12-1 2 1,5 1-2-4,18 1 2 4,20-1 0-2,32-1-5 1,25-11-1-2,14-2-18 2,29-1-8 1,33-4 0-2,24 2 0-1,-37-5 0 3,-7 8 0-1,1 2 0 0,-7 12 0-2,9 9 0 2,1 9 0 0,7-6 0 0,3 8 0-3,23-16 0 3,-30-10 0 0,21-20 0 1,-15 12 0-4,-19-11 0 3,-66 8 0 0,1-5 0 1,-35 7 0-3,-18-2 0 2,-34 7 0 0,-22 4 0 0,-14 0 0-2,5 3 0 2,-11 6 0 0,3-6 0 0,-5 9 0-2,-3-3-59 2,25 28-52 1,6 13-72-2,9 15-269-1</inkml:trace>
    </iact:actionData>
  </iact:action>
  <iact:action type="add" startTime="14157">
    <iact:property name="dataType"/>
    <iact:actionData xml:id="d5">
      <inkml:trace xmlns:inkml="http://www.w3.org/2003/InkML" xml:id="stk5" contextRef="#ctx0" brushRef="#br0">17976 5123 443 0,'41'-22'111'7,"-2"-5"-38"2,6-11-5-2,24 13-22-1,14-11 2 2,21 18-3 1,37 1-4-1,24 8-7-3,32 4 0 3,-1 17-4 0,10-12-4 1,14 10-2-2,13 4-24-1,-11-6 0 3,19-8 0-1,20-2 0-2,20-4 0 2,-16 4 0-1,15 2 0 1,-31 0 0-1,5 0 0 1,-10-5 0 0,-10 5 0 0,-31 7 0-3,-17 18 0 4,-9 1 0-1,-19 2 0-1,-31-8 0 0,-34-12 0 1,-50-8 0-1,-22-6 0 2,-17 0 0-3,-4 6 0 1,-7 0-59 2,-34-30-76-1,-76-23 13-2,-37 5-173 2</inkml:trace>
    </iact:actionData>
  </iact:action>
  <iact:action type="add" startTime="17416">
    <iact:property name="dataType"/>
    <iact:actionData xml:id="d6">
      <inkml:trace xmlns:inkml="http://www.w3.org/2003/InkML" xml:id="stk6" contextRef="#ctx0" brushRef="#br0">18475 6963 298 0,'7'-4'85'8,"9"3"-26"1,0 1-12-3,4-9-17 1,0 1 1 1,8 8 1 0,13 0-6-2,27-6-3 2,-3-5-8 0,19 6 3-2,9-7 0 2,1 4-2 0,0 3-6 2,-14 1 3-3,0 4-2-1,-22 7 0 1,-16-5 2 2,-28-2-5-3,-7-2-1 2,-7 4-7 0,-7 0-2 0,-7-6-6-3,-28-18 8 5,-19-21 0-3,-19 0 0 2,9-2 0-2,-13-5 0-1,13-7-1 2,-15 16-1 0,23 4-2-2,19 14-5 2,11 14-1 0,5 4 0 0,28 2 5-3,0 1 3 4,0 7 1-2,0-2 1 2,0 3-2-2,0 19 1 0,0 37 1 1,5 22 2 0,6 1-2 0,11 5 2-2,-15-4-1 2,9-4-1 0,0-20 0-2,4-26-1 1,-12-25 1 2,0-16-1-1,17-15 0-2,16-19-1 1,18-23 1 2,-14-14 1-1,11-19-1-3,-1-24 1 3,-7 5-1 0,-23 9 1 1,-5 43 0-4,-13 49 0 4,-7 15 0-2,-7 2 0 2,0 16-5-1,-47 32 5-2,-14 29 1 2,-4 4 0-1,-8-4 0 2,12-7-1-4,-12-3 0 4,22-29-1-1,2 2-4-2,12-16-38 2,8-9-29 0,19 11-80 0</inkml:trace>
    </iact:actionData>
  </iact:action>
  <iact:action type="add" startTime="18422">
    <iact:property name="dataType"/>
    <iact:actionData xml:id="d7">
      <inkml:trace xmlns:inkml="http://www.w3.org/2003/InkML" xml:id="stk7" contextRef="#ctx0" brushRef="#br0">18256 9046 336 0,'17'-9'90'6,"3"6"-33"2,8-14-16 1,16 4-11-2,15-4-1-1,-1 0-6 2,25-8 2 0,14 0-12-1,-3-4 3 1,-14 16 7-1,-1 3-8 1,-21-7-4-2,-4 12-4 2,-24 5 2 0,-11-2-3 0,-14 4 0-2,-3-2-6 2,-4 0 0 1,-7-2-8-2,-30-5 6-1,-18-23 2 2,-20-4 0 0,-10-8 0 0,-7 7-3 0,7-8-6 0,-3 17-5 0,24 7-6 1,9 0 3-4,37 15 4 3,13 4 8 0,10-8 5-1,-1 11-2-1,11-11 2 2,-4 1 2-1,10 22 3 2,1 2 3-3,1 25 0 3,-1 22 2-2,3 15-1 1,8 5 2-3,-8 3-1 4,-4-3-2-2,-8-7 1 2,7-12-5-3,-3-27 0 2,-10-21-4 0,-2-20 0 0,5-4 0-2,-3-11-6 3,35-52 5-2,-5-12 0 1,6-22 0-3,4-13 1 4,-5-5-1-2,-1 21 1 2,-14 27 0-3,-6 16 0 1,-6 31 0 2,-16 27-1-1,-6 11 0-3,-11 3-9 4,-48 30 10-2,-12 13 3 2,-5 7-2-3,-8 0-1 1,9 8 1 2,8-22-2-1,18 4 1-2,12-15-1 2,21-14-12 0,-1-15-18 0,23 5-10-2,16-8-11 2,-10-4-62 0</inkml:trace>
    </iact:actionData>
  </iact:action>
  <iact:action type="add" startTime="23457">
    <iact:property name="dataType"/>
    <iact:actionData xml:id="d8">
      <inkml:trace xmlns:inkml="http://www.w3.org/2003/InkML" xml:id="stk8" contextRef="#ctx0" brushRef="#br0">3050 14015 256 0,'3'-10'153'7,"-3"8"-96"1,0-15-21-2,0 1-7 2,-3-10-7 0,3-1 1 0,-4-1-6-2,4 7-5 2,7 1-2 0,-7-5 1 0,6 8 2-2,-3 3 3 2,1 1 3 0,3-2-4 0,14-4 0-2,-8 2-2 2,6-6-1 0,8 1 0 0,14-3-3-2,-1 3 3 2,10-1 1 0,6 9-2 3,-5 11 1-6,8-2 3 3,-1 6-1 0,9-5 1-2,5 4-5 2,-6 0-1 0,24-4 2 0,-3 2-6 1,13-6 5-5,-8-1-4 4,0-4 0 1,0 0 1-1,7 5 1-3,-9 8 3 3,0 0-1 1,17 4-2-1,-26-8-4-3,15 8 2 4,-12-13-2-1,16-6 0 0,1-4-4-3,24 0 3 4,11-1-1-1,-11 8 4 0,4 9 2-3,-9 3-1 3,9 7 0 2,-8-11-1-3,-1 8-1-2,-7-11-1 4,-13 5 1 1,-9-9-2-6,9-1 0 5,-5-5 0-2,-11-3-3 1,14 3 0-1,-1 6 0 0,-11 3 0 1,-4 2 0 0,13 12 0-2,-11-4 0 2,-9-2 0 0,2 6 0 0,3-3 0 0,1-14 0-3,3 8 0 3,-3-2 0 0,3-4 0 1,9 1 0-4,-6 0 0 3,6-4 0 1,-9 4 0-2,-3 5 0 0,3-6 0 2,-7 7 0-2,5-1 0-1,0 3 0 2,21 3 0 0,-5 2 0-1,2-1 0 2,13 4 0-3,-8-5 0 2,-13 11 0-1,0-11 0 3,0-1 0-6,-10 1 0 5,2-3 0-2,16 0 0 2,-5-8 0-3,-8 4 0 1,-3 4 0 2,-10-2 0-2,7-2 0 0,-1 8 0 1,-3 7 0 0,20 0 0-1,0-2 0 0,13 5 0 1,-12-1 0 0,-1-4 0-1,-6-9 0 0,-14 0 0 1,3 0 0 0,-8 4 0 0,-11-4 0-1,-2 2 0 0,-11 3 0 2,4-5 0-2,6 3 0-2,10-6 0 4,-4-4 0-1,4 14 0-1,-13-7 0 0,6 0 0 1,-11 0 0 0,-20 3 0 0,27 4 0-2,-17-2 0 1,20 5 0 1,-2-5 0 1,-6-5 0-3,-9 4 0 2,-2-8 0 0,-14 3 0 0,12 1 0-3,-5 0 0 2,-7 5 0 2,14-5 0-2,-2 0 0 1,-14 3 0-1,-6-11 0 1,14-2 0-3,3-14 0 4,-8-16 0-1,9-10 0-1,-13-25 0 1,-1-7 0-2,-6 8 0 3,-5 40-6-1,-4 26 6 0,-5-6 0-2,6 11-2 1,-18-6-2 2,9 8 0-2,-3-2 0 0,6 7 4 0,-3 3 2 1,6-5-1 0,-15 15-1-2,12 25 1 2,3 17-1 2,4 1 0-3,-20-13 0-2,20 9 0 4,-10-11 1-1,16-14-1 0,-7-10 1-3,4-11-1 4,7 6 1-1,12-5-1-2,12 16 1 2,17-8-2-1,-5 6 2 2,-1-10-2-2,22-1 1-1,3-14 0 2,1-2 0 0,12-22-1 1,-9 1 1-3,11-8-1 1,-13 0 1 2,-11 1 1-3,17-1 0 2,-7 14-1-1,3-8 0 2,0 8 1-1,13 9-1-2,3-4 0 1,3 12 0 1,-1-2 1 0,7-1 0-2,-21 11-1 2,16-6 0 1,-15 8 0-2,-1-1 1 0,30-7-1 1,-23 1-1-1,-3-8 0 2,-16-11 0-3,6 6 0 2,-26 12 1 0,-8 10-2 1,4 19 2-4,-8 5 0 3,-8-1-2 0,-16-5 2 0,-2 1-2-3,-8-4 2 3,7 16-2 1,2-4 0-3,-15 3-6 2,17-18-9-1,-21-14-16 2,16-5-14-3,-19-5-34 2,-2-7-37 0,-25-13-59 0</inkml:trace>
    </iact:actionData>
  </iact:action>
  <iact:action type="add" startTime="25821">
    <iact:property name="dataType"/>
    <iact:actionData xml:id="d9">
      <inkml:trace xmlns:inkml="http://www.w3.org/2003/InkML" xml:id="stk9" contextRef="#ctx0" brushRef="#br0">12794 12295 134 0,'-13'8'54'7,"7"3"-6"-1,-7-2 15 2,13-4 11 0,0 1-3 1,0-6-19-3,0 0-9 1,3-11-2 1,3 22-4 0,-2-17-3 0,-1 6-1-2,0-5-7 2,7-6-11 0,13-4-12 0,-2-13-2-2,6-19 0 2,-2-21-1 0,7 7 0-2,-12-10 0 3,3 9 0 0,-5 28 0-2,-16-6 0-1,11 10-1 2,-13 6-1 0,-2 14-1 0,-4 16 2 0,6-6 1-2,-9 6 0 1,9 5 0 2,-6 25 0-1,9 3 0-3,0 6 0 3,1 5 1 0,17 5 1 0,-4 3 1-1,-5 19 0 1,8-1-1 0,0-4 2-3,-12 4 0 4,-1-14 0-1,9 4-4 0,-3-25 2-2,4 7 0 2,-7-8 2 0,8-5-2 0,-4-12 2-2,-5-2-1 1,-9-11 0 2,3-3 0-1,-6-5-3-3,-4 9-1 3,-18-4 0 0,-7 3 1 0,-4-8-1-2,11 2 1 2,-2-4-1 1,-10 4 2-1,-3 3-1-2,-9-5 0 3,5 5 0-1,17 3 0 0,-2-5-1-2,4-2 2 2,25 0-1-1,1-6 0 1,-2 10 1-2,11-17 2 1,18 8 11 2,28-6 0-1,12 3 4-3,28-7 11 3,29-8-3 0,11 3-7 1,-11-14-2-3,-8 8-2 2,-34 18 2-1,-10 2-1 2,-29 6-5-4,-11 6 1 3,-25-7-6 1,-11-2-3-1,-2 0-3-2,-3 6-2 1,6-1-11 1,-4-7-26 0,-39 34-27 1,-24-13-37-3,-14 11-49 2</inkml:trace>
    </iact:actionData>
  </iact:action>
  <iact:action type="add" startTime="31666">
    <iact:property name="dataType"/>
    <iact:actionData xml:id="d10">
      <inkml:trace xmlns:inkml="http://www.w3.org/2003/InkML" xml:id="stk10" contextRef="#ctx0" brushRef="#br0">231 4304 275 0,'11'54'116'8,"-12"0"-66"-2,2 11-8 2,8-4-22 1,-6-2-3-2,0-12-1-1,-6-10 1 2,6-20-1 0,-3-5 8 0,13-12 4-2,-17-6 0 2,9 0-11 0,-2 4-3 0,8 2 3-1,22 8-4 0,15-8-1 2,5 2 4-2,20 5 3-1,15-16-1 3,25-2 2-1,28-8 2-1,18 4 2 1,27 9 2 0,2-13-5 0,5 16-1-1,-29-3-2-1,14 3-2 3,19-5-6-1,-5-1 1-2,8-1-8 2,-28-16 2 1,11-5-3-2,-1 0 1 1,-10 6 1-2,-6-7-2 2,-1 11-1 0,-7-4 2 0,2 6-1-2,-22 6-1 2,-28 8 4 1,-20 6-4-2,-2 6 1-1,-8-2-2 2,-3-10 0 1,-16 15 1-2,-5-10-1-1,1-5 0 2,-4 5 1-1,4-2-3 2,-20-9 3-2,-2 11-1 1,-7 0 0-1,-18-4 0 0,-7 2 0-1,6-1-1 2,-2 0 0 0,1-8-2 0,5-2 2-3,18-24-2 3,-11 0 3 1,-4-2-4-1,2 11 3-2,-2-4-9 2,-5 10-17 0,-4 14-17 0,-2-9-37-2,-8 3-39 2,-6 11-92-1</inkml:trace>
    </iact:actionData>
  </iact:action>
  <iact:action type="add" startTime="32851">
    <iact:property name="dataType"/>
    <iact:actionData xml:id="d11">
      <inkml:trace xmlns:inkml="http://www.w3.org/2003/InkML" xml:id="stk11" contextRef="#ctx0" brushRef="#br0">3171 18376 390 0,'0'0'115'7,"-45"11"-51"2,-38 2 10-2,-42-13-24-1,-56 15-16 2,9 10-4 1,-30 16-10-3,-23 0-11 1,15 0-7 2,31-9-2-1,38-9-4 1,21-7-12-4,38-6-24 3,42-10-28 0,33-17-51 0,27 8-89-2</inkml:trace>
    </iact:actionData>
  </iact:action>
  <iact:action type="add" startTime="33129">
    <iact:property name="dataType"/>
    <iact:actionData xml:id="d12">
      <inkml:trace xmlns:inkml="http://www.w3.org/2003/InkML" xml:id="stk12" contextRef="#ctx0" brushRef="#br0">3173 18664 343 0,'-2'1'155'8,"-19"6"-138"0,-96-7 36-3,-38-7 4 4,-42 7-15-2,-14 3-14 2,-9-7-5-3,-15 5-16 1,54-1-5 1,32 3-2 0,31 3-7-1,27-3-40 2,27-3-103-1</inkml:trace>
    </iact:actionData>
  </iact:action>
</iact:actions>
</file>

<file path=ppt/ink/inkAction2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17T01:57:11.705"/>
    </inkml:context>
    <inkml:brush xml:id="br0">
      <inkml:brushProperty name="width" value="0.05292" units="cm"/>
      <inkml:brushProperty name="height" value="0.05292" units="cm"/>
    </inkml:brush>
  </inkml:definitions>
  <iact:action type="add" startTime="5717">
    <iact:property name="dataType"/>
    <iact:actionData xml:id="d0">
      <inkml:trace xmlns:inkml="http://www.w3.org/2003/InkML" xml:id="stk0" contextRef="#ctx0" brushRef="#br0">7194 1905 195 0,'12'-6'80'5,"-12"3"-27"3,0 3 5 0,0-5-4 0,0 7 3-3,0-2 8 4,13-2-5-1,-13 2-4 0,4 0-17-2,9-5-5 2,-2 7-2 0,6-14-3 0,6 7-5-2,13 0 0 3,5-7-1-1,8 1-3-3,2 0-2 3,13 0-1 0,-5-1 1 1,12-10-3-1,9 11-3-3,7 5 2 3,-6 0-2 0,12 4 0 1,-12-10-10-4,-1 7-2 3,10-4 0 0,-16 9 0 1,10-6 0-4,-3 9 0 3,-10 0 0 0,-2 6 0-1,3-1 0 0,-3-4 0 2,6 6 0-1,-1-13 0-1,-11 15 0-1,-14-16 0 3,19 2 0-2,5-1 0 1,6 6 0-2,1-3 0 2,-6 0 0 1,-7 2 0-1,9 11 0-3,1-4 0 4,-9 1 0-1,-8 1 0-3,-11-5 0 3,2 2 0 1,20-5 0-2,-2-6 0-1,1 6 0 3,1-14 0 0,-10 14 0-1,13-9 0 0,-7-3 0-2,2 7 0 2,-2 2 0-1,-2-9 0 2,8 9 0-3,-14 4 0 2,18-4 0 0,-9 2 0-1,4-2 0 1,8 0 0-2,9 3 0 3,8 1 0-2,3 0 0 1,7 19 0-1,10-3 0 1,8 1 0 0,14 5 0-2,9 4 0 2,0-15 0 0,16-4 0 0,10-2 0-3,-15-7 0 3,-18 7 0 0,27-3 0 1,-15 4 0-3,-12 7 0 2,-32-5 0-1,-37-10 0 1,-44-2 0-2,-20 0 0 3,-18 6 0-3,7-6-18 0,-12-8-107 2,-26-42-30 0,-43 9-138 0</inkml:trace>
    </iact:actionData>
  </iact:action>
  <iact:action type="add" startTime="6944">
    <iact:property name="dataType"/>
    <iact:actionData xml:id="d1">
      <inkml:trace xmlns:inkml="http://www.w3.org/2003/InkML" xml:id="stk1" contextRef="#ctx0" brushRef="#br0">17140 1939 357 0,'13'5'131'8,"-10"1"-55"0,10-6-19 0,-16 2-10 0,13-2-17-2,28 5-7 2,5 2 1 0,30 5 6-2,-5-12 4 2,27 5 3 0,2-5-9 0,3 3-7 0,9 10-1-2,4-9-6 2,-5 12-2 0,9-12-5 0,-17-8-2 1,20-4 1-3,17-9 0 2,-13 3 2-2,17 3 1 3,15-9 0-1,-28 17-2-1,-11-8 5 0,5 5-5 1,-9 4-1 0,0 2-6-1,-1-5 0 0,-12 10 0 1,13-3 0-1,-26-2 0 1,-3 6 0-1,13-4 0 0,-14-12 0 2,2 10 0-1,11-12 0 0,-12 9 0-3,3-4 0 3,0 12 0 0,-7-3 0-2,1-2 0 2,-1-2 0 0,-1-10 0 0,0 4 0-2,-13-1 0 3,11-1 0-1,-16 14 0-1,11 2 0 1,-11 1 0-2,3-2 0 2,13 9 0 1,10-9 0-4,-3-2 0 4,-4 0 0-1,21-11 0-1,2 5 0-1,10-6 0 3,-13 12 0-2,22 3 0 1,-18-1 0-2,-8-7 0 3,1 2 0-1,0-3 0 0,-8 3 0 0,24 3 0-2,-3-1 0 1,4 8 0 1,7 0 0-2,2 12 0 3,15-4 0-2,-12 7 0 2,29-11 0-3,6-1 0 1,-14-18 0 2,9-6 0-1,-14-6 0-3,-19 0 0 4,-49 9 0 0,-6 1 0-2,-36 7 0 0,-37 0 0 0,-8 10-65 0,-21-5-38 1,-72-5-5-2,-51 12-12 2,-30-24-179-1</inkml:trace>
    </iact:actionData>
  </iact:action>
  <iact:action type="add" startTime="8505">
    <iact:property name="dataType"/>
    <iact:actionData xml:id="d2">
      <inkml:trace xmlns:inkml="http://www.w3.org/2003/InkML" xml:id="stk2" contextRef="#ctx0" brushRef="#br0">7247 3655 233 0,'32'7'246'7,"-15"-2"-171"1,8-17-16-2,1 7-8 2,14 0-24 0,-4 2-5 0,38-17 8-2,-7 13 1 2,26-10 1 0,18 8 6 0,27-2-7-2,19-9-8 2,17 6-7 0,-3 16 5 0,23-2-4-2,-17 3-6 5,7-3-1-4,-41 12 1 0,-1 7-2 0,-2-6-1 1,16 5-2 0,2-14-5 0,-13 3-1-2,-17-1 1 2,12-15-1 0,7 5 0 0,-13 8 2-2,0-4 1 1,-8 11-1 2,4 12 2-2,-18-14-3 0,5-4 1 0,4 3-2 1,-1 4 0 0,0-3 0 1,-2 7 0-4,-12-14 0 4,4 8 0-2,-22-22 0-1,2-4 0 2,1 17 0 0,-11-1 0 1,-3-5 0-3,6 10 0 2,-5 1 0 0,-16-2 0 0,19-15 0-2,-21-5 0 1,1-2 0 2,20-5 0-1,-4 3 0-3,-1 3 0 3,-9 8 0 1,-26 7 0-2,-5 0 0 0,3-4 0 0,-11 12 0 2,12-10 0-2,7 8 0 0,12-8 0 0,2 4 0 2,-13-11 0-1,-5-5 0-2,9 2 0 2,-11 19 0 0,4-3 0 0,-13 1 0-2,-5 6 0 1,7-1 0 0,-1 10 0 1,21-10 0-2,7-3 0 2,11 8 0 0,9 0 0 1,-17-16 0-3,-18 6 0 1,-28-3 0 2,-33-6-53-2,-8-5-54-1,-41-37-64 2,-76-38-148 0</inkml:trace>
    </iact:actionData>
  </iact:action>
  <iact:action type="add" startTime="9806">
    <iact:property name="dataType"/>
    <iact:actionData xml:id="d3">
      <inkml:trace xmlns:inkml="http://www.w3.org/2003/InkML" xml:id="stk3" contextRef="#ctx0" brushRef="#br0">17157 3527 376 0,'48'-20'110'6,"-23"-8"-47"2,1 14-6 0,7-21-10 0,5 20-10-2,-5 3-3 2,28-8 6 1,11 3-6-2,10 6-3-2,-3 14 0 4,29-3-8-1,2 6-2 0,1-6-3-2,5 14-5 2,15-14-3 0,-4 20 0 0,-4-10-3 0,2-10 3-2,-7 9-3 3,-1 2 2-1,15-3-3-3,-18 1 0 4,5 2 0-2,10-19-2 1,-17 8 0-2,7-13-1 2,-5 14-2 0,-30-11-1 1,13 6 1-4,-14 8-1 3,3-8 2 0,6 2 0 0,8-13-2-2,3 4 0 3,-22 0 0-2,19-3 0 2,-5 0 0-4,-11 8 0 3,-5-2 0 1,3 14 0-2,13-9 0-1,-3 25 0 2,2-5 0 0,6-9 0 0,0 9 0-2,20-10 0 3,-20-7 0-1,-3-4 0-1,-8-16 0 1,14 12 0-1,-2 11 0 2,12 9 0-1,-8 1 0-2,11-2 0 1,4 12 0 2,7-1 0-2,4-12 0 0,-6 17 0 1,18-15 0 0,-20 9 0 0,-13-7 0-3,-10 6 0 4,-11-2 0-2,-7-9 0 2,0 4 0-4,-6 1 0 4,14-3 0-1,-16-11 0 0,13-3 0-2,-43-2 0 1,-8 2 0 2,-33 14 0-1,-16-2-20-2,-13-12-50 2,-32-11-44-2,-105-34-4 3,-41-20-133-4</inkml:trace>
    </iact:actionData>
  </iact:action>
  <iact:action type="add" startTime="11766">
    <iact:property name="dataType"/>
    <iact:actionData xml:id="d4">
      <inkml:trace xmlns:inkml="http://www.w3.org/2003/InkML" xml:id="stk4" contextRef="#ctx0" brushRef="#br0">8927 5069 176 0,'20'-6'170'8,"-4"-5"-97"-2,7 0-5 2,15-8-11 0,8 2-18 0,47-3-9-2,16-5-2 2,65-12-5 0,46 3-5 0,48 9-4-2,54-6-9 2,39 20-2 2,33 36-1-3,25 42-1 0,-78 24 0 1,-17 22-1 0,-58-22-4-1,-33-27-23 0,-24-24-35 1,-37-42-29-1,-54-68-140 1</inkml:trace>
    </iact:actionData>
  </iact:action>
  <iact:action type="add" startTime="12622">
    <iact:property name="dataType"/>
    <iact:actionData xml:id="d5">
      <inkml:trace xmlns:inkml="http://www.w3.org/2003/InkML" xml:id="stk5" contextRef="#ctx0" brushRef="#br0">21694 4741 337 0,'-110'17'128'5,"-87"-3"-58"4,-66-9-15-1,-41-10-25-2,-13-9-16 2,28 3-11 0,72 11-3 1,36 8-37-4,28-5-105 4</inkml:trace>
    </iact:actionData>
  </iact:action>
  <iact:action type="add" startTime="12861">
    <iact:property name="dataType"/>
    <iact:actionData xml:id="d6">
      <inkml:trace xmlns:inkml="http://www.w3.org/2003/InkML" xml:id="stk6" contextRef="#ctx0" brushRef="#br0">21604 5057 413 0,'-191'-8'87'7,"-70"6"-25"1,-32-13-26 0,-7 10-24-2,23 0-12 2,51 10-12 1,33-5-129-2</inkml:trace>
    </iact:actionData>
  </iact:action>
  <iact:action type="add" startTime="15866">
    <iact:property name="dataType"/>
    <iact:actionData xml:id="d7">
      <inkml:trace xmlns:inkml="http://www.w3.org/2003/InkML" xml:id="stk7" contextRef="#ctx0" brushRef="#br0">3352 12137 161 0,'11'-11'66'4,"-11"-9"-19"4,0 15 14 2,3 0 4-6,2-4 7 4,-8-2-9 0,10 3-6 0,2-16-6-2,1-1-10 2,3-6-13 0,-4-2-10-1,9-2-3 0,-7 1-7 1,9 7-3 0,3-7 3 0,-3 17-5-2,-4-3 1 2,15-1 2 0,-11 7-1 0,13 1 4-2,4 6 2 2,-1-3-4 0,15-3-1 2,9-4 0-6,17-5-5 4,-13 3 4 0,29-18 0 1,4 9 3-3,4 11-2 2,2 5 3-1,6-2 5 1,3 3-6-2,-24-3 1 2,21-14 0 1,-9-6-1-2,-5 12-3-1,18-12 5 2,21 8-7 1,-5-1 3-1,7 2 1-3,2 2 0 4,-11 5-2-2,10 10 2 2,-20 11 0-3,-5 6 1 1,-4-6 3 1,17 2-4 0,-9-5-2-2,-4-3-3 3,4-2 0-2,26-4 0 1,-6 1 1-2,7 13-1 3,-18 3-1-1,-25 6 3-1,17-8 0-1,7 9 1 2,6-6-2 0,21-1-1 0,0-11-2-2,7 8 0 3,-5-10 0-1,5 0 0 0,3 10 0-3,-9-10 0 3,-2 5 0 0,-10-3 0 0,-3 6 0-2,-13 2 0 3,-3-2 0-2,-1 2 0 1,-4 9 0 1,-15-6 0-3,15-2 0 2,-9-12 0-1,15 9 0-1,7-11 0 2,15 3 0 0,1 5 0 0,-5-3 0-2,17 16 0 2,-17 9 0 0,1-4 0 0,-16 1 0-2,15-2 0 3,1-2 0-1,0-13 0-1,-1 1 0 0,1-6 0 1,-1 6 0-1,1 9 0 1,20-1 0-2,-21 8 0 3,-11 3 0-2,-4 1 0 1,22-3 0-1,3-3 0 0,-19-3 0 1,-1-2 0 0,-7-2 0-2,-17-3 0 2,-10-14 0 0,1-2 0 1,-3 1 0-4,3 3 0 4,3-2 0-2,-3 14 0 1,-2-2 0-2,12-5 0 3,-3 3 0-2,-8-18 0 1,-2 4 0 0,-10-8 0-2,12-3 0 2,-28-8 0 0,-4-13 0-2,4 12 0 2,-26 14 0 0,4 0 0 0,-9 7 0-2,-13 0 0 2,10-1-8 1,-8 2-3-1,-2-1-3-3,-5-12-4 3,12-25 0 0,-11 6 4 0,-1-2 10-2,-11 41 4 2,-8 2 0 1,0 5 3-2,9-5 0-1,-15 0-1 3,3 23-2-2,3 28 0 2,-7-14 0-2,-3-12-2-1,7 5 3 3,3 11-1-2,3-9 2 0,14 5-2 1,2 19 0-1,12-13 1 2,-8-21-1-3,-4-9 1 1,10 3-2 1,14-8 1 0,9-11-2-2,6-18 1 3,-16 5 0-2,1-1 1 1,-12 15 0 0,-7 6 1-1,3 7-1 0,-7 16-2 1,4-3-8-2,-8-7-3 2,-15-17-7 1,-1-2-16-2,0-7-42-1,-7-24-15 3,-34-21-33-2,2 20-307 1</inkml:trace>
    </iact:actionData>
  </iact:action>
  <iact:action type="add" startTime="17658">
    <iact:property name="dataType"/>
    <iact:actionData xml:id="d8">
      <inkml:trace xmlns:inkml="http://www.w3.org/2003/InkML" xml:id="stk8" contextRef="#ctx0" brushRef="#br0">14967 10398 211 0,'20'5'86'4,"-16"2"-11"4,12-7-14 0,0 4-16 0,8 0-15-2,-10-11-3 2,12 14-2 0,7-15 2 0,-5 8-5-3,-2 0-7 4,2-9 0-1,-5 1-12-1,-3-11-2 0,0-11-1 1,-12-9-1 0,8 6 0 0,-5 4-4-2,-9 1-2 2,-2 23 2 0,7 1 4 0,-7 8 1 0,0-4 0-2,3 39 0 2,13 5 0 0,-16 10 0-2,4-12 0 2,5 4 0 0,-8 6 1 0,15 2 2-2,-6 3 1 2,6-16 1 2,-11 9-1-4,12-15-1 0,-17-13-1 2,3 3-1 0,-6 2-1 0,3 0 0 1,-7-10 0-4,1-3 0 3,2-3 0 1,-4 1-1-4,-15 4 0 4,-7-5 0-2,-12-11 0 2,1 0-1-4,-4 6-2 4,-7-9-1-2,11 3 0 1,-2 0 3-2,7 3 1 3,15 2 0-2,4-8 0 1,27 3 1-2,-20 0 1 3,23-2 1-2,12 10 8 1,18 11-4-2,11-12 7 3,2 8 5-2,11-8 9 1,10-7-8-2,0-5-1 2,11-7-2 0,5-8-4 1,-9 6 1-4,-4 6 7 3,-19 22 0 0,-18 7-4 1,-14-11-11-4,-22 2-5 4,-14-10-1-2,-26 23-36 1,-44-13-28-2,-23-12-33 3,-20-4-80-1</inkml:trace>
    </iact:actionData>
  </iact:action>
  <iact:action type="add" startTime="22474">
    <iact:property name="dataType"/>
    <iact:actionData xml:id="d9">
      <inkml:trace xmlns:inkml="http://www.w3.org/2003/InkML" xml:id="stk9" contextRef="#ctx0" brushRef="#br0">2105 15114 108 0,'81'-3'279'6,"2"-3"-185"2,14 9-25 0,16-3-8 0,16 3-21-3,51-6-11 4,26-18-9-1,26 5-3 0,-13 12 6-2,5 11 4 2,-3-4-1 1,2 19-3-1,19-3-5-1,11 11-7 1,5-23-2-1,-17 5-7 2,32-12-1-3,8-14 0 2,19-17 0 0,19 8 2 0,-35 3-2-2,-7 3 5 1,1 22-4 2,-13 12-1-1,-33 17-1-2,-13-28-2 1,-25-6-1 1,-4-6 2-2,-29 2-1 2,0-19 1 0,-23-14 0 0,-18-2-2 0,-10-15-7-2,-26 18-9 2,-14 0-16 1,-45-13-27-1,-7 7-33-2,-31 6-46 1,-30 14-197 1</inkml:trace>
    </iact:actionData>
  </iact:action>
  <iact:action type="add" startTime="23105">
    <iact:property name="dataType"/>
    <iact:actionData xml:id="d10">
      <inkml:trace xmlns:inkml="http://www.w3.org/2003/InkML" xml:id="stk10" contextRef="#ctx0" brushRef="#br0">9689 15420 166 0,'-43'39'83'5,"-50"3"-22"3,-29-15 7 0,-42-17-11-2,-63 18-2 2,-75-14-1 0,-59 8-1 0,-33-11-4 2,-55-15-1-6,-130 5-8 4,-57-9-1 0,-50-17-1 0,6 14-8-1,-76 13-9 0,-47-8-20 1,90 6 4-1,111 15-5 0,83 17-2 2,131 18-29-2,101 14-35 1,108-5-20-2,68 0-72 2</inkml:trace>
    </iact:actionData>
  </iact:action>
</iact:actions>
</file>

<file path=ppt/ink/inkAction2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17T01:57:11.705"/>
    </inkml:context>
    <inkml:brush xml:id="br0">
      <inkml:brushProperty name="width" value="0.05292" units="cm"/>
      <inkml:brushProperty name="height" value="0.05292" units="cm"/>
    </inkml:brush>
  </inkml:definitions>
  <iact:action type="add" startTime="810">
    <iact:property name="dataType"/>
    <iact:actionData xml:id="d0">
      <inkml:trace xmlns:inkml="http://www.w3.org/2003/InkML" xml:id="stk0" contextRef="#ctx0" brushRef="#br0">5232 4148 434 0,'-215'65'90'9,"-112"-4"-13"-2,-75-2 2-1,-89-31-29 2,-2-14-17 3,10-4-5-5,5 5-6 2,-18 2-8-2,15 15-10 4,56 5-2-4,71 12 0 0,89 25-2 2,100 13-11 1,58-3-36-2,34-20-50 0,66-19-121-1</inkml:trace>
    </iact:actionData>
  </iact:action>
  <iact:action type="add" startTime="1218">
    <iact:property name="dataType"/>
    <iact:actionData xml:id="d1">
      <inkml:trace xmlns:inkml="http://www.w3.org/2003/InkML" xml:id="stk1" contextRef="#ctx0" brushRef="#br0">5040 4425 372 0,'-62'12'114'4,"-110"11"-22"4,-86 7 1 1,-122 1-20-2,-93 20-10-1,-28 2-18 3,28 6-7 0,-33 0-14-1,-31-14-10-1,20-17-13 0,62 9-1 1,84-4 0 0,97 26-22-2,50 20-52 2,66 35-67-2</inkml:trace>
    </iact:actionData>
  </iact:action>
  <iact:action type="add" startTime="2241">
    <iact:property name="dataType"/>
    <iact:actionData xml:id="d2">
      <inkml:trace xmlns:inkml="http://www.w3.org/2003/InkML" xml:id="stk2" contextRef="#ctx0" brushRef="#br0">3375 15810 408 0,'-4'0'114'5,"-44"16"-36"3,-68 14 11 0,-102-2-29 0,-22-1-13-2,-18-3-11 2,-35-9-19 1,-23 11-12-2,54-3-5 1,28-10-2 0,57 2-8 0,43-5-18 0,64 2-37-3,66-12-39 3,34-12-112 0</inkml:trace>
    </iact:actionData>
  </iact:action>
  <iact:action type="add" startTime="2481">
    <iact:property name="dataType"/>
    <iact:actionData xml:id="d3">
      <inkml:trace xmlns:inkml="http://www.w3.org/2003/InkML" xml:id="stk3" contextRef="#ctx0" brushRef="#br0">3343 16068 454 0,'-117'6'83'6,"-124"8"2"1,-66 1-3 1,-11-7-40 0,-67 3-14 0,38 19-15 0,46 5-9 0,49 9-4 1,38-7-4-4,59-14-31 3,71-17-72 1,54-32-272-2</inkml:trace>
    </iact:actionData>
  </iact:action>
  <iact:action type="add" startTime="4399">
    <iact:property name="dataType"/>
    <iact:actionData xml:id="d4">
      <inkml:trace xmlns:inkml="http://www.w3.org/2003/InkML" xml:id="stk4" contextRef="#ctx0" brushRef="#br0">32789 16974 161 0,'-121'23'161'6,"-37"-4"-51"2,-53-12-24 0,-123-12-10 0,-77 1-9-3,-69-13-25 4,-35-6-9 0,-2 1-6-1,-40-4-14-2,-11-2-13 2,19 18 0 0,66 17-25 0,84 10-14-2,75 25-48 2,67-3-17-1,92 23-184 2</inkml:trace>
    </iact:actionData>
  </iact:action>
  <iact:action type="add" startTime="4795">
    <iact:property name="dataType"/>
    <iact:actionData xml:id="d5">
      <inkml:trace xmlns:inkml="http://www.w3.org/2003/InkML" xml:id="stk5" contextRef="#ctx0" brushRef="#br0">32457 17471 328 0,'-129'41'69'8,"-81"-14"15"-1,-103-24-10 1,-79-6-14-2,-111-5-14 4,-27-35-14-3,11-4-12 1,-54-10-5-2,11 9-11 3,7 7-4-2,44 26-1 1,74 15-16-3,6 28-59 4,46 12-80-2</inkml:trace>
    </iact:actionData>
  </iact:action>
</iact:actions>
</file>

<file path=ppt/ink/inkAction2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17T01:57:11.705"/>
    </inkml:context>
    <inkml:brush xml:id="br0">
      <inkml:brushProperty name="width" value="0.05292" units="cm"/>
      <inkml:brushProperty name="height" value="0.05292" units="cm"/>
    </inkml:brush>
  </inkml:definitions>
  <iact:action type="add" startTime="1154">
    <iact:property name="dataType"/>
    <iact:actionData xml:id="d0">
      <inkml:trace xmlns:inkml="http://www.w3.org/2003/InkML" xml:id="stk0" contextRef="#ctx0" brushRef="#br0">5239 4168 384 0,'-58'19'51'7,"-45"12"29"1,-75 5 0 0,-114 20-12-2,-86 2-21 2,-106-1-1-1,-60 22 0 4,-9-14-2-7,-47 6-18 4,17-10-14 0,22-15-10 0,68-13 1-2,84 7-3 2,48 1-11-1,111 2-16 2,105-4-36-3,79-17-33 2,55-25-60 0,47-2-197 1</inkml:trace>
    </iact:actionData>
  </iact:action>
  <iact:action type="add" startTime="1509">
    <iact:property name="dataType"/>
    <iact:actionData xml:id="d1">
      <inkml:trace xmlns:inkml="http://www.w3.org/2003/InkML" xml:id="stk1" contextRef="#ctx0" brushRef="#br0">4455 4600 438 0,'13'22'107'4,"-57"32"-70"4,-48 5 32-1,-126 18-14 2,-121-8-4-4,-73-7 3 4,-33-13-6 0,-3-11-14 0,-13 6-13-3,45 7-18 1,25 6-3 1,74 8-8 1,54 10-49-3,52 7-58 1,35 10-112 2</inkml:trace>
    </iact:actionData>
  </iact:action>
  <iact:action type="add" startTime="2153">
    <iact:property name="dataType"/>
    <iact:actionData xml:id="d2">
      <inkml:trace xmlns:inkml="http://www.w3.org/2003/InkML" xml:id="stk2" contextRef="#ctx0" brushRef="#br0">3534 15454 354 0,'-13'7'164'6,"-84"25"-69"1,-64 15 0-1,-79 15-27 2,-55-20-16 1,-26-17-11-1,-71-13-20-3,-2-3-16 4,29-8-5 0,50 9-8-1,67-1-53 0,79 10-79-2,77 3-331 2</inkml:trace>
    </iact:actionData>
  </iact:action>
</iact:actions>
</file>

<file path=ppt/ink/inkAction2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17T01:57:11.705"/>
    </inkml:context>
    <inkml:brush xml:id="br0">
      <inkml:brushProperty name="width" value="0.05292" units="cm"/>
      <inkml:brushProperty name="height" value="0.05292" units="cm"/>
    </inkml:brush>
  </inkml:definitions>
  <iact:action type="add" startTime="694">
    <iact:property name="dataType"/>
    <iact:actionData xml:id="d0">
      <inkml:trace xmlns:inkml="http://www.w3.org/2003/InkML" xml:id="stk0" contextRef="#ctx0" brushRef="#br0">4559 3602 395 0,'-107'48'110'4,"-102"-1"-41"4,-108 21 15 0,-102 9-28 0,-55 4-18-2,-19 1-11 2,-98 16-8 2,-11-14-15-3,18-25-4-1,78-23-13 2,90 6-12 0,62 2-14-1,141-27-37-1,93-4-59 2</inkml:trace>
    </iact:actionData>
  </iact:action>
  <iact:action type="add" startTime="1058">
    <iact:property name="dataType"/>
    <iact:actionData xml:id="d1">
      <inkml:trace xmlns:inkml="http://www.w3.org/2003/InkML" xml:id="stk1" contextRef="#ctx0" brushRef="#br0">4468 3995 425 0,'-13'3'58'8,"-10"23"-8"0,-57 13 21 0,-58 17-16-2,-126 12 0 2,-73 5 5 0,-82-2-5 0,-31-13-8-2,-11-5-16 5,-46-1-15-4,33-8-15 1,49 6-1-2,83-2-5 2,48-8-29 0,78-10-42 0,41-10-74-2</inkml:trace>
    </iact:actionData>
  </iact:action>
  <iact:action type="add" startTime="1675">
    <iact:property name="dataType"/>
    <iact:actionData xml:id="d2">
      <inkml:trace xmlns:inkml="http://www.w3.org/2003/InkML" xml:id="stk2" contextRef="#ctx0" brushRef="#br0">3916 15148 457 0,'-147'19'89'8,"-88"-8"-1"-3,-79 11-11 3,-53-10-24 0,-18 10-11 0,-55 3-22-1,3 3-15 2,48 3-5-2,48-2-15 1,79 2-57-2,74-9-68 2</inkml:trace>
    </iact:actionData>
  </iact:action>
</iact:actions>
</file>

<file path=ppt/ink/inkAction2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17T01:57:11.705"/>
    </inkml:context>
    <inkml:brush xml:id="br0">
      <inkml:brushProperty name="width" value="0.05292" units="cm"/>
      <inkml:brushProperty name="height" value="0.05292" units="cm"/>
    </inkml:brush>
  </inkml:definitions>
  <iact:action type="add" startTime="1280">
    <iact:property name="dataType"/>
    <iact:actionData xml:id="d0">
      <inkml:trace xmlns:inkml="http://www.w3.org/2003/InkML" xml:id="stk0" contextRef="#ctx0" brushRef="#br0">5380 3765 444 0,'-100'45'56'6,"-69"-8"17"1,-89 3 0 0,-159 21-16 2,-89 1-16-3,-30-17-11 3,-32-9-11 0,-28-16-3-2,-17-20-7 1,1-3-9-3,99-8 2 4,116 5-2-1,52 12-11-2,117 21-17 1,134 0-23 0,68-17-59 3,59 2-24-3</inkml:trace>
    </iact:actionData>
  </iact:action>
  <iact:action type="add" startTime="1730">
    <iact:property name="dataType"/>
    <iact:actionData xml:id="d1">
      <inkml:trace xmlns:inkml="http://www.w3.org/2003/InkML" xml:id="stk1" contextRef="#ctx0" brushRef="#br0">5187 4341 369 0,'-129'20'116'6,"-83"-20"-26"0,-123 17 2 3,-85-3-26-1,-103 11-11 1,-32 8-8-5,5 16-12 5,-85 32-13-1,-21 5-18 0,50-4-3-2,122-8-1 2,39 5-12-1,78-6-37 2,97-11-59-3,70-5-45 1</inkml:trace>
    </iact:actionData>
  </iact:action>
  <iact:action type="add" startTime="2884">
    <iact:property name="dataType"/>
    <iact:actionData xml:id="d2">
      <inkml:trace xmlns:inkml="http://www.w3.org/2003/InkML" xml:id="stk2" contextRef="#ctx0" brushRef="#br0">1741 17552 176 0,'23'-8'125'9,"6"0"-52"-4,6 3 3 3,6 7-19 0,7 4-13 1,10-1-5-1,11 7-5-3,30-4 0 3,14-3-8 0,38-5-3-1,14-5-7 0,52 2 6 2,56-6-3-2,31 13 3 0,35-1-1 1,-1 4-7 1,-26 8 1 0,39-3-2-3,-59-12-2 1,1-7-4 2,22-2 2-2,34-7-2 1,12-1 2-2,-13-3-2 3,3 3 1-1,-43 21-2 0,-50-8-3-3,-37 4 3 3,3-19-2 0,-28 19-2-2,3-3 0 1,9 0-1 2,-10-8-1-1,-3 3 0 0,-27 3-3-2,22-8 2 3,15 5 1-2,6 8-1-1,-14 0 0 1,-15 0-1 2,-5 8 1-1,-1 7-1-3,-15-21-1 4,-20-5-3-1,-24-1 3 0,-9 11 2 0,-7-16 1-1,-21 18 3 0,-24 11-1 1,-31-7 0 0,-22-5-2-1,-6 0 1-1,3 0-1 2,-4 6-2 0,-1 2-1-1,-3-8 0 0,5 13 1 1,-42 17 2 0,-12-7 0-3,-27-7-2 3,-36-7 1 1,-53-3 1-3,-31-6 2 1,-41-3-1 2,-9-3 0-1,-49 0 3-2,-56-14 0 2,33-5 1-1,-31-3 1 1,35-3 8 1,24 9-6-3,6 8 2 2,27 3-5 0,-7 8 0-2,-14 11-1 2,-8-8-4 1,2-5 0-2,-38-1 0-1,11-15 5 2,7-1-2 0,2 12 2-1,38 10-1 2,-1 10 2-4,24-12-4 4,8 13-2-1,31-3 0-2,-7 7 1 2,2 2-1 0,21 13 0 0,13-10 0-2,1 8 1 3,42-19-1-1,2 5 1-1,-5-6-1-1,20 2 0 3,2 14 1-2,10-4-1 1,-4 7 0-1,-7 0 0 0,20 1-2 1,42-11 0 0,1-4-2-2,24-2-3 2,-1-8 1 0,14-3 1 0,-3 0 0-2,7 5-1 2,-13 7 4 0,6 0 0 0,11-4 0 0,-5-3-3-3,17-5 2 4,0 8 0-1,0-8 3-1,0 0 0 0,0 0 0 1,0-3 2 0,8 3-2-2,1 7 1 2,43 3-1 0,40-3 1 0,45-16 0 0,72-13 3-3,43-18-3 4,12-4 0-1,39 6 3-3,-54 36 2 4,-41 7 5-1,6 15 0 0,-9 12-3-2,35 7 2 2,5-11-1 0,45 6-5 0,3-24-1-2,-12-10-3 2,32-3 0 0,-27 3 0 0,-22 10 0-2,-50-3 0 2,-14 5 0 1,-32-7 0-2,-18 1 0-1,-10-4 0 1,18-4 0 2,-6 0 0-1,8-6 0-2,-2 3 0 2,-12 10 0 0,-8-5 0 0,-5 0 0-2,5 17 0 2,-15 10 0 0,2-16 0 0,-6-9 0-2,-13-4 0 4,10-4 0-4,-12 1 0 2,6-14 0-2,-3 11 0 2,-10-1 0 0,-12 18 0 0,-1-18 0-2,-12 18 0 1,5 1 0 2,7-7 0-1,-14 5 0-2,-15-14 0 1,8 15 0 1,6-9 0 1,2 0 0-3,8 11 0 2,2-8 0 1,6-1 0-2,-4 5 0-1,-10-2 0 2,2-10 0 0,2 10 0 0,-21-13 0-2,-4 8 0 2,-4 0 0 0,-4-6 0 0,-22 12 0-2,1-10 0 1,-3 8 0 3,-17-4 0-3,-2 3 0 1,8-1 0-2,-18 1 0 2,8 2 0 0,-6 7-27-2,1 1-58 1,-65 55-37 2,-73 2-49-1</inkml:trace>
    </iact:actionData>
  </iact:action>
  <iact:action type="add" startTime="7435">
    <iact:property name="dataType"/>
    <iact:actionData xml:id="d3">
      <inkml:trace xmlns:inkml="http://www.w3.org/2003/InkML" xml:id="stk3" contextRef="#ctx0" brushRef="#br0">25215 18400 319 0,'20'-13'114'7,"22"2"-46"-1,3-6-1 2,32 4-18 0,0-7-6-2,27 6-11 2,33-1-8 0,-10-5-3 0,27 7 4-2,-11 7 4 2,-2 12-6 1,-21 5-1-1,-43-9-5-2,-16 7-6 2,-41-6-5-1,-20-6-5 2,-9 6-1-3,2-3-6 1,3-3-4 1,-76-21-1 0,-24-17 9-1,-34-9 1 4,-32-9-1-7,10-9 1 5,12 12-4-3,23 19-4 1,16 10 0 2,43 12 2-1,21 8 1-2,26 12 2 2,19-5 4 0,0 2 0 0,0 1 2-2,7 23 3 2,12 13-2 0,11 11 2 0,14 18 3-3,7 10-2 3,21 11 4 0,2-20-6 0,-7-7 4 0,1-15-1-2,-19-12 0 3,-21-11 1-1,-15-18-3-3,-13-12-5 4,16 1-2-1,11-34-2-1,30-23 2-1,-1-28 1 2,-5-11 0 1,-7-6 0 0,-14 33 1-4,-7 16 0 3,-4 19 1 0,-2 17-1 0,-17 15 0-2,0 7 1 2,0 0-1 0,-13 7 3-1,-17 23 1 1,-63 26 1-1,-20 17-1 1,-22 15 1-1,-16 8-2 0,-5-7-1 1,31-10 0 0,5-17-2 0,36-11 0-2,17-21 0 2,38-16 0 0,25-14-2 0,7-7-5-3,13-2-12 4,13-17-17-1,16 0-7 0,-13 6-48-2,-9 2-108 1</inkml:trace>
    </iact:actionData>
  </iact:action>
</iact:actions>
</file>

<file path=ppt/ink/inkAction2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17T01:57:11.705"/>
    </inkml:context>
    <inkml:brush xml:id="br0">
      <inkml:brushProperty name="width" value="0.05292" units="cm"/>
      <inkml:brushProperty name="height" value="0.05292" units="cm"/>
    </inkml:brush>
  </inkml:definitions>
  <iact:action type="add" startTime="13527">
    <iact:property name="dataType"/>
    <iact:actionData xml:id="d0">
      <inkml:trace xmlns:inkml="http://www.w3.org/2003/InkML" xml:id="stk0" contextRef="#ctx0" brushRef="#br0">24615 11733 408 0,'4'-2'117'7,"-4"-6"-48"1,0 16-6 0,-4-6-25-2,-56 26-13 2,-34-1-5 0,-19 4-6 0,-22 3-7-2,12-6-6 2,6 9 0 0,4-14 1 0,24 1-2-2,33-12 1 2,28-1-1 0,33-17 0 0,-1 1 0-1,58-39 12 0,50-10 12 1,31-6-5 1,14 16 2-3,-17 24 2 1,-32 15 4 1,-27 10-9 0,-29-3 0-2,-43 2-8 2,-18-2-10 1,-20 23 0-2,-42 12-3-1,10-6-7 2,-14-19-20 0,-3-4-21 0,18-3-19-2,14-7-52 2,11 2-144 1</inkml:trace>
    </iact:actionData>
  </iact:action>
  <iact:action type="add" startTime="14114">
    <iact:property name="dataType"/>
    <iact:actionData xml:id="d1">
      <inkml:trace xmlns:inkml="http://www.w3.org/2003/InkML" xml:id="stk1" contextRef="#ctx0" brushRef="#br0">27247 11642 400 0,'-42'14'87'6,"-20"4"-26"0,-35 1-17 2,-3-2-13 0,-13-4-10 0,17 2-9-2,-17 4-7 2,25 2-4 0,2 1 1 0,22-3-1-2,37-4 0 2,15-12 0 0,21-3 7 1,-3-9 16-4,31 6 1 3,43 0-22 0,21-4 0 0,2-13 0-2,-3 3 5 2,-2 14 8 1,-38 3 6-1,-19 0 2-3,-18 5-9 3,-23-5-2 1,0 3-9-1,-3 1-4-3,-10 1-12 3,-38 15 12 0,-22-7 0 1,-9 11 0-4,-9-14-7 3,7-1-26 1,0 7-28-2,7 3-42-1,19 11-183 2</inkml:trace>
    </iact:actionData>
  </iact:action>
  <iact:action type="add" startTime="14955">
    <iact:property name="dataType"/>
    <iact:actionData xml:id="d2">
      <inkml:trace xmlns:inkml="http://www.w3.org/2003/InkML" xml:id="stk2" contextRef="#ctx0" brushRef="#br0">30274 11812 346 0,'-67'20'65'5,"-18"12"-10"2,-15-15-18 0,-5-9-25 1,-2-16-9 0,7 8-2-2,26 0 0 2,18 5 0 0,48-12 1 0,8 4 9-1,21 0 13 0,15-6 16 1,48-10-22 0,29-9-3-2,10 13 3 2,-21 1 16 0,-5 9-6 2,-28 9-2-5,-15-3-2 3,-34 6-5 1,-23-2-8-3,-10-3-11 1,9 4-10 0,-35 5-15 1,-22 2 18 0,-12 4-24-1,-5-15-39 1,-12 9-49-1</inkml:trace>
    </iact:actionData>
  </iact:action>
  <iact:action type="add" startTime="15875">
    <iact:property name="dataType"/>
    <iact:actionData xml:id="d3">
      <inkml:trace xmlns:inkml="http://www.w3.org/2003/InkML" xml:id="stk3" contextRef="#ctx0" brushRef="#br0">23993 17080 374 0,'-3'7'107'8,"-14"-7"-71"-1,-35 18 6-1,-9 2-12 2,-19-3-12 0,-1 5-4 0,-6-5-5-2,6 3-6 2,24-8-2 0,17 1 2 0,26-4 8-2,22-6 16 3,-2-11-4-2,11 8-13 1,39-4 3-2,29-9-6 2,22-4 0 0,9-2 2 2,-18-2 5-5,-31 16 3 4,-26 3-5-1,-23-5-6-1,-18 14-3-2,-5-2-3 4,-16-5-7-1,-12 10 3-1,-34 20 4 0,-37 6 3 1,-9-16-1 0,19 4-1-1,23 4 3-1,18-16 1 3,33-7 0-1,23-5-4 0,13-7-1-2,9-5-7 2,51-37 7 0,22 22 0 0,19-7 0-3,-10 6-16 4,-10 0-39-2,-21 11-61 1,-25 22-153-2</inkml:trace>
    </iact:actionData>
  </iact:action>
  <iact:action type="add" startTime="16490">
    <iact:property name="dataType"/>
    <iact:actionData xml:id="d4">
      <inkml:trace xmlns:inkml="http://www.w3.org/2003/InkML" xml:id="stk4" contextRef="#ctx0" brushRef="#br0">26246 17129 115 0,'0'-9'194'6,"-11"14"-137"2,11-13-9 0,-10-4-11 0,10 19-17-2,-3-7 1 2,6 0 6 0,-3-7 0 0,-20 14 5-2,-19 6 3 2,-29 16-2 0,-9-2-12-2,-4-5-9 2,1 1-10 0,0 1 0 0,17-24-2 0,-7 10 0-2,40-19 0 3,15 9-1-2,15-1 1 1,1 1 0-2,15-15 2 2,22-7 7 0,45 10-2 0,1-20-4-2,29 8 4 3,-13 13 7-2,-12-1 3 1,-7-5-1-2,-25 10-7 2,-19-2-3 0,-31 12-2-2,-9-3-1 2,-13 13-3 1,9-3-2-1,-54 31 2-1,-19-3 2-1,-30-2-1 3,7 2 1-2,12-1-2 1,24-10 1-2,17 0 0 2,32-22-1 0,18-10 3 1,4 5 1-3,14-10-2 1,17-7 4 1,46-20-3 0,6-8-1-2,14 25-2 3,12-24 0-1,-13 12-2-2,-36-14-12 2,-31 27-38-1,-30 5-58 1,-21 14-122 0</inkml:trace>
    </iact:actionData>
  </iact:action>
  <iact:action type="add" startTime="17293">
    <iact:property name="dataType"/>
    <iact:actionData xml:id="d5">
      <inkml:trace xmlns:inkml="http://www.w3.org/2003/InkML" xml:id="stk5" contextRef="#ctx0" brushRef="#br0">29890 16932 204 0,'7'7'84'7,"3"-7"-7"-1,-4 6-7 2,-6 1-14 0,-3-7-22 0,3-3-15-2,3-3-2 2,-9 15 1 0,-34 8-1 0,-17 0 10-2,-4 2-6 2,-33 7-8 0,11-2-4 0,-1 4-5-2,4-11-4 2,4 3 0 0,31-1 1-2,16-13-1 2,19 0 1 0,10-6 2 0,7-6 6 1,9 0 17-4,40-1-5 3,44-17-17 0,29-14-2-2,11 6 0 2,-16 21 0 1,-31 2 5-1,-16-2-2 0,-34 1-1-2,-18 4-2 2,-22 12-1-1,-3-6-1 1,-13 10-4-2,-25 6-2 3,-21-1 5-1,-18 8 1-1,-4-1 1-1,24 10 0 2,-10-13 1 1,31-4-1-1,16-15 0-3,18 5-1 3,11-5 1 0,-9-12 1 1,13 19-1-4,9-22-1 3,32 15 0 0,-11-5-8-2,-15-9-17 2,-12 14-61 1,-15-40-82-1</inkml:trace>
    </iact:actionData>
  </iact:action>
</iact:actions>
</file>

<file path=ppt/ink/inkAction2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17T01:57:11.705"/>
    </inkml:context>
    <inkml:brush xml:id="br0">
      <inkml:brushProperty name="width" value="0.05292" units="cm"/>
      <inkml:brushProperty name="height" value="0.05292" units="cm"/>
    </inkml:brush>
  </inkml:definitions>
  <iact:action type="add" startTime="11372">
    <iact:property name="dataType"/>
    <iact:actionData xml:id="d0">
      <inkml:trace xmlns:inkml="http://www.w3.org/2003/InkML" xml:id="stk0" contextRef="#ctx0" brushRef="#br0">19502 8102 315 0,'6'-13'92'7,"7"13"-33"1,-13-8-8 1,5 6-11-3,5 2-5 1,-10 0 6 1,3 0-1 0,-19 5-11 1,-25 7-12-4,-2 3-3 4,-18-7-10-2,-3-3-2-1,7 4-2 3,14 7 1-2,-3-16-1 1,19 6 0 0,7-8 1-1,11 12-1 0,1-20 0 1,18 10-1 1,-7 0 1-3,1-7 2 1,16-10 3 1,20 9 2 0,-9-2 1-2,-2 7 3 3,8-13-2-2,3 8-4-1,4 3-3 2,8-11 0 1,-1 4 1-2,-11 1-2 3,-9 3 3 13,-12 8-1-23,-9-12 2 0,4 19-2 6,-18-7 2 0,-6 0 0 2,7 5 1-1,-4 0-3 2,-25 15 1-3,-6 4-3 2,-8 6-1 0,-25-20 0 0,14 2-2-3,-10-17 0 3,20 10-5 1,7-10 1-1,16 5 2-2,15 0 2 2,12 0 2 0,10-7 0 0,-12 1 2-2,42 2 1 2,0-15 0 0,28-2-3 0,-4 13 2-2,10-7 2 2,-24 7 0 0,-22 8 0 0,-11-3 5 0,-20 8 4-2,0-13-4 2,0 16-9 0,-23 1 2-2,-21 5-1 2,-21-5 1 0,-25 1 1 0,21-3-3-2,-5 4 1 1,20 8 0 2,13-12-1-1,15 3 0-2,10-2-2 2,12-5-13 0,4-7-40 0,13 14-26-2,31 7-93 2</inkml:trace>
    </iact:actionData>
  </iact:action>
  <iact:action type="add" startTime="12454">
    <iact:property name="dataType"/>
    <iact:actionData xml:id="d1">
      <inkml:trace xmlns:inkml="http://www.w3.org/2003/InkML" xml:id="stk1" contextRef="#ctx0" brushRef="#br0">21282 8067 309 0,'8'0'180'6,"-5"7"-89"2,-27 15-41-1,-16 11-14-1,-17 1-13 2,-17-3-9 0,0-11-11 0,-5 0-2-1,15-15-1 1,7 0 1-1,17-10 0 2,17 10-1-1,10-5 0-3,24 0 1 4,-7-5 3-2,17 0 6 1,27-15 5-2,31 0-6 3,10-8 3-2,17 8 8 3,-6-2 1-4,-21 19 3 2,-15 1 0 0,-26 4-4-2,-19 6-7 1,-15-4-3 2,-8-8-4-2,-4 11-6 1,-23-5-1-2,-33 1 1 2,-33 5 0-1,-3 3 1 0,-5 9-1 1,12 9 0-1,12-12 0 1,25-1-1-1,21-4 1 1,19-15-3-1,19-1 2 2,4-1 1-3,22 2 1 1,36 3-1 4,19-19 0-4,30-4 1-1,-10-4 0 2,-17 2 1 1,-7 13 3-2,-34 8 1 2,-33 3 1-4,-16 9-2 2,3-6-2 1,-23 6-1 0,-38 1-1-2,-19 8-1 2,-7 1 1-1,6-5 0 0,16-2-2 1,17 1 1 0,12-11 0 0,27 6-1-2,11-14-8 2,1 6-16 0,21-31-26 0,17-21-10-3,15 3-48 4,-14 18-169-1</inkml:trace>
    </iact:actionData>
  </iact:action>
  <iact:action type="add" startTime="14082">
    <iact:property name="dataType"/>
    <iact:actionData xml:id="d2">
      <inkml:trace xmlns:inkml="http://www.w3.org/2003/InkML" xml:id="stk2" contextRef="#ctx0" brushRef="#br0">24655 5148 249 0,'5'7'144'7,"-7"-5"-62"-1,4 9-23 2,-7 3-6 0,-19-9-19 0,5 0 4-1,-19-10-3 1,-21 5-8-1,-1-2-5 2,-5 7 1-4,-17-13-5 4,-4 5-1-1,1-11-2 0,-11-3 0-2,-11-11-2 2,-12 5-5 0,-4-5 0 1,5 15 0-3,-5 13 2 3,10-4 2-2,-19 8-1 2,-4-3 4-4,-5 9-5 3,11-8-2 0,-21-2-2 0,18-12 6-3,-8 4-3 4,-7-5-6-1,-10 1 4 1,-1 10-3-4,-2-1 7 3,4 6-6 0,5-1-3 0,-21-2 1-1,0 3 2 0,7-6-1 2,16-16-1-2,-4-4 0-1,9-8-1 2,4-6-1 0,2 1 2 0,6 11-1-2,11 1-1 2,-1 28 2 1,-11 7-3-3,-3 1 0 1,2-1 0 1,19-2 0 0,16-7 0 0,-1 6 0-2,19-1 0 1,-9 1 0 2,7-3 0-1,6 3 0-2,-9 1 0 2,10 3 0 0,0-2 0 0,10-4 0-1,4-2 0 0,2 3 0 1,-12-12 0 0,9-1 0-2,-12 6 0 2,-1 0 0 0,-3-6 0 0,-5 4 0-3,2-1 0 5,-1 1 0-3,13-1 0 2,9-6 0-4,1 6 0 3,-3 1 0 0,-13-2 0 0,-10 4 0-2,6-3 0 2,-5 0 0 0,25 3 0-1,-5 3 0 0,6 0 0 1,27 1 0 0,1-2 0 0,21-2 0 0,11 3 0-3,-5-3 0 3,12 0 0 0,-7 2 0-2,-7 1 0 2,3 14 0 0,-9 22 0 0,-6-10 0-2,15 11 0 2,1-7 0 0,3 15 0 0,0 14 0-2,10 8 0 2,6 11 0 0,1 1 0 0,4 14 0-2,-1 13 0 3,19 20 0-3,-19 12 0 3,3 8 0-3,8 5 0 2,-5-22 0 0,-9 9 0 0,-7-6 0-2,5 6 0 2,8-10 0-1,-23-8 0 2,0-15 0-3,0-2 0 2,0 1 0 0,0-6 0 0,-4-10 0-2,8-24 0 2,-24 4 0 0,31-19 0 0,-11-9 0-3,0-12 0 4,0 8 0-2,5 17 0 2,-5 9 0-3,4-1 0 2,5 24 0 0,2 10 0 0,1-20 0-2,-12-10 0 2,-12-29 0 0,24-17 0 0,-24-12 0 0,12-5 0-2,0-3 0 1,12-2 0 2,-12-5 0-3,4 8 0 2,-8-3 0 0,8-5 0-1,-4 5 0 1,5 0 0-1,-5 0 0 0,8 0 0 2,-8 0 0-3,31-7 0 1,-2 2 0 2,3 0 0-1,1 12 0-2,11-12 0 2,2 3 0 0,8-8 0 0,7 5 0-2,-22 5 0 2,6 0 0 0,-6-5 0 0,-3 10 0-2,-3-5 0 2,-5 4 0 0,-2 7 0 0,9-4 0-2,-14 3 0 2,17-5 0-1,-10 7 0 2,5-12 0-3,-7 5 0 2,0-3 0 1,-5 4 0-2,5 1 0-2,-9 6 0 4,8-9 0-1,14 11 0 0,-6-9 0-2,8 0 0 1,5 2 0 2,12-5 0-1,-14 6 0-2,15-7 0 2,-14 1 0 0,-3 0 0 0,-9-6 0-2,8 6 0 2,-1 4 0-1,0-5 0 2,16 3 0-2,-12-3 0 0,1 2 0 1,11-8 0 0,1 2 0-2,6-5 0 2,-18 7 0-1,-6-7 0 2,-2 4 0-3,0 0 0 2,-13 6 0 0,-1-6 0 0,13 3 0-2,2-5 0 2,5-1 0 0,4 3 0 0,3 3 0-2,7-8 0 2,-6 11 0-1,5-12 0 2,5 3 0-4,-2 4 0 4,2-4 0-1,9-8 0 1,-16 12 0-4,-1-6 0 3,4 12 0 0,6-8 0 0,6 8 0-2,19 5 0 2,19-14 0 0,-10 5 0 1,3-4 0-4,0-3 0 3,-14-5 0 0,11-3 0 0,3 13 0-2,-17-1 0 2,14 1 0-1,-12 12 0 2,8-13 0-3,-6 9 0 2,23-2 0 0,-16 1 0 0,-17-8 0-3,-3 6 0 4,13 3 0-1,6-4 0 0,-9 9 0-2,-7 2 0 2,-13-6 0 0,15-1 0 0,-5 2 0-2,-19-14 0 2,18 6 0 0,-12-8 0 0,11-6 0-2,-5 8 0 2,-2 10 0-1,10 1 0 2,-14-1 0-3,21 1 0 1,0 5 0 2,8-10 0-1,-6-2 0-2,-3-11 0 2,6 9 0 1,6 8 0-2,-16-4 0-1,-9 7 0 2,-4-1 0 0,-8 5 0 0,1-8 0-2,-11 0 0 2,5-3 0 0,-5 2 0 0,18-2 0-2,0-5 0 2,10 10 0-1,3-5 0 1,2 8 0-2,-15-4 0 3,9 4 0-2,-8 2 0 2,15-7 0-3,8 18 0 2,-16-5 0 0,5-4 0 0,-9 7 0-2,5 4 0 2,-17-6 0 0,-29-12 0 0,2 1 0-2,-18-6 0 2,-11 0 0 0,0-2 0 0,-3 7 0-2,-10-14 0 2,3-16 0-1,-19-22 0 2,-13-10 0-3,7-12 0 2,-5-9 0 0,-1 13 0 0,-7 4 0-2,16 6 0 2,5-9 0 0,6 1 0 0,6-7 0-2,-3 1 0 2,14-10 0 0,1 5 0-1,-13-24 0 0,19-7 0 0,-15-7 0 2,5 12 0-1,14 9 0-1,-5 20 0 0,1 4 0 0,17-3 0 2,-16 6 0-3,12-12 0 2,4-11 0 0,-1-14 0 0,-10-24 0-2,-16-10 0 2,7-16 0 0,-5 13 0 0,-15 6 0-2,-12-3 0 1,8-18 0 2,19 14 0-1,-6 17 0-2,8 31 0 2,3 26 0 0,3 37 0 0,-3 19-14-2,0 4-39 2,-16 5-25 0,8-3-45-1,-32 14-53-1</inkml:trace>
    </iact:actionData>
  </iact:action>
  <iact:action type="add" startTime="17505">
    <iact:property name="dataType"/>
    <iact:actionData xml:id="d3">
      <inkml:trace xmlns:inkml="http://www.w3.org/2003/InkML" xml:id="stk3" contextRef="#ctx0" brushRef="#br0">17087 5884 179 0,'41'4'29'5,"-29"-4"-13"2,-12 2 30 2,-3-2-16-1,-4-6 2-3,-11 2 41 3,-21-5-6 2,-9-6-12-4,-29 7-5 1,-15 8-3 1,-14-3 3-1,-26-6-17 1,-32-1-6-2,-6-10-4 2,-2-11-2 1,-9-6-9 0,-16-16 0-3,5-6-2 2,-25-20 6 1,12-2-3-2,-28-6 1-1,-5 8-1 2,-2 17-5 1,18 0 0-2,10 14 6-1,-24 14-9 2,11-11-2 0,15 7 0 0,6-3 1-2,-1 6 0 2,7-6-1 0,18 14 0 0,-17 2 1-2,9-1-1 3,-12 13 0-2,2-13 9 1,-16 0-4-2,-9 5-8 3,-2 4 2-1,3-5-1 0,15 10 0-4,10 17 1 6,16 9-1-3,24 9 1 1,12-1-1-2,7 0 0 2,6 12 0 0,-8-4 1 0,8 0-2-2,23 5 0 3,-13-6-1-2,-1 3 1 2,9-5 0-3,-14-2 1 2,4-2 1 0,-6-4-2 0,6-7 3-3,-7-10-2 3,-18-13 0 0,4-5-1 0,2-9 2-1,-21-4-2 0,13 12 1 1,8 12 2 0,-14 7-2-2,5 10 3 1,-22 13-3 3,20 0-1-2,-5 3 0-3,-6-2 0 3,-20-3 0 0,9-4 1 0,-8 9-1-1,18-2 0 0,23 9 2 1,-1 5 0 0,18 2 0-2,22 0-1 2,11 0 0 1,9 2-1-2,-13-14 2 0,26-3-1 1,1 2-1-1,9-6 0 2,2 1 1-4,7 1-1 4,2 12 0-1,4-25 1-1,1 26 0-1,-4-1-1 2,5-8 1 0,4-4 1 0,6-5-2-2,4 7 0 2,-6-10-1 0,-8 7 2 1,4-3-2-4,16-5 0 3,-16 2 1-2,14-9-1 3,11 4 1-3,-11-4 1 2,-7 17-1 0,-16-7 1 0,4 18-1-3,-10-1 0 3,-3-8 0 1,4-5-1-1,18-3 0-3,2-18 1 4,23 9-1-1,5-13-1 0,6 4 2-2,-6 4 0 2,2-8 0 1,1 4 1-2,-7 3-2-1,-29 10 2 2,7-1-1 0,-4-3 0 0,7 9 0-2,17-16 1 2,0-4-1 0,1 0 0 0,11 10 0-3,-13-7-1 3,-8-3 2 1,-3 19-2-2,1-13 2 0,-6 10-1 1,10-13 0 0,1 11 0 0,7-1 1-2,-2-5-1 2,3 1 0 1,-3-8 1-2,8 6-1-1,5-7-1 2,0-7 0 0,5 7-1 0,-1-1 1-2,12-12-4 2,11-37 5-1,7 8 1 1,9-15 0-2,6 4-1 2,2-3 1 1,-7 2-1-2,9-4 0 1,1-3 1-1,-8 9 0 0,-9 22 1 2,-7 4-1-2,-8 15 2 0,-27 11-2 1,10-6 1 0,-10 12-1-2,1 5-1 2,-9-11-1 0,13 11 0 0,-43 9 1-2,-17 22 2 2,1 10 0 0,-7 3-1 0,-6-8 1-2,8 10-1 1,3-6 0 2,5-4-1-2,15-2 1 0,11-6-1 1,1-10 1 0,17-16-1 0,9-5 1-2,3 2 0 2,3-10 2 0,-1 2-1-3,0-2-2 4,6 4 0-1,5 3 0 0,51 16 0 0,25-8 0-2,32-10 0 2,32-8 0 1,5-16 0-2,-8 16 0-1,-55 6 0 1,-9-1 0 2,-18 1 0-2,-45 1 0-1,-10-8 0 2,-13 4 0 1,-13 4 0-1,13-8 0-2,-7 9 0 1,4-2 0 2,-7-3 0-1,3 11 0-2,-2-8 0 2,-16 28-44 0,-31-5-121 0,12 13-59-3</inkml:trace>
    </iact:actionData>
  </iact:action>
  <iact:action type="add" startTime="22942">
    <iact:property name="dataType"/>
    <iact:actionData xml:id="d4">
      <inkml:trace xmlns:inkml="http://www.w3.org/2003/InkML" xml:id="stk4" contextRef="#ctx0" brushRef="#br0">19643 10882 386 0,'6'0'122'7,"-6"4"-50"1,-29 9-36 0,-13 5-5-2,-28 2-5 2,-1 9-12 0,-20 5-5 0,10-7-4-1,-11 8-1 1,20-5-1-1,4-2-1 2,27-9 1-4,5-10 1 4,20-7 1-1,16-2 0 0,16-2-1-3,32-20 10 4,29-12 8-2,39-9 2 2,8-1-1-2,-6 13 1 1,-18 11 0 0,-32 14-3 0,-29 4-5-1,-10 7-4 0,-38 1-3 0,-8 17-5 0,-32 22-4 0,-49-6 0 0,-23 6-1 2,2-4 0-1,1-11 0-2,11-2 0 2,14-9 0 0,28-4 1 0,38-5 0-3,27-13 0 4,4 3 0-2,52-37 0 1,33-21 2-2,31-21-2 2,37 0 3 0,-33 22 0 0,-24 30 6-2,-23 19 5 2,-54 3-1 1,-25 6-1-2,-6 5-7-1,-66 42-5 2,-5 8-1 0,-18-2 1 0,-4-4-1-2,1-8 0 2,40-17 1 1,-1 2 1-2,40-20-1-1,14-7 0 2,14-5 0 0,27-29 1 1,32-16 0-3,32-18 0 2,16 11 1 0,-1 7 0-1,-11 28-1-1,-49 13 3 2,-25 18-1 0,-15-9 1 1,-31 17-4-3,-38 25-4 1,-5-5-15 1,13-10-39 0,-21 10-48-1,12-10-48 0</inkml:trace>
    </iact:actionData>
  </iact:action>
  <iact:action type="add" startTime="23873">
    <iact:property name="dataType"/>
    <iact:actionData xml:id="d5">
      <inkml:trace xmlns:inkml="http://www.w3.org/2003/InkML" xml:id="stk5" contextRef="#ctx0" brushRef="#br0">21467 10879 311 0,'7'-4'149'6,"-10"8"-67"5,-17 3-20-5,-28 13 3-1,-42 3-25 3,-25 11-14 0,-14-16-5 0,8 1-9-2,-3-2-8 2,11-2-2 1,25 2-1-2,36 1 0 0,20-10 1 0,23-2 0 1,22-6 4 0,-6-4 7-1,66-11-1 0,44-17-10 2,4-17 0 0,22 5 4-3,-18 2 3 3,-15 22 5-2,-27 3 0 2,-31 9-4-5,-39 12-2 4,-2 0-3 0,-19 0-4-1,-2-2-1 0,-57 26-1 1,3-8 1 1,-36 3 0-2,16 5 1-1,4 2-1 1,19 19 3 1,8-10 1 1,27-11 2-3,21-23-4 1,10-13 0 1,9 0-1 1,67-18 0-3,8-25-1 1,44 0 1 2,8 18 0-1,-34 5 0-2,-10 14 4 2,-42 18-3 0,-46-4 0 0,-9 0-2-2,-20 5-2 2,-44 26-10 0,-33-18-7 0,-11 5-33-2,-9-3-25 2,-8 12-59-1</inkml:trace>
    </iact:actionData>
  </iact:action>
  <iact:action type="add" startTime="25000">
    <iact:property name="dataType"/>
    <iact:actionData xml:id="d6">
      <inkml:trace xmlns:inkml="http://www.w3.org/2003/InkML" xml:id="stk6" contextRef="#ctx0" brushRef="#br0">24699 8098 241 0,'-10'10'80'7,"-16"6"-2"1,-5-2-14 0,-9-7-15-2,-12 8-4 2,4 8-4 0,-22-9-5 0,2 0-1-2,-15-16-6 2,-14 19-2 0,-4-17-5 0,-17 28 3-2,-9-4-2 2,8-3-3 0,-3-11-5 0,-18 10 3-2,8-14-5 4,10-3-3-3,2-20-2 1,4 19 0-2,16-7 1 2,-9 8-1-1,16-11 1 2,-7 18-2-4,3-7 0 4,6-6-4-1,-14-7 2 0,-15 13-2-2,3-15-1 2,14 7 1 0,-7 1-3 0,5 0 4-2,8 0 0 2,-7 8 2-1,-15-4-4 2,4 4 1-4,5 0 1 3,-12 1-2 1,2 9 1-1,3-14-1-2,-2 3-1 2,-3-6 1 0,2-14 0 0,15 3-2-3,-3-6 1 4,16 18-1-2,0-16 2 1,7 27-1-1,1-9 0 0,-3 15 1 2,0-8 0-1,-8 6 2-2,14-9-4 2,-3-8 0 0,20 4 0 0,-16 4-1-2,16 2 1 3,-10 6 0-2,0-4 1 2,12 11-1-5,-9-13 0 5,-7 3 0-1,2 2 0-1,0-4 1-1,-9 0-1 3,6-4 1-1,-2 4-1 0,4 3 0-2,-28-16 1 2,21-5 0-1,-16 8 1 2,-3-11-3-3,12 16 2 2,-8-2-1 0,8-8 1 0,17 11-1-2,13 2 0 2,5-5 0 0,14 0 0 0,22 4-1-2,6-3-1 1,14-2 0 2,0-5 1-1,0 17-1-3,0-16 2 4,0 5-1-2,-7 0-1 2,3 5 2-3,-12-5-2 2,9 3 1 0,-9-3-3-1,14 0 3-1,-1 10-2 3,-10-10 0-1,16 7-2 0,-3-4 0-2,-6-3-2 2,-11 10-3 0,13 7 1 0,4-3-1-2,-15 3 6 2,15 23 4-1,0 10 0 1,0-1 0-2,6-7 1 3,-12 5-1-2,2 2 0 2,-6 9 0-3,4 10 0 2,-7-1 0 0,1-5 0 0,-4 2 1-2,19 15-1 2,-13 12 1-1,-6 45 1 2,19-4 3-4,-7 7 5 4,-15 24-6-2,-1-40-2 1,-11-14-2-2,5-10 0 2,9 4 0 0,-7-1 1 0,20-1 0-2,8 11 0 2,1-24 0 0,11-3 2 0,-12-1 0-2,12-11-1 2,-3-2 0 0,-3 10-1 0,-7 3 0-2,-6-13-1 3,3-24 1-2,0-19 0 2,9-9 0-4,-2-4 0 3,-7 7-1 0,2 11 1 0,-2 4-1-2,0-6 0 2,-2-8 1 1,-1-6-1-1,-10 0 0-3,22-10 0 4,-18-12 0-2,22 3-1 2,-13 2-1-3,3-4 2 2,1 4 0 0,20 0 0-1,-8 4 0-1,8-2 2 4,-5 7-2-4,16-3 2 3,4 5-1-3,15-2-1 1,-6 6 2 2,15-6 1-1,17-1-1-2,17-4 2 1,6-2-2 2,14 7 2-1,8-1 0-3,-9 12 3 4,-12-9 0-2,-6 9 0 2,15-7 1-3,7 4-8 2,3-5 0 0,22-7 0-1,-7-2 0 0,1-3 0 1,10-6 0 0,8 4 0 0,-24 4 0-2,-10 1 0 2,-21-6 0-1,-2 1 0 1,4-7 0-1,1 6 0 0,15-5 0 1,13 6 0 1,-5-5 0-4,10-1 0 4,1 6 0-2,3-6 0 2,13-4 0-3,-13-2 0 2,12 6 0-1,-24 5 0 2,6-3 0-3,-1 3 0 2,-12 3 0 0,-21-3 0 0,5-4 0-2,5 2 0 1,-27 3 0 2,8 2 0-1,-2 0 0-2,9-6 0 2,18 10 0 0,-2 0 0 1,-8-4 0-5,21 9 0 5,-17 0 0-2,8 14 0 2,-2-10 0-3,-5-1 0 1,-9-21 0 2,-7-11 0-1,-11 5 0-2,-21-2 0 2,10 8 0-1,-17 9 0 2,-4 4 0-3,-8 5 0 2,-6-3 0 0,-19-6 0 0,0 0 0-3,-3 0 0 4,3 3 0-1,-14-6 0 0,26 6 0-3,-12 1 0 4,5-8 0-2,7-2 0 2,3 9 0-3,-7-11 0 2,0 1 0 0,6-1 0 0,-3 6 0-2,-15-1 0 2,-7 3 0 0,-7-6 0 0,7 6 0-2,-10 6 0 2,0-6 0 0,0 0 0-1,-10 3 0 0,10-6 0 1,0 3 0 0,10-6 0 0,-20 9 0-2,10-6 0 2,10 3 0-1,-20-3 0 2,7-2 0-3,3-8 0 2,0-11 0 0,-7 7 0 0,14-6 0-2,-4-1 0 2,-3-33 0 0,-10 2 0 1,-6-21 0-4,-4-17-3 3,-3-19 0 0,-5-31 1 0,15 5 1-2,-3-28 0 2,12-9 1 0,-6 21-1 0,20 4 2-2,6 22-1 2,-5 12 0-1,21-7 0 2,-11-10 0-4,3-8 0 5,-1 18 0-3,-2 9 0 0,-8 26 0 0,0 24 0 1,-13 19 0-1,0-12 0 2,-18-12-3-2,-11-11-1 0,9 14 0 1,20-3 1 0,-7 7 1-2,10 21 0 2,1 14 1 0,-4 9-2 0,0 16-18-3,-3 5-23 4,-13 7-16-2,-11 26-33 0,-14 35-57 1</inkml:trace>
    </iact:actionData>
  </iact:action>
  <iact:action type="add" startTime="28025">
    <iact:property name="dataType"/>
    <iact:actionData xml:id="d7">
      <inkml:trace xmlns:inkml="http://www.w3.org/2003/InkML" xml:id="stk7" contextRef="#ctx0" brushRef="#br0">17514 11282 268 0,'17'-3'73'6,"-21"6"-40"0,4 4 18 2,-32 13-22 0,7 2-4 0,-18 3 0 1,-11 0 2-3,-5 9-1 2,-2 5 1-1,-16 4-8 1,0-10 1-1,-7-2-10 1,-7-5 1-1,-5 2-2 1,18 2 0-2,-14-4-2 2,11 2-2 1,-19 0 4 0,0-9-3-4,7-2 1 3,-7-5-2 0,5-12 0 0,11 5-1-3,7-15-1 3,-1-3-2 1,18 11 2-1,-8 0 1-1,13 12 1 0,10 10 3 1,-7-6 0-1,16 11 1 0,14-22-6 1,0 6-1 0,2-11-2-2,13 4 1 2,-27-4-1 0,11 2 0 0,-13 0 1 0,-5-13-1-2,1 11 0 2,-5 10 0 0,-15 1 2-2,7 6-2 1,-7 9 2 2,12-4 0-1,-11 3-1 0,23-9 1-2,-12-1-2 2,12 2 0 0,-15-10 0-1,-16 9 1-1,8 6-1 3,-12-2 0-1,-16 14 1 0,23-9 0-2,-24 0 0 2,-1-3 4 0,-2-2-1-2,-2-9-4 1,-27-6 0 2,-9-3 0-2,-3 0 1-1,-6 0-1 2,13 8 2 0,-2 6-2 0,-2-4 0 0,17-1 1-2,-8 1 0 3,7-2 0-2,-12-5 0 1,17 2 0-1,-17-10-1 1,3 2 1-1,-17 15 0-1,-6-4 0 2,-9 6-1 0,27 2-1 1,-7 10 0-4,20-18 0 3,-32 3 1 1,5-5 0-1,0-6 0 0,18-3 0-3,3-2 0 4,-1 3 0-2,13 2 0 2,-10 7 0-3,-5 13 1 1,10-2 0 2,-1 8-1-1,11 9 2-2,11-10-2 2,2-10 3-1,-1-2-3 3,11-2 1-4,-17-5-1 1,2 0 0 1,-7-6 0-2,18 13 0 2,-16-5-1 0,6 19 2 0,-6-10 1-2,-12 10-2 1,1-24 1 2,-4 14 0-2,8-32 0 2,0 15-1-3,7-14 0 2,-8-4 0 0,8 11 1-3,9 7-1 4,-22 15 2-1,13-5-1 0,-5 7-1 0,-15-14 2-2,16-3-1 2,-12-13 2 0,-19-2-1-2,9-4 1 2,-23 11 1 0,2 1-3 0,24 7 0 0,-13-2 0-3,-9-9-2 4,-13-9 1-1,-9-3-1 0,3-5 1-2,11 3 1 2,8 3-1 0,22-1 0-2,1 1 2 2,6 7-1 0,-6 4-1 0,3 9 0 0,-1 4 2-2,-13-4 0 2,-15-10 0-1,-10 7 1 0,-6-27-3 1,19-7 1 0,13-10 0 0,-3 5 3-2,0 14 3 1,6-1-5 2,9 3-1-2,-2 5 1 2,12 1 0-3,23 7-2 1,-3 4 1 2,21 11-1-1,-7-6 2-2,11-1-2 2,-16 4 0 0,10-19 1 0,1 5-1-3,4-10 0 4,25 0 0-1,5 2 0-3,5 5 0 3,-2 0 0 1,16-2 0-1,1 2 0 0,-9 0 0-3,2-5 0 4,0-1 0-2,-1 11 1 2,-2-5-1-4,12-9 0 4,-15 17 0-1,-7-4 0 0,8 1 0-1,-15 6 1 0,12-1-1 0,11 5 0 2,1 7 0-3,12-4 0 1,7 2 0 2,-5-2 0-1,-8-3 0-2,13 1 0 1,-36-5 0 2,29 0 0-3,-37 12 0 1,31-3-1 2,-7 0 1-2,-7-8-1 0,15 8 1 1,-5-3 0 0,-4 3 0 0,18 0 1-1,-5 3-1-1,-1-1 1 3,9 1 0-1,-3 0 1 1,6-3 3-4,-6 0 6 2,6 0-3 2,7 0-2-3,-10 3-1 2,26-3-3 0,28 0-2 0,-11-3 2-2,39-18-2 1,22 6 1 2,9-11-1-2,-16 10 2 0,-23 12 9 1,19 20 6 0,-25-8 1 0,-12 5-5-2,-22-2-2 2,-15-5-5 0,-19-6 0 0,4-2-4-2,-11 2-1 2,7-4-1-1,-6 4 1 2,6 0 1-3,-7 0 0 2,-6-7 1 0,-38-5 0-1,-29-1 8 2,-10 4-4-4,-14 9-3 4,2-10-4-2,-21 3 0 0,10-8 0 0,13 3 0 1,28 2 0 2,37 2 0-5,22 1 0 3,6 12 0 0,-6-3-1 0,11 0 1-2,-1 4 0 2,0-3 1-1,-1 3-1 2,-8-1 0-3,4-2 0 2,9 2 0 0,-1 27 0 0,16 40 0-3,-3 11 0 3,15-2 0 1,-2 18 0-2,4-24 0 0,-2-4 0 1,-9-22 0 0,4-16 0 0,-23-21 0-1,8-12 0 0,-16 0 0 1,12 0 0 0,-4-5 0-2,0 5 0 2,0 0 0 0,-16 3 0 0,28-6 0-3,-24 6 0 4,8 4 0-1,4-8-33 0,4 46-113-2,30 16 67 1</inkml:trace>
    </iact:actionData>
  </iact:action>
  <iact:action type="add" startTime="39023">
    <iact:property name="dataType"/>
    <iact:actionData xml:id="d8">
      <inkml:trace xmlns:inkml="http://www.w3.org/2003/InkML" xml:id="stk8" contextRef="#ctx0" brushRef="#br0">24885 17556 188 0,'15'-12'87'7,"-15"18"-20"-2,5-4-23 3,2 2-20 1,-14-4-15-3,7 3-6 2,-7-6-3 0,5-1 0-1,-1 16-18 0,-13-7-38 0,-8 9-28 1</inkml:trace>
    </iact:actionData>
  </iact:action>
  <iact:action type="add" startTime="39203">
    <iact:property name="dataType"/>
    <iact:actionData xml:id="d9">
      <inkml:trace xmlns:inkml="http://www.w3.org/2003/InkML" xml:id="stk9" contextRef="#ctx0" brushRef="#br0">24856 17561 155 0,'4'-2'58'10,"-8"7"-5"-7,5-10 8 5,6 7-2 0,-14-2-3-2,20 3-4 2,-13-1-2 0,3-2-3 0,-3 0-10-2,4 0-6 2,-8 3-10 0,8-3-6 0,-4 0-4-2,0 0-3 1,-13 0-3 1,6 0 2 1,-9 0 2-2,-4 0 3 0,-8 12 5 0,-9 7-1 2,-23 4-5-4,-12 22-1 4,-17 6-2-1,9-7-6 0,-12 3-1-1,6 8-1 0,22-28-1 1,5 7 0 0,15-17 1-2,14-9 1 2,11-10-1 0,12 2-1 0,7 0 1-3,13-2 0 4,-13 2 0-1,6-4-2 0,-2 0 2-2,16-11 0 2,37-11 1-1,2-7 0 2,23-4-1-3,15-15 2 2,6 15-1 0,-22-8 0 0,-2 19 0-2,-38 9 1 2,-8 9 0 0,-20 5 0 0,1 3-1-2,-13 0-1 2,-1 0 1 0,-13 0 0 0,11 5 1-2,-3 7 7 2,-49 25 4 0,-13 21-8 1,-7-4-3-3,-5-2 1 1,-2-3-3 0,21-7 0 1,9-8 0-2,18-9 0 2,26-20 0 1,-3-5 1-1,10-2-2-2,10 2 1 1,0-6-1 2,44-19 1-1,33-12 1-3,33-21-1 4,10 4 0-1,-43-2-1 0,-10 20 1-2,-57 21 0 2,-20 15 1 0,0 0 0 0,-16 8-1-2,-11 18 3 1,-47 9-1 1,-9 17 1 1,-1-2 0-3,-13-6 3 2,20 3 2 0,12-3 1-1,13-7-2-1,24-15-3 4,10-9 0-3,13-6-4 1,5-14 3-3,7 0-3 4,4 4 0-1,35-22-1 0,38-22 1-2,29-4 1 2,-6-6-1 0,-34 7 0 0,-44 38 0 1,-18 12 0-4,-22 7 1 2,6-6 0 1,5 3-1-1,-20 15 2 1,-32 29-2 0,1 6 1 0,-7-10-1 0,-1-4 0-2,7 7 0 2,4-10 0 0,10-8 0-2,2-9-3 1,16-7-2 1,7-5-15 1,2-1-23-3,-5-7-19 1,2 5-21 2,1-5-69-1</inkml:trace>
    </iact:actionData>
  </iact:action>
  <iact:action type="add" startTime="40934">
    <iact:property name="dataType"/>
    <iact:actionData xml:id="d10">
      <inkml:trace xmlns:inkml="http://www.w3.org/2003/InkML" xml:id="stk10" contextRef="#ctx0" brushRef="#br0">25667 16044 258 0,'-7'5'67'7,"-9"7"2"-1,-11-2-5 3,-23 10-14-2,-11-6-3 1,-5 7-3-1,-18-5-4 1,-47 12-7-1,-17-3-8 1,-29 11-8-1,-43 13-3 0,-42 9-3 1,-2 4-4 1,6 11-4-2,-6 24-2 1,42-16 0 3,6-22-1-5,67-17 0 0,29-12 0 2,34-15 1 0,38-5-1-1,41-11 1-1,10 2-1 2,-2-2-1-1,26-28-1 1,15-7 2-2,30-21 0 1,12-16-1 1,21-13 0 1,24-8 0-4,-5 5 1 3,-37 15 0 0,-27 15 1 1,-7 12-1-3,-32 13-1 3,-21 24 0-2,-16 14-3 2,-13 9 0-4,-44 19 3 3,-24 24 1-1,-29 18 0 2,-19 10 1-3,-12 3-1 2,-4-3 1-1,21-10 0 2,36-27-1-3,14-13 0 2,43-17 1-1,33-17-2 2,27-12 1-3,-4 10-1 2,50-47 1 0,57-20 3-1,39-13-2-1,39-4-1 3,21-6 1-1,-11-3-1 0,-68 25 0-2,-75 51 1 2,-61 21-1 0,-4 4 1 0,-48 25-1-2,-80 45 0 2,-58 36-1 0,-14-16-1 0,-5-23 0-2,3-21-1 1,55-4 2 1,47-17 1 1,18-5 0-3,52-22 1 2,21-8-1 0,28-9-1 0,46-39 1-2,44-12 3 2,35-20-3 0,85-6 1 0,68-11-1-2,-9-9 1 2,-78 17-1 0,-86 48 1 0,-52 33 1-2,-63 19 0 2,-21-5 2 0,-21 29 0 0,-70 31-2-2,-28 26 0 1,-26 13-2 2,5-18 3-1,15-18 1-2,31-23 5 2,36-5 3 0,31-18 3 0,38-19-5-2,14-8-6 2,43-6-2 0,92-28-2 0,54-3 0-2,69-13 0 2,43-7 1 0,-7-16 0 0,-85 20 1-2,-88 34-2 2,-73 29 2 0,-62 5 2 0,-47 38 6-2,-73 56-10 2,-47 36-1 1,-12-6-1-2,-31-15 1-1,34-42 0 2,35-9 2 0,37-24-1 0,36-21 0-2,58-15 2 2,26-7-2 0,40-26 0 1,87-25 0-4,56-18 1 3,52 1 1 0,35-29-2-1,15-15 2-1,-28 3-2 2,-115 39 0 1,-106 56 0-1,-51 20 0-1,-19 16 4-1,-100 61-3 3,-75 43 1-1,-39 10-2-2,35-29-2 2,54-47 2 0,12-18 0 0,56-17 0-2,56-20 1 2,31-6-1 0,29-23 0 1,89-21 2-5,36-26 1 5,56-8-3-1,43-18 3 0,43-8-3-2,-44-13-2 2,-62 30 2 0,-104 50 0 0,-84 40 1-2,-40 25 4 2,-96 71 0 0,-57 52-4 0,-73 27-1-2,-4-37 2 2,21-39-2 0,68-30-1 0,45-24-1-3,47-13 2 3,79-32 2 1,23-9-2-1,114-51 4-2,68-21 3 2,95-6-4 0,37-30-2 0,-3-30 0-3,-15 6 1 4,-95 40 0-1,-101 46 1 0,-73 39 3-2,-49 16 0 2,-17 6 0 0,-127 64 3-1,-96 46-3 0,-58 22 0 0,52-24-5 2,30-38 3-1,15-22 1-2,40-5 5 2,65-21-4 0,71-23 1 0,43-17-5-2,25-2-2 1,98-36 2 2,60-18-2-2,43-21-2-1,-22-21-2 3,-40 30 1-1,-85 45 0 1,-53 29-5-4,-47 12-15 3,-4-1-31-1,-54 48-50 1,-68 6-59-1</inkml:trace>
    </iact:actionData>
  </iact:action>
</iact:actions>
</file>

<file path=ppt/ink/inkAction2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17T02:00:58.08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542">
    <iact:property name="dataType"/>
    <iact:actionData xml:id="d0">
      <inkml:trace xmlns:inkml="http://www.w3.org/2003/InkML" xml:id="stk0" contextRef="#ctx0" brushRef="#br0">15554 543 240 0,'11'7'303'7,"-11"-7"-209"1,2 0-28-2,1 3-4 2,-3 0-18 0,3 3-11-2,14 7-1 2,15 2-3 0,-2 22 2 0,31-7-4-2,21 9 1 2,28-1-2 0,17 9-18 0,30-8-8 0,4 0 0-2,-15 3 0 5,-11-5 0-6,-35-4 0 1,-13-2 0 2,-6-1 0 0,-6-17 0 0,-33 4 0-1,15-3 0 0,-25-9 0 1,-9 10 0 1,-6-8 0-3,-17 3 0 2,-8-7-14 0,8 10-53-1,-28 36-32 0,-28-23-38 1,-46-5-80 0</inkml:trace>
    </iact:actionData>
  </iact:action>
  <iact:action type="add" startTime="4991">
    <iact:property name="dataType"/>
    <iact:actionData xml:id="d1">
      <inkml:trace xmlns:inkml="http://www.w3.org/2003/InkML" xml:id="stk1" contextRef="#ctx0" brushRef="#br0">15565 1062 280 0,'16'17'207'8,"-24"-12"-109"-2,21 7-19 2,-9-2-26 0,9 0-7 0,7-8-3-2,11 15-7 2,28 3-7 1,18 3 9-2,17 21 0-1,17-15-5 2,19 16 0 0,-2-18-23 0,31 13-10 0,-29 7 0-2,-14-13 0 4,-24-12 0-4,-24-10 0 0,9 18 0 2,-40-21 0 0,0 0 0 0,-14 8 0 0,0-15 0-2,-6 13 0 2,-9-10 0 0,10 0 0-1,-20 3 0 1,4-4 0-1,-4-8 0 1,4 10 0-1,-20-8-36 1,10 2-46 0,1-9-32-1,-3 13-45-1,-33-11-165 3</inkml:trace>
    </iact:actionData>
  </iact:action>
  <iact:action type="add" startTime="5444">
    <iact:property name="dataType"/>
    <iact:actionData xml:id="d2">
      <inkml:trace xmlns:inkml="http://www.w3.org/2003/InkML" xml:id="stk2" contextRef="#ctx0" brushRef="#br0">16771 533 314 0,'19'20'194'5,"-17"-6"-112"1,12 20-9 2,-5-6-26 0,-9 5-13 0,19-1-4-2,14 8 2 2,-5 16-1 0,24 2 3 0,6 10 2-2,1 3-8 2,5 4 0 0,-3 6-13 0,-13-16-3 0,-12-11 6-2,-3-10-3 2,-22-2-15 0,9-25 0-2,-7 8 0 2,-13-10 0 0,4 1 0 0,-1-5 0-2,9-1 0 2,-12-20 0 0,-9 20 0 0,19-10 0-2,-11 0 0 2,1 0 0 0,-15 0 0 0,14 4 0-2,-43 46 0 4,5-1 0-2,-22-4 0 1,-8-4 0-1,-23-3 0-3,-24-1 0 3,12 4 0 1,23-29 0-3,11 10 0 1,24-9 0 1,8-15 0-1,31 12 0 0,7-20 0-1,0 5 0 2,7 5 0 0,-7 2 0 0,0-4 0-2,2 2 0 4,-4 0 0-4,2-2 0 1,2 2 0 0,12 0 0 1,8 7 0 0,-6-12-77-1,-12 22-79 0,-21 13-135 1</inkml:trace>
    </iact:actionData>
  </iact:action>
  <iact:action type="add" startTime="36415">
    <iact:property name="dataType"/>
    <iact:actionData xml:id="d3">
      <inkml:trace xmlns:inkml="http://www.w3.org/2003/InkML" xml:id="stk3" contextRef="#ctx0" brushRef="#br1">17815 2875 476 0,'23'34'75'7,"-10"-9"-24"-2,-2 14 20 3,2 9-22 1,-13 3-17-4,-13-1-4 3,7 6 2 0,1 6-1 0,-11 10-4 0,0 7-2-2,-4 26-2 3,-2 32-2-2,-4-2-5 1,-14 3-3-2,6-17-4 2,-9-8 1 0,-14-7-1 1,-6 1-4-3,-11 0 2 2,-12-15 0-1,1 5 1 1,-27-3-1-2,-5 5-1 2,-15-3 3 0,-9 7-2 0,-33 15-1-1,-42-4-1 0,-33 8-3 2,-16-26 0-2,-15 8 0 0,-14-12 0 1,12-15 0 0,-29-10 0-1,-40 6 0 0,25-16 0 1,-31 8 0 0,28-13 0-1,2 15 0 0,32-10 0 1,34 1 0 0,-30 2 0-1,-6 4 0-1,32 7 0 3,-15-1 0-1,2-14 0 0,25-13 0-3,-3-12 0 3,2-4 0 0,15 1 0 0,14 11 0-2,-39 5 0 3,8-9 0-2,31 12 0 1,-20 2 0-2,21 5 0 3,6-7 0-1,21-8 0-1,17 1 0 0,22-15 0 0,13 0 0 1,32 0 0 1,23 4 0-4,40-2 0 3,-1 2 0 0,22-6 0-1,26 2 0 1,-9-11 0 0,4 23 0 0,-8-4 0-1,7 10 0 0,-4 2 0 1,0 0 0 0,3 4 0 0,10-7 0-3,0 7 0 3,-4 15 0 0,-2 1 0 0,6 19 0-1,6 0 0 0,-12 24 0 1,12 3 0-2,-12-5 0 2,-3 0 0 1,8-17 0-2,-7 14 0-1,0-9 0 2,8-17 0 0,0-16 0 0,0-14 0 0,0-17 0-1,0-13 0 1,0 10 0-1,0 1 0 0,0-6 0 1,0 12 0 0,-8-8 0 1,5 5 0-4,3-9 0 3,-10-9 0 0,7-4 0-1,6 4 0 2,-6-13 0-4,3 2 0 3,-4-1 0 0,4-1 0 1,0 10 0-4,4 24 0 4,-8 13 0-1,4-8 0-3,4 21 0 4,9 13 0-1,14 0 0 0,-10 2 0-3,6-25 0 3,-7-10 0 1,-12-16 0-2,-6-24 0-1,4 0 0 2,-4 0 0 0,2-7 0 0,0 14 0-2,0-14 0 2,2 5 0 1,-4 4 0-2,4 5 0 2,-4 20 0-4,4 3 0 3,-4-23 0 0,4 4 0 0,-4-11 0-1,2 4 0 1,0-4 0 0,-2-4 0-1,4 8 0 0,-2-14 0 1,0 5 0 0,-9-37 0-3,-16 0 0 4,1-15 0-2,-20-2 0 1,-23-5 0 1,-7-15 0-4,-7-7 0 3,-3 0 0 0,13 2 0-2,23 20 0 2,-2 24 0 0,31 20 0 1,12 23 0-2,7-1 0-1,7 1 0 3,-14 1 0-1,14-4 0-2,-7 3 0 2,0 2 0 0,0-5 0 0,6 0 0 0,-4 5 0-2,9 39 0 2,19 18 0 0,-4 15 0-1,15 9 0-1,17 0 0 2,-15 0 0 1,12-7 0-2,2 7 0-1,-5-20 0 2,-20-16 0 0,6-10 0-1,-20-8 0 1,-13-29 0-1,-5-12 0 2,7 3 0-3,-1 3 0 2,8-23 0 0,47-24 0 0,-4-2 0-1,4-22 0 0,18 3 0 1,-16-3 0-1,-2-1 0 0,12 6 0 0,-16 9 0 1,-9 13 0 0,4 16 0-2,-24 19 0 2,-8 0 0 0,19 16 0 0,18 12-155 0,1 35-111-2</inkml:trace>
    </iact:actionData>
  </iact:action>
  <iact:action type="add" startTime="38467">
    <iact:property name="dataType"/>
    <iact:actionData xml:id="d4">
      <inkml:trace xmlns:inkml="http://www.w3.org/2003/InkML" xml:id="stk4" contextRef="#ctx0" brushRef="#br1">19053 6107 136 0,'-10'5'135'8,"4"7"-83"0,-7-11 27-2,9 9-17 2,8-10-4 0,-4 14 5 0,16-4-4-2,-3 13-19 2,17 16-6 0,8 11-1 0,14 16-3-2,-4 49-1 2,25 31-13 0,1 15-3 0,23 7 0-2,16 14-1 3,-12 18 2-2,9 12-5 2,3 15 3-1,-14 52-5-3,8 3-1 4,-27-32 1-2,-3 24-2-1,-18-16-1 2,-14-22 0 1,-16-23-4-1,-17-16 1-3,-12-34 1 3,-15-5-2 1,-14-6 1-2,-11-8 0 0,-4-22 2 1,-1-12-1-1,-8-1-1 3,-7-10-1-5,-4 21 3 2,4 8-2 1,5-16 1 1,-3-4 0-4,11 5-1 4,-31 1 1-1,11-3 0 0,-10-15-2-3,-2-9 1 3,-5-17-1 0,-9-10 0 0,-1-13 0-2,-9-2 0 2,-18-8 0 1,-6-9-1-2,-11 3 2 1,-3 8-2-2,5-11 2 2,4-6-1 0,-4 2 0-1,-2-14 1 1,-2 12-1 0,19-5 1-1,4 13 0-1,10-11 0 2,7 14 0 1,7-8-1-1,9 7 1-2,0-10-1 1,3 6 1 1,-12-9-1 1,9-4 0-3,7-1-2 1,-7 6 2 1,-3-7 0 0,-6-6-1-2,-4 11 1 2,-12-9-1 1,-11 2 1-2,-13 6-1 0,12-8 1 0,-2-4 1 2,9 1-1-1,-7-12 0-3,17 6 1 4,-3-5-1-2,-9-10 0 1,-2 4 1-1,-2 20-1 0,3-9 1 2,6 5-1-1,-22-2 1-3,-5 4-1 3,-5-7 0 1,-6-7 0-2,-4-1 0-1,16 2-1 2,-27 3 0 1,-4-3 1-1,7 9-1-3,12-3 1 3,-8 0 0 1,25 6 0-2,-9-3 1-1,11 15-1 3,4-8 0-1,1-10 0-1,8 27 3 1,-21-27-3-2,-13 15 1 3,-18-26 0-2,8 14-1-1,-23 2-2 2,10-10 0 1,-17 2 2-2,-7 16 0 2,4-1 0-4,11 10 0 3,2 9 0 0,23-19 1-1,-1 13-1 1,11-1 1 0,10 6 1 0,-20-4-2-2,2 6 1 2,-28 13-1 0,20-2 0-1,0-4-1-1,6 0 0 2,-16 1 1 1,3 5 0-1,-1-9-1-2,6 1 1 1,7 0 1 2,14-18-1-2,20-3 0-1,25 8 1 2,35-11 0 0,33 7 0 1,29-23-1-4,-3 6 1 4,6-3 3-1,9 5 5-1,-12 4 1-1,-3 22-7 2,15 10 1 0,1 8-1 0,0 15 1-2,-2 5 1 3,15 3 1-2,-6 10-1 2,-1-4-5-4,-3 16 0 3,-3-10 0 1,-8-5 0 0,-2-10 0-2,-12-19 0-1,-4-16 0 2,-1 10 0-1,4-20 0 0,0 1 0 0,3-20 0 2,2 5 0-2,13-13 0-1,-2 3 0 2,-8-12 0 1,5 10 0-2,-26-60 0-1,-23-49 0 2,-12-20 0 0,-3 5 0 0,-13 8 0-2,1 17 0 2,8 17 0 0,-5 13 0 0,27 21 0-2,21 27 0 2,9 12 0 0,9 16 0 1,7-1 0-4,7-4 0 4,-3 5 0-1,-4 3 0-1,0-8 0-1,42 25 0 3,-1 12 0-1,36 19 0 0,-13 23 0-3,8 17 0 4,-11 6 0-2,3 3 0 1,-11-20 0-2,-16-29 0 2,-13-22 0 0,-14-29 0 0,-10-5 0 1,9 4 0-4,-2-8 0 3,-7-5 0 0,0 7 0-2,0-7 0 2,3 7 0 0,5 0 0 1,31-32 0-4,33-10 0 3,1-26 0 1,-7-5 0-2,14 0 0 1,-19 10 0-2,-7-1 0 2,-27 30 0 0,-7 20 0-1,-20 12 0 0,-4 8 0 2,4 1 0-2,-3-5 0-1,2 2 0 2,-2 4 0 1,35 25 0-1,7 26-105-3,-36-12-88 3,-3 9-380 1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17T01:25:10.352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act:action type="add" startTime="8842">
    <iact:property name="dataType"/>
    <iact:actionData xml:id="d0">
      <inkml:trace xmlns:inkml="http://www.w3.org/2003/InkML" xml:id="stk0" contextRef="#ctx0" brushRef="#br0">24742 7087 281 0,'14'8'116'7,"-14"6"-31"1,-3 1-35 0,-8-13-9-2,13-2-6 2,11 0-7 0,-13-2 8 0,7-7-11-2,-11 1-7 2,20-40-2 0,-16-11 3 0,0-17-6-2,0-14-4 2,0-13 0 0,7-22-3 0,-14 7-2-2,4 1-1 4,3 4-1-2,-17 20-1-1,14 1-1 0,-18 5 1 1,18 8-1 0,-11 15 0 0,-2 10 0-3,13 27 0 3,-4-8 0 1,10 21 0-2,-6 14 0 1,3 8 0-3,0-8 0 4,-9 17 0-2,0 11 0-1,-7 20 0 3,1 1 0-2,-6 12 0 2,5 1 0-4,12-9 0 4,-19-11 0-2,21-15 0 1,-9-4 0-2,19-17 1 2,-5-8-1 1,-3-9 0-1,22 2 0-3,1-23 0 3,16-17 0 1,19-24 1-2,-14 27 0 0,9 7-1 0,-9 11 5 1,-5 11 4 0,-21 9-1-2,5 4-1 2,-23 11 0 1,0-7-2-2,3 0-2 0,10 0 1 0,-2 10 1 2,7 21-2-1,11 0-1-2,-3 3-2 1,-9 6-2 1,6-4-5 1,-15-1-26-4,2-22-36 4,-20 14-45-2,2 19-127 1</inkml:trace>
    </iact:actionData>
  </iact:action>
  <iact:action type="add" startTime="9749">
    <iact:property name="dataType"/>
    <iact:actionData xml:id="d1">
      <inkml:trace xmlns:inkml="http://www.w3.org/2003/InkML" xml:id="stk1" contextRef="#ctx0" brushRef="#br0">24757 7013 321 0,'-1'7'120'9,"1"-7"-53"-1,0 0-19-3,0 0-18 3,0 0 1 0,0 0 9 0,15-7 8-2,-13 6 6 2,21 1-11 1,21 1-14-2,12-6-3-1,-8 0-3 2,26 2-1 0,-7-6-6 0,12-2 0-2,0-6-4 2,-3 6 0 0,20 3-1 1,-5 3 0-4,-5 5 1 3,-18-4-4 1,12 4 1-2,-3-3-3-1,-21 6 0 2,-8-6-4 1,-7 3-2-1,-18 0 0-3,0 0 0 3,-17 0 0 0,-2-1 0 0,-8 1 0-2,-2 0 0 2,6 1 0 0,-3-2 0 1,3 2 0-4,0-1 0 4,-7 0 0-1,7 0 0-1,-36-10 0-1,-5-2 0 4,-7-1 0-3,-4-19 0 1,-5 7 0-2,10-15 0 2,6 9 0-1,5 6 0 1,15 12 0-2,5 7 0 2,15 3 0 0,1 0 0 0,1 6 0-1,2 0 0 0,-3-3 0 2,0 0 0-1,0 2 0-2,9-2 0 1,-9 5 0 1,17 12 0 0,8 15 0-2,6 4 0 3,2-5 0-1,10-4 0-1,-11-3 0-1,-7-4 0 3,-6 0 0-2,-2-1 0 2,-7 1 0-4,-4-9 0 3,-2 0 0 0,-8 12 0 0,-12 5 0-2,-1 6 0 2,-2-12 0 0,-14 0 0 0,5 1 0-2,0-4 0 3,-3 3 0-1,13-12-53 0,11 0-40-3,11-3-47 4,-4-19-92-1</inkml:trace>
    </iact:actionData>
  </iact:action>
  <iact:action type="add" startTime="11159">
    <iact:property name="dataType"/>
    <iact:actionData xml:id="d2">
      <inkml:trace xmlns:inkml="http://www.w3.org/2003/InkML" xml:id="stk2" contextRef="#ctx0" brushRef="#br0">27443 6857 267 0,'-3'-4'82'8,"6"-1"-38"0,-3-9 0-2,-13-14 2 1,7-6-9 2,6 4-5-1,0-7 1-2,-13-13-4 2,4 8-7 0,-9-2-1 0,2-3 0-2,8-4-6 1,-22-15-5 2,7 0-4-1,-1-5-3-1,-9-1-2 0,22-9 0 1,-26 2 1 2,14 0-1-4,6 2 3 1,-2-4-2 1,-6 0 0 1,5 6-1-3,-5 1-1 2,11 10 1 0,-6-14-1-3,4-4 0 4,-5 6 0-2,4-11 0 2,-2 8 1-1,18 20-1-2,1 26 0 1,1 18 1 1,2 1-1 0,-3 14 0-2,0-7-1 1,4 6 1 1,-4 1 0 0,-7-4 0-2,10-1 1 2,1 8-1 0,-4 3 0-2,-4-5 1 2,4 6 0 1,-4 33 2-2,-9 11-3-1,13 7 2 2,-11 10-2 1,8-16 0-1,-11-9-1-1,-2-9 1-1,0-8-1 3,9-18 1-1,0-3-1 0,10-7 0-2,-3 2 1 1,0-3 0 1,1-5 1 0,2-1-2-2,13-14 1 2,-7-11 0 1,2 3 0-2,-14-24 0 0,6-5 0 0,-6 7 0 1,9 3 0 1,-5 10 0-4,7 6 1 3,-3 12 0 0,9 0-1 0,0 11 2-2,1 5 1 2,-14 0 0 0,6 12 7 0,12-4 7-1,6 32 0 0,21 25-2 1,0 22-7-1,11-6 1 1,4-4-4-1,-13-14-2 1,-16-15-3 0,-12-25-1-1,-16 6-6 0,4-9-29 1,5 11-38 0,-8 7-52-2,-8 20-209 2</inkml:trace>
    </iact:actionData>
  </iact:action>
  <iact:action type="add" startTime="12300">
    <iact:property name="dataType"/>
    <iact:actionData xml:id="d3">
      <inkml:trace xmlns:inkml="http://www.w3.org/2003/InkML" xml:id="stk3" contextRef="#ctx0" brushRef="#br0">27443 6828 317 0,'1'4'119'7,"-1"-4"-40"-1,6 2-23 2,-1-2-16 0,3-2-1 0,13 4-1 0,6 4-5-2,6-1 0 2,11 3-8 0,8 1-2-2,16 4 0 2,9-4-1 0,6 8-1 1,18 4-5-2,3 3-2-1,-4-4-3 2,1 3-1 2,0-12 0-4,11 2-3 4,-7-1-1-6,11-9 1 4,-19-3-4 0,-10 12 0-2,-10-5 1 2,-20 8-2 0,-19-7 1 0,-12 3-2-2,-10-2 1 2,-15-4 0 0,-1-2-1-2,0-3-1 3,0 0 1-2,0 4 1 1,-1-8-2 1,1 1 1-3,-8 3-1 1,8 0 0 1,-4 3-2-1,4-6 0 0,-3 3-1 1,2-1-1 1,-23-6 1-1,-7-12 1-3,-12-7 1 4,-12-10 0-1,8-11-1-2,-10 12-2 1,9 8-2 2,12 7 0-2,-2 10 1 1,15 8 3-2,11 2 0 2,12 0 2 0,0 0 0 1,-4 2 0-3,16-7 1 1,-11 3 0 1,-2 4 0 1,1-4-1-4,1 2 1 3,-1 0-1 1,3 0 5-3,6 5-3 1,7 5 3 1,16 3-4 0,8 6 0-2,1 13 0 2,2-5 2 0,-2-2-1 1,-2-3 1-2,-14 7 1 0,-12-12-2 1,-8-6-1-1,-5-11-1 0,-2 0 0 1,4 7 0-1,-2-7 1 1,0 4 1-2,-5 22-1 2,-24 10 0 0,1 4-1 1,-12 2 0-2,-4-5-1-1,-7-12 0 2,24-11-2 0,-5-11-2-1,12-3-9 0,12 0-19 2,11-3-19-2,-3-1-20-1,13-6-26 3,15-27-109-2</inkml:trace>
    </iact:actionData>
  </iact:action>
  <iact:action type="add" startTime="13843">
    <iact:property name="dataType"/>
    <iact:actionData xml:id="d4">
      <inkml:trace xmlns:inkml="http://www.w3.org/2003/InkML" xml:id="stk4" contextRef="#ctx0" brushRef="#br0">30459 6828 205 0,'0'-2'100'8,"0"2"-18"0,5 0-22 0,-10-3-15-2,5 6-20 3,0-9 1-2,0 6 0 1,-2-7-8-2,-3-17 1 2,-18-9 6 0,-3-24-2 0,-5 1 4-2,-6-8-7 2,5 12-4 0,0-12-1 0,-9-11 1-2,-11-6-1 2,7-13-7 2,-14-7 0-2,2-17-2-2,-2-9 1 1,-2-2-1 2,4 5-1-1,7 6 0-3,-4 11-2 4,3 6-2 0,-5-5 0-2,15 4-1-1,2 14 0 1,1-3 0 1,-2-3 0 1,8 11 0-3,1 12 1 2,-2 13-1 0,16 11 0 0,-9-2 0-2,11 12 0 1,-11 12 0 1,6 3-1 0,4-4 1-1,-4 0 0 1,15 11 0-1,-8-9 0 1,10 14 0-1,0 10 0-1,-1 0 1 2,4 2-1 0,-3 1 0-1,-3-1 0 0,6 5 0 1,-4-7 0 0,1 3-1-2,3-1 1 2,0-2 0 0,-1 22 0 0,1 8 0-2,-16 2 0 2,19 13 1 1,-9 11 0-1,12-7 0-2,7 13-1 1,-9-12 1 2,9-11 0-1,-3-9 0-3,3-15-1 4,-11-18 1-1,-2-9-1-1,3 12 0-1,8-13-3 2,11-29 2 0,-3-7 0 0,5-7 0-2,-5-11 1 2,-1 2 0 0,9 4 0 0,-7 21 1-2,-4 6 0 2,2 29 0 0,-18 3-1 0,0 7 1-1,0 7 1 0,26 12 1 1,4 44-2 1,4 5 0-3,16 6 1 1,1-10-2 2,-2-7 1-2,-9-10-1 0,0-22-2 1,-8-2-11-1,7 0-22 1,2 9-26-2,-9-1-36 2,5-5-92 0</inkml:trace>
    </iact:actionData>
  </iact:action>
  <iact:action type="add" startTime="15201">
    <iact:property name="dataType"/>
    <iact:actionData xml:id="d5">
      <inkml:trace xmlns:inkml="http://www.w3.org/2003/InkML" xml:id="stk5" contextRef="#ctx0" brushRef="#br0">30503 6789 247 0,'0'0'112'8,"9"0"-33"0,-8 4-10-2,6-1-20 2,5 4-7 0,15-4-4 0,-3 4-1-2,9-3-4 2,12 13-3 0,14 11-13 0,2 7-1-2,22 0-5 2,11 11 0 0,10-8 1 0,8-1-2-2,5-5 1 2,-1 4 0 2,-3-3-3-2,3 4 0-2,-31 3 1 2,-9 4 2 0,1 0-5 0,-13-5-4-2,-3-1 0 2,1 5-2 0,-17-13 4 0,7-4-4-3,-4 5 3 3,4-4-2 1,9-7-1-1,-23 0 1-3,4-15-1 2,-15 1 1 2,-12 0 0-2,8 4 0-1,10 5 0 2,-9-3 1 0,3 10-1 0,-7-20-1-1,-8 7 0 0,-12-12 1 2,0 3-1-2,0 0 0-1,0 0 0 3,0 0 0-1,0 7 0 1,0-14 0-4,0 10 0 4,0-12-1-2,0 9-1 0,0 0 1 0,-12 0-1 0,24 0 0 1,-24 0-2 0,8-17 2-2,-12-7 2 2,-4-4-1 2,0 4 1-4,-8-3-1 0,-13-3 1 2,2-7 0 1,-4 5 0-2,2-4 0-1,-17-7 0 2,2-8 0 0,12-1 0 0,1-10-1-2,-9 6 0 2,24 8 1 0,11 25 0 0,-2 19 0-2,9 4 0 2,7 4 0 0,-2-4 0 0,3 4 0-2,0-8 0 3,2 4 1-2,0 0 0 1,0 0 1 0,-12 4 1-2,24-2 2 3,-10 23 2-2,34 4-3-1,-16 23-1 3,21-1-1-1,18 2 0-1,-8 4-1 0,2 9 1 0,16-4 0 1,-17-15 1 1,-2-3-1-4,-19-7 0 3,-4-7 1 0,-11-12-2 0,-3-10 1-2,-2 3-1 3,-9-11 2-2,12 7 0 2,-17-14 4-3,6 7-2 1,-2 0 0 2,2 7-2-1,-6-16-2-2,6 18 0 2,-10-9 0-1,7 0 0 1,-13 13-1-2,-12-5 1 2,-10-4-1 0,-14 1 0 1,-22 9 1-4,-2-9 0 3,5 8-1 0,20-6 0 0,-8-4 0-1,11-3-1 0,12 0 0 1,7-3 2 0,12-2-1-2,10 5 1 4,1-2-1-4,0 2 0 2,6 0 2-1,-13 0-1 1,10-7-1-1,-3 7 1 1,0 7-1-2,-1-14-1 2,4 16-8 0,-3-16-15 1,3 14-24-4,0-2-32 3,-14-8-40 0,-26-16-139 0</inkml:trace>
    </iact:actionData>
  </iact:action>
  <iact:action type="add" startTime="21774">
    <iact:property name="dataType"/>
    <iact:actionData xml:id="d6">
      <inkml:trace xmlns:inkml="http://www.w3.org/2003/InkML" xml:id="stk6" contextRef="#ctx0" brushRef="#br0">23752 7982 141 0,'6'-7'152'6,"-6"7"-74"1,2 0-34 1,-7 0-2 0,5 0-3 0,0 0 1-1,0 11 2 0,5 4-8 1,3 41-19-2,-3 8-5 2,-5 0 11 0,0 18-3 0,0 6-1-2,-2-2-3 1,4 2-2 2,-4-9-6-1,-1-6-2-2,3-11 0 3,-8-23-2-1,8-9 0-1,-2-21-1-1,15-6-1 2,-24 2-2 1,19-7-7-1,-8 2-18 0,5-20-18-2,-7 0-42 2,-1-14-89-1</inkml:trace>
    </iact:actionData>
  </iact:action>
  <iact:action type="add" startTime="22200">
    <iact:property name="dataType"/>
    <iact:actionData xml:id="d7">
      <inkml:trace xmlns:inkml="http://www.w3.org/2003/InkML" xml:id="stk7" contextRef="#ctx0" brushRef="#br0">24150 7958 273 0,'3'8'96'7,"-3"8"-37"1,0 5-23 0,-3 18-15-3,-10 8 1 4,17 10 6-1,-4 17-2 0,9 5 2-2,-6-12-3 2,1 8-4 0,-4-5-3 0,13-16-5-2,-9 5-5 2,-4 3-4 0,0-20-3 0,0-14-1-3,0-7 0 4,0-11-2-2,0-10-16 2,0-8-38-3,3 6-44 2,10-27-66 0</inkml:trace>
    </iact:actionData>
  </iact:action>
  <iact:action type="add" startTime="22456">
    <iact:property name="dataType"/>
    <iact:actionData xml:id="d8">
      <inkml:trace xmlns:inkml="http://www.w3.org/2003/InkML" xml:id="stk8" contextRef="#ctx0" brushRef="#br0">24161 8471 264 0,'6'-4'163'7,"-12"-9"-96"-1,-5 13-25 1,-18-9-6 2,-12-6-9-1,-5 21-9-2,2-3-6 2,-12-3-8 1,5 2-1-2,18 4-3-1,-1 1 1 2,18-7-1 0,5 0 0 0,8 8-9-2,6-12-33 2,17 0-52 1,3 14-180-1</inkml:trace>
    </iact:actionData>
  </iact:action>
  <iact:action type="add" startTime="22831">
    <iact:property name="dataType"/>
    <iact:actionData xml:id="d9">
      <inkml:trace xmlns:inkml="http://www.w3.org/2003/InkML" xml:id="stk9" contextRef="#ctx0" brushRef="#br0">24560 8430 308 0,'23'0'121'8,"-23"-6"-54"-1,0 6-19 1,0 6-26-3,0 0-22 3,-7 9 2 1,-29-8 8-1,8 13 7-2,-8 11-2 2,-5 6 2 2,11-1-3-2,7-1 1-3,-1 6-4 3,14-3-2-1,4-6-1 1,18-4-3-2,8-5-2 3,11-12-2-2,27 6 2 2,-2-27 0-4,8-10 4 4,-15-14-1-1,-8 0-3 0,-15-20-1-2,-10-2-1 2,-28-10-1-1,8 0 0 1,-19-11-3-1,10 35-5 1,3 20-18 0,-8 9-47-1,-1 23-80-1</inkml:trace>
    </iact:actionData>
  </iact:action>
  <iact:action type="add" startTime="23280">
    <iact:property name="dataType"/>
    <iact:actionData xml:id="d10">
      <inkml:trace xmlns:inkml="http://www.w3.org/2003/InkML" xml:id="stk10" contextRef="#ctx0" brushRef="#br0">24840 8338 249 0,'0'8'112'7,"1"1"-36"1,-1 4-27-1,15 16-10-1,-14 10-6 2,6 3-6 1,6 0-1-1,-26-5 0-3,29 3 2 3,-3-10-9 0,-6 1 0 0,9-6-6-2,5-9 1 3,-18-6-5-2,14-8-4 2,-4 5-5-2,-10-10-4 0,20-16 4 0,-5-7 3 1,6-20 0-2,2 7 1 2,8-4 0 0,-14 19 4 0,-1 15 5-1,-15 20 6 0,9-5 3 2,-9 25-20-2,12 11 1 0,-8-11-3 0,5-12 4 1,-10-13-1 1,4 3-1-4,6-9-2 4,-9 0-1 0,17-6-1-2,2-11-1-1,-3-10 2 2,-1-10-1 0,-19 0-8 0,10-8-6-2,-20-3-24 2,4-2-31 1,-7 1-69-1,6 19-267-3</inkml:trace>
    </iact:actionData>
  </iact:action>
  <iact:action type="add" startTime="23903">
    <iact:property name="dataType"/>
    <iact:actionData xml:id="d11">
      <inkml:trace xmlns:inkml="http://www.w3.org/2003/InkML" xml:id="stk11" contextRef="#ctx0" brushRef="#br0">25821 7834 353 0,'16'40'101'6,"-13"8"-52"2,-3 5-20 0,-13 9-12-1,7 37-4 0,2-9 2 1,4 2 2 0,-3-8 3 0,6-15-1-3,-6-11-6 4,-3-24-5-1,2-20-7 0,1-14-1-2,10-5-5 3,-1-8-3-2,17-17 5 1,-3-13 2-2,0-2 1 2,8 21 0 0,-5 7 1 0,11 2-1-2,-16 10 1 2,16 15 1 0,-11 7-2 1,4 6-2-4,-11 1-3 4,2 6 3 1,-11 1 0-3,3 2 0-2,-17 1 2 4,-3-6 0-1,-22 3 3 0,4-17 0-3,-12-8-3 5,4-14-1-4,2-4-2 3,7-8 2-3,9 1-4 2,-1-6-16 0,12 0-30-2,-6-9-48 0,-4 11-200 3</inkml:trace>
    </iact:actionData>
  </iact:action>
  <iact:action type="add" startTime="24465">
    <iact:property name="dataType"/>
    <iact:actionData xml:id="d12">
      <inkml:trace xmlns:inkml="http://www.w3.org/2003/InkML" xml:id="stk12" contextRef="#ctx0" brushRef="#br0">26488 8394 335 0,'-5'6'68'8,"1"-4"-44"-2,-28-2 11 2,-26 8-7 0,12 12-2 0,-15-3-8-2,22 7-1 2,5-3-1 0,20-2 7 0,14 6-3-3,3 11-2 4,1 0-7-1,16-14-11 0,17 1 0-2,6-23-4 2,17-6-1 0,-2-17 1 0,-11-4 3-3,6-11-3 4,-22 8 4 0,-6-4-4-2,-18 15-1 0,-7 7 2 0,-3 19 2 2,-1 0-1-2,4-7 0-1,-13 0 2 2,10 8 0 1,-10 1 13-1,2-1-8-3,-5-2-1 3,16 14-3 0,-13 3 7 1,13 14 0-4,-3 4-5 3,16 7-3 1,-23-11-5-2,10-12-17 0,-5-9-22 1,14-19-28-1,7-5-101 1</inkml:trace>
    </iact:actionData>
  </iact:action>
  <iact:action type="add" startTime="24931">
    <iact:property name="dataType"/>
    <iact:actionData xml:id="d13">
      <inkml:trace xmlns:inkml="http://www.w3.org/2003/InkML" xml:id="stk13" contextRef="#ctx0" brushRef="#br0">26969 8357 315 0,'13'-4'101'6,"-13"8"-54"2,-1-4-25 0,-14 9-21-2,-10-3 12 2,2 16 6 0,-13-9-5 1,16-1-1-4,-17 14 0 3,23-9 2 0,4 2 2-1,7-8-8 0,3 3-4 1,0 6-2 0,7-4-3 0,12 5 0-2,1-2 0 2,18 1 2 0,-2-8 3 0,-2 4 7-2,-21 1-1 2,7 0-1 0,-20-3-6 0,0 4-4-2,-12 4 0 2,-9 3 0 0,-23-8-2 0,-20 0-10-2,8-12-18 2,8-3-45 0,-7-13-57 0</inkml:trace>
    </iact:actionData>
  </iact:action>
  <iact:action type="add" startTime="25316">
    <iact:property name="dataType"/>
    <iact:actionData xml:id="d14">
      <inkml:trace xmlns:inkml="http://www.w3.org/2003/InkML" xml:id="stk14" contextRef="#ctx0" brushRef="#br0">27123 8501 308 0,'39'10'136'3,"-31"12"-59"6,14-7-30-2,-9 19-26 2,-11 5-18-4,-4 4 0 4,2-4-3-2,2-11-16 2,-2-6-40-3,-15-22-66 2</inkml:trace>
    </iact:actionData>
  </iact:action>
  <iact:action type="add" startTime="25479">
    <iact:property name="dataType"/>
    <iact:actionData xml:id="d15">
      <inkml:trace xmlns:inkml="http://www.w3.org/2003/InkML" xml:id="stk15" contextRef="#ctx0" brushRef="#br0">27143 8133 319 0,'27'-20'133'6,"-18"11"-77"2,-18 9-31-2,2-12-25 2,-6 4 0-1,-14 16-12 2,22 4-65-3,-11 17-52 2</inkml:trace>
    </iact:actionData>
  </iact:action>
  <iact:action type="add" startTime="25689">
    <iact:property name="dataType"/>
    <iact:actionData xml:id="d16">
      <inkml:trace xmlns:inkml="http://www.w3.org/2003/InkML" xml:id="stk16" contextRef="#ctx0" brushRef="#br0">27552 8422 260 0,'-5'-3'113'6,"10"18"-60"2,-10-15-25-2,-11 20-8 2,-1-7-3 0,-13 9-6 1,9-8-5-4,1-2-1 3,1 6-2 0,2-11 3 0,9-1 6-2,8 0 7 2,5-6 11 0,5 7-5 0,20 16-15-2,-1-3 1 3,9 2 3-2,-6-2-4 1,-23-6-2-2,11 2-2 2,-1 1-3 0,-2 7-2 0,-14 1-1-2,-3 14-3 2,-16-8-11 0,-14-14-21 0,-21 2-43-2,-32-28-103 2</inkml:trace>
    </iact:actionData>
  </iact:action>
  <iact:action type="add" startTime="26655">
    <iact:property name="dataType"/>
    <iact:actionData xml:id="d17">
      <inkml:trace xmlns:inkml="http://www.w3.org/2003/InkML" xml:id="stk17" contextRef="#ctx0" brushRef="#br0">28291 8261 330 0,'0'6'121'8,"0"-8"-46"-2,0 8-11 2,0-1-21 0,3 3 2 0,10 9-14-2,-9 11-13 3,12 9 3-2,-9 2 3 1,9 10-7-2,-3-5-3 2,-5 4 1 0,-5-12-4 0,7 3-4-2,-10-5-1 2,3-8-3-1,-3-21 4 2,1-3-1-3,6-9-1 2,2 4-4 0,-2-1 5 0,27-36-1-2,8-9-4 2,-2-3 0 1,4-23 0-1,-7 2-2-4,-13 26 1 8,-4 13-2-4,-3 1-11-1,-14 35-24 1,9-10-21-3,-4 21-44 3,8 17-112 0</inkml:trace>
    </iact:actionData>
  </iact:action>
  <iact:action type="add" startTime="27000">
    <iact:property name="dataType"/>
    <iact:actionData xml:id="d18">
      <inkml:trace xmlns:inkml="http://www.w3.org/2003/InkML" xml:id="stk18" contextRef="#ctx0" brushRef="#br0">28933 8520 406 0,'32'-5'87'7,"-7"-7"-24"1,2 1-19 0,6 3-13-3,-12 5-14 4,-2-11-13-1,-3-2-4 0,-8-1-3-2,-8-15-7 3,-20 2-8-2,-8 11-9 0,-5 1-6 0,-10 12 7 1,2 9 7 0,2 11 19 1,14 20 3-5,-7 20 23 5,15-4 8-1,14 8-8 0,-4-10-1 0,14-4 1 0,-4-8-3-1,13 3-3 2,9-17-15-4,4 3-5 2,18-2-4 1,10-3 0 1,10-18-14-4,-9-10-18 3,1-1-27 1,-18-8-30-2,-5-7-141-1</inkml:trace>
    </iact:actionData>
  </iact:action>
  <iact:action type="add" startTime="27406">
    <iact:property name="dataType"/>
    <iact:actionData xml:id="d19">
      <inkml:trace xmlns:inkml="http://www.w3.org/2003/InkML" xml:id="stk19" contextRef="#ctx0" brushRef="#br0">29611 8372 297 0,'-18'22'82'7,"5"-11"-31"-2,-15 18-6 4,-13-1-14-1,2 8-3 1,15 8 0-4,-5-4 0 3,18 2-6 0,11-2-1 0,0-23 3-3,6 7-3 5,12 2-14-3,25-9-6 1,11-3-2-3,10-11-1 4,-2-12-14-1,-7-19-18 0,-9-14-10-2,-25-3-21 2,-17-3-95 0</inkml:trace>
    </iact:actionData>
  </iact:action>
  <iact:action type="add" startTime="27713">
    <iact:property name="dataType"/>
    <iact:actionData xml:id="d20">
      <inkml:trace xmlns:inkml="http://www.w3.org/2003/InkML" xml:id="stk20" contextRef="#ctx0" brushRef="#br0">29796 7565 246 0,'13'22'112'6,"-5"6"-52"2,-8 15-21 0,9 4-11 0,-5 35 7-2,2 2-4 2,10 10-6 0,-14 17-2-2,13-2-8 2,-10-3-1 0,1-12-8 0,-12-1-1 0,6-3-4-2,-13-14-1 2,13-17-3 0,8-10-16 0,-8-19-20-2,0-15-28 2,-2-19-115 0</inkml:trace>
    </iact:actionData>
  </iact:action>
  <iact:action type="add" startTime="27946">
    <iact:property name="dataType"/>
    <iact:actionData xml:id="d21">
      <inkml:trace xmlns:inkml="http://www.w3.org/2003/InkML" xml:id="stk21" contextRef="#ctx0" brushRef="#br0">30022 8172 215 0,'11'5'174'5,"-24"3"-104"3,3-8-55 0,-26 12 0 0,-25-17 20 0,0 18-11-2,2-7-11 2,-18-3-12 0,29 5-1 0,6-8-35-2,9 0-50 2,9 17-130 0</inkml:trace>
    </iact:actionData>
  </iact:action>
  <iact:action type="add" startTime="28188">
    <iact:property name="dataType"/>
    <iact:actionData xml:id="d22">
      <inkml:trace xmlns:inkml="http://www.w3.org/2003/InkML" xml:id="stk22" contextRef="#ctx0" brushRef="#br0">30217 8419 238 0,'-3'3'111'6,"3"-8"-68"0,-2 12-11 2,-20 3-14-1,3 7 15 2,-19 3-8-3,-1-2-2 2,12-1 3-1,8-12 4 1,4 20-4-2,12-8 2 3,3 3 0-1,3-8-9-1,15-7-16-1,21 7-3 3,6-6-1-2,11-34-3 2,-12-6-1-4,-5-1 2 3,-17-5 1 0,-15-7-15 0,2 13-7-1,-20 17-26 1,-2 12-39-1,-4 0-97 2</inkml:trace>
    </iact:actionData>
  </iact:action>
  <iact:action type="add" startTime="28478">
    <iact:property name="dataType"/>
    <iact:actionData xml:id="d23">
      <inkml:trace xmlns:inkml="http://www.w3.org/2003/InkML" xml:id="stk23" contextRef="#ctx0" brushRef="#br0">30396 8709 211 0,'7'-10'131'7,"4"-3"-62"1,-2-3-19-2,7-13-13 3,-16-4 0-2,3 7-13 1,-3-10-4-2,10 1-8 2,-20 22-7 0,20-1-4 0,-7 1-1-3,-3 18-5 5,2-17-40-3,13-1-43 1,26-2-82-2</inkml:trace>
    </iact:actionData>
  </iact:action>
  <iact:action type="add" startTime="28681">
    <iact:property name="dataType"/>
    <iact:actionData xml:id="d24">
      <inkml:trace xmlns:inkml="http://www.w3.org/2003/InkML" xml:id="stk24" contextRef="#ctx0" brushRef="#br0">30830 8422 230 0,'3'2'102'8,"-3"-2"-42"-1,0 3-1-1,0-6-22 1,0 3-12 1,-3 3-12 0,-10 6-7 1,-10 0 2-4,3-9 4 3,-9 9 3 0,7-1-3 0,9-6 0-2,-1 12 0 2,2 0 6 0,8 9-3-2,1-3-3 2,-2 4-5 0,5-1-2 0,12-1-1 0,8 8 1-2,9-6 2 2,12-1-2 1,-2-6 0-2,-14-10-1-1,-2 6-4 3,-20-11 0-2,-3-2-9-1,-10 2-35 2,-31 7-48 1,-31-5-77-2</inkml:trace>
    </iact:actionData>
  </iact:action>
  <iact:action type="add" startTime="30499">
    <iact:property name="dataType"/>
    <iact:actionData xml:id="d25">
      <inkml:trace xmlns:inkml="http://www.w3.org/2003/InkML" xml:id="stk25" contextRef="#ctx0" brushRef="#br0">30512 8540 197 0,'4'-5'92'8,"-4"5"-46"0,0-2 5-2,7-11-10 2,-7 4-4 0,0 4-7-2,-3-6-5 2,6 0-4 0,-6-6-8 0,3 14-5-2,3-3-1 2,-3 10 3 0,6-4 1 0,-6-8-1-2,0 5-3 2,3-7-1 0,4 8-5 0,6-18 1-2,-10 6-2 2,14 9 0-1,4-10 0 2,-10-2 1-1,8 17 2-2,1-11-2 2,-6 2-1 0,-1 1-2-2,-11 3-21 2,3 2-56 0,-21 19-264 0</inkml:trace>
    </iact:actionData>
  </iact:action>
  <iact:action type="add" startTime="31820">
    <iact:property name="dataType"/>
    <iact:actionData xml:id="d26">
      <inkml:trace xmlns:inkml="http://www.w3.org/2003/InkML" xml:id="stk26" contextRef="#ctx0" brushRef="#br0">31625 8451 235 0,'11'-6'70'7,"-13"12"-9"-1,-7-10-13 2,7 2-15 0,2 11 6 1,-5-9-4-3,5 4-12 1,-21 5 8 1,7 5 4 0,-5 0-7-2,-4 9-5 2,2-1-9-1,1 11-4 2,4 4-5-1,15-8 0-2,1 2 2 2,10-13 1 0,10 9 4-2,8-11-1 2,18 5-2-1,8-20-9 2,-11-1 0-3,-6-1-4 2,-22-6-10 0,-13-7-22 0,5 1-64-2,-16-24-91 2</inkml:trace>
    </iact:actionData>
  </iact:action>
  <iact:action type="add" startTime="32225">
    <iact:property name="dataType"/>
    <iact:actionData xml:id="d27">
      <inkml:trace xmlns:inkml="http://www.w3.org/2003/InkML" xml:id="stk27" contextRef="#ctx0" brushRef="#br0">31864 7888 225 0,'1'3'90'8,"-8"10"-20"0,13-1-13-2,-12 22-26 0,13 11-2 3,-7 14 4-2,0 11-4 2,0 11-5-3,12 1-9 1,-12 4-1 1,0-8-1 0,0 4-9-2,0-16-2 2,0-7-2 0,0-14 2 0,4-30-1-1,4-15 0 0,-8-9 1 1,10-1 2 0,13-17-4-1,10 2 0 0,-2 2 1 2,-23 16-1-2,13-2 0-1,-18 9 1 3,-3-4-1-2,0 4 2 1,1 4 0-2,15 18-1 2,7 6 7 0,2 2-1 0,-2 2-4-1,-11 0-3 0,9-11-4 1,-18-4-13 0,-6-14-16-2,3-3-42 2,8-16-89 0</inkml:trace>
    </iact:actionData>
  </iact:action>
  <iact:action type="add" startTime="32651">
    <iact:property name="dataType"/>
    <iact:actionData xml:id="d28">
      <inkml:trace xmlns:inkml="http://www.w3.org/2003/InkML" xml:id="stk28" contextRef="#ctx0" brushRef="#br0">32539 8400 231 0,'-11'5'62'8,"8"-5"4"0,-6 14-2-1,-24 3-6 0,10 1-18 1,2 12-5 0,-15-3-6-2,17 8-11 2,11 4-1 0,-1-7-8 0,12 6-5-3,14-7-3 4,-1-6 1-1,18-16-2 0,-3-7-9-2,11-15-2 2,9-26 4-1,-15-14 1 2,-9 1 5-3,-3 2 1 2,-15 13 0 0,-9 26-1 1,4 8 2-4,-4 6-1 3,-4 1 2 0,-2 3-1 0,-7 13 1-2,3 15 6 2,3-9-1 0,7 0-3 0,3 6-1-2,1 0-3 2,6 2-1 0,-10-12-12 0,7-7-34-2,-4-9-10 2,10-10-59 0,3 0-150 0</inkml:trace>
    </iact:actionData>
  </iact:action>
  <iact:action type="add" startTime="33058">
    <iact:property name="dataType"/>
    <iact:actionData xml:id="d29">
      <inkml:trace xmlns:inkml="http://www.w3.org/2003/InkML" xml:id="stk29" contextRef="#ctx0" brushRef="#br0">32745 8715 230 0,'5'-4'172'7,"-5"-4"-120"0,14-17-25 1,-12-12-7-1,11-11-3 0,-13 14 6 0,10 10-9 1,-1-2 1 0,-2 12-5-2,6 3-3 2,-9 5-1 1,-1 9-2-1,1-3 3-2,5 17 12 2,1 5-19 0,19 11-1 0,-24 18-1-3,12-8-2 3,-14-16-3 0,13-3-8 0,-15-11 1-2,-1-6-3 2,8-5-32 0,3-11-68 0,-11 3-155-2</inkml:trace>
    </iact:actionData>
  </iact:action>
  <iact:action type="add" startTime="33389">
    <iact:property name="dataType"/>
    <iact:actionData xml:id="d30">
      <inkml:trace xmlns:inkml="http://www.w3.org/2003/InkML" xml:id="stk30" contextRef="#ctx0" brushRef="#br0">33067 8436 315 0,'0'9'74'4,"-7"0"-26"4,5 8-21 0,-16 7-6 0,-3-4-3-2,4 5-4 2,1-8 3 0,3 8 1 0,10 1-5-2,6 0-3 2,7-11-5 0,9-11 2 0,1-4 1-2,5-6-8 2,-2-14-3 0,-6-17-3-1,-2 12 1 0,-11-11-2 0,-4 5 2 1,5 4 5 1,-14 23-1-3,10 4 1 2,-2 0 0 0,1 4 2 0,0 3 8-2,-3 7-3 2,-6 9 1 0,5 14 4 0,4 21 4-2,4 2-4 2,-4 10-1 0,9 2-1 0,-6 14-3-2,-3-5-1 4,-12-2-3-4,5-19-3 2,-3-18-1-2,0-13 0 2,-3-14-7 0,3-13-16 0,10-4-9-2,-21-22-18 3,1-23-40-2,0-15-141 1</inkml:trace>
    </iact:actionData>
  </iact:action>
  <iact:action type="add" startTime="33890">
    <iact:property name="dataType"/>
    <iact:actionData xml:id="d31">
      <inkml:trace xmlns:inkml="http://www.w3.org/2003/InkML" xml:id="stk31" contextRef="#ctx0" brushRef="#br0">33327 8506 252 0,'13'-5'111'7,"-12"7"-55"-1,2-4-13 2,-3 2-25 0,0-6-7 0,4 6 4-2,12-9-1 2,0 1-10 0,-4-16 1 1,1 6-2-4,-10 4-3 3,-6 6 0 0,-4 1-2 0,-24-3-4-2,5 10-13 2,-15 13 10 0,12 13-7 0,9-4 16-2,13 12 2 2,14 0 18 0,6 17 8 0,10-1-11-2,11 4-2 4,-4 0-12-2,4-2-3 0,2-5-17-2,-16-27-31 1,6-25-81 1</inkml:trace>
    </iact:actionData>
  </iact:action>
  <iact:action type="add" startTime="47759">
    <iact:property name="dataType"/>
    <iact:actionData xml:id="d32">
      <inkml:trace xmlns:inkml="http://www.w3.org/2003/InkML" xml:id="stk32" contextRef="#ctx0" brushRef="#br1">25456 14534 191 0,'4'-3'140'8,"-4"6"-78"0,14 0-7 0,-25-6-6-2,14 20-27 2,10 5-5 0,4 4 9 0,-7 25-2-2,24-4-8 2,-11 29 6-1,10 23 5 2,-10 2-11-3,15-3-3 2,4-4-3 0,-4 7 0 0,5-7-4-2,-2-4 1 4,-5-5 1-3,-10-11 1 1,9-14-3-3,-25-11 1 3,19 9 0 0,-6-4-2 0,-14-20-3 0,3-7 2 0,-15-15 0-1,3-4-2 0,-3-11-2-1,-3-4 0 2,6 0-2 0,0 7 0 0,-4-16 0-2,-6-30 1 2,-24-14 1 1,-2-22 0-2,-5-16 0 0,-9-15 0 0,-7-8 1 1,14 17-1 0,-8 3-1-2,5 5 1 2,12 25-3 0,7-1 1 0,-5 27-1-2,11 3-1 2,-3-23 0 1,8 12 1-2,-2 3 0-1,13 3-1 3,-3 6-1-2,16 30 3 1,-5-1 2 0,-1 6 0-2,12 1 1 3,-17 9 0-2,10 6 2-1,9 16-2 2,1-4-1 1,4 6 1-1,-11-3 0-3,10-8 0 3,6 28-1 1,0 7 3-1,15 39-1-2,-14 13 0 1,9 6 1 1,4-9-1 0,0-11 1-1,-15-5-2 1,4-2-1-1,-9-9 0 2,3-10 0-3,-2-12 0 1,-1-5 0 2,0-8-3-2,1-7-1-1,-3-5-5 3,-13-10-5-2,5-6-5 1,-16-17-17-2,-1 10-25 2,2-4-46 0,-15-15-154 0</inkml:trace>
    </iact:actionData>
  </iact:action>
  <iact:action type="add" startTime="48727">
    <iact:property name="dataType"/>
    <iact:actionData xml:id="d33">
      <inkml:trace xmlns:inkml="http://www.w3.org/2003/InkML" xml:id="stk33" contextRef="#ctx0" brushRef="#br1">25721 15328 218 0,'3'-7'76'8,"0"2"-13"0,2 7-1-2,-10-4-11 2,10 10-11 0,0-14-3 0,-2 9-6-2,-11-3-10 2,0 12 0 0,5 15-8 0,-15 25-12-2,-9-3 0 2,-6 13-1 0,-8 3 1-1,-1-3-1 0,-1-2 1 1,9 2-1 0,14-24 1 0,2-7-1-2,13-19 0 2,5-9 0 2,0-6 0-2,0-3 0-1,3 3 1-2,10-9 2 3,7-13-1 1,-4-8-2-4,9 4 1 3,-7-4 0 0,3-1 1 1,-14-5 0-3,10-1 0 1,-1-7-2 1,-13 1 2 0,1 10-2-1,10 10 2 0,-14 2-2 1,7 9 1 0,-7 19 0-1,0-8 0 0,0 8 1 1,0-4-1 0,-5 3 4-2,3 7 5 3,2 5 10-2,-14 27-11 2,10 7-3-4,-15 0 0 3,6 4-2 1,2-10-2-1,-5-15-1-3,3-11-1 3,13-17 0 0,0 0-1 1,5-3 0-4,-2-6 0 3,2 6 1 0,11-16 0 0,-12 2-1-2,12-11 1 3,-6-14-1-2,10-6 0 1,-2-8 1-1,1-7-2 1,1 11-1-1,13 2-10 1,-12 9-6-1,-14 20-15 1,6 23-37-1,-18 7-137 1</inkml:trace>
    </iact:actionData>
  </iact:action>
  <iact:action type="add" startTime="51285">
    <iact:property name="dataType"/>
    <iact:actionData xml:id="d34">
      <inkml:trace xmlns:inkml="http://www.w3.org/2003/InkML" xml:id="stk34" contextRef="#ctx0" brushRef="#br2">26338 14973 370 0,'8'-5'102'7,"-11"10"-49"0,-5 3-2 1,3-4-31 0,5 28 5-2,-10 5-4 2,10 3 7 0,0 4 5 0,0 18-9-3,-2-16-6 4,2 19 4-1,-11-18-7 0,11-8-5-2,0-11-8 2,0-14-1 1,0-14-1-2,11-14-15-1,-20 14-20 2,18-13-11 0,-9-13-39 0,-11 0-83-3</inkml:trace>
    </iact:actionData>
  </iact:action>
  <iact:action type="add" startTime="51691">
    <iact:property name="dataType"/>
    <iact:actionData xml:id="d35">
      <inkml:trace xmlns:inkml="http://www.w3.org/2003/InkML" xml:id="stk35" contextRef="#ctx0" brushRef="#br2">26327 15259 357 0,'-5'0'97'8,"13"-2"-37"-1,-8 2-14-2,0-7-18 3,13 11 0 0,3-8 10 0,4 3-1-2,5 1-2 2,17-7-2 0,-2 2 0 1,10 5-2-3,0-7-6 2,8 2-5-1,-1 3-3 1,7-4-4-2,23-1-5 2,-15-3-1 0,-11 10 0 0,23-3 4-2,-10 6-1 2,3 0 0 1,-34 9-3-2,8-12-1 0,-10 2-1 0,-28 4-3 2,-2-6 0-1,-6 0-1-3,-5 0 0 3,5 0-1 0,-5 6 0 0,0-12 0-1,0 12 1 1,0-6-1-1,0 0 0 1,0-6 0-2,0 6 0 2,0 0 0 0,-5 0-2 1,5 0 0-4,0 0-2 3,0 6 2 0,0-12-3 1,-5 6-1-3,-4-13 0 2,-11-22 5-1,0 1 1 2,-19-4-4-4,11 9-2 3,-2-8-3 0,2 15 2-2,-7-3-1 3,28 25 3-2,-6-12 3 2,13 12 1-2,0 0 1-1,0 8 0 2,0-4 0 0,0-8 0 1,0-4 0-3,12 16 0 1,-28-8 0 1,20-8 0 1,-4 16 0-3,-7-8 0 1,14 0 0 1,-7 0 1 0,-7 0 1-1,14 4 0 0,5-8 0 2,-12-4 2-4,-12 20 0 4,24-12 1-2,-4 8 0 2,4 3-3-2,11 6 0-1,-1 4-1 2,13-6 1 0,-14 28-1 0,7-15 1-1,4 6 1 1,-2 2 0 0,-4-5-1-1,-11-6 2 0,-9-25-2 1,-2 15 0-1,2-15-2 2,4 0 1-4,-20 0-2 3,10 0 2 1,0 5 0-2,0-10 0-1,0 10 2 3,-6-3-2-2,2-2 0 3,-14 20 1-6,0-10-1 4,-11 3 0 0,-3-2 0 0,8 6-1-1,-9-11 1 0,17-1 0 2,9 7 0-2,-13-7 1-1,20-3 0 3,-16 2-2-2,11 7 1 2,-11-5-1-3,3 3 1 2,3-7-1 0,6-2 0-1,11 3 0-1,-10-6 0 2,13-2-2 0,-10-1-5 0,0 3-7-2,9 0-1 3,-9-12-5-2,4 11-31 1,-8 4-54-1,-5 0-43 0</inkml:trace>
    </iact:actionData>
  </iact:action>
  <iact:action type="add" startTime="58921">
    <iact:property name="dataType"/>
    <iact:actionData xml:id="d36">
      <inkml:trace xmlns:inkml="http://www.w3.org/2003/InkML" xml:id="stk36" contextRef="#ctx0" brushRef="#br2">28632 13981 348 0,'0'-2'88'6,"0"2"-56"2,-5 2-6 0,7 3-15 0,-4-5 4-2,2-3 9 3,0 6 6-1,-3-6-3-1,6 3-5-1,-14-2 7 2,8 10-9 0,-18 4-3 0,1 7-4-2,-5 1-9 2,2 0-4-1,-14 0 0 2,-5-3 0-3,11 2 0 2,4-2 1 0,3 5-1 0,-8-9 1-2,8 17-1 2,1-8 2 0,-14 14-2 0,23-8 1 0,-5 0 0-2,10 1 0 2,-2 1 1 0,8-10 4-2,14 8 0 2,-8 13 2 0,-3-3 0 1,5 1-2-2,12 1-2 0,-10 5-2 0,5 0-2 2,0 11 1-4,1-4 0 3,-9-14 0 1,8 3 0-2,-10 19-1 0,0-9 0 1,-2-7-1-1,-2-1 1 2,0-18-1-4,-14 6 0 3,0-1 1 0,-12 1-1 0,8-3 0-2,-14-10 0 3,7 4 0-2,-5-17-1 1,0-1-1-1,-1 0-1 0,5-5 0 1,-4-6-1 0,12 7 1-2,13 0-1 2,-2-2-2 1,2-1-2-2,7 3 2-1,0-3 3 2,-4 6 2 0,4-3 1 0,0 3 1-2,0-6 0 2,4 3 1 0,-4 0-1 0,0-3 1-2,0 6 1 2,7-3 3 0,6 3 0 0,-3 6-3-2,1 4 0 2,12 2 2 0,-3 7-1 1,0 0 2-4,-1 9-2 3,-1 3 1 0,0 10-1 0,-9 2-3-2,3 13 0 2,-12-2 2 0,0 18-2 1,-19 20 1-4,17-10 1 3,-11-14 2 0,-6 10-4 1,8-3 1-4,2-5 2 3,5-3-1 0,1 3-2 0,3-8 3-1,0-3 2 0,7 6 1 1,5-4 0 0,10-10-2-1,5-9-3 1,8-21 5-1,3-6-1 2,-2-6-3-3,-13-7-1 1,2 3-2 1,-12-8 1 1,-10 6-2-3,-3-6-12 1,2 1-23 1,-4-1-20 0,-1-7-47-2,-7-4-194 2</inkml:trace>
    </iact:actionData>
  </iact:action>
  <iact:action type="add" startTime="61626">
    <iact:property name="dataType"/>
    <iact:actionData xml:id="d37">
      <inkml:trace xmlns:inkml="http://www.w3.org/2003/InkML" xml:id="stk37" contextRef="#ctx0" brushRef="#br3">28813 14534 429 0,'11'-3'97'7,"-9"6"-32"1,1-3-13-2,-3-5-19 2,0 10-8 0,4-10-8 0,-4 5-2-2,0-3-6 3,-4 3-4-2,11 0-3 1,-7-9 1-2,17-4 0 2,-1 16-3 0,7-3 1 0,-7-6 0-2,-7 12 2 1,4-4-3 3,3 6 1-3,-12-8-1-1,12 4 1 2,-16-1-1 0,24-1 0 0,-24 9 0-2,4 0 0 2,-1 12 0 0,-3 2-3-2,-5 22 3 2,3 1-1-1,-14 1 1 1,0-8 0 3,8 8 0-7,-5-2-1 4,6-10 1 0,3-6 2 0,1 0-2-2,3-21 1 3,3-4 0-2,1 11 0 2,3-5 1-4,22-3-2 4,-1-4 0-2,11-10 1-1,5 5-1 3,-11-9 0-2,-6 3 0 1,2 4 0 2,-8-9 0-6,-1-6-2 5,0 8 1-2,-17-16 0-1,15 2 0 2,2-6 1 0,-1-33-1 0,1 15 1 0,0-22-1-2,-2 3 1 2,-8 10-1 1,-7 17 0-2,-2 8-1 0,8 6 0 0,-6 22-2 2,-3-9 0-2,1 10 1-1,-2-1 3 2,1-1 0 0,0 4 1 0,0-3-2-1,0 13 1 0,0 1 0 1,-3 0 3 0,-6 11 2-2,9 1-1 2,0 2 0 0,-1 6 1 0,1 2 5-1,1-9 7 1,11 6 6 0,-12 18-2-1,1 3-6 0,2 25-5 0,-3-3-6 2,-7-15-3-4,-6-4-1 3,6-27-7 0,-2-12-15 0,5-18-24-2,4 1-21 2,-3-35-40 0,6-22-165 1</inkml:trace>
    </iact:actionData>
  </iact:action>
  <iact:action type="add" startTime="62713">
    <iact:property name="dataType"/>
    <iact:actionData xml:id="d38">
      <inkml:trace xmlns:inkml="http://www.w3.org/2003/InkML" xml:id="stk38" contextRef="#ctx0" brushRef="#br3">29709 14077 310 0,'1'0'126'8,"-1"3"-50"-2,6-3-33 2,-6 10-18 0,10 14-14 0,-26 4-8-2,16 2 6 2,-1 14 1 0,1-13 14-2,1 9-2 2,15-3-9 0,-16-7-5 0,0-6-6 0,3 0-2-1,-3 2-2 0,0-7-14 1,-13-13-29-2,7-6-27 2,5 0-152 0</inkml:trace>
    </iact:actionData>
  </iact:action>
  <iact:action type="add" startTime="64835">
    <iact:property name="dataType"/>
    <iact:actionData xml:id="d39">
      <inkml:trace xmlns:inkml="http://www.w3.org/2003/InkML" xml:id="stk39" contextRef="#ctx0" brushRef="#br2">30117 15049 144 0,'2'-2'243'8,"-4"2"-201"-2,-1-21-22 2,1-3 0-1,-16 0 4 1,5 1 10-1,9 1 9 1,-2-12-7 0,-11-11-5 0,14 6-1-3,-6-20-8 4,-3-6-8-1,2 4-2 0,7-15-2-2,3 9-3 2,16-14-3 0,-11 4 2 0,8-5-1-2,10 13 4 2,1 5-1 1,8-7 0-2,0 7-4 0,4-1-3 1,-4 16-1-1,-11 17 0 2,2 11-17-3,-9 15-49 1,1 16-83 1</inkml:trace>
    </iact:actionData>
  </iact:action>
  <iact:action type="add" startTime="65585">
    <iact:property name="dataType"/>
    <iact:actionData xml:id="d40">
      <inkml:trace xmlns:inkml="http://www.w3.org/2003/InkML" xml:id="stk40" contextRef="#ctx0" brushRef="#br2">31135 15144 212 0,'20'-6'137'8,"0"-8"-71"-2,1-5-8 2,2-19-20-1,3-16-3 2,12-4-2-3,-6-20-1 2,-11-26-3 0,-5-14-8 0,-16-20-9-2,-20 4-5 2,-10-13-4 0,-14 8-3 0,1 17 0-3,-12 12-1 4,12 34 0-1,17 34-10 0,-4 9-31-2,4 24-44 2,6 11-190 0</inkml:trace>
    </iact:actionData>
  </iact:action>
  <iact:action type="add" startTime="68681">
    <iact:property name="dataType"/>
    <iact:actionData xml:id="d41">
      <inkml:trace xmlns:inkml="http://www.w3.org/2003/InkML" xml:id="stk41" contextRef="#ctx0" brushRef="#br1">30555 13865 351 0,'2'3'66'7,"-2"-1"10"0,13 17-17 1,-11 16-16 0,23 5 9 0,-6 7 2-2,17 29-18 3,-8 3 2-2,5 15-3 1,6 7-6-1,-10 8-9 0,12-6 1 1,-9-7-2 0,-8-7-7-2,13-20-7 2,-19-10-3 0,-16-12-2-1,-2-27 1 0,7 0-1 1,-11-20-1 0,-1 0-7-2,5 12-10 2,-11-12-23 0,4-12-36 0,-15-28-22 0,-17-7-69-2</inkml:trace>
    </iact:actionData>
  </iact:action>
  <iact:action type="add" startTime="69221">
    <iact:property name="dataType"/>
    <iact:actionData xml:id="d42">
      <inkml:trace xmlns:inkml="http://www.w3.org/2003/InkML" xml:id="stk42" contextRef="#ctx0" brushRef="#br1">30745 14515 188 0,'16'-8'145'6,"-3"-1"-57"2,-10 12-20 0,0 0-27 0,-6-11-13-2,3 8-20 3,0 0-5-2,3 5-3 1,-9-5 1 1,9 3 16-4,-3 0 6 3,0 1 3 0,-3 27 4 1,-14 4-9-4,-4 6 0 3,2 10-5 0,-18 8-2 0,-4 3-5-1,-5 5-2 1,-6-10-1-1,10-6-2-1,15-14 5 2,10-9 0 0,1-11 1 0,16 3 1 0,-3-25-2-2,3 3-6 2,-4 9-3 0,8-8-6-2,12-3-19 2,-13-1-24 0,6-15-47 1,-14 13-176-2</inkml:trace>
    </iact:actionData>
  </iact:action>
  <iact:action type="add" startTime="71465">
    <iact:property name="dataType"/>
    <iact:actionData xml:id="d43">
      <inkml:trace xmlns:inkml="http://www.w3.org/2003/InkML" xml:id="stk43" contextRef="#ctx0" brushRef="#br3">28595 16046 133 0,'3'3'221'6,"-3"-3"-185"1,-3 0-13 2,0 0-10-1,6-3-1-2,15-6 0 2,-4-1 7 0,4 2 3-2,2 5 6 2,-16 3 0-1,12 0-10 2,4-4-8-1,-17 8-3-2,2-1-3 1,8-3-2 2,0 0-1-1,-7 5 2-2,-2 7 8 2,-4 13 9 0,4 14-1-2,11-13-4 2,-30 10-3 0,18 6-9 0,-7-2-3-2,-9 4 2 4,7-4-2-4,-1-1 2 2,5 8-1-2,-6-10 8 2,21-8 0 0,-13 1-1 0,20-15-2-2,-17-15-5 2,22 0 1 0,3 13 1 1,6-16-3-4,17 3 0 3,-11-17-1 1,-5 9 1-2,-3-22-1-1,4 1 0 3,-3-5 0-2,-1-8 0 2,-3 9-2-4,2 1 1 4,-25 7 0-1,1-6-1 0,9 12 0-3,-12-7 2 4,-4 1-1-2,-1 0 2 1,2 1-2-1,6 11 2 0,-14 8 0 1,7 5 1 0,0 1 0 1,0 7 0-4,-4 1 3 3,-5 15 3 0,8 26-6-2,1 15 1 3,-3 3 1-2,0-3 2 1,6-7 1 0,-6-5-2-2,3-14-1 2,0-2-2 0,-5-25-1 0,10-15-2-1,-2 0-10 1,-3-3-14-1,17-27-8-1,-10-18-22 3,-1-15-54-2,-19 11-278 2</inkml:trace>
    </iact:actionData>
  </iact:action>
  <iact:action type="add" startTime="72305">
    <iact:property name="dataType"/>
    <iact:actionData xml:id="d44">
      <inkml:trace xmlns:inkml="http://www.w3.org/2003/InkML" xml:id="stk44" contextRef="#ctx0" brushRef="#br3">29529 15782 176 0,'0'5'125'6,"10"-5"-71"2,-20 4 10 0,20-8-25-2,6 4-5 2,-16 4 13 0,14 1 0 0,12 6-19-2,-10 12 3 2,2 3-6 0,2 4-10 0,-17 2-1-2,-3 0-10 2,-3 0-4-1,-13-7 0 2,3 12-3-3,-19-10 0 2,3-7-2 0,-11-8-4 0,14-2-6-2,-9-18-8 2,13-3-5 0,13-2 5-1,9-7 10 0,0-4 0 1,2 6 5 0,27-2 7 0,-16 8 1-2,14 1 3 2,11 15 8 0,-15-2 5 0,13 18 2-2,-11 7-3 2,23 12-3-1,-7-7 0 2,-14 7-6-3,6-8-4 2,-12-14-2-1,-11 5-2 1,-1-19-15-1,-18-6-13 1,9 0-32 0,9-8-99 0</inkml:trace>
    </iact:actionData>
  </iact:action>
  <iact:action type="add" startTime="74453">
    <iact:property name="dataType"/>
    <iact:actionData xml:id="d45">
      <inkml:trace xmlns:inkml="http://www.w3.org/2003/InkML" xml:id="stk45" contextRef="#ctx0" brushRef="#br2">30171 16600 390 0,'0'6'84'8,"0"-3"-24"0,0-6-29-2,3 3-16 2,-6-6-7 0,3 6-1 0,0-6 1-1,0 12 5 0,-9-17 4 2,5-12 5-3,-16-11 0 1,-4-25-7 1,8 0-3 1,-5-3-4-3,2-9 1 1,-1-10-1 1,12 7-2 0,-2-8-2 1,4 8 1-4,9 10-2 4,13 11 1-2,-14 0-2 1,14 8 1-2,4-7-1 2,7-1-1 0,-8 8-1 1,12 2 0-3,-24 4 0 1,0 20-1 2,9 8-4-2,-19 9-17 0,19 2-27 1,-9 2-47-1,7 16-111 1</inkml:trace>
    </iact:actionData>
  </iact:action>
  <iact:action type="add" startTime="75189">
    <iact:property name="dataType"/>
    <iact:actionData xml:id="d46">
      <inkml:trace xmlns:inkml="http://www.w3.org/2003/InkML" xml:id="stk46" contextRef="#ctx0" brushRef="#br2">31017 16656 150 0,'16'5'197'6,"-14"-5"-133"2,-2-1-16-1,0-6-36 2,0 5-8-3,26-13 5 2,-4-4 23 0,10-15 25 0,-5-5-6-1,5-7-3 0,-4-19-19 1,-7 1-7 0,1-17-10-1,-15-8-1 0,-17-16 0 2,-9 0-6-2,-2-3-3 1,-23-5 0 0,1-5-1 1,2 13 0-3,-8 34-1 2,28 22 0-1,11 29 1 0,-3 20-1 1,13-2 0-3,-4 11-1 3,4-9-9 0,-16 8-19 0,-10-16-34-2,8 8-65 2</inkml:trace>
    </iact:actionData>
  </iact:action>
  <iact:action type="add" startTime="77556">
    <iact:property name="dataType"/>
    <iact:actionData xml:id="d47">
      <inkml:trace xmlns:inkml="http://www.w3.org/2003/InkML" xml:id="stk47" contextRef="#ctx0" brushRef="#br1">30399 15577 559 0,'1'3'76'5,"2"-3"-24"3,-3 8-10 0,0 6-16-2,11 4-4 2,-6 1 8 1,18 6 3-2,-6 23 1-2,12 5-5 4,-4 18 2-1,14-9-4 0,-8 7 0 0,9 8-9-2,-9-16-5 2,8-1-9 0,-9-8-4 0,4-8 0-2,2-12 0 2,-16-3 0 0,-11-15 0 0,-11-12 0-2,-1 10 0 2,-1-17 0 0,1 5-14 0,3-7-29-2,0 1-21 2,-13 2-29 0,10-11-28 0,-7-22-73-2</inkml:trace>
    </iact:actionData>
  </iact:action>
  <iact:action type="add" startTime="78095">
    <iact:property name="dataType"/>
    <iact:actionData xml:id="d48">
      <inkml:trace xmlns:inkml="http://www.w3.org/2003/InkML" xml:id="stk48" contextRef="#ctx0" brushRef="#br1">30664 16021 357 0,'8'3'80'6,"-10"-3"-37"2,2 0-8 0,0 8 8 0,-6-3 9-2,6-5-7 2,-10 29-7 0,-3-4-15 0,-8 19 10-1,-22 13-9-1,-2 17-4 3,1-8-4-1,-2-12-8-2,16-14-3 1,-7-22-4 2,33-8-1-1,5-16-1-2,2 1-6 2,5-1-14 0,0 0 1 0,15-33 0-2,-5-1-21 2,-11 5-51 0,-4-8-105 0</inkml:trace>
    </iact:actionData>
  </iact:action>
</iact:actions>
</file>

<file path=ppt/ink/inkAction3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17T02:00:58.08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823">
    <iact:property name="dataType"/>
    <iact:actionData xml:id="d0">
      <inkml:trace xmlns:inkml="http://www.w3.org/2003/InkML" xml:id="stk0" contextRef="#ctx0" brushRef="#br0">20242 17295 276 0,'0'5'15'8,"-16"-5"-14"-1,-2 5 63 1,-9 12-10-2,-12 9-28 2,-6 10-10 1,-25-2 8-1,-12-9-6-2,0-5 0 2,-25 2-4 0,-10-13-2 0,-28 8-1-3,-12 3-4 3,4-1 2 0,-4 7-4 1,-11 4 5-2,1 4-5 1,-4 16 2 0,3-18-4 1,-5 4 1-4,10-1-2 3,-6-14 1 0,-12-2 0 0,15-2-2-2,5 8 3 2,-6-11 0 1,-14 12-1-4,13-9-3 3,10 7 0 0,1 0 0 0,-23-1 2 1,6 1 0-4,11-1 2 3,5 2 3 1,4-8-2-2,3 5 0 0,-5 2-4 1,12-5 1 0,2-3-1-1,17-6-1-1,-6 3 1 2,-19-9 1 0,-19 3-2 0,2-14 0-2,-10 7 0 2,12-17-1 0,-35 2 1 0,-2-7 0-2,-2-5 0 3,-6-5 1-1,3-5 0 0,8-8 0-3,-21-4 0 4,12 2 1-1,-27-12-1 1,-31 10 1-4,14 4 0 3,-8-4-2-1,-2-1 1 2,18 10-1-4,-1-8 0 4,12-9 1-2,11 8 0 1,41-13-1-2,-2 1 1 2,-1-11 0 0,3 17-1-2,10-7 0 2,27 16 0 0,20 24-1 0,-1 0 1 2,13 1-1-5,36 17 2 2,25 4-2 1,20-9 1 0,29 9 0-3,2 0 0 3,0 4 1 0,8-8 1 0,-3-22 2-3,11 11 0 3,-9 3-3 0,-3 8 1 1,-4 4 1-3,9-11-1 2,1 6-2 0,0 0 0 0,-4-7 0-2,-2 4 1 2,17 3 0 0,-1 1-1 0,9-12 0-2,-9 16 1 2,11 0 0 0,-1 8-1-2,1-3 1 2,-2 7-1-1,5-4-1 2,0-2 1-1,5 13 1-2,-2-5 0 2,10-4-1-1,9-3 0 2,1-7 2-3,1 8 3 2,-15-2 4 0,-2-12 5 0,-27 12 3-1,-21-6-3 0,0 0-11 1,3 0-3 1,-7 3-3-4,-4 1 2 3,-49-11 1 0,-7-7 0 0,-18-5 1-2,-3-10-1 2,-22-11 1 0,7 30-1 0,10-4 0-1,13 11-1-1,16 3 1 2,16-8 1 2,23 16-1-6,11-11 0 4,26-4 0 0,-8 12 1-1,0-14 0 0,7 13 2 2,-4-4 1-1,7 2 8 1,16 9 6-5,19 32-13 5,7 19 4 0,7 22 0-4,-14 14 0 3,-1-3-4 0,-4-27 2 0,-11-23-4 0,-8-17 1-2,-21-19-3 2,3-9-1-1,-3-9-4 0,-3 11-12 1,-6 5-25-1,24-14-35 2,6-10-105-3</inkml:trace>
    </iact:actionData>
  </iact:action>
  <iact:action type="add" startTime="3622">
    <iact:property name="dataType"/>
    <iact:actionData xml:id="d1">
      <inkml:trace xmlns:inkml="http://www.w3.org/2003/InkML" xml:id="stk1" contextRef="#ctx0" brushRef="#br0">22644 14762 275 0,'4'-4'189'6,"-4"14"-124"3,-4 24 3-3,-10 48-5 1,1 29-6 2,8 16-6-2,5 1-15-1,0 0-10 2,5 4-8 0,1-22-11 1,-12-24-6-3,-4-10-1 1,18-21-5 1,5-23-19 1,-11-17-27-3,-2-13-33 2,41-19-60-1,3-30-262 2</inkml:trace>
    </iact:actionData>
  </iact:action>
  <iact:action type="add" startTime="3921">
    <iact:property name="dataType"/>
    <iact:actionData xml:id="d2">
      <inkml:trace xmlns:inkml="http://www.w3.org/2003/InkML" xml:id="stk2" contextRef="#ctx0" brushRef="#br0">25080 16199 476 0,'15'10'95'7,"-15"-13"-46"2,-13 6-3-4,-73 17-24 3,-40-14 19 0,-91-10 4 0,-105 2 3-1,-19 0-9 0,-75 6 0 1,39 16-17 1,19 20-5-2,63 1-5 1,25 16-5 0,25 2-4 0,46-14-3-1,56-3-6 1,43-7-20 1,23-11-17-2,34-12-32-1,43-4-24 1,13-33-79 0</inkml:trace>
    </iact:actionData>
  </iact:action>
  <iact:action type="add" startTime="4349">
    <iact:property name="dataType"/>
    <iact:actionData xml:id="d3">
      <inkml:trace xmlns:inkml="http://www.w3.org/2003/InkML" xml:id="stk3" contextRef="#ctx0" brushRef="#br0">22149 16926 434 0,'13'9'101'8,"-13"10"-23"-3,8 18-18 3,-26 30-30 1,28 20 0-2,-18 14-3 2,3 15-4-4,5-20-3 3,0-4-5 1,-3-19-5-3,-10-9-3 1,16-22-6 1,-10 4-1 0,11-18-6-2,-1-14-28 2,15-11-34 0,-4 2-30 0,24-37-73-2</inkml:trace>
    </iact:actionData>
  </iact:action>
  <iact:action type="add" startTime="4574">
    <iact:property name="dataType"/>
    <iact:actionData xml:id="d4">
      <inkml:trace xmlns:inkml="http://www.w3.org/2003/InkML" xml:id="stk4" contextRef="#ctx0" brushRef="#br0">22394 17366 428 0,'-4'0'106'8,"-37"10"-52"-2,-43 3 17 2,-27-6-30-1,6 1-24 1,-22-6-8-1,19-7-7 2,45 8-2-4,16-3-3 4,14-3-13-1,42-2-42 0,1-10-69-2,43-18-82 1</inkml:trace>
    </iact:actionData>
  </iact:action>
  <iact:action type="add" startTime="4850">
    <iact:property name="dataType"/>
    <iact:actionData xml:id="d5">
      <inkml:trace xmlns:inkml="http://www.w3.org/2003/InkML" xml:id="stk5" contextRef="#ctx0" brushRef="#br0">22787 17480 383 0,'-56'15'75'8,"-27"1"-28"0,19 4-13 0,3 8-10-2,22-4-5 2,9-7-2 1,22-9 12-2,13-2 2-1,15 3-4 3,15 16-14-2,23-11-13 0,1-2 0 1,-8-9-1-1,6-12 1 2,-13-4-1-3,9-16-3 1,-13-2 2 1,-9-12-3 1,-14 10 0-1,-5 21 1-3,-11 12 4 4,-5 0 0-1,4-2 3-3,-13 8 13 4,10 16 10-2,-17 9-6 2,6 13-8-3,4 10-7 1,2 3-3 1,-1 10-1 0,-3-11-1-1,21-23-6 1,-9 4-13 0,12-25-26 0,2-4-28-3,24-16-45 3,-11-31-176 0</inkml:trace>
    </iact:actionData>
  </iact:action>
  <iact:action type="add" startTime="5272">
    <iact:property name="dataType"/>
    <iact:actionData xml:id="d6">
      <inkml:trace xmlns:inkml="http://www.w3.org/2003/InkML" xml:id="stk6" contextRef="#ctx0" brushRef="#br0">23096 17857 357 0,'0'0'114'8,"0"-12"-72"0,10-19-17-2,2-20 2 2,-1 10-8 0,14-11-4 0,1 8-5-2,0 11-6 2,-12 9 0 0,15 14 6 0,-4 10 5 0,8 2 8-3,-5 18-2 3,-5 7-8 0,6 3-9-2,-19 2-4 2,8 5-10 0,-15 17-14 0,-6-12-14-2,6-3-2 2,-6-7-46 0,3-14-87 0</inkml:trace>
    </iact:actionData>
  </iact:action>
  <iact:action type="add" startTime="5580">
    <iact:property name="dataType"/>
    <iact:actionData xml:id="d7">
      <inkml:trace xmlns:inkml="http://www.w3.org/2003/InkML" xml:id="stk7" contextRef="#ctx0" brushRef="#br0">23819 17983 199 0,'0'0'223'6,"9"-20"-176"1,-22-17-2 0,-16-31-4 2,-25-2-5-2,-5-22-5 0,-2 13-11 0,-4-7 6 1,20 13-9 1,17 4-9-3,28 2-3 1,4-9-3 2,37-16 0-1,16-4-2-3,22 20-2 4,5 20-18-2,9 25-44 2,4 9-36 0,-10 10-149-4</inkml:trace>
    </iact:actionData>
  </iact:action>
  <iact:action type="add" startTime="5948">
    <iact:property name="dataType"/>
    <iact:actionData xml:id="d8">
      <inkml:trace xmlns:inkml="http://www.w3.org/2003/InkML" xml:id="stk8" contextRef="#ctx0" brushRef="#br0">24796 18020 365 0,'41'-71'78'4,"-5"-20"-16"4,-4-15-22 1,0-3-15-1,-15-3-6-3,-31-5-7 3,-10-15-9 0,-32 6-3 1,-8 14-6-4,-16 5-73 3,-21 28-192 0</inkml:trace>
    </iact:actionData>
  </iact:action>
  <iact:action type="add" startTime="7507">
    <iact:property name="dataType"/>
    <iact:actionData xml:id="d9">
      <inkml:trace xmlns:inkml="http://www.w3.org/2003/InkML" xml:id="stk9" contextRef="#ctx0" brushRef="#br1">24013 17325 356 0,'3'6'79'5,"2"-1"1"3,-5 8-5 1,2 4-40-1,4 30-15-3,-1-9-2 3,-5 6-3 0,0-8-2 0,0 2-1-1,0 5 0 0,0 2 6 2,0 3-4-1,5-4-5-2,10-18 0 1,8 2-6 2,9-14 1-1,-3-11-4-2,41-3 0 1,-7-27-2 2,0-3 2 1,2-21 0-7,-1-4 0 6,-12 4 0-1,-9-11-1 0,-9 12 0-2,-23-14-1 2,2 35 1 0,-14 4 1 0,2 36-1-2,-1-9 1 2,-1-2 3 0,-11 12 9 0,8 1 17-2,-6 24-10 2,-5 11-4 0,17-3-3 0,-4 6-5-1,7-8-1 0,5 15-4 1,-3-5-2 0,-7-9 0-2,0-20 0 2,3-13-2 1,-3-6-12-2,-3-5-18-1,3 4-25 2,3-4-28 0,13 5-59-1</inkml:trace>
    </iact:actionData>
  </iact:action>
</iact:actions>
</file>

<file path=ppt/ink/inkAction3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17T02:05:54.20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act:action type="add" startTime="20596">
    <iact:property name="dataType"/>
    <iact:actionData xml:id="d0">
      <inkml:trace xmlns:inkml="http://www.w3.org/2003/InkML" xml:id="stk0" contextRef="#ctx0" brushRef="#br0">5480 15074 171 0,'-5'-7'77'2,"-14"7"-28"-2,-2-7 8 26,-14 1-17-26,7-1-10 0,-5 9 7 1,-8-4 5 24,2-8 1-24,5 5-4-1,0-1-8 28,-18 12 5-28,4-3-9 0,-8 2-10 0,-10 7-6 26,-18-15-5-26,5 16-2 0,-1-9-2 2,-13-8-1 23,8-4 1-25,5 3 1 0,7 5-1 27,13 0 1-27,16 0 0 0,-13 5 0 1,27-7-1 28,0 10-2-29,9-11 0 0,5 0 0 0,16 15 0 28,0-18 1-27,0 6 0-1,6-8 5 1,1-4 3 24,53 7 8-25,40-4-11 0,14-2 5 29,18 19 1-29,-11-1 6 0,15 0-1 1,-23 5-2 23,-22-4-3-23,-1 12 4-1,-1-10-10 27,-7 8 1-27,-1-12 0 0,-8-1-3 0,-25-7 0 25,5-9 0-24,-16 11-1-1,-14-7-1 25,-10 2 2-25,-6 5-2 1,-14 5 2-1,7-14 1 27,-6 9-3-26,6 0-2-1,-10 7-1 1,-10-7 1 24,-59-3 4-25,0 3 1 0,-24-7-2 27,5 10-1-27,1-13-1 0,0 7 0 1,-6 0 1 26,-1-11-1-27,11 11-1 0,12-2 1 2,1-1-2 23,9 10 1-24,2 1-1-1,24 5 1 29,-2-10-1-28,18 12 0-1,12-12 1 0,17 0 0 4,0 0 0 25,6-7 0-29,1 2-3 0,21 10 3 1,72-6 3 23,26 2-1-24,29 16 0 0,1 2-2 28,-18-11-1-28,-13 5 1 0,4-4 3 24,-18-4-1-23,-31-5 1-1,0-7 5 0,-11 7 1 26,-28-7-6-25,-11 5 3-1,-19-4-1 25,-20 12 0-25,4-6-5 1,-5 6-2-1,0-6-1 28,-85-17 3-28,-39-10 5 0,-34-17-1 0,-2 25 4 27,1 7 1-27,2 1-3 0,2 19-5 3,16-1-1 23,40 10 0-26,23-15-1 0,17 3 1 26,28 5 0-25,14-14 0-1,22 8-1 0,7-4 1 26,-4 2-1-26,2-11-4 0,12 6 1 25,31-25 4-25,17 0-3 0,27 12 3 2,0-4 0 22,-3 23 0-24,29 4 0 0,-29 14-4 28,13 1-13-27,-13-5-15-1,-4 3-24 0,-35 2-39 26,14-5-65-26,-18 12-239 0</inkml:trace>
    </iact:actionData>
  </iact:action>
  <iact:action type="add" startTime="24866">
    <iact:property name="dataType"/>
    <iact:actionData xml:id="d1">
      <inkml:trace xmlns:inkml="http://www.w3.org/2003/InkML" xml:id="stk1" contextRef="#ctx0" brushRef="#br1">22101 4856 192 0,'11'0'212'1,"-11"-3"-156"1,1 6-24 23,11-9-4-25,-12 0-2 0,4 4 5 28,3-1 7-28,-7 3 0 0,10 0-7 0,-7 0-5 27,2-10-3-27,3 20-5 0,-2 7-6 2,-6 20-5 22,-6 27-5-24,6 6 0 0,-10 4 0 28,7 7-1-28,0 10-1 0,3-10 2 24,3-6 0-23,2-11 2-1,6-12 6 0,-6-11-2 27,18-15-3-27,-7-1-1 0,21-14-4 3,10 2 0 23,14-28 0-26,-9-2 0 0,-9-13 1 27,-1-11-1-27,-10-6 1 0,-7-24 0 0,1-7-1 29,-10 2 0-28,-7 6-1-1,4 9 2 0,-18 7-1 25,10 2 0-25,-5 16 0 0,0 8 0 4,0 11 0 20,0 17 1-24,0 6 3 0,0-5 11 31,3 51 10-30,-3 24-19-1,8 6 0 0,-3 2 1 29,-3-3 1-29,0-8-4 0,-2-20-2 0,3 1-2 28,6-34-1-28,-5-3-2 0,-4-9-11 0,7-8-24 25,6-6-18-25,7-5-5 0,8-39-34 3,-5 5-46 24,-7-8-151-27</inkml:trace>
    </iact:actionData>
  </iact:action>
  <iact:action type="add" startTime="25523">
    <iact:property name="dataType"/>
    <iact:actionData xml:id="d2">
      <inkml:trace xmlns:inkml="http://www.w3.org/2003/InkML" xml:id="stk2" contextRef="#ctx0" brushRef="#br1">22852 5135 434 0,'13'-4'126'1,"-7"4"-64"-1,9 0-16 27,-2-8-19-26,17-7-8-1,-2 10-2 0,21-1 1 27,-10 3-7-27,-4 6-8 0,-5-3-3 26,-11 0-7-26,-9 6-24 0,-2 11-54 0,-16-2-41 27</inkml:trace>
    </iact:actionData>
  </iact:action>
  <iact:action type="add" startTime="25760">
    <iact:property name="dataType"/>
    <iact:actionData xml:id="d3">
      <inkml:trace xmlns:inkml="http://www.w3.org/2003/InkML" xml:id="stk3" contextRef="#ctx0" brushRef="#br1">22929 5379 417 0,'7'0'129'1,"-4"0"-63"1,-3 0-22 23,29-7-19-25,-17-3-5 0,20 3 11 3,1 7-4 23,15-5-13-25,-8 3-4-1,-3 2-8 26,-13 0-2-25,-8 0-8-1,5 0-41 0,-3-10-68 27,-13 3-164-27</inkml:trace>
    </iact:actionData>
  </iact:action>
  <iact:action type="add" startTime="26091">
    <iact:property name="dataType"/>
    <iact:actionData xml:id="d4">
      <inkml:trace xmlns:inkml="http://www.w3.org/2003/InkML" xml:id="stk4" contextRef="#ctx0" brushRef="#br1">23755 4724 202 0,'0'0'160'26,"-7"6"-99"-26,-26 15-18 0,-6 5-8 26,-6 9-13-26,-12 6 2 0,2 16-1 0,10 1 1 26,6 21 1-26,14 2 2 0,6 17 3 29,18-7-8-29,5-2-6 0,22-2 1 0,9-25-5 26,2-18-2-26,22-25 0 0,5-25 1 26,8-24-7-25,-7-22-1-1,-8-21-2 0,-16 0 2 26,-18-14-3-26,-13-28 1 0,-13-4-1 2,-9 4-1 25,-17 26-2-27,6 33-6 0,0 28-43 27,-18 18-39-26,1 13-57-1</inkml:trace>
    </iact:actionData>
  </iact:action>
  <iact:action type="add" startTime="26507">
    <iact:property name="dataType"/>
    <iact:actionData xml:id="d5">
      <inkml:trace xmlns:inkml="http://www.w3.org/2003/InkML" xml:id="stk5" contextRef="#ctx0" brushRef="#br1">23815 5111 465 0,'-3'-3'117'1,"3"6"-80"-1,-39-3-19 4,-22 7 16 22,-12 3-9-26,-5 7-14 0,11 8-9 26,21-8-2-26,8 8-10 0,19-16-54 0,15 6-41 31,8-2-316-31</inkml:trace>
    </iact:actionData>
  </iact:action>
  <iact:action type="add" startTime="26864">
    <iact:property name="dataType"/>
    <iact:actionData xml:id="d6">
      <inkml:trace xmlns:inkml="http://www.w3.org/2003/InkML" xml:id="stk6" contextRef="#ctx0" brushRef="#br1">24061 5157 223 0,'-7'8'103'2,"-13"12"-30"25,-4 2-17-27,-9 12-18 0,11 13-4 1,-7-7-5 24,15-1-1-25,-5 8-1 0,19 5 0 4,7-10-3 22,14-8-4-25,8-12-3-1,11-11-10 4,-7-22-2 20,11-11-1-24,-21-15-2 0,-3 6-1 28,-12-3 0-27,-5-11-1-1,0 4 0 1,-14-5-1 24,8 11-8-25,-11 0-43 0,-9 16-50 29,2 7-171-28</inkml:trace>
    </iact:actionData>
  </iact:action>
  <iact:action type="add" startTime="28358">
    <iact:property name="dataType"/>
    <iact:actionData xml:id="d7">
      <inkml:trace xmlns:inkml="http://www.w3.org/2003/InkML" xml:id="stk7" contextRef="#ctx0" brushRef="#br1">22716 6118 143 0,'-1'-3'150'26,"1"0"-71"-26,0 3-25 0,-3 6-8 3,6-6-13 22,-3 2 5-25,1-4 14 0,-2 9 0 28,17-1-5-28,-8 15-24 0,8 7 6 0,4-2 4 25,9 1-7-25,-5-5-4 0,0-2-4 27,-1-5-2-27,14-7-3 0,-4 9 1 0,15-7 0 28,11-3 0-28,-1-7 0 0,6 0-3 1,9-17-1 26,-14 14-3-27,-7-2 2 0,-3 1 1 26,-8-5-2-25,-11 18-3-1,-6-14 2 0,5 10-3 29,-13-5-1-29,5 9 1 0,0-9-3 0,5 0 1 30,-2 0-1-30,-3 3-1 0,8-3 1 0,-3-7 1 28,-12 14-2-28,-4-7 1 0,-1-7-1 1,-2 11 0 24,-7 1 1-24,16-14-2-1,-16 13 2 25,2 1-1-25,-4-10 0 0,2 8 0 26,2-1-2-26,-4-2 2 0,-11 0-1 0,13-2-1 26,-6 4-1-26,-30-12 2 0,-4 1 1 3,-8-2-1 24,-22-6 0-27,11-12 0 0,8 9-2 3,10-2-2 22,5-8 0-25,16 3-1 0,3-7 3 27,14 18-1-27,6 7 3 0,-3 7 1 0,4-1 1 25,-4 8 2-25,33-5 0 0,6 12-2 6,12 8 0 18,6 5 0-23,-1 4 0-1,-12-14 3 4,6 14 2 23,-22-4 0-27,4-8-2 0,-12 3 3 4,-8-3-2 23,1-2-3-27,-13-7-2 0,-2-3 0 2,-14-1 0 26,3 21 0-28,-17-5 0 0,-9 1 0 25,-6 2 0-24,-15-6 0-1,11-1 0 0,17-1 0 29,-8 2 0-27,13-17 0-2,14 5 0 0,0-5 0 26,13 0 0-26,-3 5-17 1,6-5-60 0,-3-1-40 22,24 19-56-23</inkml:trace>
    </iact:actionData>
  </iact:action>
  <iact:action type="add" startTime="29898">
    <iact:property name="dataType"/>
    <iact:actionData xml:id="d8">
      <inkml:trace xmlns:inkml="http://www.w3.org/2003/InkML" xml:id="stk8" contextRef="#ctx0" brushRef="#br1">24009 5915 185 0,'1'5'205'1,"-2"-5"-111"1,-8 15-37 23,6-21 0-25,3 17-7 0,-1-6-1 27,1 11-11-27,-13-3-4 0,10 9-1 0,0-1-6 27,6 9 1-27,7 6-5 0,-7 18-3 25,1-7-3-25,12-10 1 0,0 2-2 27,5 1-1-27,-1-20-2 0,7 5-1 0,7-8-4 26,-8 0 1-26,12 3-3 0,1 7 2 1,1-7-7 25,-4 12-1-26,2-5 0 0,-7-1 0 27,-5 11 0-27,7-16 0 0,3 3 0 0,-11 0 0 33,11 2 0-32,0-4 0-1,-4 0 0 0,7 2 0 3,8-3 0 23,-4-1 0-26,5 8 0 0,-4 0 0 26,-11-8 0-25,6 10 0-1,-1-14 0 0,-18 4 0 25,3-7 0-25,0 1 0 0,14-3 0 28,-4 0 0-27,2 4 0-1,14-4 0 0,-8 16 0 27,18 2 0-27,-8 4 0 0,3-4 0 0,-21 3 0 28,-3-19 0-28,4 4 0 0,-4-10 0 2,1 5 0 24,11 5 0-26,-2 9 0 0,-2-13 0 28,-12 5 0-27,10-2 0-1,2 12 0 0,5-2 0 27,-15-7 0-27,5-2 0 0,6-2 0 0,2 5 0 26,0 4 0-26,2 1 0 0,0-8 0 26,-2 11 0-26,-5-8 0 0,3-6 0 2,-17-3 0 24,13 0 0-25,-7-1 0-1,9 0 0 27,-1-13 0-27,21 20 0 0,4-8 0 0,1 5 0 30,-5-4 0-29,-8 7 0-1,0-2 0 0,-21-9 0 27,8-4 0-27,0 13 0 0,-5-13 0 0,5 6 0 26,7-5 0-25,-2 6 0-1,13-5 0 29,2 6 0-29,-5-5 0 0,5 12 0 0,18-2 0 29,-23-10 0-29,-2-2 0 1,7-3 0-1,9-3 0 27,-22 11 0-27,2-8 0 0,-6 12 0 0,-2-12 0 29,3 5 0-29,1-7 0 0,2-1 0 0,4 6 0 27,-1-9 0-27,-1 2 0 0,-9-3 0 3,8 7 0 23,-5-6 0-25,1 1 0-1,-2-2 0 4,6 2 0 20,-5-12 0-24,-3 9 0 0,-7 6 0 28,13 2 0-27,0-7 0-1,10 6 0 0,8-3 0 26,-13-8 0-26,17 2 0 0,-7 6 0 27,-8-1 0-26,-4-3 0-1,3 14 0 0,4-10 0 27,-16 2 0-27,12-4 0 0,9 6 0 2,-17-3 0 24,9 1 0-26,2-1 0 0,-3-1 0 26,7 8 0-26,-1-13 0 0,-4 4 0 0,1 5 0 25,0-3 0-24,8-11 0-1,-12 8 0 27,1-3 0-27,11-2 0 0,-16 2 0 0,18-6 0 27,-7 8 0-26,-3-3 0-1,-2-5 0 0,-3-2 0 25,8 9 0-25,-24-7 0 0,11 9 0 26,0-7 0-26,-9 5 0 0,4 2 0 26,-12-8 0-26,20-3 0 0,-4 3 0 0,13-9 0 29,-16 6 0-28,7-5 0-1,7-1 0 1,-2 1 0 25,12-3 0-26,-22 6 0 0,6-3 0 2,1 4 0 24,1-1 0-26,-17 4 0 0,6-2 0 28,-2 4 0-27,0-4 0-1,7 0 0 0,-8 2 0 29,4 1 0-29,6-11 0 0,3 2 0 0,5-11 0 28,-4 4 0-27,6-9 0-1,4 0 0 0,-7 11 0 25,-6-6 0-25,2 8 0 0,-2 9 0 28,-4-11 0-27,4 8 0-1,-8-1 0 0,-8 9 0 26,8-13 0-25,-9 5 0-1,2-8 0 1,2-5 0 25,-9-1 0-25,7-18 0-1,-9-1 0 25,3-8 0-24,-4 19 0-1,-15 8 0 0,-4 22 0 25,0 11 0-24,-4-6 0-1,1 14 0 24,-9-6-15-24,-17-1-110 0,-53-8-15 2,-24-15-91 23</inkml:trace>
    </iact:actionData>
  </iact:action>
  <iact:action type="add" startTime="32135">
    <iact:property name="dataType"/>
    <iact:actionData xml:id="d9">
      <inkml:trace xmlns:inkml="http://www.w3.org/2003/InkML" xml:id="stk9" contextRef="#ctx0" brushRef="#br1">24213 6036 283 0,'-11'11'80'3,"-1"-5"-17"21,-17 5-21-24,9-5-12 0,13-6 3 25,4 0 6-24,-19 8-3-1,9-5-4 1,-10 23 2 25,4-2-7-26,-1 14-8 0,9-11-4 27,-2 4 0-27,0-3-2 0,9-8-2 0,-6 8-2 27,17-16 0-27,-4 7 6 0,4-1-1 2,6 1 4 23,11 6 4-25,6-3-1 1,-1 0-1 23,12 9 1-24,-1 6-3 0,-15-6-3 2,24-1-1 25,-10 7-2-27,-7-10 0 0,17 0-1 3,-18-2-3 22,18-3 0-25,-8 15-4 0,2-12-4 30,1 9 0-30,-8-11 0 0,2-1 0 0,1 5 0 27,6-20 0-27,-6 10 0 0,9-1 0 2,1-7 0 24,-6 6 0-25,-6 2 0-1,6-4 0 1,-14 4 0 25,7-3 0-26,1-6 0 0,-10 7 0 27,9-1 0-27,1-14 0 0,-10 8 0 2,-1 4 0 24,0-1 0-26,-1-6 0 0,-2 9 0 34,11 1 0-33,-17 4 0-1,12-6 0 0,-15 5 0 0,10-4 0 26,-8-4 0-26,21 7 0 1,-18 0 0 0,6 0 0 26,2 0 0-27,-2 1 0 0,0-2 0 3,1 3 0 23,-2 3 0-26,-3-9 0 0,12 4 0 28,3-12 0-27,-8 4 0-1,11 1 0 0,1 5 0 28,1-3 0-28,8 8 0 0,-2 1 0 0,6 2 0 26,-5-2 0-25,-1-2 0-1,-14 3 0 26,6-6 0-25,2 7 0-1,-1-5 0 0,-7-8 0 28,-2-5 0-28,5 10 0 0,-2-8 0 0,-3 3 0 29,4-8 0-29,-13-2 0 0,14 12 0 0,-13-9 0 27,18-3 0-27,-18 5 0 1,15 1 0 1,-2 2 0 23,3-5 0-25,2 5 0 0,7-1 0 30,1 3 0-30,10-12 0 0,-8 15 0 0,14-9 0 28,1 9 0-28,2 4 0 0,-12-10 0 0,4 0 0 27,1 10 0-26,-2-14 0-1,-16 2 0 1,1-1 0 24,7-3 0-25,-8 6 0 0,-2-4 0 26,7-9 0-26,-12 17 0 0,7-11 0 4,7 2 0 19,-7 1 0-23,14-3 0 0,-12 7 0 6,11-14 0 20,-5 4 0-26,4 3 0 0,-2-13 0 31,-9 13 0-30,-15-4 0-1,13 3 0 0,-9 1 0 26,8-4 0-25,-5 4 0-1,-5-5 0 0,9 5 0 29,5-8 0-28,-4 2 0-1,-14 0 0 0,1 1 0 27,-2 3 0-27,-3-5 0 0,13 1 0 0,-11 4 0 25,3-1 0-25,12 0 0 0,12 3 0 28,2-11 0-28,2 6 0 0,-5-7 0 0,-3 7 0 27,1-16 0-26,1 4 0-1,-13 12 0 1,-3-14 0 26,6 21 0-27,-14-7 0 0,-1 1 0 4,7-9 0 21,5 16 0-25,-16-18 0 0,21 13 0 4,1-9 0 24,-2 9 0-28,-3-5 0 0,-2 1 0 2,3 2 0 23,-10 3 0-24,26-8 0-1,-14 6 0 25,-4 1 0-25,2-3 0 0,2-2 0 1,-2 2 0 27,-10 0 0-27,10-12 0-1,-8 9 0 2,2-5 0 24,-7 4 0-26,0 1 0 0,2 1 0 3,-6-4 0 22,14-6 0-25,4-2 0 0,-3-1 0 30,2-9 0-30,1 7 0 0,-3 1 0 0,-10-1 0 28,6 11 0-27,8-14 0-1,-2-5 0 0,2 3 0 25,-1 7 0-25,-3 2 0 0,-7-3 0 24,8 6 0-24,4-3 0 0,8 1 0 26,-16 3 0-25,-1-3 0-1,3 1 0 0,8-8 0 58,-4-3 0-57,8-8 0-1,4 5 0 0,-4-4 0 0,2 15 0 0,-10-4 0 0,-9 6 0 0,-1-5 0 30,-4 2 0-30,8-5 0 0,-10-4 0 0,12-8 0 35,8-7 0-33,-4 6 0-2,7 3 0 0,-9 5 0 1,-7 14 0 23,-13 3 0-24,-11 5 0 0,-4-6 0 28,7 2 0-27,5-6 0-1,-4-8 0 0,2-9 0 26,-1 5 0-26,-14-21 0 0,0-2 0 4,-1 2 0 24,-10 12 0-28,5-4 0 0,5 21 0 1,-10 14 0 25,13 3 0-26,-1-1 0 0,-2 8 0 4,3-2 0 21,0 0 0-25,0 0 0 0,0 0 0 26,-10 0-21-26,4 0-83 0,-14-30-30 0,-16-7-51 26</inkml:trace>
    </iact:actionData>
  </iact:action>
  <iact:action type="add" startTime="34589">
    <iact:property name="dataType"/>
    <iact:actionData xml:id="d10">
      <inkml:trace xmlns:inkml="http://www.w3.org/2003/InkML" xml:id="stk10" contextRef="#ctx0" brushRef="#br1">24302 6043 279 0,'-7'4'49'4,"-9"-8"1"21,11 8 0-25,-15 7-9 0,0 4 10 4,4 4 5 20,-7 13-13-24,-2-2-11 0,9 4-1 24,-4 11-8-24,10-3-2 0,-1 0-5 24,11 0-2-24,8 4 0 0,-5-1 0 3,-3-7 0 21,29 8-3-24,-21 1-2 0,12-2 0 27,12 3-1-27,-4-3 1 0,10-12 1 2,4 2-1 24,-2-5 2-26,4-2-1 0,-14-3-1 3,6 4 0 23,11 3-3-26,9-7 0 0,-31-10 0 27,16 9 0-27,8 1-2 0,6-8 0 0,-15 3 1 23,13 0 2-22,-17-2 3-1,7 5-1 25,-15-9 1-25,5 3-2 0,4 0-3 3,-6-8 1 23,6 12-1-26,2-7 2 0,-2 9-1 4,0-6 0 20,-10 5-2-24,9-2-3 0,8 10-1 26,-8-3 0-26,-11-17 0 1,-2 2 0 1,-4-4 0 22,-2-14 0-24,20 18 0 0,-4-3 0 25,-8-7 0-25,1 4 0 0,7 12 0 29,-7-3 0-27,12-3 0-2,-5 8 0 0,-5-15 0 25,14 8 0-25,11 6 0 1,-9-6 0-1,17 4 0 25,2-3 0-25,1 1 0 0,6-8 0 3,-6 10 0 22,-20-6 0-25,13 10 0 0,0-8 0 27,-7 13 0-27,0-13 0 0,-3-7 0 0,3 1 0 25,0 1 0-25,10-6 0 0,-11-2 0 28,-4-9 0-27,-1 18 0-1,-8-9 0 1,3 0 0 25,-10 8 0-26,10 1 0 0,-6-1 0 3,28-5 0 21,-1 21 0-23,3-17 0-1,-2 1 0 25,12-4 0-25,-9-3 0 0,-8-6 0 2,-4 14 0 23,-2-1 0-25,-7-3 0 0,-2-5 0 29,-2 4 0-29,6-4 0 0,1 8 0 0,3-3 0 25,8 5 0-25,-6-5 0 0,5-3 0 4,1 8 0 20,-1-22 0-24,-11 24 0 0,3-12 0 27,4 5 0-27,-8-10 0 0,1-2 0 0,3 7 0 27,-5 0 0-26,2 0 0-1,16 0 0 2,-9 7 0 22,-1-2 0-24,2-5 0 1,7 0 0 24,-20 0 0-24,20-5 0-1,-2 1 0 28,-7-7 0-28,2 2 0 0,-14 6 0 0,6-2 0 27,-13-3 0-26,-7 3 0-1,-9 5 0 0,3-6 0 25,5 3 0-25,-6-4 0 0,8 7 0 4,7 4 0 21,-3-8 0-25,8-3 0 0,4-2 0 28,-4-2 0-28,18 8 0 0,-8-8 0 0,4 2 0 27,-14-2 0-27,1 8 0 0,-14-11 0 2,2 6 0 25,13-8 0-27,-20 1 0 0,16 3 0 3,2 5 0 26,-16-10 0-29,15-6 0 1,4 11 0 0,-5 0 0 25,5-1 0-26,-15 6 0 0,17-1 0 5,-5-8 0 21,-5 8 0-25,9-5 0-1,-4-4 0 1,-11 0 0 27,14 0 0-28,-6 0 0 0,-6 4 0 2,0-4 0 23,-9 8 0-25,16 0 0 1,-12 0 0 25,13 1 0-25,2-11 0-1,-4 9 0 0,1-8 0 25,5-8 0-25,13 1 0 1,-15 5 0 2,4 1 0 22,-5 8 0-24,1-9 0-1,2 3 0 28,-1-7 0-28,-9 6 0 0,6-11 0 0,0 7 0 27,6-4 0-26,-7 4 0-1,18 3 0 27,-24-4 0-26,20-1 0-1,-7-6 0 0,-2 3 0 27,2-2 0-27,-2 6 0 0,-14 4 0 0,13 3 0 27,9-10 0-27,-9 3 0 0,1-1 0 4,0-8 0 25,-5 4 0-29,-10 0 0 0,12-2 0 0,-8-5 0 27,-4 8 0-27,-19-10 0 0,17-14 0 2,-4 10 0 24,0-8 0-25,-7 10 0-1,3 1 0 26,-9 6 0-25,11-5 0-1,-23 1 0 0,5-9 0 25,-8 16 0-24,-1 2 0-1,-3 12 0 25,8 4 0-24,1 0 0-1,3 3 0 0,0 8 0 26,-4-6-15-25,8 12-9 0,-4-6-15 0,-17 2-23 26,11-4-30-27,-11-10-46 0,-24-13-23 24</inkml:trace>
    </iact:actionData>
  </iact:action>
  <iact:action type="add" startTime="43114">
    <iact:property name="dataType"/>
    <iact:actionData xml:id="d11">
      <inkml:trace xmlns:inkml="http://www.w3.org/2003/InkML" xml:id="stk11" contextRef="#ctx0" brushRef="#br2">20920 8183 224 0,'4'-13'69'2,"-4"16"-40"-1,-4-3-14 25,1 0-15-25,3 0-25-1,-9 10-88 1</inkml:trace>
    </iact:actionData>
  </iact:action>
  <iact:action type="add" startTime="43258">
    <iact:property name="dataType"/>
    <iact:actionData xml:id="d12">
      <inkml:trace xmlns:inkml="http://www.w3.org/2003/InkML" xml:id="stk12" contextRef="#ctx0" brushRef="#br2">20952 8163 371 0,'-7'-3'91'2,"7"6"-51"23,0 7-2-25,-2 2-3 0,-9 0 16 2,22 5 6 25,-9-4-10-27,1 7 2 0,-6 11-1 4,19 17-6 23,-9-6-1-27,9 14-9 0,-7-9-6 2,-1 2-6 23,8 16-3-25,-6-6-4 0,-5 6-8 30,8-9-5-29,3-5 0-1,-12-8 0 0,-4-8 0 28,0-4 0-28,-4-9 0 0,4 1 0 0,4-3 0 27,-8-14 0-26,4-6 0-1,4 0 0 1,-4-4 0 24,3 2 0-24,-2-15 0-1,28-40 0 27,-10 0 0-27,4-15 0 0,2 0 0 0,-8-4 0 30,7-10 0-30,-4 4 0 0,3-9 0 1,-7 2 0 25,4 15 0-25,-12 47 0-1,2 0 0 2,-10 19 0 25,0 8 0-27,0 5 0 0,0-10 0 28,-5 8 0-28,-3-6 0 0,3 6-64 0,5-12-21 27,-3 1-31-27,24 22-43 0,-1 8-263 0</inkml:trace>
    </iact:actionData>
  </iact:action>
  <iact:action type="add" startTime="43868">
    <iact:property name="dataType"/>
    <iact:actionData xml:id="d13">
      <inkml:trace xmlns:inkml="http://www.w3.org/2003/InkML" xml:id="stk13" contextRef="#ctx0" brushRef="#br2">21527 8492 427 0,'0'3'150'1,"6"-9"-76"27,7 1-9-28,-8-3-9 0,18 3-3 0,-6-12-6 24,25 2-9-24,-1 3-7 0,25-1-11 29,-10-7-4-29,0 9-9 0,1 0-5 0,-11-1-2 27,-5 9-3-27,-12 3-20 0,-27 0-33 0,-16 6-38 25,7 28-53-25,-34-4-198 0</inkml:trace>
    </iact:actionData>
  </iact:action>
  <iact:action type="add" startTime="44129">
    <iact:property name="dataType"/>
    <iact:actionData xml:id="d14">
      <inkml:trace xmlns:inkml="http://www.w3.org/2003/InkML" xml:id="stk14" contextRef="#ctx0" brushRef="#br2">21574 8765 145 0,'13'0'342'28,"-6"0"-246"-28,22-13-35 0,-12-11-4 0,4 7-10 31,9 11 5-31,4-3 0 0,-4-1-12 0,24 5-16 30,-18 7-8-30,10-4-8 0,-5 2-6 0,-5 2-2 26,5-7-2-26,-14 5-17 0,-11-6-30 3,4 0-35 22,-7-7-30-25,8 4-85 0</inkml:trace>
    </iact:actionData>
  </iact:action>
  <iact:action type="add" startTime="44467">
    <iact:property name="dataType"/>
    <iact:actionData xml:id="d15">
      <inkml:trace xmlns:inkml="http://www.w3.org/2003/InkML" xml:id="stk15" contextRef="#ctx0" brushRef="#br2">22410 7658 219 0,'5'-4'160'31,"3"4"-77"-31,-14 0-32 0,6-2-8 0,0 2-4 27,-2 23 4-26,2 16-9 0,0 3-3-1,-8 22-4 25,7 4 1-24,1 14-2-1,0 22-4 2,0 7-4 22,0-5-1-24,1-7-2 0,-2-18 0 26,1 5-5-26,0-13-1 0,-3 6-3 2,-6-4-2 24,21-22-2-26,-24-9 0 0,12-19 1 4,0-25 1 23,12 2 2-27,-12-7-1 0,4 5-3 3,3-9-1 25,11-22 7-28,1 2-4 0,1-18 1 2,12-5 1 25,-5-13-1-27,4 3-1 0,-1-10-1 3,6 7-1 22,-11 11-1-25,-5 22 0 0,-7 15-1 27,-2-3-1-26,2 10-2-1,-13 7-10 0,0 0-15 24,0 3-26-24,-8 3-21 0,-12 15-25 27,-13 2-75-27</inkml:trace>
    </iact:actionData>
  </iact:action>
  <iact:action type="add" startTime="44946">
    <iact:property name="dataType"/>
    <iact:actionData xml:id="d16">
      <inkml:trace xmlns:inkml="http://www.w3.org/2003/InkML" xml:id="stk16" contextRef="#ctx0" brushRef="#br2">22584 8577 432 0,'6'12'138'25,"3"-2"-55"-24,4 12-30-1,-2-2-23 27,12 9 2-26,5-1 3-1,10 17-1 0,-2-9-5 28,0-3-13-28,-5-1-10 0,-7-17-6 0,-8-8-1 29,0-10-8-29,-14 8-30 0,14-14-40 0,-12-23-30 28,-8-2-40-28</inkml:trace>
    </iact:actionData>
  </iact:action>
  <iact:action type="add" startTime="45367">
    <iact:property name="dataType"/>
    <iact:actionData xml:id="d17">
      <inkml:trace xmlns:inkml="http://www.w3.org/2003/InkML" xml:id="stk17" contextRef="#ctx0" brushRef="#br2">22968 7489 386 0,'9'23'98'1,"7"-1"-36"27,3 17-16-28,2 8-9 0,11 18 6 0,-1 11-4 27,9 14-2-26,4 9-2-1,9-3 0 2,-12 7-5 24,16 4-9-26,-10-6-5 0,9-11-5 26,-16-17-5-26,-7-20-5 0,-22-22 1 0,-1-14-2 25,-10-8 0-25,-10-12-4 0,10 6-9 27,0 1-10-27,-3-4-22 0,6-4-38 0,-14 8-36 26,-4-21-126-26</inkml:trace>
    </iact:actionData>
  </iact:action>
  <iact:action type="add" startTime="45697">
    <iact:property name="dataType"/>
    <iact:actionData xml:id="d18">
      <inkml:trace xmlns:inkml="http://www.w3.org/2003/InkML" xml:id="stk18" contextRef="#ctx0" brushRef="#br2">23287 8192 122 0,'0'0'245'26,"0"2"-130"-26,0 18-36 0,-17 13-19 2,-4 4-1 25,3 14-19-27,-7 14-10 0,-11-11-7 27,15 1-9-26,-8-7-6-1,6 3-6 0,6-15-2 27,10 1 0-27,2-15-12 0,5-7-24 0,0-2-13 25,2-8-34-25,14-10-45 0</inkml:trace>
    </iact:actionData>
  </iact:action>
  <iact:action type="add" startTime="46644">
    <iact:property name="dataType"/>
    <iact:actionData xml:id="d19">
      <inkml:trace xmlns:inkml="http://www.w3.org/2003/InkML" xml:id="stk19" contextRef="#ctx0" brushRef="#br2">25024 6888 297 0,'17'2'160'1,"-17"-2"-78"2,-3 4-27 21,2 3-35-24,-22 23 6 0,5-3-5 28,-8 1 3-27,-4 9-3-1,17 4 7 0,10-1 1 26,0-3-5-26,9-9 0 0,8-1 0 2,15-10-9 24,-6-8-6-26,9-15-4 0,17-7-1 25,-5-19-3-25,-4-13 0 0,-5 6-1 25,-33-3 0-25,1-8 0 0,-15 1-1 0,-10 18 1 27,-1 15-2-27,-4 11 2 0,-2 5 0 3,-3 7 2 23,3 6 4-26,3 8 3 0,13 3 5 5,5 6 1 21,8-6-4-25,3 0-5-1,10-2-3 2,5 0-2 24,9-9-1-26,9 2-1 0,-12-12 1 27,-8 3-1-27,-5-15-2 0,2-13 0 0,0-20-2 29,-13-12 1-29,-13-13 4 0,-3 3 1 0,-1 24-1 27,-6 33 0-27,18 11 1 0,-31 7 9 3,-5 26 8 26,-2 25-4-29,13-6-3 0,3 1-6 1,25-10-3 26,0-5-1-27,4-13 0 0,16-12-1 3,3-6-1 24,22-14-1-27,14-9-1 0,-9-16 1 26,4-11 1-25,-23-3 0-1,-9 8-1 0,-11 1 0 27,-11 7-1-27,-14 15-3 0,-3 2 3 1,-18 9 1 25,1 7 2-25,5 8 2-1,-9 17 2 26,3 7-2-26,21-3 0 0,8-7 2 0,-1-15-1 27,9-9 0-25,13 1-2-2,12 5-1 1,27-8-3 23,-9-23 1-24,5-2 0 0,-9-12 1 27,-10 4-2-27,-20-2-2 0,-6-5 0 26,-10 1-4-25,-17 15 2-1,-5 6 1 0,-2 10 5 28,-9 8 1-28,0 5 3 0,-9 6 0 0,18 11 4 26,4-10 2-26,14 9 1 0,-1-4 0 4,12 5-1 22,16-8-2-26,-2 0-4 0,21-1 1 30,6 1-2-30,2-10-1 0,-8-2-1 0,-5-5 0 25,-8-3 0-24,-20 3-1-1,3-2-2 0,-2 2-5 27,-1-7-7-27,0-1-13 0,15-9-18 2,-15-11-34 22,-12-6-56-24,21-15-25 0</inkml:trace>
    </iact:actionData>
  </iact:action>
  <iact:action type="add" startTime="48357">
    <iact:property name="dataType"/>
    <iact:actionData xml:id="d20">
      <inkml:trace xmlns:inkml="http://www.w3.org/2003/InkML" xml:id="stk20" contextRef="#ctx0" brushRef="#br2">25025 7087 110 0,'0'-2'276'1,"12"-5"-169"1,-12 10-46 22,0-6-9-24,1 6 5 0,6-3-7 25,2 13-6-25,1-3-1 0,3 4-3 0,5 2-3 26,5 9-8-26,-3-9-2 0,3-3-3 28,2 9-7-28,7 1-2 0,-7 6-2 0,9 1-2 27,7-3-1-27,-8-3-10 0,-8-9 0 1,5 0 0 26,7 0 0-27,-6 7 0 0,1 1 0 25,2 0 0-25,-7 12 0 0,5-14 0 2,-12 1 0 24,1-10 0-26,-4-5 0 0,6-7 0 26,5 6 0-26,-19 0 0 0,17 5 0 0,-2-2 0 29,-3 2 0-29,12 0 0 0,-10 1 0 1,6-1 0 26,6-1 0-27,-3-3 0 0,-10-2 0 4,11 1 0 22,-4-4 0-26,-5 4 0 0,-3-1 0 3,-1 1 0 22,12 2 0-25,-15 8 0 1,9-16 0 25,5 0 0-25,-8 0 0-1,5 1 0 0,-8 2 0 29,3 3 0-29,-3-6 0 0,1 5 0 1,-4 1 0 25,-1-3 0-25,17 3 0-1,-2 9 0 2,-8-13 0 22,10 0 0-24,4 1 0 0,-14-3 0 30,-7 3 0-30,5 7 0 0,-2-6 0 0,9-1 0 27,-8 0 0-27,13 3 0 0,-12-1 0 4,19-2 0 23,-3 0 0-27,-14 4 0 0,4-4 0 0,-3 6 0 27,2-9 0-27,-15 0 0 0,24 5 0 3,-2-7 0 25,-1 2 0-28,2 14 0 0,5-11 0 2,-3 5 0 27,-11-14 0-29,-2 19 0 0,-6-13 0 1,9 0 0 24,-13 0 0-25,8 8 0 0,18-6 0 30,-15-2 0-28,20 7 0-2,-4-7 0 0,-6 7 0 3,6-4 0 22,0-3 0-24,-16-10 0-1,15 15 0 28,-14-14 0-27,14 9 0-1,-6 4 0 0,11-8 0 30,-1 1 0-30,11-3 0 0,-3 2 0 0,15 4 0 26,-6-15 0-26,-17 12 0 0,14-9 0 4,-9 12 0 22,-8-10 0-26,1 10 0 0,11-9 0 28,-4 6 0-27,4 1 0-1,-8-4 0 0,-1 2 0 27,11-6 0-27,-6 2 0 0,5-4 0 0,7-2 0 26,-17 8 0-25,-2-8 0-1,2 6 0 26,2-1 0-26,3-9 0 0,-16 9 0 1,17 3 0 27,-16-11 0-28,-2 5 0 0,-4 9 0 0,-11-4 0 27,-3 4 0-27,-1 6 0 0,-13-3 0 2,1-3 0 24,13-1 0-25,-13 4 0-1,0 0 0 26,0 0 0-25,-13 0 0-1,23 0 0 0,-19 4 0 25,2-8 0-24,7 4 0-1,0 0 0 24,-5 4 0-24,-3-8 0 0,-1 0 0 2,-33-2 0 24,-32-20 0-26,-10-5 0 0,0 13 0 27,-12-12 0-26,22 13 0-1,6 0 0 0,12 10 0 28,17-2 0-28,23 9 0 0,14 0 0 2,2-6 0 26,10 6 0-28,-7 0 0 0,-3-2 0 0,5 4 0 26,-5-7 0-25,13 5 0-1,10 9 0 25,36 7 0-24,18 7 0-1,4-4 0 0,11 1 0 26,-17-6 0-26,-4 4 0 0,-25-6 0 3,-1 0 0 24,-29 2 0-27,0-14 0 0,-13 3 0 26,-17 0 0-25,12-3 0-1,-1 5 0 0,3 10 0 28,-36 15 0-28,-25 38 0 0,-3-6 0 0,3-12 0 26,2-13 0-26,2 5 0 0,14-15 0 4,18 5 0 24,5-15 0-28,4-9 0 0,13-4 0 2,-11-4 0 23,11-6 0-25,3-9-147 0,-44-26-100 26</inkml:trace>
    </iact:actionData>
  </iact:action>
  <iact:action type="add" startTime="50390">
    <iact:property name="dataType"/>
    <iact:actionData xml:id="d21">
      <inkml:trace xmlns:inkml="http://www.w3.org/2003/InkML" xml:id="stk21" contextRef="#ctx0" brushRef="#br2">25037 7064 396 0,'0'-5'114'1,"1"3"-40"-1,-1 2-9 28,3 2-10-27,17 7-7-1,-1-4-5 0,6 16-1 26,4 11-3-26,1 1-2 0,4 1-3 25,11 4-6-25,-2-12-2 0,6 9-4 0,2-18-22 26,14 12 0-26,11-9 0 0,12 10 0 25,-4-5 0-25,5 3 0 0,-4 0 0 3,-10 0 0 20,-2 1 0-23,-5 4 0 0,5-7 0 27,-10-7 0-27,14-4 0 0,0-4 0 2,14-4 0 21,-14 3 0-23,-13-3 0 0,10-3 0 27,-7 7 0-26,5-9 0-1,2 7 0 1,1-1 0 24,1 1 0-25,5-4 0 0,-4 2 0 26,-21 0 0-25,8 2 0-1,-12 7 0 0,-1-11 0 25,-8 5 0-25,11-13 0 0,-9 9 0 29,14 0 0-29,18-10 0 0,3 8 0 0,13-8 0 27,-12 2 0-27,-13-4 0 0,7 3 0 4,-9 1 0 21,-10 2 0-25,4 8 0 0,-1-11 0 4,-2 6 0 24,-5-6 0-28,1 0 0 0,-5 3 0 4,4-4 0 20,-8 4 0-24,-1 0 0 0,-2 2 0 5,5-9 0 21,1 5 0-26,3-6 0 0,4-4 0 25,0-2 0-24,-21 11 0-1,-3-11 0 0,10 3 0 25,-16-2 0-24,-8 9 0-1,18-12 0 26,-27 9 0-26,-4 2 0 0,0 3 0 0,-2-1 0 26,-1 6 0-26,0-3 0 0,-4 2 0 27,1-2 0-27,-4 8 0 0,-9-1 0 0,3-2 0 26,5 9 0-26,-70 21-52 0,-41-8-101 2,-43 1-67 20</inkml:trace>
    </iact:actionData>
  </iact:action>
  <iact:action type="add" startTime="51370">
    <iact:property name="dataType"/>
    <iact:actionData xml:id="d22">
      <inkml:trace xmlns:inkml="http://www.w3.org/2003/InkML" xml:id="stk22" contextRef="#ctx0" brushRef="#br2">25322 7070 203 0,'-23'8'21'1,"-2"-5"-21"-1,-14 3-55 2</inkml:trace>
    </iact:actionData>
  </iact:action>
  <iact:action type="add" startTime="51450">
    <iact:property name="dataType"/>
    <iact:actionData xml:id="d23">
      <inkml:trace xmlns:inkml="http://www.w3.org/2003/InkML" xml:id="stk23" contextRef="#ctx0" brushRef="#br2">25098 7102 191 0,'0'0'82'1,"0"0"-16"25,-3 0 22-25,10-4 8-1,-4 4-5 0,6 0-3 27,14 11-28-26,14 12 7-1,7 8-11 1,-1 6-13 22,15 3-9-23,15 1-5 0,-2-3-5 26,42 1-16-25,10-3-8-1,18 5 0 3,17 8 0 22,8 6 0-25,5-4 0 0,-30-14 0 26,-13 0 0-26,-5-13 0 0,-6-7 0 0,4-8 0 25,16-1 0-25,-16-5 0 1,3-3 0 26,-21-9 0-27,-10 4 0 0,-5 5 0 1,9 8 0 25,-1-13 0-25,6 5 0-1,-18-3 0 25,8-7 0-25,-18-3 0 0,-3 0 0 0,6 2 0 26,-33 5 0-25,-28 8 0-1,3-2 0 25,-11-6 0-25,-8 10 0 1,0-2 0-1,-4-8 0 25,4 6 0-25,-12 0-73 0,4-5-78 28,-48 5-105-28</inkml:trace>
    </iact:actionData>
  </iact:action>
  <iact:action type="add" startTime="52071">
    <iact:property name="dataType"/>
    <iact:actionData xml:id="d24">
      <inkml:trace xmlns:inkml="http://www.w3.org/2003/InkML" xml:id="stk24" contextRef="#ctx0" brushRef="#br2">25376 7240 453 0,'0'4'102'1,"16"5"-20"-1,-3 5-22 0,9 6-17 28,14 8 2-28,18 0 0 0,9 0 0 0,1 3-6 27,9 2-3-27,8-1-6 0,-2 2-6 1,6-6-6 24,12 2-17-25,6-6-1 0,24-5 0 26,31-8 0-26,12 3 0 0,5-9 0 2,-1-5 0 23,-10 17 0-25,-31 0 0 0,-5-3 0 26,-15 3 0-26,7 0 0 0,0-12 0 3,-15-8 0 23,15-4 0-25,-2-5 0-1,-14-1 0 3,8 0 0 24,-11 2 0-27,-10 3 0 0,-2 0 0 3,-17 4 0 22,11 11 0-25,-5-10 0 0,-10 3 0 31,-4-9 0-31,-16 4 0 0,4 7 0 0,-11-7 0 27,-11 1 0-27,-20 4 0 0,-10 0 0 0,5 4 0 27,-10-1 0-26,5-3 0-1,-13-3 0 1,10 16 0 26,-4-18 0-27,-50 22 0 0,-14 0 0 4,-42 2 0 22,-14-10 0-26,-1-4 0 0,5 2 0 3,-18-14 0 24,1 2 0-27,6-4 0 0,-10-4 0 3,0 2 0 23,-10 13 0-26,22-8 0 0,6-5 0 28,-14-6 0-27,-11 4 0-1,7-16 0 0,34 5 0 27,3-8 0-26,3-5 0-1,7 7 0 0,4-4 0 26,-7 1 0-26,-5 1 0 0,4 18 0 4,1-8 0 20,0 9 0-24,19-5 0 0,8 6 0 28,5-2 0-28,9 3 0 0,11-13 0 0,-4-6 0 28,14-4 0-28,10 12 0 0,-1 9 0 2,19 1 0 25,2 12 0-27,8 5 0 0,0-10 0 2,0 5 0 23,0 0 0-25,0 5 0 0,0-5 0 29,0 0 0-29,0 0 0 0,0 5 0 0,0-10 0 25,0 10 0-25,13-1 0 0,-8 7 0 25,26 10 0-25,12-5 0 0,18 18 0 2,-1-2 0 24,3 8 0-25,11-3 0-1,-10 0 0 26,16 8 0-26,20 8 0 0,14 0 0 0,30 1 0 27,17-11 0-26,-21-22 0-1,-3 8 0 1,-10 7 0 24,-2-13 0-25,-5 14 0 0,-7-19 0 29,-8 11 0-28,2-12 0-1,3 1 0 0,10-5 0 27,21-2 0-26,0-8 0-1,-5-6 0 0,-11-4 0 25,-23 12 0-25,-23-5 0 0,-20 8 0 28,-2 3 0-26,-25-11 0-2,-1 6 0 0,-23-18 0 24,-7 18 0-24,-1-6 0 0,0 0 0 4,0-6 0 22,-9 12 0-26,9 0 0 0,-18-4 0 26,-48-4 0-26,-67-18 0 0,-26 6 0 0,-18-6 0 28,-16-8 0-28,-17-2 0 0,18 7 0 4,-41-5 0 21,-8-6 0-25,17 8 0 0,22 13 0 27,-2 7 0-26,14-2 0-1,33-4 0 0,13-1 0 26,7 1 0-25,10-19 0-1,30 6 0 2,-1-5 0 21,14 10 0-23,9-9 0 0,26 1 0 26,-6-3 0-24,30-3 0-2,2-6 0 0,0-2 0 27,5 15 0-26,2 1 0-1,9 2 0 1,7 9 0 23,-9 10 0-24,9 5 0 0,3 0 0 26,-6 0 0-26,12 5 0 1,-9 3 0 24,15 6 0-25,21 16 0 0,-3-3 0 1,24-2 0 23,18 0 0-24,31 4 0 0,17-16 0 28,5 7 0-28,17 0 0 0,11 5 0 0,-2 3 0 26,-6 11 0-26,8-1 0 0,-11 3 0 4,-6-5 0 22,3-1 0-26,12-1 0 0,23-1 0 3,-34-5 0 23,-22-16 0-26,-17 6 0 0,0-11 0 28,7 6 0-28,12-1 0 0,-3-10 0 0,-11 1 0 26,14-6 0-26,-6 1 0 0,-1-1 0 2,-21-11 0 23,-4-1 0-25,0 5 0 0,-21-7 0 27,2 7 0-27,-12 5 0 0,3-5 0 4,-25 1 0 20,-10-2 0-23,-7 9 0-1,-6-6 0 27,-15 9 0-26,0-1 0-1,0-1 0 0,-4 5 0 24,1 2 0-24,-10-1 0 0,-3 1 0 3,-65 8 0 20,-44-2 0-23,-14-4 0 0,-6-5 0 26,-19 8 0-26,-14-5 0 0,5-9 0 4,1 3 0 21,-18-7 0-24,6-9 0-1,-21-1 0 25,-15-15 0-25,7 6 0 0,24-9 0 0,5-12 0 25,9 2 0-24,16-12 0-1,18-14 0 25,24 5 0-24,34 4 0-1,18 27 0 2,8-2 0 23,31 25 0-25,12 9 0 0,11 1 0 26,3 2 0-25,3 0 0-1,-3 0 0 1,0 2 0 25,17 1 0-26,34 11 0 0,30 17 0 25,32 20 0-25,46 4 0 0,25 6 0 2,-1-7 0 23,-26 3 0-24,-21-12 0-1,2-2 0 26,5-8 0-25,-12 12 0-1,9-9 0 0,-12-1 0 28,-5-15 0-27,6-8 0-1,26-26 0 0,3-1 0 28,-17-1 0-28,-17 0 0 0,-28 11 0 1,-18-5 0 25,-34 6 0-26,4-8 0 0,-1 10 0 26,-6 5 0-25,2-5 0-1,14 0 0 2,-12-5 0 21,1 0 0-23,-17-1 0 0,-27 6 0 25,-2 6 0-25,0-6 0 0,-2-6 0 2,-9 12 0 24,11-12 0-25,-5 12 0-1,10-12 0 26,-7 12 0-26,4-12 0 0,-4 6 0 0,2 6 0 26,0-6 0-26,-3-6 0 0,3 6 0 29,-23-9 0-29,-23-6 0 0,5-28 0 0,-25 4 0 31,5-10 0-31,-6-4 0 0,-7 0 0 0,-6-4 0 6,14 9 0 21,-4 11 0-27,22 4 0 0,25 11 0 0,-7 5 0 29,38 24 0-29,-3-7 0 0,2-4 0 2,-7 4 0 21,13 0 0-23,3 9 0 0,24 13 0 24,29 13 0-23,26 0 0-1,10 11 0 25,-13-5 0-25,0 0 0 0,2-6 0 4,2 1 0 23,-15-11 0-26,-17 1 0-1,-17-3 0 1,-10-1 0 25,-17-11 0-26,-7 6 0 0,-13-14 0 5,-10-3 0 20,5 8 0-25,-10 29 0 0,-39 31 0 3,-30 3 0 24,-6-6 0-27,-10-4 0 0,-20 0 0 7,15-8 0 0,5-2 0 19,23-3 0-25,24-14 0-1,25-12 0 0,15-22 0 28,10 6 0-28,15-17 0 0,-3 4 0 0,4 7 0 25,-3-21 0-25,46-28 0 0,8 21 0 25,-7-17 0-24,4-2 0-1,15 4 0 24,1-13 0-23,3 14 0-1,4 3 0 1,-23 9 0 25,-18 15 0-25,-6 15 0-1,-30 0 0 2,4 0 0 25,-11-5 0-27,0 5 0 0,0-4 0 26,-2 13 0-25,-7-14 0-1,6 10 0 0,1-10 0 24,-11 10 0-24,-71-39 0 0,-26-14 0 27,-19-17 0-26,18-22 0-1,-4 3 0 0,31-10 0 7,22 13 0 2,24 23 0 16,22 17 0-25,12 21 0 0,4 22 0 5,0 1 0 21,0-3 0-26,4 2 0 0,-1 2 0 2,7-4 0 22,-7 9 0-24,14 18 0 0,9 3 0 30,18 18 0-30,26 1 0 0,-5 1 0 0,10 18 0 25,-2-10 0-21,19-5 0-4,-5 1 0 1,-13-12 0 27,-7 5 0-28,-13-15 0 0,-21-15 0 0,-10-3 0 10,-32-14 0 22,8 0 0-32,-2 3 0 0,-7 3 0 0,-3-6 0 27,9 17 0-27,-66 13 0 0,-10 4 0 0,-11 3 0 31,-3-1 0-31,-5-8 0 0,1 3 0 0,28-1 0 8,-1 2 0 20,27-12 0-27,26-8 0-1,10-11 0 0,8-1 0 29,3 0 0-28,2 0 0-1,-5-13 0 0,13 18 0 26,-8-10 0-26,0-9 0 0,47-9 0 1,9-27 0 23,27-10 0-24,21-18 0 1,14-23 0 25,-1-1 0-25,-25 12 0-1,-30 28 0 30,-15 26 0-30,-30 16 0 1,-22 12 0-1,-8 14 0 1,-5 3 0 8,5-7-19 20,-1-2-81-29,-23 25-27 0,-19 10-36 0</inkml:trace>
    </iact:actionData>
  </iact:action>
  <iact:action type="add" startTime="56435">
    <iact:property name="dataType"/>
    <iact:actionData xml:id="d25">
      <inkml:trace xmlns:inkml="http://www.w3.org/2003/InkML" xml:id="stk25" contextRef="#ctx0" brushRef="#br2">26141 6845 114 0,'21'3'456'1,"-24"0"-351"2,-10 11-48 23,-11 43 3-26,-16 51-31 0,-1 28 4 4,21 7-2 20,-12 4-9-24,18-13-1 0,-13-19-5 25,16-17-10-25,-1-13-2 0,8-23-3 25,4-26-1-24,3-12-8-1,10-11-19 0,-2-19-28 27,21-16-31-27,6-28-15 0,-19-4-82 25</inkml:trace>
    </iact:actionData>
  </iact:action>
  <iact:action type="add" startTime="57004">
    <iact:property name="dataType"/>
    <iact:actionData xml:id="d26">
      <inkml:trace xmlns:inkml="http://www.w3.org/2003/InkML" xml:id="stk26" contextRef="#ctx0" brushRef="#br2">27627 7094 484 0,'1'8'118'1,"-15"24"-30"-1,4 17-22 4,-6 32-10 22,12 28-16-25,4 30-5-1,7-19-3 29,6 1 2-27,7 0-7-2,-2 0-2 0,-5-14-11 25,4-29-10-25,-8-16-4 0,-9-17 0 0,3-16-24 25,-15-10-43-25,5-14-47 0,-16-24-53 26,-5-26-24-26</inkml:trace>
    </iact:actionData>
  </iact:action>
  <iact:action type="add" startTime="57739">
    <iact:property name="dataType"/>
    <iact:actionData xml:id="d27">
      <inkml:trace xmlns:inkml="http://www.w3.org/2003/InkML" xml:id="stk27" contextRef="#ctx0" brushRef="#br2">29227 6699 331 0,'8'-5'183'3,"-6"1"-115"22,7 16 2-25,-9 11 3 0,15 47-30 28,12 25 2-27,15 18 11-1,-1 23-8 0,2 14-14 25,-2 2 2-25,-8 0-17 0,-7-14-2 2,-26 0-17 22,-3-24 0-24,-15-13 0 0,0-32 0 25,11-28 0-25,-2-24 0 0,9-17-10 25,9-14-18-25,-6 2-21 0,-2-18-9 1,12-34-26 26,-18-13-60-27</inkml:trace>
    </iact:actionData>
  </iact:action>
  <iact:action type="add" startTime="58322">
    <iact:property name="dataType"/>
    <iact:actionData xml:id="d28">
      <inkml:trace xmlns:inkml="http://www.w3.org/2003/InkML" xml:id="stk28" contextRef="#ctx0" brushRef="#br2">30400 6710 411 0,'3'5'116'3,"6"-1"-35"25,-7-1-6-28,-2 0-19 0,28 24-6 2,2 17-3 24,11 22-11-25,5 21 1-1,11 37-14 25,-1 6-4-24,-11 5-4-1,2-6 0 0,-10-20-3 28,-5-16-6-28,-11-21 0 0,-14-10-5 1,-4-27-1 28,-3-35 0-29,0 4-5 0,0-8-19 1,-6 0-15 25,6 2-25-26,-4-1-33 0,-17-28-50 26,-2-36-153-26</inkml:trace>
    </iact:actionData>
  </iact:action>
  <iact:action type="add" startTime="58890">
    <iact:property name="dataType"/>
    <iact:actionData xml:id="d29">
      <inkml:trace xmlns:inkml="http://www.w3.org/2003/InkML" xml:id="stk29" contextRef="#ctx0" brushRef="#br2">31789 7351 396 0,'18'28'109'0,"-18"-19"-26"28,8-12-10-28,-5-6-28 0,-3-1-21 0,0 7-4 28,-24-54-5-27,-34-41 27-1,-30-23 4 0,-21-3-16 27,-4-19-10-27,-11-22-2 0,5 15-11 26,-2-3-3-25,17 39-4-1,20 41 0 1,14 15-13 29,30 21-34-29,9 23-43-1,27 11-28 0,8 17-88 26</inkml:trace>
    </iact:actionData>
  </iact:action>
  <iact:action type="add" startTime="68439">
    <iact:property name="dataType"/>
    <iact:actionData xml:id="d30">
      <inkml:trace xmlns:inkml="http://www.w3.org/2003/InkML" xml:id="stk30" contextRef="#ctx0" brushRef="#br0">16666 13039 195 0,'24'-6'94'2,"-3"-11"-24"23,15 3-13-25,-19-16-9 0,-4-12-19 26,2-12-4-25,-12-8 0-1,10-27 1 0,-22-7-4 26,-7-37-4-26,-16 1 0 0,-11-17-5 2,-14 2 0 21,-17-20-5-23,-10-1-3 2,-26 3-2 24,-2 12-1-26,-15 27-2 0,-5 25 0 4,25 16 0 22,17 18 0-25,29 31 0-1,33 10 0 3,10 20 1 23,4-8-1-26,10 11 0 0,4-2 0 26,0 5 1-25,0-9-1-1,0 1 0 0,-7 5 0 28,11 3-1-28,-1 5 2 0,-6-5-1 0,3-5 0 26,0 10 1-25,3 1 0-1,-6-6-1 25,3 0 0-25,3-2 0 0,-6 4-1 0,-1-2-1 27,4 2-2-26,7 13-7-1,-4 7 6 28,14 2 3-27,4 1 1-1,-5-5 1 0,7-7 0 26,-10 1 0-26,14-11 1 0,-6-1 0 0,15 2-1 27,7 9 3-26,15 2 3-1,6 9 3 1,16 11-1 26,10 5 0-27,-6-6 2 0,0 3 1 3,-20-7 2 23,5-8-4-26,-25-5-1 0,-14-12-2 27,-14 0-2-26,-16-7-3-1,0 2-1 1,-7 2 0 25,7-7 0-26,-3 5-1 0,6 0-1 4,-23 0 2 22,-17-10 0-26,-2-16 0 0,-17-17 0 26,-12-1 0-26,-12-18 0 0,-4 5 0 0,10 15 1 26,-9 0-1-25,9 15 0-1,6 1 0 2,12 18 0 23,2-10-1-25,8 7 1 0,5-9 0 27,5 3 0-26,16 3-1-1,1 10 1 0,19-3 0 26,3 5 0-26,2 8 1 0,-5-6-1 4,-5-6 3 22,5 15-3-26,5-12 2 0,-5 3-2 27,11 13 1-26,6 21-1-1,6 14 0 0,18 27 1 27,-2 15 1-27,22 28 3 0,-2 3 1 0,6-6 4 31,-8-16-1-30,-24-22-2-1,-17-39-5 0,-9-12-2 7,-7-15-1 17,0 0-11-24,-13-20-28 0,9 7-30 26,-12 2-61-26</inkml:trace>
    </iact:actionData>
  </iact:action>
  <iact:action type="add" startTime="69994">
    <iact:property name="dataType"/>
    <iact:actionData xml:id="d31">
      <inkml:trace xmlns:inkml="http://www.w3.org/2003/InkML" xml:id="stk31" contextRef="#ctx0" brushRef="#br0">23615 13222 291 0,'-8'-11'67'1,"-7"-18"-42"25,-22-30 28-26,-19-18-15 0,-9-15-10 1,-35-6-7 28,-24-19 0-29,-13-20-4 0,-11-16 4 0,-29-7-5 30,0 22 4-30,-24 1 7 0,-33-13-6 0,12-7-10 27,-5-14-5-27,-30-1-2 0,-1-2 1 25,10 16-3-25,15 12-1 0,8 9 0 2,49 36-1 26,23 22 1-28,0 14 10 0,16 12-3 2,23 16-4 24,-14 4 2-25,46 8-4-1,14 1 0 30,7 11-3-29,1 1 1-1,7-10 0 0,25 12 0 2,9 10 0 24,9-7-1-26,10 7 1 0,-3 0 1 26,3 0 0-25,-7 0-1-1,5 0 0 0,2-8 0 26,0 16-1-26,9-8 1 0,4 7-2 27,-3 3-2-27,27-2 1 0,3 15 3 0,17-11-1 26,7 7 1-26,12-5 0 0,8 9 1 2,16-13-1 23,2 6 0-25,18-6 0 0,-30 10 0 27,20 8-1-27,-10 0 1 0,-14-11 0 1,-11 11 1 27,-1-5 1-27,-28-14 3-1,-21-4 0 1,-12-5 0 23,-13 0-1-24,3-4-3 0,-3 4-1 27,-16-10-2-26,-9-18 2-1,-41-4 0 1,-8-4 1 30,-9-1-1-31,-1-5 1 0,-26 0-1 0,3-17 1 29,-14 20 0-28,4 11-1-1,17 13 0 0,19 15-1 27,24 0 1-27,14 0 0 0,2 15-1 2,1-10 0 24,21-20 1-25,-1 25 0-1,17-5 0 26,1-10 0-26,2 10 0 0,-11-20 2 0,11 30-2 28,11-20 3-27,-11 10-1-1,20 24 2 0,18 18-2 27,6 14 1-27,2-1 0 0,8-4 2 3,-11-9 1 23,21 5 8-26,-8 12-1 0,4-13-3 4,21 7 9 22,-22 2-2-26,15 2-5 0,-21 2-3 4,-14-8-2 22,-3-2-5-26,-16-20-1 0,-20-23-1 31,3-9-2-31,-6-4-1 0,3-1-9 0,0 6-8 28,0-6-19-28,0-11-17 0,-3-14-19 0,6 19-85 29</inkml:trace>
    </iact:actionData>
  </iact:action>
</iact:actions>
</file>

<file path=ppt/ink/inkAction3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17T02:05:54.200"/>
    </inkml:context>
    <inkml:brush xml:id="br0">
      <inkml:brushProperty name="width" value="0.05292" units="cm"/>
      <inkml:brushProperty name="height" value="0.05292" units="cm"/>
    </inkml:brush>
  </inkml:definitions>
  <iact:action type="add" startTime="6560">
    <iact:property name="dataType"/>
    <iact:actionData xml:id="d0">
      <inkml:trace xmlns:inkml="http://www.w3.org/2003/InkML" xml:id="stk0" contextRef="#ctx0" brushRef="#br0">857 9017 156 0,'4'0'46'1,"-4"7"-6"1,3-14 10 22,-6 14-4-24,6-5-9 0,-3 6-7 25,9 10-15-25,-2 1 2 0,1-7-3 2,2 1-4 22,-3-13 3-24,16 12-1 0,9-12-2 25,10-6-4-25,22 0-2 0,11 1 0 25,9-8 1-25,-3-4 2 0,9-1 2 1,13 4-1 24,-14-8 1-25,3 5 1 0,-5-9-3 5,6 1-1 19,-4 2 1-24,0 5-4 0,16 5-1 26,-8 0 1-26,6-8-3 0,-15 4 1 26,5-1-1-26,20 6 0 0,15 1-1 0,-1 15 1 25,11 6 1-25,11-1-1 0,6 4 0 27,-1 24 1-26,0 0 0-1,-4 5 2 0,11 5-1 26,-17-8 0-26,2-5-1 0,5-6-1 2,3-7 0 23,-2-13 0-24,-14-14-1-1,2 4 0 26,-11-2 0-26,16-4 1 0,-6-1 0 2,6 7 1 25,-9 4-1-26,2 1 0-1,-13 3 1 1,2-9-1 24,2 0-1-25,-4 0 1 0,8 1 1 25,-18-11-1-24,14 13 1-1,16-7-1 2,-18 7 0 23,20-2 0-25,-15-6 0 0,-9 1-1 27,7 5 1-25,1-7 0-2,22 3-1 0,-8 6 2 26,19 0-2-25,-4 17 2-1,-2 0-2 1,11 11 1 27,-8 13 0-28,10-6 0 0,-17-1 1 3,-9-15-1 20,-5-6 0-23,27-13 0 0,-16-10-1 26,-5 3 1-26,-4-11-1 0,19 8 1 2,16-6 0 23,4 20 0-24,2-18 1-1,-5 24-1 25,3 2 0-25,-4-4 0 0,7 1 0 1,-7-1 0 24,-9-10 1-24,19 4 0-1,8-13-2 28,-1 9 1-28,-17 4-1 0,11-4 1 2,25 9 0 23,-4 6 0-24,8 0 1-1,7 12-2 2,-11 1 3 22,-2 4-1-24,-14-10 0 0,2 2-1 24,24-10 0-23,-13-4 0-1,-17-11-1 26,17-7 1-26,15-2 0 0,8 4 0 0,12 4 0 27,2-1 0-27,-5 17 0 0,-25-2 1 3,8 7 0 23,0-5 0-26,-8-4-1 0,-21-5 0 4,-12-12 0 21,14-13 0-25,-3 0 0 0,-11-7 1 28,0-1-1-27,-4 4 0-1,1 5 0 0,-7 4 1 26,-24 8 0-26,1 9-1 0,-4 0 3 1,-2 2-2 24,4-2-1-24,-24 4 1-1,-9-14-1 25,-5-1 1-24,17-2-1-1,-1-2 0 1,-24 9 1 29,-1 10 1-30,-23 10 2 0,-6-1 3 2,-28 1 0 24,-26-8-1-26,-18-2-3 0,-2-4-3 26,-2 3-4-26,-35 4-20 0,-21 16-9 0,-1-4-36 28,-17 15-77-28</inkml:trace>
    </iact:actionData>
  </iact:action>
  <iact:action type="add" startTime="8421">
    <iact:property name="dataType"/>
    <iact:actionData xml:id="d1">
      <inkml:trace xmlns:inkml="http://www.w3.org/2003/InkML" xml:id="stk1" contextRef="#ctx0" brushRef="#br0">20426 7583 222 0,'20'19'166'3,"-1"-2"-109"22,-6 13-3-25,-9 15-14 0,4 9-23 2,7 1 0 22,-15 13 0-23,14 0 0-1,10 0 6 28,-5-8 8-28,-10-12-5 0,20-18-7 1,-22-5-5 25,16-23-4-26,-3-2-4 0,21-19-4 27,27-42-2-26,-3-17 1-1,15-37-1 0,27-25 0 27,8-17 0-27,-12-21 0 0,-22 38 1 0,-4 47 0 28,-15 34-1-28,-21 21 1 0,-17 21 0 2,-11 17 0 29,-17 1 0-31,4-2 0 0,-9 5 0 0,-5 30-1 30,-4 5 2-30,-11 15-1 0,-2 25 0 0,-24 13 1 27,-6 18 2-27,-19-1 0 0,-4-5-2 3,-6 6-2 21,9-11 2-24,11-9-2 0,-7 0 0 26,16-23 0-26,2-5 1 0,5-21-1 2,27-3 0 22,9-33 0-24,3-5-1 0,7-9 0 26,8-2 0-26,-19-43 1 0,18-30 0 4,-12-20 0 20,7 18 0-24,-7-1 0 0,6 18 0 29,-9 28 0-28,14 32 0-1,2 9 0 0,0 0 0 26,-7 3 0-26,-9-6 0 0,16 6 0 1,-4-6 0 25,5 3 0-25,-1 3 1-1,0-3 0 30,3-3 1-30,2 6 2 0,18 17 19 0,10-3-16 23,2 16 2-22,-3-9 1-1,1-2 3 1,-13 3-1 24,4 7-1-25,-7-12-4 0,-1 0-2 24,-6-25-2-24,3 17-1 0,5-19-1 3,12-1-1 22,22-21-1-25,16-23 1 0,25-25 1 26,25-31-1-26,6-28 1 0,17-37-1 1,-1-24 1 24,-53 48-1-25,-17 39 1 0,-34 43 0 26,-26 41-1-26,-15 29 0 0,5 0-1 3,-11 0-3 22,0 21-22-25,-37-1-20 0,-13 11-18 26,-10 11-30-26,-19 9-65 0</inkml:trace>
    </iact:actionData>
  </iact:action>
  <iact:action type="add" startTime="11076">
    <iact:property name="dataType"/>
    <iact:actionData xml:id="d2">
      <inkml:trace xmlns:inkml="http://www.w3.org/2003/InkML" xml:id="stk2" contextRef="#ctx0" brushRef="#br0">402 3218 197 0,'17'-20'127'2,"4"3"-52"23,-8 7-1-24,13-12-10-1,14 14-19 2,7-23-13 23,27 11 6-25,7-5-11 0,30-14-8 26,14-5-7-26,-9 9-1 0,-17 12 2 1,-8 4-3 25,-39 19 5-26,-29-3-3 0,-21 6-3 28,-2-3-9-28,-5 9 0 0,-3-18-4 0,6 18-4 26,-24-18 1-26,-46-4 7 0,-21-26 2 2,-20-6-2 23,-3-6-1-25,4 11-2 0,11-8-5 26,12 8 0-26,10-4-4 0,27 6 3 4,12 20-4 22,19 9 3-25,21 9 3-1,-12 0 6 2,24 9 1 26,-4 26 0-28,16 53 10 0,25 19-3 26,2 2 4-25,5 1-4-1,-5-15 0 0,2-4-3 28,-21-13 0-27,9-23-1-1,-12-14 0 0,-10-18-1 27,-2-18 0-27,-11-16-1 0,-6 14-1 2,0-12-2 22,43-60 0-24,-1-16 0 0,-1-38 2 25,-9-29-1-25,1-31 2 0,-25 14-1 2,3 15 0 24,-9 63 1-26,0 66 0 0,3 30 6 4,-10 7 13 24,-2 3-10-28,-9 52 2 0,-34 70-3 27,-13-5-3-26,-21 25 1-1,-7-4-3 0,-9-33-3 26,1-13 0-25,27-17-1-1,12-9 0 0,10-25 0 25,32-19 0-25,8-34-2 0,10-8-18 26,-3-4-38-25,28-19-59-1,55-34-76 1</inkml:trace>
    </iact:actionData>
  </iact:action>
</iact:actions>
</file>

<file path=ppt/ink/inkAction3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17T02:05:54.20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2922">
    <iact:property name="dataType"/>
    <iact:actionData xml:id="d0">
      <inkml:trace xmlns:inkml="http://www.w3.org/2003/InkML" xml:id="stk0" contextRef="#ctx0" brushRef="#br0">13414 4662 333 0,'11'4'117'7,"-14"-8"-55"-1,14 8-8 3,10 0-18-1,6-8-2-2,17 4 1 2,12-7-3 0,28 5-4-1,13-6 2 0,16 1 4 1,2 1 5-1,-2 19-4 1,9 0-5-2,-2 18-3 3,21 0-3-1,15 0-10-1,-31-14-2 1,-5-7-5 1,-17-7-4-2,-6-13 3 1,3-7-5-2,-19 0 5 3,-21 2-3-1,1-5 2-1,-9 12-4-1,-28 1 3 3,-8 3-1-1,-24-7 3-4,8 16-4 4,-3-5-2 0,1 0 0 0,-54-7 0 1,-14 7 0-4,-44-30 0 3,-7 11 0 2,-15-6 0-2,-13 13 0-2,-21 4 0 1,-12 11 0 1,29 2 0 0,20 9 0-1,6-4 0 0,6-3 0 3,-9 5 0-4,30-7 0 0,8 1 0 2,23 2 0 1,25 8 0-2,27-12 0-1,7 0 0 1,10-8 0 2,10-4 0-2,-10 8 0-1,81 0 0 1,52 4 0 2,34-4 0 0,-12 0 0-4,-4 18 0 3,19-9 0 1,-5-1 0-2,-25-5 0 0,1-11 0 1,0-18 0-1,-9 5 0 1,-3 1 0-2,10 3 0 2,-26 17 0 1,-20 0 0-2,-14 7 0-1,-9-1 0 2,-30-2 0 1,-16 1 0-2,-24-14 0 0,3 13 0 0,-9-8 0 1,6 4 0 0,-54-3 0-2,-66-5 0 2,-8-4 0 1,-30 2 0-2,-1-7 0 0,5-10 0 1,-10-8 0-1,-14 8 0-1,-2-9 0 3,18 9 0-2,-2 13 0 1,24 17 0-2,-4 8 0 2,27 11 0 1,9 0 0-2,19-2 0 1,38-3 0-1,19-10 0 0,32-5 0 1,0-4 0 0,3 4 0-2,17-4 0 2,80 4 0 0,20-2 0 0,34 3 0-2,-18-8 0 2,-8 7 0 0,-15 9 0 0,-1 3 0-1,9 6 0 0,16 2 0 2,0-5 0-2,-9 0 0-1,12-14 0 2,-3-3 0 0,-4-15 0 0,-26 8 0-2,-20 0 0 2,-13 4 0 1,-17 3 0-4,-30 3 0 3,-6-6 0 0,-13 1 0 0,-11-1 0 0,-2 1 0-2,10-1 0 3,-10 3 0-2,5-3 0-1,-3 6 0 2,-19 7 0 0,-22-3 0 0,-8 3-35 0,-11-7-70-2,-17-8-51 2,10 5-189 0</inkml:trace>
    </iact:actionData>
  </iact:action>
  <iact:action type="add" startTime="23030">
    <iact:property name="dataType"/>
    <iact:actionData xml:id="d1">
      <inkml:trace xmlns:inkml="http://www.w3.org/2003/InkML" xml:id="stk1" contextRef="#ctx0" brushRef="#br0">7661 4960 448 0,'7'-9'109'7,"2"9"-62"0,-9-6 14 0,28-1-19 2,-8-3-10-1,23-7 4-2,4 0 6 2,17-4-1 0,2 7 4 0,27 11-6-3,-22-3-7 3,16 17-5 0,4-5-6 1,2 11-20-3,4-8-1 1,15 8 0 2,8-13 0 1,24-1 0-6,-7 11 0 6,0 0 0-2,-1-8 0-1,-10 5 0-1,0-3 0 2,5 1 0 1,-24-14 0-2,-7 5 0 1,0-6 0-2,-2 0 0 2,18 1 0 0,-11-7 0-2,15 7 0 2,0 5 0 1,-4 5 0-2,10 12 0-1,-10-4 0 2,9 4 0 0,-5-13 0 0,12 5 0-2,-6-22 0 2,6 6 0 0,-20 1 0 0,1-3 0-2,-1-4 0 2,-15-13 0 1,23 16 0-2,-30-17 0-1,14 14 0 3,-21-1 0-2,-3 3 0 2,-6 8 0-2,-6 14 0 0,-5-2 0 0,-3-4 0 1,14 10 0-2,-6-14 0 3,3 9 0-1,-19-8 0 0,5-2 0-3,-17-2 0 3,-11 8 0 0,-17-6 0 0,-9 0 0-3,-6 1 0 3,3 2 0 0,-38 9 0 0,-46 0 0 0,-32-10 0-2,-11 6 0 2,-27-1 0 0,-10-2 0-2,-18-5 0 2,-8 2 0 0,-2-7 0 0,15 5 0-2,-7-6 0 1,13-2 0 2,2-4 0-1,8 4 0 0,0-1 0-2,0 1 0 2,-19-9 0 0,12 9 0-2,14-4 0 1,14 16 0 2,11-4 0 0,-20-4 0-4,9 16 0 3,0-7 0 0,38 3 0 1,-1-4 0-4,5-8 0 2,8-1 0 2,-20-3 0 0,3-4 0-2,-8 7 0-1,5 8 0 2,0-3 0 0,14 9 0-2,12-1 0 3,0 2 0-1,7 6 0-1,6 0 0-1,-3-4 0 2,7-2 0 0,1-1 0 0,15 13 0-2,8-14 0 2,9 1 0 0,7-3 0 1,8 5 0-4,6-8 0 3,6 0 0 0,12-6 0 1,-3 3 0-4,-4-3 0 3,7-3 0 0,-1 15 0 0,28-23 0-2,11 8 0 2,39-5 0 1,20 1 0-2,20-5 0-1,-6 17 0 1,9 6 0 2,15 7 0-1,27-4 0-2,38-2 0 2,31-1 0 1,9 1 0-2,20 5 0-1,-45-20 0 2,-34 8 0 0,-14 5 0 0,-3 6 0-1,10 9 0 0,-24-3 0 1,-11-11 0 0,8-12 0-2,0-7 0 2,-1-6 0 0,-31 0 0 0,8-3 0-1,-28 15 0 0,-16 0 0 1,16 5 0 0,-20 0 0-3,14 0 0 4,3-3 0 0,3 6 0-2,-23-14 0-1,-6 5 0 2,-10 3 0 0,-18 3 0 0,-6 0 0-2,-17 0 0 1,-4 0 0 2,-9-3 0-1,3-4 0 0,-3 14 0-2,-7-14 0 3,9 11 0-2,-6-4 0 0,-3-4 0 0,7 8 0 2,11-1 0-2,-11-6 0-1,9 3 0 2,0 0 0 1,0-4 0-2,-12 4 0-1,14-5 0 1,-13 3 0 2,8-1 0-1,-1-4 0-2,5 0 0 2,-5 4 0 0,-5 0 0 0,-2 3 0-2,0 0 0 2,-2-2 0 0,-3 2 0 0,-3 0 0-2,-7 0 0 3,6 2 0-2,-79-13 0 1,-31-12 0-2,-50 5 0 2,-52-11 0 1,-65 9 0-2,-18 1 0-1,-62-3 0 2,21-6 0 0,13 13 0 0,7 15 0-2,50 11 0 2,1-2 0 1,20 19 0-2,35 3 0-1,14 17 0 2,-1-1 0 0,50-6 0 0,16-11 0 0,30-5 0-3,13-9 0 4,33-10 0-1,20-2 0-2,10-10 0 2,5-9 0 1,6 10 0-2,3-3 0-1,2-1 0 2,13 9 0 0,0-6-65 0,0-16-79 0,41-1-109-2</inkml:trace>
    </iact:actionData>
  </iact:action>
  <iact:action type="add" startTime="32139">
    <iact:property name="dataType"/>
    <iact:actionData xml:id="d2">
      <inkml:trace xmlns:inkml="http://www.w3.org/2003/InkML" xml:id="stk2" contextRef="#ctx0" brushRef="#br1">21406 7926 246 0,'0'0'95'5,"0"-4"-14"3,0 10-12 0,4-8-23-2,8-5-10 2,-12 16-7 0,1-15-7 0,9 0-4-2,3 1-3 2,8-7-4-1,2-2 2 1,1 3 0-1,8-3-5 1,6-8-2-1,1-6-4 2,2-4-1-3,2 4 1 2,-2 6-2-1,-21 16 2 2,8 0 1-4,-4 4 2 4,-14 16 1-1,12-3 2 1,-13-4-4-4,14 6-1 3,-11 4 0 0,1 5-1 1,0-13 0-4,-6-9-2 4,16 3-1-2,10-10 0 1,11-9 1-2,4-5-1 3,1 20 1-2,-10-3 0 2,5-1 0-4,-17 2 0 4,4 9 0-2,-5 5 0 2,-9-3 1-3,3 9-1 3,1 3-1-3,5 3 1 3,-9-19 0-4,12 9-1 3,-3-13 1 0,15-4-1 0,4-15 0-2,11-1 1 3,11-16 0-2,-9 6-1 1,-6 12 1-2,-8-1 1 2,-8 12-1 0,-9 10 1 1,-3-3 0-4,5 17-1 3,-5-6 0 0,4 9 0 0,4-7 0-2,5-1 0 2,0-8 0 0,-10 4 0 0,17 0 0-1,-7-6 0 0,7-2 0 1,-5 10 0 0,2-3 0-2,-8-1 0 3,7 3 0-2,3 6 0 1,-19-7 0-2,8-3 0 2,-10 4 1 0,-2 1-1 0,3 5 1-2,0-5-1 2,6 2 0 1,-4 1-1-2,16-9-1-1,2-2 2 2,14-4 0 0,9 4 0 0,8-8 0-1,-10 3 0 0,-4-10 0 1,-17 8 0 0,-13 8 2-2,-3-1-1 3,6 7 2-2,-8-3-2 1,14 5-1-2,1 0 0 2,4-3 1 0,-11-5-1 0,18-8-2-2,-2 1 1 2,-5-3 1 1,-4 1 0-2,-12-4 2-1,8 10-1 2,0-1 0 0,-8-8-1 0,5 6 1-2,-13-2 0 2,4 5-1 0,-8-7 1 0,4 11 1-1,0-4-2 0,8 5 0 1,-8-10 0 0,13 8 0-1,6-15-1 0,-2 7-1 1,3-12 0 0,-9-9 2-2,2 4-3 2,-5 5 3 0,1 3 1 0,-9 9-1-2,-3-5 3 2,9 14 0 0,-8-4-1 0,5 6-2-2,-3-12-1 2,8 2 1 0,11 4 0 0,-1-5 1-2,-5 9 0 3,9-8-1-2,-1 2 0 1,-1-1 0-1,1-5 0 1,-1 2 0-1,-1-7 0 2,-1 3 0-4,-7 7 1 3,5-5-1 0,-17 14 1 1,11 4 0-4,-7 5 0 3,2-6-1 0,-6 9 1 0,5-8-1-3,-3 7 1 3,-1 2-1 1,12-1 1 0,-15 12-1-4,6-8 0 4,-11 1 0-2,4-17-3 1,3 1 0-1,16-7 0 0,4-7 2 1,-2-5 1 1,7-2 1-4,-5-3-1 3,-1 9 0 0,-15 2 0 0,5 4 1-2,3 2 0 2,1 0 0 0,0 5-1 0,6 0 0-2,1-7 0 2,-7-4-1 0,4 4 1 0,5-3 1-2,-9 1-1 2,8 1 0 0,1 3 0 0,-5 7 2 0,-4-2-2-2,10-3 1 2,-12-4-1 0,11 4 0-2,1-4 1 2,-4 12-1 0,5-15 1 0,4 13 1 1,3-13 0-4,-2 19-2 3,7-26 0 1,6 4-1-4,-4-12 0 3,-1-2 0 0,-5 3 1 0,0 12 0-2,-28 7 0 3,-13-5-12-2,-13 5-29 1,-4 0-58-2,-37 22-103 2</inkml:trace>
    </iact:actionData>
  </iact:action>
  <iact:action type="add" startTime="40894">
    <iact:property name="dataType"/>
    <iact:actionData xml:id="d3">
      <inkml:trace xmlns:inkml="http://www.w3.org/2003/InkML" xml:id="stk3" contextRef="#ctx0" brushRef="#br0">982 4951 215 0,'-5'0'38'8,"5"4"-10"-1,0-11 28 1,0 10-22-1,-2 1 0 1,4-11 17 0,3 10 3-2,1-6 9 2,-1 3-6 0,0-3-2 0,-2 1-17-2,1-3-10 2,-4 7-5-1,26-19 2 2,9 5-2-4,14-5 0 4,21-8 3-2,4 9-7 2,7-1 1-1,19 10-2-2,10-2 2 3,3 5-6-2,-14-7-4-1,21 0-1 2,-1 9-1 0,-15 4 1 0,14 11 0-2,-2 2 0 3,-12 2-5-3,0-3-1 4,-2-11-3-5,1 8 0 3,33-9 0 0,2 7 0 0,-1 14 0-2,-29 7 0 2,15 7 0 0,-25-13 0 0,-9 6 0-1,-8-5 0 0,-1-3 0 1,-9-2 0 1,6-8 0-4,18-5 0 4,2-4 0-2,-11 6 0 2,-6-9 0-4,-1 5 0 3,2 5 0 0,2-3 0 0,1-7 0 0,6-4 0-2,-22 11 0 2,-8-14 0 0,13 0 0-1,-33 4 0 2,10-5 0-3,-21 11 0 2,3-6 0-1,6 1 0 0,-12-2 0 1,7 1 0 0,4 3 0-1,-10 0 0 0,6-3 0 1,-5 1 0 0,11-1 0-2,-8 3 0 2,8-6 0 0,-7-2 0 0,23 5 0-1,-10-10 0 0,8 3 0 1,2 4 0 0,6-2 0-2,3 0 0 2,4-9 0-1,2 6 0 2,1-3 0 0,4-3 0-4,11 0 0 4,14 3 0-1,8 6 0-3,-3-7 0 3,15 18 0 0,-18 6 0 0,-18 2 0-2,-21-5 0 2,-10 5 0 0,-13-9 0 0,-14-2 0 0,-11-2 0-2,-12 4 0 2,-3-4 0 0,0 4 0-2,-3-2 0 2,-5 4 0 0,-42 1 0 0,-26 3 0-1,-28-3 0 0,-34 5 0 2,-7-13 0-2,-11 3 0 0,-12 0 0 1,-8-7 0-1,1 2 0 1,8 10 0-1,6-5 0 0,11 0 0 0,-4 4 0 3,-11-8 0-5,-9 8 0 3,-22-4 0 0,24-4 0 0,-1 8 0-2,-11-15 0 2,3 1 0 0,11 5 0 0,18-8 0-2,0 4 0 2,11-1 0 0,24-5 0 0,-8 13 0-1,-5-5 0 0,12-1 0 1,8 6 0 0,10 9 0-2,6 5 0 2,-13-7 0 0,-14 5 0 1,-2-3 0-2,14 5 0-1,1-7 0 2,6 3 0 0,-1 4 0-2,12 5 0 2,-24 8 0 0,24-10 0 0,3 2 0-1,14-10 0 0,14-9 0 1,17-7 0 0,7-4 0-1,11-4 0 0,2-3 0 1,2 5 0 0,4 10 0-2,-6 2 0 3,-9-1 0-1,15 3 0-1,-11 1 0 0,15-4 0 0,0-1-1 0,13 5-1 2,0 0 1-2,3-5 1 0,1 5 2 1,2 2-1 0,-6-4 0-2,7 2-1 2,-1-3 0 0,32 1 0 1,10-2 0-3,11-2 0 1,37 1 0 1,1-7 0 1,0 1 0-4,20 5 0 4,-2 5 0-2,2-3 0 1,15 2 0-2,20 2 0 2,9 0 0 0,33-10 0 0,-27 2 0-2,-26 8 0 3,-27 0 0-2,14 7 0 1,-15-2 0-2,7 11 0 3,-4-9 0-1,13-2 0 0,10 0 0-3,3 2 0 4,-13-2 0-2,-17 12 0 1,-15-9 0-2,0 3 0 2,-14-3 0 0,-19 7 0 0,-1-6 0-2,11-1 0 1,9-5 0 2,27-3 0-1,5-3 0-2,-18 0 0 2,-20 11 0 0,-1-5 0-1,-7-3 0 1,-9-5 0 0,20-4 0-1,-10 7 0 1,-4-7 0-1,11 18 0 0,20-7 0 0,6 7 0 2,-4-1 0-3,4 3 0 3,4-5 0-2,-7-1 0 1,-3-8 0-2,7 3 0 2,4-5 0 1,-14 2 0-2,-4 3 0 0,1-9 0 0,5 9 0 1,-27 4 0 0,-25-10 0-2,7 8 0 2,-11-7 0 0,-6 10 0 0,-14-7 0-2,-1 2 0 2,-18 2 0-1,-1-2 0 2,-13-5 0-3,10 10 0 2,2-1 0 0,-38-1 0 1,-47-10 0-4,-40-6 0 3,-45-14 0 0,-10 3 0 0,-15 4 0-2,5 10 0 2,-11-5 0 0,1 9 0 1,24 6 0-4,0-3 0 3,0 3 0 1,6-3 0-1,-23-2 0-3,20 0 0 3,10 2 0 0,-17 22 0 1,-19-5 0-4,1-2 0 3,-8-4 0 1,10-8 0-1,29-6 0-3,8 9 0 3,2-11 0 0,21 3 0 0,21 1 0-1,-7 1 0 1,18 15 0-1,-28-1 0 1,5-2 0-1,14-1 0 0,19 6 0 1,3-4 0 0,15-6-65-2,13 2-52 2,3-6-83 0</inkml:trace>
    </iact:actionData>
  </iact:action>
  <iact:action type="add" startTime="49931">
    <iact:property name="dataType"/>
    <iact:actionData xml:id="d4">
      <inkml:trace xmlns:inkml="http://www.w3.org/2003/InkML" xml:id="stk4" contextRef="#ctx0" brushRef="#br1">17731 9897 164 0,'3'0'223'5,"-2"3"-136"3,-1-8-32-1,0 5 0 2,0-7-18-4,8 11-7 4,0-8-8-2,13 2-7 2,2-6 1-4,25-3-1 4,1-8 2-2,19-16-1 2,15-5-4-3,-9 1-2 2,-11 5 0-1,-3 19 3 2,-20 6-1-3,-6 14-1 2,-11 9 3-1,2 8-1 2,4 15-5-3,-2 16-4 4,8-5-1-2,-8-1 0-1,16-9-3 0,9-7 1 1,-9-9-1 0,31-11 0 0,-7-4 0 0,20-7 0-3,3-10 0 3,-11-10 0 0,5-12 0 0,-10 0 0-1,-13 10 1 1,-22 7-1 0,-7 10 2-2,-16 10 1 1,-3 3-1 1,8 6 1-1,-8 3-2-1,0-4 1 3,8 4-2-2,3-7 0 2,-8-2-1-4,36-1-2 3,13-7 3 1,-9-3-2-1,8-9 1-3,19-7 1 4,-5-2 0-2,-16 2 0 1,4-6 0-1,-10 8 0 1,-12 7 0-1,2 6 2 2,-11 8-2-4,0-11 1 3,-1 10-1 0,-3 1 1 1,2 3 0-3,3-7 0 2,1 6-2-1,-2-4 0 2,21-4 0-4,3-11 1 3,7-11-1 0,9-6 1 0,-14-2-1-2,-5 13 1 3,-8 6 0-1,5-8 0-1,0 10 0-1,-12 8 0 2,1-6 1 0,-18 9-1-1,10-1 0 1,-11-3 0-1,-6 8 0 1,7-8 0 0,-1 8 0-2,13 6 1 2,-4 10-1 0,20-14 0 0,-4-2 0-2,21-14-2 2,-5-13 0 0,0 7 2 0,13-5 1-2,-9 6-1 2,2 3 1 0,1-5-1 0,-6 5 1-2,-14 12-1 2,2-2 0 0,-9 2 0 0,-4 6-1-2,7 5-3 3,-21-9-16-2,-12 3-8 2,-21-2-41-4,0-13-69 3,-50-7-253 0</inkml:trace>
    </iact:actionData>
  </iact:action>
</iact:actions>
</file>

<file path=ppt/ink/inkAction3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17T02:05:54.20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F0"/>
    </inkml:brush>
  </inkml:definitions>
  <iact:action type="add" startTime="12076">
    <iact:property name="dataType"/>
    <iact:actionData xml:id="d0">
      <inkml:trace xmlns:inkml="http://www.w3.org/2003/InkML" xml:id="stk0" contextRef="#ctx0" brushRef="#br0">22172 9350 202 0,'-4'2'57'6,"4"-4"-29"2,0 4 8 0,0 1 1 0,-6 1 5-2,9 0 9 3,-6-4-9-1,3 6-1-1,-10 9-2-1,7-8-6 2,3 6-6 0,-13 6-4 0,6-1 0-2,0 7-6 2,-3-3 0 0,10 0-6-2,-3 5-2 2,3 3 1 1,-8-11 4-2,19-1 1 1,-1-3 0-2,-6 2-1 2,16 12-5 0,-4-2-2 0,-6 4 0-2,8 2 0 4,1 2 0-4,1 7 0 0,0 11-6 2,8-16 4 0,-11-3-1 0,19 0 0-2,-23-12 0 2,11 8 2 0,-4 2-1 0,-4-2 0 0,11 9-1-2,1-7-3 2,4-10 6 0,-5 1-1 1,7 7-1-4,2-15 1 3,5 16 0 0,2 9 2 1,2 1-4-4,7 6 1 3,-8-4 2 1,-4-9-1-2,-3 0 2 0,3-1-2 1,1-16 1 0,-5 2-3 0,-13-4 0-3,5 2-1 4,8 0-1-1,-3 1 4-2,-2 3 0 1,5 5 0 2,-3-4 1-2,-5-3-3-1,11 6 1 2,-17-9-3 0,14 11 1 0,-16-10-1 0,3-4-2-2,14 4 2 2,-17-2-2 0,19 4 0-2,-10 3 0 2,23 8 0 0,5-6 0 0,-6 4 0-1,18 4 0 0,-18-8 0 1,0 1 0 0,-5 1 0 0,-21-3 0-1,9-3 0 0,1-3 0 1,-4 1 0-2,9 5 0 2,12-2 0 0,9-2 0 0,3-1 0-2,8-1 0 2,-19 6 0 0,19 1 0 0,-24-3 0 0,4-4 0-2,-4 7 0 2,-7-11 0 1,-5 4 0-4,3-3 0 4,-1-2 0-2,8-4 0 2,-5-1 0-1,5 3 0-3,-4-7 0 3,3 1 0 0,-6 0 0 0,2-4 0-2,2 0 0 2,15 0 0 0,2-4 0-1,-4 2 0 0,9-3 0 1,-5 5 0 0,20-6 0 0,-15 6 0-2,14-4 0 3,-6 8 0-2,-6 5 0-1,-14-5 0 3,-5 5 0-2,4-4 0 1,9 1 0-2,-10 0 0 2,18-4 0 0,-8 1 0 0,6 9 0-2,7-2 0 2,-6-1 0 0,15 4 0 0,-9-6 0 0,-2 1 0-2,-4-4 0 2,5 1 0 0,-2 1 0 0,3 3 0-1,5-8 0 0,1-1 0 2,17-1 0-4,-16 1 0 4,-18 1 0-1,5-1 0 0,1 7 0-2,-8-5 0 1,9-4 0 1,-9 4 0 1,-3 5 0-1,1-11 0-2,18 9 0 1,3-6 0 1,1-6 0-2,-4 2 0 3,10-7 0-1,-8 4 0 0,-10 3 0-2,4 1 0 2,-1-2 0-1,-12-1 0 2,4 1 0-4,17 0 0 4,-4-8 0-2,6 8 0 1,14 4 0-1,-4-4 0 0,-16 9 0 1,-6-3 0 1,-3-3 0-4,-7-3 0 3,2 3 0 0,11 1 0 0,2-1 0-2,8-6 0 2,0 4 0 1,-4-4 0-1,5-4 0-2,-17 7 0 2,-16-5 0 0,18-15 0 0,-8 13 0-2,-4-3 0 1,-7-2 0 2,5 3 0-1,1-16 0-3,7 13 0 3,0-14 0 0,-15 4 0 1,12-6 0-4,-13 0 0 4,8 0 0-2,-17 1 0 1,5 2 0-1,-1-5 0 0,8 2 0 1,-12-5 0 0,22-21 0 0,-10-2 0-1,1 11 0 0,4-4 0 1,-3-15 0 1,0-1 0-4,-1 10 0 3,-11 7 0 0,2-5 0-2,-2 25 0 3,-5-2 0-2,-8 12 0 1,-1-14 0 0,-18 19 0-2,-5 1-39 2,-28-21-57 0,-40-17-31-2,-52 9-36 2,-17 15-286 0</inkml:trace>
    </iact:actionData>
  </iact:action>
  <iact:action type="add" startTime="14190">
    <iact:property name="dataType"/>
    <iact:actionData xml:id="d1">
      <inkml:trace xmlns:inkml="http://www.w3.org/2003/InkML" xml:id="stk1" contextRef="#ctx0" brushRef="#br0">22125 9377 343 0,'4'7'106'9,"-7"-2"-34"-4,6-5-17 3,-7 5-20 0,4 9 2 0,1 14-5-2,2 11-3 2,-3 8-3 0,-3-2-2 1,2 19 1-4,1-5-3 3,0 0-4 0,0 3-1 0,11-6-4-2,-1-4-1 2,12-4-1 0,6 0 1 0,5-8 1-2,15 14 1 2,1-2-1 1,-5-7-1 0,9 11-3-3,-9-2 0 3,6-1-2-2,0 1-1 1,-5-3 2-2,-2 5-1 2,-2-12 0 1,-2 0-1-2,-1-7-3-1,1-8 1 2,4-3-3 0,-2 0 3 0,20-2-2-2,7-1 0 2,-3 5 1 0,-3-6 1 0,6 9-4-1,5-13 0-1,8 12 0 3,-20-16 0-1,6 21 0-2,-8-15 0 3,-2 9 0-2,-2 6 0 2,11-13 0-4,-6 3 0 3,1 3 0 0,-5 0 0 1,-2 9 0-4,-8-12 0 3,8 0 0 0,0 1 0 0,-1-13 0-3,-8 7 0 4,-6-14 0-2,8 17 0 2,-17-10 0-4,14 2 0 4,8 1 0-2,-7 0 0 1,16 9 0-1,11-8 0 1,-4 15 0 0,16-3 0 0,-7-2 0-2,6 2 0 2,4-16 0-1,20-7 0 3,-4-6 0-6,10 0 0 4,-20 3 0 0,-3-3 0 1,-8 9 0-3,-1 5 0 2,3-6 0 0,-7-5 0-1,6-1 0-1,14 1 0 2,3-3 0 1,4 9 0-2,27-1 0-1,-8 9 0 3,-26-2 0-2,3 7 0 2,7 0 0-4,-8 0 0 4,-8-5 0-1,22 3 0 0,0-8 0-2,-8-16 0 1,15-13 0 1,0-2 0 0,1 8 0-1,2-9 0 1,2 8 0 0,-8 4 0 0,-1 6 0-2,-4-7 0 2,4 0 0-1,-3-2 0 1,13 5 0 0,-6-1 0-1,13 4 0 0,-33 3 0 2,-20-12 0-4,4 3 0 4,-23-4 0-2,3 5 0 2,-8-4 0-3,24-2 0 3,-3-3 0-3,7-8 0 2,-7-8 0-1,3-8 0 1,-9 1 0 0,-18 8 0-1,4 10 0 0,-7 2 0 2,-9 8 0-3,13-1 0 4,-8 3 0-5,8-4 0 3,2 6 0 1,4-4 0-2,1-4 0-1,-1-5 0 1,4-9 0 2,-7 3 0 0,5 5 0-3,-5-8 0 2,-12 12 0-1,-5 6 0 1,1-7 0-3,-5-1 0 4,0-6 0-2,12-29 0 2,11-29 0-3,-2 13 0 2,-6-28 0 1,-2-5 0-1,-8 9 0-3,-17 37 0 3,-8 9 0 1,3 17 0-2,-15-10 0-1,9 7 0 2,-5-5 0-1,5 4 0 3,-6 8 0-6,9-4 0 7,1 1 0-5,-2-4 0 4,4 17 0-6,-9 9 0 4,0-1 0-2,0 7 0 2,10-4 0 0,-17 7 0-2,0-1 0 2,-3 1 0 1,-3 5 0-4,0-9 0 3,-1 14-19 0,-5-8-40 1,1-2-23-4,-16 3-47 3,-71 22-38 0</inkml:trace>
    </iact:actionData>
  </iact:action>
  <iact:action type="add" startTime="15760">
    <iact:property name="dataType"/>
    <iact:actionData xml:id="d2">
      <inkml:trace xmlns:inkml="http://www.w3.org/2003/InkML" xml:id="stk2" contextRef="#ctx0" brushRef="#br0">22410 9872 114 0,'5'-37'22'4,"6"9"-3"4,-11 12-6 0,-3 11-2 0,-13-2-5-2,-1 10-6 2,-6 6-61 0</inkml:trace>
    </iact:actionData>
  </iact:action>
  <iact:action type="add" startTime="15925">
    <iact:property name="dataType"/>
    <iact:actionData xml:id="d3">
      <inkml:trace xmlns:inkml="http://www.w3.org/2003/InkML" xml:id="stk3" contextRef="#ctx0" brushRef="#br0">22177 9574 161 0,'13'-12'65'6,"-20"4"-15"3,7 3 4-4,-21-1-9 3,21 0-15 0,-13 4-2 0,6-1 19-3,1 8 26 3,19-2 2 0,-16 3-2 0,-14 22-22-2,10 6-17 2,-6 13-10 0,-8-2-8 1,3 5-1-4,18 3-2 3,7 2 4 0,9-1-2 1,16 5 2-3,13-12-4 2,14 15 2 0,6 0-2 0,-5 7 4-3,-4 13-1 3,8-14-4 0,-10 13 1 0,2-4-3-2,-8-13-1 3,32 1-7-2,-5-11-2 2,11-12 0-4,6 2 0 3,8-4 0 0,-13 1 0 0,-6 2 0-2,1-4 0 3,-6 3 0-2,7-8 0 1,1 3 0-2,6-9 0 2,14 6 0 0,-1 3 0 0,-29-10 0-2,6 1 0 2,-16 9 0 1,17-1 0-1,-1-1 0-3,-6 3 0 3,-3-7 0 0,5-1 0 0,4-1 0-2,4-9 0 2,16-3 0 0,5-9 0 0,-13-5 0-2,-10 6 0 2,2 1 0 0,8 2 0 0,-8-7 0-2,-20-1 0 2,6-2 0 0,-3 0 0 0,-2-4 0-2,-3 2 0 2,15 7 0 0,4-7 0 0,19 10 0-1,13 2 0 1,-11-2 0-1,-23-1 0 1,-11 6 0-2,4-5 0 2,-12 5 0 0,4-8 0 0,-6 6 0-2,2-9 0 2,11-1 0 0,21-3 0 1,-8 10 0-4,14 3 0 3,-6-2 0 0,10 6 0 0,-38-4 0-2,5-5 0 2,2-1 0 0,12 8 0 0,-2-15 0-2,22-3 0 2,9-7 0 0,-2-7 0 0,23-1 0-2,-24-3 0 2,23 6 0 0,-24-2 0 0,4 4 0-2,-31 8 0 2,19-9 0 0,-14 6 0 1,14-12 0-4,16-4 0 3,13-2 0 0,-21 5 0 0,-8 7 0-2,-31 13 0 2,10 2 0 0,2 8 0 0,12-4 0-1,7-7 0 0,-11-10 0 1,-14 4 0 0,-1 0 0-2,-7-7 0 2,-9 2 0 0,5-5 0 0,-23 5 0-2,-3-1 0 2,5 1 0 0,-13 0 0 0,21 4 0-2,12-7 0 2,-4-7 0 1,10-4 0-2,4 4 0-1,15-10 0 2,-5-10 0 0,-10-2 0 0,-4 9 0-2,2-3 0 3,-11 5 0-2,-15 8 0 2,12-7 0-3,-11 2 0 1,17-14 0 1,23-9 0 0,-20 1 0-2,28-33 0 2,4-15 0 1,0-21 0-2,-28-22 0-1,2 30 0 2,-1 12 0 0,-16 37 0 0,-31 35 0-2,-3 7 0 2,-23 29 0 0,-1-17-26 0,-12 11-74-2,-7-37-35 2,-38-2-21 0,-36 8-279 0</inkml:trace>
    </iact:actionData>
  </iact:action>
  <iact:action type="add" startTime="17543">
    <iact:property name="dataType"/>
    <iact:actionData xml:id="d4">
      <inkml:trace xmlns:inkml="http://www.w3.org/2003/InkML" xml:id="stk4" contextRef="#ctx0" brushRef="#br0">21996 9672 261 0,'-21'18'130'7,"-9"4"-59"1,-3-11-42-2,8 3-17 2,6-4-8 0,16-7 8 0,3-4 25-2,6 6 15 2,10-5 19 0,-12 19-2 0,17 30-38-2,3 7 1 2,-5 8-7 0,14 15-2 0,4-12-4-2,3 14-1 2,17-15-3 0,4-4 1 1,23-15-1-4,19 3-4 4,21-2 1-1,10 12 1 0,-23-10 3-3,-2 6-3 3,-8 6 0 0,2-8-10 0,15-2-3-2,-1 5 0 2,6-8 0 0,-1 0 0 0,-2-4 0-1,-12 0 0 0,-13-2 0 2,0-13 0-2,-16 15 0 0,-12-8 0 0,11 2 0 1,-2-8 0 0,-5-3 0-2,27 11 0 2,2-4 0 0,-4-8 0 0,-15 6 0-2,-4-4 0 2,-10-14 0 0,17-6 0 0,-12-5 0-2,14-4 0 2,-4-2 0 1,15-4 0 0,-15 3 0-4,-6 1 0 2,7 2 0 1,-2-3 0 0,12-1 0-2,-12 8 0 2,-14 1 0 0,17 2 0 1,-12 6 0-4,2 4 0 4,-3-2 0-1,6 0 0 0,0 2 0-3,7 0 0 3,-4-4 0 1,-21 2 0-1,-2-11 0-3,8 1 0 3,-1-2 0 0,13 0 0 0,-2-1 0-1,-14-7 0 0,0 5 0 1,-2 0 0 0,-7 5 0-2,-2-7 0 2,6 11 0 0,-2-1 0 0,4 2 0-2,6-3 0 2,5 3 0 0,-2-3 0 1,7 0 0-4,-15 2 0 3,5-12 0 0,17 6 0 1,2-6 0-4,-22 3 0 3,-5-3 0 1,1 0 0-2,4-4 0 1,-5 0 0-2,11 2 0 2,12 0 0 1,6 2 0-4,-16 3 0 4,12 5 0-2,-13-2 0 1,-4-1 0-2,6 4 0 2,12 1 0 0,0-10 0 0,-3-7 0-2,1-4 0 2,17-8 0 0,-36 6 0 0,6 2 0-2,7-6 0 2,-8 9 0 0,13-12 0 0,0 10 0-1,-11-7 0 1,1 5 0-1,2-2 0 2,-11 5 0-3,-3-1 0 2,23-15 0 0,-24 0 0 0,-11 13 0-3,12-4 0 3,-14 6 0 0,1-2 0 0,5 0 0-2,-19 5 0 2,11-4 0 0,5-12 0 0,-5 10 0-2,2-9 0 2,14-12 0 0,7-3 0 0,-18 6 0-1,-1 7 0 0,4-2 0 1,-18 9 0 1,-1-2 0-4,9 2 0 3,9-8 0 1,-4 9 0-1,8-15 0-3,6-11 0 4,6-4 0-2,11-33 0 2,-14-17 0-3,6-8 0 1,-17-12 0 1,-6 8 0 0,-17 2 0-1,7 32 0 1,-14 35 0-1,-4 19 0 2,-9 9 0-4,0 7 0 4,-1-3 0-2,-3 2 0 2,-3-1 0-4,7-8 0 3,11-8-60 0,-5 2-29 0,-26 16-43-2,-21-19-37 2,-37 3-146 0</inkml:trace>
    </iact:actionData>
  </iact:action>
  <iact:action type="add" startTime="21224">
    <iact:property name="dataType"/>
    <iact:actionData xml:id="d5">
      <inkml:trace xmlns:inkml="http://www.w3.org/2003/InkML" xml:id="stk5" contextRef="#ctx0" brushRef="#br1">24631 11235 362 0,'4'9'86'8,"-8"-7"-38"-2,-8 9-20 2,-11-2-12 0,-2 11 2 0,-4 7 10 0,18 3 2-2,2 2 5 2,2 8-6 1,-5 6-4-2,8-1-9-1,8-13 1 2,8-12 4 0,-5-5 2-2,16-13-5 2,15 0-5 0,21-11-6 0,2-23-4-2,-20-2 3 2,-9-3 1 0,-8-16 1 1,-8-15 0-4,-11-2 1 3,-13-9 0 0,-9 15-3 0,-23 14-3 0,3 21-1-2,1 29 2 2,-7 15-2 0,-5 32 3-2,-9 19-1 2,24 15 1 0,7-3 0 0,13-5 2-2,5-14 3 2,27-14-2 0,-17-8 0 0,24-15-2-2,7 1 3 2,24-18-5 0,6-10-1 0,-15-12-3-2,2-3 3 2,-23-3-3 0,-11-4 1 0,-9-19-1-2,-11-4 1 2,1-1 0 0,-17 26 0 0,-14 12-1-2,8 10 1 3,-14 16 3-2,-5 18 3 1,-3 26 2-2,16 18 1 2,-4 7-5 0,20-21-2 0,12-10 0-2,11-13-2 2,3-19-1 0,13-14 2 0,34-7-2-2,9-20-1 2,13-33-2 0,-20-14 2 0,-18-5 1 1,-34 12-2-3,-7-2 1 1,-7 13 1 2,-17 21-1-3,-6 15 1 2,-11 6 0-1,-1 24 1 1,0-1 2-2,-1 16-2 2,-1 1 1 0,8 22 0 1,20 1 0-2,9 5 3 0,7-17-2 2,3-18-3-3,1-23 0 0,9-1 0 3,31-10 0-1,20-18 0-1,-8-21 0 0,-15-13 0 1,-21-9 0-1,-6-8 0 2,-29-1 0-3,-1 27 0 1,-8 31 0 1,0 15 0 0,3 11 0-2,-18 8 0 2,-17 33 0 0,-1 16 0 0,21 14 0-1,11-1 0 1,15 4 0 0,10-14 0 0,7-16 0-3,12-28 0 4,-3-9 0-2,13-13 0 2,28-13 0-3,2-26 0 1,-2-21 0 1,-30-13 0 4,-14-3 0-9,-13 14 0 5,-16 19 0-1,3 33 0 1,2 11 0-1,-10 6 0 1,-6 8 0 0,-5 17 0-1,-4 14 0-1,11 32 0 2,9 6 0 0,21-5 0 1,0-31 0-4,5-24 0 4,-2-22 0-2,12-4 0 2,29-14 0-3,2-28 0 1,-5-21 0 1,-18 3 0 0,-9 5 0-2,-24 0 0 3,-24 20 0-1,6 28 0-1,-16 8 0-1,-25 11 0 2,11 24 0 1,8 9 0-2,3 12 0 0,24 3 0 1,11-8 0-1,11-19 0 2,15-7 0-4,-3-16 0 3,13-10 0 1,35-12 0-2,-3-29 0-1,-5-14 0 3,-14-10 0-2,-8 0 0 1,-30 11 0-2,-8 9 0 3,-12 27 0-1,-15 13 0-1,-6 16 0-1,-23 17 0 3,-9 36 0-2,1 11 0 2,28 4 0-2,7 0 0 0,22-17 0 1,11-28 0 0,8-23 0-3,11-14 0 3,33-10 0 0,21-26 0 1,17-24 0-3,-14-9 0 1,-29 9 0 2,-11-6 0-1,-32 25 0-2,-7 18 0 3,-11 16 0-3,-5-1 0 2,-5 15 0-1,-29 6 0 1,21 7 0 0,-4 8-7-1,-3 18-61 0,1 12-63 0,15 11-86 2</inkml:trace>
    </iact:actionData>
  </iact:action>
  <iact:action type="add" startTime="24539">
    <iact:property name="dataType"/>
    <iact:actionData xml:id="d6">
      <inkml:trace xmlns:inkml="http://www.w3.org/2003/InkML" xml:id="stk6" contextRef="#ctx0" brushRef="#br2">28529 11587 401 0,'7'1'135'7,"4"6"-57"1,-13 18-17-2,-7 0-29 2,0 4-7 0,-2 2 1 0,6 4-2-1,2 12-7 0,-1-2-2 1,8-13-6 0,-4 0-3-2,16-19 2 2,3-4 1 0,-7-9-5 0,5-9-1-2,9-2-3 2,-8-31 0 0,2-17-2 0,-11-33 1-2,-22-6 0 2,-8 12 1 1,-5 36 1-1,9 33-1-1,1 12 0 0,-4 19 2 1,-24 20 8 0,1 24 8 0,9 7 0-1,18-1-6 1,5-10-2-1,14-9 0 0,-2-26 1 1,14-9-3-1,-4-7-1 1,20-1-3-2,11-19-4 2,-2-12-1-1,1-15 0 1,-11-14 0-2,-12-13 0 2,-5-3-1 1,-15 11 2-2,-9 20-1 0,-7 17 1 1,5 15 0-1,-4 13 0 1,-6 13 3-1,-18 24 3 0,-8 30 2 2,10 12 0-2,27-6-2-1,3 1-2 2,18-12 0 1,-2-24-4-2,16-13 1 0,11-12 0 0,6-18-1 2,20-16-1-2,4-28 0 0,-8-15-2 0,-20-9 2 2,-34 4-1-2,-2-2 2 0,-18 14-1 1,-5 21 1 0,-7 12-2-1,2 16 2-1,-14 9 2 2,-7 19 1 1,1 17 1-1,5 23 5-3,12 7 5 4,24-9-6-1,7 2-8 0,4-25 0-2,12-20 0 2,2-2 0 0,24-18 0-1,7-4 0-1,23-31 0 2,-12-11 0 1,-4-10 0-2,-31-8 0-1,-18 5 0 3,-11-3 0-1,-9 20 0-1,-10 26 0 0,-1 10 0 0,0 0 0 2,-17 21 0-2,-14 13 0-1,10 20 0 3,-7 36 0-2,24 18 0 1,24-6 0-1,4-14 0 1,9-15 0 0,7-36 0-1,3-13 0-1,2-9 0 2,18-18 0 1,18-25 0-2,4-19 0 0,-18-25 0 0,-15-1 0 1,-28 1 0 0,-10-3 0-1,-19 16 0 1,0 27 0 0,-10 20 0-1,-2 12 0-1,0 15 0 2,-8 11 0 1,6 20 0-2,15 16 0 0,8 27 0 0,20-6 0 1,4-9 0 0,19-2 0-2,11-19 0 2,6-26 0 0,4-8 0 0,12-23 0-1,20-19 0 0,-27-25 0 1,-13 8 0 0,-15-5 0-1,-29 2 0 0,-18-9 0 2,-1 17 0-2,-7 23 0 0,-6 4 0 0,-17 29 0 1,6 12 0 1,-5 21 0-3,12 30 0 3,29-11 0-2,10 4 0 1,10-10 0-2,10-10 0 1,6-25 0 2,-2-16 0-2,18-14 0-1,14-10 0 3,23-21 0-1,-18-22 0-1,-12-5 0 0,-25-10 0 0,-10 4 0 2,-18 4 0-2,-26 16 0-1,-1 28 0 3,7 15 0-2,-3 19 0 1,-6 3 0-2,-4 34 0 2,2 9 0 0,19 21 0 0,14 3 0-1,14-24 0 0,6-17 0 1,-5-32 0 0,21-6 0-2,14-2 0 3,8-13 0-1,5-10 0 0,-12-5 0-2,-15-6-40 2,-20 3-51 0,-18 4-40-1,-23-10-68 0</inkml:trace>
    </iact:actionData>
  </iact:action>
  <iact:action type="add" startTime="29208">
    <iact:property name="dataType"/>
    <iact:actionData xml:id="d7">
      <inkml:trace xmlns:inkml="http://www.w3.org/2003/InkML" xml:id="stk7" contextRef="#ctx0" brushRef="#br3">24860 11573 395 0,'25'10'119'8,"-10"-10"-57"-1,6-6-19 1,2 2 0-1,10-5-8 1,8-4-6 0,2 4 3-2,18-3 6 2,15 1 6 1,21 11-8-4,-6 8-2 3,19 1-1 0,11 10-11 1,5-4 0-2,11 2-4-1,4-6-2 3,2-2-14-2,0-4-2 0,17 3 0 1,-28 1 0-1,10-1 0 2,-14 9 0-1,-5-6 0-2,3 6 0 2,-30-6 0 0,1 6 0-2,-4-4 0 2,-6 2 0-1,6 0 0 2,-9-11 0-3,-3 0 0 1,-1-4 0 1,17 6 0 1,-2-18 0-1,-29 18 0-3,-10-6 0 4,-12 0 0-2,-14-6 0-1,-13 4 0 2,-1 2 0 1,0-13 0-2,5 6 0 1,-4 1 0-2,-7-3 0 2,-10 9 0 0,0 0 0 0,-7 0 0-1,4 5 0 1,-7-5 0-1,3 4 0 0,-53-13 0 0,-37 4 0 1,-23-9 0 1,-21-9 0-2,-4 12 0-1,-14-5 0 2,5-1 0 1,-14 9 0-2,-29-9 0 0,13 13 0 0,14-1 0 1,2 5 0-1,-10 0 0 0,-4-6 0 1,16-3 0 1,28-4 0-3,15-2 0 1,1 4 0 2,9 3 0-1,16-9 0-3,10 9 0 6,4-4 0-5,9-1 0 1,31 1 0 1,7 3 0-2,11 5 0 2,9 4 0 0,0 0 0 0,9-4 0-1,3 4 0 0,-12-5 0 2,3 2 0-3,10 6 0 2,-6-6 0 0,-7-1 0 0,16 4 0-1,0 4 0 0,0-4 0 0,-4 0 0 2,8 3 0-4,-7-3 0 3,6 0 0 0,-3-7 0 1,7 7 0-2,-7-3 0-1,0 3 0 3,0 3 0-2,0 1 0 0,16-4 0 0,15 16 0 1,11 8 0 1,3 8 0-3,18-9 0 1,34 1 0 2,11-11 0-2,28 1 0-1,9-6 0 3,6 9 0-1,-8 5 0-1,-4 1 0-1,-13 11 0 2,6-15 0 0,-3 1 0 1,3-1 0-4,-3-1 0 3,32-5 0 0,2-6 0 1,-8 0 0-3,-16-14 0 1,-25 4 0 1,-6-6 0 0,-11 1 0-1,10 0 0 1,-7 4 0-1,-7-2 0 2,-12-1 0-3,-10-3 0 2,1-7 0-1,-18 4 0 1,6-13 0 0,-13 1 0-2,-2 8 0 2,-24 12 0 1,-10 2 0-4,-11 3 0 3,3-2 0 0,-6-1 0 1,3 3 0-3,0 0 0 1,3 0 0 1,-6 3 0 1,3-3 0-3,-3 5 0 1,-5-3 0 1,6-2 0 0,-5 6 0-1,-13 3 0 1,-21 2 0-1,-14 0 0 2,-13 9 0-3,-21 2 0 1,-12-5 0 1,-19 3 0 0,2-14 0-2,-12 4 0 2,8 2 0 0,-17 0 0 0,-22-2 0-1,0-15 0 0,-13-8 0 2,26-3 0-2,5 8 0 1,-14-2 0-2,-1 10 0 3,-14 2 0-2,24 4 0-1,3-10 0 3,22-3 0-2,8-5 0 2,15-3 0-1,-7 2 0-3,14-9 0 4,5-4 0-1,-1-2 0-2,24 1 0 1,13 8 0 4,8 8 0-2,4 2 0-5,15-4 0 5,6 11 0-2,-1-15 0 2,4 14 0-6,-4-14 0 5,12 8 0 1,-5 4 0-1,12 10 0-3,1-5 0 3,0 0 0 0,4 0 0 0,6 0 0-2,-10 0 0 2,16 0 0 0,11 0 0 0,2 12 0-2,27 5 0 2,1 2 0 1,25 1 0-2,15 0 0-1,21-3 0 2,5-9 0 1,-6 11 0-1,4-2 0-2,3-4 0 2,24 6 0 0,13-6 0 0,16 9 0-2,17-1 0 2,3 5 0-1,8-1 0 2,-34-1 0-2,-18-4 0-1,-28-6 0 2,-12-11 0 1,-17-8 0-4,11-1 0 3,2 3 0 1,20-14 0-2,-12 4 0 0,6-4 0 0,-21-8 0 2,-5-5 0-2,-14-3 0 0,-25-3 0 0,1 4 0 1,-16 5 0 1,2 7 0-4,-24 16 0 3,-5-3 0 0,-13 1 0 0,-3 8 0 0,0 2 0-2,-5 3 0 3,-6-7 0-2,8 4 0-1,-6-1 0 2,-27 10 0 0,-8-6 0 0,-25 12 0-1,-11-14 0 1,-8 10 0 0,-23-10 0-1,-15 7 0 0,-1-4 0 1,-28 3 0 0,8 4 0-1,-14-7 0-1,-10-3 0 2,-39-2 0 1,-7-8 0-2,22 2 0-1,4 3 0 4,-6 5 0-4,0 4 0 3,16-13 0-3,27-1 0 2,24-6 0 0,9 3 0 0,17-7 0-2,14 2 0 2,22-6 0-1,-8-1 0 2,29 0 0-3,16 6 0 2,21 4 0 0,10 3 0-1,-9 3 0-1,25 2-35 3,-11-12-44-2,8 8-46 1,10 34-58-2</inkml:trace>
    </iact:actionData>
  </iact:action>
  <iact:action type="add" startTime="44092">
    <iact:property name="dataType"/>
    <iact:actionData xml:id="d8">
      <inkml:trace xmlns:inkml="http://www.w3.org/2003/InkML" xml:id="stk8" contextRef="#ctx0" brushRef="#br0">24515 5192 270 0,'0'7'113'8,"0"-7"-57"0,0 0-16 0,4 0-17-2,-8-4-11 2,4 8 4 0,0-4 7 0,0 3-1-2,-3 14-1 2,-26-17-2 0,9 19 6 0,-8 7 2-2,-8 10-1 2,0-3-5 0,4 9-9 0,-17 6-5-2,8-5-1 2,10-4-2 0,1-11 0 0,4 6-2-2,10-2 0 3,-1-2 1-2,-7-3 2 1,20 4 6-1,-8-5-1 0,-12 6-1 2,21 9 0-1,-10 4 0-3,1-5-3 3,4-13 1 0,0 2-3 0,8 5 2-2,-3-9-1 2,6 0 1 0,0-10 2 1,15 2-1-3,-15 13 4 1,21-5-1 1,-5 8 0 1,1 10-2-4,11-11 0 3,-12-5 1 1,-8 11-3-1,9-11 0-3,9 0 0 4,-17-1 2-1,7-1-1-1,14-2 2 0,-5-1-4 0,5 3 3 1,6-5-1 0,2 5 0-2,-1 3 0 3,-16-2-1-2,37-7-2 2,-18 6 1-3,9 4 0 2,9 3-1 0,-1-11 0 1,0 5 3-4,4 4-7 2,-4-1 0 2,11-2 0-2,-18-4 0-1,5-1 0 3,2-2 0-1,-7 7 0-3,4-8 0 4,-6 6 0-1,11 5 0-1,-8-16 0 2,6-1 0-3,1 2 0 2,16-3 0-1,6 1 0 1,-2 11 0-1,12-5 0 0,-9 12 0 1,-13-9 0-2,1 5 0 3,-11-12 0-2,-7-3 0 1,-8-2 0 0,8-3 0-1,-8-4 0 1,-1 2 0-1,7 0 0 2,-7-1 0-3,12-4 0 2,2 3 0-1,-8-6 0 2,3 3 0-3,-8 3 0 1,5-1 0 1,-8-2 0 1,-2 3 0-3,2-8 0 3,14 2 0-3,-5-4 0 3,-7 0 0-4,-6-4 0 3,-19 2 0 0,1 2 0 1,2 7 0-4,-7-1 0 3,1-3 0 0,6-4 0 0,-11 5 0-1,14-6 0 1,-19 1 0-1,14 3 0 2,2-4 0-3,-7 4 0 2,-3 0 0 0,-3-3 0-1,-9 4 0-1,-1 1 0 2,0 3 0 1,0-6 0-1,0 12 0-3,0-6 0 3,29 0 0 0,-5-10 0 0,-7 6 0-2,9 1 0 2,2-10 0 1,5-2 0-2,7 6 0 0,3-4 0 0,7 6 0 1,1 6 0 1,23-8 0-4,3-3 0 4,21 1 0-1,4-3 0-2,2 0 0 2,-4-6 0 0,3 10 0-1,-9-15 0 2,-20 10 0-3,-17 3 0 1,14-5 0 2,-15 9 0-1,8-9 0-3,-13 6 0 4,21-6 0-2,-4-17 0-1,-7-7 0 3,12-2 0-1,4-2 0-1,-11 9 0 1,-8 11 0-2,-14 8 0 3,-5-6 0-2,-6 1 0-1,6-1 0 3,-10-5 0-1,3-14 0 0,9-3 0 0,-1-11 0-2,-9-20 0 1,18-14 0 1,-17 9 0-2,-13 25 0 3,-6 21 0-1,4 18 0 0,-17 9 0-1,6 8 0-1,-6 0 0 2,0-25 0 0,13 11 0 0,-13-24 0-2,-9-6 0 2,18 0 0 0,-22 7 0 1,-3-3 0-3,6 16 0 2,-7 3 0-1,-9-20-48 2,-15-13-31-4,-26 0-41 3,-4 1-62 1</inkml:trace>
    </iact:actionData>
  </iact:action>
  <iact:action type="add" startTime="45940">
    <iact:property name="dataType"/>
    <iact:actionData xml:id="d9">
      <inkml:trace xmlns:inkml="http://www.w3.org/2003/InkML" xml:id="stk9" contextRef="#ctx0" brushRef="#br0">24519 5118 381 0,'-4'10'110'4,"1"19"-40"5,-26-1-30-2,1 11 1 1,-12 14-5 0,-1-5-10-2,-2 11-4 3,5-7-5-1,-18-3 2-3,27 11 1 3,-5 4 5 0,13-10-3 0,2 10-2 0,3-10-8-2,7-4-7 2,0 3 1 0,19-10-2-2,1 2 1 2,6 2 5 0,2 1 1 0,14-15 1 0,-10 16 0 0,2-22-3 0,11 7 1 1,-8-14-6-2,21 8 0-1,-8-5-2 2,15-4 2 0,15 9 0 0,6 0 0-3,-18-2 0 4,15 8 3-1,-20-12-1 0,3 1-2-2,-14-4 1 3,14-11-1-3,-1 6-2 1,1 3 1 0,-5-5 0 2,4 2 1-2,4-3-1 0,-15 2 3 1,7-1-2 1,-7 0-3-2,14-4-1 0,-5 4 0 0,10 1 0 1,-5 11 0 0,15 6 0-2,-7-5 0 3,-19 6 0-2,4-11 0 1,6-4 0-1,1 1 0 0,-8-3 0 1,23 3 0-1,3-3 0-1,-11 12 0 3,11-8 0-1,-3 5 0 0,-20-5 0-3,2-5 0 5,2-10 0-4,22-3 0 3,-3-3 0-4,2 2 0 4,8-6 0-2,3 7 0 1,5 8 0-2,-1 23 0 3,-17-14 0-2,-9 9 0 3,1-16 0-3,-5-1 0 0,13-21 0-1,-10-1 0 3,20-9 0-4,20 7 0 3,-23 1 0 1,12 6 0 0,-15 2 0-4,3-7 0 4,0-2 0-2,-1-4 0 1,11-7 0-2,-4-16 0 3,-1-6 0-3,-7 1 0 2,-6 4 0 2,-28 16 0-5,7 5 0 3,-14 13 0 0,4-12 0-3,11 7 0 3,-14-6 0 2,3-15 0-3,8-19 0-1,-13 0 0 2,7 12 0 1,-17 14 0-1,11 11 0-3,-28 2 0 3,4 8 0-1,9-12 0 0,-11-8 0 0,11-3 0 0,7-1 0 2,8-8 0-1,11-25 0-3,6-30 0 4,-7-29 0-2,-5 5 0 1,-13 29 0 1,4 9 0-3,-33 29 0 1,5 23 0 1,-21 22 0-1,-5-1-35 0,-34-3-62 1,-49 0-32 0,-34 7-69-2</inkml:trace>
    </iact:actionData>
  </iact:action>
  <iact:action type="add" startTime="47265">
    <iact:property name="dataType"/>
    <iact:actionData xml:id="d10">
      <inkml:trace xmlns:inkml="http://www.w3.org/2003/InkML" xml:id="stk10" contextRef="#ctx0" brushRef="#br0">24354 5030 253 0,'17'0'189'7,"-11"6"-112"1,-9-1-15 0,0 6-32-2,-14 31-12 2,1 1 6 0,-7 5 11 0,3 8-6-2,-1 6-1 2,-16 5-4 0,2-5-4 0,0-6-6-2,-1 14-4 2,1 1 0 0,6 1-2 0,-1-4-2-2,16-9 2 2,4-14 2 0,10-11-4 0,3-3 1-1,15 5-2 1,2 7 0 1,-1-2 2-1,4 19 5-2,-6-21 1 2,7 10-2 0,-7-5 0 0,10-7-4-3,5-16 0 5,9 8-3-3,7-14 0 3,8 4 0-7,1-2 2 6,-1 1 3-2,-5 11 1 1,-10 2-1-1,-1 5-3 1,12 21-1 1,-7-23-5-2,-1-7 3-1,-5-6-1 5,15-12-1-6,2 12-1 2,-8-7 1 0,16 8 3 2,1-4-3-2,3 6 5 4,-1-9-4-10,5 4-2 7,-4 1 0 0,-8-3 0 0,-5 0 0-2,0-9 0 3,3 0 0-1,-7 14 0 0,8-15 0-3,15 10 0 4,3-6 0-2,26 14 0 2,-2-4 0-4,-1 6 0 3,-3-2 0 2,-10 4 0-4,-5-13 0 1,-23-1 0 1,5-15 0-1,8 0 0 2,5-4 0-4,7 10 0 3,0 1 0 0,5-3 0 0,1 0 0-2,10-4 0 2,-21 2 0 0,-19-4 0 0,5 2 0-2,-8-4 0 2,-14-4 0 0,11 3 0 0,-15-1 0-1,6 1 0 0,14-1 0 1,2-5 0 1,3-1 0-1,-12 0 0-3,0 4 0 3,5 3 0 1,2-1 0-4,18 0 0 4,0-5 0-1,7 7 0-1,16-3 0-1,-4-3 0 2,-24-3 0 1,8 8 0-1,-22-5 0-1,-6 1 0 0,-9-14 0 0,-2 12 0 1,0-12 0-2,-5 18 0 3,-10-10 0-2,12 4 0 1,-11 0 0-2,2 1 0 3,-6-3 0-2,5 0 0 2,12-5 0-4,-11 13 0 3,-5-15 0 0,-4 12 0 0,5-6 0 0,6-9 0-2,-7 4 0 3,16-4 0-2,4-14 0-1,-7 6 0 2,10-19 0 0,22 2 0 0,-25 3 0-1,14 4 0 0,-12-15 0 1,8-3 0 1,-28 7 0-4,12-10 0 4,-11 6 0-1,5 6 0-1,-10 10 0-1,-3 9 0 3,1 6 0-2,-3-4 0 2,-14-1 0-4,2 5 0 4,-10-26 0-2,-8 6 0 1,-14 0 0-2,-26-8 0 2,-35-20-16 0,-37-8-108 0,-63-1-83-2</inkml:trace>
    </iact:actionData>
  </iact:action>
  <iact:action type="add" startTime="48788">
    <iact:property name="dataType"/>
    <iact:actionData xml:id="d11">
      <inkml:trace xmlns:inkml="http://www.w3.org/2003/InkML" xml:id="stk11" contextRef="#ctx0" brushRef="#br0">24540 5052 241 0,'11'4'172'6,"-2"-4"-86"2,-18 7-23 0,-20 16-36 0,6 9-1-2,-15 7 6 2,11-1 1 0,-12 14-4 0,-8 23-1-2,-4-2-6 2,8 3-5 0,-9 3-4 0,4-6-4-2,12 0-5 2,14-5 1 0,-1-21 1 0,23-2 5-2,0 0-2 2,7 15 1 1,13-10 0-2,-2 0-1-1,1 4 0 3,-3-12 0-2,5 7-2 2,-5-19 0-4,12 4 1 3,-5-12-3 0,10 1 0 0,15-4 0-2,7 11 2 3,6-1 0-1,0 1 2-1,11-3-2-1,-12 1 0 3,5-4-3-2,-8-1 1 1,6-9 0-1,6-2-3 0,7-4 2 2,-13 2 1-1,-10 0 2-3,-9 4 2 3,9 6-1 0,-12 4 0 1,-2-4-3-2,9 3 0-1,6-1-3 2,5-10-2 0,2 5 0-2,3-6 0 3,15 3 0-2,-12-4 0 1,-6 0 0-2,-4 9 0 2,-13-1 0 0,6 3 0 0,-7 7 0-2,-2-12 0 2,1 0 0 1,16 4 0-1,1-10 0-2,18-3 0 2,-16-3 0 0,19 2 0 1,-19-6 0-5,-2 3 0 4,2 5 0 1,-13-1 0-2,8 0 0-1,-17 3 0 2,19-8 0 0,-7 9 0 0,9-9 0-2,-4 2 0 3,18-2 0-2,9 4 0 2,-5-1 0-4,-1 0 0 4,-14-6 0-2,-3-3 0 2,-1-4 0-4,-6-1 0 3,-4 7 0 0,-9-7 0 1,7 5 0-4,14-6 0 3,8 0 0 0,-9 0 0 0,8-4 0-1,4-4 0 1,12-2 0 0,-2-4 0-1,-3 11 0-1,-22 1 0 3,24 4 0-2,-17-3 0 2,0 2 0-4,-1 5 0 3,-6-3 0 1,-5 1 0-2,12-5 0-1,4 5 0 2,4-18 0 1,12 7 0-1,-10-3 0-2,-10 8 0 2,-20 1 0-1,-8 6 0 2,2-4 0-2,-12-2 0-1,-9 5 0 3,11-12 0-2,8 1 0 0,-4-1 0 1,8-4 0-1,-9 1 0 2,12 1 0-4,4 2 0 4,-20-5 0-2,14 7 0 1,11 1 0-1,-9-13 0 0,-2 2 0 1,3-4 0 1,12-10 0-4,-12-18 0 3,0 10 0 0,-7-3 0 1,-4-17 0-3,-13-2 0 2,1-22 0-1,-14 7 0 1,2 3 0-1,-9 10 0 0,4 5 0 1,-8 10 0 1,-2 26 0-4,-4 20-13 4,-19-3-79-2,-19 6-23 2,-46 8-27-3,7 25-133 2</inkml:trace>
    </iact:actionData>
  </iact:action>
  <iact:action type="add" startTime="51752">
    <iact:property name="dataType"/>
    <iact:actionData xml:id="d12">
      <inkml:trace xmlns:inkml="http://www.w3.org/2003/InkML" xml:id="stk12" contextRef="#ctx0" brushRef="#br1">25717 6628 356 0,'-29'9'102'6,"-2"4"-58"2,-9 2 10 0,3 5-20 0,2 5-15-2,7-3 6 2,10 5-2 0,-2 1-3 0,15-6 6-1,5 6 2 0,9-5 6 1,14-6-3 0,27 0-8-2,9-4-10 3,-1-13-8-2,-14-13-1 2,-14 7-2-4,3-29 0 3,-15 5-1 0,-2-10-1 1,-32 1-1-4,-5 2 1 3,-16 7 0 0,-4 8 1 0,-2 10 0-2,-17 15-1 2,7 14 3 0,-7 2 2 0,9 18 5-2,5 0 3 2,23-6 4 0,16-1-5 1,10-24 3-4,-1-9-2 3,13 6-2 0,49 0-1 0,13-3-7-2,-14 0-1 2,-16 0-1 0,-11-9-1 0,-3-15 0-2,-26-5-1 2,7-13 0 0,-14 2-1 1,-14 13 2-2,10 5 0 1,-19 9 0-2,-6 13 0 2,-3 4 6 0,-16 5 5-1,5 18 6 0,5 3-2 1,15 5-2-1,19-13-10 0,4-3-3 1,17 2 0 0,31-5 0-1,27-10 0 1,9-9 0-1,-7-16 0 2,-13-9 0-4,-8-9 0 3,-35 3 0 1,-1 9 0-2,-33 8 0 0,-10 4 0 1,-14-2 0-1,-26-2 0 1,-5 17 0-1,-5 17 0 1,9 2 0 0,3 18 0-1,25-1 0-1,9 13 0 2,6-15 0 0,18-1 0 0,14-14 0-2,12-7 0 2,30-4 0 0,27-8 0 0,1-20 0-2,-24-2 0 2,-21-5 0 0,-11-3 0 0,-9 0 0-2,-29 8 0 3,8 15 0-2,-31-1 0 2,-7 3 0-3,-27 5 0 2,3 13 0 0,4 5 0-1,22 6 0-1,16-4 0 2,25-6 0 0,0-10 0 0,12-4 0-2,21 2 0 2,30 2 0 1,21-21 0-1,-3-7 0-3,-25-1 0 3,-15 5 0 0,-22-5 0 1,-18 17 0-4,-5 8 0 3,-19-11 0 0,-11-6 0 0,-9 14 0-1,-11 10 0 0,-5 11 0 2,8 16 0-2,5 8 0 0,5 7 0 1,18 6 0-1,19-6 0 1,4-32 0-1,17-9 0 0,26 2 0 1,37-11 0 0,17-25 0-2,5-9 0 2,-33-12 0 3,-15-4 0-6,-31 6 0 2,-13-2 0 1,-23 13 0-1,-20 16 0 1,-18 10 0-1,-23 14 0 0,-6 5 0 1,9 20 0 1,-1 3 0-3,29-4 0 2,9 7 0-1,14-11 0 1,20-8 0-1,13-14 0 0,26 7 0 2,29-5 0-2,35-12 0-1,-1-9 0 2,-10 2 0 0,-44 0 0 0,-19 7 0-2,-19-6 0 2,-13 2 0 0,-7-17 0 1,-20 2 0-3,-14 3 0 2,-32 8 0 0,-11 20 0 0,-6 16 0-3,12 6 0 4,21 9 0-1,17-5 0-1,22-5 0 0,20-16 0 1,15-13 0-1,17 7 0 1,65-2 0-2,28-20 0 2,-9-6 0 0,-15 1 0 0,-34 0 0-1,-32 8 0 1,-18 10 0 0,-22 8 0-1,-4-8 0-1,-3 8 0 3,3-15 0-1,-25 7 0 0,9-16 0-2,-5 7-3 2,-11 1-92-1,15 15-67 1,37 14 13-2</inkml:trace>
    </iact:actionData>
  </iact:action>
  <iact:action type="add" startTime="54815">
    <iact:property name="dataType"/>
    <iact:actionData xml:id="d13">
      <inkml:trace xmlns:inkml="http://www.w3.org/2003/InkML" xml:id="stk13" contextRef="#ctx0" brushRef="#br2">29710 6349 367 0,'-1'3'136'7,"-8"-3"-88"-1,5-1-9 2,-7 6-4 0,3 3-3 0,-1-3-6 0,-19-1 1-2,4 5-5 3,-4 15-3-2,-11 0-6 1,17 7-2-2,4-4 1 2,-3 4 0 0,18-16 0-1,13-13 4 0,-7-2 3 1,15-2-3 0,5-5-10-2,18-1-5 2,-26 3 0 0,6-18-1 0,-4-5 0-2,-1-5-1 2,-13-1 1 0,-6-6-1 0,-13 16 2-2,12 12-1 2,-14 4 1 0,2 11 1 0,-10-3 0 0,-11 5 8-2,16 7-1 2,-18-2-1-1,19 0-4 0,13-3 1 1,7-4-1 0,0-6 1 0,3 3 0-2,7 0 0 3,20 25 0-2,21-3-4 1,19-5 1-2,-23-5-2 2,7-14-1 0,-28 2 1 2,-9-15-1-4,-9 6-1 3,0-7 0-2,-8-4 1-1,0-16 0 1,-16-3 1 1,-8 1 0-1,-5 19 2 1,1 5 0-2,-15 12 1 3,7 10 3-1,-1-3 0 0,10 7 1-3,9-2-5 3,7 1 1 0,4 5-2 0,2-5 3 0,12 11 0-2,12 7-1 2,16 4-1 0,-4-14-2-2,5-7 0 2,-3-9-1 0,-13 2 1 0,-12-10-1-1,-5-2 0 0,-3 4-1 1,10-10-1 1,-7-31 0-4,-3-7 3 3,-13 6 0 0,2 11 1 1,-2 21-1-3,-7 6 0 1,13 10 2 1,-29 5 2 0,-8 23 2 0,-5 3-2-2,20 6 0 2,6 1-2 1,7 4 0-4,16 4 2 3,4-21-2 0,18 2 1 0,0-13-2-2,25-6 1 3,14-5-1-2,10-17-1 1,-4-6 0-2,-24-10-1 2,-16 6 0 1,-6-19 1-1,-8-4-1-3,-13-14 0 4,-10 4 1-1,-17 25 0 0,-5 7 0-2,-13 13 1 2,-22 9 3-1,-13 26 2 2,-1 13-2-4,22-6 0 3,28-2 2 0,4-1-5 0,15-3-1-2,24-7 0 3,-8-6 0-1,12-4 0 0,32 16 0 0,24-18 0-3,12-11 0 4,1-7 0-2,-13-25 0-1,-28 8 0 2,-14 4 0 0,-18-2 0 1,-12-1 0-4,-5-1 0 4,-19 10 0-1,-5-11 0-1,-18 19 0 0,-9 9 0 0,-26 14 0 1,6 18 0 0,12 3 0-2,20 13 0 2,21-5 0 0,10-19 0 1,16 6 0-4,7-22 0 3,31 11 0 0,41-5 0 0,16-23 0-2,19-13 0 2,-34-12 0 1,-2 1 0-2,-41 10 0-1,-12-5 0 3,-12 0 0-1,-16-14 0 0,-13 20 0-2,-12 7 0 3,-21-2 0-1,-14 6 0 1,4 20 0-4,-22 15 0 3,21 16 0 1,13-6 0 1,17 11 0-7,4-8 0 3,17-15 0 2,22-16 0 0,1 0 0-2,40-6 0 2,14-15 0 0,-4 1 0 1,-4-14 0-3,-24 4-14 3,-14 7-41-3,-12-1-25 2,-19-22-41-2,-5-1-59 2</inkml:trace>
    </iact:actionData>
  </iact:action>
  <iact:action type="add" startTime="61131">
    <iact:property name="dataType"/>
    <iact:actionData xml:id="d14">
      <inkml:trace xmlns:inkml="http://www.w3.org/2003/InkML" xml:id="stk14" contextRef="#ctx0" brushRef="#br3">25660 6862 196 0,'16'-2'116'7,"-6"2"-43"1,7-3-19 0,-3-9-14 1,6 12-9-3,-10-2 3 1,7 2-1 1,-1 0-6 0,5-9 0-2,-1 9-1 2,0-8-3 0,6 8-3 0,5-3 1-2,-8 3-3 2,4 3-1 0,5-1-5 0,6-4-1-2,-10-7-4 2,3 5 1 0,-6 4-1-2,3-18 1 2,4 16 0 0,-8-4 0 1,11 2 2-1,-10-3 1-2,-1 3-2 3,11-4-4-1,-2-4-2 0,-8 7 0-2,14-6-1 1,-14 0 1 0,7 0-1 2,-8 2 2-4,-5-2-1 4,9 7 2-2,-7-1 0-1,4-3-3 2,-2 2-1 0,-2 0 0 0,-1 4-1 1,0-6 1-4,3 8 0 3,2-5 0 1,7 5 0-2,-5-7 0-1,7-3 1 3,5 1 1-2,-10-2 1 2,3 11 0-4,-15-4-1 4,-2-2-1-2,-2 4-1 1,3 4 1-2,3-9-1 3,2 0-1-1,10 2 1-3,1 2 2 4,-15-2-3-2,3 1 1 1,1 1 0-1,18 3 0 0,-35-5 0 1,16 0 0 0,-4 2-1 1,2-2 0-4,5-1 0 4,-4 0 2-2,10 3-1 2,-6-2 3-4,6-4-2 3,-4 1 1 0,-4 2-1 0,4 0 0-1,1-5-1 1,-6 7 3-1,1-9-1 1,2 9 2-1,0-3-2 1,10-4-1-1,2 3 0 2,-6 2 1-3,7-9 0 1,-11 10 0 2,-5-7 0-3,-1 7-2 1,1-6 1 1,17 14-2 1,-13-14 1-2,4-7 0-1,4 10-1 2,-8 1 0 0,10-5 1 1,-11 3-1-4,-4 1 1 3,-8 5 1 0,0 1-1 0,7-6 0-2,-13 4 1 3,11-1-2-1,4 5 0-1,0-4 0-1,16-3 1 2,-8-5-1 0,4 7 0 0,-7-2 0-1,2 2 2 0,-11 10 0 1,0-5 1 1,4 8-2-4,1-11 2 4,-1 10-3-2,4-7 0 2,8 2 1-3,-8 8-1 2,5-16 0-1,0 8 0 2,1-2 2-4,3 7-1 3,6 1 1 1,-11-8 0-4,5 9 1 3,-9 1-1 0,16-3-1 0,-7-3-1 1,7-4 1-4,5 9-1 3,-2-7 0 0,3 11 1-1,-12-6 0 0,-1-2-1 2,0 2 2-2,8-5-2 2,-15 1 0-4,-8-3 0 4,8 0 0-1,11 0 0-1,2 3 0-1,12-11 1 2,-13 10-1 1,-2-2 0-1,-8 0 0-2,11-2 0 1,-9 0 0 1,-10 2 0 0,-1 4 0-2,-17-6 0 2,5 0-1 0,5 4 1 1,-8-2 1-4,15-7-1 4,-5 14 0-2,-4-7 0 1,-5 2-1-1,-10-4 0 0,5 2 1 1,0 0 0-1,0 0 0 1,0 0-1 0,-7 0 1-1,4 2-1-1,-7 4-1 2,-29-9 2 0,-26 6-2 0,-11-6 1 1,0 0 0-4,3 1 1 4,-7-7 0-1,-17-1 0-3,7 10 0 3,-21 7 0 1,-1-7 0-2,3 3 0 1,7-1 0-1,3 10 0 0,-1-4 1 2,20 7-1-2,3-5 2 0,-4 7-2 1,2-5 0-1,15 2 0 2,-9-11 0-4,5-1 0 4,9-2 0-2,8 0 1 3,2 0 0-5,15 4-1 2,4-2 1 2,10 6-2-3,-6-8 1 1,-2-5 0 2,0 2-1-2,-8 1 1 2,3-4 0-4,-11 6 0 3,1 8 0 0,-18-8 1-2,12 7 0 3,-2 1-1-1,2 1 0-1,-15-1 0 2,19-1 0-3,2 2-2 2,-17-6 2 0,-1 2-1-2,12-2-1 2,-11 2 2-1,10 7 0 1,-8 1-1-2,1 4 1 2,-7 7-1 1,12-2 1-2,4 4 0 1,8-7 1-1,4 6-1 1,11-5 0 0,-7-6 0-1,7 3-1-1,-1 3 1 3,6 2 0-2,-9-5 0-1,6 5-1 2,5-7 1 1,-5 1 0-2,19-7 0-1,1 4 0 2,-10-6 0 0,3 10-1 0,-5-4 1-2,-21 12 0 2,13-5 0 1,-13 4-1-2,8-9-1 2,-5 0-2-4,17-9-4 4,9-10 3-1,10 2-2-2,-3-1 4 2,4 3 2 0,2-6-1-1,-12 6 0-1,15 0 1 3,-18 0 1-2,9 0-1 1,0 0 0-2,0 0 1 2,9-8-1 1,11-10-2-2,0 5 3 2,0-6-1-4,-9 11 0 4,2 1-1-2,0 5 2 0,-6-1 0 0,-3-2 0 2,-1 5 0-1,6 0-2 0,-9 0 0-2,-9-4-6 1,18 8-4 1,-18-4 2-2,5-4-1 3,5 4 3-2,-5 0 4 2,4 4 4-1,0-4-1-2,0 0 0 1,0 8 2 2,0-16-1-3,3 4 0 1,-3 4 0 2,1 0 1-2,14-3-1 1,-7-3 0-2,21-13 0 3,-8 7 0-1,18-7 1-1,-7 2 1-1,14 0-1 3,-2 3 1-1,3 0-2-3,13 1 2 3,1-2 1 1,1-2 1-2,8 0-1 0,-9 4 0 1,-1-7 1-1,-3-3-2 1,5 9 2-2,-4 3-2 2,-14 2 0 0,4 0-1 0,4 5 0 1,-20-14-1-3,17 10 1 1,8 3 1 2,-23-7-1-4,14-5 2 3,-7 9 2 1,-14-6-2-1,11 14-1 0,-15-17 0-3,13 6-1 3,5-3-1 0,-5 1 3-1,5 4-1 1,-15-6 2-1,7 13 0 1,5-7 1 1,5 1-1-3,-3 2-1 1,25-6-1 1,-19-5 0-1,3 7 0 0,-24 4 2 1,11 3 1 0,-15-3-2-2,2 10 2 2,13-13-4 0,0 6 1 1,9 0-2-4,2-6 2 3,5 4 0 1,-12 8 1-1,1-13-2-3,-3 9-1 3,-12-1 0 1,10-5 0-1,-16 2 0-2,17 5 0 1,-16-5 0 1,13-2 0 0,-17 2 0-1,15-3 0 1,-5-4 0 0,-3 15 0-1,6-6 0-1,-2-3 0 2,3 6 0 1,-3 0 0-2,5 0 0-1,-5 0 0 3,8-4 0-2,5-3 0 1,2 5 0-2,6-8 0 2,-2-1 0 0,-14 6 0 0,-10 10 0 1,-1 3 0-4,-2-8 0 3,4 3 0 0,9 1 0-2,9 2 0 2,0-10 0 1,15 2 0-1,6 8 0-3,-3-17 0 4,-12 9 0 0,-8 2 0-3,-4 2 0 0,-17 3 0 3,-1-3 0-2,-2-2 0 2,-5 0 0-3,10 6 0 2,-13-6 0 0,13-2 0-1,-19 4 0 0,-2-2 0 0,0 0 0 1,3 4 0 0,-3-14 0-2,0 20 0 3,-3-7 0-2,1-1 0 1,-9-2 0 0,11-5 0-2,-10 10 0 3,-7-5 0-2,-40 8 0-1,-18 7 0 2,7-10 0 0,-29 0 0 0,-6 2 0-1,1 3 0 1,-1-1 0 0,-11-8 0-1,1 9 0 0,6 7 0 1,2-8 0 0,2 2 0-1,2-5 0 0,8-2 0 1,-1-4 0 0,10 7 0 0,1-10 0-2,2-4 0 2,14 17 0 0,-2-8 0-1,8 3 0-1,10-2 0 2,-1 1 0 0,11-1 0 0,-2-1 0-2,2 3 0 3,1-5 0-1,-20 0 0 0,24-2 0-2,-9 2 0 2,-7-5 0 0,-5 2 0-1,-6 13 0-1,10-6 0 3,-3-4 0-1,4 2 0 0,11 2 0-2,-7 1 0 1,12 1 0 2,-5-12 0-1,1 22 0-2,1-4 0 2,-14-4 0 0,9 18 0-1,4-16 0 0,-7 5 0 0,6 2 0 1,-8 8 0 0,8-20 0 0,11 21 0-1,-23-8 0 0,11 9 0 1,-1-2 0-1,-1-8 0 1,-5 12 0 0,19-11 0 0,-6-1 0 0,-2 4 0-3,15-13 0 4,5 0 0-2,12-5 0-1,-4 4 0 2,3 6 0 0,-12-7 0 0,-1 13 0-2,-13 0 0 3,2 10 0-2,-5-6 0 1,-2 4 0-2,12-7 0 3,-12 2 0-1,15-10 0-1,7-2 0 0,3-7 0 0,6 1 0 2,-6-4 0-2,9 0 0 0,1 5 0 1,-18 3 0 0,1 4-1-1,-3 0 0-1,10-12 1 2,13 0-1 0,0-6 0 0,0 6 0-2,3-4-2 2,5 4-3 0,-8 0 2 1,0 4 0-3,2-8-2 2,-2 4 0-1,7-2-4 1,6-6 1-2,8-6 6 3,2-1 3-2,13-4 0 2,5 6 0-4,-1 0 0 4,-9-6 0-2,13 10 0 1,-9 5 0-2,6-8 1 2,5-6-1 1,-2 7 1-1,15-14-1-2,-2 11 0 1,-9 8 2 1,-8-2-2 0,17-1 4-1,-11 4-3 2,-2-5 1-3,12-7 1 2,-14 10-3-2,13-1 1 3,-11-7 0-1,-4 1 0-1,4-2-1-1,-11 7 2 2,3 1 0 1,5-4 0-2,-11 4 0-1,8-9 0 2,6 9 2 0,-8-6-1 1,16 4 1-3,-10 6-1 1,17-9 0 2,-2 4-1-1,4 5 2-2,-22-7-1 2,6 5 0 0,-6 6-3-1,-7-7 0-1,4 4 0 3,5-4 0-1,-5 5 0 0,7-10 0-2,1 2 0 1,15-1 0 2,-1-15 0-2,6 15 0-1,-4-1 0 3,-10 7 0-1,-11-5 0 0,2 1 0-2,0 2 0 2,1-3 0 0,3 4 0 0,7-5 0-2,-12 7 0 2,1 4 0 0,0-2 0-1,2-3 0 0,3 5 0 1,12 0 0 0,-3 5 0 0,2-10 0-2,0 5 0 2,-8 2 0-1,-3-2 0 2,3 3 0-4,-1-1 0 4,12-2 0-1,-7 0 0 0,-12 0 0-3,-13-2 0 4,5-3 0-2,3 2 0 1,-26 3 0-1,11-7 0 1,-19 14 0-1,11-11 0 1,1 4 0-1,-7 0 0 1,16-5 0 0,10 5 0-1,15 2 0-1,-15-4 0 3,8-3 0-1,-2 5 0 0,-21 0 0-3,12 0 0 4,-4-7 0-1,5 14 0-1,5-10 0 0,10-1 0 1,-15 8 0 0,9-11 0 0,-12 7 0-3,-12-1 0 4,10 1 0-1,-9 0 0-1,-7 0 0-1,-20-6 0 3,20 6 0-1,-10 10 0-1,0-10 0-1,-10 4 0 3,6-12 0-1,1 9 0-1,-17-1-47-1,4-7-45 3,-28-2-49-1,-49-12-28 0</inkml:trace>
    </iact:actionData>
  </iact:action>
</iact:actions>
</file>

<file path=ppt/ink/inkAction3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17T02:12:40.7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2060"/>
    </inkml:brush>
    <inkml:brush xml:id="br3">
      <inkml:brushProperty name="width" value="0.055" units="cm"/>
      <inkml:brushProperty name="height" value="0.055" units="cm"/>
    </inkml:brush>
    <inkml:brush xml:id="br4">
      <inkml:brushProperty name="width" value="0.05292" units="cm"/>
      <inkml:brushProperty name="height" value="0.05292" units="cm"/>
      <inkml:brushProperty name="color" value="#00B0F0"/>
    </inkml:brush>
    <inkml:brush xml:id="br5">
      <inkml:brushProperty name="width" value="0.05292" units="cm"/>
      <inkml:brushProperty name="height" value="0.05292" units="cm"/>
    </inkml:brush>
  </inkml:definitions>
  <iact:action type="add" startTime="6747">
    <iact:property name="dataType"/>
    <iact:actionData xml:id="d0">
      <inkml:trace xmlns:inkml="http://www.w3.org/2003/InkML" xml:id="stk0" contextRef="#ctx0" brushRef="#br0">19666 13083 350 0,'20'20'183'7,"-6"-23"-110"1,6 20-20 1,-4-4-11-4,10-5-15 3,1 11 1 1,11 1 5-1,19 2 3-2,4 12 1 2,23 3-6-1,11-4-8 1,10 10 2-2,15-4-6 2,9 1-3 1,-2 1-7-2,-5-7-5 0,3 1 5 3,8 1-2-3,4 6-1 2,-20-15-3-4,3-1 2 4,-17-12-3-1,-16-11 0 0,-6-1-2-2,-24-7 0 1,-17 2 0 2,-16-4 0-2,-7 3 0-1,-4 4 0 1,-7-3 0 1,-12 3 0 0,6-3 0-2,-7 3 0 1,1 3 0 1,2-3 0 0,1 3 0-1,-10 1 0 2,-28 1 0-2,2 0 0 0,-22-22 0 0,-7-3 0 0,-9-15-1 2,-5-16-1-1,5 1 1-2,0-2 1 2,16 16-1 0,4 11 1 1,7 13 0-5,3 2-1 5,20 6 0-1,1 12-1 0,13-5 1-2,8 3 1 1,8 13 0 2,6 5 0-1,23 8 0-2,24 17 0 2,21-4 0 0,12 9 0 0,8-16 1-2,-18 1 0 2,-12-13 2 0,-26 0 1-1,-17-7-3 1,-5-4-1-2,-13 12 0 4,-6 4 0-3,-29 5 0-1,-10-7 0 2,-10 4 0 0,-14-7 0 0,-6-15-9-2,5-11-49 2,6-11-47 0,16-15-51 0,27-12-196-3</inkml:trace>
    </iact:actionData>
  </iact:action>
  <iact:action type="add" startTime="7797">
    <iact:property name="dataType"/>
    <iact:actionData xml:id="d1">
      <inkml:trace xmlns:inkml="http://www.w3.org/2003/InkML" xml:id="stk1" contextRef="#ctx0" brushRef="#br0">22236 13986 170 0,'16'10'212'7,"-3"-3"-118"2,-4 1-32-2,3 1-12 0,5-1-14 1,-3 12-1 0,15-6-10 0,15 8-3-2,15-4 0 1,20-2 7 2,28-1 1-1,33-4 1-2,17 0-1 2,4 0-7 0,-7 4-3-1,-10 3-9 1,12-1-3 0,-30 3 2 0,16 0-3 1,-16-11-3-4,-6-12-1 3,-14-9 0 0,-19-8-2 0,7 1 0-1,-27 3-1-1,-21 7 0 4,-24 1 1-4,-3 4-2 1,-9-2 1 1,-20 10 0 0,20-2 0-1,-10-2-1-1,0-2 1 2,-10 4 0 1,3-2 1-2,7 4 0-1,-34 4 1 3,-12 9-2-1,-15 0 0-1,-11-12-1-1,0-5 1 1,3-2-1 2,-2-6-1-1,-3-16 0-2,4 11 2 2,-4-6-1 0,-5 4 1 0,-2 0 0-2,24 4-5 1,14 3 1 2,22 2-3-1,18 1-2-2,3 8-2 1,10-12 5 2,43 0 6-1,5 9 2-2,21 6-1 3,8 11 0-2,-8-3 2 1,0 16-1-2,-2 2 0 2,-10 1 0 0,-2-4 5 0,-13 3 1-2,-4 9 1 2,-22-11 3 0,0 5 0 0,-26-2 1-2,0-21-6 2,-3 5-2 0,-14-7-4 0,1 7-1-2,-4-2-1 1,-8-4-1 1,-4-8-11 1,11-3-30-3,-3-12-40 2,13-17-41 0,22-32-58 0</inkml:trace>
    </iact:actionData>
  </iact:action>
  <iact:action type="add" startTime="8632">
    <iact:property name="dataType"/>
    <iact:actionData xml:id="d2">
      <inkml:trace xmlns:inkml="http://www.w3.org/2003/InkML" xml:id="stk2" contextRef="#ctx0" brushRef="#br0">25111 14054 432 0,'7'-2'98'4,"-7"2"-23"4,7 0-17 1,2-4-25-1,8 8-11-2,11-8-5 1,15 4-2 1,12-5 7 0,24-10 0-2,0 7-1 2,18-7 0 1,8-1-3-2,2-3-7 0,13-7-3 0,-2 6-2 2,-2-4-4-2,4-3 2 1,-18 2-4-1,-11 3 2 1,-6 2-2 0,-14-5 1-2,-1 3-1 2,-19 0 0-1,-11 7 0 2,-1 7 0-4,-23 8 1 4,-7 0-1-1,-9-3 1-1,0 3 0 0,-4 6-1 1,4-6-2 0,-5 0 1 0,5 0 1-2,-5 2-3 2,-8 1 2 1,0-1-1-2,-18 4 2-2,-25 1 1 4,-5-3-1-1,-7 0 0 0,8-4 0-2,-12 6-1 2,3-6 1 0,0-4 0 0,12 8 0-3,14-10-2 5,12 0-4-3,14-5-1 1,1 7 1-2,12 2-1 2,11 2 4-1,9-3-2 2,9 1 5-4,31-1 0 4,28 3 4-1,9 5-2 0,-22 15 2-3,3-3 4 4,-7 6-1-1,-14-10-1 0,4 1 4-2,-21 3 0 2,-8-5 4 0,-8 5 0 0,-13-12-1-2,-11 1-3 3,14-6-4-3,-23 2-6 2,11 1-1-2,-24 18 1 3,-7 7-1-1,-24 2 0-1,-2 6-3 0,10 7-20 2,-24 4-30-2,5-2-39 1,-12-12-48-2,8-3-115 2</inkml:trace>
    </iact:actionData>
  </iact:action>
  <iact:action type="add" startTime="11027">
    <iact:property name="dataType"/>
    <iact:actionData xml:id="d3">
      <inkml:trace xmlns:inkml="http://www.w3.org/2003/InkML" xml:id="stk3" contextRef="#ctx0" brushRef="#br1">19984 12272 437 0,'16'-11'78'7,"-15"9"-30"1,2-8-14 0,-3 7-14-2,4-4-3 2,-8 4 7 1,8 6-1-1,2-11 3-3,4 1-2 3,11-2 1 0,12-1 0-1,-7 0 1 0,10 5 0 2,-16-3-6-1,5 6-4-1,4 2-5 0,-1-5-3 0,-5 1 1 1,13 1 2-1,5 0-2 0,-1 0 1 1,-1-5-1 2,5-1 0-5,-4 1-1 3,5-6-2-1,8-5 1 2,7-4-2-3,0-6-1 2,1-1 1 0,14 3 0 0,-7-3 0 0,6 6-1-2,-7 13 2 3,7-6 0-2,-7 5-2-1,9-3-2 1,-12-2 1 2,0 7-2-1,3-4 0 0,-1-6 0-2,8 0 0 2,-7-5-1 0,10 8 2-1,-6 4-2 0,-2-2 0 1,-8 1 1 0,1 0-1 0,-12-3-1-2,15-2 0 2,-14 2 0 0,-15 8 0 0,-13 3 1-2,-5 1 0 2,-11 3 0 0,-7 4 0 0,-7-2 0-2,4 0 1 2,3 5-1 0,-5-5 2 0,-21 13-1-2,-14 9-1 1,-27 3 1 1,6 9-1 1,-39-4 0-3,-3 7 0 2,-7-3 0 0,-5 5-2-2,-18-3 2 2,8 5-1 0,-31-3-1 0,11 6 2-2,-7 3 0 2,11-3 0 1,16-2 0-1,5 0 0 0,16-8 0-3,14-3 0 3,9-3 0 0,21-16-1 0,21-12 0-2,25 0 0 2,-1-6 0 0,15 6-1-1,2-6 2-1,-4-8-4 3,2-9 4-1,2 6 0 0,-2 7-1-2,13 1 1 1,-8-4-1 3,19-2 1-5,-7 4 0 3,0 0 0 0,5 5 0 0,-20 3 0 0,11-3-1-2,-3-2 0 2,7-3-3 0,2-4-1-2,-10 10 1 2,-9 2 3-1,14 1 0 2,-14-2 1-3,13-1-1 1,-8-3 1 2,-1 3 0-1,9-10 0-1,9 2 0 0,5-11 1 1,20-1-1 0,21 3 1 0,-1 2 0-2,14 8 0 2,9-2 0-1,-3 1 1 1,8 1-2-1,7-11 2 1,11 13-2 0,-5-15 3-1,32-1 0 2,-36-4-1-2,32-2 2 2,-8-10-3-3,7 9 1 2,-31 12 1 0,-21 6-3 0,-33 11 1-3,-31 8 2 4,12 1-3-3,-24-5 2 2,-7 5-1 0,6-2-1-2,-6-6 0 2,0 3 0-1,0 5-1 0,0-5 1 0,-6 4 1 1,6-2 0 0,0-4-1-2,0 4 0 3,-13 4-2-1,16-14 1 1,-6 10-2-4,6-2 1 3,-3 0 0 0,0 3 1-1,0-3 1 3,-3 0-1-4,3-3-2 1,3 3-6 1,-6 0-3-2,22-2-1 2,-22-4-2 0,7-14 12 0,11 7 1-2,-14 6 3 3,2 7-1-2,-3 0 2 1,-3 0-2-1,3-3 1 0,-13 3-1 0,9-2 0 2,-35-3 2 0,-2-3-1-1,-11-9 0 0,-19 5 0 0,-21-2 0-1,-21-3 0-1,-8 11-1 0,8 1-1 2,17-2 1-2,7-1 0 2,13-3 0 1,19 5 0-1,32 9 0-4,27-6 1 5,11 6-2-1,-6-3 2 0,53-3 2-2,8 6-3 2,11 6 3 0,14 9 0 0,7 4-1-2,-19 5 4 1,-4 2-2 2,3-4 2-1,-9-5-2-1,10-12-2 0,5-2-1 0,-18-1 1 2,4-10 0-2,-25 1 1 1,-13 2 3 1,-12-1-1-1,-20-2 1-5,-11 2-6 6,0 3 0-1,-31 28 0 0,-20 13 0-2,-4-3 0 3,1 3 0 0,-7-1 0 1,6-6 0 0,5 6 0-8,14-10 0 5,4 4 0 0,18-19 0 0,15-2 0 0,16-16 0 1,-3 0 0 0,2 3 0-2,57-11-2 2,-15-12-50 0,-9-16-38 0,-12-14-57-2,-12 11 28 1</inkml:trace>
    </iact:actionData>
  </iact:action>
  <iact:action type="add" startTime="13473">
    <iact:property name="dataType"/>
    <iact:actionData xml:id="d4">
      <inkml:trace xmlns:inkml="http://www.w3.org/2003/InkML" xml:id="stk4" contextRef="#ctx0" brushRef="#br1">23236 13070 133 0,'11'3'174'6,"-7"2"-72"2,-6-5-33 0,4 4-21 0,-2-10-9-2,0 12-5 2,0-6 7 0,10 1-2 0,-4-6-8-2,-3 9-5 2,14-19-4-1,6-4 1 2,1-13-9-4,13-9-1 4,-1-15-6-1,18-4 1 0,4 2 1-2,-1 9 3 1,-1 8 0 1,8 1-2 1,-8-5-2-3,4 0-1 2,1-5-2 0,0-10-3 0,-2-2-1-2,0-19 0 2,-11 2 1 0,6 18-2 0,-15 7 4-2,-19 18-4 2,17 8 3 0,-33 5-3 0,19 1 1-2,-21 2-1 2,12 6 0 0,-5 0 0 0,-9 2 0-2,8 12 1 1,-16 3-1 1,1-3 2 1,2 12-2-1,-24 22 2-2,2 4-1 2,-5 8 2 0,-3-7-3-2,-1 8 0 2,-15 8 1 1,-16 9-1-2,9 3 1-1,-1 7-1 2,-8 5 2 0,-7 0-1 0,8-2-1-2,5 0 0 2,4-11 1 0,14 0 0 0,2-17 0-2,12-5 0 1,2-19-1 2,11-9 1-1,7-5 0 0,9-8-1-2,-9-6 1 1,19 3-1 2,-7-2 0-3,2-3 0 2,0 5-3 0,13-29 3 0,21-16 0-2,3-11 1 4,15-22 2-1,6 4-3-1,7-2 2-2,1 3 0 2,4-2 0 0,-4-6 1-1,3-7 0-1,-1 9-1 2,4-9-1 0,-19 18 0 1,-12 17-1-3,-10 14 0 2,-8 5 0 0,8 11 1 0,-36 13-1-1,7 10-1-3,-7-5 1 4,-3 5-1 0,-1 10 1-2,-12-7 0 2,9 16 1 0,-34 31 3 0,-27 32 2-2,3 9-1 2,-2 16-2-1,-10-10 0 2,1 21 0-4,-6 1-1 4,-13 7 2-1,24-19 1-1,0-26-2 0,21-15 1 1,10-19-2 0,11-25-1 0,22-22-1-2,9-5 0 2,6 5-2 0,5-7-3 0,20-25 5-2,15-22 0 2,8-24 1 2,7-15 0-4,2 2 0 0,-3-5-1 2,-5 14 0 0,-1-6 0 0,-11-3 0-2,9 16 0 1,-11 3 0 2,13-5-2-2,-14 10 0-1,-3-1 0 3,1 9-1-2,8-3 3 2,-12 15-1-3,-20 15 0 3,2 25 0-2,-20 7 1 1,4-4 0-2,-2 11 1 2,-13-5-1 0,8 0-1 0,-8 13 0-2,-26 19 1 2,-9 7 0 0,-5-4 1 0,-1-1-1-2,-16 4 0 1,10 8 0 2,-4-5-1-1,12-5 2 0,4-5-1-2,-9-2 0 2,30-5 0 1,-2-11 0-4,21-15 0 3,8 7 0 0,-4-14 0-1,8 7 0 0,-4 3-1 1,0-6 1 0,-4 3 0 0,4 3-1-2,4-6-1 2,-4 3 2-1,3-4-3 2,10-2-3-3,5-13-1 2,38-26 7-1,15-3 2 2,25-3 0-3,8-5 0 2,17 6-2 0,-37 11 2 0,-10 21 0-1,-32 11 0-1,-15 10 0 4,-9 14 2-3,-14 1-1-1,-8 22-2 1,-4 11-1 2,-12 5 0-1,-12 8 1-2,5 15 0 2,14 10-1 0,5-7 0 0,-9-8 0-2,1-15 0 1,39-12-2 2,-10-27-5-1,-5-13-29-2,-11-24-56 3,19-32-38-2,-16-33-43 1</inkml:trace>
    </iact:actionData>
  </iact:action>
  <iact:action type="add" startTime="16399">
    <iact:property name="dataType"/>
    <iact:actionData xml:id="d5">
      <inkml:trace xmlns:inkml="http://www.w3.org/2003/InkML" xml:id="stk5" contextRef="#ctx0" brushRef="#br1">25540 11901 183 0,'3'2'57'3,"-3"-2"5"6,2-5 21-1,9 8-22 0,-11-3-4-2,0 0-2 2,0 6-18-1,0-10-7 1,0 10-3-2,4 18-2 2,-1-2-6 1,17 20 2-1,-4 8-2-1,0 1 3 0,1 0 0 0,8 10-8 2,-2 7 0-4,14-1-1 5,3 7-2-1,-12 12-2-2,14 4 4 1,-2-14-4-1,-9 5-1 2,-8-15-5-2,0-5-1-2,0-10 0 4,-10-4 0 0,5-18 2-2,-11-9 0-2,-4-17-2 4,3-1 2-3,-12 6 0 2,19 4-2-1,-13 4 1 0,17 7 0 1,-7-3 1 0,-4-7 1-3,2-4-1 4,-8-7-3-1,0 4 0 0,-3-6-1-2,6-2 0 2,-3-2-1 0,-3 2-1-1,-2 0-1 0,5-7 0 2,-17-14 1-2,-19-10 2 2,-1-13 0-4,-6-1 1 3,-14-1-1 0,-3-10 0 0,12-7 0-2,-9-15 0 2,15 15 1 0,0-2-1 0,7 3 0-3,14-3-1 3,2 3 1 1,-4 4 0-1,8 2 0-2,-1 6-1 2,9 5 1 0,-6 19-2-1,13 7 1-1,8 7-1 3,-16-4 0 0,8 9 1-2,8 5 0 0,-6 0 1 0,-2 4-2 1,3-3 2 0,-3-1 0-1,0 8-1 1,0 1 2-1,4 20-1 1,9 6 2-2,6 37 1 2,1 3-1 0,12 13 1 0,3 0 2-2,0 3-2 2,-5 6 0-1,2-12-2 2,-4 3 0-3,1-22-1 2,-8-11 0 0,0-1 1 0,5-8-1-2,-9 3 2 2,9 9-2 0,-13-9 1-1,3 2-1 0,-14-16 1 0,1-16-1 2,-6-15 0-2,3 0-2-1,0 0 0 3,3-5 2-1,-3-2-2 0,0-3 0-2,-3-17 2 2,-7-15 0 0,2-5 0 0,-15 5 0-2,6-20 0 2,-6-3 0 0,-11-16 0 0,7-10 0-2,-2-5 0 2,1-15 0 0,-4 18 0 0,5 3 1-2,4 14-1 2,-2 4 0 0,9 3 0 0,-15 17 0-3,18-5-1 4,-2 6 1-1,4-1 0 0,7 8 0-1,-2 6 0 0,-4 9 0 0,10 15 0 2,6 11 1-3,-2 0-1 2,-4 3 0 0,3 0 1 0,0-2-1-2,-3 4 0 2,0-9-3 0,1 4 3 0,-1 6-1-2,-1-6 1 2,-2 8-2 0,-13 17 2 0,-7 38 2-2,3 21-1 2,-2 3 2 0,-1 6-3-2,2 8 1 2,-10-13-1 0,6-8 0 0,2-27 0 0,10-11-1-2,5-22 1 4,-2-14 0-4,12-10-5 3,9-3 0-5,-2-18 2 5,10-23 3-1,11-3 0 0,-6 7 1-2,0-13-1 2,-1 8 0 0,6-2 0 0,-5 3 0-2,-17 9 0 2,3 0 1 0,6 0-1 0,-9 12 0-2,9 4 0 1,-12-2 0 2,9 13 1-1,-5 0-1-3,-5 11 2 4,13 10 7-2,5 12 2 4,5 22 1-7,25 14-2 4,-7 2 1 0,11-11-1-2,-13 0-2 2,0-3 1 0,-15-11-3 1,-11-3-2-2,-14-19-2-2,-2-4-2 4,-5-2-1-1,-2-3-4 0,-9-3-1-2,-4-27 0 2,-37-33 6 0,-15-19-1 0,7-12-2-2,5 20-16 2,9 27-37 0,2 30-45 0,26 28-62-2</inkml:trace>
    </iact:actionData>
  </iact:action>
  <iact:action type="add" startTime="18563">
    <iact:property name="dataType"/>
    <iact:actionData xml:id="d6">
      <inkml:trace xmlns:inkml="http://www.w3.org/2003/InkML" xml:id="stk6" contextRef="#ctx0" brushRef="#br1">26688 11674 156 0,'0'-3'29'7,"-3"3"-4"2,3-6 28-1,3 10 29-2,8-4 18 2,-9 2-13 0,18 3-21-1,3 15-23-1,2-6 1 2,7-1-10 0,7-3-13 1,10 20 2-4,19-6-1 4,-2 4 4-1,13-6 3 0,-15 17-9-2,32-2 3 1,-15-4-7 3,-10-11-1-5,3 12-7 3,6 0 4 0,-4 2-3-1,1-7 0 2,-10 7 0-3,10 2-4 2,10-3 1 0,-9-4-3-2,15 11-1 2,-11-2 0-1,0-6-1 2,-19-9 1-3,-6-8 0 2,-9-7 0 0,-16 0 0 0,-8-3-1 0,1-1 2-2,-9 18-3 3,3-11 3-2,-5 18 1 1,12-15-4-2,-5 18 2 1,12-9-1 2,-26-2 0-3,6-12-1 2,-3 4 1 0,-8-15-1 0,9 2 1-2,-11-4-1 2,5 10 1 0,-5-8 0 0,-2-6-1 0,-1 6-1-2,3 0-1 1,0 0 1 2,0 0-1-1,0 6 0-2,-3-6-1 3,-5 0-1-1,6-6 0-1,-28-5 3-1,-27 0-1 2,-4-6 4 0,-2-20-2-2,-18 12 0 2,-11-12 0 0,-2 1 0 1,0-12 2-4,-6 4-2 3,10-2 0 0,-1 13 1 0,30 4-1 0,4 8 0-1,5 4 0 2,-6-3 1-3,-9 1-1 1,1-11 0-1,-26-2 1 3,10 8-1-2,2-9 0 0,19 9-1 1,18 23 0 0,9-3 1 0,10 8-1 0,-11-8 1-2,3 4-1 2,-14-8 1 0,4-9 0-2,-6-8-2 3,-3-19 0-2,7 18-2 0,17 8-1 2,8 13 1-3,19 2 3 2,-4 1 1 0,8 2 0 0,-8 2 0-2,-9 1 0 2,13-3-1 0,0 0 0-3,4 2-2 4,-8 1-3-1,4-3 5 0,0 0 1 1,0 0 0-4,0-3 1 3,0 3-1 0,-3 0 0 0,3 0 0-1,3 0 0 0,1 0 0 0,-11-5 0 2,10 8 0-3,-3-6 0 2,7 11 3 0,-7-16-2-2,30 20 0 2,9-2-1 0,6 5 1 0,15-7 0 1,12-1-1-3,-4 3 2 0,25 15-2 3,3-5 3-1,10 17 1-2,1 2 3 3,-10 6-3-2,-7-5 3-1,4 5-2 3,-14-3 2-2,4 0 0 0,20 5 1 2,-7 15-5-3,-8-8-3 2,-5 1 0 0,-27-6 0-2,-17-24 0 2,-12-3 0 0,-8-10 0 0,-4 3 0-3,4-8 0 4,-4 1 0-1,-7-3 0 0,2 2 0-2,-6-7 0 2,-15 0 0 0,10 0 0 0,-3-7 0 0,-7 14 0-2,10-4-26 2,-13-9-58-1,-31-22-46 3,-37-56-26-5</inkml:trace>
    </iact:actionData>
  </iact:action>
  <iact:action type="add" startTime="19997">
    <iact:property name="dataType"/>
    <iact:actionData xml:id="d7">
      <inkml:trace xmlns:inkml="http://www.w3.org/2003/InkML" xml:id="stk7" contextRef="#ctx0" brushRef="#br1">27082 11671 178 0,'16'3'167'6,"4"-3"-79"2,-17 5-7 0,-1-10-23-3,5 10-6 4,2-5 10-2,-5 0-17 2,2 0-2-4,-9 0-10 4,3 3-7-1,0-1-13 0,-3-2-3-2,-17 26-7 2,-14-1 1 1,-16 3-4-3,-4 1 1 0,2-9 0 3,-14 5-1-1,0-11 1 1,5-6-1-3,-19-5 0 2,8-1 0 0,4-4-1 0,27 8 2-2,9-6-1 2,25 0 1 2,3 1 0-3,-5 3 0-3,12-4 1 5,-3 16 2-2,20 19 1 1,26 23-2-2,2 2 1 2,9 16 3 0,9 5-1 0,7-4 1-2,-5 0 1 2,-7-4 0 0,8 1 1-1,-18-34 1 0,-7-18 1 2,-18-6 1-2,-20-16-2 1,-6 0-8-2,1 0-2 2,-1-6 0 0,-1 1-2 0,2-5-1 1,-15-33 1-4,-15-32 2 3,-25-2 0 0,13-2 0-2,-6 11 0 2,-9 2 0 0,16 13-1 0,4-4 1-2,11 26 0 3,2-6 0-2,2 12 0 0,1 3 0 0,3-9-1 1,1 2 1 0,9 16 0 0,-5-1 1-2,8 5-1 2,11 3 0 0,-1-4 1 0,-3-2-1-2,1 4 1 2,-4-4 0 0,13 12 0-1,-6-2 3 2,19-9-2-4,15 11 3 4,31 4 5-1,7 8 3-2,16 2 2 2,0-9-14 0,2-2-1-1,-16 0 0 0,-20 6 0 1,-12-1 0 0,-26 6 0-1,-13-8 0 3,-13 2 0-4,1-5 0 1,-3 0 0 1,-11 0-64-3,-20 19-46 5,-32-3-29-3,-32-13-88 1</inkml:trace>
    </iact:actionData>
  </iact:action>
  <iact:action type="add" startTime="21033">
    <iact:property name="dataType"/>
    <iact:actionData xml:id="d8">
      <inkml:trace xmlns:inkml="http://www.w3.org/2003/InkML" xml:id="stk8" contextRef="#ctx0" brushRef="#br1">25245 11128 389 0,'6'-2'152'5,"-6"7"-89"1,-13 1-15 3,-4 3-26-1,-27-1 6 0,5 6-5 0,-6-6-5-2,9 6-5 2,0-9-3 0,11 5-5-3,22-5 2 4,6-5 3-1,1-9 3 0,-4 6 0-3,0-2-4 4,37 0-2-2,0-27-5 4,0 13-2-8,-3-20 0 5,-2-7 0 1,-14 15 0-2,-11-2 3-1,-4 13 0 3,-10 9-1-2,-9 0 0 1,-21 2 2-2,-6 11 5 3,-5 5 0-1,12 8-3-1,-9 4 2-1,16 9 4 3,22 2 3-1,7-4 0 0,0-7-6-3,7-4-5 4,22-4-4-1,3 6 0 0,24-17 0-3,20-12 0 4,-11-4 0-2,-6 4 0 5,-21-12-1-9,-19 11 0 5,-19-11 0-1,0-13-2 1,-41-28 3-2,-15-2 0 2,-20 12 2 0,8 35 0 2,-9 7 4-5,14 30 2 4,19 11 7-2,7 34 5 1,21-2 0-2,13 15-7 2,19 1-5 0,8-16-6 0,15-16-2-2,15-4 0 2,13-15 0 0,7-14 0-1,1-11 0-1,-3-5 0 3,-25-10 0-1,-17-1 0 0,-9-2 0-2,-21-1 0 2,-13-10-4 0,-15-2 0 0,-21 9 1-2,1 11 3 2,-16 5 1 0,-10 15-1 0,8 14 2-2,9 1-1 2,12 6 3 1,29-12-2-1,-10-8-1-3,33-13-1 3,1-1 0 0,3-7 0-1,37-11 0 0,22-9 0 1,-2-14 0 0,-9-2 0 0,-14 3 0-2,-26 13 0 2,-9-4-1 1,-27-14-2-2,-15-2 1 1,-9 17 2-2,1 14 0 2,-7 7 0 0,-9 11 1-2,-2 4-1 2,-2 21 3 0,12 8-1 0,15 20-2-2,23 5 0 2,20 11 0 0,20-8 0-1,10-11 0 2,3-14 0-3,5-17 0 2,13-25 0 0,4-12 0-2,-17-20 0 2,-25 9 0 0,-19-6 0 0,-8 24 0-3,0-11 0 5,-22 9 0-3,-5 19 0 0,-8 0 0-1,-6 10 0 2,2 11 0 0,-5-2 0 1,13 8 0-3,29 0 0 2,-1 8 0 0,20-5 0-1,2-12 0 0,21 0 0 2,20-22 0-2,8-17 0 1,-3-10 0-2,-12-24 0 2,-14-7 0 1,-23 17 0-2,-24 0 0-1,-13 5 0 2,-15 1 0 0,-11 18 0 0,-8 11 0-2,-11 29 0 2,14 7 0 1,8 19 0-2,14 5 0-1,14-13 0 2,21-4 0 0,-1-14 0 0,29-16 0-2,14 3 0 2,17-20 0 0,22-20 0-1,-3-13 0 0,-22-7 0 0,-33 19 0 2,-5 9 0-1,-19 5 0-3,-16-3 0 4,-7 9 0-2,-17 2 0 1,-1 21 0-1,-34 27 0 1,9 11 0 0,14 4 0 0,25 5 0-1,6-2 0 0,34 7 0 2,11-5 0-2,19-14 0 1,1-23 0-2,14-22 0 1,14-20 0 2,-5-21 0-2,-18-19 0 0,-17 1 0 1,-16-2 0 0,-16 18 0-3,-12 26 0 4,11 17 0-1,-22-2-29 0,-17 2-64-2,-16 11-48 2,7 23-67 0</inkml:trace>
    </iact:actionData>
  </iact:action>
  <iact:action type="add" startTime="30239">
    <iact:property name="dataType"/>
    <iact:actionData xml:id="d9">
      <inkml:trace xmlns:inkml="http://www.w3.org/2003/InkML" xml:id="stk9" contextRef="#ctx0" brushRef="#br2">19807 8868 274 0,'13'4'162'7,"-13"-4"-80"-1,7 9-34 3,-17-9-13-2,16 0-1 2,4 0 12-3,3 13-6 1,9-1-5 2,12 2 9-1,7 5-1-2,3 6-7 2,6 1-2 0,1 10-7-1,3-4-6 0,18-5-5 1,9 10-2 0,-11 5-2-1,27-9-3 1,3 1-2 1,1-3-3-1,15-5-4 0,-8-9 0-2,-2 7 0 2,7 2 0 0,-9 3 0-1,-1-2 0-1,7 3 0 2,-19-1 0 1,-21-9 0-2,-11 0 0-1,5-8 0 3,-10-2 0-1,-6-5 0-1,-5 1 0 0,-8 0 0 0,-8-6 0 1,-12 3 0 0,-12-1 0-1,-6-7 0-1,1 8 0 2,2-6 0-1,0 8 0 0,0-5 0 1,0 3 0 0,-2-8 0 0,2 7 0-2,-21-10 0 2,-11 5 0 0,3-13 0 0,-18 2 0-2,6-9 0 2,-10-1 0 0,2-19 0-1,-15 0 0 0,6-21 0 1,-8 2 0 0,-11-5 0-1,13 13 0 0,7 17 0 4,21 19 0-6,16 18 0 3,13-4 0-3,2 8 0 3,5-4 0 1,0 0 0 1,5 0 0-7,-10 0 0 7,10 0 0-3,-5 0 0 1,7 7 0-2,29 22 0 3,18 4 0-2,10 12 0 0,-5 0 0 0,21 6 0 1,-2-6 0 0,2-9 0 0,1 12 0-2,-14-4 0 2,5 0 0 0,-11-3 0 0,-5-1 0-3,-21-10 0 4,6-4 0 1,-25-7 0-4,16-2 0-1,-31-10 0 4,2-7 0-1,-3 10 0 0,0 7 0-1,-3 11 0 1,-27 19 0 0,-4-10 0 0,-19-8 0-1,-20 4 0 1,-15-14 0 0,4-12 0-1,0-9 0-1,-9-13 0 2,13-8 0 1,6 18 0-2,23-4 0-1,11 9 0 2,24-5 0 0,-1 10-2 0,1-8-120-1,-5 15-62 0,14 9-324 1</inkml:trace>
    </iact:actionData>
  </iact:action>
  <iact:action type="add" startTime="31583">
    <iact:property name="dataType"/>
    <iact:actionData xml:id="d10">
      <inkml:trace xmlns:inkml="http://www.w3.org/2003/InkML" xml:id="stk10" contextRef="#ctx0" brushRef="#br2">23180 10035 449 0,'6'6'119'7,"1"-6"-43"2,9 2-22-3,6 2-17 2,5-3-3 0,21 3 1-1,13-4 0-1,23-9-6 2,23 7 4 1,14-9-3-1,15-1-4-2,6 15-3 1,-9 2-4 1,-10 4-4 1,-2 3-6-4,0-4-9 3,7-8 0 3,-15-7 0-5,-10 2 0 0,-17 3 0 2,6-18 0 0,-28 14 0 0,0-5 0-1,-11 5 0-1,-13 1 0 3,-16 5 0-1,-8-9 0-2,-3 12 0 2,-13-11 0 0,3 8 0 0,-3 5 0-2,4-5 0 2,-8 0 0-1,-7 0 0 2,-34 0 0-3,-19 3 0 2,-13 1 0 0,-3 1 0 0,-14-10 0-2,-9-5 0 1,-6 3 0 1,-4-10 0 1,13-8 0-3,16 3 0 2,25-8 0 1,26 17 0-2,25 7 0-1,-5 3 0 2,10 3 0 0,6 3 0 0,0-3 0-2,28-3 0 2,16 6 0 0,16 16 0 0,24 1 0-2,-3 9 0 2,3-1 0 0,-13 13 0 0,-11-1 0-2,-6 10 0 2,-16-16 0 0,-12 3 0 1,-16-9 0-3,-13-4 0 1,-16 0 0 1,-10 13 0 0,-15-7 0-3,-4-22 0 4,6 4 0 0,-10-2 0-2,1 2-51-1,7 0-44 2,8 1-41 0,10 4-44-1</inkml:trace>
    </iact:actionData>
  </iact:action>
  <iact:action type="add" startTime="32320">
    <iact:property name="dataType"/>
    <iact:actionData xml:id="d11">
      <inkml:trace xmlns:inkml="http://www.w3.org/2003/InkML" xml:id="stk11" contextRef="#ctx0" brushRef="#br2">25764 10060 233 0,'-4'5'64'4,"1"-10"29"4,3 8-16 1,0-11 0-1,0 13 1-2,7-10-14 2,14-2-12 0,21-6-18 0,14-7-8-3,15 1 0 3,-1-6-4 0,11 21-3 1,12-14 2-4,16 5-7 3,11 11-6 0,0-3-1 1,-16-12-2-2,-6 0-2 1,-19 2 0 0,3 7 0 2,-7-9 2-6,-27 10-3 4,-12 7 1 0,-13 0 1 0,-5-7-3-3,-5 10 0 3,-13-3-1 1,0 0 0-2,0-3-1-1,-13 3 1 2,13 0-1 0,0 3-2 0,-18-6 2-2,-12-3 1 2,-40-1-1 0,-21-3 0 0,-9-5 1-3,0-9-1 4,-13 1 1-1,24-1 0-1,-3-2 0 0,31 6 0 1,20 6 1 0,18 7-2 0,20 3 2-2,3 11-1 2,0-7 0 0,0 0 1-1,0 0 0 0,23 0 1 1,34 8-1 0,20 16 1 0,27-15-2-2,-1 14 2 2,-2-6 0 0,-4 1-2 0,-14 1 5-2,-25-11 1 1,-19 2 2 2,-27 2 1-1,1-10-1-3,-13 4-1 4,0-8-1-1,-16 35 1 0,-25 24-5-1,-7 10 0 0,-11-8-2 1,1-15 0-1,-1-14 0 0,15-3 0 2,-1-13-2-2,16 2-2 1,10-9-5-2,11 1-28 2,8-14-33 0,-3 6-37 0,-3-14-67-2</inkml:trace>
    </iact:actionData>
  </iact:action>
  <iact:action type="add" startTime="38783">
    <iact:property name="dataType"/>
    <iact:actionData xml:id="d12">
      <inkml:trace xmlns:inkml="http://www.w3.org/2003/InkML" xml:id="stk12" contextRef="#ctx0" brushRef="#br1">20868 8495 240 0,'0'3'141'6,"-4"-3"-48"2,4 8-34-1,0-13-26 0,4 5-6 0,-8 0 6 2,11 5 5-2,-7-8-3 2,6 3 1-3,-2 0-4 2,2 0-4-1,-2 0-1 0,16-5-8 1,1-4-5-1,12 4-2 1,3-3-1-1,8-1 4 1,12-4 4 0,8 0 1-1,0-6-3 1,17 4-3-2,7-15-5 3,1-7-2-1,-2 1 0-2,10-1-2 2,0 4-1 0,-10 10-1 0,6-8 2-2,-5 6-3 2,18-9-1 0,-19 2 1 0,-6-9-2-2,-1 10 1 2,-12 9 1 0,-11-7-1 0,-8 19 0-2,-9 6 2 2,-14-9-2 0,-21 9 0 0,4 2 0-2,-7 2-1 2,0-5 2 0,-2 6-1 0,0-2 0-2,-4 25-1 2,-28 19 0 0,-5-6 0 0,-8 5 0-2,-11-3 0 2,-25 11 0 0,-3-21 0 0,-22-1 0-2,-4-6 0 3,2 9 0-2,-12-13 0 1,6 9 0-2,11-7 0 2,6-1 0 0,-8-3 0 0,-8 8 0-2,6 1 0 2,7 7 0 0,19-22 0 0,4 2 0-2,20-10 0 2,10-2 0 0,23 3 0 0,11-3 0-2,13 0 0 1,-3-3 0 1,6 6 0 1,-6-6 0-3,6 6 0 2,-3-3 0 0,3 0 0-1,7-10 0 0,21-3 0 1,22-6 0 0,24-1 0-1,28-5 0 0,11-1 0 3,1-4 0-3,-10 5 0 0,-20 16 0-1,7-22 0 2,-7 17 0 0,13-18 0 0,11-5 0-2,9-15 0 2,3 5 0-1,-1-7 0 1,-19 18 0-1,-12 8 0 2,-27 7 0-2,-13 10 0 1,-15 5 0-2,-13 4 0 2,-17 4 0 0,-12-4 0 0,19-2 0-2,-16 3 0 2,3 1 0 0,-24 18 0 0,-21 14 0-2,10 0 0 1,-22-8 0 3,-4 13 0-3,-18 0 0-1,-14 1 0 2,2 1 0 0,-4-7 0 0,0-22 0-2,3 19 0 2,-18-7 0 0,10-1 0 0,-1 1 0-3,4-5 0 4,2 17 0-1,3-21 0 0,12 7 0-2,19 2 0 2,22-10 0 0,24 0 0-1,12-9 0 0,-4-16 0 1,12 26 0 0,-5-16 0-1,0 3 0 0,0 0 0 1,0 0 0 0,2 0 0 0,23-6 0-2,40 0 0 3,43-19 0-1,29-16 0-1,7-11 0-1,12-18 0 1,10 22 0 2,-30 8 0-1,-16 13 0-2,-18 2 0 2,-11 3 0 0,0-8 0 0,-12 17 0-2,-20-10 0 3,-16 1 0-2,-2 11 0 1,0-13 0-2,-21 16 0 2,-7 8 0 0,-6-13 0 0,-1 9 0-2,4 2 0 2,-10-4 0 1,3 6 0-3,-1-5 0 0,0 5 0 3,-4 1 0-1,2-2 0-1,2 1 0 0,-2 0 0 1,0 0 0 0,0-2 0 0,0 2 0-2,9 0 0 3,-9 2 0-2,0-4 0 0,0 2 0 0,0 0 0 1,0-13 0 0,3-12 0 1,-3 8 0-4,0-3 0 3,1 9 0 0,-1 5 0-1,11 1 0 0,-1-4 0 1,-15 16 0 0,10-7 0 0,-23 0 0-1,18 0 0 0,-23-7 0 1,-30-3 0 0,-16 10 0-2,-10-3 0 2,-11 8 0 0,0-2 0 0,-7 5 0-2,3-11 0 2,-6 0 0 0,31 1 0 0,-10-3 0-2,40 7 0 2,14-7 0 0,9 5 0 0,13 0 0-2,6 0 0 2,1 0 0 0,51 5 0 0,24-2 0-2,21 16 0 1,7 7 0 2,16-4 0-2,-8 7 0 0,-15-5 0 1,-16-7 0 0,9 1 0-1,-33-5 0 0,-12-10 0 0,-9 3 0 1,-18-3 0 2,-13-6 0-3,-3 8 0 0,-41 35 0 0,-22 14 0 1,-32 8 0-2,-5-21 0 2,-5 21 0 0,24-23 0 0,12 4 0-2,7-15 0 2,30-9 0 0,-5-15 0 0,32 4 0-3,0-8-49 4,29-8-47-1,26-18-63 0,17-29 15-2</inkml:trace>
    </iact:actionData>
  </iact:action>
  <iact:action type="add" startTime="41061">
    <iact:property name="dataType"/>
    <iact:actionData xml:id="d13">
      <inkml:trace xmlns:inkml="http://www.w3.org/2003/InkML" xml:id="stk13" contextRef="#ctx0" brushRef="#br1">23602 9105 248 0,'0'-3'107'9,"-3"3"-31"-2,0 3-33 0,3 2-4-1,-4-7 1 2,11-1 5 1,-10 3-3-2,6 0-4 0,0-3-6 1,2 0-6-1,0-11-6 1,14-19 2-2,2-10-1 2,6 1-2 1,22-10-2-2,3-14-2-1,10-6-1 2,9-2-1 0,16-15-2 3,3 8-4-7,-13-7-1 5,10 11 1-3,-19 13-4 3,-13 14-1-2,2 10 2 0,-17-2 0 1,-15 25 0 0,-5 7-2-1,-7-2-1 0,-13 17-1 1,-1-10 1-1,1 5-1-1,0 0 0 2,-12 5 0 0,8 2 1 2,-35 20 5-4,-15 28-1 1,-14-4-2 1,4 3-3 0,-13 4 1-1,14-1-1 0,-6-1 0 0,11 6 0 2,-10-3 2-3,-7 8-2 2,4 12 0 0,-19 5 0 1,10-22 0-3,15-8 0 2,-2-12 0-1,31-20 0 1,3-8 0-2,26-4 0 3,10-14 0-2,-3 4 1 1,4-8-1-2,13-1 1 2,18-7-2 0,6-15 2 0,2-9-2-2,15-7 2 2,2-12-1 0,21-20 0 0,16-8 0-2,3-6 2 3,0-8-2-2,0-3 0 1,-16 15 1-2,-4 9 0 2,-19 22 0 0,-21 24-1 0,8-4 0-2,-13 14 1 2,-18 24-1 0,-12-11 0 0,-5 16 0-2,0 1 0 2,-9-6 0-1,-3 0 1 1,11 22-1-1,-34 20 2 1,-17 31-1 1,-37 34 0-2,5 9-1-1,0-15 1 2,0-2-1 0,4-17 0 0,4-19 0-2,12-13 1 2,9-11-1 0,26-18 0 0,14-12 0-3,17-12 2 4,1-1-2-1,17-7 0 0,21-25 0-2,15-18 1 2,1 1-1 0,6 7 0 0,-9-24 0-2,10-1 0 3,-2-8 0-2,-1-18 0 1,0-9 0-2,-2 1 0 2,-2 18 0 0,-12 18 0 0,-6 25 1-2,-9 14-2 3,-15 13 1-2,-4 3 0 1,-11 14-2-3,-11 3-1 4,9-3-1-1,-1 0 4 0,-21 14 0-2,-12 10 0 2,-21 0 1 0,1 16 0 0,-16 2 0-3,-17 18 0 4,6-3 0-1,18-14 0 0,-11 7-1-1,16-19 0 0,16-9 0 2,19-9 0-3,12-13 2 1,13 0-2 1,5-7 0 0,3 7 1 0,0 0-1-3,29-6 1 4,18-5 0-1,0 11 0 1,12-11-1-4,0-1 1 3,10-12 0 0,7-16-1 0,-3 13 1-2,-4-2 0 3,2 12-1-3,-38 4 2 3,-21 0-1-3,-1 13 1 2,-22 0 0-1,6 0 1 2,-6 0-1-3,3 13 3 2,-16 12-2-1,2 19 0 1,1 6-2-1,0 24-1 1,-5-18 0 0,-9 11-1 0,-1-5-3-2,4-11-14 2,16-18-27 0,-8-9-32-1,9-17-38 0,-3-43-79 2</inkml:trace>
    </iact:actionData>
  </iact:action>
  <iact:action type="add" startTime="43049">
    <iact:property name="dataType"/>
    <iact:actionData xml:id="d14">
      <inkml:trace xmlns:inkml="http://www.w3.org/2003/InkML" xml:id="stk14" contextRef="#ctx0" brushRef="#br1">25583 8282 231 0,'-3'5'45'7,"3"-10"-28"1,-17 5-16-1,1 0 2 1,9-21-2-1,-1 27 11 1,-5-6 33-2,11-6 5 2,2-4-15 0,-2-2-5 0,-10 12 1-1,12-2 4 1,3 4 16 0,6-4 14-1,-7 7-4-1,5 7-7 3,9 5-17-1,7 16-11-3,10-2-2 4,3 19 0-1,15 6-1 0,9 6-2 2,14 7-1-6,5 6-3 5,5 4 0-2,0 11-1 1,1-8-2-3,-16-7-2 3,-24-22-7 1,-3-14-5-1,-12-16 0-2,-18-6 0 2,3-8 0 0,-18-7 0-1,6-4 0 0,-3 4 0 1,-3-4 0 0,3 4 0 0,0-2 0-2,3-2 0 2,-6-2 0 0,-13 4 0 0,11-5 0-2,-26-17 0 2,-14-18 0 0,-19-2 0-1,-9-9 0-1,-6-5 0 4,10-14 0-4,-10-9 0 2,21-2 0-1,-2 2 0 1,-3 5 0 0,19 27 0-2,8 0 0 3,14 10-1-2,3 17 1 2,6-2-1-2,10-3 0-1,3 13 1 2,-13-7-1 0,13 13 0-2,6 6 1 3,-6 6 0-2,0-6 1 1,0 5 0-2,7 3 1 2,12 18-1 0,14 13-1 0,8 3 0 0,18 7 0-2,-6 1 0 2,16 12 0 0,-2 5 0 0,-8 6 0-2,7 23 0 2,-10-6 0 0,6-6 0 0,-17-16 0-2,2-13 0 3,-17-11 0-2,2-12 0 0,-12-12 0 0,4 5 0 1,-16-11 0 1,8-4 0-2,-13 0 0-2,10-10 0 4,-13 0 0-1,0-5 0-1,2 10 0 0,-4-8 0 1,2 1 0 0,0-3 0-2,0 1 0 2,-3-24 0 0,-17-17 0 0,-16-9 0 1,-2-19 0-4,-18-4 0 3,-7-15 0 0,-8 8 0 0,-16-1 0-2,21 16 0 2,2 2 0 0,6 10 0 0,14-2 0-3,-5 2 0 4,19 13 0-2,-7 2 0 1,4 11 0 0,10 12 0-1,14 7 0 1,-7 0 0 0,13 8 0-2,-7-8 0 2,7 9 0 0,3-5 0 0,0 10 0-2,0-2 0 2,0 0 0 0,0-2 0-2,9 4 0 2,-2-2 0 0,18 0 0 0,-2-2 0 0,10 2 0-3,4 0 0 4,-11-11 0-1,-2 16 0 0,7 1 0-2,-5 2 0 2,-6-2 0 0,13 4 0 0,-22-3 0-2,15-7 0 2,-16 0 0 0,6-12 0 0,-8 7 0-2,-2 10 0 2,-6-5 0-1,-6 0 0 2,6 0 0-3,-8 5 0 2,-4 2 0 0,-18 1 0 1,-11 6 0-5,-8 8 0 5,-16 9 0-1,2 3 0 0,0 13 0-2,5-1 0 2,5-1 0 0,21-8 0 0,1-13 0-2,23-7 0 3,5-17 0-2,3 6 0-1,0-6 0 2,8-8 0 0,8-3 0 1,2-6 0-2,7-14 0-1,0-5 0 2,-2-12 0 0,3-6 0-2,-19-2 0 1,-4 3 0 1,0-8 0 1,7 7 0-1,-10 14 0-2,3 7 0 2,-3 33 0 0,3 0 0-1,-3 0 0 0,-3 0 0 2,21 0 0-2,12 16 0-1,19 9 0 2,11 24 0-1,11-2 0 1,10 18 0 1,6-4 0-3,-28-7 0 2,-8 2 0-1,-18-14 0 2,-17-28 0-4,-16-5 0 5,-8-7 0-3,0-2 0-1,5 0 0 3,-11-2 0-2,-22-15 0 1,5 14-22-2,-9-2-80 2,6-9-59 0,-6-3-210-1</inkml:trace>
    </iact:actionData>
  </iact:action>
  <iact:action type="add" startTime="45103">
    <iact:property name="dataType"/>
    <iact:actionData xml:id="d15">
      <inkml:trace xmlns:inkml="http://www.w3.org/2003/InkML" xml:id="stk15" contextRef="#ctx0" brushRef="#br1">28514 8630 159 0,'-3'-6'104'8,"0"3"-19"0,3 3 7-1,-4 6-35 2,-2 1-25-3,-8-17 2 1,-27-4 16 2,-11 6 2-3,-12-4-21 2,-13 2 1 0,-2-11-3 0,-19 14-3-2,-9-16-5 1,-7 3-1 1,4-11-5 0,8-6-5 0,-14-4-2 1,-4 1 1-1,2 1-1 0,14-4 1-2,4 2 0 2,20 15-4 1,16 7-1-3,7-3-3 2,4 10 0-1,5-17-1 2,8 24 1-3,11-17-1 1,1 4 0 0,-4 13 0 1,18-3-1 0,1-6 1-3,9 8 0 3,1 12 2 0,-3 0-2-1,6-6 1 0,6 0 2 1,17 4-2 0,13 0 1 0,9 6-2-2,17 7 2 1,37 6-1 2,8 5 0 0,9 8 0-4,-1 1 3 3,-5 0 1-1,-13 3 4 3,-10-4 1-4,3 1-1 1,-9-2-3 1,2-1 1 0,-2-4 0-2,3-3-2 2,-12-7-1 0,-4-3 2 0,-7 0-3-2,-8-10 4 2,-26-1-1 0,-8-6 4 3,-6 3-4-7,-13-3-4 3,1 0-2 1,-1 0 0 0,-1 5 0-2,1-6 0 2,-3 1 0 0,-7 0 0 0,4-4 0-2,-27 1 0 2,-11-5 0 0,-24-7 0 0,-20-12 0-1,-4-10 0 0,-18 0 0 0,10 3 0 2,9-7 0-4,-6 1 0 4,-3 1 0-1,0-6 0 0,-2 0 0-2,2-3 0 2,19 10 0 0,9 3 0 0,12 16 0-2,15 2 0 3,18 9 0-2,15-4 0 2,5 12 0-3,10 0 0 1,-3 3 0 1,4-6 0 0,2 10 0-2,23 0 0 2,9 30 0 0,22 3 0-1,10 4 0-1,20 10 0 3,17-7 0-2,11-4 0 2,2 1 0-3,-8-4 0 2,4-1 0 0,-32-7 0 0,-3-5 0-3,-25-7 0 4,-15-6 0-1,-9-9 0 0,-24 1 0-2,-5 3 0 2,-6-11 0 0,-1 2 0 0,0 7 0 0,4-7-43-3,-29-4-48 4,-22-14-17-1,-33-22-33-2,7-8-359 2</inkml:trace>
    </iact:actionData>
  </iact:action>
  <iact:action type="add" startTime="46148">
    <iact:property name="dataType"/>
    <iact:actionData xml:id="d16">
      <inkml:trace xmlns:inkml="http://www.w3.org/2003/InkML" xml:id="stk16" contextRef="#ctx0" brushRef="#br1">27302 7810 347 0,'9'19'132'5,"-9"-6"-60"3,-4-4-24-1,4 4-24 2,-24 5-6-3,4-1 6 1,-10 3 7 2,-21 11 6-2,-6-6-2-1,-2 14-6 2,-9-11-8 1,-6-5-6-1,-1-7-8-2,-9 1-4 2,7-13-1 0,6 7 0-1,1-13-2 0,11 15 1 1,17-16 0 2,14 23 1-2,14-23-1-2,9 6 5 1,5-15-3 1,0 19 2-2,3-7 3 3,2 0 5-4,48-7-3 3,-6 24-5 0,29-10-1-1,8 20 3 0,18-4 6 2,-2 8-2-1,-7 6 7-2,-14 5-1 2,1-7-6 0,-22 6-2-1,-7-16-1-1,-11-3 0 2,-6-4-3 1,-18-5 0-1,-3-13-3-2,-13 0 1 1,0 0-3 3,-3 11 0-2,0-18 0-3,-10 7 0 4,-18 5 0-2,-29-5 0 1,-13-12 0 0,-12-18 0-2,5-7-1 2,19-5 0 0,-1 13-1-2,17-6 1 3,-7-9 0-2,27-6 1 0,-7 2-1 0,23-3-1 1,-7 16 1 0,13 29-4 0,3-11 3-2,0 17 0 2,0-3 0 0,0 3 2 0,3-10-1-3,6 3 1 4,7-12 0-1,4-9 0 0,19 1 0-2,5 10 1 2,12 7 0 0,18 4 0 0,8 9 0 0,18-6 0-2,-3-11 0 2,6 3-1-1,-15 0-2 0,-18-6 2 1,-24 17 1 0,-8 4 3 0,-12 11 2-2,-9-6 1 2,-21-3-7 1,1 16 0-2,-33 12 0-1,-30 17 0 2,-29-18 0 0,-2-10 0 0,-5-6 0-2,-5 0 0 1,17-17 0 2,15 0 0-1,9 0 0-2,10-7 0 3,25 7 0-2,8-10 0 0,6 20-21 0,-2-3-45 0,6 4-41 2,9-11-45-2</inkml:trace>
    </iact:actionData>
  </iact:action>
  <iact:action type="add" startTime="47429">
    <iact:property name="dataType"/>
    <iact:actionData xml:id="d17">
      <inkml:trace xmlns:inkml="http://www.w3.org/2003/InkML" xml:id="stk17" contextRef="#ctx0" brushRef="#br1">24996 7647 206 0,'41'19'145'7,"-1"-14"-69"-1,-15 1-13 3,7-6-17-1,-21 0-10-1,2-2-1-1,-5 4 1 2,3-8 3 1,-14 4-11-1,-7 8-13-2,-16-21-5 2,-14-5 9 0,-17 17 0 0,1 3-6-2,-2 12-5 2,24-7-3-1,-6 10-2 1,27-9 1-1,13-1 6 0,13 0 12 1,7 19-5 0,21-8-10-2,22-5-6 3,5-11 1-1,5-11 0-1,-9 0-1-1,-11-6 2 3,-22-3 2 0,-5 3-2 0,-23-6-3-4,-21 1 0 2,-24 3 0 1,-11-11 0 0,-11 10 1-2,0-4 0 2,3 16-1 0,5 11 0 0,17 11 2-2,18 8 1 2,8 1 8 0,6 3 5 0,14-9-3-2,22 11-8 3,12-15-1-2,21 4-3 1,16 3-1-2,2-8 1 2,-12-16 0 1,-11-4-1-2,-30 5 0 0,-11-3 0 0,-16 2 0 2,-16-14-2-2,-16-1 2-1,-21-5 0 3,-10 14 1-2,0-1-1 2,-14 13 1-4,13 17 0 3,8 7 1 0,22 0 3 0,10 1 5-2,28-10 3 2,8 5-3 0,-4-10-3-1,33 5-5 0,31-14-2 1,4-11-2 0,5-7 2 0,0-10-1-2,-4 9 0 2,-34-9 1 0,-15 5 0 0,-28 0-3-3,-7-9 2 5,-31 7-2-3,-26-1 3 2,-11 9 0-4,-9 6 1 3,-6 8 0 0,22 11-1 0,4 0 2-3,12 12-2 5,30 3 1-3,22-18 2 0,4-3 2 0,14 12-1 1,38 0-4 0,11 1 0 0,30-1-1-2,7-9 1 2,2-12-1 0,-1-7-1 0,-39-3 2-2,-28 0 0 2,-32 2-1 0,-12-7-4 0,-27-20 0-2,-28 9 4 2,-28 6 1 1,-11 4 1-2,-13 10 0-1,6 15 0 2,7 20 0 1,23-2 0-3,34 5 0 1,22-2 1 1,17-10 1 0,24 7 2 0,47-4-5-2,19-8 0 2,25-5-2 0,7-3 2 0,2-6-1-2,-11-16 0 1,-17 8 0 2,-51-4 1-1,-38 6 0-2,-6 4-5 3,-33-15-4-1,-45 3 8-1,-43 21 0-1,7-10 2 2,-16 17 1 0,25-3-1-1,14 9 0 0,40 15 1 1,24-11 1-1,27-9 3 3,22 2 0-5,30 3-5 3,28-9-1 0,46-8-1 0,-5-11-1-2,5-12 2 2,-10 1 0-1,-25 13 0 2,-35 7 0-4,-53-3 0 4,-3 5-1-2,-47-15-4 1,-31-4 5-1,-19 9 1 1,12 0 0 0,-25-2-1-1,10 10 1 0,19 8 1 1,20 12-1 1,33 6 1-2,26-14 0 2,5 2 3-4,27-7-2 3,33 8-3 0,30-26 0-3,10 13-1 3,8-17 0 0,-15 3 1 1,-26 1-1-3,-24-7 1 2,-30 15 0 0,-16-1-3 0,-30-14 1-2,-26 9 2 2,-20-1 0 0,-21 18 2-1,13 8-1 0,-7 3 0 1,27 16 0 0,15-7 1 0,28-9-1-1,16 14 5 0,32-12 5 2,4 6-10-2,45-7-1-1,34-1 0 2,3-10 0-1,2 0 0 1,-12-19 0-2,-23 4 0 3,-38-1 0-1,-36 4 0 0,-6-20 0-2,-25 8-2 4,-31-12 1-4,-34 24 1 1,8 10 1 0,-18 7 0 1,6 2 0 1,16 0-1-2,21 11 0-1,37-19 0 1,14-1 0 2,18-5 0-2,14 5 0 0,41 5 0 1,20 4 0-1,10 8 0 1,9-14 0 1,1-13 0-2,-15-3 0 1,-47-9 0-1,-32 5 0-1,-10-5 0 3,-27-25-2-2,-40 0 1 0,-20 5 1 1,0 17 2 0,-17 4-2-1,17 10 1 0,13 6-1-1,20 6 0 3,28 0 0-2,17-12 0 3,21 9 0-6,8-3 0 5,21 0 0-1,15 0 0 0,12-11-1-2,-15 5-22 3,-3-6-30-2,-32 17-44 0,-18-3-44 1,-21-2-123 1</inkml:trace>
    </iact:actionData>
  </iact:action>
  <iact:action type="add" startTime="56219">
    <iact:property name="dataType"/>
    <iact:actionData xml:id="d18">
      <inkml:trace xmlns:inkml="http://www.w3.org/2003/InkML" xml:id="stk18" contextRef="#ctx0" brushRef="#br0">21084 7647 144 0,'-15'13'84'7,"11"-4"-37"0,-12 6-13 1,-6 6-14-1,-4 15 1 2,2 5 9-4,-8 11-2 4,-13 10-4-2,-7 15-5 2,4 21 3-3,-12 3-1 1,-1 11-3 2,5-11 2-2,11-15-1-1,-14 8-6 2,2-4-4 0,-2-5 0 2,5-9-4-5,10-1-1 3,4-13 0 0,1-1 2 0,1-1 1-1,8-12-1-1,9-10 3 2,-2 2 3 0,-3-9 3-1,12-2-6 0,-4-4-3 2,7-17-2-1,6 9-1-2,-11 2 0 3,6 4 1-3,-4-16-3 3,1-3-1-3,10-7 0 2,6 3-1 0,-2 0 1 0,-1-5 2-2,12 2 2 1,-11-7-2 2,19-25 1-2,4-4 3 0,5-5-1 1,5-8 1 0,7-12 0 0,18-10 1-2,15-15-1 1,-1-12 0 3,11 0 1-3,0-8 0-1,13-2 1 1,-10-7-1 1,-7-14-3 3,-3-8 0-7,2 24-3 4,-11 3 1 0,-10 16-2 1,6-1 0-4,-12 4 1 4,2-4 0-3,-8 20-1 4,2 7 0-4,-14 12-1 1,-8 22 2 2,-12 22-1-1,1 8 1-4,-14 7 1 5,-1-2 2-1,-1 2-2 0,-8 0 2-2,3 2 2 2,6 1 1 0,-1-3 1 0,-7 14 6-2,-23 23-1 2,-10 32-7 0,-19 25-4 0,-5 4-2-1,-19 22 3 0,-11 15-3 2,-7 18 1-2,-11 19-1-1,9 6 0 2,-17-20 0 0,8-22 0 0,10 0 1-2,6-8-1 2,9-8 1 0,8-3-1 0,22-14 1-3,2-6-1 3,9-9 2 1,-9 2-2 0,15-12 1-4,0-21 3 3,14 10 0 0,8-42 0 0,-1 1-1-2,11-25 0 2,15-8-2 0,1 11-1 0,-4-14-1-2,10-2 1 2,10-28 1 0,15-24 2 0,1-11-1-2,12-15 0 2,2-11 0 0,24-13-1 0,10-17 4-2,13-12 1 2,13 3 0 0,-8 4-1 0,-21 25-1-3,20-15-3 4,-7-19 0-1,8-11-1 0,15-5 2-2,-7 7-2 2,7 0 0 0,-20-1 2 0,-16 28-2-2,-7 29 0 2,-16 10-1 0,-17 6 1 0,8 25 1-2,-15 0-1 2,-22 15 0 1,1 27 0-2,-19 15 1-1,6 0-1 2,-6-4 0 0,3 11-1-1,-7-7 1 0,-8 12 0 1,-24 33 3 0,-15 34 3 0,-9 12-4-2,-5 17 0 2,-41 4-2 0,2 31 1-1,-27 23-1 0,2 6 0 2,-5 42 0-2,-4 10 2 0,0-33-1 0,2-9-1 1,15 2 2 0,8-32-2 0,11-6 1-2,13-8-1 2,15-29 1 0,9-20-1 1,11-25 0-3,34-18 0 1,3-24 0 1,20-12 0 0,-8-7 0-2,18-3-1 3,-7-3-2-2,32-9 3 1,4-38 0-2,29-16 0 2,2-40 0 0,21-15-1 0,2-17 1-2,35-22 2 2,24-23 1 0,6-5-1 0,14-17 2-2,-6-37-1 2,-19 38 2-1,-29 37-3 2,-14 19 3-2,-11-5-4-1,-9 21 1 3,-20 23-1-1,-12 19-1-1,-24 28 1 1,-4 23 0 0,-11 22-1-1,-10 21 0-1,-7-3 2 3,-5 2 2-2,5 1-3 1,1 1 1-2,-35 34 4 2,-4 28 0 0,-22 41-1 0,-27 23 0-2,-9 21-1 2,-26 27-1 0,-15 38 1 0,-12 42-2-1,5-25 1 0,3-36-1 1,9-21-2 0,15-32 0-2,27-42 0 2,33-38 0 0,34-32-1-1,15-30-4 0,24 1-3 2,5-16-17-1,31-31 13-1,13-7-8-1,14-12-35 2,-11 12-28 0,-21 2-25 0,-9-2-134-2</inkml:trace>
    </iact:actionData>
  </iact:action>
  <iact:action type="add" startTime="58635">
    <iact:property name="dataType"/>
    <iact:actionData xml:id="d19">
      <inkml:trace xmlns:inkml="http://www.w3.org/2003/InkML" xml:id="stk19" contextRef="#ctx0" brushRef="#br0">19779 8042 311 0,'8'-2'89'7,"5"8"-27"2,-9-1-15-1,12 11-6-3,4-2-2 3,3 7 1 0,16 15 3 1,4-11-9-4,13 17 2 4,24 7-1-1,8 6-5 0,21 13 4-3,-2-6-7 4,-5 8-8-1,-10-6-2 0,-5 2-3-2,10-9-3 3,-1 0-1-2,-10 2 2 1,9 3-3-2,5-6-1 2,-7-2-3 0,-3-7 3 0,-7-7-4-3,-25-12 4 4,-8 3-3-1,-13-8 0 0,16-4-1-2,-27-2-1 2,8-6 2 0,-11 4-2 0,1-2 0-2,-8 0-1 2,-3-13-2 0,-5 0 0 1,-8 0 0-4,-3 0 0 2,-2 0 0 1,-3 0 0 1,3 0 0-4,-8-4 0 4,-33-16 0-1,-15-5 0 0,-19-8 0-2,-8-10 0 2,-12-8 0-1,-30-5 0 2,-10-6 0-3,-5 0 0 2,-31-11 0 0,10 9 0 0,-11-12 0-2,17-6 0 2,16 7 0 0,24 5 0 0,12 8 0-3,14 0 0 4,1 8 0-2,9 7 0 2,8 7 0-3,28-4 0 3,7 16 0-2,22 9 0 1,-4-11 0-2,22 25 0 2,1 5 0 0,0-6 0 0,-9 6 0-2,9-8-1 2,-4 5 0 0,4 0 0 0,0 3 1-3,0-2 0 4,4 7 1-1,-11-5 0 0,10 5 0-2,-3-10-1 2,-3 10 0 0,19-1 0-2,-5 9 0 2,21 2 0 0,-3 3 0-1,7 3 0 2,-12 2 0-3,16 1 0 2,9 8 0 0,-2-7 0 0,9 17 0-3,5 0 0 4,20 14 0-1,2 1 0-2,3-4 0 2,9-2 0 0,-5-4 0 0,4 2 0 0,1-14 0-3,5 2 0 4,-8-3 0-1,3 6 0-2,-17-10 0 2,-6 13 0 0,-21-8 0 0,1 5 0 0,-18-9 0-3,-10-15 0 3,-8-7 0 1,-11-6 0-1,-10 0 0-2,5 0 0 2,-9-3 0 0,-14-11 0 0,-17-18 0-2,-18-15 0 2,-29-8 0 0,-23-23 0 1,-1-9 0-4,-26-22 0 3,13-8 0 0,4-12 0-1,3 14 0-1,17 28 0 2,3 5 0 1,15 19 0-1,-2 2 0-2,12 13 0 2,12 2 0 0,10 4 0 0,9 20 0-2,21-13 0 2,4 12 0 0,16-7 0 0,-13 5 0-3,13 10 0 5,6 9 0-3,-12 6 0 1,12-12 0-3,-12 13 0 4,12-2 0-1,21 32 0 0,20 3 0-2,9 8 0 3,25 4 0-2,12 5 0 1,-6 8 0-3,-6 3 0 4,3 20 0-1,9 10 0 0,20 15 0-2,-3 4 0 2,8 1 0 0,11-10 0-2,7-12 0 1,16 0 0 2,6-6 0-1,-26-17 0-2,-16 1 0 2,-29-7 0 0,-17-14 0 0,-30-19 0 0,1-9 0-2,-14-2 0 2,-11-14 0 1,-9 0 0-2,7-6 0-1,-14 2 0 2,0-4 0-1,-3 2 0 2,-8 0 0-4,9-4 0 4,0 2 0-1,-40-21 0-1,-1-12 0-1,-31-12 0 3,-23-9 0-1,-14-8 0 1,-6-18 0-4,-24 1 0 3,-12-6 0 0,-8-6 0-2,10-4 0 2,-7-8 0 0,15-7 0 0,-11 7 0-1,34-2 0 0,11 18 0 1,-3 19 0 0,24 15 0 1,-2 8 0-4,39 12 0 3,-2 3 0 0,27 15 0 0,8-8 0-2,2 8 0 2,6 10 0 0,0 2 0 1,10 3 0-4,10-4 0 3,-7 9 0 0,4-3 0 0,18 3 0-3,53 25 0 4,21 8 0-1,40 23 0 0,3 11 0-2,14 18 0 2,8 17 0-1,13 28 0 2,-16 19 0-3,-18-23 0 2,-2 10 0 0,1-3 0 0,-1 7 0-2,-2-12 0 2,-4-24 0-1,-31-10 0-1,-4 10 0 2,-3-21 0 1,-27-22 0-1,4-9 0 0,-13-7 0-2,-18-11 0 3,-8-12 0-2,-13-22 0 1,-22-3 0-2,0-5 0 2,-13 3 0-1,13-5 0 0,-8 1 0 1,8-11 0 0,-17-15 0 0,-22-17 0 0,11 4 0-3,-12 1 0 5,-17-5 0-3,-4 9 0 2,-18 3 0-4,-17 2-69 2,-8 4-102 2,2 0 49-3</inkml:trace>
    </iact:actionData>
  </iact:action>
  <iact:action type="remove" startTime="62565">
    <iact:property name="style" value="instant"/>
    <iact:actionData xml:id="d20" ref="#d9"/>
  </iact:action>
  <iact:action type="add" startTime="62525">
    <iact:property name="dataType" value="strokeEraser"/>
    <iact:actionData xml:id="d21">
      <inkml:trace xmlns:inkml="http://www.w3.org/2003/InkML" xml:id="stk20" contextRef="#ctx0" brushRef="#br3">26718 13403 328 0,'0'3'106'4,"0"-6"-56"4,1-1-30 0,2-2-20 0,-7-13-3-3,18-9-10 12,-11 0-105-14</inkml:trace>
    </iact:actionData>
  </iact:action>
  <iact:action type="remove" startTime="63229">
    <iact:property name="style" value="instant"/>
    <iact:actionData xml:id="d22" ref="#d18"/>
  </iact:action>
  <iact:action type="add" startTime="63240">
    <iact:property name="dataType" value="strokeEraser"/>
    <iact:actionData xml:id="d23">
      <inkml:trace xmlns:inkml="http://www.w3.org/2003/InkML" xml:id="stk21" contextRef="#ctx0" brushRef="#br3">27077 13213 206 0,'6'6'178'15,"7"-8"-112"-14,-11 2-18 3,-2 2-14 4,0-8-27 1,0 10-7-1,0-15-4-2,13-6-17 2,0 7-41 0,-3 0-150 0</inkml:trace>
    </iact:actionData>
  </iact:action>
  <iact:action type="remove" startTime="65222">
    <iact:property name="style" value="instant"/>
    <iact:actionData xml:id="d24" ref="#d19"/>
  </iact:action>
  <iact:action type="add" startTime="65236">
    <iact:property name="dataType" value="strokeEraser"/>
    <iact:actionData xml:id="d25">
      <inkml:trace xmlns:inkml="http://www.w3.org/2003/InkML" xml:id="stk22" contextRef="#ctx0" brushRef="#br3">27692 13217 435 0,'14'0'59'16,"-1"2"-16"-15,3-4-10 3,-16 2-27 4,-3 0-6-1,-5 2-12 1,-14-8-42-1,-13 10-117 2</inkml:trace>
    </iact:actionData>
  </iact:action>
  <iact:action type="add" startTime="73153">
    <iact:property name="dataType"/>
    <iact:actionData xml:id="d26">
      <inkml:trace xmlns:inkml="http://www.w3.org/2003/InkML" xml:id="stk23" contextRef="#ctx0" brushRef="#br4">19836 7877 110 0,'10'17'61'8,"4"-12"-33"-2,-11 9-4 1,-3-5-6 2,13-3-7-2,-2 22-6 0,4-23 4 0,-1 16 2 2,-14-8 1-2,14 2 0 0,-1 12 6 0,2-16 4 2,11 15-3-1,-2-19 5-3,-5 10 1 3,1-17 0 1,11 13 4-1,-8-9-1-2,5 5-1 1,24 16 0 2,4-2 0-1,8 22-5 0,17 3-2-2,-4-9-5 2,3 12 4 0,4-16-7-1,-3 2 4 0,-1 7-5 2,0-14-4-2,-17 2-3-1,10 0 1 2,-8 2-2 0,3 1 0 0,-3-3 1-2,-1 0-1 2,-16-8-1 0,1-3 4 1,-1 6 0-4,12 0-5 3,-4 3 3 0,-8-13 0 0,-15-7-2-2,-10-1 3 2,-10-6 0 0,-7-3-2 1,-4 2-2-4,5 2 0 3,-1-4-1 1,1 2 1-2,9 2-1-1,-13-1 0 2,0-1 4 0,10 6 2 0,-22-1-2-2,18-7-3 2,-18-7-1 0,9 7 0 0,-3 0 0-2,-1 0 0 1,-15-8 1 2,-22 3 2-1,-6-5 2-2,-23 3-1 2,-1-17-3 0,-26-1 0 0,1-10-1-2,-17-11 1 2,2 1-1 1,-3-7 0-2,10 7 1-1,11-2-1 2,25 8 0 0,-4-10 0 0,6 5 0-2,3 0 0 2,2-4 0 0,-10 1 1 0,3-7 0-2,-14 7-1 2,22 18 0-1,3 17 0 1,11-4 0-1,-6 14-1 2,-5-7 0-2,9-1 1 1,-8 7-3-2,-8-12 1 2,-10-5-1 1,7-7 2-1,-7 3-3-3,8-14 1 3,9 6 0 0,28 25 0 0,15 0-2-2,14-1 5 2,0 1 0 0,0 7 2 0,16 0 0-2,-6 0-2 1,23 9 3 2,-10 23-1-1,11-12 1-2,9 5 0 2,5 12 2 0,-2 1-1 0,24-7-1-2,1 19 2 2,12 1-2 1,5 11 6-2,29-20 2-1,-24 12-6 2,1-2 1 0,3-8 0 0,-7-6 1-2,5 6 2 2,5-4 0 0,10 1 1 0,1 9 3-2,18 8-8 1,-1-1 3 2,10 10 1-1,2 2-1-2,-12-20-1 2,-18-9-1 0,-20 2 2-1,4-10-6 0,-10 12 3 1,-9-6-4 0,-9 6 2 0,6 3-3-2,-12 5 3 2,-13-8-2 0,6-7 3 0,-32-32-1-2,-15-3-2 1,4-4 0 2,-10 2-1-2,0-5 0 0,5 5 0 0,-20 2 0 2,15-11-1-1,-23-16 1-1,-16-20 0 2,-5-6 0-4,-30-1-1 4,11-10 1-3,-17 8 0 2,-14-5-1 0,-16 0 1 0,-25-3-1-2,-2-2 0 2,10 7 1 0,7-8 0 0,-1-2 0-2,4 9 0 1,20-10 0 2,10 20 1-1,-6 3-1-3,25 9 0 4,8 13 0-2,4-6 0 2,8 7 0-3,-3-20 0 3,2 12 0-2,-12-10-1 1,-13-4 0-1,-1-11 1 0,-27 7-1 2,15 1 0-2,-10 5-1-1,34 10-3 2,19 19-1 0,8-7 0 0,16 11 0-3,12 9 2 4,0-10 2-1,-13 1 1 0,4-16-1-3,-3 12 2 3,14 0 0 1,-7 6 0-1,24 7 1-2,-11 0-1 1,0 0 0 2,-11 0-1-1,19 7 0-2,-16-7-1 1,19 0-1 2,-11 0 1-1,0 0-2-2,0 0 0 2,0-7 2 0,0 14 0-1,0-7 2 0,2 0 0 1,17 21-1 0,5-12 2 0,13 26-1-2,9-6 1 2,-8-5-1 0,18 10 0 0,-12-10 0-2,9 17 3 2,11-3-3 0,-5-3 1 0,8 4 1-2,7 9 1 2,7 2 2 0,2 2 1 0,-18-8-2-2,15 13 3 2,13 0 2-1,-9-2 1 2,0-1-2-3,6 0-1 1,-11-7 2 1,-15-13 1 1,0-1 0-3,8 1-2 2,-6 5 0 0,0-9-1-1,11 2 0 0,13 1-4 1,-2-4-3 0,5-7 0 0,-6 3 0-2,7-3 0 2,-24 1 0 0,-14-8 0 1,-22-2 0-4,-23-13 0 3,1 0 0 0,-21-7 0 0,6 14 0-2,3-7 0 1,-4-4 0 2,-9 8 0-1,-20 2-20-2,-28 11-59 2,-16 3-38 0,-20 5-62 0</inkml:trace>
    </iact:actionData>
  </iact:action>
  <iact:action type="add" startTime="78259">
    <iact:property name="dataType"/>
    <iact:actionData xml:id="d27">
      <inkml:trace xmlns:inkml="http://www.w3.org/2003/InkML" xml:id="stk24" contextRef="#ctx0" brushRef="#br4">20719 8807 137 0,'4'-42'12'7,"0"-8"-12"1,-4 5-4 1,19-21-23-3</inkml:trace>
    </iact:actionData>
  </iact:action>
  <iact:action type="add" startTime="78493">
    <iact:property name="dataType"/>
    <iact:actionData xml:id="d28">
      <inkml:trace xmlns:inkml="http://www.w3.org/2003/InkML" xml:id="stk25" contextRef="#ctx0" brushRef="#br4">20988 7517 151 0,'-3'25'62'6,"2"-4"-21"2,-18 9-11 0,-1 9-3 0,-1 14 12-2,1 10-3 2,-16 12-5-1,8 28-7 2,-9-9-4-3,-5 19-10 1,4-4-4 1,-6 9-3 1,-5-7-2-3,1-10 2 2,12-3 2-1,-5-6 4 1,5 0-1 2,6-10 3-6,1-6 1 4,4-3 5 1,5 1 0-1,10-22-2-2,-21 5-7 2,15-7-4 1,-2-1-2-3,10-16 0 1,4-5 1 1,-9 5 6 0,-3-6-3-1,9-5-2 0,-6-9-2 1,8 1 0 0,5-14 2-2,0-2 6 2,13-6 0 0,-13 8-5 0,0-14-2-2,5 6-2 1,15-9 2 2,-17-5-1-1,1 1-1-2,-4 4-1 2,16 0 0-1,-16 10 1 2,13-6-1-2,-6-15 0 0,14-10 0 1,2 1 0 0,10-10 1-2,-17 15 0 2,-4 2-1 0,8 0 0-1,-13-23 0-1,2 0 0 2,10-3 0 1,-2-8 0-1,6-10 0 0,-2-8 0-3,2 14 0 4,10-7 1-1,-5-7-1-2,-2-2 1 2,15-2-1 0,-14-32 0 0,9 2 0-2,-8 1 0 2,11 5 0 0,-1 7 0 0,1 9 0-1,1 5 0 0,-3-4 1 1,-13 3-1 0,-1 25 1-2,1 7-1 2,-7-6 1 0,2 17-1-1,-2 8 0 1,-9 7 0-1,5 2 0 0,-8 16 0 2,6 9 1-3,-11 0 0 2,7-2 1 0,-7 6 1 2,0 2 3-6,0-1 6 4,0 9 1 0,-5 13 2 0,-13 27-9-2,-19 26-1 2,13 7-1 0,-17 3-1 0,2 23 0-2,-15 16-1 2,4 10 1 0,-7 4-2 0,14 17 2-2,1 8 5 1,-11-28 4 1,10 0-1 1,-17-10-4-3,4 6-4 3,14-11-2-2,0-15 0 1,1-4 0-2,21-26 0 2,0-15-1 1,2-13 3-2,-1-5 3-1,12 2 3 2,-9-12-3 0,3-2-2 0,9-6 0-1,4-1 1 0,0-13 0 1,0 10-1 0,0-13-1-2,0-7 1 1,3 2-1 2,-3-2-1-1,0-5 1-2,0 5 1 2,14-6-2 0,-14-7 0 0,16-12-2-1,-4-16 0 0,4-7 1 2,4-14 0-2,12-13 0 0,-12-22 1 0,21-4-2 1,-2-31 0 0,6 3 1-2,3-3-1 2,17-11 1 0,-17-12 0 0,8 9 2-2,-8 14 1 1,9 6 1 2,-11 7-1-1,8 1-1 0,1-25-1-2,-10 4-1 2,-5 20 0 0,1 21 0-2,-2 16 1 2,2 15-2 1,-8 8 2-3,-10 16-2 1,-3 2 0 1,4 4 0-1,-4 0 1 2,3 4-1-3,2 7 0 2,-6 1 0 0,-9 21 1 1,-10-3 0-4,-5 9-1 3,0 7 1 0,10-3 0 0,-13-4 1-2,-2 13 4 2,-3 19-4 0,5-4 1 0,-2 0-2-2,-13 7 0 2,-5 22 0 0,-5 20 0 0,-10-9-1-2,-11 23 0 2,-3 11 0 0,4 11 0 0,-4 4 1-2,1-11-1 2,-2 16 0 0,-5 3 0 0,10 8 0-3,5 15 0 4,9-10 1-1,-15-8-1 0,11-24 2-2,6-3-1 2,8-3-1 0,-5 1 6-1,9-30-2 1,-7 15 0-1,10-7 1 1,9-14-3 1,0 2 2-4,9-3-1 3,-9-1 4-1,3-6-1 3,1 2-2-5,2-10 0 3,7-10 2 0,-2 3-2 0,-11-4-2-2,7-22-1 2,12-14 1 0,-12-16 0 0,12 10-1-1,-6 4 0 0,2-4 1 1,-4-2-2 1,4 0 0-4,-4 1-1 3,4-29 1 1,-4-17 0-1,17-20 0-2,1-18-1 1,11-6 2 0,-6-8-1 2,15 10 0-3,3-9-1 2,-12-7 1 0,11-2 0 0,-3 0 0-2,7-1 0 2,1-9 1 0,-2-10-1 0,18-5 0-2,-11-3 0 2,5 14 1 0,-9 21-1 1,0 4 0-3,8-10 0 2,-11-12 0-1,12 2 0 1,-6 4-1-2,6 8 1 2,-18 18 0 0,1 16 0 0,-20 12 0-2,8 12-2 2,-20 13 0 0,6 8 0 0,-7 22-1-2,-3 2 1 1,0 6 0 2,-4-1 2-1,-12 28 0-2,-24 14 0 2,7 28 1 0,-15 22-1 0,-4 21 1-2,0 14-1 2,-5 15 0 1,4-7 0-2,2-4 1-1,-5-2 1 2,3 0-1 0,5 19 1-1,-8-11 2 2,11-16-3-2,3-9 1 0,1-9 0 1,5 2 1-2,12 2-2 2,0-28 2 0,7 1 1 0,4-9-1-1,7 1 1 0,-7-17 0 1,6-19-3 0,5-12-1 2,-5-6 0-7,14-16 0 6,-5 0 0-1,1-4 0-2,-6-4 0 2,10 4 0 0,-14-2 0 0,17 2 0-2,-10-2 0 2,0-5 0 0,16-8 0 0,-12 2 0-2,9-4-2 1,-8-15-33 2,6 6-42-1,-6 0-48-2,-5-4-83 2</inkml:trace>
    </iact:actionData>
  </iact:action>
  <iact:action type="add" startTime="86721">
    <iact:property name="dataType"/>
    <iact:actionData xml:id="d29">
      <inkml:trace xmlns:inkml="http://www.w3.org/2003/InkML" xml:id="stk26" contextRef="#ctx0" brushRef="#br4">21106 7149 163 0,'0'3'45'8,"0"-6"-34"-3,0 6-9 3,0-1-2 1,0-4 3-2,0 4 17-1,0-7 21 3,0 5 6-1,-5 0-5 0,10-3 12-3,-5 3-1 4,0 3-13-1,0-3-2 0,0 3-8-3,2-3-8 4,16 11-13-1,-4-3-3 0,11 0 2-3,0 9-2 4,-2-5-4-2,-3 0-2 1,-4 1-2-2,4-6-16 2,-4 6-33 0,-11 4-54 0,11 0-114-2</inkml:trace>
    </iact:actionData>
  </iact:action>
  <iact:action type="add" startTime="87084">
    <iact:property name="dataType"/>
    <iact:actionData xml:id="d30">
      <inkml:trace xmlns:inkml="http://www.w3.org/2003/InkML" xml:id="stk27" contextRef="#ctx0" brushRef="#br4">21527 7379 176 0,'19'-3'140'6,"-12"0"-63"0,4 1-15 2,-4-1-27-1,2 6-13 1,15 5-3 0,-5 3-7-3,6 1-7 3,7 6-5 1,-21-14-14-3,12 7-42 3,6-2-90-1</inkml:trace>
    </iact:actionData>
  </iact:action>
  <iact:action type="add" startTime="87291">
    <iact:property name="dataType"/>
    <iact:actionData xml:id="d31">
      <inkml:trace xmlns:inkml="http://www.w3.org/2003/InkML" xml:id="stk28" contextRef="#ctx0" brushRef="#br4">21929 7506 170 0,'13'-9'165'8,"-7"9"-90"-3,14-8-10 4,-13 1-26-1,6 10-17-1,11 1-4-1,6 8-5 2,-2 4 3 1,11 1-6-2,6 8-5-1,10-1-4 3,13-3 0-1,-22 2-1 0,5-6-2-3,5 5-12 4,-15-4-32 0,-28-14-39-3,-13 5-118 0</inkml:trace>
    </iact:actionData>
  </iact:action>
  <iact:action type="add" startTime="87561">
    <iact:property name="dataType"/>
    <iact:actionData xml:id="d32">
      <inkml:trace xmlns:inkml="http://www.w3.org/2003/InkML" xml:id="stk29" contextRef="#ctx0" brushRef="#br4">22575 7728 277 0,'40'0'113'8,"-25"-3"-52"-3,6 3-20 4,15 14-29-1,-8-5-7 0,5 8 10-3,-8 0-10 4,11-6-5-2,-9 3 0 1,2-1-3-2,-1 1-7 3,-5-1-19-2,6 4-23 1,-17-7-74-1</inkml:trace>
    </iact:actionData>
  </iact:action>
  <iact:action type="add" startTime="87763">
    <iact:property name="dataType"/>
    <iact:actionData xml:id="d33">
      <inkml:trace xmlns:inkml="http://www.w3.org/2003/InkML" xml:id="stk30" contextRef="#ctx0" brushRef="#br4">23170 7965 157 0,'10'-9'133'10,"3"-1"-55"-2,-9 20-25-5,9-10-35 6,-17 0-14-1,4 0-4-1,0 5-32 0,4 4-58 1,-20-18-43 0</inkml:trace>
    </iact:actionData>
  </iact:action>
  <iact:action type="add" startTime="87946">
    <iact:property name="dataType"/>
    <iact:actionData xml:id="d34">
      <inkml:trace xmlns:inkml="http://www.w3.org/2003/InkML" xml:id="stk31" contextRef="#ctx0" brushRef="#br4">22980 7840 180 0,'-23'-11'68'5,"-5"-11"2"2,-2-2-6-1,-1 7-25 3,-8-3-12-1,9 13-12 0,-14-4-7-3,20 5-4 4,-16 3-3-1,13 3-1-1,-7-5-17-1,8 2-68 3,-11 3-136-2</inkml:trace>
    </iact:actionData>
  </iact:action>
  <iact:action type="add" startTime="88141">
    <iact:property name="dataType"/>
    <iact:actionData xml:id="d35">
      <inkml:trace xmlns:inkml="http://www.w3.org/2003/InkML" xml:id="stk32" contextRef="#ctx0" brushRef="#br4">22294 7619 251 0,'12'-12'128'4,"-25"7"-102"4,-10 5-7 0,5-9-13 0,-21-1-6-2,11 5-13 2,-8 0-18 0,16-9-16 1,-3 3 3-5,-6 2-36 5</inkml:trace>
    </iact:actionData>
  </iact:action>
  <iact:action type="add" startTime="88341">
    <iact:property name="dataType"/>
    <iact:actionData xml:id="d36">
      <inkml:trace xmlns:inkml="http://www.w3.org/2003/InkML" xml:id="stk33" contextRef="#ctx0" brushRef="#br4">21809 7407 132 0,'-8'-4'120'8,"-12"-3"-51"-3,-6 5-9 4,1-9-23-2,2 4-20 2,0-6-8-4,-15 4-4 4,12-6-3-2,-7 2-1 1,-1 8-1-2,11-21-2 2,-1 18-20 1,0-1-49-1,4 1-76-2</inkml:trace>
    </iact:actionData>
  </iact:action>
  <iact:action type="add" startTime="88567">
    <iact:property name="dataType"/>
    <iact:actionData xml:id="d37">
      <inkml:trace xmlns:inkml="http://www.w3.org/2003/InkML" xml:id="stk34" contextRef="#ctx0" brushRef="#br4">21252 7183 213 0,'-6'-7'63'6,"-14"0"-61"2,-5-4 1 0,5-8-3-2,-12 4-7 1,12-22 0 3,2 18 7-3,5-2 2-2,3 16 5 4,10 3 2-1,0 4-9 0,5-2-14-1,-10 9-101 0</inkml:trace>
    </iact:actionData>
  </iact:action>
  <iact:action type="add" startTime="88875">
    <iact:property name="dataType"/>
    <iact:actionData xml:id="d38">
      <inkml:trace xmlns:inkml="http://www.w3.org/2003/InkML" xml:id="stk35" contextRef="#ctx0" brushRef="#br4">21133 7132 169 0,'12'2'106'6,"5"13"-35"2,3 2-28-3,-1 10-23 3,13 0-20 0,1 3-29 1,7 4-39-4,0-12-11 3,-12 6-32 1</inkml:trace>
    </iact:actionData>
  </iact:action>
  <iact:action type="add" startTime="89055">
    <iact:property name="dataType"/>
    <iact:actionData xml:id="d39">
      <inkml:trace xmlns:inkml="http://www.w3.org/2003/InkML" xml:id="stk36" contextRef="#ctx0" brushRef="#br4">21711 7464 352 0,'53'5'109'7,"-26"-5"-55"1,-4 0-10-2,-10 5-29 1,3 3-12 1,6 5-3 0,-3 0 0-2,-2-4-1 2,11 5-2-1,11-3-3 2,-6 0-7-3,-7 9-28 2,2-8-40 0,0 5-114-1</inkml:trace>
    </iact:actionData>
  </iact:action>
  <iact:action type="add" startTime="89255">
    <iact:property name="dataType"/>
    <iact:actionData xml:id="d40">
      <inkml:trace xmlns:inkml="http://www.w3.org/2003/InkML" xml:id="stk37" contextRef="#ctx0" brushRef="#br4">22249 7627 266 0,'21'0'94'8,"2"3"-32"0,-3 2-17 0,0-5-17-3,17 5-5 4,3 9-7-1,-4-8-13-1,8 5-3-1,-11 2-13 3,-12 4-23-1,9-2-66 0,3 2-24-3</inkml:trace>
    </iact:actionData>
  </iact:action>
  <iact:action type="add" startTime="89444">
    <iact:property name="dataType"/>
    <iact:actionData xml:id="d41">
      <inkml:trace xmlns:inkml="http://www.w3.org/2003/InkML" xml:id="stk38" contextRef="#ctx0" brushRef="#br4">22957 7879 307 0,'59'17'125'9,"-5"-11"-65"-2,-4 18-22-1,-16-15-33 3,-11 8-5-1,-3 13-30 0,44 11-167-3,-19-22 57 4</inkml:trace>
    </iact:actionData>
  </iact:action>
  <iact:action type="add" startTime="99511">
    <iact:property name="dataType"/>
    <iact:actionData xml:id="d42">
      <inkml:trace xmlns:inkml="http://www.w3.org/2003/InkML" xml:id="stk39" contextRef="#ctx0" brushRef="#br5">13465 4597 313 0,'9'28'132'7,"-2"9"-61"0,-3-3-10 1,9-4-9 0,-13-13 5-1,3 0-13-1,-3-5 2 3,-3-12-4-2,6-4-14 2,-3-1-12-4,0 2-10 4,0-27-2-1,-3-38 4 0,-1-19 1-3,-5-17-7 3,5-9 1 1,-3 4-1 0,-2-9-1-4,0 16-1 3,-2 21 1 0,20 12-1 0,-7 25 0-2,3 19 0 2,-5 3 0 0,4 22 0 0,-4-3 0-2,0 3 1 2,9 3 3 0,18-3 1 0,-3 28-1-3,19 16 1 4,14 30 6-1,3 14 2 0,10 1 2-2,-3 18-2 2,-6 6-1 0,13-10-2 0,-24-24-1-2,-9-20 4 2,-2-9-3 0,-9-6-10 1,-4-14 0-4,-8-22 0 3,-18-11 0 1,0-2 0-2,3 2 0-2,-3-3 0 4,0-11 0-2,17-48 0 2,-11-16 0-3,-6-11 0 2,0-19 0 0,-6-1 0 0,-11 0 0-2,10 22 0 1,-14 26 0 2,15 30 0-2,-1 8 0 0,7 18 0 1,0-7-1 0,0 10-52 0,0 9-34-1,0-16-36 0,0 8-51 1,23 16-298-1</inkml:trace>
    </iact:actionData>
  </iact:action>
  <iact:action type="add" startTime="100156">
    <iact:property name="dataType"/>
    <iact:actionData xml:id="d43">
      <inkml:trace xmlns:inkml="http://www.w3.org/2003/InkML" xml:id="stk40" contextRef="#ctx0" brushRef="#br5">14770 4304 409 0,'-5'0'89'8,"0"12"-62"-2,-32 5 29 3,4 8-18-3,-11 23-2 1,8-4-4 2,12 5-11-1,0 2-3-2,14-13 4 1,20 8 2 1,-10-21-6 1,24-8-5-3,-4-12-1 2,13-5-2 0,14-5-7 0,16-22-3-2,-22-17 1 1,-5-11 0 2,-13-5-1-1,-12-7 0-2,-7 5-1 3,-4-5-2 0,-17 8-10-2,6 24-35 0,-2 20-26 0,12 15-55 1,-11 13-166-1</inkml:trace>
    </iact:actionData>
  </iact:action>
  <iact:action type="add" startTime="100486">
    <iact:property name="dataType"/>
    <iact:actionData xml:id="d44">
      <inkml:trace xmlns:inkml="http://www.w3.org/2003/InkML" xml:id="stk41" contextRef="#ctx0" brushRef="#br5">15071 4609 418 0,'9'-37'98'7,"2"-5"-35"0,-2-6-6 2,-6-5-11-4,1-4-16 3,1-5-8 1,11-5-8-1,1 20-2-2,-1 7-1 2,12 12-6 0,-8 11-1 0,12 9-4-2,0 8-6 2,10 3-30 0,-5 7-45 0,4 10-34-2,-5 17-125 2</inkml:trace>
    </iact:actionData>
  </iact:action>
  <iact:action type="add" startTime="100742">
    <iact:property name="dataType"/>
    <iact:actionData xml:id="d45">
      <inkml:trace xmlns:inkml="http://www.w3.org/2003/InkML" xml:id="stk42" contextRef="#ctx0" brushRef="#br5">15590 4578 310 0,'0'10'112'6,"-4"-3"-55"0,4-17-22 2,0 8-17 1,4-14-8-2,-4-25 14 0,0-23 2 1,0-9-11 0,16-2-6 0,-9 1-1-2,6-5-3 1,11 4-2 2,-4 35-2-1,-16 18 1-2,5 27 0 2,-9-1 0 0,-9 15 24-1,25 37-13 0,-3 11-9 1,-6 10 0 0,9-15 3 1,-3-1 1-3,-1-16 1 3,-9-16-3-2,7-29-3-1,-7-9-3 2,0-2-2-2,14-23-3 3,4-20 5 0,-6-25 1-4,-3-2-1 3,16 16 1 0,1 16-1-2,-6 28 0 2,-4 18 3 0,-6 15 12 0,4 27 1 0,14 32-11-2,-11 7-2 2,-4 3-2 0,-2-16 0-2,-8-4-1 1,4-7 0 2,-7-10-2 0,9-17-6-2,-12-5-13-1,13-17-8 2,-10-10-31 0,13-17-28 0,4-27-106-2</inkml:trace>
    </iact:actionData>
  </iact:action>
  <iact:action type="add" startTime="101236">
    <iact:property name="dataType"/>
    <iact:actionData xml:id="d46">
      <inkml:trace xmlns:inkml="http://www.w3.org/2003/InkML" xml:id="stk43" contextRef="#ctx0" brushRef="#br5">16527 4128 334 0,'-2'0'83'7,"-5"-4"-45"1,-5 11-14 1,-24-2 12-5,-5 17 1 4,5 7-2 0,-7 2-1 1,9 13-2-4,24-3-9 4,-3-3-11-2,13 1-5 1,3-7-6-2,10-19-1 2,6-1 0 1,8-15 0-2,11-11-6 0,11-21-3 1,-18-9 3-1,-1 2-1 0,-20 0-1 1,-10 14 1 0,5 21 5-1,-5 7 2 1,-7 0 1-1,7 15 1 0,0 2 8 2,0 23-3-2,0 2-3 0,0 0-2 1,0-11-2 0,0-11 0 0,0-9-3-1,0-14-11 0,7 3-11 1,9-12-23-3,0-7-33 4,1-20-50-1,-1-9-73 0</inkml:trace>
    </iact:actionData>
  </iact:action>
  <iact:action type="add" startTime="101604">
    <iact:property name="dataType"/>
    <iact:actionData xml:id="d47">
      <inkml:trace xmlns:inkml="http://www.w3.org/2003/InkML" xml:id="stk44" contextRef="#ctx0" brushRef="#br5">16613 3467 203 0,'18'-2'144'6,"-12"-15"-30"3,4 21-29-3,-7 14-24 1,-3 43-47 2,-6 36 4-1,-1 6 2-2,14 8-8 1,-1-10-5 1,-2 13-7 0,8-10 1-2,-12-13-1 2,0-19-2 0,-8-16-29 0,16-2-18-1,-8-15-26 0,1-22-118 2</inkml:trace>
    </iact:actionData>
  </iact:action>
  <iact:action type="add" startTime="102422">
    <iact:property name="dataType"/>
    <iact:actionData xml:id="d48">
      <inkml:trace xmlns:inkml="http://www.w3.org/2003/InkML" xml:id="stk45" contextRef="#ctx0" brushRef="#br5">17743 4086 469 0,'5'3'108'4,"-15"2"-56"5,6-10-5-1,-40 5 3 0,1 0-13-3,-27 2-9 4,20 1-6-2,-2 6-5 2,7-9-1-3,-8-4-2 2,22 8-4 0,-3-10-6 0,11 0-4-3,4-8-4 3,5-8-5 1,11 10-19-1,3 6-20 0,16-2-17-2,-5 6-40 2,21 17-120-1</inkml:trace>
    </iact:actionData>
  </iact:action>
  <iact:action type="add" startTime="102699">
    <iact:property name="dataType"/>
    <iact:actionData xml:id="d49">
      <inkml:trace xmlns:inkml="http://www.w3.org/2003/InkML" xml:id="stk46" contextRef="#ctx0" brushRef="#br5">17554 3880 331 0,'16'12'163'6,"-11"10"-85"2,-5 32-33 0,0 21-10 0,0 18-13-2,2 8-12 2,1-10-4 0,5-19-5 0,-1-22-1-2,-7-14-9 1,7-9-41 2,9-19-17-3,-7-5-92 2</inkml:trace>
    </iact:actionData>
  </iact:action>
  <iact:action type="add" startTime="103507">
    <iact:property name="dataType"/>
    <iact:actionData xml:id="d50">
      <inkml:trace xmlns:inkml="http://www.w3.org/2003/InkML" xml:id="stk47" contextRef="#ctx0" brushRef="#br5">18475 3436 414 0,'3'14'103'7,"13"18"-53"1,-19 35-19 1,3 34 0-4,0 27-3 3,-9-12-2 0,18 2-5 1,-9-6-3-3,3 4-6 2,-15-23-4-1,8-14-2 2,-4-35-5-3,3-14-1 2,-3-22-4 0,13-12-23 0,-5-20-58-1,18-30 19 0,0-34-81 1</inkml:trace>
    </iact:actionData>
  </iact:action>
  <iact:action type="add" startTime="103765">
    <iact:property name="dataType"/>
    <iact:actionData xml:id="d51">
      <inkml:trace xmlns:inkml="http://www.w3.org/2003/InkML" xml:id="stk48" contextRef="#ctx0" brushRef="#br5">18843 3317 438 0,'0'-7'96'5,"-3"4"-39"1,-19-11-1 2,-44 8 9 1,-48 23-7-2,-1 15-9 0,1 10-19 1,1 2-18-1,10-4-6 2,9-10-6-4,15 2-5 3,18-10-22 1,17-10-33-2,25 8-32-1,12-52-110 3</inkml:trace>
    </iact:actionData>
  </iact:action>
  <iact:action type="add" startTime="104116">
    <iact:property name="dataType"/>
    <iact:actionData xml:id="d52">
      <inkml:trace xmlns:inkml="http://www.w3.org/2003/InkML" xml:id="stk49" contextRef="#ctx0" brushRef="#br5">18944 4190 313 0,'-13'6'127'6,"-14"13"-67"2,-1 6-7-2,-2-5-16 3,2 24-6-2,12 5-4 2,6-2-6-3,13-13-7 1,1 5-7 2,-1-30-7-1,15-9-1-2,25-3 1 2,25-10 3 0,-26-8-2-1,0-7-1 0,-17-14 0 0,-8-17-1 2,-2-8 0-1,-22-4-1-2,-1 17 2 3,-5 24 0-1,6 22 0-1,10 13 1 0,-6-2 0 1,-7 22 5 1,7 21 15-2,12 7-4-2,-2 15-6 3,6-10-2 0,-1 4-6 0,-1-14-3-2,12-8-3 2,-8-21-19 0,-5-2-24 0,22-17-51-2,-10-14-50 2,-2 11-172 0</inkml:trace>
    </iact:actionData>
  </iact:action>
  <iact:action type="add" startTime="104467">
    <iact:property name="dataType"/>
    <iact:actionData xml:id="d53">
      <inkml:trace xmlns:inkml="http://www.w3.org/2003/InkML" xml:id="stk50" contextRef="#ctx0" brushRef="#br5">19285 4511 189 0,'26'-10'218'7,"-26"-12"-142"1,7-12-27 1,-4-16-2-3,-3-9-6 1,3 2-8 2,-6 4-6-1,21 27-9-3,-11 13-6 4,-7 13-5-1,16-9-2 0,3 27 1-2,2 8-2 2,11 18-4-1,0 6 0 2,4 9 0-3,-15-14-1 2,-5-20-4 1,7-8-10-2,-23-8-26-2,0-13-22 4,4-14-42-1,9-16-151 0</inkml:trace>
    </iact:actionData>
  </iact:action>
  <iact:action type="add" startTime="104763">
    <iact:property name="dataType"/>
    <iact:actionData xml:id="d54">
      <inkml:trace xmlns:inkml="http://www.w3.org/2003/InkML" xml:id="stk51" contextRef="#ctx0" brushRef="#br5">19902 4010 156 0,'2'-3'207'3,"-2"6"-117"5,-17 5-56 1,-7 1 19-1,-16 10-9-2,6 7-10 2,1 1 2 0,-5 14-6-1,25 0-10 0,3 0-6 0,10-3-6 2,12-11-6-1,14-4-2-2,3-19-1 2,11-15 0-1,4-30 1 1,-2 1-1-1,-13-14 1 1,-3-17 0 0,-22-4 0 1,-4 13 0-3,-4 13 0 3,1 30-1-2,-7 14 2 2,10 15-1-5,-6 2 1 4,-2 41 10 0,-6 12-2 0,12 19 0-2,-14 27-1 2,16 11 2 0,0 1 2 0,-8-10-4-1,0-6-1 0,-4-12-6 0,-1-16-1 2,6-17-1-3,-13-30-6 2,6-22-19 0,9-10-13-1,-13-25-17 0,5-31-41 1,3-29-72 0</inkml:trace>
    </iact:actionData>
  </iact:action>
  <iact:action type="add" startTime="105213">
    <iact:property name="dataType"/>
    <iact:actionData xml:id="d55">
      <inkml:trace xmlns:inkml="http://www.w3.org/2003/InkML" xml:id="stk52" contextRef="#ctx0" brushRef="#br5">20168 4012 333 0,'30'-17'117'3,"-7"-7"-51"6,-7 15-24-1,2-10-26-1,-28 4-9-1,7 11-6 2,-10-11-1 0,-15 3 0 0,12 12-1-1,9 12 1 0,-11 7 13 2,0 21 23-1,5 16-5-2,8-3-15 1,5-2-8 2,5 6-6-1,6-27-1-3,-2-5-1 4,20-3-1-1,1-10-3-1,7-9-12 0,19-14-15 1,2-18-18-1,-27 14-28 3,-2-11-156-6</inkml:trace>
    </iact:actionData>
  </iact:action>
  <iact:action type="add" startTime="105453">
    <iact:property name="dataType"/>
    <iact:actionData xml:id="d56">
      <inkml:trace xmlns:inkml="http://www.w3.org/2003/InkML" xml:id="stk53" contextRef="#ctx0" brushRef="#br5">20455 4229 214 0,'4'-3'157'3,"2"-31"-95"5,8-2 3 1,-6-12-4-1,8 7-7-1,-9 1-12 0,9 11-8 1,-3 21-10 0,-3 8-4-2,-9-5-8 2,12 13-8 0,6 6-2-1,18 25-2 0,-10 12 0 0,11 3-1 1,-15 0-4 0,-3-7-8-2,1-25-12 3,10 1-30-1,-10-26-23-1,6-20-63 0</inkml:trace>
    </iact:actionData>
  </iact:action>
  <iact:action type="add" startTime="105714">
    <iact:property name="dataType"/>
    <iact:actionData xml:id="d57">
      <inkml:trace xmlns:inkml="http://www.w3.org/2003/InkML" xml:id="stk54" contextRef="#ctx0" brushRef="#br5">20917 3048 166 0,'7'-2'139'7,"-7"-4"-32"-1,-4 9-26 2,4 0-20 0,-16 36-19 0,16 29-19-2,4 19 7 2,17 26-2 0,-7-1-8 0,1 21-7-3,8 17-6 4,-19-19-3-1,11-17-4 0,-14-18 0-2,-14-17-10 1,10-42-40 2,3-13-47-1,0-35-129-3</inkml:trace>
    </iact:actionData>
  </iact:action>
  <iact:action type="add" startTime="105925">
    <iact:property name="dataType"/>
    <iact:actionData xml:id="d58">
      <inkml:trace xmlns:inkml="http://www.w3.org/2003/InkML" xml:id="stk55" contextRef="#ctx0" brushRef="#br5">21106 3768 217 0,'-25'20'182'5,"-29"2"-93"1,-2 6-27 2,-4 4-30 1,1-15-20-1,7 5-10-3,-2-12-2 4,15 2-35-1,32-2-93 0</inkml:trace>
    </iact:actionData>
  </iact:action>
  <iact:action type="add" startTime="106112">
    <iact:property name="dataType"/>
    <iact:actionData xml:id="d59">
      <inkml:trace xmlns:inkml="http://www.w3.org/2003/InkML" xml:id="stk56" contextRef="#ctx0" brushRef="#br5">21313 4057 146 0,'17'15'257'6,"-8"4"-160"2,-9 4-44 0,0 11-20-1,0-4-16-1,-6-4-15 2,3 2-2 0,-1-11-24 0,4-4-62-2,-17-15-233 2</inkml:trace>
    </iact:actionData>
  </iact:action>
  <iact:action type="add" startTime="106293">
    <iact:property name="dataType"/>
    <iact:actionData xml:id="d60">
      <inkml:trace xmlns:inkml="http://www.w3.org/2003/InkML" xml:id="stk57" contextRef="#ctx0" brushRef="#br5">21265 3467 360 0,'0'-15'96'4,"4"11"-59"3,-7-9-23 2,3 0-11-2,3 8-3 0,-7-4 0 1,4-1-33 0,0 6-93 0</inkml:trace>
    </iact:actionData>
  </iact:action>
  <iact:action type="add" startTime="106480">
    <iact:property name="dataType"/>
    <iact:actionData xml:id="d61">
      <inkml:trace xmlns:inkml="http://www.w3.org/2003/InkML" xml:id="stk58" contextRef="#ctx0" brushRef="#br5">21740 3773 194 0,'-20'15'101'6,"3"5"-34"3,-12 10-2-2,-2 4-18 0,-21 11-10 1,28-6-5 0,0-5-10 0,11-14-7-1,6-8-5-1,11-16 0 2,-1 1-3-1,10-2 0-1,28-10-7 2,-11-15-2 0,17-18-6 0,-18 3 3-2,-15 16 1 1,-7 16 4 2,2 13 0-1,-9-5 1-2,5 15 8 3,-10 18 4-2,-4 9-13 1,1-20 0-2,-5-3 0 2,10 11-1 0,3 4 1 1,3 8-4-4,10-7-3 4,9-2-8-2,-4-14-22 1,3-17-29-3,16-16-145 3</inkml:trace>
    </iact:actionData>
  </iact:action>
  <iact:action type="add" startTime="106831">
    <iact:property name="dataType"/>
    <iact:actionData xml:id="d62">
      <inkml:trace xmlns:inkml="http://www.w3.org/2003/InkML" xml:id="stk59" contextRef="#ctx0" brushRef="#br5">21922 2973 209 0,'-10'-2'152'5,"12"7"-61"4,-7 27-27-2,-8 28-38 2,18 33-1-3,3 26-11 2,8 21 1-1,11 18-1 1,-4-19-2-2,-10-26-9 2,0-32-3 1,-5-21-7-1,-5-24-38-2,-3-21-56 2</inkml:trace>
    </iact:actionData>
  </iact:action>
  <iact:action type="add" startTime="107621">
    <iact:property name="dataType"/>
    <iact:actionData xml:id="d63">
      <inkml:trace xmlns:inkml="http://www.w3.org/2003/InkML" xml:id="stk60" contextRef="#ctx0" brushRef="#br5">14204 5573 506 0,'-1'4'99'6,"-21"8"-61"2,-52 19 10-2,-13 10-15 2,-33 6-11 0,-13 20-7 1,4 22-5-4,16 4-3 4,28 14-2-2,39 0-3 1,5-8 6-2,28-5 2 2,13 5 2 0,16-20-7-1,5-12-2-1,27-21-2 3,25-2 0-1,27-5-1-1,16-13-2 1,13-7-5-1,3-19-17 1,-40-2-10 0,-13-10-14-2,-18-8-46 2,-10-15-75 0</inkml:trace>
    </iact:actionData>
  </iact:action>
  <iact:action type="add" startTime="107935">
    <iact:property name="dataType"/>
    <iact:actionData xml:id="d64">
      <inkml:trace xmlns:inkml="http://www.w3.org/2003/InkML" xml:id="stk61" contextRef="#ctx0" brushRef="#br5">14709 6406 352 0,'-23'7'92'6,"-34"15"-14"2,-4 23-17 0,-21 11-13-1,24 14-2-1,1 1-13 3,27-10-13-1,9 1-2 0,18-11-5-2,15 3-3 2,24-28-4 0,24 1-4 0,12-26 0-2,17-19 0 1,-26-26-2 1,14-19-1 0,-38-5 1-1,-14-4-1 0,-12 2-2 4,-26 8-17-5,6 11-22 1,-14 23-57 0,-3 11-72 1</inkml:trace>
    </iact:actionData>
  </iact:action>
  <iact:action type="add" startTime="108241">
    <iact:property name="dataType"/>
    <iact:actionData xml:id="d65">
      <inkml:trace xmlns:inkml="http://www.w3.org/2003/InkML" xml:id="stk62" contextRef="#ctx0" brushRef="#br5">14951 6764 287 0,'16'-39'131'8,"-6"-15"-63"0,0-14-15 0,8-4-17-3,-16 4-13 3,14 6-11 0,2 17-6 1,2 9 0-3,-1 31-2 1,-12 5 3 1,6 17 12 0,15 39-9-2,-8 19-2 2,6-4-2 1,-11-4 0-2,5-13-1 0,-9-24-1 1,-3-21-3 0,-8-15-1 0,16-2-1-2,1-35 0 2,8-10 1 0,11-12 0-1,3 9 1 0,-1 6-1 1,-15 16 0 0,-4 28 1 1,-5 6 2-4,-1 20 8 3,12 42 1 1,4 17-10-2,-12 0-2-1,-6-12 0 2,-9-9 0 0,-2 7-9-1,11-3-24-1,-11-5-28 2,20-1-37 1,3 6-229-1</inkml:trace>
    </iact:actionData>
  </iact:action>
  <iact:action type="add" startTime="108648">
    <iact:property name="dataType"/>
    <iact:actionData xml:id="d66">
      <inkml:trace xmlns:inkml="http://www.w3.org/2003/InkML" xml:id="stk63" contextRef="#ctx0" brushRef="#br5">15905 7183 287 0,'3'-74'113'6,"-16"-23"-33"0,8-16-25 3,-5-8-8-1,1 3-13 0,-11 10-6-2,19 0-6 2,-18 6-13 0,-2 10-8 0,14 24 0-3,-6 17-1 3,13 15 0 1,13 24 0-2,7 4 1 0,8 20-1 0,11 13-1 1,2 25-4 1,-4 13-1-3,-15-5 4 2,-20 8 1 1,-4-10 0-3,-14-9-1 1,6-2 1 1,-19 3-1-1,4-9-1 1,-1-20-20-1,-7-9-14 1,13-10-26 0,-5-12-118 0</inkml:trace>
    </iact:actionData>
  </iact:action>
  <iact:action type="add" startTime="109007">
    <iact:property name="dataType"/>
    <iact:actionData xml:id="d67">
      <inkml:trace xmlns:inkml="http://www.w3.org/2003/InkML" xml:id="stk64" contextRef="#ctx0" brushRef="#br5">16302 6221 358 0,'-13'9'107'7,"-23"19"-49"-1,-15 4-2 2,4 15-24 0,7 6-12 0,12-10-6-2,12-2 1 3,16-7 0-2,13-11-2 0,15 2 2 0,15-13-13 1,18-11-1 0,12-11-1 0,-9-18 0-1,-15-15-1 0,-14-10-6 1,-22-6-11 1,-21 0-21-4,-21-5-23 3,-14-1-67 2</inkml:trace>
    </iact:actionData>
  </iact:action>
  <iact:action type="add" startTime="109271">
    <iact:property name="dataType"/>
    <iact:actionData xml:id="d68">
      <inkml:trace xmlns:inkml="http://www.w3.org/2003/InkML" xml:id="stk65" contextRef="#ctx0" brushRef="#br5">16506 6606 312 0,'19'-27'76'5,"-17"-27"-25"4,0-16 2-3,3-12-17 2,-2 7-10-1,14 18-5 1,-1 22-7-2,7 18 4 3,-5 4 0-1,5 21-5 0,13 4-2-2,2 25-6 1,1 7-2 1,-9 16-2 0,8 4-1-1,-19 13 0 1,-5-19-2 0,2 19-11 1,-6-16-15-2,1-21-46 0,-22-40-22 2</inkml:trace>
    </iact:actionData>
  </iact:action>
  <iact:action type="add" startTime="109525">
    <iact:property name="dataType"/>
    <iact:actionData xml:id="d69">
      <inkml:trace xmlns:inkml="http://www.w3.org/2003/InkML" xml:id="stk66" contextRef="#ctx0" brushRef="#br5">16996 6426 328 0,'57'-21'112'6,"-23"-2"-49"1,-5-20-29 2,11-4-22-4,-24-9-8 4,-15 8-2-2,-8 14-2 2,-6 11 0-2,-24 16-5-1,13 8-14 3,-23 26-2-2,7 14 12 2,11 10 9-4,11 12 4 3,24 6 10 0,2-19 4-2,7-5-3 3,-10 3 0-2,31-11 0 2,-8-9-4 0,12-16 2-3,-4-10 2 3,12-28-2-3,4-4-6 1,-4-24-4 1,9-4 0 1,-14 12-1-1,-5 7-1-1,-9 9-1 0,-1 9 1 1,-10 21-1-1,-2 13 2 0,-4 29-1-1,17 15-1 2,-4 0 0 0,-7-9 1-2,0-3-1 2,-11-8 0 0,12 3-2 0,-5-8-15-2,-6-17-7 1,-8-21-24 2,16-18-34-1,-1-45-134-1</inkml:trace>
    </iact:actionData>
  </iact:action>
  <iact:action type="add" startTime="109983">
    <iact:property name="dataType"/>
    <iact:actionData xml:id="d70">
      <inkml:trace xmlns:inkml="http://www.w3.org/2003/InkML" xml:id="stk67" contextRef="#ctx0" brushRef="#br5">17772 5101 225 0,'19'58'117'8,"-8"15"-46"-2,2 26-16 1,0 10-17 0,-3 28-6 1,11 13-11 0,3-1 3 0,1 1-3-2,2-24-7 2,-6-23-12 0,-2-24-2-3,-18-31-1 3,6-25-23 0,-11-22-50 1,17-25-150-3</inkml:trace>
    </iact:actionData>
  </iact:action>
  <iact:action type="add" startTime="110187">
    <iact:property name="dataType"/>
    <iact:actionData xml:id="d71">
      <inkml:trace xmlns:inkml="http://www.w3.org/2003/InkML" xml:id="stk68" contextRef="#ctx0" brushRef="#br5">17920 5802 327 0,'-44'12'69'3,"-13"13"-25"5,-11-19-30 1,-4 7-14-1,1 5-5-3,0-6-121 3</inkml:trace>
    </iact:actionData>
  </iact:action>
  <iact:action type="add" startTime="110373">
    <iact:property name="dataType"/>
    <iact:actionData xml:id="d72">
      <inkml:trace xmlns:inkml="http://www.w3.org/2003/InkML" xml:id="stk69" contextRef="#ctx0" brushRef="#br5">18621 5965 280 0,'-3'0'67'8,"-20"-8"-57"-2,-31 13 31 2,-9 2 1-2,-4 10-19 1,6 3-2 2,12 13 6-2,26 3 8-1,5 1-1 3,18 0-9-2,13-4-8 1,-6-9-6-1,11-5-5 1,21 6-2-1,4-4 4 1,15 11 6-1,2 14 7 1,-4 1-11 0,-32-8-4-1,-20-8-5-1,-14-9-1 3,-44 15-6 1,-23-20-29-3,-27-14-44-1,-19-6-103 2</inkml:trace>
    </iact:actionData>
  </iact:action>
  <iact:action type="add" startTime="111607">
    <iact:property name="dataType"/>
    <iact:actionData xml:id="d73">
      <inkml:trace xmlns:inkml="http://www.w3.org/2003/InkML" xml:id="stk70" contextRef="#ctx0" brushRef="#br5">17228 7297 413 0,'9'12'100'7,"7"-6"-46"-1,0 1-17 3,-15 14-10-2,22 2-5 1,-4 7 3-2,15 7-3 2,-10-6-2 0,15 6 2 0,9-4 6 1,-7-2-4-3,20-3-3 1,-5-2-5 1,6 4 0-1,-1-8-1 0,29 8-4 2,-10-6-4-1,-5-8-2-2,18-4 0 2,-13-4-1 0,4-3 6 1,0-5-3-3,1-10 3 2,4 2-2 0,8-7-2 0,-20-4 0-2,7-7-3 2,6 4 0 0,8-9 1 0,-2 6 0-1,-19 0-1 1,11 5 3-1,1 3-3 1,-8 3 1-2,6 14-3 2,6-8 2 0,-2-6-3 0,-10-1-1-2,-1 3 1 3,1 4 0-1,12 5 2-1,-14 3-2-1,1 0 1 2,22 3 0 0,-2 2-1 0,0-2 0-2,-16 7 1 2,20-4 0 0,2 5 0 0,-2 15 0-2,1-5-1 2,15 13 0 1,-13 10 2-1,11 4-2 0,-15 8 2-2,-9-14-2 2,-14 4 1 0,-24-15-1-2,-18-12 0 2,-12-10 0 0,-9-6-1-1,-14 5 1 0,-3-11 0-1,0 3 0 2,-3 6 0 0,6-6-1-2,-7-6-1 2,5 12 1 0,-1-12 1 0,3 12 0-2,-3-6-1 2,0 0 0 0,-3-6 2 0,3 12-2-2,0-6 0 2,3-6 0-1,-3 12 0 1,0-6 1-1,-3-6-2 1,3 12-2 1,-13-26 2-1,-10-15 2-4,-18-5-1 7,-12-11 1-4,-18-8 0 1,-6 6-1-2,-3 2 0 1,16 6 0 1,8 5-1 0,20 6 1-2,15 16-2 3,17 3 3-2,-3 7-1 1,14 10 2 0,-10-4-1-1,6-1 1 0,-3 0 0 1,0 0 0-2,0 3 0 2,0 0 1 0,4 0 2 0,20 28-3-3,12 5 0 4,4 3-1-1,1 8 0-1,14-5 0 0,-13 6 1 1,2-6 2 0,11 1-2 0,-12 8 1-2,-1-17-1 2,0 0 1 1,-4 5-1-2,-19-2 3 1,-2-14 1 0,-13-7-3 1,5-4 0-5,-9-7-1 2,-9-4 0 3,9 10-1-2,9-14 0 1,-9 4 1-2,0 2-1 2,-6 0 0 0,6 0-1 0,-3 0 0-2,6 0 1 3,-6-5-1-2,-5-7-2 2,-21 5 3-3,-5-8 0 3,-12-8 1 2,5 4-1 0,-25-3 0-11,2 15 0 11,8-4 0-1,-5-1 0-8,21 7 0 5,3 3-1 0,9 4 0 1,-1-2-20 0,2 11-46-3,-7 0-48 4,8 2-55-2</inkml:trace>
    </iact:actionData>
  </iact:action>
</iact:actions>
</file>

<file path=ppt/ink/inkAction3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17T02:12:40.726"/>
    </inkml:context>
    <inkml:brush xml:id="br0">
      <inkml:brushProperty name="width" value="0.05292" units="cm"/>
      <inkml:brushProperty name="height" value="0.05292" units="cm"/>
    </inkml:brush>
  </inkml:definitions>
  <iact:action type="add" startTime="7245">
    <iact:property name="dataType"/>
    <iact:actionData xml:id="d0">
      <inkml:trace xmlns:inkml="http://www.w3.org/2003/InkML" xml:id="stk0" contextRef="#ctx0" brushRef="#br0">20024 5609 308 0,'0'-14'94'7,"-7"1"-41"-1,-22-17-10 2,15 8-16 1,-15-17-5-3,-12-12 4 1,13 0-7 1,-1 0-1 0,9 10 2 0,16 0 9-2,-2 4-5 2,6 0-2 0,-10-8-8 0,5-18-4-2,0 8-4 2,8 11 1 0,-1-3-1 0,0 5 4-2,14 3 3 2,7 8-5 0,-6 7 0 0,10-3-2-3,3 10-1 4,16-5-3-1,-8 9 1 0,21-7 0-2,-15 6 1 2,17 14 8 0,3-9-5 0,25 13 0-2,-4 3 0 2,10 3-1 0,12 12-1 0,24-5-4-2,10 8 2 2,-1-3 3 0,5 6-1 1,-1 6 4-1,12 5 0-3,5 4-1 3,3 4 0 0,-3 7-2-2,-3 13-2 2,-2-6-2 0,-8-7 1 1,0 8-3-4,-18-6-1 4,-6 1 1-1,-24-7 1-1,0 1 0-1,-2-13-1 2,-2-11 0 0,-12 5 2 0,-13-3-2-2,2 4 0 2,-15 13 1 0,18-4-1 0,-29 0 0-2,-7-17 0 2,-19 0 0 1,-5-8 1-2,-9-8-1 0,-7-15 0 0,0 6-1 1,-7 6 1 0,7-8-3 0,-34 2 3-2,-9-4 0 3,-14-9 1-2,-9 1-1-1,-8 0 1 2,-10 8-2 0,-12-13 2 0,5 0-1-2,-2 8 0 2,9-11 0 0,-6 3 2 0,9 0-2-1,21-10 0 0,-5 9 0 1,3-4 0 0,17-9 0-2,-12 10 0 2,46 8 0 2,11 19 0-2,8-14 0-4,2-4 4 4,24 12-2 0,9 0-2 1,21-5 8-4,-6 19 1 3,35-5-1 0,-9 13-1 0,16-11 1-2,-23 6-1 2,27 6 0 0,-8-1-1 1,1-5 0-4,-6 3-2 3,-1 7-3 0,-3-7 3 0,-6 0-2-1,-8 2 3 0,-7 7 0 1,-8-19-2 1,-21 5 1-3,-7 1-4 1,-10-7 0 2,-23-11 0-1,-1 2 0-3,-6-7 0 3,0-9 0 1,-29-23 0-1,-12-25 0-3,-4-13 0 4,0-10 0-2,-3 6 0 1,3-18 0-2,2 11 0 2,-3 16 0 1,12 30 0-2,11 11 0-1,10 20-8 2,23 11-41 0,-3 2-20 0,2 1-28-1,-15 30-62 0</inkml:trace>
    </iact:actionData>
  </iact:action>
  <iact:action type="add" startTime="9663">
    <iact:property name="dataType"/>
    <iact:actionData xml:id="d1">
      <inkml:trace xmlns:inkml="http://www.w3.org/2003/InkML" xml:id="stk1" contextRef="#ctx0" brushRef="#br0">29475 5011 155 0,'13'-4'122'5,"8"4"-23"3,-11-8-42 0,7 1-15 1,6-3-14-4,3-4-5 3,9 1-1 0,-6 6 2 0,-6 10-2-2,1 3 1 1,9 12 2 2,-6 3-7-1,-3 7-8-2,6 5-1 2,-7 7 0 0,-16 11 0 0,5 13-2-2,-8 5-1 2,-4 0-1 1,0 4-2 0,-4 21 2-3,4 7-3 1,0 6 3 2,-14 7-1-2,2 8 1-1,-18-2-2 2,14 18-1 0,-11-6 0 1,3 25-2-3,-15 9 2 1,-2 0-2 2,3-11 0-1,2-11-1-2,10-11 1 1,-12 15 0 2,-1-5 1-1,-1 10-1-2,3 27 0 1,0 0 3 2,-14-12-3-1,2-12 1-2,-2-27 1 1,-8-11-2 1,1-12 0 1,-22-18 1-3,16-9-1 2,-16-19 0 0,22-9 0 0,2-11 0-2,1 5-1 2,14-6 2 0,12-7-1 1,10-19 0-4,6-9 0 3,3 3-1-1,10-7 2 0,0 0 0-1,0 4-1 2,0-4 0 0,0 0 0 0,0-4-1-2,0-10 1 2,7-11 0 0,-4-11 0 0,0-15 0-2,7-25 0 2,-2-8 0 0,12-7 0 0,-1 5 0-1,10-9 0 0,-16 7 0 1,14 4 0 0,-18 17 0-1,7 19 1 1,0 8-1-1,-13 27 0 1,-3 8 1-1,1 10 6 0,-2-2 20 2,1 13 0-1,1 20-6-3,-5 35-13 3,-12 13 2 0,-7 10 1 0,5-8-3-2,-5 1 0 2,7 1 1 0,-4-4 1 0,7-15 6-2,6-12 1 2,7-3 1 0,7-24 0 0,6-22 1-2,3-8 1 2,-12 0-8 0,24-10-12 0,27-20 0-1,10-32 0 0,28-2 0 1,-11-11 0 1,3-1 0-4,-4 6 0 4,-20 20 0-2,-19 25 0 1,-29 12 0-2,-12 13-52 2,-5 0-63 0,-9 6-67 1</inkml:trace>
    </iact:actionData>
  </iact:action>
  <iact:action type="add" startTime="11902">
    <iact:property name="dataType"/>
    <iact:actionData xml:id="d2">
      <inkml:trace xmlns:inkml="http://www.w3.org/2003/InkML" xml:id="stk2" contextRef="#ctx0" brushRef="#br0">32015 11343 334 0,'14'32'130'4,"22"1"-64"3,1-4-7 2,-10 8-23-1,-1 2 2-3,-11 18-14 4,14-2 0-1,-9 2 0 0,8-6-5-2,-12 3 2 2,1 4-4 0,13 4-3 0,-14 19-4-2,15 12 0 2,-24-9 3 0,-1-3-2 0,-12-4-1 0,-1-13-1-1,-11-7-6 1,-21-21-2 0,-22 7-1 0,-18-8 0-2,-20 9 0 2,-37 0 0 1,5-2 0-1,-6 28 0-2,3 6 0 1,-3-17 0 1,-4-7 3-2,-13 0-1 2,1-7 0 0,8-9 0 0,-9-2 0 1,8-12-2-3,24-1 1 1,-7-12 0 2,20-1-1-2,27 2 1-1,2-10-1 3,19 6 1-2,3-9 0 2,-1 9-1-4,-1-1 0 4,17 1 1-1,-11 1-1-1,27-5 1-1,6 6-2 1,2-8 2 1,19 3-1 0,-1 3 0-2,1-6 0 2,0-6 0 0,0 6 0 0,1 4 0-1,-2-11 0 0,2 7 0 1,-1 0-1-2,6-3 0 3,30-11-1-2,12-9 2 1,19-16-1 1,7-14 1-4,16 5-1 3,-9-7 1 0,-19 12 0-2,17 2 0 2,-13 20 0 0,-9-7 0 0,-18 15 1 0,-10 9-1-2,-9-9 0 2,-13 6 0 0,-7 5-1-2,-11 4 0 3,8-4 1-1,-1 8 0 0,-34 5 1-1,-22 23 0-1,-21 7 1 2,-4 0-2 0,-12 6 0 0,0-8 1-2,20-3-1 2,-10-13-1 0,26-6 0 2,1-1 2-6,30 1 0 4,20-8 1 0,10-9 12-2,10 3 19 2,0 0-1 0,-3 6 1 0,35 15-13 0,32 16-20-1,21 14 0 0,5 1 0 1,7 4 0 0,-33-8 0-2,-5-12 0 2,-15-5 0 1,-13-17 0-2,-14-10 0-1,-15-3 0 2,-4-4 0 0,-8 0 0 0,0-9-24-2,3-16-83 2,-14-12-46 2,-21 7-108-4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17T01:26:47.0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act:action type="add" startTime="7191">
    <iact:property name="dataType"/>
    <iact:actionData xml:id="d0">
      <inkml:trace xmlns:inkml="http://www.w3.org/2003/InkML" xml:id="stk0" contextRef="#ctx0" brushRef="#br0">22715 5013 120 0,'0'0'82'7,"0"-2"11"0,13 2 5 1,-26-6-22 0,26-7-26 0,-25 13-14-3,24 0-10 4,-12-10-7-1,0 7 11 0,3 9 16-1,-3-9-4-1,-3 8 3 4,3 0 7-3,0-1-5-2,-3-1-9 4,-6-3-7-2,9 8-8 2,-1 21-3-3,2 15-11 2,14 1-2 0,-15 9 2 0,1-1-2-2,6-8 0 4,-7-11-1-4,6-12-2 2,-3-17-4-2,-3-1 0 3,0-8 0-2,4 4 0 1,-4-5 0-1,6 10 0 1,0-10 0-1,-2 5 0 1,-4-2 0-2,3 9 0 2,17 3 0 0,5-13 0 0,4 6 0 0,1-1 0-1,11 2 0 0,11-4 0 1,-8 0 0-2,-2 0 0 2,14-4 0 0,4-1 0 0,3-9 0-2,10 5 0 2,-8-5 0 1,15 3 0-2,16-5 0-1,9-14 0 2,-5 11 0 1,18 6 0-1,-20-2 0-3,-16 10 0 3,-22 13 0 0,-9 6 0 0,22 1 0-2,-12-2 0 2,-2-5 0 0,22 8 0 0,2-12 0-2,1 2 0 3,-6-3 0-2,-2-6 0 1,0 3 0-2,-8 8 0 2,9 1 0 1,-17 8 0-1,1-1 0-3,7 1 0 3,4-5 0 0,12 1 0 0,13-4 0-2,-13-1 0 2,5-5 0 0,-21-3 0 1,12 0 0-4,1 4 0 3,19 1 0 1,-20-3 0-1,-1-2 0-3,-10 21 0 4,3-5 0-1,-14-8 0 0,-7 12 0-3,15-11 0 3,-2-4 0 0,-17-5 0 1,6 6 0-3,-14-12 0 2,-18 9 0-1,-13-3 0 1,11 0 0-2,-6 0 0 3,-3 0 0-2,3 0 0 1,-4 3 0-2,-16-9 0 3,10 6 0-1,1 0 0-1,-8 0 0-1,4-19 0 3,4-24 0-2,-4-10 0 2,0-4 0-4,-4 8 0 4,1-13 0-1,1 10 0-1,-1 30 0-1,-10 12 0 2,6-7-73 0,-25-15-73 0,3 2-91-2</inkml:trace>
    </iact:actionData>
  </iact:action>
  <iact:action type="add" startTime="8651">
    <iact:property name="dataType"/>
    <iact:actionData xml:id="d1">
      <inkml:trace xmlns:inkml="http://www.w3.org/2003/InkML" xml:id="stk1" contextRef="#ctx0" brushRef="#br0">28013 5162 212 0,'17'3'164'6,"-11"-13"-61"2,4 5-34 0,-13-3-14-1,6 14-2-1,0-12-7 2,-6 6-8 1,3 6 5-1,0-4-1-2,-3-2 6 2,6 18-2 0,-3-10-5 0,3 20-12-2,10 11-8 2,1 12-8 0,-3-12-13 0,-9 0 0-2,1-1 0 2,-3-8 0 0,13-21 0 0,-16-7 0-2,6 4 0 2,-3-6 0 0,2 0 0 0,-2-8 0-2,10 13 0 2,-10-5 0 0,-3 0 0 0,3 0 0-2,9 12 0 2,-6 5 0-1,14-17 0 2,-14 8 0-3,17-11 0 2,19 3 0 0,2 0 0 0,7-8 0-2,16-1 0 3,8-2 0-2,-11 0 0 1,4-2 0-2,11 0 0 2,0 4 0 1,-2-10 0-1,38 3 0-3,8 7 0 3,-27 1 0 0,17 1 0 0,3 2 0-2,2 5 0 2,9 0 0 1,-8 0 0-2,-32 5 0 0,-4-5 0 1,-16-1 0 0,1 1 0-1,-8 0 0-1,2 4 0 2,-15 0 0 1,-8 1 0-2,-9-5 0 0,-11 5 0 0,-3-5 0 1,-11 0 0 0,5 0 0-1,5 0 0 0,-5 0 0 2,6 3 0-2,-9-3 0 0,-1 0 0 0,10 4 0 1,-13-1 0 0,5-6 0-2,-5-6 0 3,7 9 0-2,-7-3 0 1,0 3 0-2,0-2 0 2,0-8 0 1,9-32 0-2,-20-15 0 0,6-4 0 0,-13 3 0 1,14-1 0 1,1 22 0-4,-10 15 0 3,10-10-38 0,-1 10-44 0,-8 8-49-2,8-11-36 2</inkml:trace>
    </iact:actionData>
  </iact:action>
  <iact:action type="add" startTime="9619">
    <iact:property name="dataType"/>
    <iact:actionData xml:id="d2">
      <inkml:trace xmlns:inkml="http://www.w3.org/2003/InkML" xml:id="stk2" contextRef="#ctx0" brushRef="#br0">30681 4945 306 0,'12'-5'170'6,"-12"10"-82"2,0-5-14 0,0 3-24-2,0-3-19 2,0 12-3 0,0 13-4 0,4 22-14-3,3-5 0 4,2 4 2-1,-5 8 5 0,2 1-4-2,4 2-1 2,-10-18-4 0,0 8-1 0,5-18-4-2,-2-18 2 2,1-9 2 0,3-4 3-1,-5 2-2 0,5-6 2 1,6 4 2 1,14-13-7-2,5 1-1-1,-1 9 2 2,9-3 4 0,1 8 1 0,5-7 3-1,18 6-5 0,3-8-2 1,14 6-2 1,-1-2 0-3,13-4 0 1,-12 6-2 2,6 3 1-2,5-12 0-1,-21 16-2 2,-1 4 1 1,-9-8-2-2,0 6 1-1,-2-4 0 3,1-2 0-2,5-8-2 1,-3 8 2-1,-5 0 0 0,24-3-2 1,-13 6 0 0,-20 5 0-2,10 1 0 2,-15-3 0 0,-2 0 0 1,-2-5 0-3,-10-2 0 1,0 2 0 1,-3-2 0 0,-8 5 0-1,-11-7 0 1,1 3 0 0,-3-1 0-1,-5 2 0-1,0-1 0 2,0-1 0 0,0 1 0 1,0 0 0-4,0-9 0 3,3 1 0 0,13-12-3 0,-16-3 2-2,4-22-1 2,0-19 1 0,5-3 1 1,-6-19 0-4,-3 28-1 3,4 19 0 1,-4 21 1-2,-4 15-13-1,1 15-28 2,-6-3-39 0,-31 24-48 0,-25 15-41-1</inkml:trace>
    </iact:actionData>
  </iact:action>
  <iact:action type="add" startTime="12347">
    <iact:property name="dataType"/>
    <iact:actionData xml:id="d3">
      <inkml:trace xmlns:inkml="http://www.w3.org/2003/InkML" xml:id="stk3" contextRef="#ctx0" brushRef="#br1">27953 5745 259 0,'52'10'57'8,"-7"-1"0"0,7 10-18 0,9 4-24-3,9-1-4 4,21 8 0-1,15 13 1 0,32 0 9-2,10-15-4 2,26-4 2 0,2-14-8 0,16-10-4-2,2-17 2 2,9-7-2 2,-20 3 2-3,-27-11-3 0,-33 4 4 1,-5 7-6 0,-30 3-3-1,-23-4-1 0,-30 10-1 1,-6 3 0 0,-29 1-3-3,-3 12-4 2,-10-3-14 1,-32-8 11 0,-50-2 11 1,-30-2 12-4,-4 5-12 3,-23-5 5 0,-28-2-2 0,-19 3-1-2,-5-9-1 3,3 11-1-1,12-1-1-1,1-2 1 0,27 17 0 0,0 4-3 1,28 19 2 0,12-10-8-2,30 1-8 2,2 9 3 0,24-8 6 1,19-14-4-4,20-7-7 3,14-15 0 1,17-2-3-1,15-2 22-3,36-7 1 3,31-8 7 0,28 19 1 0,12 8 4-2,26 19 5 2,12 15 2 0,-1 3-3 0,-1 0 0-2,-7-3-3 2,-1-1-2 0,7-8-2 0,15-23 3-2,3 3-4 2,-22-9 0 0,-18 5 5 1,-35 6 9-4,-3-3-1 3,-25-5-10 0,-33 13-5 1,-24-19-4-4,-17 9-3 3,-2 5-3 0,-5 2-3-2,-19-7-11 2,-47 3 17 1,-37-5 3-2,-15 7 0 1,-31-8 3-2,-50-3 1 2,-26-6-3 0,-25 8-4 1,26-6 0-4,1-9 1 4,12 7-2 0,34 3 1-3,22 10-3 0,28 1 2 2,24-1-2 0,26 2-4 1,8 24 1-4,23-10-2 3,16-10 0 1,27-2-2-2,7 0 9-1,12 0 1 3,30 0 0-2,49 0 6 1,32 5-3-2,42 15-2 2,48-28 6 0,35-1 2 0,13 23 8-2,-10-11 1 3,-10 11 0-2,4-6 0 1,-28 1-5-2,-56-6 3 2,-25-6 8 0,-4 9-8 0,-23-12-7-2,-15-5-5 2,-33 1-2 0,-23 9 0 0,-22-11-2-2,-16 18-1 2,-5-12-3 0,5 6-5 0,-11 0-5-1,-7-2-4 0,-30-3 15 1,-13 1-9 0,-14-7-15-2,-16 9-19 2,-9-5-39 0,-13 16-102 0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17T01:26:47.039"/>
    </inkml:context>
    <inkml:brush xml:id="br0">
      <inkml:brushProperty name="width" value="0.05292" units="cm"/>
      <inkml:brushProperty name="height" value="0.05292" units="cm"/>
    </inkml:brush>
  </inkml:definitions>
  <iact:action type="add" startTime="4366">
    <iact:property name="dataType"/>
    <iact:actionData xml:id="d0">
      <inkml:trace xmlns:inkml="http://www.w3.org/2003/InkML" xml:id="stk0" contextRef="#ctx0" brushRef="#br0">22739 5342 242 0,'34'0'219'5,"-3"-9"-142"4,4-2-26-2,15 2-7-1,0-10-10 2,23 8-3 0,8 1 1 0,20 3 5-2,20 7-1 2,22 3 2 0,14 14-5 1,21-6-5-4,22 3-9 3,-12-12-3 0,13 18-3 0,16-11 0 1,-33-1-7-2,-10-8 2 1,10 0 3 0,20 4 1-1,-9-4-2 0,2-4-3 1,-9-8-1 0,-33-4-6-2,-33-1 0 2,-19 3 0 0,-6-4 0 0,-32 9 0-2,-5 1 0 2,-1 3 0 0,-2-3 0 0,-15 8 0 0,-3-2 0-3,-19 2 0 4,1 0 0-2,-8-5 0-2,-13 5 0 4,-13-4 0-1,8 8 0 0,2-2 0 0,-10-2 0-2,-39-14 0 3,-52-15 0-2,-38-4 0-2,-58 9 0 4,-25 0 0-1,-11 7 0-1,-6 13 0-1,-6-3 0 3,-2 7 0-1,26 11 0 0,-18 12 0-3,-2-1 0 3,27 12 0 1,15-1 0-1,5 5 0-3,49 1-6 4,8-12-1-2,19 8 3 1,24-13-1-1,20-3 1 0,18-9-2 3,11-5 0-4,25-3-1 1,-3 4 2 1,16-4-5 0,8-2 5 0,4 5 2-2,-4-5 0 2,-1 0 2 0,3 0 1-1,3 4 1 0,-1-8-1 0,5 4-1 2,25-7 0-1,29-4 1-2,36 14 2 2,10 12 0 0,16 6 3 0,48-4 4-2,-7 2 1 1,25 1-3 2,21-16 2-1,-6-11-4-3,24-6 1 3,-7 1 0 1,-7 7-1-1,23-7 2-3,2 4-7 4,-10 1 0-1,-8-2 0 0,-24 1 0-2,-40 1 0 1,-8-4 0 2,-52 5 0-1,7 3 0-2,-28 3 0 2,3-3 0 0,-38 6 0 0,-13 0 0-2,-15-6 0 2,-13-2 0 0,0 7 0 0,-3-4 0-2,6-6 0 2,-3 8 0 0,-3 3 0 0,-2-3 0-2,10 0 0 2,-27 0 0 1,-66-15 0-2,-36-2 0-1,-8-11 0 1,-62-21 0 1,-19 14 0 0,-32 6 0-1,-7 29 0 0,-22 3 0 1,1-6 0 1,44-2 0-3,-27 3 0 2,6 4 0 0,36 13 0 0,27 2 0-2,-7 20 0 2,34 7 0 0,20-3 0 0,19 7 0-3,20-5 0 3,4-1 0 1,30-15 0-1,6-12 0-2,22-15 0 1,22-9 0 2,14 9 0-2,3-19 0 0,3 2 0 0,14 0 0 2,11-5 0-2,12 13 0-1,28 32-61 3,-4 14-81-1,20 15-100 0</inkml:trace>
    </iact:actionData>
  </iact:action>
  <iact:action type="add" startTime="11991">
    <iact:property name="dataType"/>
    <iact:actionData xml:id="d1">
      <inkml:trace xmlns:inkml="http://www.w3.org/2003/InkML" xml:id="stk1" contextRef="#ctx0" brushRef="#br0">17480 12838 118 0,'18'-7'251'8,"5"-12"-185"0,-7 4-27-2,8-10-4 2,10 3-10 0,25-7 4 0,22 4 2-2,19 12-1 2,0-14 9 0,8 22-11 0,2-3-2-2,-23 4-2 2,3-1-2 0,-24 0-8 0,-21 8-2-2,-8-6-2 2,-21 6-2 0,-19-1-3 0,-8 2-5-1,9-10 0 0,-6 6-4 2,-44-20 2-2,-13-14 2-1,-32-17 0 2,-9-7 0 0,-9 11-1 2,8-7-4-4,-2 24-3 2,21 6-1 0,16 10-4 0,40 3 1-2,16 3 3 2,3 5 5 0,17-3-1 1,5 0 2-5,-5 6 0 4,28 0 3 0,-12 23 3 0,21 30-3-2,7 37 3 2,-2 15-1 0,8 14 4 0,2-3 1-2,-19-9 0 2,-3-2 0 0,0-33-3 0,-16 4-1 0,3-43 0-2,-18-19-1 2,-2-14-2 0,-1 0 0-2,16-14-3 2,20-41 2 0,-11-19 2 0,-2-27-2-3,6-45 2 4,-1-28-1 0,-15-17 0-3,10 11-2 0,-19 15 2 2,9 68 0 1,-5 66 0-1,5 13 1-2,-13 15 0 2,0-3 0 0,-11 0-1-1,9 8 3 2,-26 55-2-4,-26 25 0 4,-5 13 1-1,-19 14 3-2,-6 35-2 3,-2-6 1-2,12-8-2 1,10-16 0 0,8-37-2-2,15-39-1 2,24-21-1-1,11-19-4 0,6-2-20 0,3-7-25 2,35-25 0-1,-8 38-106-3</inkml:trace>
    </iact:actionData>
  </iact:action>
  <iact:action type="add" startTime="16909">
    <iact:property name="dataType"/>
    <iact:actionData xml:id="d2">
      <inkml:trace xmlns:inkml="http://www.w3.org/2003/InkML" xml:id="stk2" contextRef="#ctx0" brushRef="#br0">30845 5249 260 0,'13'0'102'6,"-10"-8"-60"2,10 8-1-2,-6-5-8 3,22-5-7-2,-1 5 15 2,5-4 4-4,11-1-3 3,3-2 2 0,26 7-8 1,4-6-9-4,26 5-3 3,8 6-5 0,11 2 3 0,-13 4-4-2,11 8-3 2,9 0-4 1,23-6-3 0,-11 1-1-4,-21 2 2 4,-18-11-2-1,-13 0 3-1,-22-6-2 0,-23 9 1 2,-20-11-3-2,-12 11-1 1,-18-1-1-4,0-2-4 5,-1 6-5-2,-3-2-5 2,-61 16 10-3,-62-3 3 2,-36-9 2 0,-44 8-3 0,-11 0-1-2,-7-9-1 2,4-5-1 0,22-4 1 0,36-5 0-2,19 2-1 2,34 2-3-1,32-2 0 2,31 13 0-3,25-11 3 2,25 6 1-1,3-6-1 1,5 6 0-2,10-11 1 3,10 8 3-2,71-6 1 2,31-2-2-4,39-5-2 4,31 0 3-1,-4 10-2-1,-15 6 5-1,-25 3 4 3,5-3 2-1,-4 22 3 0,3-22-1-2,-14 11 0 2,-23-3-8 0,-49-11 2-2,-1 3 0 2,-25 0-2 0,-22-3-1 0,-20 0-3-2,-3-3-2 1,-6 9-1 2,-1-4-5-2,-10 3-7 1,-104-12 13-2,-63-16 5 3,-43-12 0 0,-33 5-5-2,28-9-2-1,-3 22 0 2,28-5 1 0,33 12-1 0,29 3-2-2,29 4-7 2,50 3-3 0,25-3 10 0,40-1 1-2,1 4 3 1,11-1 0 1,5 1 1 1,74-14 1-4,59 5 0 4,34 3 0-2,31 4 0 2,-5 2 0-3,-13 0 0 2,1 0 5-1,-19 0 2 2,-10 2 4-3,-31 8-2 2,-1-3-7 0,-48-1-4 0,-6 8 0-2,-23-11 0 2,-39-3 0-1,-20 0 0 1,-7-3 0-1,-6 3 0 1,9 17 0 0,-120-17 0 0,-93 0 0-3,-67-17 0 4,-31 9 0-2,47 8 0 2,-10-12 0-3,62 15 0 2,33 14 0 0,57-7 0-2,52 3 0 2,31-7 0 0,46-10 0-1,5-7 0 2,4 9 0-4,49-7 0 3,98-11 0 1,40 3 0-1,8 12 0-2,-2 5 0 2,-34 5 0 0,-31 7 0-1,-17 15 0-1,1-1 0 3,-30-10 0-2,-10-4 0 0,-20-21 0 1,-41 6 0 0,-17 1 0 0,-6 4 0-2,0-7-10 2,-9 0-47 0,-19 10-28 0,-72 3-11 0,-60-1-66-2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17T01:26:47.039"/>
    </inkml:context>
    <inkml:brush xml:id="br0">
      <inkml:brushProperty name="width" value="0.05292" units="cm"/>
      <inkml:brushProperty name="height" value="0.05292" units="cm"/>
    </inkml:brush>
  </inkml:definitions>
  <iact:action type="add" startTime="25445">
    <iact:property name="dataType"/>
    <iact:actionData xml:id="d0">
      <inkml:trace xmlns:inkml="http://www.w3.org/2003/InkML" xml:id="stk0" contextRef="#ctx0" brushRef="#br0">7183 14369 553 0,'-3'-8'87'8,"10"1"-39"-2,-11 5 0 2,-14 2-26 0,-64 6-6 0,-4 2-2-2,-20 14-5 2,-1 6-2 0,-17 26-3 0,5 22 3-2,-6 21 2 2,5 11 1 0,5 25 0 0,25 6-2-2,14-14-2 2,19-19-1 0,16-25 6 1,24-2-3-4,4-9 3 4,26-16-1-2,28-12-1 1,48-2-3-1,62-18-5 0,59-14-2 2,15-19 1-1,-10-18-1-3,-44-1 0 4,-26-15 0-1,-28-6-5 0,-29 4 0-3,-27 2-2 3,-10 5 2 0,-12 12-1 0,-14 11 3 0,-9-6 3-2,-13 16 0 3,4 9 0-1,-7-2 0-2,-10 2 1 1,-31-9 6 1,-41 7 16 1,-16 5 1-3,-9 12-8 2,-3-9-2 0,3 9-5-1,14-5-2 0,29-10-4 1,22 4-1 0,26-17-1 0,16 11-4-1,10 0-13 0,18-29-24 1,-5 2-26 0,31 30-61-3,10 21-204 3</inkml:trace>
    </iact:actionData>
  </iact:action>
  <iact:action type="add" startTime="26076">
    <iact:property name="dataType"/>
    <iact:actionData xml:id="d1">
      <inkml:trace xmlns:inkml="http://www.w3.org/2003/InkML" xml:id="stk1" contextRef="#ctx0" brushRef="#br0">7982 15409 389 0,'33'13'137'7,"-19"-6"-43"-1,20-2-15 2,-11 0-30 0,17-2-16 0,1-3-6-2,19-17-8 2,-7 1-12 0,14-18 0 0,-24 7-5-2,-15 9 1 2,1-11-3 0,-28-1 0 0,-1 1-7-2,-27 2-7 2,-31-13-15 0,-18 13-5 0,-11 17 3-2,-7 16 17 3,14 30 12-1,22 14 2-1,16 19 9-1,31 5 16 3,5 14 6-2,12-21-6 1,5 2 2-2,8-16-7 2,15-12-7 0,9-1-7 1,18-9-6-3,11-8-1 2,4-15-12 0,9-10-12 0,-24-15-21-2,-10-12-13 1,-10-1-35 1,-7 1-59 0</inkml:trace>
    </iact:actionData>
  </iact:action>
  <iact:action type="add" startTime="26510">
    <iact:property name="dataType"/>
    <iact:actionData xml:id="d2">
      <inkml:trace xmlns:inkml="http://www.w3.org/2003/InkML" xml:id="stk2" contextRef="#ctx0" brushRef="#br0">9280 15184 344 0,'-40'33'104'7,"-17"-10"-26"1,-18 18-18 0,-27 6-21-2,-11 3-1 2,22 22-8 0,18-7-7 0,23 0 0-2,24-1 3 2,26-5 2 0,29-6-3 0,27-2-13 0,31-22-4-2,26-24-3 2,-11-29-3 0,-31-25-2-2,-10-28 0 2,-22 2-1 0,-19-6 0 1,-17-4-3-4,-18 17-10 4,-14 29-22-2,2 14-30 1,-12 6-37-2,-5 14-104 2</inkml:trace>
    </iact:actionData>
  </iact:action>
  <iact:action type="add" startTime="26857">
    <iact:property name="dataType"/>
    <iact:actionData xml:id="d3">
      <inkml:trace xmlns:inkml="http://www.w3.org/2003/InkML" xml:id="stk3" contextRef="#ctx0" brushRef="#br0">9943 15380 423 0,'4'0'114'6,"-27"17"-63"1,-19 23-7 0,-18-10-10 2,-21 7-9-2,-7 2-8-1,20-2-5 2,4 13 3 0,18 6 9 0,43-7-1-1,3 1-3 0,20-9-5 1,21-1-6 0,31-20-5-2,5-25-4 2,23-32 0 0,-35-39-3 0,2-11 2 2,-6-28-3-4,-25-37 1 2,-16-8-1-1,-17-15-2-1,-23-15 1 2,-1 32 1 0,-5 60 1 0,13 51 2-1,22 34 1 0,-18 26 0 2,-11 68 3-2,20 59 1 0,0 43-2 3,9-8 2-5,-15-19 0 4,12 10 1-3,4-31-3 1,-9-22-2 2,8-18-1-1,3-31-8-2,-7-33-19 2,3-25-24 0,-1-17-42-1,25-31-75-2</inkml:trace>
    </iact:actionData>
  </iact:action>
  <iact:action type="add" startTime="27275">
    <iact:property name="dataType"/>
    <iact:actionData xml:id="d4">
      <inkml:trace xmlns:inkml="http://www.w3.org/2003/InkML" xml:id="stk4" contextRef="#ctx0" brushRef="#br0">10285 15678 332 0,'46'6'135'8,"-5"-12"-50"-2,-1-8-27 2,14 0-28 0,-5-16-10 0,9-13-6-2,2-11-6 2,-15-2-4 0,-13 6-3 0,-12 15-1-2,-16 13 0 2,-11 14-1 0,-26 3-6 0,-11 10-5-2,-10 23 11 2,4 26 1 0,6 13 4 0,1 4 11-2,17 4 3 4,8-7-1-3,15-18-4 1,8 2 0-2,11-13 1 3,24 3-1-2,4-5-6 2,24-22-4-4,4-15-3 4,21-22-4-2,-17-12-12 1,-7-13-21-2,-12-4-47 2,-18-5-32 0,-23 22-179 0</inkml:trace>
    </iact:actionData>
  </iact:action>
  <iact:action type="add" startTime="27621">
    <iact:property name="dataType"/>
    <iact:actionData xml:id="d5">
      <inkml:trace xmlns:inkml="http://www.w3.org/2003/InkML" xml:id="stk5" contextRef="#ctx0" brushRef="#br0">11376 15333 273 0,'12'0'161'6,"-3"2"-99"2,-14 4-28 0,-14-4-16-2,-34 28-7 2,9 6 7 0,-14-6 1 0,5 10-5-1,-1-4 4 0,18 1 4 1,8-12-3 0,12-3-1-2,12 3-3 2,13 5 0 0,14 7-7 0,10 3-1-2,24 1-2 2,-1 0 0 0,4 2 3 0,-8-1-2 0,-23 0 2 0,-16-6-3-1,-13 4-4 1,-26-10-1-2,-35 1-1 2,-16-5-3 1,-10-16-11-2,-10-20-25 0,17-10-41 0,19-19-28 1,28-6-206 0</inkml:trace>
    </iact:actionData>
  </iact:action>
  <iact:action type="add" startTime="28011">
    <iact:property name="dataType"/>
    <iact:actionData xml:id="d6">
      <inkml:trace xmlns:inkml="http://www.w3.org/2003/InkML" xml:id="stk6" contextRef="#ctx0" brushRef="#br0">11762 15566 475 0,'25'50'70'6,"-14"15"-26"2,1-1-14 0,-11 8-19-2,-2-11-10 2,2-16-1 0,-11-14-3 0,7-18-29-2,-1-15-57 2,-3-52-168 0</inkml:trace>
    </iact:actionData>
  </iact:action>
  <iact:action type="add" startTime="28148">
    <iact:property name="dataType"/>
    <iact:actionData xml:id="d7">
      <inkml:trace xmlns:inkml="http://www.w3.org/2003/InkML" xml:id="stk7" contextRef="#ctx0" brushRef="#br0">11737 15212 260 0,'0'-51'109'6,"0"14"-16"0,3 31-47 2,-3 16-26 0,0-10-15-1,0 0-5-1,-6 8-11 3,2 9-44-1,4 8-106-1</inkml:trace>
    </iact:actionData>
  </iact:action>
  <iact:action type="add" startTime="28340">
    <iact:property name="dataType"/>
    <iact:actionData xml:id="d8">
      <inkml:trace xmlns:inkml="http://www.w3.org/2003/InkML" xml:id="stk8" contextRef="#ctx0" brushRef="#br0">12558 15395 207 0,'-5'22'122'8,"-18"5"-85"-1,-26 5 18 1,5 7 7-1,-19 14-17 0,9 12 7 1,9 12-6 0,-7-13-8-2,32 3-7 2,7-7-10 0,26-21 0 0,0 6-4-2,43-1 2 2,21-7-8 0,7-5-7 0,4-19-4-2,-8-36-1 2,0-38-20 2,-8-11-19 0,-11-17-35-6,-4-21-48 3</inkml:trace>
    </iact:actionData>
  </iact:action>
  <iact:action type="add" startTime="28650">
    <iact:property name="dataType"/>
    <iact:actionData xml:id="d9">
      <inkml:trace xmlns:inkml="http://www.w3.org/2003/InkML" xml:id="stk9" contextRef="#ctx0" brushRef="#br0">13253 15225 317 0,'-10'5'66'5,"0"11"-49"4,-20-3 22-4,-30 12-7 3,-6 4-14 0,0 14-2 0,-9-7 7-2,18 9-2 2,20-6 5 0,32 0 3 0,7 4 2-2,11 1-1 2,22-2-7 0,21 0-8 0,7-10-6-2,8 5-4 2,4-16 2 0,-7 3-5 1,-24 2 1-2,-8 12 0 1,-23 9-3-1,-25 7-2 2,-28-9-6-3,-24-6-19 1,-38-7-41 2,-18-45-47-1</inkml:trace>
    </iact:actionData>
  </iact:action>
  <iact:action type="add" startTime="29600">
    <iact:property name="dataType"/>
    <iact:actionData xml:id="d10">
      <inkml:trace xmlns:inkml="http://www.w3.org/2003/InkML" xml:id="stk10" contextRef="#ctx0" brushRef="#br0">14320 15378 420 0,'21'4'154'7,"-4"6"-62"1,6-7-33 0,-2 2-17-2,19 4-11 2,30-9-7 1,28 3-4-2,38-6-7-1,28 6-4 2,-3-1-1 0,20 14-5 0,-4-9-2-2,-52 6 0 2,-57 1-1 0,-43-11-4 0,-25 0-36-2,-24 1-54 2,-70 20-24 0,-26-4-98 0</inkml:trace>
    </iact:actionData>
  </iact:action>
  <iact:action type="add" startTime="29908">
    <iact:property name="dataType"/>
    <iact:actionData xml:id="d11">
      <inkml:trace xmlns:inkml="http://www.w3.org/2003/InkML" xml:id="stk11" contextRef="#ctx0" brushRef="#br0">14345 15776 307 0,'26'-2'163'8,"-9"2"-72"-1,23-9-21-1,0 6-8 2,17-4-18 0,28 0 3 0,31 7-5-2,45-3-10 2,0 6-11 0,-17-3-2 0,13 12-4-2,-16 4-10 2,-48-10-4 0,-29 3-1 0,-41-4-20-2,-19-10-60 2,-13-30-68 0,-47-6 11 0</inkml:trace>
    </iact:actionData>
  </iact:action>
  <iact:action type="add" startTime="30583">
    <iact:property name="dataType"/>
    <iact:actionData xml:id="d12">
      <inkml:trace xmlns:inkml="http://www.w3.org/2003/InkML" xml:id="stk12" contextRef="#ctx0" brushRef="#br0">17702 14531 384 0,'26'-14'124'7,"-23"14"-55"1,-13 4-22-1,-19 1-8-1,-48 3-3 2,-24 16-14 0,-27-3-9 0,-13 16 1-2,-12 11-6 2,12 30-3 0,37 7-4 0,15 26-1-2,37-26 2 2,20-12-2 0,28-20 1 0,17 1 0-2,35 0 6 2,55 17-2 0,55 6-3 1,26 11 0-3,-14-4 1 3,-46 3 7-1,-40 4 12 0,-23-9-5-2,-39-8-12 1,-41-20 4 1,-9-12 4 0,-53-5-10-2,-32-24-3 3,-17-26-1-1,-20-19-14-1,30-21-33 0,9 5-31 1,37-7-58 0,53-5-273 0</inkml:trace>
    </iact:actionData>
  </iact:action>
  <iact:action type="add" startTime="31049">
    <iact:property name="dataType"/>
    <iact:actionData xml:id="d13">
      <inkml:trace xmlns:inkml="http://www.w3.org/2003/InkML" xml:id="stk13" contextRef="#ctx0" brushRef="#br0">18140 14318 272 0,'16'26'170'6,"-12"21"-93"0,6 26-15 2,3 36-19 0,-7 32-9 0,4 31-6-2,-13 4-5 2,8 11-5 0,-7-14-6 0,-1 14 3-2,0-17-7 4,3-24-3-2,-10-25-5 0,3-22-3-2,1-35-27 2,-7-24-47-1,12-32-66-1</inkml:trace>
    </iact:actionData>
  </iact:action>
  <iact:action type="add" startTime="31273">
    <iact:property name="dataType"/>
    <iact:actionData xml:id="d14">
      <inkml:trace xmlns:inkml="http://www.w3.org/2003/InkML" xml:id="stk14" contextRef="#ctx0" brushRef="#br0">18418 15386 129 0,'-40'14'293'7,"-45"-5"-203"0,-32 7-22-1,-16-4-36 2,2-10-21 0,21 3-11 0,26 12-11-2,25-4-59 2,34-3-166 0</inkml:trace>
    </iact:actionData>
  </iact:action>
  <iact:action type="add" startTime="31512">
    <iact:property name="dataType"/>
    <iact:actionData xml:id="d15">
      <inkml:trace xmlns:inkml="http://www.w3.org/2003/InkML" xml:id="stk15" contextRef="#ctx0" brushRef="#br0">18856 15853 351 0,'3'-62'133'7,"-6"-11"-51"1,-13-3-30 0,-1-6-14-2,6 9-10 2,1 3-7 0,23 11-6 0,8 12-5-2,15 2-3 2,9 2-5 0,19 6 0-2,-1 16-2 2,20 9-4 0,11 14-28 0,-17 10-58-2,-13 14-51 2</inkml:trace>
    </iact:actionData>
  </iact:action>
  <iact:action type="add" startTime="31745">
    <iact:property name="dataType"/>
    <iact:actionData xml:id="d16">
      <inkml:trace xmlns:inkml="http://www.w3.org/2003/InkML" xml:id="stk16" contextRef="#ctx0" brushRef="#br0">19916 15422 166 0,'1'-8'168'7,"-2"19"-93"0,-15-16-21 1,-24 15 4 0,-4 4-8-2,-32 18-11 3,-2 7 4-2,8 6-9 1,-14 15-16-2,31-2-9 2,0 19-1 0,32 5-5 0,18-8-2-2,7-20 0 2,28-30-1 0,20-14-1 0,28-33-3-2,20-25-1 2,-26-31 3 2,3-5 0-2,-34-3-2-2,-20-11-2 3,1 9-3-3,-23 20-3 2,-2 64 7-2,1 8 5 3,0 2 1-1,-3 7 5-1,-13 30 14-1,8 14-10 2,-9 1 1-1,10-7-4 1,-9 6-1-2,16 8-3 2,-4 15-2 1,4 8-1-1,7-8 0-2,13-22-1 1,-4-18-13 2,-7-20-42-2,20-24-46 0,11-29-146 0</inkml:trace>
    </iact:actionData>
  </iact:action>
  <iact:action type="add" startTime="32159">
    <iact:property name="dataType"/>
    <iact:actionData xml:id="d17">
      <inkml:trace xmlns:inkml="http://www.w3.org/2003/InkML" xml:id="stk17" contextRef="#ctx0" brushRef="#br0">20346 15597 440 0,'19'36'99'4,"-6"-5"-45"4,-25-1-40 0,1 5-14 0,-20-4-18 0,2 5-70-2,3-15-231 2</inkml:trace>
    </iact:actionData>
  </iact:action>
  <iact:action type="add" startTime="32288">
    <iact:property name="dataType"/>
    <iact:actionData xml:id="d18">
      <inkml:trace xmlns:inkml="http://www.w3.org/2003/InkML" xml:id="stk18" contextRef="#ctx0" brushRef="#br0">20285 15079 138 0,'25'-62'172'5,"-14"10"-88"2,-8 12-40 1,-3 14-32-2,0 30-12 1,0-8 0 2,0 21-44-1,5-12-118-3</inkml:trace>
    </iact:actionData>
  </iact:action>
  <iact:action type="add" startTime="32473">
    <iact:property name="dataType"/>
    <iact:actionData xml:id="d19">
      <inkml:trace xmlns:inkml="http://www.w3.org/2003/InkML" xml:id="stk19" contextRef="#ctx0" brushRef="#br0">21122 15318 323 0,'-34'23'55'7,"-14"5"-9"0,-11 6 11 1,-18 10-10-2,5 19 0 2,1-1-13 0,14-1-3 0,16-3-9-2,8-6-13 2,30-27-4 0,12-19 0 0,5-1-2-2,40-5-3 2,19-14-2 0,11-22 0-2,-5-26 0 2,-31-8 1 0,-4-9 0 0,-11 3 0 2,-13 12-1-5,-17 19 0 3,-6 23-3 1,3 15 2-3,-1 4 2 0,-2 6 1 2,-10 21 4 0,-6 30 14-1,15 51 0 0,-12 18-6 1,11 27 0 0,-2 25-5-2,7-7-6 3,-13 9 6-2,2 11 1 1,2-42 0-1,-17-35-2 0,-8-20-1 1,-13-26-5 1,-13-11 0-4,-11-52-6 4,-12-19-14 0,-18-59-16 0,8-26-37-3,32-29-41 0</inkml:trace>
    </iact:actionData>
  </iact:action>
  <iact:action type="add" startTime="33013">
    <iact:property name="dataType"/>
    <iact:actionData xml:id="d20">
      <inkml:trace xmlns:inkml="http://www.w3.org/2003/InkML" xml:id="stk20" contextRef="#ctx0" brushRef="#br0">21464 14324 250 0,'29'129'140'6,"-12"6"-58"2,0 35-22-2,-14 27-11 2,-6 1-20 0,6-10-7 0,-6 9 4-2,-1-34-11 2,1-40-1 2,-3-53-8-3,2-53-1 2,8-20-5-3,9-19-1 0,31-42-4 3,8-33 5-3,-1-6-1 1,15 13 1 1,-19 28 1 1,-14 36-1-4,-5 12 1 3,-8 14 0 0,-1 24 0 0,6 28 1-1,-10 22-2 1,19 19 2-1,-24 6-2 1,4 7 3-2,13-4-3 2,-26-25 0 0,-1-29 0 1,0-19-4-1,0-41-25-3,0-5-44 3,14-52-50 0,21-27-212-1</inkml:trace>
    </iact:actionData>
  </iact:action>
  <iact:action type="add" startTime="33403">
    <iact:property name="dataType"/>
    <iact:actionData xml:id="d21">
      <inkml:trace xmlns:inkml="http://www.w3.org/2003/InkML" xml:id="stk21" contextRef="#ctx0" brushRef="#br0">22499 13904 308 0,'7'0'100'6,"-6"20"-35"2,-14 20-36-2,10 28 5 2,-1 59 8 0,8 40-7 0,20 24 5-2,-9 43-4 2,3 7-13 0,1-40-3 0,-12-19-10 2,-10-39-7-5,3-39-3 4,-20-16-14-1,15-36-24-3,3-12-43 3,4-29-53 0</inkml:trace>
    </iact:actionData>
  </iact:action>
  <iact:action type="add" startTime="33613">
    <iact:property name="dataType"/>
    <iact:actionData xml:id="d22">
      <inkml:trace xmlns:inkml="http://www.w3.org/2003/InkML" xml:id="stk22" contextRef="#ctx0" brushRef="#br0">22764 15052 251 0,'-12'5'240'6,"-33"34"-200"2,-45-11 24-2,-17 6-27 2,-20-12-33 0,-27-5-4 0,-3-17-24-2,53 0-67 2,24 0-308 1</inkml:trace>
    </iact:actionData>
  </iact:action>
  <iact:action type="add" startTime="34167">
    <iact:property name="dataType"/>
    <iact:actionData xml:id="d23">
      <inkml:trace xmlns:inkml="http://www.w3.org/2003/InkML" xml:id="stk23" contextRef="#ctx0" brushRef="#br0">25174 13919 359 0,'-8'20'86'8,"0"16"-21"-2,-13 15 6 2,2 30-8 0,-1 40-9 0,-1 25-15-2,1 21-2 2,1 17-4 0,-1 24-9 0,2-19 3-2,-5 0-4 4,0 4-12-3,3-33 0 0,2-56-3-1,-5-35-6 2,15-25 0 1,3-39-2-2,8-10 0 0,7-3-1 0,31-18 1 1,43-14 0 1,16 1 2-1,3 11 4-3,35 6 1 4,-5 22-4-1,-6-15-1-2,10 10-2 1,-39 8 1 2,-24 8-1-2,-22-8-3 0,-11-6-29 1,-24-3-48-1,-1-14-21 2,7-10-69-4</inkml:trace>
    </iact:actionData>
  </iact:action>
  <iact:action type="add" startTime="34520">
    <iact:property name="dataType"/>
    <iact:actionData xml:id="d24">
      <inkml:trace xmlns:inkml="http://www.w3.org/2003/InkML" xml:id="stk24" contextRef="#ctx0" brushRef="#br0">26507 15577 469 0,'36'28'90'8,"-35"-5"-40"-1,2 16-2-1,-14-5-42 2,-29 20-6 0,-10 1-27 0,8-9-55-2,8-8-166 2</inkml:trace>
    </iact:actionData>
  </iact:action>
  <iact:action type="add" startTime="34671">
    <iact:property name="dataType"/>
    <iact:actionData xml:id="d25">
      <inkml:trace xmlns:inkml="http://www.w3.org/2003/InkML" xml:id="stk25" contextRef="#ctx0" brushRef="#br0">26479 14571 298 0,'7'-99'104'6,"11"35"-49"2,-18 30-7-2,3 18-36 2,-8 12-11 0,5 13-1 0,-14-6-34 0,9 33-47-2,24 4-166 2</inkml:trace>
    </iact:actionData>
  </iact:action>
  <iact:action type="add" startTime="34867">
    <iact:property name="dataType"/>
    <iact:actionData xml:id="d26">
      <inkml:trace xmlns:inkml="http://www.w3.org/2003/InkML" xml:id="stk26" contextRef="#ctx0" brushRef="#br0">26952 15656 353 0,'-3'54'89'4,"-25"-24"-21"4,15-25-30 0,3-5-26 1,13-2 0-4,-3-16 4 3,7-29 4 0,26-38 14 0,-1-32-10-2,18 6-13 2,-11 33-6 0,4 16-2 0,-5 43 1-2,1 6 7 2,22 26 6 0,-5 10-3 0,-5 32-3-2,-2 17-4 2,-18 11 0 2,-17-4-3-4,5 0-4 0,-27-15 0 2,8-7-6 0,-11-27-23 1,7-18-25-4,-12-17-27 3,-17-27-97 0</inkml:trace>
    </iact:actionData>
  </iact:action>
  <iact:action type="add" startTime="35159">
    <iact:property name="dataType"/>
    <iact:actionData xml:id="d27">
      <inkml:trace xmlns:inkml="http://www.w3.org/2003/InkML" xml:id="stk27" contextRef="#ctx0" brushRef="#br0">27671 15417 371 0,'73'-25'86'7,"-6"-19"-32"-2,3-5-5 3,-9-16-27 0,2 0-10 0,-19-5-7-2,-20 3 3 2,-10 25-5 0,-32 20-3 0,-5-13 0-2,-34 35-4 2,-3 12 0 0,-1 38 4 0,-12 21 1-2,20 21 5 2,12-4 14 0,12 13 10 2,22-23-6-6,13-16 1 5,-5-9-11-2,32-8 1 2,-7-6-11-4,28-7-4 3,7-14 0 0,3-23-14 0,15-25-17-1,1-17-33 0,22-30-28 2,-18-1-150-2</inkml:trace>
    </iact:actionData>
  </iact:action>
  <iact:action type="add" startTime="35475">
    <iact:property name="dataType"/>
    <iact:actionData xml:id="d28">
      <inkml:trace xmlns:inkml="http://www.w3.org/2003/InkML" xml:id="stk28" contextRef="#ctx0" brushRef="#br0">28849 14677 429 0,'4'7'52'4,"-5"-7"10"4,-34 22-28 0,-37 25-25-2,-24 7-1 2,2-14-5 0,26 7-2 0,11-13 4-2,30 14 14 3,15-1 13-2,25 1 1 1,13 9-11-2,28 8-9 2,-2-8-4 0,20 4-2 0,4-25-3-2,-11 3 5 2,-22 5-3 0,-6-7-2 2,-20-8-3-6,-37 3-1 5,-14 15-5-1,-32 0-5 0,-28-10-13 0,-22-22-24-3,-12-5-35 4,-14-10-75-1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17T01:26:47.03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act:action type="add" startTime="2482">
    <iact:property name="dataType"/>
    <iact:actionData xml:id="d0">
      <inkml:trace xmlns:inkml="http://www.w3.org/2003/InkML" xml:id="stk0" contextRef="#ctx0" brushRef="#br0">7986 6328 429 0,'13'-3'122'7,"-9"2"-49"1,12 1 11-2,7-9-36 2,44 2-9 0,24 7-1 0,33-5-9-2,39 5-6 2,35 4-7 0,10 13-3 0,-18-4 4-2,-22 14-5 2,-14-3-3 0,-26-3 0 1,-18 3 0-2,-44-11-1 0,-42-9-1 2,-24-10-2 1,-3 12-5-7,-15-6-6 6,-69-24 1-2,-66-3 5 0,-29-3 0 1,-29 13 1 0,-49 4 1 0,10 13 1 0,38 3 0-3,22 11-2 3,48-11-1 1,39 0 0 0,39 6-1-4,47-7 2 3,17-6-1-1,4 4 2-2,14-7 2 4,58 4 2-2,64-7-5 2,48 3-1-2,16-7 1-1,30 10 1 3,-37-3 0-1,-16 10 0-1,-53 14 1-1,-8-2 2 2,-39-3 1 0,-40 3-6 0,-30-12 0-2,-22-3 0 2,11 0 0 1,-65 19 0-1,-92 10 0-3,-52-15 0 4,-55-1 0-2,31-7 0 1,36 1 0-1,48-3 0 1,30 0 0 0,55-2 0-1,51-4 0-1,20 4 0 2,2-8 0 0,42-2 0 0,75 3 0-2,35-4-4 4,5 7-45-4,-51 9-19 2,-47 10-38-2,-32 26-80 2</inkml:trace>
    </iact:actionData>
  </iact:action>
  <iact:action type="add" startTime="7632">
    <iact:property name="dataType"/>
    <iact:actionData xml:id="d1">
      <inkml:trace xmlns:inkml="http://www.w3.org/2003/InkML" xml:id="stk1" contextRef="#ctx0" brushRef="#br0">13358 5994 372 0,'0'-8'140'7,"-2"16"-62"-1,4-11-16 2,-4 6-13 0,-57 11-10 0,-38 8 4-1,-23 1-5 0,-17-9-12 1,5 22-11 0,2-8-7-2,-1 3-6 2,5-11-2 0,18 8-10 0,32-8-37-2,20-4-46 2,44-7-82 0</inkml:trace>
    </iact:actionData>
  </iact:action>
  <iact:action type="add" startTime="8314">
    <iact:property name="dataType"/>
    <iact:actionData xml:id="d2">
      <inkml:trace xmlns:inkml="http://www.w3.org/2003/InkML" xml:id="stk2" contextRef="#ctx0" brushRef="#br0">17501 6107 298 0,'-6'0'158'7,"-36"0"-91"1,-58 0 13-2,-54 1-12 2,-5-6-20 0,-7 5-12 0,-13 17-12-2,2-2-17 2,12-5-5 0,24 4-2 0,31-8-8-2,36 0-27 2,36-3-63 0,22-28-81 0</inkml:trace>
    </iact:actionData>
  </iact:action>
  <iact:action type="add" startTime="13919">
    <iact:property name="dataType"/>
    <iact:actionData xml:id="d3">
      <inkml:trace xmlns:inkml="http://www.w3.org/2003/InkML" xml:id="stk3" contextRef="#ctx0" brushRef="#br0">27727 3951 346 0,'1'5'147'8,"-5"-5"-86"0,4 0-33-1,-19 15-9 0,-1 21-7 1,-13 7 1 0,21 10-3-2,-4 5 5 2,6-1 1 0,0-13-2 0,17-15 1-2,-7-21-1 2,16-4 4 0,6 3 1 1,14 2-8-2,6-14-5-1,-1-22-2 2,2 2-1 0,-25 3-1-2,5 4 2 2,-10-8-1 0,-13 11-2 0,0-1-1-2,-13-18-1 2,-18 0 1 0,-8 11 0 0,1 16 1-2,-1-3-1 2,15 22 3 0,-2-9 0 0,15 9 3 0,-2 1 3-2,6 1 6 2,10-6-2 0,10 4-1-2,-1 1-5 2,20-1-3 0,-3-3-4 0,2-13 0-2,6-6 0 2,-13 0 0 0,-16-12-1 0,5-3-1-2,-15-6-1 2,-1-10 3 0,-13 0-1 0,-4 16 1 0,0 14-2 0,-14 2 2 0,-2 14 0-2,9 5 1 0,-10 17 0 2,17 10 3 1,-3-2 2-1,20-8-1-3,3-5 0 3,0-5 1 1,10 1 0-2,9-11-2 0,9 0-1 1,-2-7-3 0,11-8 0 0,-14-1 0 0,4-8-1-3,-14-3-1 3,0 0 0 1,-22-12 0-3,2-5 0 2,-6 5 0 0,-12 24 0 0,6 8 1-2,-4-3 2 1,3 12 0 1,-1 10 1 1,-2 1 7-4,13 16 6 3,3-13 1 0,7 2-4 1,17-3-3-3,4 2-2 2,2-6-3-1,4-1-3 2,17-14 1-3,-11-3-2 1,-10-10-2 2,-4-5 1-2,-9-2-3-1,-7-28 0 3,-6-11 0-2,-23-1 1 2,-4 22 2-2,1 15-1 0,-6 11 2 0,6 6-1 2,1 6 1-3,5 26 1 1,-3 4 2 1,16-4 0 0,9 25 0-2,2-10-1 3,18-11 0-2,1-8 2 2,16 4-3-3,-4-10 1 1,18-19-2 2,-11-11-2-2,4 0 2 0,-15-15-1 2,1 1-1-3,-25-12-1 2,-4-5 0-2,-13 22 0 2,-6 16 1 0,-5 0-1 0,-4 8 3-2,-18 5 1 2,2 16-1 1,14 2 2-2,4 7-1-1,13-6 2 3,2 3-1-1,22-3 2-1,-1-8-2 0,19-6 1 0,-2-6-2 2,27-3-1-2,-3-30-1-1,8 1 1 3,-8-16 0-1,-28 18-2-1,-3-5 1-1,-20 2-3 2,-17-11-2 1,-11 6 1-1,-28 12 3-2,-4 4 2 1,-1 11 0 1,12 20 1 0,3 18-1 1,8 1 2-3,15 12 1 2,19 5 2 0,5-8 0-2,25-11 0 2,3-1-1 0,3-22-2-1,20 0-1 2,9-22-1-3,-4-12-1 2,-10-15-1-1,-10-7 0 0,-21-1-2 0,-22 4 1 2,-7 0-1-1,-21-8 4-3,-6 21-2 3,-4 2 2 0,8 24 1 0,9 6 0-2,9 7 0 2,-1 22-1 0,-1-5 3 1,20-5-2-3,7-1 1 2,6-2-2 0,13-2 0 0,5-10-4-3,-5-19-12 3,10 0-20 0,2-10-17 0,-28 12-39-2,3-11-49 3</inkml:trace>
    </iact:actionData>
  </iact:action>
  <iact:action type="add" startTime="18927">
    <iact:property name="dataType"/>
    <iact:actionData xml:id="d4">
      <inkml:trace xmlns:inkml="http://www.w3.org/2003/InkML" xml:id="stk4" contextRef="#ctx0" brushRef="#br1">27965 4404 208 0,'22'28'52'8,"-1"6"-6"-2,14 4 7 2,4 8-19 0,5 4 0 0,6 7 5-2,1 4-9 2,-3-4-5 0,11 10 5 0,14 8-5-2,7 0-12 2,1 13 0 0,6 6-2 2,-3 5-4-6,10-2 3 4,-1-1 1 0,-12 0 1 1,-1-2-3-3,-12-8-2 3,-9-12-3-1,-2-10-2 0,-11-6 1-2,-8-19-1 2,-15-5 1 0,-3-2 0 1,-7-2-1-5,-5-20 2 5,0 2 0-3,-19-12-2 2,9-3-2-1,-1-2-3 0,0-4 3 1,-14-13 0 0,1-15 0-2,-11-5 0 3,-4-11 0-2,-15 0 0 1,5-16 0-2,-18 9 0 3,-2-31 0-1,0-10-1-1,-14 8 1-1,-5-16 0 3,3 4 0-2,5 12 1 1,-17-8-1-2,1-13 0 2,-9-9-1 0,0 7 1 1,-6 5 0-3,21 22 0 1,0 8-2 2,21-1-2-1,2 9 2-3,18 11-1 3,0 8 1 1,4 16 2-2,2 6-1 0,3 15 0 0,12 2-2 1,1 8-1 1,1 5-2-4,18 2 2 4,-8 2 4-1,8-2 0-1,8 7 4-1,3 10-3 3,3 15-1-2,2 1 1 2,12 4 2-4,5 2 0 3,6 10 3 1,2 5 0-1,6 4 0-2,6 6 0 1,10 10-2 1,14 10 1 0,7 12 3-2,12 7-4 3,3 4 5-1,-12-4-1-2,26-1 3 1,-19-9-1 2,3-7 0-1,3 11-2 0,-1-1-2-3,-14-7-3 3,-14-26 4 0,-14 4-4 1,-14-37 4-4,-4-3 0 3,-17-3-1 0,-2 4-2 0,-4-20 1-2,-9 9-2 3,-1-5-1-2,4 5 2 1,-5-1-4-1,-2-7 2 1,-3-2-1-1,8-14-1 1,-16 14 0 0,8-14 0-1,8 14-1 0,-19-14-1 1,14 7 0-2,-8-9-3 2,-11-10 1 1,-14-32 3-1,-43-33 0-2,-3-23 0 1,-23-11 1 1,5-12-3-1,-19 11 0 0,8 1-2 2,5-18 0-2,-10 10 4 0,10 0-1 1,9 18-2 0,8 12 0-1,2 7 0 2,4 19 0-3,13-3 2 1,11 14 2 2,25 20 0-1,20 28 0-3,5 13 1 3,3-4 2 0,-2 4 1 0,2-2-2-2,0 0-2 2,0 3 1 0,-3-3-1 1,3 2 0-3,0 11 1 1,18 19 1 1,12 28-1 0,6 4 1-1,8 4 1 0,12 16 1 2,13 12 2-1,3 10-2-3,5-1 2 4,4 10 0-1,2-9 1-1,-5-2-1-1,-11-8 2 2,2-17-3 0,-5-7-1 0,13 12-1-1,3-2 0 1,4 11-2-1,3-6 2 0,4-26-2 1,-11 3 0 0,-17-29 2-1,-29-4 0 1,-20-28-2-1,-18 3-1 0,-3-12-2 1,14 14-7 0,-14-8-11-2,-2 4-20 2,-22 21-19 0,-5 12-47 0,-6-22-121-2</inkml:trace>
    </iact:actionData>
  </iact:action>
  <iact:action type="add" startTime="22760">
    <iact:property name="dataType"/>
    <iact:actionData xml:id="d5">
      <inkml:trace xmlns:inkml="http://www.w3.org/2003/InkML" xml:id="stk5" contextRef="#ctx0" brushRef="#br1">29106 4043 150 0,'1'-6'76'7,"-1"4"-24"1,10 4 12-2,-20-2 5 2,30 0-15 0,-17 5-10-2,15-4-14 2,-2 8-6 0,-3-6-8 0,1-1-3-2,2 8 2 2,7-10-3 0,-3 2-4 0,8 1-4 0,8 9 0-2,5-5-1 2,-1 10-2 0,1-9 0-2,3 7 1 2,-5-10-2 0,-6-5 1 0,-5 17 0 0,3-14 0 0,-6-1-1 0,7 8 0-1,-20 0 2-2,17 2-2 4,-18-4 1-2,-5-6 0 1,-12 7-1-2,12-13-1 2,-12 3-1 0,6 1 0 0,0 1 2-1,-7 12-1 0,14 29 1 1,2 5 2 0,11-4-1-2,-16 7 0 2,10-16-1 0,-1-1 1 1,0-6-1-3,4-3 1 2,-10 1-1 0,16-7 0-1,-11-4 2-1,10 6-1 3,-3-1 0-2,1 3-1 1,16 1 0-1,5 5 1 0,-9-2 1 1,0-4 0 0,-8-6 0-1,10-16 1 0,-13 9-1 3,7 3-2-4,5-7 1 0,-5 0-1 2,1 5 0 0,-2 3 1 0,-4-2 1-1,6 6-1 0,-17-11 0 2,1 5-1-2,-6-11 0-1,3 0 1 3,-10-3-1-2,0 0 0 1,0 9 1 1,0-9 0-3,0 3-1 2,0 0 0-1,0 0 0-1,0 3 0 2,0-6-3 0,0 3 0 0,-1 0-1-2,-18-3 1 3,-14 1 3-2,5 4 0 2,-5 4 0-3,-3 3 0 1,5 10 0 2,-5 1 0-1,14 5 0-3,-17 7 0 3,23-8 0 1,9-4 0-2,-3 0 0-1,7-9 1 2,6 11 1 0,10 6-1 0,4 15 0-2,-7-16 0 2,19 13-1 1,-8-9 1-2,2 12 0-1,-3-4 1 2,16 8-2 1,-15-10 1-2,11 16 0-1,-12-22-1 2,0-6 2 1,-4 0-1-2,0 6 0-1,-9-14 2 2,11 17 0 0,-2 9-2 0,0 7 1-2,4 16-1 2,3-19 0 0,-19 0 0 0,12-8-1-2,-11-22 0 2,-13 6-1 1,0-1 1-2,-4 0-1-1,-1-10 1 2,-3 3-2 1,7-2 1-1,-9-6-6-3,-3-14-18 3,-2 5-28 1,-6-26-92-1</inkml:trace>
    </iact:actionData>
  </iact:action>
  <iact:action type="add" startTime="24282">
    <iact:property name="dataType"/>
    <iact:actionData xml:id="d6">
      <inkml:trace xmlns:inkml="http://www.w3.org/2003/InkML" xml:id="stk6" contextRef="#ctx0" brushRef="#br1">30657 4328 158 0,'13'3'129'8,"-11"-1"-35"-1,-2 3-29-1,0 1-16 2,0 18-27 0,0 20-13 0,0 17 1-2,5 1 4 2,-10 8-1 0,10-5-6 0,-1 3-2-2,8-7 0 2,-1-10-3 0,18-8 1 0,-8-13-2 0,18-18 1-2,4-9-1 2,7-27-1 0,2-12 0-2,-12-9 1 2,-3-6-1 1,-17-10 0-2,-13-3 0-1,-7 7-1 3,-7 0 0-1,-6 1 0 0,6 18 1-2,-6 21 0 1,5 19 1 1,8-2-1 0,-8 3 0-2,16 0 2 2,-11 7-2 0,6 17 9 0,-3 14-7-2,0 10 0 3,8 11 1-1,0-2 1 0,-3 0 1-3,-1 1-3 4,-4 0 0-1,14 11-1 0,-5-4-2-2,10-37 1 1,-18-14-2 2,11-9-12-2,-11-14-20 0,10-5-102 0</inkml:trace>
    </iact:actionData>
  </iact:action>
  <iact:action type="add" startTime="26685">
    <iact:property name="dataType"/>
    <iact:actionData xml:id="d7">
      <inkml:trace xmlns:inkml="http://www.w3.org/2003/InkML" xml:id="stk7" contextRef="#ctx0" brushRef="#br2">24980 4131 171 0,'0'-12'80'8,"-10"-4"-23"0,-3 4 24 1,10 10-35-4,3-7 2 3,3 9 0 0,-3 4-1 0,4-11-5-2,-4 4-7 2,3 1-9 1,10-11-4-2,3 11 1-1,5-5 3 2,2 7 0 0,14-7-7 0,7 6 0-2,2 9-4 2,15-8 1 0,13 0-4 1,10 0 2-3,12-8-1 2,-2 1-1-1,-20 1-1 1,16-8 0-1,-10 6-3 1,-14-4-5 0,-5-2 1-1,-7-2-3-1,12 7 1 2,-9 7-1 1,8-4 0-2,11 3 0-1,5 6 0 2,6 3 1 0,7-6-2 0,-17 14 1-1,-2-6 0 0,-7-6 1 2,9 10-2-2,-6-7 3-1,-1 5-2 2,9-3 0 0,1-12 0 1,-19 8-1-4,0 9 0 4,-25-10 0-2,-11 1 1 1,-6 3-1-1,-2-6 3 0,-10 4-3 2,6 2 0-2,0-3 0 0,16 3 0 1,-11-8 0 0,9 15 0-1,-1-21-1 0,2 8 2 0,-18-3-2 2,-1 8 2-2,1-7-1 0,3 2 0 1,-13-9 0-1,1 15 0 2,-1-6-1-3,0 0 1 1,0 0-1 1,-4 0-2 0,-5 3-1-1,-14-1 4 0,-22 8 0 1,-32-3 0 0,-26-7 2-1,-21 3-1 0,-43-13-1 2,-1 0 0-2,-9-12 0-1,18 5-1 3,-2 4 1-1,13 9 0 0,17-4 0-3,20 13 1 3,-2 19 2 0,3-4-1 0,11 1 0-2,3-10-1 3,12 1 0-1,0-7-1-1,-3-7 0 0,21 2 3 0,5-9-3 2,-12 15 0-1,20-8 0-2,-4-8 1 1,-12 10 0 1,8-5-1 0,-3-5 0-1,20 1 0 1,4 1 0 0,19-5-1 0,-3 17 1-3,8-8 0 3,20 2 0 1,-4 2 0-2,0 0 1-1,0 2-1 3,12-2 1-2,-8 0 3 2,5-2 1-3,63 8 0 1,33 3-5 2,28-9 0-1,6-13 0-2,2-6 0 1,11 16 0 1,2 1 7 1,-8 2 3-3,2-7-1 1,-18 7 0 2,4-3-2-2,-14 13-7 0,0-20 0 0,12 3 0 2,-1-5 0-2,12-4 0-1,-6-10 0 2,-13 3 0 0,-22-5 0 0,-23 15 0-1,-18 6 0 0,-9-3 0 2,-24 6 0-2,-12 4 0-1,4 0 0 2,-10-7 0 1,19 12 0-2,-24-17 0 0,8 19 0 0,-3-7 0 2,-13 5 0-1,6-5 0-2,-9 0 0 1,6 0 0 2,0 0 0-4,-4 0 0 4,-12 6 0-2,-48 7 0 2,-29 4 0-4,-11-6 0 3,-47 4 0 0,-8-7 0 1,-17-14 0-4,-2 4 0 3,-31 4 0 1,21 1 0-2,30-3 0-1,14 10 0 3,20 0 0-2,8 1 0 1,32 4 0-2,-9-15 0 2,25 8 0 1,8 5 0-1,4-16 0-3,14 1 0 4,3-1 0-2,21 3 0 1,12-8 0-2,2 8 0 4,4 3 0-4,4-6 0 3,-8 6 0-2,11-6 0-1,-7 6 0 3,5-9 0-1,38 6 0-1,18 0 0 0,32 3 0 1,14 17 0 0,9-10 0-1,22 5 0-1,7-7 0 2,11 7 0 1,24-19 0-2,17 2 0-1,-4-3 0 2,-21-16 0 0,-6-2 0 0,-5 5 0-2,-12 1 0 2,-61-3 0 0,-12 16 0-2,-31-4 0 3,-22 6 0-1,-7-1 0 0,-3 3 0-3,-3-6 0 4,4 6 0-2,2 4 0 2,-16-8 0-3,3-2 0 2,2 6 0-1,-10 3 0 2,5 0 0-2,0-9 0-1,0 6 0 2,-3 6 0 0,3-12 0-2,-5 12 0 2,0 0 0 0,2-3-65 0,3 5-55 0,-20-14-61-1,-39-25-278 0</inkml:trace>
    </iact:actionData>
  </iact:action>
  <iact:action type="add" startTime="29107">
    <iact:property name="dataType"/>
    <iact:actionData xml:id="d8">
      <inkml:trace xmlns:inkml="http://www.w3.org/2003/InkML" xml:id="stk8" contextRef="#ctx0" brushRef="#br2">24251 3504 242 0,'3'-5'89'8,"-6"5"-41"0,3 2-23 0,-1-11-16 0,2 9-4-2,-14-2 3 2,13-4 4 0,0-1 8 0,-4-3 6-2,4 8-17 2,-13-15 3 0,0-9-4 0,-5 7-1-2,2-3-5 2,-1-1-1 0,-3 1-1-2,7 3 1 2,-14-1-1 0,7 3 0 0,0 2 0-2,4 6 1 2,9 1-1 0,7-4 0 0,-13-1 1-2,8-1-1 2,-1 8 3 0,6 6 1 0,6 0 3-2,-1-11-1 2,3 9-1 0,0-7 0 0,7-1-2 1,3-7 10-3,-7 7 5 1,8 0-5 1,2 0 2-2,8-4-2 2,-18 11-1 0,18 10 3 0,-9-11-3 0,4 4-3-2,16 7-3 2,-12 0 1 0,5-1-2 0,11-2-1-2,-18-8 1 2,17-2 2 2,-8 9 0-6,1-6 0 4,3 15 0 1,-1-7 5-2,8-2-6 1,-12 14-3-1,27-12-2 1,-22 0 2 0,1-12-1-2,4 9-1 1,-4-7 1 2,-6 8-2-2,-7-18 4 1,-6 20-4-1,-7-6 6 0,14-3-2 1,-14 2-4-2,12 4 1 3,-13-7-1-2,8 0 0 1,-5 2 0-1,-8-6 0 0,11 4 0 1,-2 0 0 1,-9-12 0-4,5 10 0 4,6-1-1-2,-2-14 1 2,2 2-2-4,-15-2 0 3,9 2 2 0,-6 3-2 0,9 6 2-2,-16 5 0 3,3 0 0-1,-3 6 0-1,0-10-2 1,5-11-1-2,-1-7-6 2,2-6 0 1,-6-2-4-3,-10 0-2 2,10 14 1 0,0 7 5-1,-3 13 2-1,3 4 4 3,0 1 3-2,0 2-1 1,-2-1 1-1,2-4 0 1,0 16 0 0,0 7 2-1,0-12-1-1,0-3 2 3,5 4 2-1,8 5-2 0,-9 2 1-1,-4 9 1-1,6-13-2 2,7 9 1 0,-9 3-2 0,9-8 1-2,-5-3-1 2,8-4 5 0,-1 2 1 0,6 2-1-2,3-7-2 2,13 6 2 1,-7-7-4-3,1 5 1 1,-1-1 2 1,6-7-2 1,-2 4-1-3,-4-4-2 2,6-5 0 0,-2-7 0 0,-8 0 1 0,8-10-2-2,-10 13 0 1,2-8 0 2,4-5 2-4,-7 12-2 3,2-4 0 0,-5 3 0 0,12 1 1 0,-7 5 0-2,1 3 0 2,4-3-1 1,12 0 0-3,-1 0 0 2,-3 5 1 0,-11 7-1 0,8 1 1-1,3 4-1 0,-11-2 2 0,7 2-2 2,5 2 1-2,-19-2 0 0,3-6 1 0,-5 0-2 2,5 12 1-2,-3-10-2 0,-4 2 1 1,-9-5 0 0,9 10-3-3,-7-3-5 3,10 3-10 0,-9 4-36 0,-14-14-45-2,-30-8-185 2</inkml:trace>
    </iact:actionData>
  </iact:action>
  <iact:action type="add" startTime="31013">
    <iact:property name="dataType"/>
    <iact:actionData xml:id="d9">
      <inkml:trace xmlns:inkml="http://www.w3.org/2003/InkML" xml:id="stk9" contextRef="#ctx0" brushRef="#br2">24856 1913 340 0,'8'14'117'9,"-8"-6"-48"-4,6-3-29 3,-6-1-17 0,3 9-2 0,1-9 0-2,15 16 6 2,-17-4 0 0,16 18-6 0,0 6-5-1,2 4 1 0,6 8-4 1,-1-11-3 0,-6-13 0-2,-6-8-1 2,4 0-1 1,-10-20-2-1,6 11-1-3,-2-3 2 4,-1 0-1-2,0-4 1 1,-1-1-3 0,-9-6-3-2,8-6-1 2,24-11 0 0,-12-5 0-2,4-14 0 2,3-15 0 0,6 1-1 0,-14 4 1-2,9-5-1 3,2 7 1-2,-14 12 0 2,9 1 0-4,-15 19 0 3,3 0 0 0,-13 6 0 0,0 9 0-2,3-3 0 3,-6 6 0-1,3-1 1-1,0 1-2 0,0-3 1 0,0 0 0 1,0 12-2 1,-7-9 2-2,-6 14-2 0,-7 17 2 1,-1 7 1 0,1 12 0-2,-3-5 0 1,-8 17-1 1,2 2 0 1,-1-8 1-4,2-17-1 3,9 0 0 1,-5-10 0-1,8-9 0-3,-4-18-1 4,20-3 0-2,0 0 0 2,0-4 0-1,7-3 0-3,-14-10-3 4,-6-10 3-1,5-19 1-3,1-13 0 5,-9 9 0-4,-1 1 0 3,-2 2-1-3,-3 5 1 2,-4 6 0-1,-3 12-1 1,2 9-2-1,-2-7 1 0,21 8 0 1,-9 10 0 1,17-7-1-3,-4-12 3 2,8-9 0 0,-8-4 0 0,4 12-1-3,4 11 1 4,-8 11-2-1,4 6-1 0,0-6 3-3,-3 5 0 4,3-5 1-1,3-5 0 1,-3 10 2-4,0-5-2 3,-3 0 0-1,3 5 2 2,7 7-2-4,10 20-1 3,-9 9 0 0,19 12 0 1,-5-8 1-4,-2 6 0 3,3-9 2 1,-4 3 1-2,3-13 0 0,-3 2 1 0,1-7 1 2,-3-5-4-1,-11 3 2-3,-1 4-2 4,12-12-2-1,-5-4 1-1,-8-8 0 0,-4-5 1 0,0 0 1 1,0-1 1 1,4-3 0-3,-4 2-3 1,15-6 0 1,2-21-1 1,-7 9 0-4,12-22 0 4,-6-5 0-2,3-7 0 2,14-16 0-4,-10 12 0 3,15-2 0 1,-18 38 0-2,-17 16 1 0,4-3-1 0,-7 9-1 1,0 0-3 0,6 0-25-2,2-2-27 2,7-13-35 0,-13 2-77 0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17T01:26:47.039"/>
    </inkml:context>
    <inkml:brush xml:id="br0">
      <inkml:brushProperty name="width" value="0.05292" units="cm"/>
      <inkml:brushProperty name="height" value="0.05292" units="cm"/>
    </inkml:brush>
  </inkml:definitions>
  <iact:action type="add" startTime="7923">
    <iact:property name="dataType"/>
    <iact:actionData xml:id="d0">
      <inkml:trace xmlns:inkml="http://www.w3.org/2003/InkML" xml:id="stk0" contextRef="#ctx0" brushRef="#br0">5843 16851 327 0,'0'7'99'8,"0"-7"-29"-3,0 0-14 4,8 10-12-2,-18-10-7 1,10-7-1-2,10 27 2 3,-10 25-20-2,-10-19 1 2,12 21 0-3,-4 7-6 2,-9-7-4-1,10 9-5 2,-8-13 1-4,6-18 0 3,0-11-3 0,3-14 4 0,0 0-2 0,3-5 0-2,0 5 5 2,-3 0 3 1,0-9-2-3,9 11 3 1,-18-2-4 2,32 9 1-1,5-6-4-2,11 10 1 1,-7-13 4 2,10 4-1-1,12-13 4-3,2 9 1 5,1-8-1-3,14 5 1 1,0 1-1-2,-4 2 0 1,-7-7 0 2,10 11-3-1,4-4-11-2,-5-4 0 2,-5-4 0 0,0 0 0 1,16-6 0-4,1-1 0 2,3 7 0 2,-9 8 0-1,-9-4 0-2,6 8 0 2,-11-8 0 0,-18 12 0 0,14-8 0-2,-3 4 0 2,-1-4 0 0,1 0 0 0,7 15 0-2,14-21 0 1,-10 12 0 2,21 5 0-2,-5-8 0 0,19 11 0 2,-13 0 0-2,-4-9 0 1,-12-2 0-2,20 6 0 2,-4-9 0 0,13-4 0 0,0-1 0-3,-3-3 0 3,0 8 0 0,-17-5 0 1,8 7 0-3,2-2 0 2,-19 0 0 0,9 15 0 0,8-19 0-2,-6 13 0 1,-8-4 0 2,20 3 0-2,23 4 0 0,-17-10 0 1,-4-4 0 0,-11 7 0 0,2-12 0-2,-10 3 0 2,-16-3 0 0,3 0 0 0,-5 2 0-2,11 0 0 2,-6-7 0 0,-1 0 0 0,-18 4 0-2,12 8 0 2,-18-5 0 0,-6 5 0 0,-2 0 0-2,5-3 0 1,2 6 0 2,-15 2 0-1,10-5 0-2,-5 0 0 1,7 0 0 2,-8-5 0-2,14 10 0 0,-21-5 0 0,6-5 0 2,-16 5 0-1,-8 0 0-2,-4 0 0 2,2 0 0 0,0 0 0 0,0 5 0-2,-7-5 0 1,11 0 0 2,-4 0 0-1,0 0 0-2,0-5 0 1,-4 5 0 2,4-6 0-2,4 0 0 0,-8-39 0 1,-5-22 0 0,2-8 0 0,3 20 0-2,-5 0 0 1,9 2 0 2,0 9 0-2,0 14 0 0,-3 16 0 0,3 14 0 2,0-6 0-2,0 6 0 0,0 6 0 1,0 0 0 0,0-12 0 0,0 12 0-2,0-6 0 1,0 8 0 2,0-8 0-2,-1 14 0 0,2 6 0 1,-5 16 0 0,4 15 0 0,-3 3 0-1,10 12 0-1,6-1 0 3,-6-23 0-1,-4 12 0-2,6-12 0 2,-5 0 0 0,-1 0 0 0,-6-7 0-1,-1-13 0 0,8-11 0 1,-4-11 0 2,0 0 0-7,0 3 0 5,0-6 0 1,0-4 0-1,-4 7 0-2,4 0 0 3,-12-2 0-2,-15 2 0 1,-9-5 0-2,-9 2 0 1,-12-4 0 2,-20 7 0-1,1-1 0-2,-9 2 0 2,-12-1 0 0,7 0 0 0,21 7 0-3,-11-4 0 4,15-6 0-2,-2-4 0 2,-7 6 0-3,-16 1 0 1,1 1 0 2,-19 9 0-2,11-7 0 0,23 5 0 1,-8-2 0 0,21 5 0 0,4-5 0-1,-4-3 0 0,11 2 0 1,0-2 0 0,-9-1 0-2,1-2 0 2,4 8 0-1,5-8 0 1,-12 9 0-2,18-1 0 2,-1-8 0 1,2 0 0-1,3 0 0-2,6-5 0 1,-8 2 0 2,-1 6 0-2,-15-9 0 0,-3 0 0 2,-1 6 0-2,1 0 0 0,2 0 0-1,-1 0 0 3,11 6 0 1,-8 5 0-5,12-5 0 1,5 0 0 3,1-6 0-1,-1 2 0 0,14-2 0-2,-8-2 0 3,6 2 0-2,-16 7 0 1,6-7 0-2,1 4 0 1,-2 2 0 2,5-6 0-1,-5 3 0-2,3-3 0 2,-3 0 0-1,-1-3 0 2,-6 6 0-3,2-8 0 2,2 1 0 0,-28 1 0 0,18 10 0-2,2-7 0 2,2-7 0-1,2 6 0 2,26-8 0-3,-11 5 0 2,-11-2 0 0,-2-2 0 0,-3-1 0-2,-18 9 0 1,6 0 0 2,-2-8 0-1,0 15 0-3,16-6 0 4,11-1 0-1,17-8 0 0,0 8 0-2,-5-2 0 2,14 2 0 0,-16-8 0 0,-10 8 0-2,-5 5 0 2,-4-5 0 0,-3-5 0 0,4 10 0-2,15-10 0 2,9-2 0 0,-2-1 0 0,-1 3 0-2,5 13 0 1,-8-8 0 2,-20 0 0-1,-10 3 0-2,-3 6 0 2,8-7 0 0,12 1 0 0,18-8 0-2,18 2 0 2,0-1 0 0,9-1 0-1,-9 2 0 0,0 11 0 1,-9-13 0-1,9 10 0 2,0-5 0-3,0 4 0 2,0-8 0-1,0 4 0 2,0-2 0-4,0 2 0 3,0 0 0 2,0 6 0-4,-2-3 0 1,-6-1 0 1,-2 4 0 0,-13 13 0 0,7-11 0-2,4 2 0 1,4-8 0 3,1-2 0-3,9-2 0-1,-2-8 0 2,-5-7-1 0,-6-8-3 0,11 9 2-2,-10 13 0 2,0-3 0 0,-1-9 2 0,-8 2 0-2,9-4 0 1,4-7 1 2,-1-16-1-2,7-21 1 0,0-13-1 1,0 21 0 0,0 17-1 0,0 2-2-3,2 30-17 4,-2-1-26-1,5 5-37-1,31 0-70 0,15-2-246 3</inkml:trace>
    </iact:actionData>
  </iact:action>
  <iact:action type="add" startTime="10586">
    <iact:property name="dataType"/>
    <iact:actionData xml:id="d1">
      <inkml:trace xmlns:inkml="http://www.w3.org/2003/InkML" xml:id="stk1" contextRef="#ctx0" brushRef="#br0">7602 18151 239 0,'3'0'151'6,"-3"0"-45"2,3 0-21-2,10 0-10 2,-6-2-20 1,-1-1-13-1,4 0 13-2,20 6-19 2,18-6-12 0,4-6-7-1,24-2 1 0,19-6-9 0,0 6 0 1,-26 11-5 0,-11-3-1-2,-9 6-3 2,-34 3-1 0,-6-1-16 0,-18 3-52-2,0 4-48 2,-37 21-62 0</inkml:trace>
    </iact:actionData>
  </iact:action>
  <iact:action type="add" startTime="10938">
    <iact:property name="dataType"/>
    <iact:actionData xml:id="d2">
      <inkml:trace xmlns:inkml="http://www.w3.org/2003/InkML" xml:id="stk2" contextRef="#ctx0" brushRef="#br0">7738 18499 387 0,'4'-5'79'7,"-4"3"-24"1,19-8-13-1,4 0 16-1,15-5 15 2,8 7-22 0,11-1-1 1,8-4-5-4,12 7-17 3,-7-5-11 0,-1 9-9 0,-18-6-6-1,-2 8-2 0,-24 0-1 1,11 8-16 0,-23 1-32-2,7 18-33 2,-8-16-34 1,13 3-97-2</inkml:trace>
    </iact:actionData>
  </iact:action>
  <iact:action type="add" startTime="11268">
    <iact:property name="dataType"/>
    <iact:actionData xml:id="d3">
      <inkml:trace xmlns:inkml="http://www.w3.org/2003/InkML" xml:id="stk3" contextRef="#ctx0" brushRef="#br0">9602 17769 269 0,'-17'-6'57'6,"-22"-1"43"2,-15 3-41 0,-17 13-22-2,-19 14-5 2,6 7 0 0,-13 18-8 1,-3 2 0-4,20 21 3 3,12 4-3 0,16 16 2 0,32-3-6-2,2 9 4 2,33-7-8 1,21-9-6-2,20-23-2-1,36-9 2 2,31-29-5 2,10-25 4-1,5-29-7-5,-18-14 0 5,-33-5-1-1,7-26-1 0,-37-28 0-2,-27-16-4 2,-40-3 0-1,-43 20-12 2,-21 44-23-3,-41 23-35 2,-18 26-89 0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17T01:33:18.06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act:action type="add" startTime="15455">
    <iact:property name="dataType"/>
    <iact:actionData xml:id="d0">
      <inkml:trace xmlns:inkml="http://www.w3.org/2003/InkML" xml:id="stk0" contextRef="#ctx0" brushRef="#br0">1175 10665 441 0,'4'0'85'7,"-8"0"-43"1,8 2 1-2,-4-7-21 3,3 2 7-2,-3 3 0 1,-3-31-4 0,3 6 6-2,-7-14-10 2,4-16-1 0,-5-19-5 0,-7-5-1-2,12-9-3 1,-12-2 0 2,2 0-3-1,0 3-1-2,-4-4-3 1,1 5 2 3,4 24-2-5,14 15-2 4,-2-7 3-2,0 24-3 1,2 2 0-2,10-4 0 3,-10 4 0-2,8 7 0 1,6 1 2 0,-2-1 1-1,2 1 1 0,10 7 1 2,2 1-1-4,2 4-1 4,18 11-1-1,24 14 2-1,-1 8-1 1,11 12 2-2,-3-4-2 2,-11 10 3 0,-12-5 0-3,-19 10-2 4,-3 1-4-1,-18-4-1 0,-16-4-1-2,-14 0-1 2,-9 3-1 0,-27-2 0 1,-13-2-1-2,-12-21 0-1,1-1 1 2,4-16 0 1,15 3 0-2,20-2 1-1,14 0 0 2,18-3 1 0,3 2 1-2,3-4 0 2,-2 4 0 0,2-2 1 0,30 22-2 2,28 16-2-5,10 5 2 2,-3 6 0 1,1 1 3 0,-16 7-3 0,-6-3 0 0,-23-20 1 0,-8-14 1-3,-19 10-2 4,-1-13-1-2,-13 13 1 1,-10 2 0-3,-3-13 1 2,-12 3-1 2,0 1 1 0,7-15-1-2,0 4-1-1,6-12-4 2,5-5-4 0,8-7-17-2,-9-16-27 2,14 0-34 0,-7 14-50 1,8 11-139-4</inkml:trace>
    </iact:actionData>
  </iact:action>
  <iact:action type="add" startTime="16347">
    <iact:property name="dataType"/>
    <iact:actionData xml:id="d1">
      <inkml:trace xmlns:inkml="http://www.w3.org/2003/InkML" xml:id="stk1" contextRef="#ctx0" brushRef="#br0">2511 10112 322 0,'-3'8'113'7,"3"-6"-68"1,-11-2-16 0,-26 15 3-2,1 7 2 2,-18 3 5 0,-25 22-2 0,13-3-9-1,4 9-13 0,4-7-1 1,32 0-1 0,6-4-1-2,7-5 1 2,26-6-6 0,-6-18-3 0,25-9-2-2,29-2-2 2,10-19 0 0,-5-13-2 0,-2-4-1-1,-13-20 2 1,-6-3-2 1,-31-12-1-1,4 16 0-2,-23 36-2 2,3 17 5 0,12 10-1-1,-22 2-4-2,-4 27 6 3,0 23 5 0,6 11 4 0,10 0 2-2,-6-11-4 3,18-3-4-2,8-12-3 1,-20-15-2-2,18-9-10 2,-2-17-19 0,10-3-30 1,11-27-43-2,-6-12-152-1</inkml:trace>
    </iact:actionData>
  </iact:action>
  <iact:action type="add" startTime="16806">
    <iact:property name="dataType"/>
    <iact:actionData xml:id="d2">
      <inkml:trace xmlns:inkml="http://www.w3.org/2003/InkML" xml:id="stk2" contextRef="#ctx0" brushRef="#br0">2972 10086 317 0,'7'6'153'6,"-24"14"-107"2,-12 12-6-2,-12 17-11 2,9-16-12 0,-7 7-1 0,10-4-5-2,9-6-6 2,17 1-1 0,3-1 4 0,9-3 5-2,5-2 2 2,12 6-5 0,5 0-3 0,8 1-1-3,-14-14-2 4,-12 3 8-1,-9-11 3 0,5 13-4-3,-9 11-6 4,-9-14-1-2,-11 8-4 2,-8-2 0-1,-8-9-1-2,-6-12 0 2,3-5-13 0,2-14-25-2,10-9-60 2,4-16-104 0</inkml:trace>
    </iact:actionData>
  </iact:action>
  <iact:action type="add" startTime="17152">
    <iact:property name="dataType"/>
    <iact:actionData xml:id="d3">
      <inkml:trace xmlns:inkml="http://www.w3.org/2003/InkML" xml:id="stk3" contextRef="#ctx0" brushRef="#br0">3146 10479 347 0,'13'20'178'4,"-9"-6"-111"5,4 5-39-3,-8 6-28 3,0 9-4-4,0-11-31 4,2-17-49-1,7-4-113 0</inkml:trace>
    </iact:actionData>
  </iact:action>
  <iact:action type="add" startTime="17286">
    <iact:property name="dataType"/>
    <iact:actionData xml:id="d4">
      <inkml:trace xmlns:inkml="http://www.w3.org/2003/InkML" xml:id="stk4" contextRef="#ctx0" brushRef="#br0">3107 10032 255 0,'3'-28'128'6,"0"15"-51"3,-3-11-38-4,0 23-29 4,0 1-9-2,-3 5-1 2,6 0-25-3,2 10-71 2</inkml:trace>
    </iact:actionData>
  </iact:action>
  <iact:action type="add" startTime="17474">
    <iact:property name="dataType"/>
    <iact:actionData xml:id="d5">
      <inkml:trace xmlns:inkml="http://www.w3.org/2003/InkML" xml:id="stk5" contextRef="#ctx0" brushRef="#br0">3568 10167 328 0,'0'0'126'6,"-8"7"-72"0,0-7-30 2,-13 10-18 0,1 7 10 0,-16 13 8-2,13-4 1 2,-6 5-6-1,10-6-3 1,-4 1 0 0,13 13-4-1,5-3-3 0,14-12 0 2,4 0 8-4,22 13-1 4,7-6 0-1,4-12-1 0,6-4 4-2,-11 7-6 2,-11-5-3 0,-8 11-3 2,-6-4-7-6,-19 5-1 4,-17 6-8 0,-21-5-17 0,-18-5-32-1,-15-14-52 0,7 4-174 1</inkml:trace>
    </iact:actionData>
  </iact:action>
  <iact:action type="add" startTime="18269">
    <iact:property name="dataType"/>
    <iact:actionData xml:id="d6">
      <inkml:trace xmlns:inkml="http://www.w3.org/2003/InkML" xml:id="stk6" contextRef="#ctx0" brushRef="#br0">4416 10221 321 0,'20'7'200'7,"-11"-4"-104"1,1 9-30 0,10 5-32-2,-10 28-15 2,11 6 0 1,-3-9 4-2,-7 15 2-1,10-10-1 2,0 12 3 0,-3-2-7 0,13-5-3-2,-25-3-5 2,-2-11-1 0,16-19-3 0,-17-12 2-2,-3-7-2 2,6-7-3 0,4 7 3-1,0-19-1 0,38-19-4 0,4-26-3 2,1-18 0-1,-14-17-1-2,-2-2 1 3,5 21-2 0,-20 25-8-1,-6 45-20-2,-16 10-32 1,3 21-26 0,7 40-78 2</inkml:trace>
    </iact:actionData>
  </iact:action>
  <iact:action type="add" startTime="18584">
    <iact:property name="dataType"/>
    <iact:actionData xml:id="d7">
      <inkml:trace xmlns:inkml="http://www.w3.org/2003/InkML" xml:id="stk7" contextRef="#ctx0" brushRef="#br0">5175 10578 477 0,'36'-17'107'9,"-9"8"-49"-4,-6-2-8 3,-2 0-35 0,1-12-9 0,-9 7-6-2,-1-7 0 2,-10 6-3 0,0-9-9 0,-21 12-16-2,-2 6-3 2,-20 15 5 0,5 14 5 0,-1 22 17 0,3 13 4-2,15-5 4 2,17 7 19-1,8-10 13 1,8-3 5-1,8-3-11 2,1-11 0 0,6-6-14-3,20-1-9 2,3-16-7 0,14-14-1 0,13-3-15-2,-16-3-15 2,3 5-28 0,-17-4-39 0,-19-15-92-2</inkml:trace>
    </iact:actionData>
  </iact:action>
  <iact:action type="add" startTime="18969">
    <iact:property name="dataType"/>
    <iact:actionData xml:id="d8">
      <inkml:trace xmlns:inkml="http://www.w3.org/2003/InkML" xml:id="stk8" contextRef="#ctx0" brushRef="#br0">5829 10357 321 0,'-29'41'114'5,"-10"3"-45"3,8-1-19-2,11 15-12 2,7-10-7 0,13 0-3-1,3-15 2 0,14 1-9 0,20 1-5 2,6-16-8-1,18 4-7-2,3-8-1 2,5-19-6 0,-18 8-19-1,-12-21-23 0,-5-15-43 1,-34-7-108 0</inkml:trace>
    </iact:actionData>
  </iact:action>
  <iact:action type="add" startTime="19238">
    <iact:property name="dataType"/>
    <iact:actionData xml:id="d9">
      <inkml:trace xmlns:inkml="http://www.w3.org/2003/InkML" xml:id="stk9" contextRef="#ctx0" brushRef="#br0">6293 9408 357 0,'0'3'101'6,"0"11"-50"2,-13 31-25-2,6 25-8 2,12 26 15 0,0 8-2 0,8 9-7-2,-6 8 2 3,9 30-2-2,-3-8-9 1,-1-1-5-2,-12-33-5 2,11-14-5 1,-14-22-1-2,-5-19-13-1,-1-21-51 2,-3-9-45 0,12-21-185-1</inkml:trace>
    </iact:actionData>
  </iact:action>
  <iact:action type="add" startTime="19464">
    <iact:property name="dataType"/>
    <iact:actionData xml:id="d10">
      <inkml:trace xmlns:inkml="http://www.w3.org/2003/InkML" xml:id="stk10" contextRef="#ctx0" brushRef="#br0">6509 10193 423 0,'-6'0'98'4,"-22"8"-71"4,-56 2 12 0,-16 10-11 0,-10 4-17-2,10 6-10 2,16-10-1 0,28 3-22 0,16 3-49-2,17-11-78 2</inkml:trace>
    </iact:actionData>
  </iact:action>
  <iact:action type="add" startTime="19680">
    <iact:property name="dataType"/>
    <iact:actionData xml:id="d11">
      <inkml:trace xmlns:inkml="http://www.w3.org/2003/InkML" xml:id="stk11" contextRef="#ctx0" brushRef="#br0">6800 10423 134 0,'-16'12'223'6,"-14"1"-130"2,-22 15-28 0,-1 5-15-2,-6-6-14 2,5 10-8 0,21-7-3 0,10 6 4-2,16-10-1 2,11 11 0 0,22-15-10-1,31 14-11-1,27-2-4 3,-3-15-2-1,-1-15 0 0,-20-20-1-2,0-14 0 2,-30-17-1 0,-2-12-1 0,-37-23 0-2,0 23-3 4,-14 9-1-4,3 11-10 2,-3 18-9-2,5 21-29 3,-9 6-21-2,-2 14-68 1</inkml:trace>
    </iact:actionData>
  </iact:action>
  <iact:action type="add" startTime="19980">
    <iact:property name="dataType"/>
    <iact:actionData xml:id="d12">
      <inkml:trace xmlns:inkml="http://www.w3.org/2003/InkML" xml:id="stk12" contextRef="#ctx0" brushRef="#br0">7058 10842 405 0,'5'-9'101'7,"-3"6"-46"0,9-29-17 1,-11-15-2-2,0-11-3 2,0 7-3-1,5-8-14 2,-3 25-6-3,9 15-7 2,-2 6-2 0,-6-11-1-1,14 7-12 0,12 1-40 1,13 11-39 0,8-5-46 0</inkml:trace>
    </iact:actionData>
  </iact:action>
  <iact:action type="add" startTime="20182">
    <iact:property name="dataType"/>
    <iact:actionData xml:id="d13">
      <inkml:trace xmlns:inkml="http://www.w3.org/2003/InkML" xml:id="stk13" contextRef="#ctx0" brushRef="#br0">7702 10491 245 0,'-2'0'166'6,"4"0"-90"2,-23 11-43 0,-22 6 17-1,7-6-13 0,-12 16-8 1,2-11-5 0,18 5-8 0,9-10-7-2,5 2 0 2,14-6 6 0,10 7 9 0,13 2-9-3,18 11-7 4,6 1-5-1,6-1-3 0,-8 2 2-2,-24-7-2 2,-8-2 0 0,-13 2-3 0,-5 21-7-2,-24-2-11 2,-12-1-17 1,-23-1-31-2,-17-7-47 0</inkml:trace>
    </iact:actionData>
  </iact:action>
  <iact:action type="add" startTime="20947">
    <iact:property name="dataType"/>
    <iact:actionData xml:id="d14">
      <inkml:trace xmlns:inkml="http://www.w3.org/2003/InkML" xml:id="stk14" contextRef="#ctx0" brushRef="#br0">8789 10401 286 0,'-3'0'175'7,"2"-3"-129"1,-14-1-13 0,-30 4 11-2,-8 17-8 1,-7 12 5 2,-4 10-6-1,5 14-7-2,14-4-4 2,9 7-3 0,15 2-3 0,11 10-3-2,23-6-1 2,9 3-8 0,30-20-2 0,15-19-1-2,11-21-2 2,-2-17-1 1,-18-30-1-1,1-25 1-1,-18-10-2 0,-1-36 1 2,-21-38 0-2,-12-40 0 0,-17-10 0 0,-6 46 1 1,-4 46-3 0,2 55 1-2,18 46 0 2,-2 1 0 0,4 10 2 0,-17 53 0-2,10 20 0 1,5 17 1 1,5 17-2 1,10 13 2-2,10 15-2 0,-5-17 1 0,12-34-6 2,-16-28-14-3,-4-11-18 1,17-22-10 2,-2 4-12-3,1-19-24 1,-2-5-42 1,-7-1-80 0</inkml:trace>
    </iact:actionData>
  </iact:action>
  <iact:action type="add" startTime="21504">
    <iact:property name="dataType"/>
    <iact:actionData xml:id="d15">
      <inkml:trace xmlns:inkml="http://www.w3.org/2003/InkML" xml:id="stk15" contextRef="#ctx0" brushRef="#br0">9572 10530 357 0,'0'0'71'6,"-44"-6"-22"0,-22 25 6 2,-4 11-19 0,12 2-5-1,16 5 6 0,1 5-4 1,24 6-2 0,17-6-4 0,0 12-5-3,17-13-7 4,24-1-7-1,18-18-4 0,18-18-1-2,-4-22-1 2,-1-30-1-1,-17-4-1 2,-10-5 0 0,-6-16 0-3,-24 6 0 2,-9 8-2-1,-6 0-10-1,-21 33-15 2,5 20-27 0,-8-2-40 0,5 14-38-2</inkml:trace>
    </iact:actionData>
  </iact:action>
  <iact:action type="add" startTime="21788">
    <iact:property name="dataType"/>
    <iact:actionData xml:id="d16">
      <inkml:trace xmlns:inkml="http://www.w3.org/2003/InkML" xml:id="stk16" contextRef="#ctx0" brushRef="#br0">9847 10869 304 0,'0'-5'135'8,"16"-12"-65"-2,-16-5-27 2,19-18-11-2,-8-4 4 2,3-2-10 0,6 5 2 0,3 7-13-2,-7 19-1 2,11 1 3 0,4 23-7 0,-1-6-5-2,4 22-1 2,-7 12-3 0,8 8 0 0,-7-4-1-3,-14 2 0 4,2 10-5-1,-3-18-21 0,-6-17-20-3,-7-19-28 3,6-16-94 1</inkml:trace>
    </iact:actionData>
  </iact:action>
  <iact:action type="add" startTime="22095">
    <iact:property name="dataType"/>
    <iact:actionData xml:id="d17">
      <inkml:trace xmlns:inkml="http://www.w3.org/2003/InkML" xml:id="stk17" contextRef="#ctx0" brushRef="#br0">10405 10035 361 0,'10'-3'130'7,"0"6"-54"1,-18 5-36-2,6 9-23 2,2 18-16 0,-10-1 0 0,-3 11-1-2,13 19 0 2,0-10-5 0,0 1-21 2,0-39-35-6,0-6-55 4,13-36-171 0</inkml:trace>
    </iact:actionData>
  </iact:action>
  <iact:action type="add" startTime="22328">
    <iact:property name="dataType"/>
    <iact:actionData xml:id="d18">
      <inkml:trace xmlns:inkml="http://www.w3.org/2003/InkML" xml:id="stk18" contextRef="#ctx0" brushRef="#br0">10830 9389 191 0,'17'-9'97'7,"-7"13"-6"0,-1-4-38 1,-5 16-40-2,-17 20-11 2,22 13 6 0,-20 3 13-3,13 19 12 4,9 16 6-1,-1 17-2-1,6 11-1 2,-15 31-7-3,11 0-4 1,-8 5-7 2,-1-34-7-1,-6-22-8-2,2-19-2 3,-2-17-1-1,-6-17-2-3,6-14-3 3,6-21-17 1,6-12-40-2,11-22-85-1</inkml:trace>
    </iact:actionData>
  </iact:action>
  <iact:action type="add" startTime="22590">
    <iact:property name="dataType"/>
    <iact:actionData xml:id="d19">
      <inkml:trace xmlns:inkml="http://www.w3.org/2003/InkML" xml:id="stk19" contextRef="#ctx0" brushRef="#br0">11092 10310 461 0,'-13'-8'80'6,"-35"-15"-34"2,-28-1 13 0,-9-3-33 0,12 22-18-3,3 0-7 3,13-2-1 1,17 14-20-1,6-7-60-2,24 22-197 2</inkml:trace>
    </iact:actionData>
  </iact:action>
  <iact:action type="add" startTime="23213">
    <iact:property name="dataType"/>
    <iact:actionData xml:id="d20">
      <inkml:trace xmlns:inkml="http://www.w3.org/2003/InkML" xml:id="stk20" contextRef="#ctx0" brushRef="#br0">12359 10272 422 0,'0'0'92'7,"-39"21"-52"-1,-2 2 18 2,-18 18-14 0,-2 13-11-1,15 3-5 0,5 7-4 1,5 15-5 0,11-11 0 0,12 2 0-2,13-2 0 2,31 5-8 0,12-12-4-3,24-16-7 4,7-24-1-1,-3-17-10 0,-12-24-13 0,-5-13-6-2,-21-18-26 3,-20-8-30-1,-3-5-60-1</inkml:trace>
    </iact:actionData>
  </iact:action>
  <iact:action type="add" startTime="23552">
    <iact:property name="dataType"/>
    <iact:actionData xml:id="d21">
      <inkml:trace xmlns:inkml="http://www.w3.org/2003/InkML" xml:id="stk21" contextRef="#ctx0" brushRef="#br0">12674 9672 356 0,'7'51'77'4,"-7"12"-19"3,10 18-19 2,-10 19-13-2,10 21-1 0,3 19 4 1,5-12-2 0,-8-14 7 0,10-10-8-2,-11-28-3 2,-2-10-8 0,-10-16-9-3,3-28-3 5,-10-19-2-3,26-9-1 1,9-25-4 0,-8-28 0-2,15-1 1 2,-8 25 3 0,13 13 1 0,-10 10-1-2,-8 15 2 2,-1 11-2 0,8 34 0-3,-12 20 0 4,2 4 0-1,-16-5 1 0,3 1-1-2,-6-6 0 2,2-17 0 0,-2-16-7 0,-6-13-19 1,6-19-38-3,26-39-74 2,-7-20-106-1</inkml:trace>
    </iact:actionData>
  </iact:action>
  <iact:action type="add" startTime="23940">
    <iact:property name="dataType"/>
    <iact:actionData xml:id="d22">
      <inkml:trace xmlns:inkml="http://www.w3.org/2003/InkML" xml:id="stk22" contextRef="#ctx0" brushRef="#br0">13316 10410 278 0,'-15'8'126'6,"-12"16"-68"2,-11-6-2 0,-14 21-16-3,11 9-5 4,2 13-4-1,19-2 1 0,8 11-7 0,2 6-8-2,28-7-13 2,2-25-3-1,7-16 0-1,18-25-1 3,7-34-3-2,11-20-2 2,-7-24 4-1,-5-6 0-2,-28 12 1 2,-15-3 0 1,-8 26 0-3,-3 33-1 2,3 15 0-1,-8 3 1 2,-5 12 0-3,-4 14 2 1,-2 17 1 1,15 12 0 0,4-5-1-1,4 2 0 0,5-9 0 2,4-8-2-2,0-13 0 1,-12-7-5-2,2-10-24 2,15-20-52 0,5-15-120-1</inkml:trace>
    </iact:actionData>
  </iact:action>
  <iact:action type="add" startTime="24301">
    <iact:property name="dataType"/>
    <iact:actionData xml:id="d23">
      <inkml:trace xmlns:inkml="http://www.w3.org/2003/InkML" xml:id="stk23" contextRef="#ctx0" brushRef="#br0">13583 10926 252 0,'11'-6'163'5,"-4"0"-86"2,11-29-39 2,-12-22-2-4,7 1-10 4,-9-15 0-2,19 1-8 2,6 23-2-1,-4 21 0-2,-6 21 3 1,-2 5-6 1,3 2-5 1,8 40-1-1,8 22-4-2,-16 10-3 2,8 5 1-3,-9-5 0 3,-5-17-1 1,-8-22-1 1,-6-13-5-4,9-17-16 0,-5-6-27 2,-4-14-38 0,-3-44-63-2</inkml:trace>
    </iact:actionData>
  </iact:action>
  <iact:action type="add" startTime="24599">
    <iact:property name="dataType"/>
    <iact:actionData xml:id="d24">
      <inkml:trace xmlns:inkml="http://www.w3.org/2003/InkML" xml:id="stk24" contextRef="#ctx0" brushRef="#br0">14300 10414 318 0,'4'-4'92'6,"-21"25"-54"3,-22 13 1-1,11-6 1 0,-5 11 6-3,7 17-4 3,8-2-8 0,-5-3-7-1,19-8-14 1,4-22-7 0,4-12-3 0,4-7-1-2,28-4-1 2,25-20-1-1,1-12 0 2,-4-17 0-3,-19-8-1 2,-11-9-2 0,-12 4-2 0,-19-6 1 0,-18 50 2-2,21 15 1 2,0 10 0 0,-2-5 1-1,-19 32 0 0,5 3 3 1,8 46 3 0,-1 15 4-1,19 18 6 1,-3-8 9 0,-4 22-5-1,-3 16-6-1,-3 3-3 2,-5-30-8 1,-21-9-2-2,-2-50-1-1,-18-15-3 2,21-27-13 0,-4-27-11 0,1-23-11-1,-3-61-25 0,14-42-39 1</inkml:trace>
    </iact:actionData>
  </iact:action>
  <iact:action type="add" startTime="25028">
    <iact:property name="dataType"/>
    <iact:actionData xml:id="d25">
      <inkml:trace xmlns:inkml="http://www.w3.org/2003/InkML" xml:id="stk25" contextRef="#ctx0" brushRef="#br0">14541 10496 156 0,'84'3'264'6,"-6"-9"-179"2,-3-5-26-2,-27-6-23 2,-7-10-20 0,-28-5-14 0,-6 7-1-2,-7 5-1 2,-20 3-1-1,-11 17-1 2,-12 13 1-1,-1 11 1-2,4 30 2 2,1 10 3-1,15 18 4 0,16-21 3 1,-4 13 1 0,24-19-1 2,8 2-5-5,18-6 0 4,17 14 1-1,33-18 3 0,6-17 0-2,-15-26-6 1,-4-38-5 1,-18-9-2 0,-33 4-8-1,-24 3-43 1,-40 8-74 0</inkml:trace>
    </iact:actionData>
  </iact:action>
  <iact:action type="add" startTime="26967">
    <iact:property name="dataType"/>
    <iact:actionData xml:id="d26">
      <inkml:trace xmlns:inkml="http://www.w3.org/2003/InkML" xml:id="stk26" contextRef="#ctx0" brushRef="#br0">3552 12439 260 0,'0'0'83'7,"0"0"-14"1,-5-7-5 0,13 7-6-2,-8 0 12 1,5 0 2 2,-2-6-10-2,22 2-5 0,11 6-14 1,35-7-4 0,47 8-6 0,43 10-9-2,31 4-2 2,13-25-6 0,17 20 7-1,11-10-5 2,-49 3-8-1,-41-5-10-2,-5-3 0 3,-7 1 0-4,-17-12 0 4,-50 11 0-2,-31-3-12 1,-25 6-30-2,-8 0-33 2,-8 9-35 0,-45-9-36 0,-55 12-106-2</inkml:trace>
    </iact:actionData>
  </iact:action>
  <iact:action type="add" startTime="27424">
    <iact:property name="dataType"/>
    <iact:actionData xml:id="d27">
      <inkml:trace xmlns:inkml="http://www.w3.org/2003/InkML" xml:id="stk27" contextRef="#ctx0" brushRef="#br0">3423 13001 475 0,'45'-12'116'8,"3"7"-27"0,27-10-15-2,23 10-32 1,23-5-5 2,41 3-2-1,3-3-4-2,25 1-6 2,35 5 0-1,23 4-4 2,-50 8-1-2,-38 5 2 1,-11 0-11-1,-24-2-11 1,-37-5 0-2,-33 0 0 3,-30-2 0-2,-19-4 0 1,-3-1-29-2,-6 6-29 2,3-5-21 0,-6 3-18 0,-22-18-15-2,-24 10-26 2</inkml:trace>
    </iact:actionData>
  </iact:action>
  <iact:action type="add" startTime="27914">
    <iact:property name="dataType"/>
    <iact:actionData xml:id="d28">
      <inkml:trace xmlns:inkml="http://www.w3.org/2003/InkML" xml:id="stk28" contextRef="#ctx0" brushRef="#br0">5078 11876 185 0,'0'3'140'6,"0"-3"-47"0,3 2-3 2,3 13-9 0,21 7-30 0,14 18-5-2,2 14-2 2,11 2-2 0,13 13-6 0,7 13-3-2,8 11-2 2,15-1-7 0,3 20-4-1,2-4-1 0,-5-5-1 1,-14-4-7 0,-25-35-2 0,-28-9-2-1,-18-40-4 2,-24-8 1-1,11-10-4-1,-5 11-3-2,-30 12 1 3,-22 4 2 0,-22 11 2 0,-9 1 5-1,-24 7 1 0,6 4-2 1,4 4 0 1,19-13-3-4,17 3-2 4,24-11 0-1,23-10 0-1,12-9 0-1,6-5 1 2,9-6-2 0,-7 2-4 0,6-2-20-2,8 18-46 2,-7-8-29 0,2 5-39 1,-22 2-56-4</inkml:trace>
    </iact:actionData>
  </iact:action>
  <iact:action type="add" startTime="31714">
    <iact:property name="dataType"/>
    <iact:actionData xml:id="d29">
      <inkml:trace xmlns:inkml="http://www.w3.org/2003/InkML" xml:id="stk29" contextRef="#ctx0" brushRef="#br1">1865 16148 577 0,'0'2'88'7,"-5"-10"-36"2,2 8-15-3,-5-7-18 2,8 7-3 0,0-9 2 0,-5-43-3-2,-8-46 20 2,-10-41-9 0,19-17-8 0,-2-21-2-2,-1-16-4 2,-8 6-3 0,-4-4 0 0,6 11-1-3,-7 35-5 5,17 44-1-3,6 58-1 2,1 24 0-3,-4-3 1 1,6 15 0 1,4 1-2 1,-13-2 1-4,11 5 0 4,-8 0 0-2,-2 3 6 1,4-3 0-2,-2 1 6 2,0 2 3 0,8 2-5-2,-18-2-11 2,25 0 0 0,-15 0 0 0,0 0 0-2,5 0 0 2,-5 0 0 0,0 0 0 0,26-2 0-1,41 10 0 0,11-11 0 2,2 17 0-2,20-14 0 1,25 13 0-1,14-20 0 2,-13 5 0-3,3 16 0 4,-17-19 0-6,-8 1 0 4,5-5 0 0,-18-2 0 1,-14 0 0-4,-23 6 0 3,-18-4 0 0,-26 9 0-1,-6-3 0 0,-8 3 0 1,1 0 0 0,-1 0 0 1,7 0 0-3,-3 7 0 1,-3-14 0 1,3 14 0 0,0-7 0-2,-3-4 0 2,3 13 0 0,0-9 0 1,0-4 0-4,0 11 0 3,0-10 0 0,-9 3 0-2,9 5 0 3,-4 57 0-2,-1 9 0 2,3-2 0-4,-14 10 0 3,11 5 0 0,-5-10 0 0,-6-10 0 1,6-22 0-4,1-27 0 4,9-8 0-2,-4 3 0-1,4-7 0 3,0-3 0-2,-3 2 0 1,29-24-18 0,-13 10-112-3,3-8-79 4</inkml:trace>
    </iact:actionData>
  </iact:action>
  <iact:action type="add" startTime="33378">
    <iact:property name="dataType"/>
    <iact:actionData xml:id="d30">
      <inkml:trace xmlns:inkml="http://www.w3.org/2003/InkML" xml:id="stk30" contextRef="#ctx0" brushRef="#br1">3685 13846 396 0,'3'-3'112'8,"-6"8"-33"0,-1-1-26 0,4 14-12-2,7 26-20 2,-6 21 3 0,5 1 3 0,-6 27-10-2,6 9-1 2,-12-1-4 0,16 3-3 0,-23-8 1-1,9-10-1-1,1-4-3 3,-10-12-4-2,-3-6-2 0,9-18 1 1,-8-16-1 0,5-21 0 0,15-1-1-2,-10-8-2 2,10 6-7 1,-10 0-11-2,2-6 3-1,3-3-1 1,-5 6-3 2,5-3 2-1,0-17 11-1,8 5 9-1,-8 14 2 3,0 2 11-1,5-1 8-2,-10 0 0 1,5-3-4 2,-3-3 0-1,6 6-3-2,22-26 0 2,-5 1-6 0,19-10 3 0,-2-26 2 0,15-13-1-2,0 10 0 2,12-7 0 0,-8 14-3-2,-2 4-2 4,-27 18-4-2,-14 22-2-1,-10 7-1-1,-13 1-2 1,10 2-15 2,-6 0-25-2,2 14-31 0,-28 19 0 0,8 12-55 2,-13-5-144-2</inkml:trace>
    </iact:actionData>
  </iact:action>
  <iact:action type="add" startTime="33934">
    <iact:property name="dataType"/>
    <iact:actionData xml:id="d31">
      <inkml:trace xmlns:inkml="http://www.w3.org/2003/InkML" xml:id="stk31" contextRef="#ctx0" brushRef="#br1">3866 14639 448 0,'6'0'137'7,"9"8"-48"0,-5-3-29 0,19 12-24 1,-12 18-11 0,6-14-4-1,1 16-6 0,0-1-1 2,5 16-4-1,-6-16-3-3,2-3-7 3,-9-4-1 0,3-1-12 0,-15-19-40-2,0 15-46 3,-12-16-64-2</inkml:trace>
    </iact:actionData>
  </iact:action>
  <iact:action type="add" startTime="34423">
    <iact:property name="dataType"/>
    <iact:actionData xml:id="d32">
      <inkml:trace xmlns:inkml="http://www.w3.org/2003/InkML" xml:id="stk32" contextRef="#ctx0" brushRef="#br1">3323 16135 421 0,'11'-13'90'5,"-11"8"-36"2,0 6-3 2,-3 3-3-1,-1-8 5-2,1 12-5 2,3-6-9-1,3 4-13 2,-3 2-5-4,-4 15-8 3,1-6 2 1,-6 10-5-1,2 15-5-3,-3 4 0 4,3-11-3-1,-5 0-1 0,12-23 1-3,16-12 0 4,-13 10-2-1,26-5-11-1,14-5-25 0,-1-13-21 1,-3-16-32 0,-11-10-86-1</inkml:trace>
    </iact:actionData>
  </iact:action>
  <iact:action type="add" startTime="34687">
    <iact:property name="dataType"/>
    <iact:actionData xml:id="d33">
      <inkml:trace xmlns:inkml="http://www.w3.org/2003/InkML" xml:id="stk33" contextRef="#ctx0" brushRef="#br1">3450 15558 451 0,'2'-20'108'7,"-2"22"-53"-2,-2-4-26 3,-3 7-25 0,5 1-4-1,0 3-10 1,0 5-42-2,7 2-97 2</inkml:trace>
    </iact:actionData>
  </iact:action>
  <iact:action type="add" startTime="34969">
    <iact:property name="dataType"/>
    <iact:actionData xml:id="d34">
      <inkml:trace xmlns:inkml="http://www.w3.org/2003/InkML" xml:id="stk34" contextRef="#ctx0" brushRef="#br1">3974 16105 408 0,'0'0'107'7,"-5"12"-41"1,8-7-19-1,-1 23-24 0,14 9-2 1,-3 7 8 0,-2-1 4 0,8 11 6-2,-2-10-6 2,2 17-11 0,-17 11-9 0,11-5-5-2,-15-3-4 2,-6 10-1 0,-3-4 1 0,-6-14-3-2,-2-17 4 2,15-9-1 0,-22-6-2 0,-2-10-2-2,5 5-1 2,-18-24-6 0,-8-3-13-1,-10-29-38 0,18-51-40 2,-10-18-93-2</inkml:trace>
    </iact:actionData>
  </iact:action>
  <iact:action type="add" startTime="35344">
    <iact:property name="dataType"/>
    <iact:actionData xml:id="d35">
      <inkml:trace xmlns:inkml="http://www.w3.org/2003/InkML" xml:id="stk35" contextRef="#ctx0" brushRef="#br1">3956 15762 238 0,'13'0'231'8,"-20"-6"-131"-2,27-5-36 2,-8-9-19 0,1 1-17 0,-6-9-6-1,16 6-4 0,-17 8-11 1,-3 11-7 0,4-6-2-2,6 3-34 2,-5 4-93 0</inkml:trace>
    </iact:actionData>
  </iact:action>
  <iact:action type="add" startTime="36094">
    <iact:property name="dataType"/>
    <iact:actionData xml:id="d36">
      <inkml:trace xmlns:inkml="http://www.w3.org/2003/InkML" xml:id="stk36" contextRef="#ctx0" brushRef="#br1">4926 15279 461 0,'20'8'120'8,"1"-1"-18"-2,-19-14-23 2,-2 4-21 0,21 6-13 0,19 6-4-2,21-11 1 2,-1 2-8 0,16-3-5 0,-7-1-17-2,10 1-12 2,-18 6 0 0,3-6 0-1,-5 13 0 0,-18-8 0 1,-28 3-29 0,-26-5-38 0,10 32-46-2,-24 21-56 1,-30-5-134 2</inkml:trace>
    </iact:actionData>
  </iact:action>
  <iact:action type="add" startTime="36408">
    <iact:property name="dataType"/>
    <iact:actionData xml:id="d37">
      <inkml:trace xmlns:inkml="http://www.w3.org/2003/InkML" xml:id="stk37" contextRef="#ctx0" brushRef="#br1">5038 15712 407 0,'13'-6'122'8,"3"1"-51"0,-9-5 2 0,17 0-13-2,13 7-2 2,-1-1-6 0,18 8-13 0,17-8-12-2,-8 3-10 2,10 2-6 0,-17-1-6-1,-8 7-5 0,-4-2-3 1,-4 10-21 0,-1-6-46 0,2-1-40-2,-12-8-48 2</inkml:trace>
    </iact:actionData>
  </iact:action>
  <iact:action type="add" startTime="36769">
    <iact:property name="dataType"/>
    <iact:actionData xml:id="d38">
      <inkml:trace xmlns:inkml="http://www.w3.org/2003/InkML" xml:id="stk38" contextRef="#ctx0" brushRef="#br1">7684 14697 275 0,'-3'-13'85'9,"-21"18"-22"-3,-17 20 2 1,-15-8-28 0,-27 23-9 1,-27 16-1 0,-13-11 0 0,-6 31-1-2,0-3 12 2,37 14 2 0,0 22-1 0,28 9-4-2,3 40-5 2,28 5-6-1,22-2-4 2,22-11-7-1,9-17 0-1,36-21-2 1,39-26 1 0,44-5 1-1,30-40-1 2,52-35-5-2,-24-32-5 1,-20-36 1-2,-27-19-1 1,-12-28 1 3,-41-32 0-3,-40-10 0-1,-51-31 0 2,-28 1 4-1,-23 9 1 1,-16 29 5-1,-11 27-3 1,12 56-3 0,-1 19-2 0,11 25-3-2,-17 19-2 2,-16 22-1 0,-8-3-16 0,-2 9-51-2,-4 0-56 3,12-11-81-2</inkml:trace>
    </iact:actionData>
  </iact:action>
  <iact:action type="add" startTime="37844">
    <iact:property name="dataType"/>
    <iact:actionData xml:id="d39">
      <inkml:trace xmlns:inkml="http://www.w3.org/2003/InkML" xml:id="stk39" contextRef="#ctx0" brushRef="#br1">7838 13497 475 0,'-3'3'40'8,"-26"4"-40"0,-20 0 40 0,-34-1 1-2,-34-4 2 2,-40 2-2 0,-24 9-8 0,1 7 7-2,-2 12-5 2,-31-5-2 0,-15 8-5 0,-10-3-2 0,-10-3-1-2,-1-19-5 2,-10-6-5 0,8-15-1-1,-62-17 4 0,3 5-1 2,15 0-7-2,-2 16 7-1,-3 14-5 2,44 3-12 0,9 12 0 1,20-12 0-4,9-6 0 3,-2-10 0 0,-18-2 0 1,-11-1 0-4,12 3 0 3,-10 6 0 0,25 0 0 0,9 3 0-2,32 0 0 2,20-6 0 0,20-17 0 0,48 6 0-2,9-11 0 3,16-3 0-2,16 4 0 2,24 11 0-4,12 13 0 3,19 3 0 1,2-1 0-2,-13-2 0-1,4 10 0 2,4-3 0 0,0-3 0 0,-3 5 0-1,3 1 0 0,0 15 0 1,0 9 0 0,7 12 0-2,1 16 0 2,0 16 0 0,3 15 0 0,2 8 0-1,0 22 0 0,-2 23 0 2,5 7 0-2,-9 1 0-1,2 9 0 2,0 0 0 1,-9-5 0-1,20 8 0-3,-5 15 0 3,9-1 0 0,-3-3 0 0,2 21 0-2,6-4 0 2,-15 2 0 0,-1-24 0 0,-11-41 0-2,-2-18 0 2,0 11 0 0,11 5 0 0,-11-22 0-2,3-12 0 2,-1-16 0 0,-7 2 0-2,8-24 0 2,-17-21 0 0,12-13 0 1,4-6 0-2,-2-12 0-1,0 3 0 2,8 6 0 0,-8 9 0 0,6 5 0-2,-4-7 0 2,9-11 0 1,-11-3 0-1,0-11 0-3,9 1 0 4,-3 3 0-2,50 7 0 1,25-7 0-2,19 7 0 2,2-1 0 0,24 5 0 0,4-3 0-1,47-1 0 0,12-7 0 2,31 0 0-2,18-4 0-1,33-4 0 2,-16 0 0 0,-35-1 0 0,43 1 0-1,-7 13 0 0,10-2 0 2,23-3 0-2,16 0 0-1,-27 9 0 2,11 4 0 0,-8 5 0 0,-41-4 0-2,10-11 0 3,-24-10 0-2,-19-3 0-1,3-1 0 2,-5-1 0 0,-5-5 0 1,-32-10 0-2,-10-5 0-1,6-5 0 2,15 1 0 0,13 14 0-2,-24 6 0 2,4 28 0 0,-1-7 0 1,-24 10 0-1,-7-6 0-3,-31-3 0 3,4-4 0 0,-5-2 0 1,-4 8 0-3,12 1 0 1,-22-9 0 2,-23-2 0-2,-11-5 0-1,-8 14 0 2,-12-5 0 1,-19-2 0-1,-14 0 0-3,-10 0 0 4,6 3 0-2,-3-6 0 2,-7 3 0-4,7 0 0 3,0-11 0 0,4 5 0 1,-4-44 0-4,-16-68 0 3,-9-37 0 0,2-5 0-2,3-65 0 2,7-28 0 0,-15-37 0 0,15 29 0 0,10 46 0-2,3 26 0 2,0 28 0 1,3 29 0-2,-1 22 0-1,-4 7 0 2,-1 2 0 0,-4-9 0 0,-13-13 0-2,4-15 0 2,-17-1 0 1,30 11 0-1,-2 37 0-3,2 24 0 3,6 6 0 0,0 26 0 0,-6 13 0-2,8 5 0 2,-7-11 0 0,-4 1 0 0,-7-7 0-2,0-6 0 2,5-2 0 1,-7 8 0-1,11 9 0-3,-1 11 0 3,10 11 0 0,-2 3 0 1,-2-8 0-4,-2-4 0 3,-2-10 0 0,-13 2 0 0,-5 1 0-2,1-13 0 3,-3 2 0-2,3 13 0 1,-1 0 0-2,5-3 0 2,-4 3 0 0,0-3 0-2,0-7 0 2,-1-7 0 0,1 8 0 1,4 4 0-1,9-8 0-3,-9-2 0 3,9 10 0 0,-6 10 0 1,5-3 0-3,7 11 0 1,1 4-9 1,0 6 5 0,0-12 0-2,0 10 3 2,0-4 1 1,0 0 0-2,0-4 0-1,-3 1 0 2,3 6 0 1,-9-6-1-1,9 3 0-2,-24 0 1 1,-29 0 1 1,3-3 0-2,0 15-1 2,1-5 0 0,-10 11-2 0,5-6-2 1,-13 15-44-3,1-12-17 2,-24 7-36 0,-22-5-50-1,-4 22-378-1</inkml:trace>
    </iact:actionData>
  </iact:action>
</iact:action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FC48-FB10-46A6-83A3-9603D6E8A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8F2EE-52DC-414D-9EEF-F309B6AFB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61266-CC07-4CF0-B82A-1025C1C8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FB99C-F338-4982-85A9-C20ED529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9EA24-D222-4632-914D-02D6D60A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567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9FC6-960E-44FE-B29F-8A149375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E5F47-9FBF-43EA-B55B-AB0954081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C7957-C9AC-4666-BE20-26228F7EA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87930-8542-4D36-89B7-02CD01B4E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C6437-C0AA-4D02-8C3D-D6D6876A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60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F23C0-F229-4FEF-8B5F-8AFEE5C33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AA159-1EE1-4296-B686-ECE418F8C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A68E0-F82A-4677-90D6-10C073A5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C9039-199F-4762-A54A-5C09FD28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B5ECA-FB4B-4635-A14C-462AFC87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4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C7A7-AEDF-427A-A9E2-02D89F4C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28D9E-A23F-4286-AB08-6CB210CDF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864D0-EE6C-4C9E-BC2A-30D485FF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92C6F-E224-49BD-AC7C-13B2DA1C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910E6-4587-42B0-8261-A6547552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202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3028-90FC-4784-A9EC-B5D205124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9DF2F-4DB6-4223-8CD5-6EE79E983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0893C-F069-4203-B33D-EFC12DF0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4B2C3-56B9-44D9-8741-DBF8F856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572C8-D9B1-4400-8E16-F65263C5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767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D567-9F2B-40E1-9230-50F574EC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159C4-CA8D-4381-B2FB-079D79FDC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DDE46-1C60-4EE3-875E-DABD42147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CE8DB-6A6E-4808-A838-71E3E453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103B1-A065-4767-A782-E920084F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06ECA-C8BC-4C23-A1FA-956B4A10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588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82ED8-6805-47DF-ACCD-94CA50E6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A7278-89D1-4C1A-AAE2-F9DC3D834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03D14-62DA-4702-BF7E-ED1FA7EB0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564FA-CCA6-4F00-8BDB-53014D0CA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C5BA5-ED47-4118-AE6A-3C5BF5672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567904-68F3-430F-9D94-639B3661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81529-84C9-43B5-A419-731D8FCF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D243AC-9C2B-4E50-A5BA-C5CE521B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634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2188-B8F7-437B-87FA-33997AA1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88DF1-9EFC-404F-BD36-B32D36A6C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2F937-3AD0-49A4-BED6-7DEAD66B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971A5-B8D6-40B6-BDD5-5604B850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42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22149-E2BB-4176-9DD0-41B1823A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DE5F3-BF53-435C-B7EC-46C073D6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592FB-0694-4A6E-9BB4-7D89C080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197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A914-2AFD-4F2D-9D1F-AF2D94C5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B2D33-F101-46A0-B72A-F417BE12E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10D92-194A-4CCB-AE91-94B66F591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B2AC1-8B31-49E3-B96A-1260338F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D1249-A84B-47D4-A177-06F1F09C0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D04EC-2BA6-4BE1-B6BB-C8119858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57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3ABF-3095-4D95-81A7-8D9065ACB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4C6EA3-18FF-4C06-B3BE-A2F037BDD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E8555-6EA9-4DF6-B7A3-1CAFCA9AB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F2063-E536-4FA3-B2F5-3D47E794C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CDBA7-4749-4906-AEEE-C15D960E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EEBF5-7CC9-4A15-8021-5BF709DF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06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73A12D-3A51-45F3-BC28-AD8F6BACC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C9887-E7EA-47EC-A355-6D2E2140B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09EE3-E939-46F2-A906-FF7F5EA54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B38BA-3ED5-4FE2-97B0-DB1DB602D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78E37-DFC1-4D9C-9E34-D54882701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33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inkAction" Target="../ink/inkAction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1.png"/><Relationship Id="rId7" Type="http://schemas.openxmlformats.org/officeDocument/2006/relationships/customXml" Target="../ink/ink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6.png"/><Relationship Id="rId5" Type="http://schemas.openxmlformats.org/officeDocument/2006/relationships/image" Target="../media/image54.png"/><Relationship Id="rId10" Type="http://schemas.openxmlformats.org/officeDocument/2006/relationships/image" Target="../media/image28.png"/><Relationship Id="rId4" Type="http://schemas.openxmlformats.org/officeDocument/2006/relationships/image" Target="../media/image42.png"/><Relationship Id="rId9" Type="http://schemas.microsoft.com/office/2011/relationships/inkAction" Target="../ink/inkAction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41.png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55.png"/><Relationship Id="rId11" Type="http://schemas.openxmlformats.org/officeDocument/2006/relationships/image" Target="../media/image29.png"/><Relationship Id="rId5" Type="http://schemas.openxmlformats.org/officeDocument/2006/relationships/image" Target="../media/image54.png"/><Relationship Id="rId10" Type="http://schemas.microsoft.com/office/2011/relationships/inkAction" Target="../ink/inkAction11.xml"/><Relationship Id="rId4" Type="http://schemas.openxmlformats.org/officeDocument/2006/relationships/image" Target="../media/image4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3.png"/><Relationship Id="rId7" Type="http://schemas.microsoft.com/office/2011/relationships/inkAction" Target="../ink/inkAction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30.png"/><Relationship Id="rId5" Type="http://schemas.openxmlformats.org/officeDocument/2006/relationships/image" Target="../media/image58.png"/><Relationship Id="rId4" Type="http://schemas.openxmlformats.org/officeDocument/2006/relationships/image" Target="../media/image2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1.png"/><Relationship Id="rId7" Type="http://schemas.openxmlformats.org/officeDocument/2006/relationships/image" Target="../media/image32.png"/><Relationship Id="rId12" Type="http://schemas.microsoft.com/office/2011/relationships/inkAction" Target="../ink/inkAction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270.png"/><Relationship Id="rId11" Type="http://schemas.openxmlformats.org/officeDocument/2006/relationships/image" Target="../media/image38.png"/><Relationship Id="rId5" Type="http://schemas.openxmlformats.org/officeDocument/2006/relationships/image" Target="../media/image260.png"/><Relationship Id="rId10" Type="http://schemas.openxmlformats.org/officeDocument/2006/relationships/image" Target="../media/image37.png"/><Relationship Id="rId4" Type="http://schemas.openxmlformats.org/officeDocument/2006/relationships/image" Target="../media/image250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8" Type="http://schemas.microsoft.com/office/2011/relationships/inkAction" Target="../ink/inkAction14.xml"/><Relationship Id="rId3" Type="http://schemas.openxmlformats.org/officeDocument/2006/relationships/image" Target="../media/image510.png"/><Relationship Id="rId7" Type="http://schemas.openxmlformats.org/officeDocument/2006/relationships/image" Target="../media/image560.emf"/><Relationship Id="rId17" Type="http://schemas.openxmlformats.org/officeDocument/2006/relationships/image" Target="../media/image39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0.png"/><Relationship Id="rId1" Type="http://schemas.openxmlformats.org/officeDocument/2006/relationships/tags" Target="../tags/tag13.xml"/><Relationship Id="rId6" Type="http://schemas.openxmlformats.org/officeDocument/2006/relationships/customXml" Target="../ink/ink3.xml"/><Relationship Id="rId5" Type="http://schemas.openxmlformats.org/officeDocument/2006/relationships/image" Target="../media/image43.png"/><Relationship Id="rId15" Type="http://schemas.openxmlformats.org/officeDocument/2006/relationships/image" Target="../media/image370.png"/><Relationship Id="rId19" Type="http://schemas.openxmlformats.org/officeDocument/2006/relationships/image" Target="../media/image44.png"/><Relationship Id="rId4" Type="http://schemas.openxmlformats.org/officeDocument/2006/relationships/image" Target="../media/image117.png"/><Relationship Id="rId14" Type="http://schemas.openxmlformats.org/officeDocument/2006/relationships/image" Target="../media/image3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microsoft.com/office/2011/relationships/inkAction" Target="../ink/inkAction15.xml"/><Relationship Id="rId5" Type="http://schemas.openxmlformats.org/officeDocument/2006/relationships/image" Target="../media/image60.png"/><Relationship Id="rId4" Type="http://schemas.openxmlformats.org/officeDocument/2006/relationships/image" Target="../media/image1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46.png"/><Relationship Id="rId5" Type="http://schemas.microsoft.com/office/2011/relationships/inkAction" Target="../ink/inkAction16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0.png"/><Relationship Id="rId7" Type="http://schemas.microsoft.com/office/2011/relationships/inkAction" Target="../ink/inkAction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129.png"/><Relationship Id="rId5" Type="http://schemas.openxmlformats.org/officeDocument/2006/relationships/image" Target="../media/image125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21.png"/><Relationship Id="rId7" Type="http://schemas.microsoft.com/office/2011/relationships/inkAction" Target="../ink/inkAction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13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7" Type="http://schemas.openxmlformats.org/officeDocument/2006/relationships/image" Target="../media/image1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10" Type="http://schemas.openxmlformats.org/officeDocument/2006/relationships/image" Target="../media/image49.png"/><Relationship Id="rId9" Type="http://schemas.microsoft.com/office/2011/relationships/inkAction" Target="../ink/inkAction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7" Type="http://schemas.openxmlformats.org/officeDocument/2006/relationships/image" Target="../media/image51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microsoft.com/office/2011/relationships/inkAction" Target="../ink/inkAction19.xml"/><Relationship Id="rId5" Type="http://schemas.openxmlformats.org/officeDocument/2006/relationships/image" Target="../media/image134.png"/><Relationship Id="rId4" Type="http://schemas.openxmlformats.org/officeDocument/2006/relationships/image" Target="../media/image4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52.png"/><Relationship Id="rId4" Type="http://schemas.microsoft.com/office/2011/relationships/inkAction" Target="../ink/inkAction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53.png"/><Relationship Id="rId4" Type="http://schemas.microsoft.com/office/2011/relationships/inkAction" Target="../ink/inkAction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62.png"/><Relationship Id="rId4" Type="http://schemas.microsoft.com/office/2011/relationships/inkAction" Target="../ink/inkAction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63.png"/><Relationship Id="rId5" Type="http://schemas.microsoft.com/office/2011/relationships/inkAction" Target="../ink/inkAction23.xml"/><Relationship Id="rId4" Type="http://schemas.openxmlformats.org/officeDocument/2006/relationships/image" Target="../media/image450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11/relationships/inkAction" Target="../ink/inkAction24.xml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11/relationships/inkAction" Target="../ink/inkAction25.xml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microsoft.com/office/2011/relationships/inkAction" Target="../ink/inkAction3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66.png"/><Relationship Id="rId5" Type="http://schemas.microsoft.com/office/2011/relationships/inkAction" Target="../ink/inkAction26.xml"/><Relationship Id="rId4" Type="http://schemas.openxmlformats.org/officeDocument/2006/relationships/image" Target="../media/image4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6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microsoft.com/office/2011/relationships/inkAction" Target="../ink/inkAction27.xml"/><Relationship Id="rId5" Type="http://schemas.openxmlformats.org/officeDocument/2006/relationships/image" Target="../media/image470.png"/><Relationship Id="rId4" Type="http://schemas.openxmlformats.org/officeDocument/2006/relationships/image" Target="../media/image11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480.png"/><Relationship Id="rId7" Type="http://schemas.openxmlformats.org/officeDocument/2006/relationships/image" Target="../media/image1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10" Type="http://schemas.openxmlformats.org/officeDocument/2006/relationships/image" Target="../media/image68.png"/><Relationship Id="rId4" Type="http://schemas.openxmlformats.org/officeDocument/2006/relationships/image" Target="../media/image132.png"/><Relationship Id="rId9" Type="http://schemas.microsoft.com/office/2011/relationships/inkAction" Target="../ink/inkAction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microsoft.com/office/2011/relationships/inkAction" Target="../ink/inkAction29.xml"/><Relationship Id="rId5" Type="http://schemas.openxmlformats.org/officeDocument/2006/relationships/image" Target="../media/image162.png"/><Relationship Id="rId4" Type="http://schemas.openxmlformats.org/officeDocument/2006/relationships/image" Target="../media/image15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5" Type="http://schemas.openxmlformats.org/officeDocument/2006/relationships/image" Target="../media/image16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5" Type="http://schemas.openxmlformats.org/officeDocument/2006/relationships/image" Target="../media/image16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microsoft.com/office/2011/relationships/inkAction" Target="../ink/inkAction30.xml"/><Relationship Id="rId4" Type="http://schemas.openxmlformats.org/officeDocument/2006/relationships/image" Target="../media/image16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0.png"/><Relationship Id="rId3" Type="http://schemas.openxmlformats.org/officeDocument/2006/relationships/image" Target="../media/image43.png"/><Relationship Id="rId7" Type="http://schemas.openxmlformats.org/officeDocument/2006/relationships/image" Target="../media/image166.png"/><Relationship Id="rId12" Type="http://schemas.openxmlformats.org/officeDocument/2006/relationships/image" Target="../media/image7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560.emf"/><Relationship Id="rId11" Type="http://schemas.microsoft.com/office/2011/relationships/inkAction" Target="../ink/inkAction31.xml"/><Relationship Id="rId10" Type="http://schemas.openxmlformats.org/officeDocument/2006/relationships/image" Target="../media/image520.png"/><Relationship Id="rId4" Type="http://schemas.openxmlformats.org/officeDocument/2006/relationships/customXml" Target="../ink/ink4.xml"/><Relationship Id="rId9" Type="http://schemas.openxmlformats.org/officeDocument/2006/relationships/image" Target="../media/image5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7" Type="http://schemas.openxmlformats.org/officeDocument/2006/relationships/image" Target="../media/image72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Relationship Id="rId6" Type="http://schemas.microsoft.com/office/2011/relationships/inkAction" Target="../ink/inkAction32.xml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0.png"/><Relationship Id="rId3" Type="http://schemas.openxmlformats.org/officeDocument/2006/relationships/image" Target="../media/image73.png"/><Relationship Id="rId7" Type="http://schemas.microsoft.com/office/2011/relationships/inkAction" Target="../ink/inkAction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6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openxmlformats.org/officeDocument/2006/relationships/image" Target="../media/image111.png"/><Relationship Id="rId7" Type="http://schemas.openxmlformats.org/officeDocument/2006/relationships/image" Target="../media/image127.png"/><Relationship Id="rId12" Type="http://schemas.microsoft.com/office/2011/relationships/inkAction" Target="../ink/inkAction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4" Type="http://schemas.openxmlformats.org/officeDocument/2006/relationships/image" Target="../media/image112.png"/><Relationship Id="rId9" Type="http://schemas.openxmlformats.org/officeDocument/2006/relationships/image" Target="../media/image9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7" Type="http://schemas.openxmlformats.org/officeDocument/2006/relationships/image" Target="../media/image7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6" Type="http://schemas.microsoft.com/office/2011/relationships/inkAction" Target="../ink/inkAction34.xml"/><Relationship Id="rId5" Type="http://schemas.openxmlformats.org/officeDocument/2006/relationships/image" Target="../media/image660.png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660.png"/><Relationship Id="rId7" Type="http://schemas.openxmlformats.org/officeDocument/2006/relationships/image" Target="../media/image31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0" Type="http://schemas.openxmlformats.org/officeDocument/2006/relationships/image" Target="../media/image75.png"/><Relationship Id="rId9" Type="http://schemas.microsoft.com/office/2011/relationships/inkAction" Target="../ink/inkAction35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11/relationships/inkAction" Target="../ink/inkAction36.xml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teZOk5Xo-s" TargetMode="External"/><Relationship Id="rId2" Type="http://schemas.openxmlformats.org/officeDocument/2006/relationships/hyperlink" Target="https://web.archive.org/web/20180826214416/http:/www.maths.manchester.ac.uk/~khudian/Teaching/Geometry/GeomRim13/solutions7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11.png"/><Relationship Id="rId7" Type="http://schemas.openxmlformats.org/officeDocument/2006/relationships/image" Target="../media/image1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10" Type="http://schemas.openxmlformats.org/officeDocument/2006/relationships/image" Target="../media/image13.png"/><Relationship Id="rId4" Type="http://schemas.openxmlformats.org/officeDocument/2006/relationships/image" Target="../media/image112.png"/><Relationship Id="rId9" Type="http://schemas.microsoft.com/office/2011/relationships/inkAction" Target="../ink/inkAction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1/relationships/inkAction" Target="../ink/inkAction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34.png"/><Relationship Id="rId7" Type="http://schemas.openxmlformats.org/officeDocument/2006/relationships/image" Target="../media/image15.png"/><Relationship Id="rId12" Type="http://schemas.microsoft.com/office/2011/relationships/inkAction" Target="../ink/inkAction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40.png"/><Relationship Id="rId11" Type="http://schemas.openxmlformats.org/officeDocument/2006/relationships/image" Target="../media/image19.png"/><Relationship Id="rId5" Type="http://schemas.openxmlformats.org/officeDocument/2006/relationships/image" Target="../media/image130.png"/><Relationship Id="rId10" Type="http://schemas.openxmlformats.org/officeDocument/2006/relationships/image" Target="../media/image18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3.png"/><Relationship Id="rId7" Type="http://schemas.microsoft.com/office/2011/relationships/inkAction" Target="../ink/inkAction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39.png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5.png"/><Relationship Id="rId3" Type="http://schemas.openxmlformats.org/officeDocument/2006/relationships/image" Target="../media/image23.png"/><Relationship Id="rId7" Type="http://schemas.openxmlformats.org/officeDocument/2006/relationships/image" Target="../media/image15.png"/><Relationship Id="rId12" Type="http://schemas.microsoft.com/office/2011/relationships/inkAction" Target="../ink/inkAction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40.png"/><Relationship Id="rId11" Type="http://schemas.openxmlformats.org/officeDocument/2006/relationships/image" Target="../media/image19.png"/><Relationship Id="rId5" Type="http://schemas.openxmlformats.org/officeDocument/2006/relationships/image" Target="../media/image130.png"/><Relationship Id="rId10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77AF-7D75-43BA-8752-60D8DA940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67144"/>
            <a:ext cx="12192000" cy="1223645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C00000"/>
                </a:solidFill>
                <a:latin typeface="+mn-lt"/>
              </a:rPr>
              <a:t>Geodesics Examples</a:t>
            </a:r>
            <a:br>
              <a:rPr lang="en-US" sz="8000" dirty="0">
                <a:solidFill>
                  <a:srgbClr val="C00000"/>
                </a:solidFill>
                <a:latin typeface="+mn-lt"/>
              </a:rPr>
            </a:br>
            <a:endParaRPr lang="en-CA" sz="8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57F9507-DFD5-41EA-B258-964FAA39F2D7}"/>
              </a:ext>
            </a:extLst>
          </p:cNvPr>
          <p:cNvSpPr txBox="1">
            <a:spLocks/>
          </p:cNvSpPr>
          <p:nvPr/>
        </p:nvSpPr>
        <p:spPr>
          <a:xfrm>
            <a:off x="-1" y="4575065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(First see Video 15 on “Geodesics and Christoffel Symbols)</a:t>
            </a:r>
          </a:p>
          <a:p>
            <a:r>
              <a:rPr lang="en-US" sz="4400" b="1" u="sng" dirty="0">
                <a:solidFill>
                  <a:srgbClr val="FF0000"/>
                </a:solidFill>
              </a:rPr>
              <a:t>(Link is in the description!)</a:t>
            </a:r>
            <a:endParaRPr lang="en-CA" sz="4400" b="1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68B5C7-5E0D-434A-89E2-BB77B5C3B49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849400" y="5168880"/>
              <a:ext cx="8758800" cy="621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68B5C7-5E0D-434A-89E2-BB77B5C3B4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0040" y="5159520"/>
                <a:ext cx="8777520" cy="64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782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04"/>
    </mc:Choice>
    <mc:Fallback xmlns="">
      <p:transition spd="slow" advTm="158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8842F1-F7EA-4BE9-95F5-EF0CE647BDB7}"/>
              </a:ext>
            </a:extLst>
          </p:cNvPr>
          <p:cNvSpPr txBox="1"/>
          <p:nvPr/>
        </p:nvSpPr>
        <p:spPr>
          <a:xfrm>
            <a:off x="133350" y="202607"/>
            <a:ext cx="10115550" cy="769441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/>
              <a:t>Geodesics in a 2D plane: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4A59F4-61BC-4924-A29F-ECF60B0146D2}"/>
                  </a:ext>
                </a:extLst>
              </p:cNvPr>
              <p:cNvSpPr txBox="1"/>
              <p:nvPr/>
            </p:nvSpPr>
            <p:spPr>
              <a:xfrm>
                <a:off x="6882844" y="972048"/>
                <a:ext cx="4299506" cy="156164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80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8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8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4A59F4-61BC-4924-A29F-ECF60B014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844" y="972048"/>
                <a:ext cx="4299506" cy="15616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E21D81-5C97-4B7E-BCCF-17A451EB60FB}"/>
                  </a:ext>
                </a:extLst>
              </p:cNvPr>
              <p:cNvSpPr txBox="1"/>
              <p:nvPr/>
            </p:nvSpPr>
            <p:spPr>
              <a:xfrm>
                <a:off x="395352" y="972048"/>
                <a:ext cx="6225491" cy="160069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E21D81-5C97-4B7E-BCCF-17A451EB6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52" y="972048"/>
                <a:ext cx="6225491" cy="16006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78ED8D-DB2B-4B33-A371-6F57106AA3CE}"/>
                  </a:ext>
                </a:extLst>
              </p:cNvPr>
              <p:cNvSpPr txBox="1"/>
              <p:nvPr/>
            </p:nvSpPr>
            <p:spPr>
              <a:xfrm>
                <a:off x="602554" y="3613047"/>
                <a:ext cx="3421823" cy="196432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60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6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78ED8D-DB2B-4B33-A371-6F57106AA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54" y="3613047"/>
                <a:ext cx="3421823" cy="19643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F12418-EA02-4B00-86B5-1CCB58AFD78E}"/>
                  </a:ext>
                </a:extLst>
              </p:cNvPr>
              <p:cNvSpPr txBox="1"/>
              <p:nvPr/>
            </p:nvSpPr>
            <p:spPr>
              <a:xfrm>
                <a:off x="4905375" y="3066840"/>
                <a:ext cx="2728848" cy="30567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F12418-EA02-4B00-86B5-1CCB58AFD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375" y="3066840"/>
                <a:ext cx="2728848" cy="30567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3F180ED-7415-42D4-93BA-B695565F7008}"/>
                  </a:ext>
                </a:extLst>
              </p14:cNvPr>
              <p14:cNvContentPartPr/>
              <p14:nvPr/>
            </p14:nvContentPartPr>
            <p14:xfrm>
              <a:off x="2368876" y="1061695"/>
              <a:ext cx="3090960" cy="1517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3F180ED-7415-42D4-93BA-B695565F700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50876" y="1044055"/>
                <a:ext cx="3126600" cy="15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7671B6-8C30-4F34-AB26-19EDEAF03F5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037240" y="4103280"/>
              <a:ext cx="382320" cy="216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7671B6-8C30-4F34-AB26-19EDEAF03F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27880" y="4093920"/>
                <a:ext cx="401040" cy="2354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4390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71"/>
    </mc:Choice>
    <mc:Fallback xmlns="">
      <p:transition spd="slow" advTm="338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animBg="1"/>
      <p:bldP spid="12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8842F1-F7EA-4BE9-95F5-EF0CE647BDB7}"/>
              </a:ext>
            </a:extLst>
          </p:cNvPr>
          <p:cNvSpPr txBox="1"/>
          <p:nvPr/>
        </p:nvSpPr>
        <p:spPr>
          <a:xfrm>
            <a:off x="133350" y="202607"/>
            <a:ext cx="10115550" cy="769441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/>
              <a:t>Geodesics in a 2D plane: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4A59F4-61BC-4924-A29F-ECF60B0146D2}"/>
                  </a:ext>
                </a:extLst>
              </p:cNvPr>
              <p:cNvSpPr txBox="1"/>
              <p:nvPr/>
            </p:nvSpPr>
            <p:spPr>
              <a:xfrm>
                <a:off x="6882844" y="972048"/>
                <a:ext cx="4299506" cy="156164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80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8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8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4A59F4-61BC-4924-A29F-ECF60B014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844" y="972048"/>
                <a:ext cx="4299506" cy="15616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E21D81-5C97-4B7E-BCCF-17A451EB60FB}"/>
                  </a:ext>
                </a:extLst>
              </p:cNvPr>
              <p:cNvSpPr txBox="1"/>
              <p:nvPr/>
            </p:nvSpPr>
            <p:spPr>
              <a:xfrm>
                <a:off x="395352" y="972048"/>
                <a:ext cx="6225491" cy="160069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E21D81-5C97-4B7E-BCCF-17A451EB6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52" y="972048"/>
                <a:ext cx="6225491" cy="16006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78ED8D-DB2B-4B33-A371-6F57106AA3CE}"/>
                  </a:ext>
                </a:extLst>
              </p:cNvPr>
              <p:cNvSpPr txBox="1"/>
              <p:nvPr/>
            </p:nvSpPr>
            <p:spPr>
              <a:xfrm>
                <a:off x="602554" y="3613047"/>
                <a:ext cx="3421823" cy="196432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60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6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78ED8D-DB2B-4B33-A371-6F57106AA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54" y="3613047"/>
                <a:ext cx="3421823" cy="19643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F12418-EA02-4B00-86B5-1CCB58AFD78E}"/>
                  </a:ext>
                </a:extLst>
              </p:cNvPr>
              <p:cNvSpPr txBox="1"/>
              <p:nvPr/>
            </p:nvSpPr>
            <p:spPr>
              <a:xfrm>
                <a:off x="4905375" y="3066840"/>
                <a:ext cx="2728848" cy="30567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F12418-EA02-4B00-86B5-1CCB58AFD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375" y="3066840"/>
                <a:ext cx="2728848" cy="30567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F2229A-3143-4605-9CA0-43F81F84BC30}"/>
                  </a:ext>
                </a:extLst>
              </p:cNvPr>
              <p:cNvSpPr txBox="1"/>
              <p:nvPr/>
            </p:nvSpPr>
            <p:spPr>
              <a:xfrm>
                <a:off x="7919973" y="3613047"/>
                <a:ext cx="4457700" cy="218521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5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5400" dirty="0"/>
                  <a:t> </a:t>
                </a:r>
                <a14:m>
                  <m:oMath xmlns:m="http://schemas.openxmlformats.org/officeDocument/2006/math">
                    <m:r>
                      <a:rPr lang="en-US" sz="54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5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5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5400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5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5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5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5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sz="28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5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5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5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4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54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54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54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54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5400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5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F2229A-3143-4605-9CA0-43F81F84B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973" y="3613047"/>
                <a:ext cx="4457700" cy="21852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9656569-06EA-4A11-8BD3-5140DE160CD2}"/>
                  </a:ext>
                </a:extLst>
              </p14:cNvPr>
              <p14:cNvContentPartPr/>
              <p14:nvPr/>
            </p14:nvContentPartPr>
            <p14:xfrm>
              <a:off x="2368876" y="1061695"/>
              <a:ext cx="3090960" cy="1517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9656569-06EA-4A11-8BD3-5140DE160C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50876" y="1044055"/>
                <a:ext cx="3126600" cy="15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9E0A52-65E7-4A3D-9231-BE654CC5BBE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062640" y="4529160"/>
              <a:ext cx="2725920" cy="1302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9E0A52-65E7-4A3D-9231-BE654CC5BB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53280" y="4519800"/>
                <a:ext cx="2744640" cy="13215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4615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6952">
        <p:fade/>
      </p:transition>
    </mc:Choice>
    <mc:Fallback xmlns="">
      <p:transition spd="med" advTm="3695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8842F1-F7EA-4BE9-95F5-EF0CE647BDB7}"/>
              </a:ext>
            </a:extLst>
          </p:cNvPr>
          <p:cNvSpPr txBox="1"/>
          <p:nvPr/>
        </p:nvSpPr>
        <p:spPr>
          <a:xfrm>
            <a:off x="133350" y="202607"/>
            <a:ext cx="10115550" cy="769441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/>
              <a:t>Geodesics in a 2D plane… are straight 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D5F97C-A6D7-433F-904A-17D1681A7F37}"/>
                  </a:ext>
                </a:extLst>
              </p:cNvPr>
              <p:cNvSpPr txBox="1"/>
              <p:nvPr/>
            </p:nvSpPr>
            <p:spPr>
              <a:xfrm>
                <a:off x="9525" y="1172103"/>
                <a:ext cx="6240939" cy="94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acc>
                        <m:accPr>
                          <m:chr m:val="⃗"/>
                          <m:ctrlPr>
                            <a:rPr lang="en-US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acc>
                        <m:accPr>
                          <m:chr m:val="⃗"/>
                          <m:ctrlPr>
                            <a:rPr lang="en-US" sz="4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D5F97C-A6D7-433F-904A-17D1681A7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" y="1172103"/>
                <a:ext cx="6240939" cy="94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8B6994-B20B-4D0F-B693-0671697D1C94}"/>
                  </a:ext>
                </a:extLst>
              </p:cNvPr>
              <p:cNvSpPr txBox="1"/>
              <p:nvPr/>
            </p:nvSpPr>
            <p:spPr>
              <a:xfrm>
                <a:off x="7105650" y="972048"/>
                <a:ext cx="4457700" cy="175432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5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5400" dirty="0"/>
                  <a:t> </a:t>
                </a:r>
                <a14:m>
                  <m:oMath xmlns:m="http://schemas.openxmlformats.org/officeDocument/2006/math">
                    <m:r>
                      <a:rPr lang="en-US" sz="54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5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5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5400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5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5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5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5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5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5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4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54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54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54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54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5400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5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8B6994-B20B-4D0F-B693-0671697D1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650" y="972048"/>
                <a:ext cx="4457700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ADF02D-0FE0-43CD-A86C-68BB47751FCA}"/>
                  </a:ext>
                </a:extLst>
              </p:cNvPr>
              <p:cNvSpPr txBox="1"/>
              <p:nvPr/>
            </p:nvSpPr>
            <p:spPr>
              <a:xfrm>
                <a:off x="133350" y="2852913"/>
                <a:ext cx="11895757" cy="10461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5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sz="54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5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5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⃗"/>
                          <m:ctrlP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400" i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5400" i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54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5400" i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5400" i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⃗"/>
                          <m:ctrlPr>
                            <a:rPr lang="en-US" sz="5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ADF02D-0FE0-43CD-A86C-68BB47751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" y="2852913"/>
                <a:ext cx="11895757" cy="10461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2373DE-90F9-4FCC-8962-52BFD3E5816C}"/>
                  </a:ext>
                </a:extLst>
              </p:cNvPr>
              <p:cNvSpPr txBox="1"/>
              <p:nvPr/>
            </p:nvSpPr>
            <p:spPr>
              <a:xfrm>
                <a:off x="191595" y="4286760"/>
                <a:ext cx="12414489" cy="2066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5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en-US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4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sz="54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4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5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5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CA" sz="54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+5</m:t>
                          </m:r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5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5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54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2373DE-90F9-4FCC-8962-52BFD3E58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95" y="4286760"/>
                <a:ext cx="12414489" cy="20666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555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8842F1-F7EA-4BE9-95F5-EF0CE647BDB7}"/>
              </a:ext>
            </a:extLst>
          </p:cNvPr>
          <p:cNvSpPr txBox="1"/>
          <p:nvPr/>
        </p:nvSpPr>
        <p:spPr>
          <a:xfrm>
            <a:off x="133350" y="202607"/>
            <a:ext cx="10115550" cy="769441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/>
              <a:t>Geodesics in a 2D plane… are straight 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D5F97C-A6D7-433F-904A-17D1681A7F37}"/>
                  </a:ext>
                </a:extLst>
              </p:cNvPr>
              <p:cNvSpPr txBox="1"/>
              <p:nvPr/>
            </p:nvSpPr>
            <p:spPr>
              <a:xfrm>
                <a:off x="9525" y="1172103"/>
                <a:ext cx="6240939" cy="94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acc>
                        <m:accPr>
                          <m:chr m:val="⃗"/>
                          <m:ctrlPr>
                            <a:rPr lang="en-US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acc>
                        <m:accPr>
                          <m:chr m:val="⃗"/>
                          <m:ctrlPr>
                            <a:rPr lang="en-US" sz="4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D5F97C-A6D7-433F-904A-17D1681A7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" y="1172103"/>
                <a:ext cx="6240939" cy="94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8B6994-B20B-4D0F-B693-0671697D1C94}"/>
                  </a:ext>
                </a:extLst>
              </p:cNvPr>
              <p:cNvSpPr txBox="1"/>
              <p:nvPr/>
            </p:nvSpPr>
            <p:spPr>
              <a:xfrm>
                <a:off x="7105650" y="972048"/>
                <a:ext cx="4223989" cy="1754326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5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5400" dirty="0"/>
                  <a:t> </a:t>
                </a:r>
                <a14:m>
                  <m:oMath xmlns:m="http://schemas.openxmlformats.org/officeDocument/2006/math">
                    <m:r>
                      <a:rPr lang="en-US" sz="54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5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5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5400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5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5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5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5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5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5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4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54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54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54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54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5400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5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8B6994-B20B-4D0F-B693-0671697D1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650" y="972048"/>
                <a:ext cx="4223989" cy="1754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ADF02D-0FE0-43CD-A86C-68BB47751FCA}"/>
                  </a:ext>
                </a:extLst>
              </p:cNvPr>
              <p:cNvSpPr txBox="1"/>
              <p:nvPr/>
            </p:nvSpPr>
            <p:spPr>
              <a:xfrm>
                <a:off x="133350" y="2852913"/>
                <a:ext cx="11895757" cy="10461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5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sz="54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5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5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⃗"/>
                          <m:ctrlP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400" i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5400" i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54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5400" i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5400" i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⃗"/>
                          <m:ctrlPr>
                            <a:rPr lang="en-US" sz="5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ADF02D-0FE0-43CD-A86C-68BB47751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" y="2852913"/>
                <a:ext cx="11895757" cy="10461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2373DE-90F9-4FCC-8962-52BFD3E5816C}"/>
                  </a:ext>
                </a:extLst>
              </p:cNvPr>
              <p:cNvSpPr txBox="1"/>
              <p:nvPr/>
            </p:nvSpPr>
            <p:spPr>
              <a:xfrm>
                <a:off x="191595" y="4286760"/>
                <a:ext cx="12183272" cy="2073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3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3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5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3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5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3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53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53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3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53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53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3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53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5300" i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300" i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5300" i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53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3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n-US" sz="53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3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5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3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3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53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53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3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53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5300" i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300" i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5300" i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53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3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sz="53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3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5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53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300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acc>
                        <m:accPr>
                          <m:chr m:val="⃗"/>
                          <m:ctrlPr>
                            <a:rPr lang="en-US" sz="53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3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53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sz="53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3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5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3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⃗"/>
                              <m:ctrlPr>
                                <a:rPr lang="en-US" sz="53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3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5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CA" sz="53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2373DE-90F9-4FCC-8962-52BFD3E58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95" y="4286760"/>
                <a:ext cx="12183272" cy="20739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56784BE-C5D3-4B81-AD3B-E6807D5665B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036680" y="845640"/>
              <a:ext cx="5758200" cy="5666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56784BE-C5D3-4B81-AD3B-E6807D5665B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27320" y="836280"/>
                <a:ext cx="5776920" cy="5684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0768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49"/>
    </mc:Choice>
    <mc:Fallback xmlns="">
      <p:transition spd="slow" advTm="318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2" grpId="0"/>
      <p:bldP spid="1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8842F1-F7EA-4BE9-95F5-EF0CE647BDB7}"/>
              </a:ext>
            </a:extLst>
          </p:cNvPr>
          <p:cNvSpPr txBox="1"/>
          <p:nvPr/>
        </p:nvSpPr>
        <p:spPr>
          <a:xfrm>
            <a:off x="133350" y="202607"/>
            <a:ext cx="10115550" cy="769441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/>
              <a:t>Geodesics in a 2D plane… are straight 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2373DE-90F9-4FCC-8962-52BFD3E5816C}"/>
                  </a:ext>
                </a:extLst>
              </p:cNvPr>
              <p:cNvSpPr txBox="1"/>
              <p:nvPr/>
            </p:nvSpPr>
            <p:spPr>
              <a:xfrm>
                <a:off x="191595" y="1355099"/>
                <a:ext cx="12183272" cy="2073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3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3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5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3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5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3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53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53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3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53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53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3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53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5300" i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300" i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5300" i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53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3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n-US" sz="53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3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5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3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3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53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53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3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53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5300" i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300" i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5300" i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53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3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sz="53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3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5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53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300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acc>
                        <m:accPr>
                          <m:chr m:val="⃗"/>
                          <m:ctrlPr>
                            <a:rPr lang="en-US" sz="53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3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US" sz="53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sz="53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3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5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3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⃗"/>
                              <m:ctrlPr>
                                <a:rPr lang="en-US" sz="53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3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  <m:r>
                            <a:rPr lang="en-US" sz="53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CA" sz="53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2373DE-90F9-4FCC-8962-52BFD3E58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95" y="1355099"/>
                <a:ext cx="12183272" cy="20739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AE42799-FF10-4712-819C-DD349C727763}"/>
              </a:ext>
            </a:extLst>
          </p:cNvPr>
          <p:cNvGrpSpPr/>
          <p:nvPr/>
        </p:nvGrpSpPr>
        <p:grpSpPr>
          <a:xfrm>
            <a:off x="864781" y="3591776"/>
            <a:ext cx="5231219" cy="3260648"/>
            <a:chOff x="864781" y="3591776"/>
            <a:chExt cx="5231219" cy="326064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39BC328-256E-46A5-AD87-374F1684365E}"/>
                </a:ext>
              </a:extLst>
            </p:cNvPr>
            <p:cNvGrpSpPr/>
            <p:nvPr/>
          </p:nvGrpSpPr>
          <p:grpSpPr>
            <a:xfrm>
              <a:off x="864781" y="3650118"/>
              <a:ext cx="5231219" cy="3202306"/>
              <a:chOff x="6570223" y="1085720"/>
              <a:chExt cx="5231219" cy="3202306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C3FC0C0-C858-4E07-845B-4B19F964D560}"/>
                  </a:ext>
                </a:extLst>
              </p:cNvPr>
              <p:cNvGrpSpPr/>
              <p:nvPr/>
            </p:nvGrpSpPr>
            <p:grpSpPr>
              <a:xfrm>
                <a:off x="6570223" y="2112297"/>
                <a:ext cx="2192413" cy="2175729"/>
                <a:chOff x="8665264" y="3680754"/>
                <a:chExt cx="2192413" cy="2175729"/>
              </a:xfrm>
            </p:grpSpPr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696B0B45-98F6-4BB1-ADFB-6AB9BF3B10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81602" y="5016156"/>
                  <a:ext cx="925515" cy="290071"/>
                </a:xfrm>
                <a:prstGeom prst="straightConnector1">
                  <a:avLst/>
                </a:prstGeom>
                <a:ln w="762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D26F2B28-6A54-4077-9DB9-5AFA820ECE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306282" y="4020070"/>
                  <a:ext cx="141526" cy="1100056"/>
                </a:xfrm>
                <a:prstGeom prst="straightConnector1">
                  <a:avLst/>
                </a:prstGeom>
                <a:ln w="762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F1C84F7E-248D-4993-85EE-BECEDE28BF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376885" y="4388232"/>
                  <a:ext cx="799913" cy="748275"/>
                </a:xfrm>
                <a:prstGeom prst="straightConnector1">
                  <a:avLst/>
                </a:prstGeom>
                <a:ln w="762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FEC5DC6D-0D91-4192-AAA8-8171B91D1B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65264" y="3680754"/>
                      <a:ext cx="617157" cy="70788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softEdge rad="127000"/>
                    </a:effectLst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000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oMath>
                        </m:oMathPara>
                      </a14:m>
                      <a:endParaRPr lang="en-CA" sz="400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FEC5DC6D-0D91-4192-AAA8-8171B91D1B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65264" y="3680754"/>
                      <a:ext cx="617157" cy="70788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effectLst>
                      <a:softEdge rad="127000"/>
                    </a:effectLst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2053443A-D751-4841-853C-EB8BFF64E3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14872" y="5148597"/>
                      <a:ext cx="642805" cy="70788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softEdge rad="127000"/>
                    </a:effectLst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000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oMath>
                        </m:oMathPara>
                      </a14:m>
                      <a:endParaRPr lang="en-CA" sz="400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2053443A-D751-4841-853C-EB8BFF64E31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4872" y="5148597"/>
                      <a:ext cx="642805" cy="70788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effectLst>
                      <a:softEdge rad="127000"/>
                    </a:effectLst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33CE47F7-E7E3-4508-B9F9-E038FD1497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33993" y="3768129"/>
                      <a:ext cx="642805" cy="70788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softEdge rad="127000"/>
                    </a:effectLst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000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oMath>
                        </m:oMathPara>
                      </a14:m>
                      <a:endParaRPr lang="en-CA" sz="400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33CE47F7-E7E3-4508-B9F9-E038FD1497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33993" y="3768129"/>
                      <a:ext cx="642805" cy="70788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effectLst>
                      <a:softEdge rad="127000"/>
                    </a:effectLst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3813552A-5E54-4A9C-A317-A7AD683043B2}"/>
                  </a:ext>
                </a:extLst>
              </p:cNvPr>
              <p:cNvGrpSpPr/>
              <p:nvPr/>
            </p:nvGrpSpPr>
            <p:grpSpPr>
              <a:xfrm>
                <a:off x="7438952" y="2175567"/>
                <a:ext cx="2190256" cy="1316766"/>
                <a:chOff x="7438952" y="2175567"/>
                <a:chExt cx="2190256" cy="131676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D81AF28A-DD92-4291-937C-179194D227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10894" y="2907558"/>
                      <a:ext cx="511871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oMath>
                        </m:oMathPara>
                      </a14:m>
                      <a:endParaRPr lang="en-CA" sz="3200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D81AF28A-DD92-4291-937C-179194D2278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10894" y="2907558"/>
                      <a:ext cx="511871" cy="58477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A0F1C8DB-6DDC-41B2-8F39-34C0D9B3F6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438952" y="2175567"/>
                  <a:ext cx="2190256" cy="128047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6F544F2-A90D-4EC1-93EF-11BD96BC8B88}"/>
                  </a:ext>
                </a:extLst>
              </p:cNvPr>
              <p:cNvGrpSpPr/>
              <p:nvPr/>
            </p:nvGrpSpPr>
            <p:grpSpPr>
              <a:xfrm>
                <a:off x="8800984" y="1436063"/>
                <a:ext cx="805631" cy="914367"/>
                <a:chOff x="8800984" y="1436063"/>
                <a:chExt cx="805631" cy="914367"/>
              </a:xfrm>
            </p:grpSpPr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7EEF95F2-97A0-4889-A2F9-2784CAA6A6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800984" y="1436063"/>
                  <a:ext cx="805631" cy="800093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2FD991C0-BD27-47BA-B43F-9B3E41F5F2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37870" y="1765655"/>
                      <a:ext cx="516873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3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oMath>
                        </m:oMathPara>
                      </a14:m>
                      <a:endParaRPr lang="en-CA" sz="3200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2FD991C0-BD27-47BA-B43F-9B3E41F5F28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37870" y="1765655"/>
                      <a:ext cx="516873" cy="58477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258A753-7D07-4C98-ABA4-B731CE659D90}"/>
                  </a:ext>
                </a:extLst>
              </p:cNvPr>
              <p:cNvGrpSpPr/>
              <p:nvPr/>
            </p:nvGrpSpPr>
            <p:grpSpPr>
              <a:xfrm>
                <a:off x="9577997" y="2196751"/>
                <a:ext cx="1278333" cy="697086"/>
                <a:chOff x="9577997" y="2196751"/>
                <a:chExt cx="1278333" cy="697086"/>
              </a:xfrm>
            </p:grpSpPr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AF037289-F2F9-48BB-84DD-EE548A0E06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77997" y="2196751"/>
                  <a:ext cx="1174566" cy="28812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88A87CBB-3BB4-49A5-9D5A-5E49A34373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48435" y="2236156"/>
                      <a:ext cx="507895" cy="65768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32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oMath>
                        </m:oMathPara>
                      </a14:m>
                      <a:endParaRPr lang="en-CA" sz="3200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88A87CBB-3BB4-49A5-9D5A-5E49A343732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348435" y="2236156"/>
                      <a:ext cx="507895" cy="65768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EC2BCE9B-8D1F-4D68-92A6-9074C046D189}"/>
                  </a:ext>
                </a:extLst>
              </p:cNvPr>
              <p:cNvGrpSpPr/>
              <p:nvPr/>
            </p:nvGrpSpPr>
            <p:grpSpPr>
              <a:xfrm>
                <a:off x="7230150" y="1085720"/>
                <a:ext cx="4571292" cy="2222061"/>
                <a:chOff x="7230150" y="1085720"/>
                <a:chExt cx="4571292" cy="2222061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A04A1A70-69FA-47C8-86DB-8947C180C0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06615" y="1102989"/>
                  <a:ext cx="2015105" cy="2015105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35986203-3569-447C-9A36-2334413A2A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30150" y="1085720"/>
                  <a:ext cx="2222061" cy="2222061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9BA7064-CE17-4E3B-83BA-2855C71AF2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60355" y="2199672"/>
                  <a:ext cx="3257559" cy="3627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83EFB067-9A43-463D-BE99-4AD286EB7A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1844" y="1399938"/>
                  <a:ext cx="3066591" cy="6876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F13E1BA2-4DCC-4F34-9BD9-ABD1563EB2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41233" y="2934644"/>
                  <a:ext cx="3360209" cy="75352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F19B677-68ED-4257-A05B-BD1A4E9AD22D}"/>
                </a:ext>
              </a:extLst>
            </p:cNvPr>
            <p:cNvCxnSpPr>
              <a:cxnSpLocks/>
            </p:cNvCxnSpPr>
            <p:nvPr/>
          </p:nvCxnSpPr>
          <p:spPr>
            <a:xfrm>
              <a:off x="2689067" y="3591776"/>
              <a:ext cx="2154727" cy="2154727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4DE6D41-FF11-44CA-BA71-41D4F7924F3C}"/>
              </a:ext>
            </a:extLst>
          </p:cNvPr>
          <p:cNvGrpSpPr/>
          <p:nvPr/>
        </p:nvGrpSpPr>
        <p:grpSpPr>
          <a:xfrm>
            <a:off x="1863089" y="3172571"/>
            <a:ext cx="1786212" cy="1049384"/>
            <a:chOff x="1863089" y="3172571"/>
            <a:chExt cx="1786212" cy="10493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47811EC-8C75-41F4-BDCC-EA675BCF4AD2}"/>
                    </a:ext>
                  </a:extLst>
                </p:cNvPr>
                <p:cNvSpPr txBox="1"/>
                <p:nvPr/>
              </p:nvSpPr>
              <p:spPr>
                <a:xfrm>
                  <a:off x="2254869" y="3172571"/>
                  <a:ext cx="631006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CA" sz="4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47811EC-8C75-41F4-BDCC-EA675BCF4A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4869" y="3172571"/>
                  <a:ext cx="631006" cy="8309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ACD5C06-10C1-46E9-9656-125A4033E670}"/>
                </a:ext>
              </a:extLst>
            </p:cNvPr>
            <p:cNvCxnSpPr>
              <a:cxnSpLocks/>
            </p:cNvCxnSpPr>
            <p:nvPr/>
          </p:nvCxnSpPr>
          <p:spPr>
            <a:xfrm>
              <a:off x="1863089" y="3952519"/>
              <a:ext cx="1786212" cy="269436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7DA7AC2-C769-4FE9-9C08-79CB7CBDE13D}"/>
              </a:ext>
            </a:extLst>
          </p:cNvPr>
          <p:cNvGrpSpPr/>
          <p:nvPr/>
        </p:nvGrpSpPr>
        <p:grpSpPr>
          <a:xfrm>
            <a:off x="1143862" y="3937080"/>
            <a:ext cx="711079" cy="2091232"/>
            <a:chOff x="1143862" y="3937080"/>
            <a:chExt cx="711079" cy="2091232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B1B538A-0CA7-4321-B1F4-0EBE537E28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686" y="3937080"/>
              <a:ext cx="129255" cy="209123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C54B78F-9F90-4877-9CCD-AC71253E5C26}"/>
                    </a:ext>
                  </a:extLst>
                </p:cNvPr>
                <p:cNvSpPr txBox="1"/>
                <p:nvPr/>
              </p:nvSpPr>
              <p:spPr>
                <a:xfrm>
                  <a:off x="1143862" y="4081585"/>
                  <a:ext cx="682174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oMath>
                    </m:oMathPara>
                  </a14:m>
                  <a:endParaRPr lang="en-CA" sz="48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C54B78F-9F90-4877-9CCD-AC71253E5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862" y="4081585"/>
                  <a:ext cx="682174" cy="83099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F489B02-F621-4B20-AD72-2EB652B8AA4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40520" y="762840"/>
              <a:ext cx="10917720" cy="39974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F489B02-F621-4B20-AD72-2EB652B8AA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1160" y="753480"/>
                <a:ext cx="10936440" cy="40161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1975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052"/>
    </mc:Choice>
    <mc:Fallback xmlns="">
      <p:transition spd="slow" advTm="760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907309-C4DD-4CC7-9A9F-0E827E798DB5}"/>
              </a:ext>
            </a:extLst>
          </p:cNvPr>
          <p:cNvSpPr txBox="1"/>
          <p:nvPr/>
        </p:nvSpPr>
        <p:spPr>
          <a:xfrm>
            <a:off x="22286" y="903245"/>
            <a:ext cx="12169713" cy="363176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C00000"/>
                </a:solidFill>
              </a:rPr>
              <a:t>Example:</a:t>
            </a:r>
          </a:p>
          <a:p>
            <a:pPr algn="ctr"/>
            <a:r>
              <a:rPr lang="en-US" sz="11500" dirty="0">
                <a:solidFill>
                  <a:srgbClr val="C00000"/>
                </a:solidFill>
              </a:rPr>
              <a:t>The Sphere</a:t>
            </a:r>
            <a:endParaRPr lang="en-CA" sz="115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21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5"/>
    </mc:Choice>
    <mc:Fallback xmlns="">
      <p:transition spd="slow" advTm="459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469F7-5BAC-4192-9522-6B8E2444A1E5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u="sng" dirty="0"/>
              <a:t>The Plan</a:t>
            </a:r>
            <a:r>
              <a:rPr lang="en-US" sz="4800" dirty="0"/>
              <a:t>: To compute geodesics on a surface…</a:t>
            </a:r>
            <a:endParaRPr lang="en-CA" sz="4800" u="sn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CC84E8-2574-464A-AA64-FB11244C098C}"/>
              </a:ext>
            </a:extLst>
          </p:cNvPr>
          <p:cNvGrpSpPr/>
          <p:nvPr/>
        </p:nvGrpSpPr>
        <p:grpSpPr>
          <a:xfrm>
            <a:off x="438150" y="830997"/>
            <a:ext cx="8153400" cy="2517114"/>
            <a:chOff x="438150" y="830997"/>
            <a:chExt cx="8153400" cy="2517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F4BFCE7-F44C-4626-8D96-5A451F265B9A}"/>
                    </a:ext>
                  </a:extLst>
                </p:cNvPr>
                <p:cNvSpPr txBox="1"/>
                <p:nvPr/>
              </p:nvSpPr>
              <p:spPr>
                <a:xfrm>
                  <a:off x="1695450" y="1770179"/>
                  <a:ext cx="6686550" cy="15779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6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6000" i="1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  <m:t>𝔤</m:t>
                          </m:r>
                        </m:e>
                        <m:sup>
                          <m:r>
                            <a:rPr lang="en-US" sz="6000" i="1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6000" b="0" i="1" smtClean="0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a14:m>
                  <a:r>
                    <a:rPr lang="en-US" sz="6000" dirty="0"/>
                    <a:t>  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F4BFCE7-F44C-4626-8D96-5A451F265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5450" y="1770179"/>
                  <a:ext cx="6686550" cy="15779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0A64AA-5363-4844-8D66-FFC1A4EDB506}"/>
                </a:ext>
              </a:extLst>
            </p:cNvPr>
            <p:cNvSpPr txBox="1"/>
            <p:nvPr/>
          </p:nvSpPr>
          <p:spPr>
            <a:xfrm>
              <a:off x="438150" y="830997"/>
              <a:ext cx="8153400" cy="8309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800" dirty="0"/>
                <a:t>1. Compute Christoffel Symbols</a:t>
              </a:r>
              <a:endParaRPr lang="en-CA" sz="4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170A4-384F-478E-9B22-3188D3845F33}"/>
              </a:ext>
            </a:extLst>
          </p:cNvPr>
          <p:cNvGrpSpPr/>
          <p:nvPr/>
        </p:nvGrpSpPr>
        <p:grpSpPr>
          <a:xfrm>
            <a:off x="476250" y="3722018"/>
            <a:ext cx="8408646" cy="2787068"/>
            <a:chOff x="476250" y="3722018"/>
            <a:chExt cx="8408646" cy="27870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D26A8DF-E6A6-4396-881C-CA1F68E4AF24}"/>
                    </a:ext>
                  </a:extLst>
                </p:cNvPr>
                <p:cNvSpPr txBox="1"/>
                <p:nvPr/>
              </p:nvSpPr>
              <p:spPr>
                <a:xfrm>
                  <a:off x="1695450" y="4926922"/>
                  <a:ext cx="7189446" cy="15821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f>
                        <m:f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60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6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60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f>
                        <m:f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6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6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sz="6000" dirty="0"/>
                    <a:t> 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D26A8DF-E6A6-4396-881C-CA1F68E4AF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5450" y="4926922"/>
                  <a:ext cx="7189446" cy="158216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C426AD-2EE8-4BDB-A0A0-B5331FF04A9A}"/>
                </a:ext>
              </a:extLst>
            </p:cNvPr>
            <p:cNvSpPr txBox="1"/>
            <p:nvPr/>
          </p:nvSpPr>
          <p:spPr>
            <a:xfrm>
              <a:off x="476250" y="3722018"/>
              <a:ext cx="8153400" cy="8309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800" dirty="0"/>
                <a:t>2. Solve Geodesic Equations</a:t>
              </a:r>
              <a:endParaRPr lang="en-CA" sz="48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8340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63"/>
    </mc:Choice>
    <mc:Fallback xmlns="">
      <p:transition spd="slow" advTm="6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8842F1-F7EA-4BE9-95F5-EF0CE647BDB7}"/>
              </a:ext>
            </a:extLst>
          </p:cNvPr>
          <p:cNvSpPr txBox="1"/>
          <p:nvPr/>
        </p:nvSpPr>
        <p:spPr>
          <a:xfrm>
            <a:off x="133350" y="202607"/>
            <a:ext cx="10115550" cy="769441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/>
              <a:t>From Tensor Calculus Video #12: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D5F97C-A6D7-433F-904A-17D1681A7F37}"/>
                  </a:ext>
                </a:extLst>
              </p:cNvPr>
              <p:cNvSpPr txBox="1"/>
              <p:nvPr/>
            </p:nvSpPr>
            <p:spPr>
              <a:xfrm>
                <a:off x="0" y="2141599"/>
                <a:ext cx="5912709" cy="2073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den>
                    </m:f>
                    <m:r>
                      <a:rPr lang="en-US" sz="40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CA" sz="4400" dirty="0"/>
                  <a:t> </a:t>
                </a:r>
                <a:endParaRPr lang="en-US" sz="4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den>
                    </m:f>
                    <m:r>
                      <a:rPr lang="en-US" sz="40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  <m:r>
                      <a:rPr lang="en-US" sz="40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CA" sz="40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D5F97C-A6D7-433F-904A-17D1681A7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41599"/>
                <a:ext cx="5912709" cy="20732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0AD745-3417-42CF-BF91-CB0ECD01D430}"/>
                  </a:ext>
                </a:extLst>
              </p:cNvPr>
              <p:cNvSpPr txBox="1"/>
              <p:nvPr/>
            </p:nvSpPr>
            <p:spPr>
              <a:xfrm>
                <a:off x="7838328" y="202607"/>
                <a:ext cx="4220322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0AD745-3417-42CF-BF91-CB0ECD01D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328" y="202607"/>
                <a:ext cx="4220322" cy="19389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543F7CF3-2576-4BF7-A5D2-40FA4C3A9FFF}"/>
              </a:ext>
            </a:extLst>
          </p:cNvPr>
          <p:cNvGrpSpPr/>
          <p:nvPr/>
        </p:nvGrpSpPr>
        <p:grpSpPr>
          <a:xfrm>
            <a:off x="6543663" y="1977927"/>
            <a:ext cx="5314265" cy="5476949"/>
            <a:chOff x="7573081" y="2112437"/>
            <a:chExt cx="4125978" cy="425228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894BF78-5EE8-4DB1-8325-225CEFFFE4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grayscl/>
            </a:blip>
            <a:srcRect t="774" b="1"/>
            <a:stretch/>
          </p:blipFill>
          <p:spPr>
            <a:xfrm>
              <a:off x="7573081" y="2112437"/>
              <a:ext cx="4125978" cy="4252285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43FA356-CAB7-4459-B5FE-A6C1EF42E5A1}"/>
                    </a:ext>
                  </a:extLst>
                </p14:cNvPr>
                <p14:cNvContentPartPr/>
                <p14:nvPr/>
              </p14:nvContentPartPr>
              <p14:xfrm>
                <a:off x="8445840" y="2698722"/>
                <a:ext cx="2581200" cy="2655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44BB22E-08F6-45E7-829D-6E64D8D41AA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31862" y="2684747"/>
                  <a:ext cx="2608877" cy="268267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4DA3C4-A5BC-4801-AB24-78F63AEFEB35}"/>
              </a:ext>
            </a:extLst>
          </p:cNvPr>
          <p:cNvGrpSpPr/>
          <p:nvPr/>
        </p:nvGrpSpPr>
        <p:grpSpPr>
          <a:xfrm>
            <a:off x="8484001" y="3185708"/>
            <a:ext cx="3032496" cy="1899924"/>
            <a:chOff x="8681054" y="2219892"/>
            <a:chExt cx="3032496" cy="1899924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4C9A95E-2F74-4454-BDDE-6488C3F75543}"/>
                </a:ext>
              </a:extLst>
            </p:cNvPr>
            <p:cNvCxnSpPr>
              <a:cxnSpLocks/>
            </p:cNvCxnSpPr>
            <p:nvPr/>
          </p:nvCxnSpPr>
          <p:spPr>
            <a:xfrm>
              <a:off x="9327914" y="3686716"/>
              <a:ext cx="1502381" cy="21893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1E5ECA2-C719-4D48-8B32-90B4EAA73730}"/>
                    </a:ext>
                  </a:extLst>
                </p:cNvPr>
                <p:cNvSpPr txBox="1"/>
                <p:nvPr/>
              </p:nvSpPr>
              <p:spPr>
                <a:xfrm>
                  <a:off x="10857140" y="3288819"/>
                  <a:ext cx="856410" cy="830997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noFill/>
                </a:ln>
                <a:effectLst>
                  <a:softEdge rad="127000"/>
                </a:effectLst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8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40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44513B6-EAD0-488B-9E21-CAEC4827A0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7140" y="3288819"/>
                  <a:ext cx="856410" cy="83099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76200">
                  <a:noFill/>
                </a:ln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A1E2135-3016-46FA-A343-1D41AF7CC755}"/>
                </a:ext>
              </a:extLst>
            </p:cNvPr>
            <p:cNvCxnSpPr>
              <a:cxnSpLocks/>
            </p:cNvCxnSpPr>
            <p:nvPr/>
          </p:nvCxnSpPr>
          <p:spPr>
            <a:xfrm>
              <a:off x="8681054" y="2418691"/>
              <a:ext cx="758136" cy="270402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F197301-DEA0-4DFA-85B7-721479739213}"/>
                    </a:ext>
                  </a:extLst>
                </p:cNvPr>
                <p:cNvSpPr txBox="1"/>
                <p:nvPr/>
              </p:nvSpPr>
              <p:spPr>
                <a:xfrm>
                  <a:off x="9443593" y="2219892"/>
                  <a:ext cx="856410" cy="830997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noFill/>
                </a:ln>
                <a:effectLst>
                  <a:softEdge rad="127000"/>
                </a:effectLst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8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40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C3FF819-DA10-4407-8DE9-FF502C9AE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3593" y="2219892"/>
                  <a:ext cx="856410" cy="83099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76200">
                  <a:noFill/>
                </a:ln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59DE10-A6C3-4E83-A07A-2925E5200EEB}"/>
              </a:ext>
            </a:extLst>
          </p:cNvPr>
          <p:cNvGrpSpPr/>
          <p:nvPr/>
        </p:nvGrpSpPr>
        <p:grpSpPr>
          <a:xfrm>
            <a:off x="7230339" y="3339732"/>
            <a:ext cx="2276518" cy="3548125"/>
            <a:chOff x="7427392" y="2373916"/>
            <a:chExt cx="2276518" cy="354812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49D2664-58A3-4AF8-9EA9-BC6696F6E3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60500" y="3660830"/>
              <a:ext cx="103549" cy="152606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0C7F870-1B95-4E8E-B384-74C6FA9D49A2}"/>
                    </a:ext>
                  </a:extLst>
                </p:cNvPr>
                <p:cNvSpPr txBox="1"/>
                <p:nvPr/>
              </p:nvSpPr>
              <p:spPr>
                <a:xfrm>
                  <a:off x="8847500" y="5091044"/>
                  <a:ext cx="856410" cy="830997"/>
                </a:xfrm>
                <a:prstGeom prst="rect">
                  <a:avLst/>
                </a:prstGeom>
                <a:noFill/>
                <a:ln w="76200">
                  <a:noFill/>
                </a:ln>
                <a:effectLst>
                  <a:softEdge rad="127000"/>
                </a:effectLst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40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41B0D5F-40F2-44A4-B8F8-16CF12E16A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7500" y="5091044"/>
                  <a:ext cx="856410" cy="83099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76200">
                  <a:noFill/>
                </a:ln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9B61C4-4670-49D2-A0C0-712DBC0DB8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0676" y="2373916"/>
              <a:ext cx="736744" cy="128691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70DDA14-8D4F-4726-A35E-E128514BC9B7}"/>
                    </a:ext>
                  </a:extLst>
                </p:cNvPr>
                <p:cNvSpPr txBox="1"/>
                <p:nvPr/>
              </p:nvSpPr>
              <p:spPr>
                <a:xfrm>
                  <a:off x="7427392" y="3614776"/>
                  <a:ext cx="856410" cy="830997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noFill/>
                </a:ln>
                <a:effectLst>
                  <a:softEdge rad="127000"/>
                </a:effectLst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40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D23C90D-6444-4F29-85DC-C403B4530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7392" y="3614776"/>
                  <a:ext cx="856410" cy="83099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76200">
                  <a:noFill/>
                </a:ln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9F53A2D-51B9-42C9-B05B-216D99172BF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603800" y="169920"/>
              <a:ext cx="8030160" cy="4766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9F53A2D-51B9-42C9-B05B-216D99172B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94440" y="160560"/>
                <a:ext cx="8048880" cy="47851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7623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232"/>
    </mc:Choice>
    <mc:Fallback xmlns="">
      <p:transition spd="slow" advTm="502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8842F1-F7EA-4BE9-95F5-EF0CE647BDB7}"/>
              </a:ext>
            </a:extLst>
          </p:cNvPr>
          <p:cNvSpPr txBox="1"/>
          <p:nvPr/>
        </p:nvSpPr>
        <p:spPr>
          <a:xfrm>
            <a:off x="133350" y="202607"/>
            <a:ext cx="10115550" cy="769441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/>
              <a:t>From Tensor Calculus Video #12: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D5F97C-A6D7-433F-904A-17D1681A7F37}"/>
                  </a:ext>
                </a:extLst>
              </p:cNvPr>
              <p:cNvSpPr txBox="1"/>
              <p:nvPr/>
            </p:nvSpPr>
            <p:spPr>
              <a:xfrm>
                <a:off x="0" y="2141599"/>
                <a:ext cx="12386276" cy="2073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   </m:t>
                    </m:r>
                    <m:func>
                      <m:func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den>
                    </m:f>
                    <m:r>
                      <a:rPr lang="en-US" sz="4000" i="1" dirty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  <m:r>
                      <m:rPr>
                        <m:nor/>
                      </m:rPr>
                      <a:rPr lang="en-US" sz="4000" dirty="0"/>
                      <m:t> </m:t>
                    </m:r>
                    <m:r>
                      <a:rPr lang="en-US" sz="4000" i="1" dirty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CA" sz="4400" dirty="0"/>
                  <a:t> </a:t>
                </a:r>
                <a:endParaRPr lang="en-US" sz="4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sz="4000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den>
                    </m:f>
                    <m:r>
                      <a:rPr lang="en-US" sz="4000" i="1" dirty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</m:oMath>
                </a14:m>
                <a:r>
                  <a:rPr lang="en-CA" sz="40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D5F97C-A6D7-433F-904A-17D1681A7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41599"/>
                <a:ext cx="12386276" cy="20732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0AD745-3417-42CF-BF91-CB0ECD01D430}"/>
                  </a:ext>
                </a:extLst>
              </p:cNvPr>
              <p:cNvSpPr txBox="1"/>
              <p:nvPr/>
            </p:nvSpPr>
            <p:spPr>
              <a:xfrm>
                <a:off x="7838328" y="202607"/>
                <a:ext cx="4220322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0AD745-3417-42CF-BF91-CB0ECD01D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328" y="202607"/>
                <a:ext cx="4220322" cy="19389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29ACC2-AF2B-4E93-ACF8-7D547185953C}"/>
                  </a:ext>
                </a:extLst>
              </p:cNvPr>
              <p:cNvSpPr txBox="1"/>
              <p:nvPr/>
            </p:nvSpPr>
            <p:spPr>
              <a:xfrm>
                <a:off x="449455" y="4282230"/>
                <a:ext cx="11936821" cy="257577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4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4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den>
                              </m:f>
                              <m: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4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4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4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4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den>
                              </m:f>
                              <m: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4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4800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4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4800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  <m: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4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4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4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4800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  <m: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4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4800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4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4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4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sz="4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4800" dirty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4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4800" i="1" dirty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29ACC2-AF2B-4E93-ACF8-7D5471859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55" y="4282230"/>
                <a:ext cx="11936821" cy="25757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7FF79F-0726-463F-9258-A984EF730D1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143320" y="896040"/>
              <a:ext cx="6627960" cy="4494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7FF79F-0726-463F-9258-A984EF730D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33960" y="886680"/>
                <a:ext cx="6646680" cy="45133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7335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503">
        <p:fade/>
      </p:transition>
    </mc:Choice>
    <mc:Fallback xmlns="">
      <p:transition spd="med" advTm="1850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D5F97C-A6D7-433F-904A-17D1681A7F37}"/>
                  </a:ext>
                </a:extLst>
              </p:cNvPr>
              <p:cNvSpPr txBox="1"/>
              <p:nvPr/>
            </p:nvSpPr>
            <p:spPr>
              <a:xfrm>
                <a:off x="152400" y="141349"/>
                <a:ext cx="11010900" cy="187564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   </m:t>
                    </m:r>
                    <m:func>
                      <m:func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den>
                    </m:f>
                    <m:r>
                      <a:rPr lang="en-US" sz="3600" i="1" dirty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  <m:r>
                      <m:rPr>
                        <m:nor/>
                      </m:rPr>
                      <a:rPr lang="en-US" sz="3600" dirty="0"/>
                      <m:t> 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CA" sz="4000" dirty="0"/>
                  <a:t> </a:t>
                </a:r>
                <a:endParaRPr lang="en-US" sz="3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sz="3600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den>
                    </m:f>
                    <m:r>
                      <a:rPr lang="en-US" sz="3600" i="1" dirty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</m:oMath>
                </a14:m>
                <a:r>
                  <a:rPr lang="en-CA" sz="36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D5F97C-A6D7-433F-904A-17D1681A7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41349"/>
                <a:ext cx="11010900" cy="18756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29ACC2-AF2B-4E93-ACF8-7D547185953C}"/>
                  </a:ext>
                </a:extLst>
              </p:cNvPr>
              <p:cNvSpPr txBox="1"/>
              <p:nvPr/>
            </p:nvSpPr>
            <p:spPr>
              <a:xfrm>
                <a:off x="127589" y="2339130"/>
                <a:ext cx="11936821" cy="420365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d>
                      <m:dPr>
                        <m:ctrlP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</m:e>
                    </m:d>
                    <m:r>
                      <a:rPr lang="en-US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den>
                    </m:f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  <m:r>
                      <m:rPr>
                        <m:nor/>
                      </m:rPr>
                      <a:rPr lang="en-US" sz="3600" dirty="0"/>
                      <m:t> 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CA" sz="4000" dirty="0"/>
                  <a:t> </a:t>
                </a:r>
              </a:p>
              <a:p>
                <a:endParaRPr lang="en-US" sz="4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d>
                      <m:d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den>
                        </m:f>
                      </m:e>
                    </m:d>
                    <m:r>
                      <a:rPr lang="en-US" sz="3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den>
                    </m:f>
                    <m:r>
                      <a:rPr lang="en-US" sz="3600" i="1" dirty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</m:oMath>
                </a14:m>
                <a:r>
                  <a:rPr lang="en-US" sz="3600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sz="3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d>
                      <m:d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den>
                        </m:f>
                      </m:e>
                    </m:d>
                    <m:r>
                      <a:rPr lang="en-US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d>
                      <m:d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</m:e>
                    </m:d>
                    <m:r>
                      <a:rPr lang="en-US" sz="3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den>
                    </m:f>
                    <m:r>
                      <a:rPr lang="en-US" sz="3600" i="1" dirty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</m:oMath>
                </a14:m>
                <a:r>
                  <a:rPr lang="en-US" sz="360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29ACC2-AF2B-4E93-ACF8-7D5471859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89" y="2339130"/>
                <a:ext cx="11936821" cy="42036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FAC8C2-44D1-423F-88A6-532B5440F37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32840" y="85320"/>
              <a:ext cx="11028960" cy="6606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FAC8C2-44D1-423F-88A6-532B5440F3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3480" y="75960"/>
                <a:ext cx="11047680" cy="6625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5060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539"/>
    </mc:Choice>
    <mc:Fallback xmlns="">
      <p:transition spd="slow" advTm="475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469F7-5BAC-4192-9522-6B8E2444A1E5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u="sng" dirty="0"/>
              <a:t>Summary</a:t>
            </a:r>
            <a:endParaRPr lang="en-CA" sz="48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26A8DF-E6A6-4396-881C-CA1F68E4AF24}"/>
                  </a:ext>
                </a:extLst>
              </p:cNvPr>
              <p:cNvSpPr txBox="1"/>
              <p:nvPr/>
            </p:nvSpPr>
            <p:spPr>
              <a:xfrm>
                <a:off x="6295114" y="4317238"/>
                <a:ext cx="5659810" cy="23920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762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/>
                  <a:t>Geodesic Equations</a:t>
                </a:r>
                <a:endParaRPr lang="en-CA" sz="4800" dirty="0"/>
              </a:p>
              <a:p>
                <a:pPr algn="ctr"/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48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8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26A8DF-E6A6-4396-881C-CA1F68E4A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114" y="4317238"/>
                <a:ext cx="5659810" cy="2392001"/>
              </a:xfrm>
              <a:prstGeom prst="rect">
                <a:avLst/>
              </a:prstGeom>
              <a:blipFill>
                <a:blip r:embed="rId3"/>
                <a:stretch>
                  <a:fillRect t="-3941"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4BFCE7-F44C-4626-8D96-5A451F265B9A}"/>
                  </a:ext>
                </a:extLst>
              </p:cNvPr>
              <p:cNvSpPr txBox="1"/>
              <p:nvPr/>
            </p:nvSpPr>
            <p:spPr>
              <a:xfrm>
                <a:off x="297804" y="4303014"/>
                <a:ext cx="5053693" cy="118186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4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  <m:r>
                      <a:rPr lang="en-US" sz="4400" i="1" dirty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sz="44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𝔤</m:t>
                        </m:r>
                      </m:e>
                      <m:sup>
                        <m:r>
                          <a:rPr lang="en-US" sz="44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b="0" i="1" smtClean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4400" dirty="0"/>
                  <a:t> 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4BFCE7-F44C-4626-8D96-5A451F265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04" y="4303014"/>
                <a:ext cx="5053693" cy="11818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CA765A4-7FAB-445B-9FA7-023639D7749E}"/>
              </a:ext>
            </a:extLst>
          </p:cNvPr>
          <p:cNvSpPr txBox="1"/>
          <p:nvPr/>
        </p:nvSpPr>
        <p:spPr>
          <a:xfrm>
            <a:off x="2590768" y="81229"/>
            <a:ext cx="7944826" cy="1323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solidFill>
                  <a:schemeClr val="accent5">
                    <a:lumMod val="75000"/>
                  </a:schemeClr>
                </a:solidFill>
              </a:rPr>
              <a:t>Geodesic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en-US" sz="4000" b="1" dirty="0">
                <a:solidFill>
                  <a:srgbClr val="FF0000"/>
                </a:solidFill>
              </a:rPr>
              <a:t>straightest possible path</a:t>
            </a:r>
          </a:p>
          <a:p>
            <a:pPr algn="ctr"/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 in a curved surface/space. </a:t>
            </a:r>
            <a:endParaRPr lang="en-CA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AAAE49-9B1D-48D4-8B24-26D5D1C1C453}"/>
              </a:ext>
            </a:extLst>
          </p:cNvPr>
          <p:cNvSpPr txBox="1"/>
          <p:nvPr/>
        </p:nvSpPr>
        <p:spPr>
          <a:xfrm>
            <a:off x="297804" y="1495764"/>
            <a:ext cx="11596392" cy="1323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A Geodesic curve has </a:t>
            </a:r>
            <a:r>
              <a:rPr lang="en-US" sz="4000" b="1" dirty="0">
                <a:solidFill>
                  <a:srgbClr val="FF0000"/>
                </a:solidFill>
              </a:rPr>
              <a:t>zero </a:t>
            </a:r>
            <a:r>
              <a:rPr lang="en-US" sz="4000" b="1" u="sng" dirty="0">
                <a:solidFill>
                  <a:srgbClr val="FF0000"/>
                </a:solidFill>
              </a:rPr>
              <a:t>tangential</a:t>
            </a:r>
            <a:r>
              <a:rPr lang="en-US" sz="4000" b="1" dirty="0">
                <a:solidFill>
                  <a:srgbClr val="FF0000"/>
                </a:solidFill>
              </a:rPr>
              <a:t> acceleration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 when we travel along it at </a:t>
            </a:r>
            <a:r>
              <a:rPr lang="en-US" sz="4000" b="1" dirty="0">
                <a:solidFill>
                  <a:srgbClr val="00B050"/>
                </a:solidFill>
              </a:rPr>
              <a:t>constant speed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CA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2C93E7-055C-4BA3-93A2-AA4EFE41767E}"/>
                  </a:ext>
                </a:extLst>
              </p:cNvPr>
              <p:cNvSpPr txBox="1"/>
              <p:nvPr/>
            </p:nvSpPr>
            <p:spPr>
              <a:xfrm>
                <a:off x="256126" y="2895496"/>
                <a:ext cx="11339526" cy="140269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4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4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4800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4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8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f>
                          <m:f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4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4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48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f>
                          <m:f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4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4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48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sz="48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4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sz="4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48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2C93E7-055C-4BA3-93A2-AA4EFE417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26" y="2895496"/>
                <a:ext cx="11339526" cy="14026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4EFA8D-3380-4FF1-8DAA-151234F4FD8D}"/>
                  </a:ext>
                </a:extLst>
              </p:cNvPr>
              <p:cNvSpPr txBox="1"/>
              <p:nvPr/>
            </p:nvSpPr>
            <p:spPr>
              <a:xfrm>
                <a:off x="553165" y="5552077"/>
                <a:ext cx="4542969" cy="122469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4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  <m:r>
                      <a:rPr lang="en-US" sz="4000" i="1" dirty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‖</m:t>
                        </m:r>
                        <m:acc>
                          <m:accPr>
                            <m:chr m:val="⃗"/>
                            <m:ctrlP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</m:oMath>
                </a14:m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4EFA8D-3380-4FF1-8DAA-151234F4F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65" y="5552077"/>
                <a:ext cx="4542969" cy="12246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8C4A61-8A0F-4ED7-BD37-055208C42DB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897560" y="2847960"/>
              <a:ext cx="4791240" cy="1405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8C4A61-8A0F-4ED7-BD37-055208C42D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88200" y="2838600"/>
                <a:ext cx="4809960" cy="14245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6718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278"/>
    </mc:Choice>
    <mc:Fallback xmlns="">
      <p:transition spd="slow" advTm="562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7" grpId="0" animBg="1"/>
      <p:bldP spid="8" grpId="0" animBg="1"/>
      <p:bldP spid="9" grpId="0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D5F97C-A6D7-433F-904A-17D1681A7F37}"/>
                  </a:ext>
                </a:extLst>
              </p:cNvPr>
              <p:cNvSpPr txBox="1"/>
              <p:nvPr/>
            </p:nvSpPr>
            <p:spPr>
              <a:xfrm>
                <a:off x="152400" y="141349"/>
                <a:ext cx="11010900" cy="187564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   </m:t>
                    </m:r>
                    <m:func>
                      <m:func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den>
                    </m:f>
                    <m:r>
                      <a:rPr lang="en-US" sz="3600" i="1" dirty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  <m:r>
                      <m:rPr>
                        <m:nor/>
                      </m:rPr>
                      <a:rPr lang="en-US" sz="3600" dirty="0"/>
                      <m:t> 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CA" sz="4000" dirty="0"/>
                  <a:t> </a:t>
                </a:r>
                <a:endParaRPr lang="en-US" sz="3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sz="3600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den>
                    </m:f>
                    <m:r>
                      <a:rPr lang="en-US" sz="3600" i="1" dirty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</m:oMath>
                </a14:m>
                <a:r>
                  <a:rPr lang="en-CA" sz="36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D5F97C-A6D7-433F-904A-17D1681A7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41349"/>
                <a:ext cx="11010900" cy="18756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29ACC2-AF2B-4E93-ACF8-7D547185953C}"/>
                  </a:ext>
                </a:extLst>
              </p:cNvPr>
              <p:cNvSpPr txBox="1"/>
              <p:nvPr/>
            </p:nvSpPr>
            <p:spPr>
              <a:xfrm>
                <a:off x="152401" y="2207064"/>
                <a:ext cx="11201400" cy="27672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den>
                    </m:f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  <m:r>
                      <m:rPr>
                        <m:nor/>
                      </m:rPr>
                      <a:rPr lang="en-US" sz="3600" dirty="0"/>
                      <m:t> 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CA" sz="4000" dirty="0"/>
                  <a:t> </a:t>
                </a:r>
                <a:endParaRPr lang="en-US" sz="4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den>
                    </m:f>
                    <m:r>
                      <a:rPr lang="en-US" sz="3600" i="1" dirty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</m:oMath>
                </a14:m>
                <a:r>
                  <a:rPr lang="en-US" sz="36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sz="36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sz="3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den>
                    </m:f>
                    <m:r>
                      <a:rPr lang="en-US" sz="3600" i="1" dirty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</m:oMath>
                </a14:m>
                <a:r>
                  <a:rPr lang="en-US" sz="360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29ACC2-AF2B-4E93-ACF8-7D5471859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1" y="2207064"/>
                <a:ext cx="11201400" cy="27672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9F3A4C-BB37-4AB1-8167-1F7B9053F0C2}"/>
                  </a:ext>
                </a:extLst>
              </p:cNvPr>
              <p:cNvSpPr txBox="1"/>
              <p:nvPr/>
            </p:nvSpPr>
            <p:spPr>
              <a:xfrm>
                <a:off x="0" y="5164433"/>
                <a:ext cx="5840821" cy="1428468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4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4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4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sz="4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4800" dirty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4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4800" i="1" dirty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9F3A4C-BB37-4AB1-8167-1F7B9053F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64433"/>
                <a:ext cx="5840821" cy="14284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4E1046-1F2C-4466-8623-A228C25EE647}"/>
                  </a:ext>
                </a:extLst>
              </p:cNvPr>
              <p:cNvSpPr txBox="1"/>
              <p:nvPr/>
            </p:nvSpPr>
            <p:spPr>
              <a:xfrm>
                <a:off x="6000750" y="5164433"/>
                <a:ext cx="6298021" cy="144841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𝔤</m:t>
                        </m:r>
                      </m:e>
                      <m:sup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p>
                    </m:sSup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4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4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1/</m:t>
                                  </m:r>
                                  <m:d>
                                    <m:dPr>
                                      <m:ctrlPr>
                                        <a:rPr lang="en-US" sz="4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sz="4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4800" dirty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4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4800" i="1" dirty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4E1046-1F2C-4466-8623-A228C25EE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5164433"/>
                <a:ext cx="6298021" cy="1448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9524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61"/>
    </mc:Choice>
    <mc:Fallback xmlns="">
      <p:transition spd="slow" advTm="201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0B17F9-695E-4AA3-BDD5-7D741EE9620E}"/>
                  </a:ext>
                </a:extLst>
              </p:cNvPr>
              <p:cNvSpPr txBox="1"/>
              <p:nvPr/>
            </p:nvSpPr>
            <p:spPr>
              <a:xfrm>
                <a:off x="342900" y="3276600"/>
                <a:ext cx="11563350" cy="128105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  <m:r>
                      <a:rPr lang="en-US" sz="4800" i="1" dirty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sz="48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𝔤</m:t>
                        </m:r>
                      </m:e>
                      <m:sup>
                        <m:r>
                          <a:rPr lang="en-US" sz="4800" b="0" i="1" smtClean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4800" b="0" i="1" smtClean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48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0B17F9-695E-4AA3-BDD5-7D741EE96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3276600"/>
                <a:ext cx="11563350" cy="12810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6DB81A-EF41-4B24-BF89-9EEBE4A8AE02}"/>
                  </a:ext>
                </a:extLst>
              </p:cNvPr>
              <p:cNvSpPr txBox="1"/>
              <p:nvPr/>
            </p:nvSpPr>
            <p:spPr>
              <a:xfrm>
                <a:off x="342900" y="384293"/>
                <a:ext cx="5334000" cy="128105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  <m:r>
                      <a:rPr lang="en-US" sz="4800" i="1" dirty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sz="48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𝔤</m:t>
                        </m:r>
                      </m:e>
                      <m:sup>
                        <m:r>
                          <a:rPr lang="en-US" sz="48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4800" b="0" i="1" smtClean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48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6DB81A-EF41-4B24-BF89-9EEBE4A8A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384293"/>
                <a:ext cx="5334000" cy="12810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50DC3BE-143B-4379-8A83-2ED361C9751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59160" y="467280"/>
              <a:ext cx="4981320" cy="3615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50DC3BE-143B-4379-8A83-2ED361C975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9800" y="457920"/>
                <a:ext cx="5000040" cy="36338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9639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552"/>
    </mc:Choice>
    <mc:Fallback xmlns="">
      <p:transition spd="slow" advTm="585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0B17F9-695E-4AA3-BDD5-7D741EE9620E}"/>
                  </a:ext>
                </a:extLst>
              </p:cNvPr>
              <p:cNvSpPr txBox="1"/>
              <p:nvPr/>
            </p:nvSpPr>
            <p:spPr>
              <a:xfrm>
                <a:off x="342900" y="3276600"/>
                <a:ext cx="11563350" cy="246977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  <m:r>
                      <a:rPr lang="en-US" sz="4800" i="1" dirty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sz="48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𝔤</m:t>
                        </m:r>
                      </m:e>
                      <m:sup>
                        <m:r>
                          <a:rPr lang="en-US" sz="4800" b="0" i="1" smtClean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  <m:r>
                      <a:rPr lang="en-US" sz="4800" i="1" dirty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sz="48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𝔤</m:t>
                        </m:r>
                      </m:e>
                      <m:sup>
                        <m:r>
                          <a:rPr lang="en-US" sz="4800" b="0" i="1" smtClean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4800" dirty="0"/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  <m:r>
                      <a:rPr lang="en-US" sz="4800" i="1" dirty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sz="48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𝔤</m:t>
                        </m:r>
                      </m:e>
                      <m:sup>
                        <m:r>
                          <a:rPr lang="en-US" sz="48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4800" b="0" i="1" smtClean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  <m:r>
                      <a:rPr lang="en-US" sz="4800" i="1" dirty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sz="48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𝔤</m:t>
                        </m:r>
                      </m:e>
                      <m:sup>
                        <m:r>
                          <a:rPr lang="en-US" sz="48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b="0" i="1" smtClean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8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0B17F9-695E-4AA3-BDD5-7D741EE96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3276600"/>
                <a:ext cx="11563350" cy="24697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6DB81A-EF41-4B24-BF89-9EEBE4A8AE02}"/>
                  </a:ext>
                </a:extLst>
              </p:cNvPr>
              <p:cNvSpPr txBox="1"/>
              <p:nvPr/>
            </p:nvSpPr>
            <p:spPr>
              <a:xfrm>
                <a:off x="342900" y="384293"/>
                <a:ext cx="5334000" cy="128105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  <m:r>
                      <a:rPr lang="en-US" sz="4800" i="1" dirty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sz="48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𝔤</m:t>
                        </m:r>
                      </m:e>
                      <m:sup>
                        <m:r>
                          <a:rPr lang="en-US" sz="48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4800" b="0" i="1" smtClean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48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6DB81A-EF41-4B24-BF89-9EEBE4A8A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384293"/>
                <a:ext cx="5334000" cy="12810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6FF800-587B-4731-9D5A-98E57D9DBAE3}"/>
                  </a:ext>
                </a:extLst>
              </p:cNvPr>
              <p:cNvSpPr txBox="1"/>
              <p:nvPr/>
            </p:nvSpPr>
            <p:spPr>
              <a:xfrm>
                <a:off x="5893979" y="216939"/>
                <a:ext cx="6298021" cy="144841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𝔤</m:t>
                        </m:r>
                      </m:e>
                      <m:sup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p>
                    </m:sSup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4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4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1/</m:t>
                                  </m:r>
                                  <m:d>
                                    <m:dPr>
                                      <m:ctrlPr>
                                        <a:rPr lang="en-US" sz="4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sz="4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4800" dirty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4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4800" i="1" dirty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6FF800-587B-4731-9D5A-98E57D9DB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979" y="216939"/>
                <a:ext cx="6298021" cy="1448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A0675D-B996-4018-B2E5-AA901DE612D8}"/>
                  </a:ext>
                </a:extLst>
              </p:cNvPr>
              <p:cNvSpPr txBox="1"/>
              <p:nvPr/>
            </p:nvSpPr>
            <p:spPr>
              <a:xfrm>
                <a:off x="6515102" y="1889243"/>
                <a:ext cx="4972048" cy="101566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𝔤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𝔤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p>
                      </m:sSup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A0675D-B996-4018-B2E5-AA901DE61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102" y="1889243"/>
                <a:ext cx="4972048" cy="10156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D149E3-85EF-4F60-8A40-601D1FF4AD8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687680" y="157680"/>
              <a:ext cx="10228320" cy="5692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D149E3-85EF-4F60-8A40-601D1FF4AD8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78320" y="148320"/>
                <a:ext cx="10247040" cy="57110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6874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828">
        <p:fade/>
      </p:transition>
    </mc:Choice>
    <mc:Fallback xmlns="">
      <p:transition spd="med" advTm="5082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0B17F9-695E-4AA3-BDD5-7D741EE9620E}"/>
                  </a:ext>
                </a:extLst>
              </p:cNvPr>
              <p:cNvSpPr txBox="1"/>
              <p:nvPr/>
            </p:nvSpPr>
            <p:spPr>
              <a:xfrm>
                <a:off x="342900" y="3276600"/>
                <a:ext cx="11563350" cy="254569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  <m:r>
                      <a:rPr lang="en-US" sz="4800" i="1" dirty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8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  <m:r>
                      <a:rPr lang="en-US" sz="4800" i="1" dirty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4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4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4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4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4800" dirty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4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48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8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0B17F9-695E-4AA3-BDD5-7D741EE96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3276600"/>
                <a:ext cx="11563350" cy="2545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6DB81A-EF41-4B24-BF89-9EEBE4A8AE02}"/>
                  </a:ext>
                </a:extLst>
              </p:cNvPr>
              <p:cNvSpPr txBox="1"/>
              <p:nvPr/>
            </p:nvSpPr>
            <p:spPr>
              <a:xfrm>
                <a:off x="342900" y="384293"/>
                <a:ext cx="5334000" cy="128105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  <m:r>
                      <a:rPr lang="en-US" sz="4800" i="1" dirty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sz="48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𝔤</m:t>
                        </m:r>
                      </m:e>
                      <m:sup>
                        <m:r>
                          <a:rPr lang="en-US" sz="48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4800" b="0" i="1" smtClean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48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6DB81A-EF41-4B24-BF89-9EEBE4A8A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384293"/>
                <a:ext cx="5334000" cy="12810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6FF800-587B-4731-9D5A-98E57D9DBAE3}"/>
                  </a:ext>
                </a:extLst>
              </p:cNvPr>
              <p:cNvSpPr txBox="1"/>
              <p:nvPr/>
            </p:nvSpPr>
            <p:spPr>
              <a:xfrm>
                <a:off x="5893979" y="216939"/>
                <a:ext cx="6298021" cy="144841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𝔤</m:t>
                        </m:r>
                      </m:e>
                      <m:sup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p>
                    </m:sSup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4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4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1/</m:t>
                                  </m:r>
                                  <m:d>
                                    <m:dPr>
                                      <m:ctrlPr>
                                        <a:rPr lang="en-US" sz="4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sz="4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4800" dirty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4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4800" i="1" dirty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6FF800-587B-4731-9D5A-98E57D9DB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979" y="216939"/>
                <a:ext cx="6298021" cy="1448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A0675D-B996-4018-B2E5-AA901DE612D8}"/>
                  </a:ext>
                </a:extLst>
              </p:cNvPr>
              <p:cNvSpPr txBox="1"/>
              <p:nvPr/>
            </p:nvSpPr>
            <p:spPr>
              <a:xfrm>
                <a:off x="6515102" y="1889243"/>
                <a:ext cx="4972048" cy="101566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𝔤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𝔤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p>
                      </m:sSup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A0675D-B996-4018-B2E5-AA901DE61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102" y="1889243"/>
                <a:ext cx="4972048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0BCFF5C-F9CC-49AC-AA37-BE0DE2C634D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788840" y="1830960"/>
              <a:ext cx="9652680" cy="4938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0BCFF5C-F9CC-49AC-AA37-BE0DE2C634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79480" y="1821600"/>
                <a:ext cx="9671400" cy="495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101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9183">
        <p:fade/>
      </p:transition>
    </mc:Choice>
    <mc:Fallback xmlns="">
      <p:transition spd="med" advTm="7918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CC975-3093-4182-A3B5-B75516404DDF}"/>
                  </a:ext>
                </a:extLst>
              </p:cNvPr>
              <p:cNvSpPr txBox="1"/>
              <p:nvPr/>
            </p:nvSpPr>
            <p:spPr>
              <a:xfrm>
                <a:off x="113848" y="340777"/>
                <a:ext cx="12254252" cy="4825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br>
                  <a:rPr lang="en-US" sz="40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US" sz="4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p>
                      </m:s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p>
                      </m:s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sz="4000" dirty="0"/>
              </a:p>
              <a:p>
                <a:r>
                  <a:rPr lang="en-US" sz="4000" dirty="0"/>
                  <a:t>          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p>
                    </m:sSup>
                    <m:sSup>
                      <m:sSupPr>
                        <m:ctrlP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acc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p>
                    </m:sSup>
                    <m:sSup>
                      <m:sSupPr>
                        <m:ctrlP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p>
                    </m:sSup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acc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40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p>
                    </m:sSup>
                    <m:sSup>
                      <m:sSupPr>
                        <m:ctrlP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p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acc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CA" sz="4000" dirty="0"/>
              </a:p>
              <a:p>
                <a:r>
                  <a:rPr lang="en-US" sz="4000" dirty="0"/>
                  <a:t>          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p>
                    <m:sSup>
                      <m:sSupPr>
                        <m:ctrlP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sub>
                            </m:sSub>
                          </m:e>
                        </m:acc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p>
                    <m:sSup>
                      <m:sSupPr>
                        <m:ctrlP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p>
                    </m:sSup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sub>
                            </m:sSub>
                          </m:e>
                        </m:acc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40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p>
                    <m:sSup>
                      <m:sSupPr>
                        <m:ctrlP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p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sub>
                            </m:sSub>
                          </m:e>
                        </m:acc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sz="4000" dirty="0"/>
                  <a:t> </a:t>
                </a:r>
              </a:p>
              <a:p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6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6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6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6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  <m:sSup>
                        <m:sSupPr>
                          <m:ctrlPr>
                            <a:rPr lang="en-US" sz="6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6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  <m:r>
                        <a:rPr lang="en-US" sz="6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6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6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p>
                      </m:sSup>
                      <m:sSup>
                        <m:sSupPr>
                          <m:ctrlPr>
                            <a:rPr lang="en-US" sz="6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6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p>
                      </m:sSup>
                      <m:r>
                        <a:rPr lang="en-US" sz="6600" i="1" dirty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6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6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p>
                      </m:sSup>
                      <m:sSup>
                        <m:sSupPr>
                          <m:ctrlPr>
                            <a:rPr lang="en-US" sz="6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6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p>
                      </m:sSup>
                    </m:oMath>
                  </m:oMathPara>
                </a14:m>
                <a:endParaRPr lang="en-CA" sz="6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CC975-3093-4182-A3B5-B75516404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8" y="340777"/>
                <a:ext cx="12254252" cy="4825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1DC90AF-4B5B-4B9C-876B-C3CAA3FF6F0F}"/>
              </a:ext>
            </a:extLst>
          </p:cNvPr>
          <p:cNvSpPr txBox="1"/>
          <p:nvPr/>
        </p:nvSpPr>
        <p:spPr>
          <a:xfrm>
            <a:off x="543338" y="5220717"/>
            <a:ext cx="76471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Cartesian Basis Only!!</a:t>
            </a:r>
            <a:endParaRPr lang="en-CA" sz="66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CB1D47-F22C-466D-BA6C-26546CE46B6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708560" y="1201680"/>
              <a:ext cx="10414080" cy="3668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CB1D47-F22C-466D-BA6C-26546CE46B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99200" y="1192320"/>
                <a:ext cx="10432800" cy="36874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6539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95"/>
    </mc:Choice>
    <mc:Fallback xmlns="">
      <p:transition spd="slow" advTm="403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D5F97C-A6D7-433F-904A-17D1681A7F37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973050" cy="674678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eqAr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endParaRPr lang="en-US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400" dirty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4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4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4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br>
                  <a:rPr lang="en-US" sz="4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</a:br>
                <a:endParaRPr lang="en-US" sz="4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4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4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4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4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4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40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4400" i="1" dirty="0">
                  <a:latin typeface="Cambria Math" panose="02040503050406030204" pitchFamily="18" charset="0"/>
                </a:endParaRPr>
              </a:p>
              <a:p>
                <a:endParaRPr lang="en-US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3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3800" dirty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3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800" i="1" dirty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sz="3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3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3800" dirty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3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800" i="1" dirty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sz="3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unc>
                        <m:funcPr>
                          <m:ctrlPr>
                            <a:rPr lang="en-US" sz="3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8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3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8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US" sz="3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3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8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38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80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3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800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sz="3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8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3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8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US" sz="3800" i="1" dirty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3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8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38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80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3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D5F97C-A6D7-433F-904A-17D1681A7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973050" cy="67467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1AF814B-B7DB-4675-9F9E-3258CC41E26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3160" y="612000"/>
              <a:ext cx="8605440" cy="6112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1AF814B-B7DB-4675-9F9E-3258CC41E26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800" y="602640"/>
                <a:ext cx="8624160" cy="61308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2877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77"/>
    </mc:Choice>
    <mc:Fallback xmlns="">
      <p:transition spd="slow" advTm="335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D5F97C-A6D7-433F-904A-17D1681A7F37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973050" cy="554645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eqAr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endParaRPr lang="en-US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400" dirty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4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4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4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4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4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4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4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4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4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4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4000" dirty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4000" i="1" dirty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40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4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4000" dirty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4000" i="1" dirty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unc>
                        <m:func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D5F97C-A6D7-433F-904A-17D1681A7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973050" cy="55464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5F22EBA-56C1-45D2-85F5-1FDC320D43F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14200" y="622800"/>
              <a:ext cx="8669520" cy="5080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5F22EBA-56C1-45D2-85F5-1FDC320D43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840" y="613440"/>
                <a:ext cx="8688240" cy="50990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4365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45"/>
    </mc:Choice>
    <mc:Fallback xmlns="">
      <p:transition spd="slow" advTm="335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D5F97C-A6D7-433F-904A-17D1681A7F37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973050" cy="5854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eqAr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endParaRPr lang="en-US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400" dirty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4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4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4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400" dirty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4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4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4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en-US" sz="4400" i="1" dirty="0">
                  <a:latin typeface="Cambria Math" panose="02040503050406030204" pitchFamily="18" charset="0"/>
                </a:endParaRPr>
              </a:p>
              <a:p>
                <a:endParaRPr lang="en-US" sz="4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D5F97C-A6D7-433F-904A-17D1681A7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973050" cy="58542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7455B6-27FC-460F-9966-8FF8D3BC948E}"/>
                  </a:ext>
                </a:extLst>
              </p:cNvPr>
              <p:cNvSpPr txBox="1"/>
              <p:nvPr/>
            </p:nvSpPr>
            <p:spPr>
              <a:xfrm>
                <a:off x="9235792" y="4759546"/>
                <a:ext cx="2730602" cy="12731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7455B6-27FC-460F-9966-8FF8D3BC9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792" y="4759546"/>
                <a:ext cx="2730602" cy="1273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7A407B0-A3DE-46ED-97A6-60E26A0F71A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-115560" y="1493280"/>
              <a:ext cx="11919960" cy="4822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7A407B0-A3DE-46ED-97A6-60E26A0F71A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24920" y="1483920"/>
                <a:ext cx="11938680" cy="48409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8937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33"/>
    </mc:Choice>
    <mc:Fallback xmlns="">
      <p:transition spd="slow" advTm="67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D5F97C-A6D7-433F-904A-17D1681A7F37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973050" cy="573112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endParaRPr lang="en-US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4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4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4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4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4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4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4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4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4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en-US" sz="4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D5F97C-A6D7-433F-904A-17D1681A7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973050" cy="57311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CF44AC-F736-46DF-92F2-FA36E552065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-298800" y="1500480"/>
              <a:ext cx="2185200" cy="4170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CF44AC-F736-46DF-92F2-FA36E55206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08160" y="1491120"/>
                <a:ext cx="2203920" cy="418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524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1"/>
    </mc:Choice>
    <mc:Fallback xmlns="">
      <p:transition spd="slow" advTm="25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D5F97C-A6D7-433F-904A-17D1681A7F37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973050" cy="538019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endParaRPr lang="en-US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4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4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4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4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4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4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4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4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en-US" sz="4400" i="1" dirty="0">
                  <a:latin typeface="Cambria Math" panose="02040503050406030204" pitchFamily="18" charset="0"/>
                </a:endParaRPr>
              </a:p>
              <a:p>
                <a:endParaRPr lang="en-US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D5F97C-A6D7-433F-904A-17D1681A7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973050" cy="53801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C0FBED2-462B-4787-B1E8-C128634C6D0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-304560" y="1296720"/>
              <a:ext cx="1946160" cy="4247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C0FBED2-462B-4787-B1E8-C128634C6D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13920" y="1287360"/>
                <a:ext cx="1964880" cy="426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57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9"/>
    </mc:Choice>
    <mc:Fallback xmlns="">
      <p:transition spd="slow" advTm="20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469F7-5BAC-4192-9522-6B8E2444A1E5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u="sng" dirty="0"/>
              <a:t>The Plan</a:t>
            </a:r>
            <a:r>
              <a:rPr lang="en-US" sz="4800" dirty="0"/>
              <a:t>: To compute geodesics on a surface…</a:t>
            </a:r>
            <a:endParaRPr lang="en-CA" sz="4800" u="sn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CC84E8-2574-464A-AA64-FB11244C098C}"/>
              </a:ext>
            </a:extLst>
          </p:cNvPr>
          <p:cNvGrpSpPr/>
          <p:nvPr/>
        </p:nvGrpSpPr>
        <p:grpSpPr>
          <a:xfrm>
            <a:off x="438150" y="830997"/>
            <a:ext cx="8153400" cy="2517114"/>
            <a:chOff x="438150" y="830997"/>
            <a:chExt cx="8153400" cy="2517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F4BFCE7-F44C-4626-8D96-5A451F265B9A}"/>
                    </a:ext>
                  </a:extLst>
                </p:cNvPr>
                <p:cNvSpPr txBox="1"/>
                <p:nvPr/>
              </p:nvSpPr>
              <p:spPr>
                <a:xfrm>
                  <a:off x="1695450" y="1770179"/>
                  <a:ext cx="6686550" cy="15779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6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6000" i="1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  <m:t>𝔤</m:t>
                          </m:r>
                        </m:e>
                        <m:sup>
                          <m:r>
                            <a:rPr lang="en-US" sz="6000" i="1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6000" b="0" i="1" smtClean="0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a14:m>
                  <a:r>
                    <a:rPr lang="en-US" sz="6000" dirty="0"/>
                    <a:t>  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F4BFCE7-F44C-4626-8D96-5A451F265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5450" y="1770179"/>
                  <a:ext cx="6686550" cy="15779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0A64AA-5363-4844-8D66-FFC1A4EDB506}"/>
                </a:ext>
              </a:extLst>
            </p:cNvPr>
            <p:cNvSpPr txBox="1"/>
            <p:nvPr/>
          </p:nvSpPr>
          <p:spPr>
            <a:xfrm>
              <a:off x="438150" y="830997"/>
              <a:ext cx="8153400" cy="8309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800" dirty="0"/>
                <a:t>1. Compute Christoffel Symbols</a:t>
              </a:r>
              <a:endParaRPr lang="en-CA" sz="4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170A4-384F-478E-9B22-3188D3845F33}"/>
              </a:ext>
            </a:extLst>
          </p:cNvPr>
          <p:cNvGrpSpPr/>
          <p:nvPr/>
        </p:nvGrpSpPr>
        <p:grpSpPr>
          <a:xfrm>
            <a:off x="476250" y="3722018"/>
            <a:ext cx="8408646" cy="2787068"/>
            <a:chOff x="476250" y="3722018"/>
            <a:chExt cx="8408646" cy="27870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D26A8DF-E6A6-4396-881C-CA1F68E4AF24}"/>
                    </a:ext>
                  </a:extLst>
                </p:cNvPr>
                <p:cNvSpPr txBox="1"/>
                <p:nvPr/>
              </p:nvSpPr>
              <p:spPr>
                <a:xfrm>
                  <a:off x="1695450" y="4926922"/>
                  <a:ext cx="7189446" cy="15821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f>
                        <m:f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60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6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60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f>
                        <m:f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6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6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sz="6000" dirty="0"/>
                    <a:t> 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D26A8DF-E6A6-4396-881C-CA1F68E4AF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5450" y="4926922"/>
                  <a:ext cx="7189446" cy="158216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C426AD-2EE8-4BDB-A0A0-B5331FF04A9A}"/>
                </a:ext>
              </a:extLst>
            </p:cNvPr>
            <p:cNvSpPr txBox="1"/>
            <p:nvPr/>
          </p:nvSpPr>
          <p:spPr>
            <a:xfrm>
              <a:off x="476250" y="3722018"/>
              <a:ext cx="8153400" cy="8309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800" dirty="0"/>
                <a:t>2. Solve Geodesic Equations</a:t>
              </a:r>
              <a:endParaRPr lang="en-CA" sz="4800" dirty="0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295814D-6957-479E-89B0-68B7A023178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550720" y="1553040"/>
              <a:ext cx="3497760" cy="4468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295814D-6957-479E-89B0-68B7A02317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41360" y="1543680"/>
                <a:ext cx="3516480" cy="44870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9970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25"/>
    </mc:Choice>
    <mc:Fallback xmlns="">
      <p:transition spd="slow" advTm="800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D5F97C-A6D7-433F-904A-17D1681A7F37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973050" cy="636507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dirty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endParaRPr lang="en-US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4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4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4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4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400" dirty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4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4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4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en-US" sz="4400" i="1" dirty="0">
                  <a:latin typeface="Cambria Math" panose="02040503050406030204" pitchFamily="18" charset="0"/>
                </a:endParaRPr>
              </a:p>
              <a:p>
                <a:endParaRPr lang="en-US" sz="4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4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4800" dirty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4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4800" i="1" dirty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4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4800" dirty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4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4800" i="1" dirty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unc>
                        <m:funcPr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8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8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8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8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D5F97C-A6D7-433F-904A-17D1681A7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973050" cy="63650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5806C0-8E33-4654-87D0-C476619B83CF}"/>
                  </a:ext>
                </a:extLst>
              </p:cNvPr>
              <p:cNvSpPr txBox="1"/>
              <p:nvPr/>
            </p:nvSpPr>
            <p:spPr>
              <a:xfrm>
                <a:off x="9461398" y="5584895"/>
                <a:ext cx="2730602" cy="12731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5806C0-8E33-4654-87D0-C476619B8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398" y="5584895"/>
                <a:ext cx="2730602" cy="1273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1D2920-6B6B-49A1-AF84-BE03349356B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-432000" y="1355400"/>
              <a:ext cx="9993960" cy="5330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1D2920-6B6B-49A1-AF84-BE03349356B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441360" y="1346040"/>
                <a:ext cx="10012680" cy="53488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3488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48"/>
    </mc:Choice>
    <mc:Fallback xmlns="">
      <p:transition spd="slow" advTm="96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8842F1-F7EA-4BE9-95F5-EF0CE647BDB7}"/>
                  </a:ext>
                </a:extLst>
              </p:cNvPr>
              <p:cNvSpPr txBox="1"/>
              <p:nvPr/>
            </p:nvSpPr>
            <p:spPr>
              <a:xfrm>
                <a:off x="133350" y="202607"/>
                <a:ext cx="6225491" cy="160069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8842F1-F7EA-4BE9-95F5-EF0CE647B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" y="202607"/>
                <a:ext cx="6225491" cy="16006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D1CC4F-6267-4A1E-B4F5-B5D4A22130F7}"/>
                  </a:ext>
                </a:extLst>
              </p:cNvPr>
              <p:cNvSpPr txBox="1"/>
              <p:nvPr/>
            </p:nvSpPr>
            <p:spPr>
              <a:xfrm>
                <a:off x="6724650" y="522246"/>
                <a:ext cx="5334000" cy="128105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  <m:r>
                      <a:rPr lang="en-US" sz="4800" i="1" dirty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sz="48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𝔤</m:t>
                        </m:r>
                      </m:e>
                      <m:sup>
                        <m:r>
                          <a:rPr lang="en-US" sz="48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4800" b="0" i="1" smtClean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48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D1CC4F-6267-4A1E-B4F5-B5D4A221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650" y="522246"/>
                <a:ext cx="5334000" cy="12810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9CA04F-009D-411D-8404-2F861D17ACAD}"/>
                  </a:ext>
                </a:extLst>
              </p:cNvPr>
              <p:cNvSpPr txBox="1"/>
              <p:nvPr/>
            </p:nvSpPr>
            <p:spPr>
              <a:xfrm>
                <a:off x="455270" y="3057485"/>
                <a:ext cx="11393830" cy="320844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4800" b="0" i="1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sz="4800" b="0" i="1" dirty="0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8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4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80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4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en-US" sz="4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4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800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sz="4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sz="4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sz="4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8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4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80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4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en-US" sz="4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8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4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8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9CA04F-009D-411D-8404-2F861D17A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70" y="3057485"/>
                <a:ext cx="11393830" cy="32084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67FF3AB-4F2C-403C-9A9F-E6A34F9668B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431200" y="4191120"/>
              <a:ext cx="2473920" cy="2060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67FF3AB-4F2C-403C-9A9F-E6A34F9668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21840" y="4181760"/>
                <a:ext cx="2492640" cy="2079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0710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98"/>
    </mc:Choice>
    <mc:Fallback xmlns="">
      <p:transition spd="slow" advTm="182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0B17F9-695E-4AA3-BDD5-7D741EE9620E}"/>
                  </a:ext>
                </a:extLst>
              </p:cNvPr>
              <p:cNvSpPr txBox="1"/>
              <p:nvPr/>
            </p:nvSpPr>
            <p:spPr>
              <a:xfrm>
                <a:off x="342900" y="4312303"/>
                <a:ext cx="11544300" cy="25399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4800" i="1" dirty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sz="4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8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4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80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4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48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3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3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3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36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3600" dirty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600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sz="3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3600" dirty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600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0B17F9-695E-4AA3-BDD5-7D741EE96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4312303"/>
                <a:ext cx="11544300" cy="25399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6DB81A-EF41-4B24-BF89-9EEBE4A8AE02}"/>
                  </a:ext>
                </a:extLst>
              </p:cNvPr>
              <p:cNvSpPr txBox="1"/>
              <p:nvPr/>
            </p:nvSpPr>
            <p:spPr>
              <a:xfrm>
                <a:off x="342900" y="384293"/>
                <a:ext cx="5334000" cy="128105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  <m:r>
                      <a:rPr lang="en-US" sz="4800" i="1" dirty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sz="48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𝔤</m:t>
                        </m:r>
                      </m:e>
                      <m:sup>
                        <m:r>
                          <a:rPr lang="en-US" sz="48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4800" b="0" i="1" smtClean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48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6DB81A-EF41-4B24-BF89-9EEBE4A8A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384293"/>
                <a:ext cx="5334000" cy="12810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6FF800-587B-4731-9D5A-98E57D9DBAE3}"/>
                  </a:ext>
                </a:extLst>
              </p:cNvPr>
              <p:cNvSpPr txBox="1"/>
              <p:nvPr/>
            </p:nvSpPr>
            <p:spPr>
              <a:xfrm>
                <a:off x="6655980" y="216939"/>
                <a:ext cx="4972048" cy="99649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𝔤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1/</m:t>
                                  </m:r>
                                  <m:d>
                                    <m:d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3200" dirty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200" i="1" dirty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6FF800-587B-4731-9D5A-98E57D9DB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980" y="216939"/>
                <a:ext cx="4972048" cy="9964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A0675D-B996-4018-B2E5-AA901DE612D8}"/>
                  </a:ext>
                </a:extLst>
              </p:cNvPr>
              <p:cNvSpPr txBox="1"/>
              <p:nvPr/>
            </p:nvSpPr>
            <p:spPr>
              <a:xfrm>
                <a:off x="6515102" y="1182523"/>
                <a:ext cx="4972048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𝔤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𝔤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A0675D-B996-4018-B2E5-AA901DE61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102" y="1182523"/>
                <a:ext cx="4972048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E2EED1-8C66-4F47-9B28-90009BC4EB07}"/>
                  </a:ext>
                </a:extLst>
              </p:cNvPr>
              <p:cNvSpPr txBox="1"/>
              <p:nvPr/>
            </p:nvSpPr>
            <p:spPr>
              <a:xfrm>
                <a:off x="342900" y="1862402"/>
                <a:ext cx="6534150" cy="234089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  <m:r>
                      <a:rPr lang="en-US" sz="4400" i="1" dirty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  <m:r>
                      <a:rPr lang="en-US" sz="4400" i="1" dirty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4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4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4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4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4400" dirty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4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44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4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E2EED1-8C66-4F47-9B28-90009BC4E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1862402"/>
                <a:ext cx="6534150" cy="23408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F7A7E0-B135-41C7-878D-84FBF4AB6552}"/>
              </a:ext>
            </a:extLst>
          </p:cNvPr>
          <p:cNvCxnSpPr/>
          <p:nvPr/>
        </p:nvCxnSpPr>
        <p:spPr>
          <a:xfrm>
            <a:off x="0" y="4312303"/>
            <a:ext cx="12192000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2E4DBCB-F784-4FC8-A192-C550696DE71E}"/>
                  </a:ext>
                </a:extLst>
              </p:cNvPr>
              <p:cNvSpPr txBox="1"/>
              <p:nvPr/>
            </p:nvSpPr>
            <p:spPr>
              <a:xfrm>
                <a:off x="6298998" y="1890409"/>
                <a:ext cx="5773732" cy="21912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2E4DBCB-F784-4FC8-A192-C550696DE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998" y="1890409"/>
                <a:ext cx="5773732" cy="21912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3AE5DE45-AC3A-4F50-9BB6-F33C78E7ADE0}"/>
              </a:ext>
            </a:extLst>
          </p:cNvPr>
          <p:cNvSpPr/>
          <p:nvPr/>
        </p:nvSpPr>
        <p:spPr>
          <a:xfrm>
            <a:off x="9390743" y="5515429"/>
            <a:ext cx="1915886" cy="1336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904C46-3F0B-41C8-8F24-F26F082832A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54120" y="1684440"/>
              <a:ext cx="8654760" cy="4879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904C46-3F0B-41C8-8F24-F26F082832A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4760" y="1675080"/>
                <a:ext cx="8673480" cy="48985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698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364"/>
    </mc:Choice>
    <mc:Fallback xmlns="">
      <p:transition spd="slow" advTm="453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" grpId="0"/>
      <p:bldP spid="12" grpId="0" animBg="1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8842F1-F7EA-4BE9-95F5-EF0CE647BDB7}"/>
                  </a:ext>
                </a:extLst>
              </p:cNvPr>
              <p:cNvSpPr txBox="1"/>
              <p:nvPr/>
            </p:nvSpPr>
            <p:spPr>
              <a:xfrm>
                <a:off x="133350" y="202607"/>
                <a:ext cx="6225491" cy="160069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8842F1-F7EA-4BE9-95F5-EF0CE647B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" y="202607"/>
                <a:ext cx="6225491" cy="16006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D1CC4F-6267-4A1E-B4F5-B5D4A22130F7}"/>
                  </a:ext>
                </a:extLst>
              </p:cNvPr>
              <p:cNvSpPr txBox="1"/>
              <p:nvPr/>
            </p:nvSpPr>
            <p:spPr>
              <a:xfrm>
                <a:off x="6301690" y="251335"/>
                <a:ext cx="5833159" cy="237731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en-US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8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4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80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4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48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8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800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80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D1CC4F-6267-4A1E-B4F5-B5D4A221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690" y="251335"/>
                <a:ext cx="5833159" cy="23773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B6AC29-9FF7-49B2-A9C0-C77FBC7AD30A}"/>
                  </a:ext>
                </a:extLst>
              </p:cNvPr>
              <p:cNvSpPr txBox="1"/>
              <p:nvPr/>
            </p:nvSpPr>
            <p:spPr>
              <a:xfrm>
                <a:off x="285750" y="3231557"/>
                <a:ext cx="6762750" cy="30567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B6AC29-9FF7-49B2-A9C0-C77FBC7AD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3231557"/>
                <a:ext cx="6762750" cy="30567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6D0EE21-6B16-4301-B74D-D99F8292E3B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418480" y="191880"/>
              <a:ext cx="4929480" cy="4971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D0EE21-6B16-4301-B74D-D99F8292E3B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09120" y="182520"/>
                <a:ext cx="4948200" cy="49899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9805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773"/>
    </mc:Choice>
    <mc:Fallback xmlns="">
      <p:transition spd="slow" advTm="407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8842F1-F7EA-4BE9-95F5-EF0CE647BDB7}"/>
                  </a:ext>
                </a:extLst>
              </p:cNvPr>
              <p:cNvSpPr txBox="1"/>
              <p:nvPr/>
            </p:nvSpPr>
            <p:spPr>
              <a:xfrm>
                <a:off x="133350" y="202607"/>
                <a:ext cx="6225491" cy="160069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8842F1-F7EA-4BE9-95F5-EF0CE647B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" y="202607"/>
                <a:ext cx="6225491" cy="16006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B6AC29-9FF7-49B2-A9C0-C77FBC7AD30A}"/>
                  </a:ext>
                </a:extLst>
              </p:cNvPr>
              <p:cNvSpPr txBox="1"/>
              <p:nvPr/>
            </p:nvSpPr>
            <p:spPr>
              <a:xfrm>
                <a:off x="285750" y="3231557"/>
                <a:ext cx="9486900" cy="31611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8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8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800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80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B6AC29-9FF7-49B2-A9C0-C77FBC7AD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3231557"/>
                <a:ext cx="9486900" cy="3161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9602E5-EAB8-433B-82E8-DEC866A3BCDF}"/>
                  </a:ext>
                </a:extLst>
              </p:cNvPr>
              <p:cNvSpPr txBox="1"/>
              <p:nvPr/>
            </p:nvSpPr>
            <p:spPr>
              <a:xfrm>
                <a:off x="6301690" y="251335"/>
                <a:ext cx="5833159" cy="237731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en-US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8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4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80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4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48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8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800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80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9602E5-EAB8-433B-82E8-DEC866A3B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690" y="251335"/>
                <a:ext cx="5833159" cy="23773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56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17">
        <p:fade/>
      </p:transition>
    </mc:Choice>
    <mc:Fallback xmlns="">
      <p:transition spd="med" advTm="2817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8842F1-F7EA-4BE9-95F5-EF0CE647BDB7}"/>
                  </a:ext>
                </a:extLst>
              </p:cNvPr>
              <p:cNvSpPr txBox="1"/>
              <p:nvPr/>
            </p:nvSpPr>
            <p:spPr>
              <a:xfrm>
                <a:off x="133350" y="202607"/>
                <a:ext cx="6225491" cy="160069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8842F1-F7EA-4BE9-95F5-EF0CE647B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" y="202607"/>
                <a:ext cx="6225491" cy="16006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B6AC29-9FF7-49B2-A9C0-C77FBC7AD30A}"/>
                  </a:ext>
                </a:extLst>
              </p:cNvPr>
              <p:cNvSpPr txBox="1"/>
              <p:nvPr/>
            </p:nvSpPr>
            <p:spPr>
              <a:xfrm>
                <a:off x="285750" y="3231557"/>
                <a:ext cx="9486900" cy="31611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8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8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800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80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B6AC29-9FF7-49B2-A9C0-C77FBC7AD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3231557"/>
                <a:ext cx="9486900" cy="3161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3DA70E-ECB4-4815-9EE3-61EC37F15B7E}"/>
                  </a:ext>
                </a:extLst>
              </p:cNvPr>
              <p:cNvSpPr txBox="1"/>
              <p:nvPr/>
            </p:nvSpPr>
            <p:spPr>
              <a:xfrm>
                <a:off x="6301690" y="251335"/>
                <a:ext cx="5833159" cy="237731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en-US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8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4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80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4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48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8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800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80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3DA70E-ECB4-4815-9EE3-61EC37F15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690" y="251335"/>
                <a:ext cx="5833159" cy="23773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7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116">
        <p:fade/>
      </p:transition>
    </mc:Choice>
    <mc:Fallback xmlns="">
      <p:transition spd="med" advTm="5116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8842F1-F7EA-4BE9-95F5-EF0CE647BDB7}"/>
                  </a:ext>
                </a:extLst>
              </p:cNvPr>
              <p:cNvSpPr txBox="1"/>
              <p:nvPr/>
            </p:nvSpPr>
            <p:spPr>
              <a:xfrm>
                <a:off x="133350" y="202607"/>
                <a:ext cx="6225491" cy="160069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8842F1-F7EA-4BE9-95F5-EF0CE647B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" y="202607"/>
                <a:ext cx="6225491" cy="16006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B6AC29-9FF7-49B2-A9C0-C77FBC7AD30A}"/>
                  </a:ext>
                </a:extLst>
              </p:cNvPr>
              <p:cNvSpPr txBox="1"/>
              <p:nvPr/>
            </p:nvSpPr>
            <p:spPr>
              <a:xfrm>
                <a:off x="285750" y="3231557"/>
                <a:ext cx="9486900" cy="31611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8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8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f>
                        <m:f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48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800" b="0" i="0" dirty="0" smtClean="0"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d>
                            <m:dPr>
                              <m:ctrlPr>
                                <a:rPr lang="en-US" sz="4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B6AC29-9FF7-49B2-A9C0-C77FBC7AD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3231557"/>
                <a:ext cx="9486900" cy="31611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3DA70E-ECB4-4815-9EE3-61EC37F15B7E}"/>
                  </a:ext>
                </a:extLst>
              </p:cNvPr>
              <p:cNvSpPr txBox="1"/>
              <p:nvPr/>
            </p:nvSpPr>
            <p:spPr>
              <a:xfrm>
                <a:off x="6301690" y="251335"/>
                <a:ext cx="5833159" cy="237731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en-US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8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4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80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4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48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8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800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80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3DA70E-ECB4-4815-9EE3-61EC37F15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690" y="251335"/>
                <a:ext cx="5833159" cy="2377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81F45C0-9F5A-414F-9D9E-F314A92FD25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020400" y="5312880"/>
              <a:ext cx="6014160" cy="1242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81F45C0-9F5A-414F-9D9E-F314A92FD25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11040" y="5303520"/>
                <a:ext cx="6032880" cy="126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64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021">
        <p:fade/>
      </p:transition>
    </mc:Choice>
    <mc:Fallback xmlns="">
      <p:transition spd="med" advTm="902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3D51FF2-0E58-482F-8382-EC71D9085947}"/>
              </a:ext>
            </a:extLst>
          </p:cNvPr>
          <p:cNvGrpSpPr/>
          <p:nvPr/>
        </p:nvGrpSpPr>
        <p:grpSpPr>
          <a:xfrm>
            <a:off x="7748586" y="584127"/>
            <a:ext cx="4443414" cy="4579439"/>
            <a:chOff x="7573081" y="2112437"/>
            <a:chExt cx="4125978" cy="425228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E054E17-9BD9-4800-9A80-7E5C6BF0A2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</a:blip>
            <a:srcRect t="774" b="1"/>
            <a:stretch/>
          </p:blipFill>
          <p:spPr>
            <a:xfrm>
              <a:off x="7573081" y="2112437"/>
              <a:ext cx="4125978" cy="4252285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5B6200C-82AB-47D9-83CB-332BDB077ABB}"/>
                    </a:ext>
                  </a:extLst>
                </p14:cNvPr>
                <p14:cNvContentPartPr/>
                <p14:nvPr/>
              </p14:nvContentPartPr>
              <p14:xfrm>
                <a:off x="8445840" y="2698722"/>
                <a:ext cx="2581200" cy="2655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44BB22E-08F6-45E7-829D-6E64D8D41AA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31862" y="2684747"/>
                  <a:ext cx="2608877" cy="268267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B6AC29-9FF7-49B2-A9C0-C77FBC7AD30A}"/>
                  </a:ext>
                </a:extLst>
              </p:cNvPr>
              <p:cNvSpPr txBox="1"/>
              <p:nvPr/>
            </p:nvSpPr>
            <p:spPr>
              <a:xfrm>
                <a:off x="285750" y="830997"/>
                <a:ext cx="9486900" cy="280974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4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4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4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4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4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44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dirty="0"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d>
                            <m:dPr>
                              <m:ctrlP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f>
                        <m:f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4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4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4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B6AC29-9FF7-49B2-A9C0-C77FBC7AD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830997"/>
                <a:ext cx="9486900" cy="28097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7017B69-648D-4CA6-BBE2-CFA75F93B5EE}"/>
              </a:ext>
            </a:extLst>
          </p:cNvPr>
          <p:cNvSpPr txBox="1"/>
          <p:nvPr/>
        </p:nvSpPr>
        <p:spPr>
          <a:xfrm>
            <a:off x="0" y="0"/>
            <a:ext cx="12169713" cy="8309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/>
              <a:t>These Equations are hard to solve in general…</a:t>
            </a:r>
            <a:endParaRPr lang="en-CA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FEC63D-25E6-462F-9888-5B578CA0F3CA}"/>
              </a:ext>
            </a:extLst>
          </p:cNvPr>
          <p:cNvSpPr txBox="1"/>
          <p:nvPr/>
        </p:nvSpPr>
        <p:spPr>
          <a:xfrm>
            <a:off x="-1" y="3903952"/>
            <a:ext cx="6096001" cy="8309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/>
              <a:t>Try a circle of latitude:</a:t>
            </a:r>
            <a:endParaRPr lang="en-CA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88DD51-2A4E-44FD-9C0B-D9D52C981C27}"/>
                  </a:ext>
                </a:extLst>
              </p:cNvPr>
              <p:cNvSpPr txBox="1"/>
              <p:nvPr/>
            </p:nvSpPr>
            <p:spPr>
              <a:xfrm>
                <a:off x="285750" y="4651593"/>
                <a:ext cx="2152650" cy="156966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4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88DD51-2A4E-44FD-9C0B-D9D52C981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4651593"/>
                <a:ext cx="2152650" cy="15696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27B9ABD8-C11B-4327-B087-CE3AF95A1124}"/>
              </a:ext>
            </a:extLst>
          </p:cNvPr>
          <p:cNvGrpSpPr/>
          <p:nvPr/>
        </p:nvGrpSpPr>
        <p:grpSpPr>
          <a:xfrm>
            <a:off x="2876550" y="4538761"/>
            <a:ext cx="3924300" cy="2220095"/>
            <a:chOff x="2876550" y="4538761"/>
            <a:chExt cx="3924300" cy="22200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6DA7229-CD21-48E4-A586-9120F1FC9CA1}"/>
                    </a:ext>
                  </a:extLst>
                </p:cNvPr>
                <p:cNvSpPr txBox="1"/>
                <p:nvPr/>
              </p:nvSpPr>
              <p:spPr>
                <a:xfrm>
                  <a:off x="4648200" y="4538761"/>
                  <a:ext cx="2152650" cy="2220095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sz="4800" dirty="0"/>
                    <a:t> </a:t>
                  </a:r>
                </a:p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sz="4800" dirty="0"/>
                    <a:t> 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6DA7229-CD21-48E4-A586-9120F1FC9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4538761"/>
                  <a:ext cx="2152650" cy="222009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7371C5F4-2DAE-4CB5-8A71-1EA8CF95349F}"/>
                </a:ext>
              </a:extLst>
            </p:cNvPr>
            <p:cNvSpPr/>
            <p:nvPr/>
          </p:nvSpPr>
          <p:spPr>
            <a:xfrm>
              <a:off x="2876550" y="5298459"/>
              <a:ext cx="1333499" cy="8309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07D96F9-87D1-4F21-A6B5-53956470CE92}"/>
              </a:ext>
            </a:extLst>
          </p:cNvPr>
          <p:cNvGrpSpPr/>
          <p:nvPr/>
        </p:nvGrpSpPr>
        <p:grpSpPr>
          <a:xfrm>
            <a:off x="7081838" y="4484495"/>
            <a:ext cx="4367213" cy="2396297"/>
            <a:chOff x="7081838" y="4484495"/>
            <a:chExt cx="4367213" cy="23962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D3342F4-F4D7-472A-A592-5366181E5C51}"/>
                    </a:ext>
                  </a:extLst>
                </p:cNvPr>
                <p:cNvSpPr txBox="1"/>
                <p:nvPr/>
              </p:nvSpPr>
              <p:spPr>
                <a:xfrm>
                  <a:off x="8696325" y="4484495"/>
                  <a:ext cx="2752726" cy="2396297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sz="4800" dirty="0"/>
                    <a:t> </a:t>
                  </a:r>
                </a:p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sz="4800" dirty="0"/>
                    <a:t> 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D3342F4-F4D7-472A-A592-5366181E5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6325" y="4484495"/>
                  <a:ext cx="2752726" cy="23962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74562F43-DF03-40A7-A7A6-7AE4BE31B74B}"/>
                </a:ext>
              </a:extLst>
            </p:cNvPr>
            <p:cNvSpPr/>
            <p:nvPr/>
          </p:nvSpPr>
          <p:spPr>
            <a:xfrm>
              <a:off x="7081838" y="5298459"/>
              <a:ext cx="1333499" cy="8309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A62A30D-22DF-488E-A9E7-152B9062C44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469520" y="1700640"/>
              <a:ext cx="10014480" cy="3749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A62A30D-22DF-488E-A9E7-152B9062C4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60160" y="1691280"/>
                <a:ext cx="10033200" cy="37681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3616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113"/>
    </mc:Choice>
    <mc:Fallback xmlns="">
      <p:transition spd="slow" advTm="721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B6AC29-9FF7-49B2-A9C0-C77FBC7AD30A}"/>
                  </a:ext>
                </a:extLst>
              </p:cNvPr>
              <p:cNvSpPr txBox="1"/>
              <p:nvPr/>
            </p:nvSpPr>
            <p:spPr>
              <a:xfrm>
                <a:off x="285750" y="1131819"/>
                <a:ext cx="9486900" cy="218521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0−</m:t>
                      </m:r>
                      <m:func>
                        <m:funcPr>
                          <m:ctrlPr>
                            <a:rPr lang="en-US" sz="5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54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5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5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54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5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sz="54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5400" dirty="0"/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5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5400" dirty="0"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d>
                            <m:dPr>
                              <m:ctrlPr>
                                <a:rPr lang="en-US" sz="5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(0)(</m:t>
                      </m:r>
                      <m:r>
                        <a:rPr lang="en-US" sz="54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B6AC29-9FF7-49B2-A9C0-C77FBC7AD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1131819"/>
                <a:ext cx="9486900" cy="21852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7017B69-648D-4CA6-BBE2-CFA75F93B5EE}"/>
              </a:ext>
            </a:extLst>
          </p:cNvPr>
          <p:cNvSpPr txBox="1"/>
          <p:nvPr/>
        </p:nvSpPr>
        <p:spPr>
          <a:xfrm>
            <a:off x="0" y="0"/>
            <a:ext cx="12169713" cy="8309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/>
              <a:t>These Equations are hard to solve in general…</a:t>
            </a:r>
            <a:endParaRPr lang="en-CA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FEC63D-25E6-462F-9888-5B578CA0F3CA}"/>
              </a:ext>
            </a:extLst>
          </p:cNvPr>
          <p:cNvSpPr txBox="1"/>
          <p:nvPr/>
        </p:nvSpPr>
        <p:spPr>
          <a:xfrm>
            <a:off x="-1" y="3903952"/>
            <a:ext cx="12169713" cy="8309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/>
              <a:t>Try a circle of latitude:</a:t>
            </a:r>
            <a:endParaRPr lang="en-CA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88DD51-2A4E-44FD-9C0B-D9D52C981C27}"/>
                  </a:ext>
                </a:extLst>
              </p:cNvPr>
              <p:cNvSpPr txBox="1"/>
              <p:nvPr/>
            </p:nvSpPr>
            <p:spPr>
              <a:xfrm>
                <a:off x="285750" y="4651593"/>
                <a:ext cx="2152650" cy="156966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4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88DD51-2A4E-44FD-9C0B-D9D52C981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4651593"/>
                <a:ext cx="2152650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DA7229-CD21-48E4-A586-9120F1FC9CA1}"/>
                  </a:ext>
                </a:extLst>
              </p:cNvPr>
              <p:cNvSpPr txBox="1"/>
              <p:nvPr/>
            </p:nvSpPr>
            <p:spPr>
              <a:xfrm>
                <a:off x="4648200" y="4538761"/>
                <a:ext cx="2152650" cy="222009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800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48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DA7229-CD21-48E4-A586-9120F1FC9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538761"/>
                <a:ext cx="2152650" cy="22200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D3342F4-F4D7-472A-A592-5366181E5C51}"/>
                  </a:ext>
                </a:extLst>
              </p:cNvPr>
              <p:cNvSpPr txBox="1"/>
              <p:nvPr/>
            </p:nvSpPr>
            <p:spPr>
              <a:xfrm>
                <a:off x="8696325" y="4484495"/>
                <a:ext cx="2152650" cy="2396297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800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48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D3342F4-F4D7-472A-A592-5366181E5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325" y="4484495"/>
                <a:ext cx="2152650" cy="23962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Right 1">
            <a:extLst>
              <a:ext uri="{FF2B5EF4-FFF2-40B4-BE49-F238E27FC236}">
                <a16:creationId xmlns:a16="http://schemas.microsoft.com/office/drawing/2014/main" id="{7371C5F4-2DAE-4CB5-8A71-1EA8CF95349F}"/>
              </a:ext>
            </a:extLst>
          </p:cNvPr>
          <p:cNvSpPr/>
          <p:nvPr/>
        </p:nvSpPr>
        <p:spPr>
          <a:xfrm>
            <a:off x="2876550" y="5298459"/>
            <a:ext cx="1333499" cy="830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4562F43-DF03-40A7-A7A6-7AE4BE31B74B}"/>
              </a:ext>
            </a:extLst>
          </p:cNvPr>
          <p:cNvSpPr/>
          <p:nvPr/>
        </p:nvSpPr>
        <p:spPr>
          <a:xfrm>
            <a:off x="7081838" y="5298459"/>
            <a:ext cx="1333499" cy="830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7E68CEF-2123-4D7A-8964-A678A64BED3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1680" y="827280"/>
              <a:ext cx="7701480" cy="2557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7E68CEF-2123-4D7A-8964-A678A64BED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320" y="817920"/>
                <a:ext cx="7720200" cy="257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004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77">
        <p:fade/>
      </p:transition>
    </mc:Choice>
    <mc:Fallback xmlns="">
      <p:transition spd="med" advTm="1207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B6AC29-9FF7-49B2-A9C0-C77FBC7AD30A}"/>
                  </a:ext>
                </a:extLst>
              </p:cNvPr>
              <p:cNvSpPr txBox="1"/>
              <p:nvPr/>
            </p:nvSpPr>
            <p:spPr>
              <a:xfrm>
                <a:off x="285750" y="877168"/>
                <a:ext cx="10706100" cy="276620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54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54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5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5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54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5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sz="54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5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=0→</m:t>
                    </m:r>
                  </m:oMath>
                </a14:m>
                <a:r>
                  <a:rPr lang="en-US" sz="3600" dirty="0"/>
                  <a:t> single point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600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sz="3600" b="0" i="1" dirty="0" smtClean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b="0" i="1" dirty="0" smtClean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600" dirty="0"/>
                  <a:t> single points at north/south pole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600" dirty="0"/>
                  <a:t> curve around the equator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B6AC29-9FF7-49B2-A9C0-C77FBC7AD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877168"/>
                <a:ext cx="10706100" cy="2766206"/>
              </a:xfrm>
              <a:prstGeom prst="rect">
                <a:avLst/>
              </a:prstGeom>
              <a:blipFill>
                <a:blip r:embed="rId3"/>
                <a:stretch>
                  <a:fillRect r="-1481" b="-3524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7017B69-648D-4CA6-BBE2-CFA75F93B5EE}"/>
              </a:ext>
            </a:extLst>
          </p:cNvPr>
          <p:cNvSpPr txBox="1"/>
          <p:nvPr/>
        </p:nvSpPr>
        <p:spPr>
          <a:xfrm>
            <a:off x="0" y="0"/>
            <a:ext cx="12169713" cy="8309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/>
              <a:t>These Equations are hard to solve in general…</a:t>
            </a:r>
            <a:endParaRPr lang="en-CA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FEC63D-25E6-462F-9888-5B578CA0F3CA}"/>
              </a:ext>
            </a:extLst>
          </p:cNvPr>
          <p:cNvSpPr txBox="1"/>
          <p:nvPr/>
        </p:nvSpPr>
        <p:spPr>
          <a:xfrm>
            <a:off x="-1" y="3903952"/>
            <a:ext cx="12169713" cy="8309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/>
              <a:t>Try a circle of latitude:</a:t>
            </a:r>
            <a:endParaRPr lang="en-CA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88DD51-2A4E-44FD-9C0B-D9D52C981C27}"/>
                  </a:ext>
                </a:extLst>
              </p:cNvPr>
              <p:cNvSpPr txBox="1"/>
              <p:nvPr/>
            </p:nvSpPr>
            <p:spPr>
              <a:xfrm>
                <a:off x="285750" y="4651593"/>
                <a:ext cx="2152650" cy="156966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4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88DD51-2A4E-44FD-9C0B-D9D52C981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4651593"/>
                <a:ext cx="2152650" cy="156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DA7229-CD21-48E4-A586-9120F1FC9CA1}"/>
                  </a:ext>
                </a:extLst>
              </p:cNvPr>
              <p:cNvSpPr txBox="1"/>
              <p:nvPr/>
            </p:nvSpPr>
            <p:spPr>
              <a:xfrm>
                <a:off x="4648200" y="4538761"/>
                <a:ext cx="2152650" cy="222009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800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48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DA7229-CD21-48E4-A586-9120F1FC9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538761"/>
                <a:ext cx="2152650" cy="22200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D3342F4-F4D7-472A-A592-5366181E5C51}"/>
                  </a:ext>
                </a:extLst>
              </p:cNvPr>
              <p:cNvSpPr txBox="1"/>
              <p:nvPr/>
            </p:nvSpPr>
            <p:spPr>
              <a:xfrm>
                <a:off x="8696325" y="4484495"/>
                <a:ext cx="2152650" cy="2396297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800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48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D3342F4-F4D7-472A-A592-5366181E5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325" y="4484495"/>
                <a:ext cx="2152650" cy="23962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Right 1">
            <a:extLst>
              <a:ext uri="{FF2B5EF4-FFF2-40B4-BE49-F238E27FC236}">
                <a16:creationId xmlns:a16="http://schemas.microsoft.com/office/drawing/2014/main" id="{7371C5F4-2DAE-4CB5-8A71-1EA8CF95349F}"/>
              </a:ext>
            </a:extLst>
          </p:cNvPr>
          <p:cNvSpPr/>
          <p:nvPr/>
        </p:nvSpPr>
        <p:spPr>
          <a:xfrm>
            <a:off x="2876550" y="5298459"/>
            <a:ext cx="1333499" cy="830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4562F43-DF03-40A7-A7A6-7AE4BE31B74B}"/>
              </a:ext>
            </a:extLst>
          </p:cNvPr>
          <p:cNvSpPr/>
          <p:nvPr/>
        </p:nvSpPr>
        <p:spPr>
          <a:xfrm>
            <a:off x="7081838" y="5298459"/>
            <a:ext cx="1333499" cy="830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2944A6-97E3-4475-8C10-411ECFA5E5C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00240" y="1587240"/>
              <a:ext cx="9605160" cy="2017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2944A6-97E3-4475-8C10-411ECFA5E5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880" y="1577880"/>
                <a:ext cx="9623880" cy="20358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4761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9585">
        <p:fade/>
      </p:transition>
    </mc:Choice>
    <mc:Fallback xmlns="">
      <p:transition spd="med" advTm="5958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8842F1-F7EA-4BE9-95F5-EF0CE647BDB7}"/>
                  </a:ext>
                </a:extLst>
              </p:cNvPr>
              <p:cNvSpPr txBox="1"/>
              <p:nvPr/>
            </p:nvSpPr>
            <p:spPr>
              <a:xfrm>
                <a:off x="133350" y="202607"/>
                <a:ext cx="6225491" cy="160069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8842F1-F7EA-4BE9-95F5-EF0CE647B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" y="202607"/>
                <a:ext cx="6225491" cy="16006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D1CC4F-6267-4A1E-B4F5-B5D4A22130F7}"/>
                  </a:ext>
                </a:extLst>
              </p:cNvPr>
              <p:cNvSpPr txBox="1"/>
              <p:nvPr/>
            </p:nvSpPr>
            <p:spPr>
              <a:xfrm>
                <a:off x="6724650" y="522246"/>
                <a:ext cx="5334000" cy="128105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  <m:r>
                      <a:rPr lang="en-US" sz="4800" i="1" dirty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sz="48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𝔤</m:t>
                        </m:r>
                      </m:e>
                      <m:sup>
                        <m:r>
                          <a:rPr lang="en-US" sz="48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4800" b="0" i="1" smtClean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48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D1CC4F-6267-4A1E-B4F5-B5D4A221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650" y="522246"/>
                <a:ext cx="5334000" cy="12810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252C96-FFE6-4CEF-9B83-7CEEA37D1764}"/>
                  </a:ext>
                </a:extLst>
              </p:cNvPr>
              <p:cNvSpPr txBox="1"/>
              <p:nvPr/>
            </p:nvSpPr>
            <p:spPr>
              <a:xfrm>
                <a:off x="304800" y="2628652"/>
                <a:ext cx="4533899" cy="276691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5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sz="5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sz="5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5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5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5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5400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5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5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sz="5400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54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5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54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54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252C96-FFE6-4CEF-9B83-7CEEA37D1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628652"/>
                <a:ext cx="4533899" cy="27669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21FEE2CE-7D69-4E20-89C9-74A934C09385}"/>
              </a:ext>
            </a:extLst>
          </p:cNvPr>
          <p:cNvGrpSpPr/>
          <p:nvPr/>
        </p:nvGrpSpPr>
        <p:grpSpPr>
          <a:xfrm>
            <a:off x="5398669" y="2344483"/>
            <a:ext cx="5784314" cy="3890665"/>
            <a:chOff x="5398669" y="2344483"/>
            <a:chExt cx="5784314" cy="389066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B876C23-4A50-466C-8F45-491169A79151}"/>
                </a:ext>
              </a:extLst>
            </p:cNvPr>
            <p:cNvGrpSpPr/>
            <p:nvPr/>
          </p:nvGrpSpPr>
          <p:grpSpPr>
            <a:xfrm>
              <a:off x="5754950" y="2519905"/>
              <a:ext cx="5428033" cy="3715243"/>
              <a:chOff x="7172932" y="3142757"/>
              <a:chExt cx="5428033" cy="3715243"/>
            </a:xfrm>
          </p:grpSpPr>
          <p:pic>
            <p:nvPicPr>
              <p:cNvPr id="10" name="Picture 2" descr="https://upload.wikimedia.org/wikipedia/commons/thumb/5/53/Surface_normal_illustration.svg/431px-Surface_normal_illustration.svg.png">
                <a:extLst>
                  <a:ext uri="{FF2B5EF4-FFF2-40B4-BE49-F238E27FC236}">
                    <a16:creationId xmlns:a16="http://schemas.microsoft.com/office/drawing/2014/main" id="{C5295094-BA52-4E9F-8063-17073A193D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72932" y="3142757"/>
                <a:ext cx="5428033" cy="3715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C6F82F0-32E2-4FA3-AACE-AF4DC6DAF202}"/>
                  </a:ext>
                </a:extLst>
              </p:cNvPr>
              <p:cNvGrpSpPr/>
              <p:nvPr/>
            </p:nvGrpSpPr>
            <p:grpSpPr>
              <a:xfrm>
                <a:off x="8080675" y="4754772"/>
                <a:ext cx="2726502" cy="698969"/>
                <a:chOff x="7354659" y="4754772"/>
                <a:chExt cx="3834042" cy="982899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D3C179A2-DC35-4843-B333-137A65F116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354659" y="4754772"/>
                  <a:ext cx="2514600" cy="334913"/>
                </a:xfrm>
                <a:prstGeom prst="straightConnector1">
                  <a:avLst/>
                </a:prstGeom>
                <a:ln w="762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E7E9EC28-8866-482C-A374-D17DEE6636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69259" y="4754772"/>
                  <a:ext cx="1319442" cy="982899"/>
                </a:xfrm>
                <a:prstGeom prst="straightConnector1">
                  <a:avLst/>
                </a:prstGeom>
                <a:ln w="76200">
                  <a:solidFill>
                    <a:schemeClr val="accent6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5A0B85A-BB28-446C-8AC3-701B1088B1D9}"/>
                </a:ext>
              </a:extLst>
            </p:cNvPr>
            <p:cNvGrpSpPr/>
            <p:nvPr/>
          </p:nvGrpSpPr>
          <p:grpSpPr>
            <a:xfrm>
              <a:off x="5398669" y="2344483"/>
              <a:ext cx="5375349" cy="3462665"/>
              <a:chOff x="5398669" y="2344483"/>
              <a:chExt cx="5375349" cy="34626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3665307-D8B5-4D10-884E-1A3ED57EFA99}"/>
                      </a:ext>
                    </a:extLst>
                  </p:cNvPr>
                  <p:cNvSpPr txBox="1"/>
                  <p:nvPr/>
                </p:nvSpPr>
                <p:spPr>
                  <a:xfrm>
                    <a:off x="5398669" y="3401267"/>
                    <a:ext cx="1565350" cy="1429622"/>
                  </a:xfrm>
                  <a:prstGeom prst="rect">
                    <a:avLst/>
                  </a:prstGeom>
                  <a:solidFill>
                    <a:schemeClr val="bg1"/>
                  </a:solidFill>
                  <a:ln w="76200">
                    <a:noFill/>
                  </a:ln>
                  <a:effectLst>
                    <a:softEdge rad="127000"/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sz="5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5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5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5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5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a14:m>
                    <a:r>
                      <a:rPr lang="en-US" sz="54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3665307-D8B5-4D10-884E-1A3ED57EFA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8669" y="3401267"/>
                    <a:ext cx="1565350" cy="142962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76200">
                    <a:noFill/>
                  </a:ln>
                  <a:effectLst>
                    <a:softEdge rad="127000"/>
                  </a:effectLst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9AA4A85-1FE9-4019-91FB-07ED8324B678}"/>
                      </a:ext>
                    </a:extLst>
                  </p:cNvPr>
                  <p:cNvSpPr txBox="1"/>
                  <p:nvPr/>
                </p:nvSpPr>
                <p:spPr>
                  <a:xfrm>
                    <a:off x="9208668" y="4377526"/>
                    <a:ext cx="1565350" cy="1429622"/>
                  </a:xfrm>
                  <a:prstGeom prst="rect">
                    <a:avLst/>
                  </a:prstGeom>
                  <a:solidFill>
                    <a:schemeClr val="bg1"/>
                  </a:solidFill>
                  <a:ln w="76200">
                    <a:noFill/>
                  </a:ln>
                  <a:effectLst>
                    <a:softEdge rad="127000"/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sz="5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5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5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5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5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</m:oMath>
                    </a14:m>
                    <a:r>
                      <a:rPr lang="en-US" sz="54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9AA4A85-1FE9-4019-91FB-07ED8324B6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8668" y="4377526"/>
                    <a:ext cx="1565350" cy="142962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76200">
                    <a:noFill/>
                  </a:ln>
                  <a:effectLst>
                    <a:softEdge rad="127000"/>
                  </a:effectLst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03BC3DDD-BB9B-4C46-A9B6-0FB08FA4AA4F}"/>
                      </a:ext>
                    </a:extLst>
                  </p:cNvPr>
                  <p:cNvSpPr txBox="1"/>
                  <p:nvPr/>
                </p:nvSpPr>
                <p:spPr>
                  <a:xfrm>
                    <a:off x="8539498" y="2344483"/>
                    <a:ext cx="571500" cy="923330"/>
                  </a:xfrm>
                  <a:prstGeom prst="rect">
                    <a:avLst/>
                  </a:prstGeom>
                  <a:solidFill>
                    <a:schemeClr val="bg1"/>
                  </a:solidFill>
                  <a:ln w="76200">
                    <a:noFill/>
                  </a:ln>
                  <a:effectLst>
                    <a:softEdge rad="127000"/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5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oMath>
                      </m:oMathPara>
                    </a14:m>
                    <a:endParaRPr lang="en-US" sz="5400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03BC3DDD-BB9B-4C46-A9B6-0FB08FA4AA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39498" y="2344483"/>
                    <a:ext cx="571500" cy="92333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76200">
                    <a:noFill/>
                  </a:ln>
                  <a:effectLst>
                    <a:softEdge rad="127000"/>
                  </a:effectLst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E973542-9762-4744-BC63-CE9EC8F003D4}"/>
              </a:ext>
            </a:extLst>
          </p:cNvPr>
          <p:cNvSpPr/>
          <p:nvPr/>
        </p:nvSpPr>
        <p:spPr>
          <a:xfrm>
            <a:off x="1447800" y="2519905"/>
            <a:ext cx="3421105" cy="3061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C7E2643-0CCB-4D4F-BFD1-68E5559070F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177400" y="1769040"/>
              <a:ext cx="3611160" cy="393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C7E2643-0CCB-4D4F-BFD1-68E5559070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68040" y="1759680"/>
                <a:ext cx="3629880" cy="4122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339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31"/>
    </mc:Choice>
    <mc:Fallback xmlns="">
      <p:transition spd="slow" advTm="279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469F7-5BAC-4192-9522-6B8E2444A1E5}"/>
              </a:ext>
            </a:extLst>
          </p:cNvPr>
          <p:cNvSpPr txBox="1"/>
          <p:nvPr/>
        </p:nvSpPr>
        <p:spPr>
          <a:xfrm>
            <a:off x="0" y="0"/>
            <a:ext cx="12169713" cy="8309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/>
              <a:t>The Equator is a geodesic curve</a:t>
            </a:r>
            <a:endParaRPr lang="en-CA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57B55D-ED05-4142-9C96-507B5215AA02}"/>
                  </a:ext>
                </a:extLst>
              </p:cNvPr>
              <p:cNvSpPr txBox="1"/>
              <p:nvPr/>
            </p:nvSpPr>
            <p:spPr>
              <a:xfrm>
                <a:off x="590550" y="993993"/>
                <a:ext cx="2762250" cy="156966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4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57B55D-ED05-4142-9C96-507B5215A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0" y="993993"/>
                <a:ext cx="2762250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6CF212F-BB01-4794-AD50-00323D5A5C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4" b="1"/>
          <a:stretch/>
        </p:blipFill>
        <p:spPr>
          <a:xfrm>
            <a:off x="6928604" y="993993"/>
            <a:ext cx="5241109" cy="54015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27D708-6310-45E4-9BE0-0B998AA7F859}"/>
              </a:ext>
            </a:extLst>
          </p:cNvPr>
          <p:cNvSpPr txBox="1"/>
          <p:nvPr/>
        </p:nvSpPr>
        <p:spPr>
          <a:xfrm>
            <a:off x="209550" y="3225722"/>
            <a:ext cx="6719053" cy="156966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/>
              <a:t>Other circles of latitude are </a:t>
            </a:r>
            <a:r>
              <a:rPr lang="en-US" sz="4800" u="sng" dirty="0"/>
              <a:t>not</a:t>
            </a:r>
            <a:r>
              <a:rPr lang="en-US" sz="4800" dirty="0"/>
              <a:t> geodesics</a:t>
            </a:r>
            <a:endParaRPr lang="en-CA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342FF3-86FB-4BC5-8506-A904B5C7E247}"/>
                  </a:ext>
                </a:extLst>
              </p:cNvPr>
              <p:cNvSpPr txBox="1"/>
              <p:nvPr/>
            </p:nvSpPr>
            <p:spPr>
              <a:xfrm>
                <a:off x="590550" y="4825886"/>
                <a:ext cx="2762250" cy="156966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4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342FF3-86FB-4BC5-8506-A904B5C7E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0" y="4825886"/>
                <a:ext cx="2762250" cy="1569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434E915-A920-40C8-B476-9A418A20AAE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871400" y="1810800"/>
              <a:ext cx="3598920" cy="2484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434E915-A920-40C8-B476-9A418A20AA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62040" y="1801440"/>
                <a:ext cx="3617640" cy="2503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1714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236"/>
    </mc:Choice>
    <mc:Fallback xmlns="">
      <p:transition spd="slow" advTm="672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469F7-5BAC-4192-9522-6B8E2444A1E5}"/>
              </a:ext>
            </a:extLst>
          </p:cNvPr>
          <p:cNvSpPr txBox="1"/>
          <p:nvPr/>
        </p:nvSpPr>
        <p:spPr>
          <a:xfrm>
            <a:off x="0" y="0"/>
            <a:ext cx="12169713" cy="8309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/>
              <a:t>The </a:t>
            </a:r>
            <a:r>
              <a:rPr lang="en-US" sz="4800" dirty="0">
                <a:solidFill>
                  <a:srgbClr val="FF0000"/>
                </a:solidFill>
              </a:rPr>
              <a:t>Equator</a:t>
            </a:r>
            <a:r>
              <a:rPr lang="en-US" sz="4800" dirty="0"/>
              <a:t> is a geodesic curve</a:t>
            </a:r>
            <a:endParaRPr lang="en-CA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57B55D-ED05-4142-9C96-507B5215AA02}"/>
                  </a:ext>
                </a:extLst>
              </p:cNvPr>
              <p:cNvSpPr txBox="1"/>
              <p:nvPr/>
            </p:nvSpPr>
            <p:spPr>
              <a:xfrm>
                <a:off x="590550" y="993993"/>
                <a:ext cx="2762250" cy="156966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4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57B55D-ED05-4142-9C96-507B5215A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0" y="993993"/>
                <a:ext cx="2762250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527D708-6310-45E4-9BE0-0B998AA7F859}"/>
              </a:ext>
            </a:extLst>
          </p:cNvPr>
          <p:cNvSpPr txBox="1"/>
          <p:nvPr/>
        </p:nvSpPr>
        <p:spPr>
          <a:xfrm>
            <a:off x="209550" y="3225722"/>
            <a:ext cx="6719053" cy="156966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/>
              <a:t>Other circles of latitude are </a:t>
            </a:r>
            <a:r>
              <a:rPr lang="en-US" sz="4800" u="sng" dirty="0"/>
              <a:t>not</a:t>
            </a:r>
            <a:r>
              <a:rPr lang="en-US" sz="4800" dirty="0"/>
              <a:t> geodesics</a:t>
            </a:r>
            <a:endParaRPr lang="en-CA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342FF3-86FB-4BC5-8506-A904B5C7E247}"/>
                  </a:ext>
                </a:extLst>
              </p:cNvPr>
              <p:cNvSpPr txBox="1"/>
              <p:nvPr/>
            </p:nvSpPr>
            <p:spPr>
              <a:xfrm>
                <a:off x="590550" y="4825886"/>
                <a:ext cx="2762250" cy="156966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4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342FF3-86FB-4BC5-8506-A904B5C7E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0" y="4825886"/>
                <a:ext cx="2762250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C57D302D-1AC2-4D34-B420-19C73C723ECE}"/>
              </a:ext>
            </a:extLst>
          </p:cNvPr>
          <p:cNvGrpSpPr/>
          <p:nvPr/>
        </p:nvGrpSpPr>
        <p:grpSpPr>
          <a:xfrm>
            <a:off x="6683677" y="667824"/>
            <a:ext cx="5508323" cy="5522352"/>
            <a:chOff x="8261590" y="1768893"/>
            <a:chExt cx="4049556" cy="405987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F3A7218-E6F3-49BD-97BB-FAD5534A45BD}"/>
                </a:ext>
              </a:extLst>
            </p:cNvPr>
            <p:cNvSpPr/>
            <p:nvPr/>
          </p:nvSpPr>
          <p:spPr>
            <a:xfrm>
              <a:off x="8554562" y="2778824"/>
              <a:ext cx="2800517" cy="9645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2063BE4-651B-4018-9208-DC84D77F64DD}"/>
                </a:ext>
              </a:extLst>
            </p:cNvPr>
            <p:cNvGrpSpPr/>
            <p:nvPr/>
          </p:nvGrpSpPr>
          <p:grpSpPr>
            <a:xfrm>
              <a:off x="9667453" y="1768893"/>
              <a:ext cx="2643693" cy="2754249"/>
              <a:chOff x="8838908" y="1776970"/>
              <a:chExt cx="2643693" cy="2754249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34B4BB2-2A22-4553-B6A1-63EC059C1B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45970" y="4145275"/>
                <a:ext cx="1670205" cy="0"/>
              </a:xfrm>
              <a:prstGeom prst="straightConnector1">
                <a:avLst/>
              </a:prstGeom>
              <a:ln w="762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F787EF3-DF0D-43A8-AB0D-1ACD433F5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124610" y="2453710"/>
                <a:ext cx="19306" cy="1691565"/>
              </a:xfrm>
              <a:prstGeom prst="straightConnector1">
                <a:avLst/>
              </a:prstGeom>
              <a:ln w="762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7381636-AFFD-4940-BE66-B9E8FA7A18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06305" y="3771138"/>
                <a:ext cx="699521" cy="406138"/>
              </a:xfrm>
              <a:prstGeom prst="straightConnector1">
                <a:avLst/>
              </a:prstGeom>
              <a:ln w="762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8D9B99B4-F069-4F16-8079-C046BF61BDA6}"/>
                      </a:ext>
                    </a:extLst>
                  </p:cNvPr>
                  <p:cNvSpPr txBox="1"/>
                  <p:nvPr/>
                </p:nvSpPr>
                <p:spPr>
                  <a:xfrm>
                    <a:off x="10839796" y="3823333"/>
                    <a:ext cx="642805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en-CA" sz="40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5D5C2027-C35F-472E-9FA0-3F6CAE38DF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39796" y="3823333"/>
                    <a:ext cx="642805" cy="70788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FC025BC5-BDF1-456E-B2EF-295556426530}"/>
                      </a:ext>
                    </a:extLst>
                  </p:cNvPr>
                  <p:cNvSpPr txBox="1"/>
                  <p:nvPr/>
                </p:nvSpPr>
                <p:spPr>
                  <a:xfrm>
                    <a:off x="8838908" y="1776970"/>
                    <a:ext cx="617157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oMath>
                      </m:oMathPara>
                    </a14:m>
                    <a:endParaRPr lang="en-CA" sz="40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341BB4E2-EDFA-422F-90A6-854D8F25EF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8908" y="1776970"/>
                    <a:ext cx="617157" cy="70788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1B63B3C-2339-40CA-8115-EB9E97FA0009}"/>
                      </a:ext>
                    </a:extLst>
                  </p:cNvPr>
                  <p:cNvSpPr txBox="1"/>
                  <p:nvPr/>
                </p:nvSpPr>
                <p:spPr>
                  <a:xfrm>
                    <a:off x="9745619" y="3504349"/>
                    <a:ext cx="617157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en-CA" sz="40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DF75B922-C11F-468A-94E8-E3E2DA2FB8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5619" y="3504349"/>
                    <a:ext cx="617157" cy="70788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F60D9C6-2B37-4B68-817C-0CB395F7D8EA}"/>
                </a:ext>
              </a:extLst>
            </p:cNvPr>
            <p:cNvSpPr/>
            <p:nvPr/>
          </p:nvSpPr>
          <p:spPr>
            <a:xfrm>
              <a:off x="8261590" y="2445633"/>
              <a:ext cx="3383130" cy="338313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CF607168-3D2E-4050-A060-321AB974A315}"/>
              </a:ext>
            </a:extLst>
          </p:cNvPr>
          <p:cNvSpPr/>
          <p:nvPr/>
        </p:nvSpPr>
        <p:spPr>
          <a:xfrm>
            <a:off x="6683676" y="3225722"/>
            <a:ext cx="4601831" cy="1511968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D116BE7-BDE5-4438-8130-C318241A668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802400" y="1069560"/>
              <a:ext cx="5534640" cy="4151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D116BE7-BDE5-4438-8130-C318241A66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93040" y="1060200"/>
                <a:ext cx="5553360" cy="416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827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4274">
        <p:fade/>
      </p:transition>
    </mc:Choice>
    <mc:Fallback xmlns="">
      <p:transition spd="med" advTm="11427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469F7-5BAC-4192-9522-6B8E2444A1E5}"/>
              </a:ext>
            </a:extLst>
          </p:cNvPr>
          <p:cNvSpPr txBox="1"/>
          <p:nvPr/>
        </p:nvSpPr>
        <p:spPr>
          <a:xfrm>
            <a:off x="0" y="0"/>
            <a:ext cx="12169713" cy="8309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/>
              <a:t>The </a:t>
            </a:r>
            <a:r>
              <a:rPr lang="en-US" sz="4800" dirty="0">
                <a:solidFill>
                  <a:srgbClr val="FF0000"/>
                </a:solidFill>
              </a:rPr>
              <a:t>Equator</a:t>
            </a:r>
            <a:r>
              <a:rPr lang="en-US" sz="4800" dirty="0"/>
              <a:t> is a geodesic curve</a:t>
            </a:r>
            <a:endParaRPr lang="en-CA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57B55D-ED05-4142-9C96-507B5215AA02}"/>
                  </a:ext>
                </a:extLst>
              </p:cNvPr>
              <p:cNvSpPr txBox="1"/>
              <p:nvPr/>
            </p:nvSpPr>
            <p:spPr>
              <a:xfrm>
                <a:off x="590550" y="993993"/>
                <a:ext cx="2762250" cy="156966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4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57B55D-ED05-4142-9C96-507B5215A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0" y="993993"/>
                <a:ext cx="2762250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527D708-6310-45E4-9BE0-0B998AA7F859}"/>
              </a:ext>
            </a:extLst>
          </p:cNvPr>
          <p:cNvSpPr txBox="1"/>
          <p:nvPr/>
        </p:nvSpPr>
        <p:spPr>
          <a:xfrm>
            <a:off x="209550" y="3225722"/>
            <a:ext cx="6719053" cy="230832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/>
              <a:t>By rotational symmetry,</a:t>
            </a:r>
          </a:p>
          <a:p>
            <a:r>
              <a:rPr lang="en-US" sz="4800" dirty="0"/>
              <a:t>all great circles are </a:t>
            </a:r>
          </a:p>
          <a:p>
            <a:r>
              <a:rPr lang="en-US" sz="4800" dirty="0"/>
              <a:t>geodesics.</a:t>
            </a:r>
            <a:endParaRPr lang="en-CA" sz="48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60D9C6-2B37-4B68-817C-0CB395F7D8EA}"/>
              </a:ext>
            </a:extLst>
          </p:cNvPr>
          <p:cNvSpPr/>
          <p:nvPr/>
        </p:nvSpPr>
        <p:spPr>
          <a:xfrm>
            <a:off x="6683677" y="1588345"/>
            <a:ext cx="4601831" cy="4601831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607168-3D2E-4050-A060-321AB974A315}"/>
              </a:ext>
            </a:extLst>
          </p:cNvPr>
          <p:cNvSpPr/>
          <p:nvPr/>
        </p:nvSpPr>
        <p:spPr>
          <a:xfrm>
            <a:off x="6683676" y="3225722"/>
            <a:ext cx="4601831" cy="1511968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CCBFA6-13E0-4720-BE34-8A4AF47ABE07}"/>
              </a:ext>
            </a:extLst>
          </p:cNvPr>
          <p:cNvSpPr/>
          <p:nvPr/>
        </p:nvSpPr>
        <p:spPr>
          <a:xfrm flipH="1">
            <a:off x="8927564" y="3795812"/>
            <a:ext cx="184530" cy="184530"/>
          </a:xfrm>
          <a:prstGeom prst="ellipse">
            <a:avLst/>
          </a:prstGeom>
          <a:solidFill>
            <a:srgbClr val="0070C0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BCB905-973A-40CC-8370-E8164B6FDB15}"/>
              </a:ext>
            </a:extLst>
          </p:cNvPr>
          <p:cNvSpPr/>
          <p:nvPr/>
        </p:nvSpPr>
        <p:spPr>
          <a:xfrm rot="18000000">
            <a:off x="6718913" y="3132093"/>
            <a:ext cx="4601831" cy="1511968"/>
          </a:xfrm>
          <a:prstGeom prst="ellipse">
            <a:avLst/>
          </a:prstGeom>
          <a:noFill/>
          <a:ln w="762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AA522FE-B597-4D33-B984-418F0FCF1DD4}"/>
              </a:ext>
            </a:extLst>
          </p:cNvPr>
          <p:cNvSpPr/>
          <p:nvPr/>
        </p:nvSpPr>
        <p:spPr>
          <a:xfrm rot="2700000">
            <a:off x="6763841" y="3039828"/>
            <a:ext cx="4601831" cy="1511968"/>
          </a:xfrm>
          <a:prstGeom prst="ellipse">
            <a:avLst/>
          </a:prstGeom>
          <a:noFill/>
          <a:ln w="762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6AE96DA-A354-44BC-8CFC-5D8161E230B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126920" y="1681200"/>
              <a:ext cx="4526640" cy="3196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6AE96DA-A354-44BC-8CFC-5D8161E230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7560" y="1671840"/>
                <a:ext cx="4545360" cy="321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851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059">
        <p:fade/>
      </p:transition>
    </mc:Choice>
    <mc:Fallback xmlns="">
      <p:transition spd="med" advTm="140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469F7-5BAC-4192-9522-6B8E2444A1E5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u="sng" dirty="0"/>
              <a:t>Summary</a:t>
            </a:r>
            <a:r>
              <a:rPr lang="en-US" sz="4800" dirty="0"/>
              <a:t>: To compute geodesics on a surface…</a:t>
            </a:r>
            <a:endParaRPr lang="en-CA" sz="4800" u="sn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6FBE65-8D3F-4D0F-A2FA-FDEE6261210E}"/>
              </a:ext>
            </a:extLst>
          </p:cNvPr>
          <p:cNvGrpSpPr/>
          <p:nvPr/>
        </p:nvGrpSpPr>
        <p:grpSpPr>
          <a:xfrm>
            <a:off x="438150" y="830997"/>
            <a:ext cx="8153400" cy="2517114"/>
            <a:chOff x="438150" y="830997"/>
            <a:chExt cx="8153400" cy="2517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F4BFCE7-F44C-4626-8D96-5A451F265B9A}"/>
                    </a:ext>
                  </a:extLst>
                </p:cNvPr>
                <p:cNvSpPr txBox="1"/>
                <p:nvPr/>
              </p:nvSpPr>
              <p:spPr>
                <a:xfrm>
                  <a:off x="1695450" y="1770179"/>
                  <a:ext cx="6686550" cy="15779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6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6000" i="1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  <m:t>𝔤</m:t>
                          </m:r>
                        </m:e>
                        <m:sup>
                          <m:r>
                            <a:rPr lang="en-US" sz="6000" i="1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6000" b="0" i="1" smtClean="0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a14:m>
                  <a:r>
                    <a:rPr lang="en-US" sz="6000" dirty="0"/>
                    <a:t>  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F4BFCE7-F44C-4626-8D96-5A451F265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5450" y="1770179"/>
                  <a:ext cx="6686550" cy="15779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0A64AA-5363-4844-8D66-FFC1A4EDB506}"/>
                </a:ext>
              </a:extLst>
            </p:cNvPr>
            <p:cNvSpPr txBox="1"/>
            <p:nvPr/>
          </p:nvSpPr>
          <p:spPr>
            <a:xfrm>
              <a:off x="438150" y="830997"/>
              <a:ext cx="8153400" cy="8309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800" dirty="0"/>
                <a:t>1. Compute Christoffel Symbols</a:t>
              </a:r>
              <a:endParaRPr lang="en-CA" sz="4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8D6BF0D-2C09-44D8-BF6C-E30C599F302C}"/>
              </a:ext>
            </a:extLst>
          </p:cNvPr>
          <p:cNvGrpSpPr/>
          <p:nvPr/>
        </p:nvGrpSpPr>
        <p:grpSpPr>
          <a:xfrm>
            <a:off x="476250" y="3722018"/>
            <a:ext cx="8408646" cy="2787068"/>
            <a:chOff x="476250" y="3722018"/>
            <a:chExt cx="8408646" cy="27870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D26A8DF-E6A6-4396-881C-CA1F68E4AF24}"/>
                    </a:ext>
                  </a:extLst>
                </p:cNvPr>
                <p:cNvSpPr txBox="1"/>
                <p:nvPr/>
              </p:nvSpPr>
              <p:spPr>
                <a:xfrm>
                  <a:off x="1695450" y="4926922"/>
                  <a:ext cx="7189446" cy="15821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f>
                        <m:f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60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6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60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f>
                        <m:f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6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6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sz="6000" dirty="0"/>
                    <a:t> 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D26A8DF-E6A6-4396-881C-CA1F68E4AF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5450" y="4926922"/>
                  <a:ext cx="7189446" cy="158216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C426AD-2EE8-4BDB-A0A0-B5331FF04A9A}"/>
                </a:ext>
              </a:extLst>
            </p:cNvPr>
            <p:cNvSpPr txBox="1"/>
            <p:nvPr/>
          </p:nvSpPr>
          <p:spPr>
            <a:xfrm>
              <a:off x="476250" y="3722018"/>
              <a:ext cx="8153400" cy="8309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800" dirty="0"/>
                <a:t>2. Solve Geodesic Equations</a:t>
              </a:r>
              <a:endParaRPr lang="en-CA" sz="48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0021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65"/>
    </mc:Choice>
    <mc:Fallback xmlns="">
      <p:transition spd="slow" advTm="69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2CE5-CC08-424C-B5B8-B71B6B64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notes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420B-23B8-4FF8-BB9C-726350C29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https://web.archive.org/web/20180826214416/http://www.maths.manchester.ac.uk/~khudian/Teaching/Geometry/GeomRim13/solutions7.pdf</a:t>
            </a:r>
            <a:endParaRPr lang="en-CA" dirty="0"/>
          </a:p>
          <a:p>
            <a:r>
              <a:rPr lang="en-CA" dirty="0">
                <a:hlinkClick r:id="rId3"/>
              </a:rPr>
              <a:t>https://www.youtube.com/watch?v=0teZOk5Xo-s</a:t>
            </a:r>
            <a:endParaRPr lang="en-CA" dirty="0"/>
          </a:p>
          <a:p>
            <a:pPr lvl="1"/>
            <a:r>
              <a:rPr lang="en-CA" b="0" i="0">
                <a:effectLst/>
                <a:latin typeface="Roboto"/>
              </a:rPr>
              <a:t>Tensor Calculus 8d: The Christoffel Symbol on the Sphere of Radius 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288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8842F1-F7EA-4BE9-95F5-EF0CE647BDB7}"/>
                  </a:ext>
                </a:extLst>
              </p:cNvPr>
              <p:cNvSpPr txBox="1"/>
              <p:nvPr/>
            </p:nvSpPr>
            <p:spPr>
              <a:xfrm>
                <a:off x="133350" y="202607"/>
                <a:ext cx="6225491" cy="160069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8842F1-F7EA-4BE9-95F5-EF0CE647B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" y="202607"/>
                <a:ext cx="6225491" cy="16006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D1CC4F-6267-4A1E-B4F5-B5D4A22130F7}"/>
                  </a:ext>
                </a:extLst>
              </p:cNvPr>
              <p:cNvSpPr txBox="1"/>
              <p:nvPr/>
            </p:nvSpPr>
            <p:spPr>
              <a:xfrm>
                <a:off x="6724650" y="522246"/>
                <a:ext cx="5334000" cy="128105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  <m:r>
                      <a:rPr lang="en-US" sz="4800" i="1" dirty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sz="48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𝔤</m:t>
                        </m:r>
                      </m:e>
                      <m:sup>
                        <m:r>
                          <a:rPr lang="en-US" sz="48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4800" b="0" i="1" smtClean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48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D1CC4F-6267-4A1E-B4F5-B5D4A221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650" y="522246"/>
                <a:ext cx="5334000" cy="12810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252C96-FFE6-4CEF-9B83-7CEEA37D1764}"/>
                  </a:ext>
                </a:extLst>
              </p:cNvPr>
              <p:cNvSpPr txBox="1"/>
              <p:nvPr/>
            </p:nvSpPr>
            <p:spPr>
              <a:xfrm>
                <a:off x="304800" y="2628652"/>
                <a:ext cx="4533899" cy="276691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5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sz="5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sz="5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5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5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5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5400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5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5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sz="5400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54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5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54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54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252C96-FFE6-4CEF-9B83-7CEEA37D1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628652"/>
                <a:ext cx="4533899" cy="27669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9CA04F-009D-411D-8404-2F861D17ACAD}"/>
                  </a:ext>
                </a:extLst>
              </p:cNvPr>
              <p:cNvSpPr txBox="1"/>
              <p:nvPr/>
            </p:nvSpPr>
            <p:spPr>
              <a:xfrm>
                <a:off x="6724650" y="2432520"/>
                <a:ext cx="5010150" cy="4104137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5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sz="5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r>
                  <a:rPr lang="en-US" sz="54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5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5400" dirty="0"/>
                  <a:t> 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9CA04F-009D-411D-8404-2F861D17A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650" y="2432520"/>
                <a:ext cx="5010150" cy="41041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76728B-417C-478A-B13B-8BC87C6447E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292800" y="1830960"/>
              <a:ext cx="5495760" cy="2913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76728B-417C-478A-B13B-8BC87C6447E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83440" y="1821600"/>
                <a:ext cx="5514480" cy="29325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2613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17"/>
    </mc:Choice>
    <mc:Fallback xmlns="">
      <p:transition spd="slow" advTm="197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907309-C4DD-4CC7-9A9F-0E827E798DB5}"/>
              </a:ext>
            </a:extLst>
          </p:cNvPr>
          <p:cNvSpPr txBox="1"/>
          <p:nvPr/>
        </p:nvSpPr>
        <p:spPr>
          <a:xfrm>
            <a:off x="22286" y="903245"/>
            <a:ext cx="12169713" cy="363176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C00000"/>
                </a:solidFill>
              </a:rPr>
              <a:t>Example:</a:t>
            </a:r>
          </a:p>
          <a:p>
            <a:pPr algn="ctr"/>
            <a:r>
              <a:rPr lang="en-US" sz="11500" dirty="0">
                <a:solidFill>
                  <a:srgbClr val="C00000"/>
                </a:solidFill>
              </a:rPr>
              <a:t>The Flat Plane</a:t>
            </a:r>
            <a:endParaRPr lang="en-CA" sz="115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5A3B1AD-201E-4560-8D2D-17B64543CF0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119320" y="5005440"/>
              <a:ext cx="8268120" cy="1092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5A3B1AD-201E-4560-8D2D-17B64543CF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9960" y="4996080"/>
                <a:ext cx="8286840" cy="111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07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110"/>
    </mc:Choice>
    <mc:Fallback xmlns="">
      <p:transition spd="slow" advTm="361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8842F1-F7EA-4BE9-95F5-EF0CE647BDB7}"/>
              </a:ext>
            </a:extLst>
          </p:cNvPr>
          <p:cNvSpPr txBox="1"/>
          <p:nvPr/>
        </p:nvSpPr>
        <p:spPr>
          <a:xfrm>
            <a:off x="133350" y="202607"/>
            <a:ext cx="10115550" cy="769441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/>
              <a:t>Equation of a 2D plane: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981B8A-5C91-485A-A203-0B81D0FCD05C}"/>
                  </a:ext>
                </a:extLst>
              </p:cNvPr>
              <p:cNvSpPr txBox="1"/>
              <p:nvPr/>
            </p:nvSpPr>
            <p:spPr>
              <a:xfrm>
                <a:off x="390558" y="2576727"/>
                <a:ext cx="5478871" cy="142962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sz="5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5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5400" b="0" i="0" dirty="0">
                    <a:solidFill>
                      <a:srgbClr val="002060"/>
                    </a:solidFill>
                    <a:latin typeface="+mj-lt"/>
                  </a:rPr>
                  <a:t>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sz="5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5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540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981B8A-5C91-485A-A203-0B81D0FCD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58" y="2576727"/>
                <a:ext cx="5478871" cy="14296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A9AEB4-6432-49F0-B83A-4432B15FA657}"/>
                  </a:ext>
                </a:extLst>
              </p:cNvPr>
              <p:cNvSpPr txBox="1"/>
              <p:nvPr/>
            </p:nvSpPr>
            <p:spPr>
              <a:xfrm>
                <a:off x="180974" y="4603324"/>
                <a:ext cx="8715376" cy="142962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5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5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5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5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sz="5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sz="5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5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54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A9AEB4-6432-49F0-B83A-4432B15FA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4" y="4603324"/>
                <a:ext cx="8715376" cy="14296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30761AD7-6C7E-4FDC-A535-B928DF6CF213}"/>
              </a:ext>
            </a:extLst>
          </p:cNvPr>
          <p:cNvGrpSpPr/>
          <p:nvPr/>
        </p:nvGrpSpPr>
        <p:grpSpPr>
          <a:xfrm>
            <a:off x="6570223" y="2112297"/>
            <a:ext cx="2192413" cy="2175729"/>
            <a:chOff x="8665264" y="3680754"/>
            <a:chExt cx="2192413" cy="2175729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F7A9734-3A62-4AA3-BEB8-E4E0B9514590}"/>
                </a:ext>
              </a:extLst>
            </p:cNvPr>
            <p:cNvCxnSpPr>
              <a:cxnSpLocks/>
            </p:cNvCxnSpPr>
            <p:nvPr/>
          </p:nvCxnSpPr>
          <p:spPr>
            <a:xfrm>
              <a:off x="9381602" y="5016156"/>
              <a:ext cx="925515" cy="290071"/>
            </a:xfrm>
            <a:prstGeom prst="straightConnector1">
              <a:avLst/>
            </a:prstGeom>
            <a:ln w="762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1AE1C2-307B-4F7B-802C-A50E153232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06282" y="4020070"/>
              <a:ext cx="141526" cy="1100056"/>
            </a:xfrm>
            <a:prstGeom prst="straightConnector1">
              <a:avLst/>
            </a:prstGeom>
            <a:ln w="762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D41CC29-7AFC-4874-9F3B-7B167DBD28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6885" y="4388232"/>
              <a:ext cx="799913" cy="748275"/>
            </a:xfrm>
            <a:prstGeom prst="straightConnector1">
              <a:avLst/>
            </a:prstGeom>
            <a:ln w="762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D3362C5-8583-4F28-9EDF-A9F04C1CA284}"/>
                    </a:ext>
                  </a:extLst>
                </p:cNvPr>
                <p:cNvSpPr txBox="1"/>
                <p:nvPr/>
              </p:nvSpPr>
              <p:spPr>
                <a:xfrm>
                  <a:off x="8665264" y="3680754"/>
                  <a:ext cx="617157" cy="70788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CA" sz="4000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D3362C5-8583-4F28-9EDF-A9F04C1CA2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5264" y="3680754"/>
                  <a:ext cx="617157" cy="7078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8EA877C-7B76-4A7C-803C-CD3214B07580}"/>
                    </a:ext>
                  </a:extLst>
                </p:cNvPr>
                <p:cNvSpPr txBox="1"/>
                <p:nvPr/>
              </p:nvSpPr>
              <p:spPr>
                <a:xfrm>
                  <a:off x="10214872" y="5148597"/>
                  <a:ext cx="642805" cy="70788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CA" sz="4000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8EA877C-7B76-4A7C-803C-CD3214B075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4872" y="5148597"/>
                  <a:ext cx="642805" cy="70788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016C382-198B-45F1-805F-EE7B61E80557}"/>
                    </a:ext>
                  </a:extLst>
                </p:cNvPr>
                <p:cNvSpPr txBox="1"/>
                <p:nvPr/>
              </p:nvSpPr>
              <p:spPr>
                <a:xfrm>
                  <a:off x="9533993" y="3768129"/>
                  <a:ext cx="642805" cy="70788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CA" sz="4000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016C382-198B-45F1-805F-EE7B61E80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3993" y="3768129"/>
                  <a:ext cx="642805" cy="70788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5ECDE4-A5B7-4D03-B083-7C016754F3D6}"/>
              </a:ext>
            </a:extLst>
          </p:cNvPr>
          <p:cNvGrpSpPr/>
          <p:nvPr/>
        </p:nvGrpSpPr>
        <p:grpSpPr>
          <a:xfrm>
            <a:off x="7438952" y="2175567"/>
            <a:ext cx="2190256" cy="1562988"/>
            <a:chOff x="7438952" y="2175567"/>
            <a:chExt cx="2190256" cy="15629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9D5F97C-A6D7-433F-904A-17D1681A7F37}"/>
                    </a:ext>
                  </a:extLst>
                </p:cNvPr>
                <p:cNvSpPr txBox="1"/>
                <p:nvPr/>
              </p:nvSpPr>
              <p:spPr>
                <a:xfrm>
                  <a:off x="8110894" y="2907558"/>
                  <a:ext cx="674672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9D5F97C-A6D7-433F-904A-17D1681A7F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0894" y="2907558"/>
                  <a:ext cx="674672" cy="83099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550C65C-76D9-44A9-BB50-919F3F5F1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8952" y="2175567"/>
              <a:ext cx="2190256" cy="128047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030523-20E7-404D-8A3F-23FE1694F9D2}"/>
                  </a:ext>
                </a:extLst>
              </p:cNvPr>
              <p:cNvSpPr txBox="1"/>
              <p:nvPr/>
            </p:nvSpPr>
            <p:spPr>
              <a:xfrm>
                <a:off x="161925" y="1324503"/>
                <a:ext cx="6240939" cy="94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acc>
                        <m:accPr>
                          <m:chr m:val="⃗"/>
                          <m:ctrlPr>
                            <a:rPr lang="en-US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acc>
                        <m:accPr>
                          <m:chr m:val="⃗"/>
                          <m:ctrlPr>
                            <a:rPr lang="en-US" sz="4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030523-20E7-404D-8A3F-23FE1694F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5" y="1324503"/>
                <a:ext cx="6240939" cy="9401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95A74156-F518-494C-A173-3164B62C6BEF}"/>
              </a:ext>
            </a:extLst>
          </p:cNvPr>
          <p:cNvGrpSpPr/>
          <p:nvPr/>
        </p:nvGrpSpPr>
        <p:grpSpPr>
          <a:xfrm>
            <a:off x="8302347" y="1418435"/>
            <a:ext cx="1304268" cy="830997"/>
            <a:chOff x="8302347" y="1418435"/>
            <a:chExt cx="1304268" cy="830997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DA455F-033F-440A-9C42-CADAC017E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00984" y="1436063"/>
              <a:ext cx="805631" cy="800093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FE6AD53-64CE-4790-BBE8-294FA68C403B}"/>
                    </a:ext>
                  </a:extLst>
                </p:cNvPr>
                <p:cNvSpPr txBox="1"/>
                <p:nvPr/>
              </p:nvSpPr>
              <p:spPr>
                <a:xfrm>
                  <a:off x="8302347" y="1418435"/>
                  <a:ext cx="682174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sz="4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FE6AD53-64CE-4790-BBE8-294FA68C40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2347" y="1418435"/>
                  <a:ext cx="682174" cy="8309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5EC4BE6-10AB-4A46-A254-912E2EF1CE1D}"/>
              </a:ext>
            </a:extLst>
          </p:cNvPr>
          <p:cNvGrpSpPr/>
          <p:nvPr/>
        </p:nvGrpSpPr>
        <p:grpSpPr>
          <a:xfrm>
            <a:off x="9577997" y="2196751"/>
            <a:ext cx="1439917" cy="979599"/>
            <a:chOff x="9577997" y="2196751"/>
            <a:chExt cx="1439917" cy="979599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2E9C81B-7FBB-498F-8EFA-94B9ECEA3538}"/>
                </a:ext>
              </a:extLst>
            </p:cNvPr>
            <p:cNvCxnSpPr>
              <a:cxnSpLocks/>
            </p:cNvCxnSpPr>
            <p:nvPr/>
          </p:nvCxnSpPr>
          <p:spPr>
            <a:xfrm>
              <a:off x="9577997" y="2196751"/>
              <a:ext cx="1174566" cy="28812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7D5D35A-0301-4D1C-86F3-5447EEDFC125}"/>
                    </a:ext>
                  </a:extLst>
                </p:cNvPr>
                <p:cNvSpPr txBox="1"/>
                <p:nvPr/>
              </p:nvSpPr>
              <p:spPr>
                <a:xfrm>
                  <a:off x="10348435" y="2236156"/>
                  <a:ext cx="669479" cy="9401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CA" sz="4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7D5D35A-0301-4D1C-86F3-5447EEDFC1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8435" y="2236156"/>
                  <a:ext cx="669479" cy="94019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A6C79B6-4EDE-44FE-A0BF-ECF2A3352E1D}"/>
              </a:ext>
            </a:extLst>
          </p:cNvPr>
          <p:cNvGrpSpPr/>
          <p:nvPr/>
        </p:nvGrpSpPr>
        <p:grpSpPr>
          <a:xfrm>
            <a:off x="7230150" y="1027378"/>
            <a:ext cx="4571292" cy="2280403"/>
            <a:chOff x="7230150" y="1027378"/>
            <a:chExt cx="4571292" cy="2280403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507BA91-F61A-405E-B37E-CE62A754411E}"/>
                </a:ext>
              </a:extLst>
            </p:cNvPr>
            <p:cNvCxnSpPr>
              <a:cxnSpLocks/>
            </p:cNvCxnSpPr>
            <p:nvPr/>
          </p:nvCxnSpPr>
          <p:spPr>
            <a:xfrm>
              <a:off x="8394509" y="1027378"/>
              <a:ext cx="2154727" cy="2154727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CD7FDE6-42BD-4A68-AF1F-60B4DA29A930}"/>
                </a:ext>
              </a:extLst>
            </p:cNvPr>
            <p:cNvCxnSpPr>
              <a:cxnSpLocks/>
            </p:cNvCxnSpPr>
            <p:nvPr/>
          </p:nvCxnSpPr>
          <p:spPr>
            <a:xfrm>
              <a:off x="9606615" y="1102989"/>
              <a:ext cx="2015105" cy="2015105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A30E6B9-6F9C-4D7D-B04A-8C6CADEE416A}"/>
                </a:ext>
              </a:extLst>
            </p:cNvPr>
            <p:cNvCxnSpPr>
              <a:cxnSpLocks/>
            </p:cNvCxnSpPr>
            <p:nvPr/>
          </p:nvCxnSpPr>
          <p:spPr>
            <a:xfrm>
              <a:off x="7230150" y="1085720"/>
              <a:ext cx="2222061" cy="2222061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0272AD2-3140-4AA9-97EF-959C64297223}"/>
                </a:ext>
              </a:extLst>
            </p:cNvPr>
            <p:cNvCxnSpPr>
              <a:cxnSpLocks/>
            </p:cNvCxnSpPr>
            <p:nvPr/>
          </p:nvCxnSpPr>
          <p:spPr>
            <a:xfrm>
              <a:off x="7760355" y="2199672"/>
              <a:ext cx="3257559" cy="36278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53DE916-DB54-49CF-9E1E-58E1DD97B055}"/>
                </a:ext>
              </a:extLst>
            </p:cNvPr>
            <p:cNvCxnSpPr>
              <a:cxnSpLocks/>
            </p:cNvCxnSpPr>
            <p:nvPr/>
          </p:nvCxnSpPr>
          <p:spPr>
            <a:xfrm>
              <a:off x="7281844" y="1399938"/>
              <a:ext cx="3066591" cy="68768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759B250-9C0D-4441-86C9-244A2FD88C65}"/>
                </a:ext>
              </a:extLst>
            </p:cNvPr>
            <p:cNvCxnSpPr>
              <a:cxnSpLocks/>
            </p:cNvCxnSpPr>
            <p:nvPr/>
          </p:nvCxnSpPr>
          <p:spPr>
            <a:xfrm>
              <a:off x="8441233" y="2934644"/>
              <a:ext cx="3360209" cy="75352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E9B608-A792-4397-A185-D8D33E39344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822760" y="663480"/>
              <a:ext cx="8368560" cy="1683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E9B608-A792-4397-A185-D8D33E3934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13400" y="654120"/>
                <a:ext cx="8387280" cy="1701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9950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970"/>
    </mc:Choice>
    <mc:Fallback xmlns="">
      <p:transition spd="slow" advTm="409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8842F1-F7EA-4BE9-95F5-EF0CE647BDB7}"/>
              </a:ext>
            </a:extLst>
          </p:cNvPr>
          <p:cNvSpPr txBox="1"/>
          <p:nvPr/>
        </p:nvSpPr>
        <p:spPr>
          <a:xfrm>
            <a:off x="133350" y="202607"/>
            <a:ext cx="10115550" cy="769441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/>
              <a:t>Equation of a 2D plane: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D5F97C-A6D7-433F-904A-17D1681A7F37}"/>
                  </a:ext>
                </a:extLst>
              </p:cNvPr>
              <p:cNvSpPr txBox="1"/>
              <p:nvPr/>
            </p:nvSpPr>
            <p:spPr>
              <a:xfrm>
                <a:off x="9525" y="1172103"/>
                <a:ext cx="6240939" cy="94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acc>
                        <m:accPr>
                          <m:chr m:val="⃗"/>
                          <m:ctrlPr>
                            <a:rPr lang="en-US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acc>
                        <m:accPr>
                          <m:chr m:val="⃗"/>
                          <m:ctrlPr>
                            <a:rPr lang="en-US" sz="4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D5F97C-A6D7-433F-904A-17D1681A7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" y="1172103"/>
                <a:ext cx="6240939" cy="94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A9AEB4-6432-49F0-B83A-4432B15FA657}"/>
                  </a:ext>
                </a:extLst>
              </p:cNvPr>
              <p:cNvSpPr txBox="1"/>
              <p:nvPr/>
            </p:nvSpPr>
            <p:spPr>
              <a:xfrm>
                <a:off x="180974" y="2488774"/>
                <a:ext cx="8715376" cy="142962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5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5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5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5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sz="5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sz="5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5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sz="54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A9AEB4-6432-49F0-B83A-4432B15FA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4" y="2488774"/>
                <a:ext cx="8715376" cy="14296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DF2005-44C8-4DFB-9F43-4CAE04A7EC7B}"/>
                  </a:ext>
                </a:extLst>
              </p:cNvPr>
              <p:cNvSpPr txBox="1"/>
              <p:nvPr/>
            </p:nvSpPr>
            <p:spPr>
              <a:xfrm>
                <a:off x="462994" y="4531415"/>
                <a:ext cx="6026296" cy="14296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5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5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5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5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5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  <m:r>
                      <a:rPr lang="en-US" sz="5400" i="1" dirty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5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sz="54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𝔤</m:t>
                        </m:r>
                      </m:e>
                      <m:sup>
                        <m:r>
                          <a:rPr lang="en-US" sz="54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5400" b="0" i="1" smtClean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54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DF2005-44C8-4DFB-9F43-4CAE04A7E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94" y="4531415"/>
                <a:ext cx="6026296" cy="14296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4A59F4-61BC-4924-A29F-ECF60B0146D2}"/>
                  </a:ext>
                </a:extLst>
              </p:cNvPr>
              <p:cNvSpPr txBox="1"/>
              <p:nvPr/>
            </p:nvSpPr>
            <p:spPr>
              <a:xfrm>
                <a:off x="6882844" y="4391120"/>
                <a:ext cx="4299506" cy="156164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80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8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8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4A59F4-61BC-4924-A29F-ECF60B014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844" y="4391120"/>
                <a:ext cx="4299506" cy="15616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B2F704-3BFC-4F5B-9D21-1E30D7EFFB8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093040" y="6032520"/>
              <a:ext cx="1880280" cy="675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B2F704-3BFC-4F5B-9D21-1E30D7EFFB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83680" y="6023160"/>
                <a:ext cx="1899000" cy="694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1644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46"/>
    </mc:Choice>
    <mc:Fallback xmlns="">
      <p:transition spd="slow" advTm="217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981B8A-5C91-485A-A203-0B81D0FCD05C}"/>
                  </a:ext>
                </a:extLst>
              </p:cNvPr>
              <p:cNvSpPr txBox="1"/>
              <p:nvPr/>
            </p:nvSpPr>
            <p:spPr>
              <a:xfrm>
                <a:off x="390558" y="1225591"/>
                <a:ext cx="5478871" cy="142962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sz="5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5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5400" b="0" i="0" dirty="0">
                    <a:solidFill>
                      <a:srgbClr val="002060"/>
                    </a:solidFill>
                    <a:latin typeface="+mj-lt"/>
                  </a:rPr>
                  <a:t>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sz="5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5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540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981B8A-5C91-485A-A203-0B81D0FCD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58" y="1225591"/>
                <a:ext cx="5478871" cy="14296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030523-20E7-404D-8A3F-23FE1694F9D2}"/>
                  </a:ext>
                </a:extLst>
              </p:cNvPr>
              <p:cNvSpPr txBox="1"/>
              <p:nvPr/>
            </p:nvSpPr>
            <p:spPr>
              <a:xfrm>
                <a:off x="161925" y="162795"/>
                <a:ext cx="6240939" cy="94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acc>
                        <m:accPr>
                          <m:chr m:val="⃗"/>
                          <m:ctrlPr>
                            <a:rPr lang="en-US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acc>
                        <m:accPr>
                          <m:chr m:val="⃗"/>
                          <m:ctrlPr>
                            <a:rPr lang="en-US" sz="4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030523-20E7-404D-8A3F-23FE1694F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5" y="162795"/>
                <a:ext cx="6240939" cy="94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C9BC0928-25C7-44AF-9CDE-E90DD34EE372}"/>
              </a:ext>
            </a:extLst>
          </p:cNvPr>
          <p:cNvGrpSpPr/>
          <p:nvPr/>
        </p:nvGrpSpPr>
        <p:grpSpPr>
          <a:xfrm>
            <a:off x="4744588" y="2672841"/>
            <a:ext cx="7173755" cy="4471442"/>
            <a:chOff x="3480390" y="3285669"/>
            <a:chExt cx="5231219" cy="326064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0761AD7-6C7E-4FDC-A535-B928DF6CF213}"/>
                </a:ext>
              </a:extLst>
            </p:cNvPr>
            <p:cNvGrpSpPr/>
            <p:nvPr/>
          </p:nvGrpSpPr>
          <p:grpSpPr>
            <a:xfrm>
              <a:off x="3480390" y="4370588"/>
              <a:ext cx="2192413" cy="2175729"/>
              <a:chOff x="8665264" y="3680754"/>
              <a:chExt cx="2192413" cy="2175729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F7A9734-3A62-4AA3-BEB8-E4E0B95145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81602" y="5016156"/>
                <a:ext cx="925515" cy="290071"/>
              </a:xfrm>
              <a:prstGeom prst="straightConnector1">
                <a:avLst/>
              </a:prstGeom>
              <a:ln w="762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31AE1C2-307B-4F7B-802C-A50E153232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06282" y="4020070"/>
                <a:ext cx="141526" cy="1100056"/>
              </a:xfrm>
              <a:prstGeom prst="straightConnector1">
                <a:avLst/>
              </a:prstGeom>
              <a:ln w="762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D41CC29-7AFC-4874-9F3B-7B167DBD28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76885" y="4388232"/>
                <a:ext cx="799913" cy="748275"/>
              </a:xfrm>
              <a:prstGeom prst="straightConnector1">
                <a:avLst/>
              </a:prstGeom>
              <a:ln w="762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D3362C5-8583-4F28-9EDF-A9F04C1CA284}"/>
                      </a:ext>
                    </a:extLst>
                  </p:cNvPr>
                  <p:cNvSpPr txBox="1"/>
                  <p:nvPr/>
                </p:nvSpPr>
                <p:spPr>
                  <a:xfrm>
                    <a:off x="8665264" y="3680754"/>
                    <a:ext cx="617157" cy="707886"/>
                  </a:xfrm>
                  <a:prstGeom prst="rect">
                    <a:avLst/>
                  </a:prstGeom>
                  <a:solidFill>
                    <a:schemeClr val="bg1"/>
                  </a:solidFill>
                  <a:effectLst>
                    <a:softEdge rad="127000"/>
                  </a:effectLst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oMath>
                      </m:oMathPara>
                    </a14:m>
                    <a:endParaRPr lang="en-CA" sz="4000" dirty="0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D3362C5-8583-4F28-9EDF-A9F04C1CA2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65264" y="3680754"/>
                    <a:ext cx="617157" cy="7078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effectLst>
                    <a:softEdge rad="127000"/>
                  </a:effectLst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D8EA877C-7B76-4A7C-803C-CD3214B07580}"/>
                      </a:ext>
                    </a:extLst>
                  </p:cNvPr>
                  <p:cNvSpPr txBox="1"/>
                  <p:nvPr/>
                </p:nvSpPr>
                <p:spPr>
                  <a:xfrm>
                    <a:off x="10214872" y="5148597"/>
                    <a:ext cx="642805" cy="707886"/>
                  </a:xfrm>
                  <a:prstGeom prst="rect">
                    <a:avLst/>
                  </a:prstGeom>
                  <a:solidFill>
                    <a:schemeClr val="bg1"/>
                  </a:solidFill>
                  <a:effectLst>
                    <a:softEdge rad="127000"/>
                  </a:effectLst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en-CA" sz="4000" dirty="0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D8EA877C-7B76-4A7C-803C-CD3214B075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14872" y="5148597"/>
                    <a:ext cx="642805" cy="70788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effectLst>
                    <a:softEdge rad="127000"/>
                  </a:effectLst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B016C382-198B-45F1-805F-EE7B61E80557}"/>
                      </a:ext>
                    </a:extLst>
                  </p:cNvPr>
                  <p:cNvSpPr txBox="1"/>
                  <p:nvPr/>
                </p:nvSpPr>
                <p:spPr>
                  <a:xfrm>
                    <a:off x="9533993" y="3768129"/>
                    <a:ext cx="642805" cy="707886"/>
                  </a:xfrm>
                  <a:prstGeom prst="rect">
                    <a:avLst/>
                  </a:prstGeom>
                  <a:solidFill>
                    <a:schemeClr val="bg1"/>
                  </a:solidFill>
                  <a:effectLst>
                    <a:softEdge rad="127000"/>
                  </a:effectLst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en-CA" sz="4000" dirty="0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B016C382-198B-45F1-805F-EE7B61E805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33993" y="3768129"/>
                    <a:ext cx="642805" cy="70788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effectLst>
                    <a:softEdge rad="127000"/>
                  </a:effectLst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E5ECDE4-A5B7-4D03-B083-7C016754F3D6}"/>
                </a:ext>
              </a:extLst>
            </p:cNvPr>
            <p:cNvGrpSpPr/>
            <p:nvPr/>
          </p:nvGrpSpPr>
          <p:grpSpPr>
            <a:xfrm>
              <a:off x="4349119" y="4433858"/>
              <a:ext cx="2190256" cy="1562988"/>
              <a:chOff x="7438952" y="2175567"/>
              <a:chExt cx="2190256" cy="15629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B9D5F97C-A6D7-433F-904A-17D1681A7F37}"/>
                      </a:ext>
                    </a:extLst>
                  </p:cNvPr>
                  <p:cNvSpPr txBox="1"/>
                  <p:nvPr/>
                </p:nvSpPr>
                <p:spPr>
                  <a:xfrm>
                    <a:off x="8110894" y="2907558"/>
                    <a:ext cx="674672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oMath>
                      </m:oMathPara>
                    </a14:m>
                    <a:endParaRPr lang="en-CA" sz="48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B9D5F97C-A6D7-433F-904A-17D1681A7F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10894" y="2907558"/>
                    <a:ext cx="674672" cy="83099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550C65C-76D9-44A9-BB50-919F3F5F16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38952" y="2175567"/>
                <a:ext cx="2190256" cy="128047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5A74156-F518-494C-A173-3164B62C6BEF}"/>
                </a:ext>
              </a:extLst>
            </p:cNvPr>
            <p:cNvGrpSpPr/>
            <p:nvPr/>
          </p:nvGrpSpPr>
          <p:grpSpPr>
            <a:xfrm>
              <a:off x="5212514" y="3676726"/>
              <a:ext cx="1304268" cy="830997"/>
              <a:chOff x="8302347" y="1418435"/>
              <a:chExt cx="1304268" cy="830997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2DA455F-033F-440A-9C42-CADAC017EF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800984" y="1436063"/>
                <a:ext cx="805631" cy="800093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FE6AD53-64CE-4790-BBE8-294FA68C403B}"/>
                      </a:ext>
                    </a:extLst>
                  </p:cNvPr>
                  <p:cNvSpPr txBox="1"/>
                  <p:nvPr/>
                </p:nvSpPr>
                <p:spPr>
                  <a:xfrm>
                    <a:off x="8302347" y="1418435"/>
                    <a:ext cx="682174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en-CA" sz="48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FE6AD53-64CE-4790-BBE8-294FA68C40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02347" y="1418435"/>
                    <a:ext cx="682174" cy="83099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5EC4BE6-10AB-4A46-A254-912E2EF1CE1D}"/>
                </a:ext>
              </a:extLst>
            </p:cNvPr>
            <p:cNvGrpSpPr/>
            <p:nvPr/>
          </p:nvGrpSpPr>
          <p:grpSpPr>
            <a:xfrm>
              <a:off x="6488164" y="4455042"/>
              <a:ext cx="1439917" cy="979599"/>
              <a:chOff x="9577997" y="2196751"/>
              <a:chExt cx="1439917" cy="979599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32E9C81B-7FBB-498F-8EFA-94B9ECEA35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7997" y="2196751"/>
                <a:ext cx="1174566" cy="28812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7D5D35A-0301-4D1C-86F3-5447EEDFC125}"/>
                      </a:ext>
                    </a:extLst>
                  </p:cNvPr>
                  <p:cNvSpPr txBox="1"/>
                  <p:nvPr/>
                </p:nvSpPr>
                <p:spPr>
                  <a:xfrm>
                    <a:off x="10348435" y="2236156"/>
                    <a:ext cx="669479" cy="94019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oMath>
                      </m:oMathPara>
                    </a14:m>
                    <a:endParaRPr lang="en-CA" sz="48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7D5D35A-0301-4D1C-86F3-5447EEDFC1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48435" y="2236156"/>
                    <a:ext cx="669479" cy="9401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A6C79B6-4EDE-44FE-A0BF-ECF2A3352E1D}"/>
                </a:ext>
              </a:extLst>
            </p:cNvPr>
            <p:cNvGrpSpPr/>
            <p:nvPr/>
          </p:nvGrpSpPr>
          <p:grpSpPr>
            <a:xfrm>
              <a:off x="4140317" y="3285669"/>
              <a:ext cx="4571292" cy="2280403"/>
              <a:chOff x="7230150" y="1027378"/>
              <a:chExt cx="4571292" cy="2280403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507BA91-F61A-405E-B37E-CE62A75441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4509" y="1027378"/>
                <a:ext cx="2154727" cy="2154727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0CD7FDE6-42BD-4A68-AF1F-60B4DA29A9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06615" y="1102989"/>
                <a:ext cx="2015105" cy="2015105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A30E6B9-6F9C-4D7D-B04A-8C6CADEE41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0150" y="1085720"/>
                <a:ext cx="2222061" cy="2222061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0272AD2-3140-4AA9-97EF-959C642972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0355" y="2199672"/>
                <a:ext cx="3257559" cy="36278"/>
              </a:xfrm>
              <a:prstGeom prst="line">
                <a:avLst/>
              </a:prstGeom>
              <a:ln w="19050">
                <a:solidFill>
                  <a:srgbClr val="00B0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353DE916-DB54-49CF-9E1E-58E1DD97B0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1844" y="1399938"/>
                <a:ext cx="3066591" cy="68768"/>
              </a:xfrm>
              <a:prstGeom prst="line">
                <a:avLst/>
              </a:prstGeom>
              <a:ln w="19050">
                <a:solidFill>
                  <a:srgbClr val="00B0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759B250-9C0D-4441-86C9-244A2FD88C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41233" y="2934644"/>
                <a:ext cx="3360209" cy="75352"/>
              </a:xfrm>
              <a:prstGeom prst="line">
                <a:avLst/>
              </a:prstGeom>
              <a:ln w="19050">
                <a:solidFill>
                  <a:srgbClr val="00B0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5F5B0C7-E17C-4288-843C-68A1F221D34B}"/>
              </a:ext>
            </a:extLst>
          </p:cNvPr>
          <p:cNvGrpSpPr/>
          <p:nvPr/>
        </p:nvGrpSpPr>
        <p:grpSpPr>
          <a:xfrm>
            <a:off x="7587655" y="2133703"/>
            <a:ext cx="3759776" cy="2433881"/>
            <a:chOff x="5364914" y="3829126"/>
            <a:chExt cx="2715567" cy="175791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1083FD3-A2BD-41E9-B57F-F676D285F9CA}"/>
                </a:ext>
              </a:extLst>
            </p:cNvPr>
            <p:cNvGrpSpPr/>
            <p:nvPr/>
          </p:nvGrpSpPr>
          <p:grpSpPr>
            <a:xfrm>
              <a:off x="5364914" y="3829126"/>
              <a:ext cx="1304268" cy="830997"/>
              <a:chOff x="8302347" y="1418435"/>
              <a:chExt cx="1304268" cy="830997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00D8D2D-496F-4C33-92AC-2063337E9B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800984" y="1436063"/>
                <a:ext cx="805631" cy="800093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17EDFD31-51D2-44DA-946A-BA9A288A9F43}"/>
                      </a:ext>
                    </a:extLst>
                  </p:cNvPr>
                  <p:cNvSpPr txBox="1"/>
                  <p:nvPr/>
                </p:nvSpPr>
                <p:spPr>
                  <a:xfrm>
                    <a:off x="8302347" y="1418435"/>
                    <a:ext cx="682174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en-CA" sz="48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FE6AD53-64CE-4790-BBE8-294FA68C40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02347" y="1418435"/>
                    <a:ext cx="682174" cy="83099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8D460C9-E780-4720-B848-EF52D3C53A92}"/>
                </a:ext>
              </a:extLst>
            </p:cNvPr>
            <p:cNvGrpSpPr/>
            <p:nvPr/>
          </p:nvGrpSpPr>
          <p:grpSpPr>
            <a:xfrm>
              <a:off x="6640564" y="4607442"/>
              <a:ext cx="1439917" cy="979599"/>
              <a:chOff x="9577997" y="2196751"/>
              <a:chExt cx="1439917" cy="979599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63FA65B9-9175-41E8-8652-9D6DA8EAE0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7997" y="2196751"/>
                <a:ext cx="1174566" cy="28812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C430BE89-762F-45DE-B7F1-9D153FAC9DF8}"/>
                      </a:ext>
                    </a:extLst>
                  </p:cNvPr>
                  <p:cNvSpPr txBox="1"/>
                  <p:nvPr/>
                </p:nvSpPr>
                <p:spPr>
                  <a:xfrm>
                    <a:off x="10348435" y="2236156"/>
                    <a:ext cx="669479" cy="94019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oMath>
                      </m:oMathPara>
                    </a14:m>
                    <a:endParaRPr lang="en-CA" sz="48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7D5D35A-0301-4D1C-86F3-5447EEDFC1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48435" y="2236156"/>
                    <a:ext cx="669479" cy="9401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6AA2ACD-9D07-400A-884C-E4A6B5E44753}"/>
              </a:ext>
            </a:extLst>
          </p:cNvPr>
          <p:cNvGrpSpPr/>
          <p:nvPr/>
        </p:nvGrpSpPr>
        <p:grpSpPr>
          <a:xfrm>
            <a:off x="6418276" y="4207666"/>
            <a:ext cx="3759776" cy="2433881"/>
            <a:chOff x="5364914" y="3829126"/>
            <a:chExt cx="2715567" cy="175791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F934493-1D79-46AF-BB4F-F28D7822269D}"/>
                </a:ext>
              </a:extLst>
            </p:cNvPr>
            <p:cNvGrpSpPr/>
            <p:nvPr/>
          </p:nvGrpSpPr>
          <p:grpSpPr>
            <a:xfrm>
              <a:off x="5364914" y="3829126"/>
              <a:ext cx="1304268" cy="830997"/>
              <a:chOff x="8302347" y="1418435"/>
              <a:chExt cx="1304268" cy="830997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1BD90699-4337-409B-B2A8-5B81F00765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800984" y="1436063"/>
                <a:ext cx="805631" cy="800093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2B1152B3-68ED-4230-9CA8-2370B4D33978}"/>
                      </a:ext>
                    </a:extLst>
                  </p:cNvPr>
                  <p:cNvSpPr txBox="1"/>
                  <p:nvPr/>
                </p:nvSpPr>
                <p:spPr>
                  <a:xfrm>
                    <a:off x="8302347" y="1418435"/>
                    <a:ext cx="682174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en-CA" sz="48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FE6AD53-64CE-4790-BBE8-294FA68C40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02347" y="1418435"/>
                    <a:ext cx="682174" cy="83099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4057C2A-CF6E-443D-B074-BB39D9311C88}"/>
                </a:ext>
              </a:extLst>
            </p:cNvPr>
            <p:cNvGrpSpPr/>
            <p:nvPr/>
          </p:nvGrpSpPr>
          <p:grpSpPr>
            <a:xfrm>
              <a:off x="6640564" y="4607442"/>
              <a:ext cx="1439917" cy="979599"/>
              <a:chOff x="9577997" y="2196751"/>
              <a:chExt cx="1439917" cy="979599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49DF494E-38C2-4211-A487-89857E85AD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7997" y="2196751"/>
                <a:ext cx="1174566" cy="28812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393154CD-607B-47C6-A4A5-58970AE6269B}"/>
                      </a:ext>
                    </a:extLst>
                  </p:cNvPr>
                  <p:cNvSpPr txBox="1"/>
                  <p:nvPr/>
                </p:nvSpPr>
                <p:spPr>
                  <a:xfrm>
                    <a:off x="10348435" y="2236156"/>
                    <a:ext cx="669479" cy="94019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oMath>
                      </m:oMathPara>
                    </a14:m>
                    <a:endParaRPr lang="en-CA" sz="48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7D5D35A-0301-4D1C-86F3-5447EEDFC1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48435" y="2236156"/>
                    <a:ext cx="669479" cy="9401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CDFEC86-0D08-470A-818B-D6706BCFEAC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0360" y="3376800"/>
              <a:ext cx="5370480" cy="3003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CDFEC86-0D08-470A-818B-D6706BCFEA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000" y="3367440"/>
                <a:ext cx="5389200" cy="30222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376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60"/>
    </mc:Choice>
    <mc:Fallback xmlns="">
      <p:transition spd="slow" advTm="402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5.2|17.9|3.8|1.3|21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2|6.5|5.1|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3.3|2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|7.6|5.1|2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12.9|10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2|1.5|4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43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6.5|5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3.5|0.3|0.3|28.7|2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29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9.2|2.6|2.1|5.7|6.6|1.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7.3|2.7|3.8|4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4.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4|1.1|0.9|2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4.9|11.9|11.7|11.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4|6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5|4.6|0.9|42.1|5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14.1|10.7|1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1.7|7.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.8|0.8|4.4|0.4|1.3|22.1|2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6|2.6|11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2|0.9|9.7|1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3.9|2.4|3.1|18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65396</TotalTime>
  <Words>1587</Words>
  <Application>Microsoft Office PowerPoint</Application>
  <PresentationFormat>Widescreen</PresentationFormat>
  <Paragraphs>299</Paragraphs>
  <Slides>44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Roboto</vt:lpstr>
      <vt:lpstr>Office Theme</vt:lpstr>
      <vt:lpstr>Geodesics Examples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Interpretation of Integrals</dc:title>
  <dc:creator>Chris D</dc:creator>
  <cp:lastModifiedBy>Chris D</cp:lastModifiedBy>
  <cp:revision>388</cp:revision>
  <dcterms:created xsi:type="dcterms:W3CDTF">2018-04-30T03:19:02Z</dcterms:created>
  <dcterms:modified xsi:type="dcterms:W3CDTF">2020-09-24T01:54:27Z</dcterms:modified>
</cp:coreProperties>
</file>