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3.xml" ContentType="application/vnd.ms-office.inkAction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tags/tag12.xml" ContentType="application/vnd.openxmlformats-officedocument.presentationml.tags+xml"/>
  <Override PartName="/ppt/ink/inkAction12.xml" ContentType="application/vnd.ms-office.inkAction+xml"/>
  <Override PartName="/ppt/ink/inkAction13.xml" ContentType="application/vnd.ms-office.inkAction+xml"/>
  <Override PartName="/ppt/tags/tag13.xml" ContentType="application/vnd.openxmlformats-officedocument.presentationml.tags+xml"/>
  <Override PartName="/ppt/ink/inkAction14.xml" ContentType="application/vnd.ms-office.inkAction+xml"/>
  <Override PartName="/ppt/tags/tag14.xml" ContentType="application/vnd.openxmlformats-officedocument.presentationml.tags+xml"/>
  <Override PartName="/ppt/ink/inkAction15.xml" ContentType="application/vnd.ms-office.inkAction+xml"/>
  <Override PartName="/ppt/tags/tag15.xml" ContentType="application/vnd.openxmlformats-officedocument.presentationml.tags+xml"/>
  <Override PartName="/ppt/ink/inkAction16.xml" ContentType="application/vnd.ms-office.inkAction+xml"/>
  <Override PartName="/ppt/tags/tag16.xml" ContentType="application/vnd.openxmlformats-officedocument.presentationml.tags+xml"/>
  <Override PartName="/ppt/ink/inkAction17.xml" ContentType="application/vnd.ms-office.inkAction+xml"/>
  <Override PartName="/ppt/tags/tag17.xml" ContentType="application/vnd.openxmlformats-officedocument.presentationml.tags+xml"/>
  <Override PartName="/ppt/ink/inkAction18.xml" ContentType="application/vnd.ms-office.inkAction+xml"/>
  <Override PartName="/ppt/tags/tag18.xml" ContentType="application/vnd.openxmlformats-officedocument.presentationml.tags+xml"/>
  <Override PartName="/ppt/ink/inkAction19.xml" ContentType="application/vnd.ms-office.inkAction+xml"/>
  <Override PartName="/ppt/tags/tag19.xml" ContentType="application/vnd.openxmlformats-officedocument.presentationml.tags+xml"/>
  <Override PartName="/ppt/ink/inkAction20.xml" ContentType="application/vnd.ms-office.inkAction+xml"/>
  <Override PartName="/ppt/tags/tag20.xml" ContentType="application/vnd.openxmlformats-officedocument.presentationml.tags+xml"/>
  <Override PartName="/ppt/ink/inkAction21.xml" ContentType="application/vnd.ms-office.inkAction+xml"/>
  <Override PartName="/ppt/tags/tag21.xml" ContentType="application/vnd.openxmlformats-officedocument.presentationml.tags+xml"/>
  <Override PartName="/ppt/ink/inkAction22.xml" ContentType="application/vnd.ms-office.inkAction+xml"/>
  <Override PartName="/ppt/tags/tag22.xml" ContentType="application/vnd.openxmlformats-officedocument.presentationml.tags+xml"/>
  <Override PartName="/ppt/ink/inkAction23.xml" ContentType="application/vnd.ms-office.inkAction+xml"/>
  <Override PartName="/ppt/tags/tag23.xml" ContentType="application/vnd.openxmlformats-officedocument.presentationml.tags+xml"/>
  <Override PartName="/ppt/ink/inkAction24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806" r:id="rId3"/>
    <p:sldId id="821" r:id="rId4"/>
    <p:sldId id="807" r:id="rId5"/>
    <p:sldId id="808" r:id="rId6"/>
    <p:sldId id="822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9" r:id="rId16"/>
    <p:sldId id="818" r:id="rId17"/>
    <p:sldId id="820" r:id="rId18"/>
    <p:sldId id="836" r:id="rId19"/>
    <p:sldId id="823" r:id="rId20"/>
    <p:sldId id="826" r:id="rId21"/>
    <p:sldId id="828" r:id="rId22"/>
    <p:sldId id="829" r:id="rId23"/>
    <p:sldId id="827" r:id="rId24"/>
    <p:sldId id="831" r:id="rId25"/>
    <p:sldId id="8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25:07.629"/>
    </inkml:context>
    <inkml:brush xml:id="br0">
      <inkml:brushProperty name="width" value="0.05292" units="cm"/>
      <inkml:brushProperty name="height" value="0.05292" units="cm"/>
    </inkml:brush>
  </inkml:definitions>
  <iact:action type="add" startTime="5593">
    <iact:property name="dataType"/>
    <iact:actionData xml:id="d0">
      <inkml:trace xmlns:inkml="http://www.w3.org/2003/InkML" xml:id="stk0" contextRef="#ctx0" brushRef="#br0">9344 10041 282 0,'0'0'353'153,"0"0"-167"-153,0 0-63 0,0 0-21 0,0 0-15 0,0 0-16 0,0 0-3 0,120 2 7 0,-79 7-19 0,10-3-8 0,15-1-7 35,1 0-5-35,10 2-8 1,0 0 0-1,4-1-3 0,-1-2-3 0,-1-4 2 0,5 0-4 0,11 0 3 0,5 0-8 0,7 0 5 0,9 0-5 0,-3 0-2 0,3 0 1 0,1 0-8 0,-12-6 2 0,-5 6-2 18,-8 0 8 9,-3 0-9-27,4 0 2 1,-6 0-5-1,5 11 4 0,-3 1-3 0,1-4-3 0,-3 0 3 0,0 1-2 5,3-4 2 1,-6 0-3 1,-5-2 5 1,1 0-4 0,-6 0-1 0,-3 0-1-2,6 2 1 2,-9-2 4 0,7 0-1 1,4-3 1-4,0 0 0 3,2 0-1 4,-1 0-3-9,-16 0 0 5,6 0 4 0,-11 0-2 0,-7 0-1 0,8 0 1-1,1 0 1 0,8 0-1 2,2 2 3-2,6 10-4-1,6 0 3 2,14-4-4 21,0 1 3-28,0-4-3-1,-7 1 1 0,-9-4 1 7,-4-2-2 2,0 0 3-3,-14 0 0 1,17 0-1 1,-9 0-2 0,0-8 3-2,9-1-3 2,4 1 2 0,4 4-2 0,-6 3-1-1,-9 1 1 0,1 0-1 1,-1 0-1-2,-5 0 4 2,-4 0-3 0,10 0 2 0,-8 0 0 0,8 0 0-2,2 0-1 2,-8 0 2 0,12 0-2 1,-17 0 0-4,7-2 1 3,-6 2 2 0,-1-4-3-2,7 4 1 2,1 0 1 0,10-3 0 0,12 0-1-2,-6-2 1 3,10-4 0-2,3-2-1 2,-11 5 1-2,3 0-1-1,-15 6 2 5,-10-2-2-6,-9 2 2 3,-2 0-2-2,-5 0-1 2,-2 0 0 0,-1-3 1 1,-4 1-1-4,2-6 1 3,-2 1-2 0,-4 2 1-2,2 0 0 2,-4 5-1 0,-11 0 0 0,7 0 0 0,-11 0 0-1,-3 0 1 0,-4 0-1 2,-11 0 1-2,-5 0-9-1,0 0-25 2,0 0-37 0,-14 0-52-2,-38 0-53 2,-45 0-8 0,41 5-123 0,5 8-523-2</inkml:trace>
    </iact:actionData>
  </iact:action>
  <iact:action type="add" startTime="7796">
    <iact:property name="dataType"/>
    <iact:actionData xml:id="d1">
      <inkml:trace xmlns:inkml="http://www.w3.org/2003/InkML" xml:id="stk1" contextRef="#ctx0" brushRef="#br0">8782 11995 338 0,'0'0'167'8,"0"0"-27"0,0 0-12 0,0 0-22-2,0 0-21 2,0 0-2 0,0 0 3-2,-3 4-11 2,3 2-13 0,27 1 1 0,10-5-17 0,13-1-5-2,23 3-8 2,11-4-2 0,16 0 3-2,13 0-6 3,13 0-1-1,15 0-6 0,2 0 0-3,9 0-8 3,-7-7 4 0,-4 3-2 0,4 4 3-2,-9 0-1 2,5 0-5 0,4 0 1 0,7 6-5-2,6 5-2 2,3-4-1 0,-2 3 0 0,-11-8-4-2,-15 1 1 2,-8-1 0 0,-12 1 0 0,-1 4 3-2,1 2-1 3,-6-1 2-2,-5-1-1 1,-4 3-1-2,-1-10-4 2,-3 0 0 0,-4 0 1 0,7 0 3-2,1 0-4 2,-1-14 3 0,-9-1-2 0,-5 0 5-2,-2 5-1 2,-4-2-1 0,-5 7 4 0,-1 2-4 0,6-1 2-2,0 4-3 2,0 0 1 0,7 0-3-2,0 0 0 2,0 0 2 0,9 0-1 1,-9 0 1-4,-2 0-1 3,-3 0 2 0,0 0-4 0,3 0 3-2,-3 0-3 2,1 0 2 0,-3-3 0 0,-3-1-2-2,-3 1 1 2,1 3 1 0,-4 0-4 0,-4 0 1-2,6 0 0 2,-6 0 1 0,-1 0 0 0,1-6-1-2,6-2 2 3,-4-3-2-2,0 2 1 2,9-2 0-4,-3 1 2 3,-1-2-2 0,8 7 1 0,-2 2 1-2,5-1-1 3,-1 2 0-2,-1-4 1 1,0 4-1-2,-2 2 0 2,-14-3 0 0,13-1 1 0,-11 4-2-2,11 0 2 2,-3 0-1 0,-4 0-1 0,1 0 2-2,-5 0-2 4,-5 0 2-4,-1 0-2 3,1 0 2-4,-2 0-2 3,-1 0 2 0,1 7 0 0,2-5 0-2,-1 6 0 2,-7-1-1 0,-5-7 1 0,7 0-2-2,-11 0-2 2,-7 0 1 0,0 0 1 0,-10 0 1-2,7 0 0 2,-11 0-1 0,-3 0 1 0,-4 0-2-2,-9 0 1 3,-7 0-2-2,0 0-18 2,0 0-55-2,-16 0-62-1,-55 10-58 2,18-3-13 0,-8 1-119-2</inkml:trace>
    </iact:actionData>
  </iact:action>
  <iact:action type="add" startTime="14856">
    <iact:property name="dataType"/>
    <iact:actionData xml:id="d2">
      <inkml:trace xmlns:inkml="http://www.w3.org/2003/InkML" xml:id="stk2" contextRef="#ctx0" brushRef="#br0">11476 15254 519 0,'10'12'227'6,"-7"-12"-88"2,2 0-53 0,-5 0-36-1,3 0-15 0,0 0 12 1,11 0-4 0,5 0-17-1,6-16-1 0,14-4 5 1,1 2-2 0,4-1-4-2,12 1-11 2,-6 8-4 0,2 3 3 0,-3 7-3 0,-3 0 3-2,-1 0 3 2,-3 3 1 1,5 11 2-1,-2-5-2-3,-2 0-3 3,-4-5-9 0,6-4-3-2,-6 3-1 2,12-3-2 0,0 0 2 0,1 0-3-2,5 0 3 2,3-14 1 0,-4-3-1 0,0 3 0 0,3 7 0-2,-9 3 0 2,1 4 2 0,-8 0-1-2,11 11 0 2,-11 23 7 0,11 0-5 1,-8-7 0-4,-5-6-2 3,-1-13-1 0,1-6 0 0,-1-2 0-2,13 0-1 2,-3-13-3 0,7-18 4 0,-8 4-1-1,-4-3 0 0,-6 15 2 2,2-1 2-2,-1 11-2-1,4 2 0 2,-3 3 0 0,11 0-1 0,-7 0 0-2,1 0 3 2,11 0-4 0,-5 0 2 1,-4 7-1-4,12 0 0 3,0 3 1 0,1-6-1 0,5 2 0-2,8-1 1 2,8-1 0 0,2-2-2 0,4-2 1-1,-8 0 0 0,-8 0-1 1,1 0 1 0,-9 0-2-2,-4 0-1 2,0-11 3 0,1 1-2 0,-2-2 1-2,-2 0 1 2,-1 7 0 0,2 0 1 1,-4-4-1-4,2 3 0 3,-2-2 0 0,-8 3-1 0,11 1 1-2,-9-1 0 2,13 2 0 0,-2-1 0 0,-1 0 0-1,6 0-1 0,1 2 1 1,2-4 0 0,-2 6 2-2,10-4-2 2,-7 4-1 0,5-1 1 1,-8 1 2-2,-8 0-2 1,-11 0 0 0,3 1 0 0,-8 16 0-2,-14-2-12 2,2-6-21 0,-14-9-46 0,-2 0-40-4,-13 0-92 4,0-9-184 0</inkml:trace>
    </iact:actionData>
  </iact:action>
  <iact:action type="add" startTime="16444">
    <iact:property name="dataType"/>
    <iact:actionData xml:id="d3">
      <inkml:trace xmlns:inkml="http://www.w3.org/2003/InkML" xml:id="stk3" contextRef="#ctx0" brushRef="#br0">7968 16614 420 0,'0'0'281'8,"0"0"-76"0,0 0-80 0,0 0-32-2,0 0-31 2,0 0-6 0,0 0-8 0,-10 37-1-2,31-37-25 2,26 0-11 0,23 0 4 0,1 0 6-2,19 0 6 2,0 0 5 0,-6 0 4 0,10 0-12-1,-10 0-3 0,-4 0-9 3,1 0 1-4,-13 2-3 0,-16-2-7 2,-15 0 1 0,-14 0-3 0,-6 0 2-2,-14 0-3 2,-3 0 1 0,0 0-1 0,0 0-2-2,0 0 2 2,0 0-4 0,-17 0 1 0,-30 0 3-2,-21-22-1 2,-20-9 1 0,-14-7-1 0,-1-6 0 0,-1-9 1-2,4-3 0 3,16-3-2-2,14 2-5-1,9 8-4 2,31 4 0 0,1 5 4 0,22 11 4-2,2 10-1 2,5 8 3 0,0 9 1 1,0-2 0-4,0 4 1 3,0 0 2 0,0 0 3 0,0 0-2-2,0 9 1 2,11 27 0 0,9 12 3 0,3 14-1-1,-6 14 6 0,17 8-7 1,-11 5 3 0,2 5-2-2,7-5-1 2,-5-4 5 0,2-8-5 0,-1-16-1-2,-4-13-4 2,-5-14 1 0,-1-19-1 0,-5-2 0-2,-3-13-1 2,10 0-5 0,9 0-3 0,1-38 1-2,-5-12 5 2,8-20 0 2,-9-17 1-2,7-18 2-1,-3-17-2 0,-8-11 1 2,4 5-1-2,2 26 2-1,-15 26-1 2,8 30 0 0,-9 25 0 0,-5 9 0 15,-3 9 3-23,-2 3-2 0,0 0 2 6,0 0 2-1,0 15 0 3,-27 35 3 0,-30 23-3 0,-15 19-1-2,-5 12 6 2,-7 4 0 0,-3-9 0 0,3-5-7-1,6-17 3 0,8-19-6 2,24-25-1-2,8-6 1-1,19-20 0 3,9-7-1-2,10 0-9 1,0-28-10-2,13-16-5 2,25 0-15 0,1 14-82 0,-16 25-79-2,-8 5-211 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54:2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455">
    <iact:property name="dataType"/>
    <iact:actionData xml:id="d0">
      <inkml:trace xmlns:inkml="http://www.w3.org/2003/InkML" xml:id="stk0" contextRef="#ctx0" brushRef="#br0">8363 4209 826 0,'0'0'141'8,"0"0"-49"-1,0 0-25-1,0 0-24 2,0 0-4 0,0 0 41 0,0 0-8-1,162 20-8 0,-116-20-11 1,12 0 9 0,18 0 2-2,8 0-10 2,26-14 0 0,2-1-10 0,11 7-4-1,3 3-6 1,-6 5 5 0,1 0-4 0,0 0-10-3,-10 0-12 3,9 0-2 0,2 0 0 0,18 0-2-2,1 0-4 2,11 0 4 1,-4 0 0-2,-7 0 1 0,-11 0 1 1,-5 0-5-1,-2 0 8 2,-3 11-3-3,2-5-11 2,-6-5 0 0,-9-1 0 0,6 0 0-2,-8 0 0 2,12 0 0 0,0-5 0 0,-6 3 0-2,2 2 0 2,-9 0 0 1,-4 0 0-3,1 0 0 2,8 0 0 0,-2 0 0 0,8 0 0 0,-3-6 0-2,8-5 0 2,-1 3 0 0,-2-4 0-2,5 4 0 2,10-1 0 0,-8 5 0 0,1-2 0-2,-9 3 0 2,-9 3 0 0,-5-3 0 0,-2 3 0 0,9-4 0-2,-8-4 0 2,-7 0 0 0,0-3 0 0,-9 0 0-2,-6 2 0 2,-2 4 0 0,-4 5 0 0,-5 0 0-1,7 0 0 0,3 0 0 2,2-3 0-2,8 1 0-1,4-6 0 2,-4 1 0 0,5-2 0 1,-5 1 0-4,8 2 0 4,1 4 0-2,-10 2 0 0,-1 0 0 0,-1 0 0 1,-17 0 0 0,-4 0 0 0,-4 0 0-2,-20 6 0 2,-6-4 0 0,-16 0 0 0,-10-2 0-1,-8 0 0-2,0 5 0 3,0-4 0 0,0 6-23-2,-19-2-92 2,-32 3-86 0,18-8-80 1,-5 9-147-4</inkml:trace>
    </iact:actionData>
  </iact:action>
  <iact:action type="add" startTime="7797">
    <iact:property name="dataType"/>
    <iact:actionData xml:id="d1">
      <inkml:trace xmlns:inkml="http://www.w3.org/2003/InkML" xml:id="stk1" contextRef="#ctx0" brushRef="#br0">22494 4103 799 0,'0'0'222'8,"0"0"-101"-1,0 0-43 1,0 0-23-2,0 0 3 2,0 0 15 0,0 0 8 0,77 0-26 0,-2 0 9-2,14 0 1 2,24-4-14-2,9 4-4 2,18 0-8 0,8 0-7 0,14 0-9 1,14 9 4-3,8 7-10 2,4 0 2-1,1-5-8 2,5-1-1-3,-10-3 0 2,-3-5-3 0,-12-2-4-1,-16 0 1 0,2 0-1 1,-13 0 9 0,-1 0 0-2,0 0-3 3,-2 0-2-2,-7 0-3 1,5-2 2-2,0-1 0 2,3-6-4 0,-20-3 1-1,1 2 2 2,-17 0-2-4,-2 9 1 3,-2 1-4 0,3 0 0-2,-3 0 0 2,7 0 0 0,-7 0 0 0,-4 0 0 0,4 0 0-2,-3 0 0 2,3 0 0 0,3 0 0 0,4-4 0-1,-4-12 0 0,-3 2 0 2,-3-1 0-2,-9 0 0-1,-4 6 0 2,-7-4 0 0,-4 3 0 0,-10 5 0-2,3-2 0 2,13 4 0 0,1 3 0 1,13 0 0-4,-5 0 0 4,-4 0 0-2,6 0 0-1,-10 0 0 3,-9 0 0-2,3 0 0 1,1-2 0-2,-9-3 0 3,0-2 0-2,4-1 0 2,-9-1 0-1,-12 4 0-2,-14 0 0 1,-13 2 0 1,-9 3 0 1,-12 0 0-4,-1 0 0 4,0 0 0-2,0 0-24-1,0 0-85 3,-41 0-73-1,-43 0-94 0,35 0-27-2,-7 3-701 1</inkml:trace>
    </iact:actionData>
  </iact:action>
  <iact:action type="add" startTime="9199">
    <iact:property name="dataType"/>
    <iact:actionData xml:id="d2">
      <inkml:trace xmlns:inkml="http://www.w3.org/2003/InkML" xml:id="stk2" contextRef="#ctx0" brushRef="#br0">8653 8089 409 0,'0'0'355'9,"0"0"-212"-2,0 0-33 2,0 0-13-3,0 0-16 1,0 0 16 1,0 0 1 0,481-123-26-3,-352 98-3 4,13 3 5-1,15-1-8 0,6 6-10-3,5 2-14 4,14 2-8-2,5 4-6 2,7 5-5-1,-4 4-2-1,-2 0-1 0,-7 0-5 1,-20 0 7-2,-1 4-3 2,-2 1 0 0,-2-5-8 0,-5 0-1-2,10 0-3 2,-5 0 0 0,-5 0-3 0,-19 0 0-2,7 0 4 2,-5 0-3 0,-2 0 4 0,5 0 0-2,-5 0-6 2,-7 0-3 0,0 0 0 0,-8 0 0-2,3 0 0 2,-1 0 0 0,-10 0 0 0,7 0 0-2,-16-5 0 2,-3 1 0 0,-12 4 0 0,11 0 0-2,-15 0 0 2,9 0 0 0,-16 0 0 0,7 0 0-2,5 0 0 2,-15 0 0 0,1 4 0 0,-8 1 0-3,-7 3 0 4,2-6 0-2,6 5 0 1,-1-7 0-2,13 5 0 2,0 3 0 0,7-6 0 0,3 1 0 1,7 0 0-3,2-3 0 2,-9 0 0 0,-2 0 0-1,1 0 0-1,-20 0 0 4,-9-3 0-4,-17 0 0 0,-12 3 0 2,4 0 0 1,-10 0 0-1,-1 0 0-2,-3 0 0 2,-11 0-13 0,-4 6-129-1,-3 3-78-1,0-7-88 2,0 6-388 1</inkml:trace>
    </iact:actionData>
  </iact:action>
  <iact:action type="add" startTime="10455">
    <iact:property name="dataType"/>
    <iact:actionData xml:id="d3">
      <inkml:trace xmlns:inkml="http://www.w3.org/2003/InkML" xml:id="stk3" contextRef="#ctx0" brushRef="#br0">22210 8108 79 0,'0'0'864'4,"0"0"-714"4,0 0-65 1,0 0-18-2,0 0-28 0,0 0 8 0,418-91 20 0,-307 84 0 1,21 7 17-2,6 0 13 2,5 0-21 0,12 17-26 0,12 10-5-2,1-2-13 3,9-8-4-2,14-5-12 4,-4-7-4-6,-5-3-1 2,-3 2-2 1,-13 1 1 0,-7-1 1-2,3-4 6 2,8 0-7 0,-2 0 1 0,-4 0 0-2,-3-15 0 2,-9-2-3 0,-7-3-1 0,-12 3-1-2,-8 4-6 2,-12 1 5 0,-10 5 1 0,-12 0 0-2,4 1-3 2,5 2-3 0,-3 4 0 1,6-3 0-4,-3 3 0 3,-2-4 0 0,2 2 0 0,-3-4 0-2,-10 1 0 2,10-3 0 0,-10 4 0 0,9 1 0-3,1 3 0 4,-8 0 0-1,6 0 0 0,-9 0 0-2,4 0 0 2,-8 0 0 0,2 0 0 0,9 0 0-2,-7 0 0 2,12 0 0 0,1 0 0 0,1 0 0-1,-9 0 0 1,-1 0 0 0,-7 0 0 0,-7 0 0-2,-5 0 0 2,9 0 0 2,4 0 0-4,3 0 0 1,-6 0 0 0,2 0 0 1,-9 7 0 0,-4-3 0-2,1 7 0 2,-8-1 0 0,0 0 0 0,-18 0 0-2,7-5 0 2,-20 0 0 0,17-5 0 0,-8 0 0-2,5 0 0 2,8 0 0 0,-8 0 0 0,-4 0 0-2,-10 0 0 2,-12 0 0 0,-13 0 0 1,-7 0 0-5,0 0 0 4,0 0-20 0,-56 0-146 0,-46-27-59-2,40 18-15 2,-3 0-318 0</inkml:trace>
    </iact:actionData>
  </iact:action>
  <iact:action type="add" startTime="16019">
    <iact:property name="dataType"/>
    <iact:actionData xml:id="d4">
      <inkml:trace xmlns:inkml="http://www.w3.org/2003/InkML" xml:id="stk4" contextRef="#ctx0" brushRef="#br0">10995 11746 384 0,'0'0'140'8,"0"0"-27"-1,0 0 0 1,0 0-21-2,0 0-3 2,0 0 1 0,0 0 8-2,-177 34-19 2,145-26-11 0,-1 1-16 0,-6-1-15 0,11-1-20-2,-2-2-11 2,11-3-4 0,12-2-2-2,5 0 1 3,2 0 0-2,0 0 3 2,5 0 27-4,47 0 10 3,9-7-22 0,11-5 2 0,5 4-4 1,-4-1-5-4,-10-3-3 4,-16 8 0-2,-17-2-1 2,-10 0-4-3,-17 6 2 1,-3 0-1 1,0 0-2 0,-36 0-3-2,-23 15-1 2,-22 2 1 0,-4-4 1 0,9-1-1-1,9-5-1 1,13-1 1 0,27 1 0-2,9-7 0 1,7 2 0 2,11-2 1-2,0 0 0 0,0 0 1 0,36 0-1 2,18 0 0-2,9-2 1 0,-3 2 0 1,-7 0 1 0,-18 0-2 0,-6 0 4 0,-21 5-3-3,-4 0 2 4,-4 6 0-1,0 5-4-1,-41 4-4 0,-22 4 2 1,-1-4 1 0,-10 2 0-2,13-6 1 1,12 1 0 1,11-6 2 0,18-2-2 0,8-9 0-2,12 0 1 2,0 0-1 0,19 0 2 1,39-6 0-4,14-16 1 3,8 5-2 0,-9 4 2-1,-13 1 1 0,-19 7 5 1,-18 5 5 1,-21 0 1-4,0 0-3 4,0 0-10-2,-16 0-2 2,-28 10-1-1,-4 7 1-2,-13-3 0 2,9-3 0 0,4-8-3-1,15-3-16 0,10 0-62 0,18-3-65 1,5-11-119-2,0 3-624 3</inkml:trace>
    </iact:actionData>
  </iact:action>
  <iact:action type="add" startTime="24909">
    <iact:property name="dataType"/>
    <iact:actionData xml:id="d5">
      <inkml:trace xmlns:inkml="http://www.w3.org/2003/InkML" xml:id="stk5" contextRef="#ctx0" brushRef="#br0">16634 11985 156 0,'17'0'179'5,"-14"0"-33"3,-3 0-29 0,0 0-28-1,0 0-33 0,0 0-20 2,0 0-14-1,0 0-10-3,0 0-1 3,0 0 2 0,0 0 12 0,0 0 15-2,0 0 30 2,0 0 44 0,0 0 13 1,0 0-17-4,0 0-18 3,-3 10-32 0,-42 10-20 1,-36 7 9-2,-32 1-6-1,-15-2-7 4,-25-4-8-3,6-6-10-1,7-7-8 2,6-3-2 0,33-6-4-1,17 0-3 2,22 0 0-3,24 0-1 1,19 0-6 1,15 0-20-1,4 0-44 0,4-9-41 1,40-3 1 1,-11 10-141-3,-3 2-285 1</inkml:trace>
    </iact:actionData>
  </iact:action>
  <iact:action type="add" startTime="25413">
    <iact:property name="dataType"/>
    <iact:actionData xml:id="d6">
      <inkml:trace xmlns:inkml="http://www.w3.org/2003/InkML" xml:id="stk6" contextRef="#ctx0" brushRef="#br0">17109 12014 541 0,'0'0'263'4,"0"0"-64"4,0 0-51 0,0 0-18 0,0 0-24-2,0 0-33 2,0 0-3 0,-777 75-12 0,616-55-14 1,11-1-14-4,9-4-14 3,15-4-9-1,26-7 0-1,16-4-6 4,26 0 4-3,16 0-5 1,22 0 0-1,11 0 0 0,2 0-10 3,7 0-35-4,0 0-66 6,0 0-33-9,8 0-105 5,13 0-255 0</inkml:trace>
    </iact:actionData>
  </iact:action>
  <iact:action type="add" startTime="25846">
    <iact:property name="dataType"/>
    <iact:actionData xml:id="d7">
      <inkml:trace xmlns:inkml="http://www.w3.org/2003/InkML" xml:id="stk7" contextRef="#ctx0" brushRef="#br0">16947 11918 663 0,'0'0'302'6,"0"0"-173"2,0 0-46-1,0 0 31 0,0 0-23 1,0 0-21 0,0 0-5-2,-663 15-12 2,510 12-5 0,2 8-8 1,6 2-10-4,18 3-8 3,9-6-8 0,21-9-11 0,26-5 0-2,10-6-3 2,25-8-3 0,16-6-20 0,8 0-27-1,12 0-62 0,0 0-38 2,0 0-48-2,0 0-187-1</inkml:trace>
    </iact:actionData>
  </iact:action>
  <iact:action type="add" startTime="35623">
    <iact:property name="dataType"/>
    <iact:actionData xml:id="d8">
      <inkml:trace xmlns:inkml="http://www.w3.org/2003/InkML" xml:id="stk8" contextRef="#ctx0" brushRef="#br0">4833 11538 62 0,'0'0'96'6,"0"0"32"1,0 0-23 1,0 0-14 0,0 0 10-2,0 0 5 2,0 0-1 0,12-8 16 0,-12 8-19-2,0 0-5 2,0 0-16 0,0 0 6 0,0 0-16-2,0 0-14 2,0 0-12 1,-29 14-12-2,-21 12 14 0,-10-4-14 0,-14-6-9 1,-10 0-15 1,-9-8 0-4,2-6-5 4,-5-2 2-2,6 0 1 2,9 0 1-4,14 0-2 3,11 0 1 0,15 0 0 0,13 0-2-2,10-2 1 2,5 2-5 0,8 0 1 1,5 0-1-3,0-3-2 1,0 3-13 2,16-4-56-2,28 4-52-1,12 0-7 2,-4 0-33 0,8 0-16 0,9 0-79-2,-48 0-69 2</inkml:trace>
    </iact:actionData>
  </iact:action>
  <iact:action type="add" startTime="36058">
    <iact:property name="dataType"/>
    <iact:actionData xml:id="d9">
      <inkml:trace xmlns:inkml="http://www.w3.org/2003/InkML" xml:id="stk9" contextRef="#ctx0" brushRef="#br0">4872 11587 161 0,'0'0'520'8,"0"0"-319"-2,0 0-61 0,0 0-44 2,0 0-49 0,0 0-8 0,-3 0 49-2,-53 16-6 2,-8 1-19 0,-8 0-21 0,3 0-11-2,-4-2-6 2,-7 0-3 0,9 2-7 0,-2-2-12-1,10 2 1 0,6-10-4 2,14 3 0-2,9-7-3-1,17-3-2 3,11 0-4 0,2 0-18-3,4 0-30 0,0 0-37 2,23-7-45 0,17-8-36 1,-19 7-80-4,2 8-180 3</inkml:trace>
    </iact:actionData>
  </iact:action>
  <iact:action type="add" startTime="36409">
    <iact:property name="dataType"/>
    <iact:actionData xml:id="d10">
      <inkml:trace xmlns:inkml="http://www.w3.org/2003/InkML" xml:id="stk10" contextRef="#ctx0" brushRef="#br0">4929 11723 674 0,'0'0'237'7,"0"0"-104"1,0 0-39 0,0 0-34-2,0 0 18 2,0 0 5 0,-212 57-16 0,127-40-30-1,-2-2-14 0,10-5-12 2,13 0-7-2,8-3-4-1,3-4-1 2,13-3-18 0,8 0-86 0,32 0-147 1,0 0-743-3</inkml:trace>
    </iact:actionData>
  </iact:action>
  <iact:action type="add" startTime="52925">
    <iact:property name="dataType"/>
    <iact:actionData xml:id="d11">
      <inkml:trace xmlns:inkml="http://www.w3.org/2003/InkML" xml:id="stk11" contextRef="#ctx0" brushRef="#br0">10121 8891 458 0,'7'-2'196'7,"-7"-2"-84"-1,0 2 16 2,0 2-11 0,0 0-35 0,0-2-2-2,0 2-10 2,0 0-2 0,0 0-14 0,0 0-9-1,0 0-4 0,-17 0-6 2,-3 0-1-2,-8 0 0-1,-4 8-2 2,-4 1-8 0,7 4-3 0,-6 1-3-2,-3 0-1 2,-1 0 1 0,-1 0 9 1,-4-2-7-3,7 1-9 2,-3-4 1 0,0 2-3 0,2 1 4-3,8-2-6 3,-9 4 3 0,5-1 1 0,-3 9 1-1,6-6-2 0,-5 3 2 2,0 3 1-2,8-2-3-1,-8 7-1 2,0 1-3 0,4-2 0 0,-5 1-2-2,1 0 2 2,0 3-2 0,4-3 3 0,0 5-5-2,-1-2 2 2,5 1 2 1,1-1-4-2,-5 8 2-1,4 3-2 2,-1 4 3 1,8 4-5 14,-3 1 7-23,4-1-4 0,1-2 1 7,2-3-1 0,-2 2-2-1,10 2 1 2,-2-1-2 0,2 9 1 0,-3 1 0-2,8 1 2 3,-9-2-2-1,10 4 0 0,-1-4 1-3,1-9 0 3,3 2-1 0,-1-12-1 0,1 7 6-2,0-2-3 2,0-2 0 0,0 4 1 0,0 1 3-1,0 4-3 0,0 3-2 2,0 2 2-2,0 0-3-1,0-2 4 2,0-2-4 0,8 5 3 0,1-8 1-2,2 3 1 2,10-2-4 0,-2-4 7 0,1-7-5-2,0 1 2 2,1-2-1 0,8 3 1 1,2 1-6-4,1-1 0 3,-4-4 0 0,4-5 0 0,-8-5 0-1,4 1 0 0,4-1 0 2,-5-5 0-2,7 2 0-1,2 0 0 2,2-2 0 1,1 2 0-2,1-5 0-1,4 0 0 3,1-2 0-1,-2-2 0 0,5-1 0-2,-6 1 0 1,0-1 0 2,-1 0 0-1,-4-2 0-3,3 0 0 3,0-3 0 0,4 3 0 0,1-6 0-1,4 5 0 0,-3-9 0 2,2 2 0-2,6 3 0-1,-8-1 0 2,3-1 0 0,2 0 0 1,-7-3 0-4,9 0 0 3,-9 2 0 0,9 1 0 1,-6-1 0-4,3 5 0 3,-2-2 0 0,4 0 0 0,-5 5 0-2,-5-5 0 2,13 1 0 0,-10 0 0 0,10-3 0 2,-6-3 0-4,8 5 0 3,-8-5 0-2,5 0 0-1,2 0 0 2,-2 0 0 0,-3 0 0 0,5-5 0-2,1-4 0 2,-1-6 0 0,-5-1 0 1,3 2 0-3,-8-6 0 2,5 6 0 0,-8-3 0-1,-2 4 0-1,-1-5 0 3,-1 4 0 6,-1-6 0-15,1-3 0 5,-2-1 0 2,-3-4 0 2,3-4 0-2,-1 1 0-1,-12 1 0 2,10-1 0 0,-8-3 0 0,4-3 0-2,-2-2 0 2,-2 0 0 0,4-1 0 0,-4 8 0-2,-1-2 0 2,4-1 0 0,-9 5 0 0,4-4 0-1,-8 4 0 1,-8-2 0-1,5-2 0 1,-7 1 0-1,-4-3 0 0,9-8 0 3,-8 0 0-4,-3-1 0 0,1 0 0 2,-1 3 0 0,0 0 0 1,0 5 0-4,0 1 0 3,0-2 0 2,0 3 0-4,-15-2 0 0,3-2 0 2,-4-5 0 0,2-3 0 0,-2 0 0-2,5-2 0 2,-5 5 0 0,-1 2 0 0,-3 1 0-1,-3-2 0 0,2 8 0 2,1 0 0-2,-6-2 0 0,9 5 0 0,-12-3 0 2,5 1 0-2,4 0 0-1,-2-5 0 2,1-4 0 1,-1 1 0-1,-4 0 0-2,8 2 0 1,-5 1 0 2,6 0 0-1,-6-3 0-2,-2 0 0 1,3-3 0 3,0-2 0-4,2 1 0 2,0 1 0-1,-3 6 0 2,5 5 0-2,-5 3 0-1,3 3 0 3,-5 3 0-2,-4-1 0 2,2-2 0-4,-10 3 0 4,1-3 0-2,-4 3 0 1,-1 2 0-2,-5 2 0 2,2-3 0 1,-5 7 0-2,8-3 0-1,9 7 0 2,0 1 0 0,5 0 0 0,-2 5 0-2,4 4 0 2,-11-3 0 1,4 6 0-2,-3 0 0-1,-1 0 0 3,-2 0 0-2,8 0 0 1,-6 0 0-2,-2 0 0 2,-1 0 0 1,-2 0 0-2,1 0 0 0,9 0 0 1,-5 0 0 0,0 6 0 1,2-3 0-3,-3 3 0 2,9-5 0 0,2-1 0-1,-3 0 0 2,18 0 0-4,-2 0 0 2,5 0 0 1,-3 0 0-2,6 0 0 2,2 0 0 0,-4 0 0-1,4 0 0 0,3 0 0 2,0 0 0-2,-3 4-31 1,-1-4-74-1,4 0-64-1,-3 0-96 3,2 0-127-2</inkml:trace>
    </iact:actionData>
  </iact:action>
  <iact:action type="add" startTime="61891">
    <iact:property name="dataType"/>
    <iact:actionData xml:id="d12">
      <inkml:trace xmlns:inkml="http://www.w3.org/2003/InkML" xml:id="stk12" contextRef="#ctx0" brushRef="#br0">9966 13944 773 0,'0'0'255'6,"0"0"-114"1,0 0-48 2,0 0-40-2,0 0-32-1,0 0 4 2,0 0-9 0,-216 72-7 0,138-52-2-2,11 1-2 2,8-5-1 0,14-2 6 0,8-8 5-2,17 0-6 2,7-6-2 0,13 0 2 0,0 0-2-2,0 0 8 2,2 0 18 0,57 0 7 0,21 0-9-1,17 0 4 0,0 0-7 3,-13 0 8-4,-23 0-5 0,-9 0-8 2,-24 0-6 0,-15 0-6 0,-10 0-4-2,-3 0-7 3,0 0-3-2,-32 8-3 2,-29 9 6-3,-10 8 0 1,-9 0 3 1,3 0-1 1,3 1 1-4,15-6-3 3,18-5-2 0,17-8 1 1,11-7 1-3,13 0-1 1,0 0 1 2,30 0 0-2,37-17 2-1,27-10 0 2,-4-1 0 0,-6 7-1 0,-28 6-2-2,-18 5 3 2,-19 5-4 0,-19 5 1 0,0 0 1-2,0 0-11 2,-46 0 4 1,-18 0 7-2,-9 0 3-1,5 0-3 2,9 11 0 0,9-2 0 0,29-5 3-1,2-4-3 0,19 0 1 2,0 0 5-2,9 0-2-1,41-2-1 2,23-26-3 0,5-3 0 1,-11 6 0-3,-15 5 1 2,-23 10-2 0,-16 3 1 1,-10 7-2-4,-3 0-1 3,-13 0-13 1,-31 0 10-2,-20 0 6-1,-9 0 2 2,6 0-2 0,6 0 0 0,9 0-5-2,24 0-14 3,12 0-46-2,16 0-58 0,0-2-60 0,0 2-198 1</inkml:trace>
    </iact:actionData>
  </iact:action>
  <iact:action type="add" startTime="63315">
    <iact:property name="dataType"/>
    <iact:actionData xml:id="d13">
      <inkml:trace xmlns:inkml="http://www.w3.org/2003/InkML" xml:id="stk13" contextRef="#ctx0" brushRef="#br0">10356 15096 412 0,'0'0'207'7,"0"0"-107"2,0 0-26-4,0 0 8 3,0 0 1 0,0 0 18 0,0 0 10-2,80-29-6 2,-28 19-6 0,-7 0-27-2,18-5-7 3,10 0-5-2,1 7-9 2,-3 2-9-4,-2 6 2 3,-13 0-10 1,-4 0-13-1,-25 0-7-1,-6 0-2 1,-8 10-5-2,-10-8 1 2,-3-2-4 0,0 6 6-2,0 3-6 2,-28 8-3 0,-40 2-1 0,-21-1-2-2,-12 1 2 2,-12-8-1 0,13-7 1 0,16 0-3-1,4-4 1 1,21 0-7 0,18 0-1-3,24 0 4 3,7 0 4 0,10 0 2 0,0 0 1 0,10 0-1-2,40 0-2 2,17 0 1 0,14 0 2 0,3-6-1-2,9 1 0 2,-13-3 0 1,-13-1 0-2,-9 2 2-1,-18 4 0 2,-11 3-1 0,-16 0 2 1,-13 0-1-3,0 0 3 1,0 0-5 2,-19 0-2-2,-42 19 0-1,-13 2 0 3,-12 3 2-2,1-5 0 2,10-6-1-4,14 0-1 4,21-6 2-1,19-7-1 0,14 3 1-2,7-3 0 1,0 0 0 1,28 0-3 1,41-17 3-3,20-4 2 1,11 4 0 1,-3 5 0 0,-13 4 1-1,-20 8 2 0,-15 0 3 2,-29 0 1-2,-17 0 0-1,-3 0-3 2,-13 8-6 0,-48 14-4 0,-23 4 4-2,-19 2-1 2,-1-10-1 0,14 2 3 0,10-4-2-2,35-8 1 3,19-3 0-2,17-5 1 1,9 0 1-2,9 0-2 2,42-17 0 0,18-11 0 1,2 6 1-3,-11 3-1 1,-9 10-1 2,-28 5 0-2,-16 4-19-1,-7 0-54 3,-3 0-113-2,-21 6-90-1,-8 8-658 2</inkml:trace>
    </iact:actionData>
  </iact:action>
  <iact:action type="add" startTime="65324">
    <iact:property name="dataType"/>
    <iact:actionData xml:id="d14">
      <inkml:trace xmlns:inkml="http://www.w3.org/2003/InkML" xml:id="stk14" contextRef="#ctx0" brushRef="#br0">16976 13966 810 0,'0'0'200'9,"0"0"-76"-4,0 0-43 3,0 0-31 0,0 0-17 1,0 0 6-2,0 0-2-1,351-15 2 2,-292 11 4 0,2-2 0-2,-13 0-2 2,-5 1-3 0,-4-1-2 0,-8 4-5 0,-18 2-15-2,-3 0-5 2,-10 0-5 0,0 0-6 0,0 0-8-2,-33 0 6 2,-15 5 2 0,-22 12 3-1,-12 0-2 1,-2-3 1 0,0-3-2 0,-1-1 0-3,12-5-2 3,9-3-16 1,20 0-9 1,15 2 9-5,25-4 13 1,4 0 5 2,0 0 3 0,1 0-2-1,41 0 3 0,15 2-3 1,4-2-1 0,3 4 1 0,-8 1 1-2,-15 1 2 2,-14 0 2 0,-1-2 2 0,-18 3-2-1,-1-2 3 0,-7-5 0 2,0 4-1-2,0 4-4-1,0 2-4 2,-35 4-1 0,-23 6-2-2,-25-6 3 2,-6-5-1 0,7-1-2 0,7-5-3 0,27 1 1-2,25-2-1 2,10-2 3 0,13 0 3-2,0 0 2 2,19 0 3 0,39 0-1 0,24 0-1-2,17-6 3 2,1-3 2 0,-7 1-1 1,-25 5 3-4,-22 3 2 3,-20 0 7 0,-21 0-3 0,-5 0-13-2,0 0-3 2,-25 0-12 1,-31 0 12 0,-21 3 0-2,-19 3 0 0,11 0 0 2,2-4-3-2,25 5 2-1,19-3-1 2,21-4 1 0,18 0 2 0,0 0 2-4,31 0 0 4,36-2 2 0,17-15 1 1,0-3-3-4,-10 6-2 4,-19 3-1-2,-31 6 0 1,-18 1 0 1,-6 4-3-4,0 0-19 3,-42 0-81 0,15 0-53-1,-10 0-111 0</inkml:trace>
    </iact:actionData>
  </iact:action>
  <iact:action type="add" startTime="67635">
    <iact:property name="dataType"/>
    <iact:actionData xml:id="d15">
      <inkml:trace xmlns:inkml="http://www.w3.org/2003/InkML" xml:id="stk15" contextRef="#ctx0" brushRef="#br0">17899 15074 543 0,'0'0'210'7,"0"0"-117"-1,0 0-40 2,0 0-30 0,0 0-2 0,0 0 15-1,0 0 16 0,0 0 8 2,0 0 5-2,0 0-1-1,0 0 2 2,0 0-7 0,0 0-14 0,13 0-5-2,6 0-8 3,6 0 3-2,15-3-9 2,7-1-1-4,11 4 1 3,1-1-5 0,11-11 1 1,-2-5-2-4,4-3-3 3,-4-5-5 1,-4 3 1-2,-7 3 2 1,-18 4 8-1,-3 7-8 2,-18 1 2-3,-11 5 2 0,-7 2-6 2,0 0-3 0,0 0-8 0,-44 6-1-2,-33 30 1 2,-24 5-4 0,-19-6 2 1,-4-1-1-4,-9-9 1 3,13-7-1 0,15-1 1 0,13-10-2-2,24 3 0 2,14-3-3 0,23-1 0 0,16-6-1-1,15 0 6 0,0 0-2 1,2 0-3 0,58 0-1-2,21-8 6 2,32-7 0 0,-4 5 1 0,0 6 1-2,-15 4-1 2,-20 0 3 0,-13 0-3 1,-15 0 3-4,-13 7 1 3,-12 0 1 1,-19 3-2-2,-2-5 2-1,0 7-3 2,0 1-3 0,-50 6-1 0,-30 1-4-1,-20-7 4 0,-15-6-1 2,11-7 1-2,8 0 0-1,17 0 0 2,31 0-1 1,15 0-1-2,17 0-2-1,11 0 1 2,5 0 2 0,21 0-5 1,39 0 6-4,36-7 1 3,8 2 1 0,14 5 1 0,-14 0-2-2,-5 0 5 2,-21 0 1 0,-18 0 5 0,-23 4-4-1,-15-3 1 0,-21 9-2 2,-1-8-6-1,-4-2-4-3,-52 0-4 3,-26 0 8 0,-18 0 0 1,3 0 1-4,-1 0 0 4,16 0-1-2,23 0 0 2,16 0 0-4,25 0 0 3,11 0 0 0,7 0-1 0,7 0-2-2,54 0 1 2,23-12 2 0,16 5 4 0,9-1-4-1,-21 5 2 0,-21 1 0 2,-18 2-2-2,-24 0 2-1,-14 0-2 2,-11 0 0 0,0 0-4 0,-18 0-3-2,-49 0 7 2,-20 0-1 1,-13 0 1-1,3-4-1-3,10-2-2 3,10-1-50 0,19 7-71 22,55 0-70-29,3 0-151 0</inkml:trace>
    </iact:actionData>
  </iact:action>
  <iact:action type="add" startTime="71975">
    <iact:property name="dataType"/>
    <iact:actionData xml:id="d16">
      <inkml:trace xmlns:inkml="http://www.w3.org/2003/InkML" xml:id="stk16" contextRef="#ctx0" brushRef="#br0">10088 17626 146 0,'7'0'588'7,"2"0"-357"1,-6 0-58 0,-3 0-47-2,0 0-27 2,0 0-36 0,-13 0-8 0,-31 0 30-1,-31 19 26 0,-17 4-25 2,-9 3-23-2,-9-1-16-1,-6 0-5 2,13 0-15 0,19-6-9 0,16-4-11-1,15-10-5 1,24-3-2 0,13-2 0-1,14 0-15-1,2 0-57 2,23 0-36 0,38-7-37 0,-25 5-91-2,3 2-129 2</inkml:trace>
    </iact:actionData>
  </iact:action>
  <iact:action type="add" startTime="72516">
    <iact:property name="dataType"/>
    <iact:actionData xml:id="d17">
      <inkml:trace xmlns:inkml="http://www.w3.org/2003/InkML" xml:id="stk17" contextRef="#ctx0" brushRef="#br0">11039 18702 50 0,'0'0'458'6,"0"0"-253"2,0 0-43-2,0 0-46 3,0 0-2-2,0 0-27 2,-12 39 18-2,-63-27 17-1,-20-1-27 2,-8 3 7 0,-18-2-24-2,3-5-19 2,-5-1-27 0,16 0-17 0,0-1-11 1,23 1-4-4,17-6-8 3,20 0-51 0,20 0-92-1,27 0-94 0,0 0-233 1</inkml:trace>
    </iact:actionData>
  </iact:action>
  <iact:action type="add" startTime="73333">
    <iact:property name="dataType"/>
    <iact:actionData xml:id="d18">
      <inkml:trace xmlns:inkml="http://www.w3.org/2003/InkML" xml:id="stk18" contextRef="#ctx0" brushRef="#br0">17627 17559 586 0,'0'0'368'7,"0"0"-187"1,0 0-72-2,0 0-24 2,0 0 20 0,0 0-44 0,-321 24-26-2,208-7-13 2,7-5-13 0,8-7-7-2,17-5-2 2,21 0-2 0,23 0-7 0,18-11-28-2,17-9-50 3,2 10-79-2,0 3-61 2,21 7-716-2</inkml:trace>
    </iact:actionData>
  </iact:action>
  <iact:action type="add" startTime="73933">
    <iact:property name="dataType"/>
    <iact:actionData xml:id="d19">
      <inkml:trace xmlns:inkml="http://www.w3.org/2003/InkML" xml:id="stk19" contextRef="#ctx0" brushRef="#br0">18579 18702 358 0,'0'0'392'7,"0"0"-198"-1,0 0-27 2,0 0-6 0,0 0-53 0,0 0-23 0,-559 31-29-2,422-23-19 2,10 1-20 0,8-1-7 0,29 7-8-2,13-5-2 2,21-3-7 0,28-2-34 0,12-5-53-1,16 0-98 0,0 0-179 2</inkml:trace>
    </iact:actionData>
  </iact:action>
  <iact:action type="add" startTime="93827">
    <iact:property name="dataType"/>
    <iact:actionData xml:id="d20">
      <inkml:trace xmlns:inkml="http://www.w3.org/2003/InkML" xml:id="stk20" contextRef="#ctx0" brushRef="#br0">26828 14366 536 0,'13'-8'254'5,"-13"8"-86"4,0 0-42-2,0 0-32 2,0 0 1-4,0 0-14 3,0 0-28 0,0 0-9 0,-20 0-1-2,-9 0-20 2,2 0-6 0,-1 0-4 0,-8 0 0-2,0 0 5 2,-2 8-5 0,-3 4 4 0,-1 1 1-2,0 4 1 2,-1 0-11 0,-5-2-2 0,3 0-2-2,6 2-3 4,-2 0 2-4,4 3-3 4,6 5 4-6,-8 3 7 4,1 3 5 0,5 6-4 0,5-3-2-2,-4-1-2 2,8 1-4 0,-2 1-3 0,8-3 0-1,-8 2 0 0,9 6 1 1,-2 4 3 0,2 5 9-2,4 7 5 2,5-3-1 0,1 1-4 0,-2-7-3-2,5 1-6 3,1-5-1-2,3 2-2 2,0 0-1-3,0-1 1 1,0 0-1 1,0-4 7 0,0-3-3-1,10-6 1 0,6-3 3 1,2 1 1 0,2-5-2-1,3-1-5 0,8-5 0 2,-5 6-1-2,11-4-1-1,-9 0 2 2,11-2-1 0,-3 0 2 0,5-1 3-2,2-1-5 3,-2-6-1-2,2-3 0 2,7-1-1-4,-7-6 1 3,-2 2 1 0,-5-2-1 0,5 0 2-2,-2 0 2 2,3 0-1 0,0 0-2 0,3 0 0-1,7-8 0 0,-9-3-2 1,-2 2 2 1,-3 1-1-4,1-3 0 3,1-6-1 0,1 0 0 0,-2-9-2-2,-8 4-1 3,6-3 2-2,-5-3 1 3,-4 0-1-6,5-2 1 4,-5-2-1 0,5 0 2 0,-6 0-2-2,-6-5 1 2,2 0 0 0,-7 1-1 0,-3 2 0-1,-9-2 0 0,-1-3-2 2,-3-13 2-2,0-8-2-1,0-14 2 3,0-2 0-1,0-3 0-1,-10 10 1 0,-10 9-2 1,-1 11 0 0,-12 14-1 0,6 3-1-3,-10 5 0 3,-6-4 1 1,-9 3-8-2,10 0-11-1,0 2-15 2,8 12-32 0,10 8-47 0,5 6-32-1,19 0-88 0,0 3-176 1</inkml:trace>
    </iact:actionData>
  </iact:action>
  <iact:action type="add" startTime="95259">
    <iact:property name="dataType"/>
    <iact:actionData xml:id="d21">
      <inkml:trace xmlns:inkml="http://www.w3.org/2003/InkML" xml:id="stk21" contextRef="#ctx0" brushRef="#br0">31815 14352 467 0,'0'0'318'7,"0"0"-166"0,0 0-52 0,0 0-35 1,0 0-38 0,0 0 18-2,0 0-4 2,-121 22 2 0,81-5 2 0,4 0-1-2,-9 5-12 3,6 3-6-1,-11 4-2 0,5-2-4-3,2 4-9 3,-1 4-2 0,-2-7-2 0,7 0 0-2,7 0-2 2,9 0 1 0,-6 6 9 0,8-1 5-1,10 1 4 1,-1 3-10-1,5-4 2 1,1 11-5-2,2 3 0 2,1 11 0 0,3 4 7 0,0-2-3-2,0-5-4 5,0-7-2-6,0-3-5 4,0-3 2-4,16-5 1 3,4-9 2 0,-1 6 2 0,10-7 6-2,3 5-2 2,6 0-4 0,-5 2-3 1,13 1-2-3,-12-5-2 1,6-7-2 1,11-2-1 0,-8-6 1-2,14-3-1 2,0-2-1 0,-2 0 2 0,4-8-1-2,11-2-1 3,-7 0 0-1,14 0 0 0,0-2 0-2,3-25-3 1,-9 0 2 1,1 0-1 0,-14-1 1-1,2-2 0 0,-12 3 0 1,-8-2 0 0,-7-1 0-1,-9-2 1 0,-4-9-5 1,-4-10 1 0,-12-14-1-2,-1-16 2 2,-3-11 0 0,0-7 3 0,0-2 0-2,-16 9-3 2,-8 1 3 0,-3 7-3 1,-10 8-4-4,1 12-10 3,-5 2-3 0,0 10-8 1,-2 7-15-4,2 4-17 4,-7 11-39-1,34 30-71-1,-6 0-98 0</inkml:trace>
    </iact:actionData>
  </iact:action>
  <iact:action type="add" startTime="96451">
    <iact:property name="dataType"/>
    <iact:actionData xml:id="d22">
      <inkml:trace xmlns:inkml="http://www.w3.org/2003/InkML" xml:id="stk22" contextRef="#ctx0" brushRef="#br0">26808 17169 328 0,'0'0'90'7,"0"0"15"1,0 0-14-1,0 0 24 0,0 0 4 2,0 0 8-2,0 0-10-1,-48-57-21 2,29 57-12 0,-5 0-12 0,-13 0-16-2,-6 8-13 2,-11 14-7 0,1 4-13 1,2 2-5-4,-6 2-12 3,1 4-3 0,-1 6 2-2,7 0-2 2,-7 1 4 1,9 4 2-2,2 0 3-1,2 3-3 3,5 2-1-2,9-2-4 1,-3 0 1 0,-1-6-2-2,11-3-1 2,1-1 3 0,12-5 0 0,-6 0 8-2,7 2 3 3,5-1 6 0,4 3-4-5,0 7-4 4,0-6-8 0,0 13 1 0,0-6-3 0,13 4 3-2,10-4 4 2,11-4 1 0,-7-1-1 0,12-6-1-1,2-7-2 0,0 3-5 1,2 2-1 0,6-7-2-2,2 0 3 2,6 4-3 0,-1-1 3 0,-8-4-1-2,6-3-1 2,2-10-1 0,-8 4 0 1,11-13 0-4,1-2 0 3,-2 0-1 1,1 0 1-2,2 0 0-1,-15 0 1 2,5 0-1 0,-4 0 1-2,6-9-1 3,-2-18-4-2,19-21-1 1,-7-16 2 0,8-17-1-2,-1-5 2 2,-9-4 1 0,-10 6 1 0,-15-1-2-2,-3 3 0 3,-17 1 0-2,-12-1-2 2,-4 13 3-4,0-7 0 4,-13 4-3-2,-19-5 2 1,-17 4 1-2,-10-4 1 2,-5 23-4 0,-1 2 0-2,-11 22 0 3,8 13 0-2,2 7-10 1,3 10 4-2,15 0-13 3,8 0-18-2,8 0-25 1,15 0-60 1,17 0-81-4,0 13-241 4</inkml:trace>
    </iact:actionData>
  </iact:action>
  <iact:action type="add" startTime="97809">
    <iact:property name="dataType"/>
    <iact:actionData xml:id="d23">
      <inkml:trace xmlns:inkml="http://www.w3.org/2003/InkML" xml:id="stk23" contextRef="#ctx0" brushRef="#br0">31918 16982 291 0,'0'0'455'5,"0"0"-306"4,0 0-20-2,0 0-28 1,0 0-51 0,0 0-12-2,0 0 6 2,-241 90-14 0,189-62-13 0,10 4 6-2,0-2-8 2,1 2 3 0,5 4 4-2,-2 2-2 2,8 8-5 0,-9-1 0 0,14 2-5 0,-4 10 1-2,9-8 1 2,-3 5 0 1,5-3 6-2,2 0-10 1,5-4 8-1,-2 1 0 1,7 9-3-1,-4-2-4 0,2 8 3 1,5-5-6-1,3-4 3 1,0-2 3-2,0-3-2 3,0 2 3-2,0-6-9-1,0-6 0 2,21-6 1 1,2-6 2-2,16-3 0 1,6-1-2-2,7-1 0 3,0 3-3-2,-2-1 4-1,-7-6 0 3,-7 2 2-1,1-3-1-1,-10 0 2-1,9-7-5 2,8 0-4 0,10-8 0 0,-4-2 0 0,11 0 1-2,0 0-1 3,3 0 0-2,4-4-1-1,9-17-1 2,-16-7 0 0,5-5 2 0,-5-7 0-2,0 8 0 2,-4-12 0 0,-10 2 1 0,-5 0-1 0,-1-2 0-1,-8-4 0 0,1-1 0 1,-14 0-1-2,-7-8 0 2,-3 1-1 0,-5-11 0 0,-3 5 2-2,-2-2-2 2,0 3 0 0,0 3 2 0,0 1 0-2,-7 7 0 2,-6 7 0 0,-7 7 0 0,0 6-5-2,-4-5 4 2,-3 5-5 0,-5-2-4 0,3 2 1-2,-16 1-5 3,4 2-26-2,-2-1-9 2,-8 5-70-2,34 19-119-1,-2 4-381 2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00:06.1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2753">
    <iact:property name="dataType"/>
    <iact:actionData xml:id="d0">
      <inkml:trace xmlns:inkml="http://www.w3.org/2003/InkML" xml:id="stk0" contextRef="#ctx0" brushRef="#br0">2304 7566 6 0,'0'0'664'8,"0"0"-433"0,0 0-68-1,0 0-17-1,0 0-12 3,0 0-45-2,0 0-7-1,59-37 10 3,-111 56-16-1,-21 18 21-1,-24 5-21 0,-10 0-20 1,-6-2-16 0,-4-13-15-1,-2-4-13 2,13-9-7-4,15-9-3 4,18-5-1-1,25 0 0-3,24 0 0 3,8 0-2 0,16 0-6 1,0 0-14-2,0 0-33-1,13 0-26 2,29 0-59 1,11 4-69-4,7 9 0 3,-33-5-42 0,-5-1-233 1</inkml:trace>
    </iact:actionData>
  </iact:action>
  <iact:action type="add" startTime="13105">
    <iact:property name="dataType"/>
    <iact:actionData xml:id="d1">
      <inkml:trace xmlns:inkml="http://www.w3.org/2003/InkML" xml:id="stk1" contextRef="#ctx0" brushRef="#br0">2423 7765 789 0,'0'0'232'7,"0"0"-62"1,0 0-57 0,0 0-37-1,0 0-26 0,0 0 33 2,-83 17 44-2,-7 1-17-1,-10 2-19 3,-1 2-14-2,1-4-31 1,13 1-6-2,5-4-21 3,10-1-10-2,14-6-9 1,12 4 4 0,6 1-4-2,13 2-8 2,10 7-37 0,3 1-62-2,12 8-55 2,2-23-89 0,0 0-150 1</inkml:trace>
    </iact:actionData>
  </iact:action>
  <iact:action type="add" startTime="13855">
    <iact:property name="dataType"/>
    <iact:actionData xml:id="d2">
      <inkml:trace xmlns:inkml="http://www.w3.org/2003/InkML" xml:id="stk2" contextRef="#ctx0" brushRef="#br0">6584 7847 632 0,'0'0'265'7,"0"0"-74"1,0 0-54 0,0 0-65-2,0 0 0 2,0 0 14 2,-285 88 6-4,154-45-11 1,1-1-16 0,5 1-19 1,13-2-18 0,24-7-13-2,11-2-11 2,21-10-1 0,24-5-3 0,4-9-11-2,24-5-35 2,4-3-43 1,0 0-36-2,43 0-3 0,27 0-54 0,-29 0-28 2,-1-3-222-1</inkml:trace>
    </iact:actionData>
  </iact:action>
  <iact:action type="add" startTime="14141">
    <iact:property name="dataType"/>
    <iact:actionData xml:id="d3">
      <inkml:trace xmlns:inkml="http://www.w3.org/2003/InkML" xml:id="stk3" contextRef="#ctx0" brushRef="#br0">6516 8220 610 0,'0'0'328'7,"0"0"-160"1,0 0-49-2,0 0 19 2,0 0-23 1,0 0-28-3,-425 2-30 2,318 30-27 0,20 1-18-1,4 3-11 0,23 4-1 0,6-3-11 1,13 2-57 0,14-2-61-2,27-29-93 2,0 0-275 1</inkml:trace>
    </iact:actionData>
  </iact:action>
  <iact:action type="add" startTime="14755">
    <iact:property name="dataType"/>
    <iact:actionData xml:id="d4">
      <inkml:trace xmlns:inkml="http://www.w3.org/2003/InkML" xml:id="stk4" contextRef="#ctx0" brushRef="#br0">9924 7563 536 0,'0'0'232'7,"0"0"-85"1,0 0-36 0,0 0-17-2,0 0-22 2,0 0 24 1,0 0-9-2,69-24-16-1,-125 38 31 2,-27 16 23 0,-18 6-31 0,-6-3-23-2,-9-1-25 2,7-7-18 1,9-6-20-1,10-6-3-2,26-1-5 1,16-4 0 2,17-4-6 1,13-3-22-4,18-1-30 0,0 0-28 4,0 0-12-4,49 0-65 1,4 0-39 0,-24 0-70 2,-2 0-417-2</inkml:trace>
    </iact:actionData>
  </iact:action>
  <iact:action type="add" startTime="15080">
    <iact:property name="dataType"/>
    <iact:actionData xml:id="d5">
      <inkml:trace xmlns:inkml="http://www.w3.org/2003/InkML" xml:id="stk5" contextRef="#ctx0" brushRef="#br0">10067 7783 938 0,'0'0'240'5,"0"0"-98"2,0 0-47 2,0 0 21-1,0 0-5-2,0 0-35 1,-495 64-9 1,376-42-29 1,17 3-10-4,23-3-20 3,13 3-2 0,10-1-6 0,17-11-1-2,11-5-30 2,15 1-57 1,13-3-53-1,9 3-55-3,20-2-131 3,10 3-710 1</inkml:trace>
    </iact:actionData>
  </iact:action>
  <iact:action type="add" startTime="15859">
    <iact:property name="dataType"/>
    <iact:actionData xml:id="d6">
      <inkml:trace xmlns:inkml="http://www.w3.org/2003/InkML" xml:id="stk6" contextRef="#ctx0" brushRef="#br0">14217 7803 445 0,'0'0'240'5,"0"0"-31"3,0 0-80 0,0 0-17 0,0 0-41-2,0 0 21 2,-113-62 9 0,9 62-17 0,-18 0-5-2,-1 32-10 2,6-2-26 0,6 5-7 0,24-9-19-2,5 4-10 2,17-8-5 0,15-3-2 0,10-8-2-2,21-5-17 3,15-2-39-1,4-4-52-1,4 0-26 0,48 2-66 0,-20-2-59 1,1 0-327 0</inkml:trace>
    </iact:actionData>
  </iact:action>
  <iact:action type="add" startTime="16165">
    <iact:property name="dataType"/>
    <iact:actionData xml:id="d7">
      <inkml:trace xmlns:inkml="http://www.w3.org/2003/InkML" xml:id="stk7" contextRef="#ctx0" brushRef="#br0">14238 8007 642 0,'0'0'267'7,"0"0"-99"1,0 0-76 0,0 0-4-2,0 0 39 2,0 0-41 0,0 0-10 0,-535 39-9-2,415 11-25 2,21 3-12 0,12 1-19 0,15-3-8-2,8-14-3 2,20-2-4 0,11-13-27 1,10-10-69-4,18-12-31 3,5 0-95 1,0 0-149-2</inkml:trace>
    </iact:actionData>
  </iact:action>
  <iact:action type="add" startTime="20193">
    <iact:property name="dataType"/>
    <iact:actionData xml:id="d8">
      <inkml:trace xmlns:inkml="http://www.w3.org/2003/InkML" xml:id="stk8" contextRef="#ctx0" brushRef="#br0">4069 8079 396 0,'0'0'253'8,"0"0"-75"-1,0 0-45 2,0 0-19-4,0 0-47 3,0 0-23 0,0 0 2-2,5-39 9 2,-8 39 12 0,-12 14-18 0,5 11-3 0,1 11 3-1,2 12-3 0,4 6-14 2,3 2-12-4,0 3-1 4,0-6-14-2,0-2 1 1,0-11-5-2,0-10 1 4,0-10-1-4,0-6 1 2,0-6 1-2,6 1 3 2,14-3 11 1,1 3 0-2,8 1 0 2,5-2-2-4,3 4 3 3,3 0-4 1,9-2-4-3,2-4 3 2,10-2-4 0,0 3-1-1,19-4-2 0,-1 2 6 0,14-1-1 1,-4-4 0 1,8 0-6-3,-2 0-4 2,-9 0 1 0,-2 0-2-1,-4 0 3 2,-3 0-1-3,-1 0-1 2,1 0 0-1,-6 0 4 1,-1 0-3-2,-6 0-1 3,-2 0 0-1,-1 0-1-3,0 0 3 4,-2 0-3-1,-2 0 3 0,-10 0-2 0,7 0 1-3,-12 0-1 3,-7 0 3 0,-5 0-4 0,-1-4 2-2,-1 4-2 2,-5-2 1 0,-3 2 0-2,1 0 0 3,-1 0 3-2,-4 0-4 2,1 0 1-4,-1 0 0 4,-4 0 1-2,7 0-2 1,1 0-1-2,-4 0 1 3,-3 0 2-2,-9 0 0 2,-1 0-1-4,2-3 0 3,-5 0-1 0,0-4 0 0,0-3-2-2,13-10 2 2,-8-7-2 0,13-14 2 0,-5 3 0-2,3-2-2 2,-2 6 2 1,-1 12 0-2,-5 5-4-1,-8 9-33 2,0 3-69 0,0-1-105 1,0 6-99-3,0 0-800 2</inkml:trace>
    </iact:actionData>
  </iact:action>
  <iact:action type="add" startTime="21515">
    <iact:property name="dataType"/>
    <iact:actionData xml:id="d9">
      <inkml:trace xmlns:inkml="http://www.w3.org/2003/InkML" xml:id="stk9" contextRef="#ctx0" brushRef="#br0">11392 8338 437 0,'0'0'168'8,"0"0"-47"0,0 0-5-1,0 0-47-1,0 0-16 2,0 0 21 0,-16-12 7 0,16 12-3-2,-3 31-7 3,2 12-20-2,-2 11-10 2,-7 7-14-2,10 9-7-1,0 0-2 2,0 3-4 0,0-8-3-2,0-12-2 2,0-16-3 0,0-14 3 1,0-14 1-4,0-8-6 3,0-1 5 0,0 0-1 0,14 0 17-2,18 4-19 2,0-4-1 1,12 0 0-2,8 0 8 1,4 0-1-1,10 0 0 0,9 0-3 3,6-4-2-5,6-1 4 4,13 0-5-2,-3 2 2 2,8 3 0-2,-2-5-1 1,4 1-4-1,-13-5-3 2,8-8 0-4,3 0 0 4,-5 0 1-2,5 1 0 1,-2 8 3-2,-6-3 1 3,3 5 0-1,-12 0 4 0,9 1-3-2,-4 2-1 2,-6 1 3 0,-6-2 4 0,-5 4-5-3,-11 0-2 3,-3-3-4 0,-7 3 1 1,0-8-2-3,-7 6 4 2,-4-5-4-1,5 6 1 1,-8-6-1-1,-10 5 0 0,6-5-1 2,-1-1 1-2,-9 2 1 0,13 2-1 0,-11-5 1 1,-8 3-1 0,1 2 1-2,-13 3-1 3,7 1 0-3,-13 0 0 3,-2 0 1-4,8 0-1 3,-9 0 0 0,0 0 0-1,3 0 0 0,-2 0 0 1,-1 0 0 1,3 0 0-2,-3-2 0-1,0 2-1 3,0-5 1-2,0 0-6 1,4-7 1-1,5-7-3 0,-6-12 7 1,1-4 0 0,-4-2 1-2,0 3 0 3,0 5-9-2,0 7-12 1,0 2-31-2,0 0-50 2,0-2-62 0,-4 17-107 0,-2 5-333-2</inkml:trace>
    </iact:actionData>
  </iact:action>
  <iact:action type="add" startTime="32887">
    <iact:property name="dataType"/>
    <iact:actionData xml:id="d10">
      <inkml:trace xmlns:inkml="http://www.w3.org/2003/InkML" xml:id="stk10" contextRef="#ctx0" brushRef="#br1">6380 14391 674 0,'0'0'205'8,"0"0"-88"-3,0 0-13 3,0 0-14 0,0 0-4 0,0 0 9-1,0 0-17 0,29 0-9 2,19 0-13-2,14 0-9-1,19 0-12 2,21 0-11 0,21-13 0 0,33-4-9-2,10 0 0 3,-1 4-10-1,-9 8 0-1,-3 3 10-1,-13 2 7 2,-2 0 0 0,1 0-10 0,-1 0-2-2,-6 2-4 2,17-2 0 0,-6 0-5 0,-5 0 4-1,-10 0-5 0,-12 0 3 2,-19-2 0-2,-13-1-3-1,-16-4 3 2,-7 5-3 0,-6-1 4 0,-27 1-4-2,-14-1 5 2,-14 3-5 0,0 0 2 0,0 0-1-2,0 0-1 2,-14 0-3 1,-56 0 2-1,-52 10-1-3,-50 0 4 4,-30-10 1-1,-20 0 4-1,2 0 7 0,16 0-1 0,17-20-4 2,17 0-4-2,9 1 1-1,19 1-1 2,3 7-5 1,10 3 6-2,13 8 0-1,16 0-2 2,19 0-4 0,24 0 0 1,17 0 0-4,17 0 0 3,18 0 0 0,5 0 0 0,0 0 4-2,18 0 0 2,66 0 4 0,43 17-7 0,54 3 3-1,19-1-4 0,15-6-7 2,-8 2 5-1,8-1-1-3,-18-2 2 3,-13 2 2 0,-16-3 2 0,-7-5-2-2,-12-1 1 2,-25-1-1 0,-17-4 1 0,-26 0-2-2,-11 0 2 2,-27 0-1 0,-18 0-1 0,-19 0 0-2,-6 0 0 2,0 1-3 0,0 6-3 0,-24 6-5-1,-52 7 5 0,-48 3 4 2,-41-5 4-2,-42-2 0-1,-28-16 4 4,-22 0 4-4,12 0 8 2,18 0 2-2,14-9 8 2,24 6-10 0,12-1-6 1,17 4-12-4,9 0 0 4,20 0 0-2,18 0 0 1,16 0 0-2,22 0 0 2,28 0 0 0,17 0 0 1,14 0 0-3,9 0 0 1,7 0 0 2,0 0 0-2,27 0 0-1,69 0 0 3,56 0 0-2,63-5 0 1,28 3 0-2,11-1 0 3,-12-5 0-2,-22 2 0 1,-11-5 0-2,-9 2 0 3,-3 1 0-2,-16-4 0 2,-14 4 0-4,-26-1 0 3,-24 4 0 0,-27 0 0 0,-29 2 0-1,-31 3 0 0,-9 0 0 2,-18 0 0-2,-3 0 0-1,-3 13 0 2,-66 27-5 0,-44 5 1 0,-50-2-2-2,-42-16 6 2,-32-10-3 0,-17-17 3 0,13 0 3-2,19 0 4 3,31 0 1-1,19-14-8 0,27 3 0-2,11-4 0 1,33 5 0 2,31-2 0-2,30 3 0 0,19 5 0 0,18 0 0 2,3 2 0-2,0-8 0-1,34 0 0 2,72 2 0 0,46-1 0 0,45 9 0-2,16 0 0 3,-4 0 0-1,-21 9 0-1,-11-1 0-1,-25 1 0 2,-24-4 0 0,-27 1 0 0,-20 0 0-2,-21-5 0 3,-8 6 0-2,-11-4 0 2,-14-1 0-3,-11 1 0 2,-11-3 0 0,-5 0 0-1,0 0 0-1,-8 9 0 3,-86 1-2-2,-65 8-1 2,-69-5 3-4,-30-9 5 4,0-4-5-1,14 0 0 0,23 0 0-2,32-15 0 2,37 1 0 0,39 6 0 0,48 6 0-2,37-4 0 2,17 3 0 0,11 1 0-1,0-5 0 0,0 2 0 0,11-2 0 2,14 0-7-2,8 7-37-1,9 0-24 2,10 0-51 0,8 0-77 0,-30 0-133-2,-2 0-664 2</inkml:trace>
    </iact:actionData>
  </iact:action>
  <iact:action type="add" startTime="36601">
    <iact:property name="dataType"/>
    <iact:actionData xml:id="d11">
      <inkml:trace xmlns:inkml="http://www.w3.org/2003/InkML" xml:id="stk11" contextRef="#ctx0" brushRef="#br1">8086 15698 790 0,'0'0'258'8,"0"0"-100"0,0 0-35 0,0 0-39-2,0 0-21 3,0 0 11-2,0 20-7-1,0-20-18 2,0-6-13 0,-6-32-5 0,2-16 8-2,-5-21-14 2,5-11-1-1,4-10-8 2,0-8 1-1,0 3-6-2,0-3 0 2,0 3 2 1,0 2-2-2,0 7 2-1,-3 10-9 2,3 18 3 0,0 19-5 1,0 22 0-4,0 12-1 3,0 5-1 1,0 6 2-2,-5 0-1-2,0 0 2 4,2 0 0-1,-6 29 5-1,-4 14-7 1,-3 9 3-1,-3 14-4 1,-3 6 2-1,-4 4 0 0,-7-3 0 1,8-6-2 0,-4-14 1-2,2-12 1 3,8-13-2-2,12-11-1 2,4-10 0-2,3-7 1-1,0 0-3 2,0-6-5 1,0-27 7-3,0-12-2 1,19-3 2 1,4 3 2 0,-1 5-2-1,-1 1 2 0,4 0 0 1,5-6-1 0,-1 3-2 1,6 5 2-4,-9 5 0 4,5 8-1-2,-11 11 1 1,-1 1 0-2,1 4 0 2,-8 4 0 0,7 4 1-2,-2 0-1 2,3 0 3 0,1 16-3 0,-2 12 1-2,4 8-1 1,-6 9 1 2,-1 2 1-1,-3 7-2 0,-1-2 1-2,-1-3-2 2,-2-10 3 0,-9-13-3-1,0-12 1 0,0-6 0 1,0-5-1 0,0-3 1-2,0 0 0 2,0 0-4 0,0 0 4 0,0 0-5 0,0-13 0-2,0-31 3 1,-20-8 2 3,-5-13 0-5,-1-3-1 3,-7 6 1 0,5 12 0 0,-1 13 0-2,6 11 0 2,1 13 0-1,3 5 1 1,2 4 0-1,-2 4-1 0,-1 0 1 2,-2 15 2-2,-4 26-3 0,3 10 4 0,-3 14-2 1,2 2-2 0,0 4 1-2,4-4-1 2,1-13 0 0,-2-7 1 1,7-10-1-4,4-9 0 3,1-14-1 0,6-5 2 0,3-9-2-2,0 0 0 2,0 0-1 0,0-17-2 0,3-22 3-1,26-10 0 0,-1-7 1 1,3-2 1 0,-2-4-1-2,13-4 0 2,-7 8 1 0,0 2-2 0,-6 10 1-2,0 11 0 2,-3 9 2 0,-8 9-2 1,-3 6 0-3,-3 9 1 1,8 2 3 1,-4 0-4 0,3 22 3-2,3 25-2 3,-3 19-2-2,-5 6 3 1,-4 4-2-1,-7 3 0 0,-3-12 0 2,0-11 0-2,0-13-1-1,0-19 0 2,0-13 0 0,0-11-1 1,0 0-9-3,0-1-6 1,-7-33 2 1,-12-14 11 1,-5-12 2-3,0 7-1 1,-2-3 1 2,3 11-4-2,6 8 2-1,-2 7-1 2,7 7 2 1,-1 10-1-2,-3 6 1 0,6 7 2 0,-3 0 1 3,-4 29 3-4,7 32 0 2,-4 15 1-2,7 8-1 2,-6 7-2 0,3-5 1-2,0 4 5 2,6-1-4 0,1 0 1 1,0-8 5-4,3-7-6 3,0-7 3 0,0-11 1 0,0-9-4-2,0-13 0 2,0-17 0 0,0-8 0 0,0-9-3-1,0 0 0 0,0 0 0 2,0 0 0-1,0-3-4-3,0-31 0 4,0-20 2-1,7-16 0 0,6-19 1-2,-3-16 1 2,3-10 0 0,-6-3 0 0,-4 2 0-3,6 7 1 3,-9 14 0 0,0 16-1 0,0 25 0-2,0 24 0 2,2 13 0 0,0 14 0 0,-2 3 0-1,0 0 0 0,0 0 1 2,0 35 2-2,-13 26-1-1,3 23 0 2,-3 11-1 1,-3 7 2-2,12-7-2 0,1 1 4 0,3-9 1 2,0 6 3-1,0-12-1-3,0-4-3 4,0-13 3-2,0-10-4 1,0-18-2-2,0-14-2 2,0-16 3 0,0-6-3 0,0 0-3-1,0-32-1 0,3-32 0 2,17-26 3-2,-7-15 0-1,-3-11 0 2,3-12 2 1,-5-7-1-2,-3-1 0-1,-5 3 0 3,0 24 0-1,0 32 0 0,0 33 0-3,0 27 0 3,0 14 0 1,0 3 0-2,0 0 2-1,0 54 2 2,0 30-3 1,-15 37-1-1,0 11 2-1,-1-4-1-1,-3-6 0 3,8-24 1-2,-2-23-2-1,2-26 1 2,1-24-1 1,10-20 0-1,0-5-1-1,0 0 1-1,0-17-5 2,18-32 1 1,2-22 2-4,3 3 0 3,-4 4-1 1,-4 7-15-2,-5 9-45-1,3 4-80 2,-13 30-125 1,0 0-161-2</inkml:trace>
    </iact:actionData>
  </iact:action>
  <iact:action type="add" startTime="62141">
    <iact:property name="dataType"/>
    <iact:actionData xml:id="d12">
      <inkml:trace xmlns:inkml="http://www.w3.org/2003/InkML" xml:id="stk12" contextRef="#ctx0" brushRef="#br2">18799 14630 295 0,'0'0'251'7,"0"0"-94"1,0 0-35 1,0 0-21-2,0 0-13 0,0 0-8 1,0 0-5 0,-40 25-10-2,40-38 4 2,0-24-2 1,17-10-16-2,22-15 5-1,5-9-5 2,12-10 0 0,10-3-6 0,-3-4 4-2,17 3-8 1,-3 1-8 4,4 3-2-6,15 2-2 2,-9 3-6 1,13 3-2-1,10 0-3 2,-6 0 0-3,4 5-1 2,2 4-1 0,-6 7-1 0,13 8 3-1,-9 0 2 2,12 10-4-3,-3 8 2 3,4-3-4-1,-1 4 4-3,3 1-10 4,2 4-8-2,5 0 0-1,-3 6 0 3,7 1 0 0,-6 4 0-2,4 9 0 0,-5-2 0 0,4 7 0 1,-4 0 0 1,-5 0 0-4,-2 0 0 3,1 0 0 0,12 16 0 0,-5-3 0-2,12 4 0 2,-3 3 0 0,-6-4 0 0,-2 0 0-1,-7-1 0 0,-1-1 0 1,2 1 0 0,10 2 0-2,-5-1 0 2,6 1 0 0,-7 2 0 0,0 1 0-1,4 0 0 0,-4 0 0 2,6-3 0-2,-12-3 0-1,-1-6 0 2,2-2 0 0,-6-4 0 0,8-2 0-2,-3 0 0 3,3 0 0-2,5-16 0 2,-5-8 0-4,-7 0 0 4,-5-2 0-2,18-5 0 2,-7-2 0-3,5-9 0 1,8-12 0 1,-11-2 0 0,-8-6 0-1,1-5 0 0,2-4 0 2,-4-5 0-2,-4-6 0-1,5-4 0 2,-4 2 0 0,-9-3 0 0,7 0 0 0,2-1 0-2,4 1 0 2,6 3 0 1,2-1 0-4,-3 10 0 4,-2 1 0-2,-4 10 0 1,-3 10 0 0,-9 15 0-2,-15 11 0 2,-12 9 0 0,-34 13-15-1,-24 6-141 0,-19 0-50-1,-23 25-169 2,-5 23-582 0</inkml:trace>
    </iact:actionData>
  </iact:action>
  <iact:action type="add" startTime="64115">
    <iact:property name="dataType"/>
    <iact:actionData xml:id="d13">
      <inkml:trace xmlns:inkml="http://www.w3.org/2003/InkML" xml:id="stk13" contextRef="#ctx0" brushRef="#br2">22955 12879 172 0,'0'0'106'7,"0"0"-30"-1,0 0-18 2,0 0-16 0,0 0-7 0,0 0 4-2,0 0 24 2,141 93 7 1,-124-81 10-2,-1-4 16-1,-6-3-14 2,3 0-19 0,-13 2 5 0,0-2 4-2,0-3-2 3,0 1-8-1,0 0-6-1,0 4-18-1,0-7-14 3,0 0-4-2,-16 0-7 2,-14 0 7-4,-24 0 5 3,-2 0-8 0,-4-15-4 0,-1-7-9-2,2-10-3 3,11 4 1-1,5 3-1-1,2 3 0-1,5 3-1 2,5-1 2 0,8 5-2 3,13 2 0-7,-3 1 3 3,9 3-3 1,4 1 1 0,-3 6 0-2,3 2 3 2,0 0 9 1,0 0 20-2,0 0 8-1,26 0-10 2,7 14-8 0,12 14-3 0,3 2 8-2,9 4-2 3,-1 5-5-1,1 4 1-1,-7-2 2-1,7-1-6 2,-5 2-3 0,-4-8 0 0,-5-1-8-2,-5-2 4 2,-2-5 0 0,-8 2 2 0,1-3-4-1,-6-5-2 1,-16 0 0-1,6-7 0 1,-13-1-4-2,5-6-2 2,-2 2 0 0,-1-3 0 0,4-1 1-2,-1 1-2 2,-2-1 1 1,-3-2-1-2,1 3 0 0,-1-2 1 0,0 0 0 1,0 1-1 0,0-2 0-2,0 1 2 2,0-1-1 0,0-2 2 0,0 0-1-2,0 2-2 3,0-2 0-2,-1 0 1 1,-36 4-1-2,-9-2 1 2,-11 2 1 0,-1 1-2 0,-8-2 2-2,-7 2-1 2,4 3 1 0,-7 4-2 0,8 0 1-2,-4 1 0 2,8 1-1 0,6 1 1 0,3-1 0-2,26-3-1 2,7-3 1 0,5-1 0 0,14-5-1-2,3-2 0 4,0 0-4-4,0 0 4 2,0 0-2-2,0 0 2 2,26 0 0 0,12-20 0 0,8 3 1-2,15-3-1 2,16 3 2 1,-2 4-2-1,3 4 1-3,-11 6 0 3,-2 3 0 1,3 0 1-2,-20 0-2 0,6 0 0 0,-11 0 2 2,1 0-4-1,-4 0 2-2,0 0 0 2,-13 0 0 2,2 0 1-5,-22-2-1 2,3 2 1 0,-7-3-2 2,-3 3 1-2,0 0-1-1,0-4-1 2,0-9 1 0,-39-12 2 0,-22-18 0-2,0-8 2 2,-11-10-2 0,5-11 2 0,9-9-3-2,-1-10 0 2,5-5 0 0,8 2 1 0,5 19-1-2,1 23 0 3,3 15 0-2,10 14 1 2,-6 6-1-4,6 8 0 3,10-2-1 0,1 5 0 0,12-1-3-2,4-1-4 2,0 4 6 1,0 4 1-2,13 0 0-1,11 0 0 2,4 0 1 0,4 0 1 0,4 12-1-2,-5-2 0 2,6-1-1 0,-9-1 0 0,4 6-7-2,-5 1-22 3,-1 2-45-2,-14 4-65 1,-12-14-88-2,0-2-176 2</inkml:trace>
    </iact:actionData>
  </iact:action>
  <iact:action type="add" startTime="68735">
    <iact:property name="dataType"/>
    <iact:actionData xml:id="d14">
      <inkml:trace xmlns:inkml="http://www.w3.org/2003/InkML" xml:id="stk14" contextRef="#ctx0" brushRef="#br2">24050 13683 285 0,'0'0'518'6,"0"0"-343"1,0 0-38 2,0 0-44 0,0 0-19-2,0 0-15-2,88 256-12 3,-59-160-4 0,1 4-13 0,10 8-7-2,-3-10-1 2,-1-9-12 0,-4-12-8-2,-3-16 0 2,-10-17-2 0,-7-6-3 0,-3-16-5 0,-5-5-27-2,-4-9-29 2,0-8-38 0,0 0-27-1,0 0-53 0,0 0-104 2,-4 0-130-2</inkml:trace>
    </iact:actionData>
  </iact:action>
  <iact:action type="add" startTime="69071">
    <iact:property name="dataType"/>
    <iact:actionData xml:id="d15">
      <inkml:trace xmlns:inkml="http://www.w3.org/2003/InkML" xml:id="stk15" contextRef="#ctx0" brushRef="#br2">24190 14256 236 0,'0'0'274'7,"0"0"-126"1,0 0-50 0,0 0-42 0,0 0-17-2,0 0 13 2,0 0 43 0,-120-48-7 0,63 93-4-2,-1 9-22 2,-8 5-2 1,-8-2-18-2,7-10-18-1,6-6-16 2,6-10-8 0,12-8 0-1,12-9-10 0,11-7-40 2,13-7-68-2,7 0-98-1,0 0-363 2</inkml:trace>
    </iact:actionData>
  </iact:action>
  <iact:action type="add" startTime="69635">
    <iact:property name="dataType"/>
    <iact:actionData xml:id="d16">
      <inkml:trace xmlns:inkml="http://www.w3.org/2003/InkML" xml:id="stk16" contextRef="#ctx0" brushRef="#br2">21768 14301 391 0,'0'0'242'7,"0"0"-97"-1,0 0-59 3,0 0-35-2,0 0-15-1,0 0-3 2,67-65 2 0,-34 37 9 0,3 3 0 0,8-3 3-2,14 6-9 2,4-7-8 0,12 5-10 0,10-2-9-2,7 7 0 2,7 0-3 0,2 8 0-1,2 9 1 0,6 2 0 1,-8 0-5 0,-9 0 2 1,5 12 0-4,-15 9-1 4,-4 5 1-2,-11 2-1 0,-8 0-1 1,-5 0 0-1,-22-6 1 1,1-4-5-2,-8-9 1 4,-10-5 0-2,-11 0-2-2,-3-4 1 0,0 3 0 3,0-3-3-2,0 0 1 2,0 0-6-4,-17-3-1 3,-20-22 7 0,7-7 0 0,-3 2-5-2,-4 4-6 2,10 6-1 1,6 7 4-2,3 8 3 2,-3 1 5-4,5 4 1 3,15 0 0 0,-2 0 1-2,3 0 1 4,0 0 2-4,0 0 3 4,16 22-5-6,11 7 1 5,10-1 11-2,-1 6 14 1,-8 3 1-1,-11-7-7 0,-1-5-1 2,-12-1-4-2,-4-5 3 0,0-3-10 0,0 3-5 2,-40-2-4-2,-17-4 0 0,-4-8-1 1,5-5-1 0,8 0-3 0,9 0-44 0,8 0-79-2,31 0-68 2,0 0-374-1</inkml:trace>
    </iact:actionData>
  </iact:action>
  <iact:action type="add" startTime="70557">
    <iact:property name="dataType"/>
    <iact:actionData xml:id="d17">
      <inkml:trace xmlns:inkml="http://www.w3.org/2003/InkML" xml:id="stk17" contextRef="#ctx0" brushRef="#br2">25111 14102 471 0,'0'0'188'7,"0"0"-24"-1,0 0-49 3,0 0-25-2,0 0-16 1,0 0-20-2,0 0-8 3,207 0-5-2,-149 0 5 1,9 0-9-2,7 0-14 2,5-15-13 0,1-5-6 0,11-4 1-2,2-4-3 2,11-8 1 0,1-8-2 2,5-2 1-5,-3-10-2 2,-4-1 0 2,-6 0-1-1,-13 4 2-2,-3 5 0 2,-4 4-1-1,0-2 0 1,0 4 0-2,-10 11 1 2,-8 9-1 0,-5 5 0 0,-27 9 0-2,-9 4 1 2,-7 4-2 0,-11 0 1 0,0 0-6-2,0 0-9 2,-20 0 3 1,-29 4 12-2,-11 9 5-1,-5 2-2 2,-10-4-2 1,-5 0-1-2,-1-3 0 0,10 1 0 0,-3-1 1 1,14-5-1 0,20 3 0-2,8-6 0 2,23 0 0 0,6 0-1 0,3 0 0-2,0 0-4 3,0 0-2-2,12 0 7 2,24-6 8-4,19-3-5 3,2 2 2 3,4 3-3-5,2 4 2-1,-2 0-3 3,0 0 0 1,-9 0 2-2,-11 0 2-1,-14 0 0 2,-3 4-1 0,-8 1-1 0,0-3-1-2,-15 1 5 2,-1 3-2 0,3-2 1 0,-3 1-6-2,0 7 0 3,0 9 0-2,-16 12 3 1,-12 10-1-2,-12-1-2 2,1-5-16 0,-2-3-36 0,-2-6-50 0,2-11-50-2,25-17-131 3,6 0-464-2</inkml:trace>
    </iact:actionData>
  </iact:action>
  <iact:action type="add" startTime="71921">
    <iact:property name="dataType"/>
    <iact:actionData xml:id="d18">
      <inkml:trace xmlns:inkml="http://www.w3.org/2003/InkML" xml:id="stk18" contextRef="#ctx0" brushRef="#br2">23206 13848 208 0,'0'0'311'7,"0"0"-130"1,0 0-68 0,0 0-44-1,0 0-11 1,0 0 0 1,0 0 4-2,45 96-8-2,-26-70-11 4,5 5-13-2,8-4-2 3,-4 2 1-6,8-6-9 4,-16-4-11 0,4-4-6 0,-10-5-3-2,-4-5-3 2,-1 1-11 1,-9-6-26-2,0 3-41-1,0-3-102 2,0 0-339 1</inkml:trace>
    </iact:actionData>
  </iact:action>
  <iact:action type="add" startTime="74749">
    <iact:property name="dataType"/>
    <iact:actionData xml:id="d19">
      <inkml:trace xmlns:inkml="http://www.w3.org/2003/InkML" xml:id="stk19" contextRef="#ctx0" brushRef="#br3">19381 13798 242 0,'0'0'148'6,"0"0"-24"1,0 0 5 1,0 0 2 0,0 0-6-2,0 0-10 2,0 0-22 0,0 0-24 0,0 0-29-2,0 0-13 2,14-14 14 0,9 1 4 1,-2-7 1-4,5-3 0 3,11 0-8 0,-3 1-4 0,9-6-5-2,12-4 2 2,-3-3 2 0,9-9-4 1,12 0-4-3,-5-3-1 1,4-4-3 1,5 3-2 1,-6 1-2-3,5 1 4 2,2 4-6 0,-11 5-3 0,9-1-3-3,-3 1-3 4,-8-3-2-2,2 2-1 2,0-6 1-4,-8 4-4 3,-7 2 1 1,3 4 0-1,-10 1 1-1,-1 5-2 0,5 3 3 1,-8 3-3-1,-11 4 3-1,3 4-3 3,4 1 1-2,-14-2 1 2,4 4-1-4,-6 3-2 4,-5 1 2-2,-12 7-2 1,-4 0 2-2,0 0 1 3,0 0 0-2,0 0 7 2,-7 7 3-4,-37 18-11 3,-12 11 0 0,-10 4-1 0,-9-1 0-2,-9 5 0 2,-13 1 0 0,0 0 0 0,-3 1 0-1,0 1 0 0,-2 0 1 1,12-3-2 0,0-6 2-2,12-1-2 2,11-3 2 0,4 6 0 0,3-5 0-2,4 0-1 3,-2 0 0-2,14-4 0 2,8-5 2-4,8-6-2 3,-3-5 0 1,10-5 0-2,14-1 0-1,-6-4 0 2,9 1 0 0,-1-4 0 0,-3 2-1-1,2 1 0 0,-7-1 0 1,8-2 0 0,-2-2 2-2,7 0-2 2,0 0 1 0,0 0 0 0,0 0 0-2,0 0 0 2,0 0-1 0,0 0-3 1,7 0 2-4,25-6 2 4,9-16 2-2,4-4-1 1,10-4 0-1,-3 2 0 0,8-6 2 2,-2-3 3-2,14-2 1-1,-4-3 5 2,7-5-2 0,7-5 0 0,0-1-6-2,-8 2 3 2,-7 7 3 0,-9 3-1 0,1 6 1-2,-2 0 1 3,-5 3-2-2,3-5-1 2,2 0-3-3,-12-5 0 1,11 5-3 1,-8 3-2 0,1 9 3-2,-5 5-2 2,-8 7 3 1,-9 4-1-2,-6 6 0 0,-1 3-1 0,-4-2-1 1,0 2 0 0,-12 0-1-1,1 0 0 0,-5-3 0 1,0 3 0 0,3 0-1-2,-3 0 0 2,0 0 1 0,0 0 0 1,0 0-2-4,0 0 2 3,0 0-1 0,0 0-2 0,-31 0 3-2,-30 0 0 2,-16 0 3 0,-4 0 0 0,-14 0-2-1,6 0-1 1,-7 0 1 0,15 3-2 0,4 2 2-3,11 0 0 4,9 0 0-2,21 2-1 0,14-7 0 0,16 0 0 2,6 0 0-2,0 0 0-1,0 0 1 2,11 0 0 0,55 0-2 0,21 8 2 0,34 1-1-2,3 5 0 2,8-1 0 0,-14 2 3 0,-14 1-3-1,-23-2 2 0,-19-2-2 1,-20-1 2 0,-5 0-1-1,-18-2-1 0,-15-3 1 1,3-3-1 0,-7-1 0-2,0 4 0 3,0-6 0-2,0 17 3 2,0 14 0-4,-30 9-2 3,-15 12-1 1,-7-3 1-1,4-7-1-3,-2-5 0 3,14-13 0 0,13-8 0-2,6-7 0 3,14-6 0-2,3-3 0 2,0 0 0-4,0 0-4 3,16-8-5 0,11-21 9 1,9-10-1-2,1-6-1 0,-13-2-11 1,0 2-24-1,-11 2-40 2,-13 6-58-3,0 33-110 2,0-2-128 0</inkml:trace>
    </iact:actionData>
  </iact:action>
  <iact:action type="add" startTime="77029">
    <iact:property name="dataType"/>
    <iact:actionData xml:id="d20">
      <inkml:trace xmlns:inkml="http://www.w3.org/2003/InkML" xml:id="stk20" contextRef="#ctx0" brushRef="#br3">23748 13202 216 0,'0'0'292'6,"0"0"-115"1,0 0-36 1,0 0-32 0,0 0-45-2,0 0 11 3,0 0 5-2,25-8-7-1,-5 8 23 2,15 0-8 0,5 0-23 0,5 0-18 0,19 0-1-2,11 5-6 2,10 5-7 0,15-3-1-2,11 8 3 4,4 0-7-2,11 5-7 0,-16 4-1 0,-9 1-6-2,-8 0 5 2,-13-2 0 0,-8 3-4 0,1-7-2-2,-9 2-4 2,-1 0-4 0,-6-5 2 1,-8-5 1-4,-8 2-2 3,-15-11 2 0,-4 1-3 0,-17-3 2-2,1 0-4 0,-1 0-2 2,-5 0 0 0,0 0-1-1,0 0 0 0,0 0-1 2,0 0 1-2,0 0-4-1,-38 0 2 3,-21-15 2-2,-18-7 1-1,-3 0 0 2,-4-1 0 1,0 1 0-2,-10-6 1 3,-6 2-1-6,-3-8 1 4,-10 4 0 0,4-2-1-2,5 0-2 2,1 2-1 0,5 8 0 0,9 3 1 0,5 8 0-1,4 1-1 0,16 8 2 2,10 2 0-4,14 0 1 4,14 0-2-2,11 0 1 1,12 0-2 0,0 0 2-2,3 0 0 2,0 0-1 0,0 0 0 1,0 0 1-4,0 0 1 3,28 0 4 1,21 0 1-4,15 0 2 3,16 12-2 1,20 8 3-1,17-2-3-1,8 11 0 0,2-1 10 0,5 3-2 2,-10-2-2-2,-6-4-5-1,-12 0 6 2,1 0 0 0,-5-6 2 0,0 1-15-2,-3-3 0 3,-10 3 0-2,4-3 0 0,-7-1 0 0,-7 4 0 1,-7-3 0 0,-17-3 0-2,-16 0 0 2,-13-6 0 0,-8-5 0 0,4-1 0-2,-14 2 0 3,-1-4 0-2,3 4 0 1,-6-4 0-2,-2 0 0 3,0 0 0-2,0 0 0 1,0 0 0-2,0 0 0 2,0 0 0 0,0 0 0 0,0 0 0 1,0 2 0-4,0-2 0 3,0 0 0 0,0 0 0-2,0 0 0 2,0 0 0 0,0 0 0 1,0 0 0-2,0 0 0 1,-21-10 0-2,-15-20 0 3,-7-4 0-4,1-5 0 3,-15 0 0 0,2-4 0 1,13 1 0-4,0 0 0 4,9 3 0-2,9 5 0 1,13 9 0-2,-2 8-3 2,13 9-1 0,0 5 0 0,0 3 4 0,0-2 3-2,0 2 5 3,0 0-8-2,0 0 0 1,0 0 0-1,23 2 0 0,15 26 0 2,5 4 0-2,-2 5 0-1,2 4 0 3,-7 0 0-2,1 3 0-1,-4-12 0 2,-10-3 0 1,-11-7 0-2,4 0 0-1,0-2 0 2,-8-3 0 0,1 0 0 0,-2-6 0-2,2-1 0 2,-9-5 0 0,0-5 0 0,0 2 0 0,0 4 0-1,0 5 0 0,-16 12 0 1,-27 1 0-1,-14 2 0 0,-4-5 0 1,-11-6 0 0,4-6 0-1,-2-3 0 0,6-6 0 1,16 0 0 0,8 0 0-2,8 0 0 2,16 0 0 0,12 0 0 0,4 0 0-2,0 0 0 3,0 0 0-2,4 0 0 1,45-6 0-2,11-8-63 3,8-6-100-2,4-4-63 1,-48 9-110-2,-3 3-386 3</inkml:trace>
    </iact:actionData>
  </iact:action>
  <iact:action type="add" startTime="79061">
    <iact:property name="dataType"/>
    <iact:actionData xml:id="d21">
      <inkml:trace xmlns:inkml="http://www.w3.org/2003/InkML" xml:id="stk21" contextRef="#ctx0" brushRef="#br3">27243 12581 48 0,'0'0'269'5,"0"0"-91"3,0 0-17 0,0 0-28 0,0 0-34-2,0 0-9 3,0 0-7-2,-13 34-4 1,13-34-17-2,0 0 5 2,0 0 2 0,0 0-16 0,13-23 0-2,7-4-11 2,3-5-6 0,5-5-1 0,5-3-1-1,4-9-3 0,3-1-1 1,-1-7 3 0,2-4-6-1,10-7-1 0,2-5-1 1,7-6 1 0,3-2-3-2,7-1-11 3,-3 4 1-2,1 5-5 2,1 5 3-4,-1 1-7 3,5-4 0 0,-5-4 2 0,7-1-2-2,4 0-1 2,-13 2 1 0,4 9-4 0,-19 13 0-2,-11 13 3 2,-6 10-1 0,-11 12-1 0,-3 2 0-2,0 2-1 2,-4 2 0 0,2-2 0 0,1-2 1-2,-8 3 0 3,1 4 0-2,-8 3-1 2,1 5 0-4,-5-4 1 3,0 4 0 0,0 0 0 0,0 0 0-2,0 0 4 2,0 0-2 0,0 0 2 1,0 0 5-4,-9 17 9 3,-30 27-9 0,-5 12-6 0,-14 4-4-2,-1 11 2 2,-5-1-2 0,-6 3 1 0,7 0-1-1,3 0 1 1,-4-3-1-1,6-2 1 2,-1-1 0-3,-5-4-1 1,8-1 0 2,8-7 0-2,-6-1 0-1,11-4 0 2,2-8 0 1,2-2 0-2,9-6 0 2,2-6 0-2,6-5 0-1,1-3 1 2,-3 4-1 0,4-3 0-2,1 3 0 2,-1-1 2 0,4-1-1-2,12-3 0 3,-9 1 0-2,5 3 0 2,-5 0-1-4,10 3 1 3,-10-4-2 0,6-5 1 0,3-4 0-2,-5-1 0 2,6-7 0 0,3-3 1 0,0-2-1-2,0 0 0 2,0 0 0 0,0 0-1 0,0 0 0-1,0 0 0 0,0 0-2 1,0 0 1 0,0 0 0-2,0 0-3 3,0 0-1-2,0-14-2 2,6-21 8-2,23-19 1-1,-2-11 1 2,14-1 0 0,8-11-1 0,4-2 1-2,3 6 1 2,1 0 2 0,2 5 1-1,2 1 0 0,-2 3-1 1,1-2 1 0,-2 4-3-1,-8 2-2 0,4-1-1 1,3 6 3 1,-7-2-2-4,11 1-1 4,-1 0 2-2,-1 3-2 2,-2-1 2-4,-4 9-2 3,-9 6 0 0,-7 3 0 0,-9 6 0-2,-8 0 0 2,4 8 0 1,-9 5 1-2,1 4-1-1,-11 1 0 2,8 0 1 0,-13 4-2 1,3 3 0-4,-3-2 1 3,0 7-1 0,0 0 2 0,0 0-1-2,0 0 1 3,0 0-1-2,0 0 1 2,-5 0 1-4,-37 12-1 3,-14 14 2 0,-5 0-1 0,-9-2-1-2,2-1-1 2,-4-4-1 0,4-1 1 0,8 1 0-2,8-4 0 2,23-7 1 0,13-3-1 0,9-5 0-2,7 0 0 2,0 0 0 0,0 0 0 0,0 0 0-2,0 0-2 3,0 0 1-2,27 0-8 2,30 0 8-3,20-13-1 1,11-11 1 1,24 2-2 0,-11-3 3-2,-1 5 3 2,-20 6-1 0,-35 5-1 0,-18 5-1-2,-14 4 3 2,-10 0-3 0,-3 0 2 0,0 0-2-2,0 0 3 2,0 0-1 0,-17 35 3 0,-13 14-1-2,-11 3-3 3,2 5 2-2,3-6-2 2,14-6 1-4,-7-1 0 3,14-13 0 0,-1-8-2 0,13-6 0-2,-5-9-1 2,8-6 0 0,0 4-11 0,0 1-27-1,0-3-41 0,0 9-65 1,11-13-80 0,-11 8-87 0</inkml:trace>
    </iact:actionData>
  </iact:action>
  <iact:action type="add" startTime="84191">
    <iact:property name="dataType"/>
    <iact:actionData xml:id="d22">
      <inkml:trace xmlns:inkml="http://www.w3.org/2003/InkML" xml:id="stk22" contextRef="#ctx0" brushRef="#br3">23880 9942 3 0,'0'0'314'5,"0"0"-170"3,0 0-28 0,0 0-3 1,0 0-30-4,0 0-24 3,49-47 12 0,-44 38 0 0,-5 1-10-2,0 5-2 2,0 3-10 0,0 0-7 0,0 0-12-1,-18 0-8 0,-25 0 31 1,-1 0-31-2,-12 22-11 2,-1 4-6 0,14 1-3 0,1 4-1 0,7-1 2-1,13-3-1 0,3 0 3 1,15 5 13-2,1-4 5 2,3 3-7 0,0-3 1 0,7-2-8-2,30-5-2 2,3-5 0 0,1-14-3 0,14-2-3 0,-10-9-1-1,10-40 0 0,-3-17 0 2,2-18 0-2,-5-12 0-1,-9-11 0 2,-2-1-1 1,-3 2 2-2,-18 17-2-1,4 15 2 3,-14 21-1-2,2 25 0 2,-6 15 0-4,-3 9 0 3,0 4 1 0,0 0 1 0,0 0 8-2,-12 28 9 2,-11 17-7 0,1 11 0 0,-1 14-3-1,2 21-1 0,-2 10-1 2,3 6-2-2,1-6-2-1,-1-15-2 2,2-12-2 0,0-20 1 0,5-15-19-2,5-19-35 2,8-8-10 0,0-12-60 1,0 0-44-4,0 0-172 3</inkml:trace>
    </iact:actionData>
  </iact:action>
  <iact:action type="add" startTime="84940">
    <iact:property name="dataType"/>
    <iact:actionData xml:id="d23">
      <inkml:trace xmlns:inkml="http://www.w3.org/2003/InkML" xml:id="stk23" contextRef="#ctx0" brushRef="#br3">24558 10622 472 0,'0'0'278'6,"0"0"-75"2,0 0-81 0,0 0-42 0,0 0-40-2,0 0 19 2,0 0 14 0,-294 26-12 0,161-26-9-2,-28 0-8 2,-10 0-3 0,3 0-7 0,8 0-21-1,23 0-9 1,13-9-2-1,24 5-2 1,23-3-8-1,24 7-47 0,25 0-73 1,28 0-81 0,13-3-150-2</inkml:trace>
    </iact:actionData>
  </iact:action>
  <iact:action type="add" startTime="85345">
    <iact:property name="dataType"/>
    <iact:actionData xml:id="d24">
      <inkml:trace xmlns:inkml="http://www.w3.org/2003/InkML" xml:id="stk24" contextRef="#ctx0" brushRef="#br3">23378 11351 131 0,'0'0'467'7,"0"0"-308"0,0 0-56 0,0 0-50 2,0 0-14-2,0 0-4 1,28 7 1-2,-28-7-4 2,-16 3 10 0,-23 3 32-2,-6 8-30 2,-10 3-16 0,-2 5-6 0,10 3-8 0,6-1-4-2,5-2-1 2,15 0 0 0,5-5 3 0,12-3-1-1,4-3-3 0,7 2-3 2,30-6 8-2,16-7-6-1,-5 0-4 2,11 0 0 0,-5-37-3 0,-6-12 2-2,8-15-2 2,-13-8 1 1,0-9-1-4,-5-6 0 3,-5 0 0 0,-7 10 1 0,-8 17-1-2,-8 13-1 2,0 25 0 1,-7 12 2-2,-3 10-1 0,0 0 0 1,0 0 4-1,0 0 11 2,0 0 10-2,0 30-1-1,-3 12-14 2,-13 4 4 0,7 12-6 0,-4 8 3-2,-6 8-4 2,11 7-5 0,-8-2-2-2,-3-13 0 2,6-14-1 0,6-17-3 0,-7-13-24 0,14-11-13-2,0-9-28 2,0-2-79 0,12 0-33 0,0-16-187-1</inkml:trace>
    </iact:actionData>
  </iact:action>
  <iact:action type="add" startTime="85991">
    <iact:property name="dataType"/>
    <iact:actionData xml:id="d25">
      <inkml:trace xmlns:inkml="http://www.w3.org/2003/InkML" xml:id="stk25" contextRef="#ctx0" brushRef="#br3">23997 10800 248 0,'0'0'149'5,"0"0"-49"3,0 0 8 0,0 0 30 1,0 0 14-4,0 0 3 3,57 18-72 0,-38 28-11 0,4 10 5-2,-6 15-8 2,1 10-24 0,-11 1-15 0,5-4-12-1,-8-8-5 0,-4-8-12 2,0-11 0-2,0-12-1-1,3-11-5 2,1-11-12 0,5-9-15-1,-5-8-24 0,-4 0-47 1,0 0-39 0,0 0-124-2,0-8-257 2</inkml:trace>
    </iact:actionData>
  </iact:action>
  <iact:action type="add" startTime="86291">
    <iact:property name="dataType"/>
    <iact:actionData xml:id="d26">
      <inkml:trace xmlns:inkml="http://www.w3.org/2003/InkML" xml:id="stk26" contextRef="#ctx0" brushRef="#br3">24093 11218 495 0,'0'0'297'6,"0"0"-104"1,0 0-76 2,0 0-27-2,0 0-37-1,0 0-6 2,-278 165-20 0,221-124-14-2,8-11-12 2,0-4-1 0,20-7-32 0,0-5-57-2,29-14-63 3,0 0-218-2</inkml:trace>
    </iact:actionData>
  </iact:action>
  <iact:action type="add" startTime="88090">
    <iact:property name="dataType"/>
    <iact:actionData xml:id="d27">
      <inkml:trace xmlns:inkml="http://www.w3.org/2003/InkML" xml:id="stk27" contextRef="#ctx0" brushRef="#br3">22417 11198 282 0,'0'0'149'7,"0"0"-108"1,0 0 18 0,0 0 27-2,0 0-10 1,0 0-33 1,0 0-17 0,-155-50-9-2,99 50-11 2,-4 0 2 0,-3 0-7 0,5 2 0-2,-2 11 0 3,4-3 0-2,-1 7-1 2,14 3 0-4,-11 8 1 3,6 11 0 0,5 10 1 0,-7 8 0-1,3 12 1 0,7 0-1 1,0-2 10 1,-1 4 13-4,1-3-6 3,-1 0-9 1,2-7-3-2,3-8-5-1,11-7-2 3,6-21 2-2,2-8-2 1,14-15 0-1,3-2-4 1,0 0-14-1,0-34 18 2,0-15 1-3,0-3 11 2,0 0-10 0,3 1 0-1,7 6-1 0,-7 5 0 0,1 6-1 2,-4 12-1-2,0 9-2-1,0 6 0 2,0 7 3 0,0 0 2 0,0 0 11-2,0 34 10 2,-4 11-16 0,-14 11 14 0,0 4 19-2,-6-2-12 3,7-8 18-2,4-7 8 2,6-18-9-4,7-11-8 3,0-11-9 0,0-3-7 0,13 0-17-2,27 0-4 2,14-28 1 0,16-2-1 0,-2-4-5-1,9 0-8 0,5 6-39 1,-47 19-102 1,-5 3-225-4</inkml:trace>
    </iact:actionData>
  </iact:action>
  <iact:action type="add" startTime="89014">
    <iact:property name="dataType"/>
    <iact:actionData xml:id="d28">
      <inkml:trace xmlns:inkml="http://www.w3.org/2003/InkML" xml:id="stk28" contextRef="#ctx0" brushRef="#br3">24458 11771 231 0,'0'0'144'4,"0"0"-50"4,0 0 9 0,0 0-30 0,0 0-6-2,0 0 0 2,105 172 3 0,-76-113 12 0,-6 7-29-2,2 3-12 3,6 9 1-2,-6 4-20 2,3 8-9-4,4-6-4 3,-8 2-8 1,-1-14 1-2,3-11 1 0,-2-4 0 1,-17-15-2-1,10-9 0 1,-14-7 0-1,2-15-1 0,3-7 0 1,-8-4 0 0,0 0-4-2,0 0-8 2,-20-4 1 0,-21-21 8 0,-11-3-14-2,1-3-2 3,-5-3 0-2,-2 6-8 2,14 3 13-4,5 5 7 3,6 8 3 0,17 5 2 0,7 4 0-2,6 0 1 2,3 3 1 0,0 0 1 0,0 0 2-1,0 0 15 0,0 0 29 1,28 23-44 0,13 5 10-2,11 3 23 3,-9 0 6-2,5-3-2 1,-12-10-3-2,-2 1-7 3,-14-11-5-2,-10-3-16 2,3-1-8-4,-13-2-1 3,3-2 0 0,-2 0-1 0,2 0 0-2,7-19-2 2,-7-15-4 0,-3-6 1 0,0-4-16-1,0-5-42 0,0 27-75 1,0-1-232 0</inkml:trace>
    </iact:actionData>
  </iact:action>
  <iact:action type="add" startTime="90196">
    <iact:property name="dataType"/>
    <iact:actionData xml:id="d29">
      <inkml:trace xmlns:inkml="http://www.w3.org/2003/InkML" xml:id="stk29" contextRef="#ctx0" brushRef="#br3">25000 12345 63 0,'0'0'201'9,"0"0"-46"-2,0 0 5 0,0 0-64 0,0 0 4 1,0 0 2 0,0 0-19-2,14 59-61 2,-14-7 17 0,-14 2-7 0,-1 6-6-2,7-4-15 3,-5-5 0-2,6-8-9 2,4-7-1-4,-7-10-1 3,7-13-6 0,2-6-33 0,1-7-20-2,0 0-77 2,0 0-178 0,0-15-236 0</inkml:trace>
    </iact:actionData>
  </iact:action>
  <iact:action type="add" startTime="90776">
    <iact:property name="dataType"/>
    <iact:actionData xml:id="d30">
      <inkml:trace xmlns:inkml="http://www.w3.org/2003/InkML" xml:id="stk30" contextRef="#ctx0" brushRef="#br3">25315 10882 263 0,'0'0'138'6,"0"0"-34"0,0 0-5 2,0 0-44 0,0 0 10 0,0 0-8-1,181 131 8 0,-132-119-15 1,9-5 4 0,12-7-14-2,4 0-13 2,16 0-3 0,-3-2-11 0,10-15-6-2,-3 0 4 2,-4 6-6 0,0 7 4 2,-6 4 2-6,-3 0 10 4,-1 0-6 0,-3 15-10 0,-2 2-3-2,2 0-1 2,3 2-1 0,-5 7 1 0,3-1-1 0,-1 6 1-2,3 2 1 2,-16 1-2 0,-1-5 0-2,-9-10 0 2,-21-4 0 0,-2-10 0 0,-5 1 0-1,-12-6 0 1,2 0 0-1,-8 0 0 2,-6 0 0-4,-2 0 0 3,0 0-2 0,0 0-4 0,0 0-10-2,0 0 1 2,0-15 11 0,-7-10 3 2,-12-6 0-5,-1-2-2 2,-2 2 0 1,-7-3-8 0,3 3-2-2,6 4 1 2,0-1 6 0,-1 2-1 0,8 3 3-2,2 1 1 3,-5 11 3-2,9 2 0 2,-2 6-3-4,6 3 2 3,3 0 1 0,0 0 11 1,0 0 9-4,0 0 15 3,3 12-19 0,29 10-12 0,-5 9 1-1,11-1 12 0,-2 7 5 2,0 2 2-2,-4 4-8-1,5-4 0 2,-4-5-4 0,-7-6-5 0,-9-9 10-2,-1-7 3 2,-11-4 2 0,-5-6-7 1,0 5-15-3,0-4-2 1,-21 4 2 1,-22 3 1 0,-11-3 0-1,-2 6 0 0,8-3-1 1,-9-2 0 0,10 1 0-1,-3-4-14 0,7 1-36 1,2 0-31 0,38-6-59-2,-1 0-202 2</inkml:trace>
    </iact:actionData>
  </iact:action>
  <iact:action type="add" startTime="94675">
    <iact:property name="dataType"/>
    <iact:actionData xml:id="d31">
      <inkml:trace xmlns:inkml="http://www.w3.org/2003/InkML" xml:id="stk31" contextRef="#ctx0" brushRef="#br3">24274 10011 641 0,'0'21'220'8,"0"-18"-73"-3,0-3-52 3,0 0-58 0,0 0-25-2,0 0 2 3,0-34 2-2,5-17 41 2,13-13-11-4,7-18-6 3,7-7-6 0,4-10-5 0,-8 5 2-2,5 6-7 2,-8 17-3 0,-6 20-12 0,1 16 2-2,-3 12-3 2,2 10 7 0,-7 6-6 0,1 7 4-2,7 0 8 2,-4 0 4 0,3 0 0 0,-6 20 0-2,3 11-9 3,0 9-6-1,-12 2-5 0,-1-3 0-1,-3 0-5-1,0-3 0 2,0-4 0 0,-7-5 0 0,-11 0-1-2,-8-7 0 3,-7 1 0-2,-3-5-1-1,5 2-1 2,-6-5-1 1,13 4-3-2,1-8-7-1,9 0 3 3,2-7 5-2,12-2 5 1,0 0 1-2,0 6 1 3,0 5 0-1,0 5 5 0,20 8-3-3,9 4 3 3,3-1 7 0,7 7 11 0,8 3 12-2,-4 2 1 2,-12-4-3 0,2-5-6 1,-13-8-14-2,-4-5-7-1,-11-5-4 2,-5-7-3 0,0-2-3-2,0-3-9 2,0 0-37 0,0 0-46 0,-21 0-44-2,-6 0-20 3,14-12-136-2,0-1-510 3</inkml:trace>
    </iact:actionData>
  </iact:action>
  <iact:action type="add" startTime="95515">
    <iact:property name="dataType"/>
    <iact:actionData xml:id="d32">
      <inkml:trace xmlns:inkml="http://www.w3.org/2003/InkML" xml:id="stk32" contextRef="#ctx0" brushRef="#br3">24442 8967 187 0,'0'0'458'7,"0"0"-287"0,0 0-44 0,0 0-36 1,0 0 6-2,0 0 5 2,60-5 16 0,-40 5-62 0,13 15-4-2,4-2-1 2,2 1 2 0,1-4-5 0,4 2-7-2,-3-1-10 3,-1-2-1-2,-7-3-5 2,-6 0-7-4,-10-3 1 3,-10-3-9 0,-2 0 2 0,-5 0-3-2,0 0-3 2,0 0-3 0,0 0-3 0,0 0-1-2,0 0-3 2,0-18 4 1,-2-18 0-2,-21-7 3 1,4-1-2-2,2 5 0 2,5 2 1 0,-1 3-1-2,10 11-1 3,3 9-4-2,-3 6 3 2,3 3-25-4,0 5-15 3,0 0-37 0,3 0-71 0,14 0-15-2,-9 7-85 2,0 5-418 0</inkml:trace>
    </iact:actionData>
  </iact:action>
  <iact:action type="remove" startTime="97810">
    <iact:property name="style" value="instant"/>
    <iact:actionData xml:id="d33" ref="#d12"/>
  </iact:action>
  <iact:action type="add" startTime="97827">
    <iact:property name="dataType" value="strokeEraser"/>
    <iact:actionData xml:id="d34">
      <inkml:trace xmlns:inkml="http://www.w3.org/2003/InkML" xml:id="stk33" contextRef="#ctx0" brushRef="#br4">27321 17595 700 0,'0'0'203'20,"0"0"-112"-19,0 0-49 0,0 0-30 7,0 0-12 0,0 0-27 0,0 0-56-2,-19 0-185 2</inkml:trace>
    </iact:actionData>
  </iact:action>
  <iact:action type="add" startTime="98201">
    <iact:property name="dataType" value="strokeEraser"/>
    <iact:actionData xml:id="d35">
      <inkml:trace xmlns:inkml="http://www.w3.org/2003/InkML" xml:id="stk34" contextRef="#ctx0" brushRef="#br4">27556 17549 585 0,'0'0'170'8,"0"0"-79"-1,0 0-45-1,0 0-46 2,0 0-19 0,0 0-168 0,-82-2-342-2</inkml:trace>
    </iact:actionData>
  </iact:action>
  <iact:action type="remove" startTime="98501">
    <iact:property name="style" value="instant"/>
    <iact:actionData xml:id="d36" ref="#d19"/>
  </iact:action>
  <iact:action type="add" startTime="98440">
    <iact:property name="dataType" value="strokeEraser"/>
    <iact:actionData xml:id="d37">
      <inkml:trace xmlns:inkml="http://www.w3.org/2003/InkML" xml:id="stk35" contextRef="#ctx0" brushRef="#br4">27556 17549 628 0,'-41'-145'262'75,"41"145"-163"-74,0 0-39-1,0 0-35 0,0 0-25 0,0 0-48 0,-9-3-103 0,9 0-288 1</inkml:trace>
    </iact:actionData>
  </iact:action>
  <iact:action type="add" startTime="98688">
    <iact:property name="dataType" value="strokeEraser"/>
    <iact:actionData xml:id="d38">
      <inkml:trace xmlns:inkml="http://www.w3.org/2003/InkML" xml:id="stk36" contextRef="#ctx0" brushRef="#br4">27763 17103 0 0,'0'0'613'7,"0"0"-423"0,0 0-61 0,0 0-48 1,0 0-43 0,0 0-37-2,4 44-1 2,-4-44-50 0,0 0-95 0,0-5-324-2</inkml:trace>
    </iact:actionData>
  </iact:action>
  <iact:action type="remove" startTime="98898">
    <iact:property name="style" value="instant"/>
    <iact:actionData xml:id="d39" ref="#d27"/>
  </iact:action>
  <iact:action type="add" startTime="98914">
    <iact:property name="dataType" value="strokeEraser"/>
    <iact:actionData xml:id="d40">
      <inkml:trace xmlns:inkml="http://www.w3.org/2003/InkML" xml:id="stk37" contextRef="#ctx0" brushRef="#br4">28282 16100 523 0,'0'0'164'18,"0"0"-152"-18,0 0-9 3,0 0-3 5,0 0 0 1,0 0-75-4,-13-39-96 3,13 39-226 0</inkml:trace>
    </iact:actionData>
  </iact:action>
  <iact:action type="add" startTime="99080">
    <iact:property name="dataType" value="strokeEraser"/>
    <iact:actionData xml:id="d41">
      <inkml:trace xmlns:inkml="http://www.w3.org/2003/InkML" xml:id="stk38" contextRef="#ctx0" brushRef="#br4">28330 15831 391 0,'0'0'92'7,"0"0"-69"-2,0 0-23 3,0 0 0 0,0 0-9 0,0 0-10-2,32-71-27 3,-30 68-25-2,3-2-88 1</inkml:trace>
    </iact:actionData>
  </iact:action>
  <iact:action type="add" startTime="99288">
    <iact:property name="dataType" value="strokeEraser"/>
    <iact:actionData xml:id="d42">
      <inkml:trace xmlns:inkml="http://www.w3.org/2003/InkML" xml:id="stk39" contextRef="#ctx0" brushRef="#br4">29663 15478 471 0,'0'0'81'7,"0"0"7"-1,0 0 12 2,0 0-63 0,0 0-37 0,0 0-36-2,107-17-77 2,-96 17-174 0</inkml:trace>
    </iact:actionData>
  </iact:action>
  <iact:action type="remove" startTime="99453">
    <iact:property name="style" value="instant"/>
    <iact:actionData xml:id="d43" ref="#d24"/>
  </iact:action>
  <iact:action type="add" startTime="99468">
    <iact:property name="dataType" value="strokeEraser"/>
    <iact:actionData xml:id="d44">
      <inkml:trace xmlns:inkml="http://www.w3.org/2003/InkML" xml:id="stk40" contextRef="#ctx0" brushRef="#br4">30249 15505 543 0,'0'0'63'17,"0"0"-25"-16,0 0 11 4,0 0-49 0,0 0-49 3,0 0-62 0,40 41-46 0,-40-41-174-2</inkml:trace>
    </iact:actionData>
  </iact:action>
  <iact:action type="add" startTime="99588">
    <iact:property name="dataType" value="strokeEraser"/>
    <iact:actionData xml:id="d45">
      <inkml:trace xmlns:inkml="http://www.w3.org/2003/InkML" xml:id="stk41" contextRef="#ctx0" brushRef="#br4">30249 15505 467 0,'78'101'185'8,"-78"-101"-29"-3,0 0-35 4,0 0-62-2,0 0-40 1,0 0-19-2,23 48 0 2,-23-48-34 0,0 0-82 0,0 0-140-2,3 0-188 2</inkml:trace>
    </iact:actionData>
  </iact:action>
  <iact:action type="remove" startTime="99769">
    <iact:property name="style" value="instant"/>
    <iact:actionData xml:id="d46" ref="#d26"/>
  </iact:action>
  <iact:action type="remove" startTime="99819">
    <iact:property name="style" value="instant"/>
    <iact:actionData xml:id="d47" ref="#d25"/>
  </iact:action>
  <iact:action type="add" startTime="99783">
    <iact:property name="dataType" value="strokeEraser"/>
    <iact:actionData xml:id="d48">
      <inkml:trace xmlns:inkml="http://www.w3.org/2003/InkML" xml:id="stk42" contextRef="#ctx0" brushRef="#br4">30813 15533 396 0,'0'0'166'17,"0"0"-40"-16,0 0-78 3,0 0-39 6,0 0-9-5,0 0-17 2,56 0-48 13,-56 5-84-19,0 3-188 3</inkml:trace>
    </iact:actionData>
  </iact:action>
  <iact:action type="add" startTime="99910">
    <iact:property name="dataType" value="strokeEraser"/>
    <iact:actionData xml:id="d49">
      <inkml:trace xmlns:inkml="http://www.w3.org/2003/InkML" xml:id="stk43" contextRef="#ctx0" brushRef="#br4">30813 15533 376 0,'100'47'157'8,"-100"-47"-83"-1,0 0-49-1,0 0-25 2,0 0-2 0,0 0-36 0,-8-14-38-2,0 5-60 2,8-2-228 0</inkml:trace>
    </iact:actionData>
  </iact:action>
  <iact:action type="remove" startTime="100090">
    <iact:property name="style" value="instant"/>
    <iact:actionData xml:id="d50" ref="#d23"/>
  </iact:action>
  <iact:action type="add" startTime="100103">
    <iact:property name="dataType" value="strokeEraser"/>
    <iact:actionData xml:id="d51">
      <inkml:trace xmlns:inkml="http://www.w3.org/2003/InkML" xml:id="stk44" contextRef="#ctx0" brushRef="#br4">30897 14948 387 0,'0'0'201'16,"0"0"-54"-15,0 0-41 3,0 0-33 5,0 0-36-2,0 0-37 2,14-20-8-4,-14 23-30 3,-14-1-43 0,9-2-100 0,1 0-110-2</inkml:trace>
    </iact:actionData>
  </iact:action>
  <iact:action type="remove" startTime="100287">
    <iact:property name="style" value="instant"/>
    <iact:actionData xml:id="d52" ref="#d22"/>
  </iact:action>
  <iact:action type="add" startTime="100301">
    <iact:property name="dataType" value="strokeEraser"/>
    <iact:actionData xml:id="d53">
      <inkml:trace xmlns:inkml="http://www.w3.org/2003/InkML" xml:id="stk45" contextRef="#ctx0" brushRef="#br4">30665 14633 183 0,'0'0'88'17,"0"0"-12"-16,0 0-26 2,0 0-50 5,0 0-4-2,0 0-129 2</inkml:trace>
    </iact:actionData>
  </iact:action>
  <iact:action type="add" startTime="100428">
    <iact:property name="dataType" value="strokeEraser"/>
    <iact:actionData xml:id="d54">
      <inkml:trace xmlns:inkml="http://www.w3.org/2003/InkML" xml:id="stk46" contextRef="#ctx0" brushRef="#br4">30647 14290 391 0,'0'0'184'8,"0"0"-34"-2,0 0-60 2,0 0-64 0,0 0-26 0,0 0-2-2,37-3-69 2,-37 3-72 0,0 0-82-2</inkml:trace>
    </iact:actionData>
  </iact:action>
  <iact:action type="remove" startTime="100656">
    <iact:property name="style" value="instant"/>
    <iact:actionData xml:id="d55" ref="#d31"/>
  </iact:action>
  <iact:action type="add" startTime="100680">
    <iact:property name="dataType" value="strokeEraser"/>
    <iact:actionData xml:id="d56">
      <inkml:trace xmlns:inkml="http://www.w3.org/2003/InkML" xml:id="stk47" contextRef="#ctx0" brushRef="#br4">31133 14136 390 0,'0'0'103'27,"0"0"-34"-27,0 0-6 0,0 0-46 2,0 0-17 4,0 0-61 3,57-5-43-2,-57 5-152-2</inkml:trace>
    </iact:actionData>
  </iact:action>
  <iact:action type="add" startTime="100802">
    <iact:property name="dataType" value="strokeEraser"/>
    <iact:actionData xml:id="d57">
      <inkml:trace xmlns:inkml="http://www.w3.org/2003/InkML" xml:id="stk48" contextRef="#ctx0" brushRef="#br4">31133 14136 342 0,'174'8'140'7,"-174"-8"-59"1,0 0-26 2,0 0-42-6,0 0-13 4,0 0-12 0,23-22-82 1,-23 16-85-4</inkml:trace>
    </iact:actionData>
  </iact:action>
  <iact:action type="remove" startTime="101006">
    <iact:property name="style" value="instant"/>
    <iact:actionData xml:id="d58" ref="#d32"/>
  </iact:action>
  <iact:action type="add" startTime="101021">
    <iact:property name="dataType" value="strokeEraser"/>
    <iact:actionData xml:id="d59">
      <inkml:trace xmlns:inkml="http://www.w3.org/2003/InkML" xml:id="stk49" contextRef="#ctx0" brushRef="#br4">31558 13436 151 0,'0'0'444'17,"0"0"-352"-17,0 0 18 5,0 0-46 3,0 0-47-2,0 0-17 1,30-13-15 2,-30 13-15-1,0 0-60-2,-1 0-114 2,1 0-146 0</inkml:trace>
    </iact:actionData>
  </iact:action>
  <iact:action type="remove" startTime="101418">
    <iact:property name="style" value="instant"/>
    <iact:actionData xml:id="d60" ref="#d30"/>
  </iact:action>
  <iact:action type="add" startTime="101433">
    <iact:property name="dataType" value="strokeEraser"/>
    <iact:actionData xml:id="d61">
      <inkml:trace xmlns:inkml="http://www.w3.org/2003/InkML" xml:id="stk50" contextRef="#ctx0" brushRef="#br4">32558 15422 561 0,'0'0'144'18,"0"0"-25"-17,0 0-24 1,0 0-45 6,0 0-34 0,0 0-16-2,97-5-9 3,-97 5-73-2,0 0-103 2,0 0-139-4</inkml:trace>
    </iact:actionData>
  </iact:action>
  <iact:action type="add" startTime="101651">
    <iact:property name="dataType" value="strokeEraser"/>
    <iact:actionData xml:id="d62">
      <inkml:trace xmlns:inkml="http://www.w3.org/2003/InkML" xml:id="stk51" contextRef="#ctx0" brushRef="#br4">33004 15645 379 0,'0'0'11'7,"0"0"-11"0,0 0-54-1,0 0-182 2</inkml:trace>
    </iact:actionData>
  </iact:action>
  <iact:action type="add" startTime="101822">
    <iact:property name="dataType" value="strokeEraser"/>
    <iact:actionData xml:id="d63">
      <inkml:trace xmlns:inkml="http://www.w3.org/2003/InkML" xml:id="stk52" contextRef="#ctx0" brushRef="#br4">34399 16112 510 0,'0'0'29'8,"0"0"4"0,0 0-18-2,0 0 9 2,0 0-24 1,0 0-23-2,111 35-132 1,-111-23-278-2</inkml:trace>
    </iact:actionData>
  </iact:action>
  <iact:action type="add" startTime="101981">
    <iact:property name="dataType" value="strokeEraser"/>
    <iact:actionData xml:id="d64">
      <inkml:trace xmlns:inkml="http://www.w3.org/2003/InkML" xml:id="stk53" contextRef="#ctx0" brushRef="#br4">34761 16434 338 0,'0'0'311'8,"0"0"-267"-1,0 0-7-1,0 0-22 2,0 0-14 1,0 0-1-2,31 79-44-1,-43-53-73 2,9-15-71 1,-6-1-185-1</inkml:trace>
    </iact:actionData>
  </iact:action>
  <iact:action type="add" startTime="102152">
    <iact:property name="dataType" value="strokeEraser"/>
    <iact:actionData xml:id="d65">
      <inkml:trace xmlns:inkml="http://www.w3.org/2003/InkML" xml:id="stk54" contextRef="#ctx0" brushRef="#br4">34616 16675 410 0,'0'0'0'7,"0"0"-37"1,0 0-50 0,0 0-103-2</inkml:trace>
    </iact:actionData>
  </iact:action>
  <iact:action type="add" startTime="102295">
    <iact:property name="dataType" value="strokeEraser"/>
    <iact:actionData xml:id="d66">
      <inkml:trace xmlns:inkml="http://www.w3.org/2003/InkML" xml:id="stk55" contextRef="#ctx0" brushRef="#br4">34616 16675 385 0,'-90'-78'140'8,"90"78"-44"-1,0 0-11 1,0 0-62-2,0 0-23 2,0 0-7 0,21-8-132 0,-21 8-118-2</inkml:trace>
    </iact:actionData>
  </iact:action>
  <iact:action type="remove" startTime="102476">
    <iact:property name="style" value="instant"/>
    <iact:actionData xml:id="d67" ref="#d21"/>
  </iact:action>
  <iact:action type="add" startTime="102490">
    <iact:property name="dataType" value="strokeEraser"/>
    <iact:actionData xml:id="d68">
      <inkml:trace xmlns:inkml="http://www.w3.org/2003/InkML" xml:id="stk56" contextRef="#ctx0" brushRef="#br4">34564 16479 457 0,'0'0'77'16,"0"0"33"-14,0 0-6 2,0 0-62 3,0 0-34-1,0 0-8 2,16-30-107 0,-16 32-158 0</inkml:trace>
    </iact:actionData>
  </iact:action>
  <iact:action type="add" startTime="102649">
    <iact:property name="dataType" value="strokeEraser"/>
    <iact:actionData xml:id="d69">
      <inkml:trace xmlns:inkml="http://www.w3.org/2003/InkML" xml:id="stk57" contextRef="#ctx0" brushRef="#br4">34564 16479 576 0,'-164'135'45'7,"164"-135"-8"-1,0 0 51 1,0 0-43 2,0 0-29-4,0 0-16 4,10-8-77-1,-10 23-16-1,-7 4-160 2</inkml:trace>
    </iact:actionData>
  </iact:action>
  <iact:action type="remove" startTime="102864">
    <iact:property name="style" value="instant"/>
    <iact:actionData xml:id="d70" ref="#d17"/>
  </iact:action>
  <iact:action type="add" startTime="102878">
    <iact:property name="dataType" value="strokeEraser"/>
    <iact:actionData xml:id="d71">
      <inkml:trace xmlns:inkml="http://www.w3.org/2003/InkML" xml:id="stk58" contextRef="#ctx0" brushRef="#br4">33616 17820 315 0,'0'0'138'16,"0"0"-4"-15,0 0-45 5,0 0-58 0,0 0-28 3,0 0-3-2,-41 96-53 2,33-96-74-4,5 0-113 4</inkml:trace>
    </iact:actionData>
  </iact:action>
  <iact:action type="add" startTime="103034">
    <iact:property name="dataType" value="strokeEraser"/>
    <iact:actionData xml:id="d72">
      <inkml:trace xmlns:inkml="http://www.w3.org/2003/InkML" xml:id="stk59" contextRef="#ctx0" brushRef="#br4">33426 18157 194 0,'0'0'395'6,"0"0"-371"1,0 0-22-1,0 0 1 4,0 0-6-4,0 0-13 2,-94 53-40-1,81-48-61 1,9 5-217 0</inkml:trace>
    </iact:actionData>
  </iact:action>
  <iact:action type="remove" startTime="103202">
    <iact:property name="style" value="instant"/>
    <iact:actionData xml:id="d73" ref="#d20"/>
  </iact:action>
  <iact:action type="add" startTime="103215">
    <iact:property name="dataType" value="strokeEraser"/>
    <iact:actionData xml:id="d74">
      <inkml:trace xmlns:inkml="http://www.w3.org/2003/InkML" xml:id="stk60" contextRef="#ctx0" brushRef="#br4">32555 18099 402 0,'0'0'30'16,"0"0"8"-14,0 0-11 2,0 0-21 3,0 0-6 1,0 0-12 0,-200-74-79-2,196 71-194 2</inkml:trace>
    </iact:actionData>
  </iact:action>
  <iact:action type="add" startTime="103330">
    <iact:property name="dataType" value="strokeEraser"/>
    <iact:actionData xml:id="d75">
      <inkml:trace xmlns:inkml="http://www.w3.org/2003/InkML" xml:id="stk61" contextRef="#ctx0" brushRef="#br4">32278 17927 316 0,'0'0'164'7,"0"0"-103"-1,0 0-11 2,0 0 6 0,0 0-42 0,0 0-10-2,0-28-4 2,-4 26-6 0,-9 2-87 0,7-4-48-2,2 4-284 2</inkml:trace>
    </iact:actionData>
  </iact:action>
  <iact:action type="remove" startTime="103548">
    <iact:property name="style" value="instant"/>
    <iact:actionData xml:id="d76" ref="#d29"/>
  </iact:action>
  <iact:action type="remove" startTime="103598">
    <iact:property name="style" value="instant"/>
    <iact:actionData xml:id="d77" ref="#d28"/>
  </iact:action>
  <iact:action type="add" startTime="103559">
    <iact:property name="dataType" value="strokeEraser"/>
    <iact:actionData xml:id="d78">
      <inkml:trace xmlns:inkml="http://www.w3.org/2003/InkML" xml:id="stk62" contextRef="#ctx0" brushRef="#br4">31742 16999 238 0,'0'0'112'13,"0"0"21"-11,0 0-43 4,0 0-58 3,0 0-19-3,0 0-13 1,-90-76-20 10,65 73-53-15,12 3-91 2</inkml:trace>
    </iact:actionData>
  </iact:action>
  <iact:action type="add" startTime="103705">
    <iact:property name="dataType" value="strokeEraser"/>
    <iact:actionData xml:id="d79">
      <inkml:trace xmlns:inkml="http://www.w3.org/2003/InkML" xml:id="stk63" contextRef="#ctx0" brushRef="#br4">31742 16999 366 0,'-223'-161'121'7,"223"161"-62"1,0 0-33-1,0 0-23-1,0 0-3 2,0 0-33 1,-21 0-7-2,11 7-78 0,-4 1-243 0</inkml:trace>
    </iact:actionData>
  </iact:action>
  <iact:action type="add" startTime="103938">
    <iact:property name="dataType" value="strokeEraser"/>
    <iact:actionData xml:id="d80">
      <inkml:trace xmlns:inkml="http://www.w3.org/2003/InkML" xml:id="stk64" contextRef="#ctx0" brushRef="#br4">30176 17404 85 0,'0'0'93'7,"0"0"-31"-1,0 0-39 2,0 0-23 0,0 0-176-2</inkml:trace>
    </iact:actionData>
  </iact:action>
  <iact:action type="remove" startTime="104081">
    <iact:property name="style" value="instant"/>
    <iact:actionData xml:id="d81" ref="#d13"/>
  </iact:action>
  <iact:action type="add" startTime="104091">
    <iact:property name="dataType" value="strokeEraser"/>
    <iact:actionData xml:id="d82">
      <inkml:trace xmlns:inkml="http://www.w3.org/2003/InkML" xml:id="stk65" contextRef="#ctx0" brushRef="#br4">29926 17536 349 0,'0'0'214'14,"0"0"-79"-13,0 0-60 6,0 0-29 0,0 0-46 2,0 0-5-4,-31 55-24 4,24-43-123-1,4 3-158-1</inkml:trace>
    </iact:actionData>
  </iact:action>
  <iact:action type="add" startTime="104252">
    <iact:property name="dataType" value="strokeEraser"/>
    <iact:actionData xml:id="d83">
      <inkml:trace xmlns:inkml="http://www.w3.org/2003/InkML" xml:id="stk66" contextRef="#ctx0" brushRef="#br4">29926 17536 305 0,'-61'155'145'7,"61"-155"-63"1,0 0-12-2,0 0-32 3,0 0-38-2,0 0-2 1,7-4-63-2,-11 21-23 2,-4 6-255 0</inkml:trace>
    </iact:actionData>
  </iact:action>
  <iact:action type="add" startTime="104470">
    <iact:property name="dataType" value="strokeEraser"/>
    <iact:actionData xml:id="d84">
      <inkml:trace xmlns:inkml="http://www.w3.org/2003/InkML" xml:id="stk67" contextRef="#ctx0" brushRef="#br4">29768 18486 307 0,'0'0'213'7,"0"0"-37"0,0 0-48 0,0 0-46 2,0 0-55-2,0 0-26-1,0 14-1 2,0-14-41 0,2 0-70 0,9 0-174-2</inkml:trace>
    </iact:actionData>
  </iact:action>
  <iact:action type="remove" startTime="104799">
    <iact:property name="style" value="instant"/>
    <iact:actionData xml:id="d85" ref="#d16"/>
  </iact:action>
  <iact:action type="add" startTime="104749">
    <iact:property name="dataType" value="strokeEraser"/>
    <iact:actionData xml:id="d86">
      <inkml:trace xmlns:inkml="http://www.w3.org/2003/InkML" xml:id="stk68" contextRef="#ctx0" brushRef="#br4">30302 18711 591 0,'0'0'245'5,"0"0"-140"3,0 0-47 0,0 0-36 0,0 0-22-2,0 0-14 2,-36-12-22 8,33 12-108-14,2 0-207 3</inkml:trace>
    </iact:actionData>
  </iact:action>
  <iact:action type="add" startTime="104958">
    <iact:property name="dataType" value="strokeEraser"/>
    <iact:actionData xml:id="d87">
      <inkml:trace xmlns:inkml="http://www.w3.org/2003/InkML" xml:id="stk69" contextRef="#ctx0" brushRef="#br4">30865 18741 560 0,'0'0'188'5,"0"0"-67"3,0 0-59 0,0 0-42 1,0 0-20-4,0 0-19 3,51 6-123 1,-51-3-152-2</inkml:trace>
    </iact:actionData>
  </iact:action>
  <iact:action type="remove" startTime="105181">
    <iact:property name="style" value="instant"/>
    <iact:actionData xml:id="d88" ref="#d15"/>
  </iact:action>
  <iact:action type="add" startTime="105175">
    <iact:property name="dataType" value="strokeEraser"/>
    <iact:actionData xml:id="d89">
      <inkml:trace xmlns:inkml="http://www.w3.org/2003/InkML" xml:id="stk70" contextRef="#ctx0" brushRef="#br4">30865 18741 271 0,'0'-72'174'17,"0"72"-4"-15,0 0 12 3,0 0-56 0,0 0-67 3,0 0-36 0,11-20-23 0,-11 20-28-1,0 0-90 0,0 0-187 1</inkml:trace>
    </iact:actionData>
  </iact:action>
  <iact:action type="remove" startTime="105384">
    <iact:property name="style" value="instant"/>
    <iact:actionData xml:id="d90" ref="#d14"/>
  </iact:action>
  <iact:action type="add" startTime="105394">
    <iact:property name="dataType" value="strokeEraser"/>
    <iact:actionData xml:id="d91">
      <inkml:trace xmlns:inkml="http://www.w3.org/2003/InkML" xml:id="stk71" contextRef="#ctx0" brushRef="#br4">31117 18592 630 0,'0'0'180'12,"0"0"-37"-8,0 0-75 3,0 0-62-1,0 0-6 2,0 0-21 0,13 23-54 0,-20-23-170-2,1 0-183 2</inkml:trace>
    </iact:actionData>
  </iact:action>
  <iact:action type="add" startTime="105542">
    <iact:property name="dataType" value="strokeEraser"/>
    <iact:actionData xml:id="d92">
      <inkml:trace xmlns:inkml="http://www.w3.org/2003/InkML" xml:id="stk72" contextRef="#ctx0" brushRef="#br4">31117 18592 400 0,'93'-123'187'8,"-93"123"-102"-1,0 0-60-1,0 0-25 2,0 0-5 0,0 0-55 0,0-6-83-2,-5 6-156 2</inkml:trace>
    </iact:actionData>
  </iact:action>
  <iact:action type="remove" startTime="105894">
    <iact:property name="style" value="instant"/>
    <iact:actionData xml:id="d93" ref="#d18"/>
  </iact:action>
  <iact:action type="add" startTime="105903">
    <iact:property name="dataType" value="strokeEraser"/>
    <iact:actionData xml:id="d94">
      <inkml:trace xmlns:inkml="http://www.w3.org/2003/InkML" xml:id="stk73" contextRef="#ctx0" brushRef="#br4">30108 18300 433 0,'0'0'232'13,"0"0"-76"-10,0 0-38 7,0 0-61-6,0 0-57 4,0 0 0 0,25-14-60 0,-25 14-89-2,0 0-265 2</inkml:trace>
    </iact:actionData>
  </iact:action>
  <iact:action type="add" startTime="116187">
    <iact:property name="dataType"/>
    <iact:actionData xml:id="d95">
      <inkml:trace xmlns:inkml="http://www.w3.org/2003/InkML" xml:id="stk74" contextRef="#ctx0" brushRef="#br5">22646 13880 475 0,'0'0'308'7,"0"0"-128"1,0 0-65 0,0 0-14-2,0 0-32 2,0 0-7 0,0 0-4 0,82 0 13-1,-14 0 7 0,25-7-8 1,24-1-10 0,29 0-4-2,37-3-17 2,43 0-5 0,25-6-14 0,-9 0-6-1,-1 0-7 1,-34 9 3-1,-13 3 4 2,-30 5 0-4,-13 0-2 3,-21 0-5 0,-7 0 4 0,-21 0-1-2,-17 0-3 2,-21 0-2 0,-23-4 0 0,-17 1-1-1,-18 1-1 0,-6 2 2 1,0 0 3 0,0 0-5-2,-46 0-1 2,-35 0-1 0,-35 5 3 0,-29-1 1-1,-35-4 5 1,-42 0 6-1,-23 0 1 2,-13-7 4-4,-1-1-17 3,21 6 1 0,18 2-3 0,31 0-1-2,28 0 1 2,28 0-2 0,33 0 3 0,20 0-3-1,35 0 2 0,13 0-1 1,25 0-2 0,7 0 1-2,0 0-1 2,44 0 1 0,53 0-1 0,43 0 1-1,56 13 0 0,29 15 0 1,15 6 0 1,2 0 2-4,-1-3-1 3,-24-8 5 0,-33-6-6 0,-27-10-3-2,-42-7 0 2,-17 0 1 0,-12 0 0 0,-20 0 1-1,-21 0 0 0,-13 0 1 1,-22 0 3 0,-10 0-2-2,0 0 0 2,-62 12 1 0,-45 18 0 0,-48 2 1-2,-41-7 0 3,-26-13 4-2,-21-10-7 2,-15-2 0-4,10 0 0 3,22 0 0 0,26-9 0 0,30 0 0-2,42 5 0 3,24 0 0-1,30 2 0-1,28 2 0 0,12 0 0 0,30-3 0 1,4 3 0 0,0-7 0-2,1-8 0 2,59-7 0 0,44-6 0 0,57-1 0-2,60 17 0 2,32 10 0 1,17 2 0-1,7 0 0-2,-32 0 0 2,-25 0 0 1,-36 0 0-2,-30 0 0-1,-30 0 0 2,-8-8 0 0,-16-7 0 0,-18 0 0-2,-22 2 0 2,-16 2 0 0,-15 5 0 0,-22 4 0-2,-7 2 0 2,0 0 0 0,-56 0 0 0,-52 5 0-2,-53 15 0 2,-52-13 0 0,-45-4 0 1,-14-3 0-4,-25 0 0 2,20 0 0 2,39 0 0-1,47 0 0-2,37 0 0 3,45 0 0-1,37 0 0 1,28 4 0-3,24-1 0 2,20-3 0 0,4 0 0-1,73-20 0-2,49-20 0 4,72 6 0-2,55 12 0 1,15 17 0-2,-1 5 0 3,-34 0 0-2,-46 25 0 2,-46-3 0-3,-31-5 0 1,-42-7 0 1,-24-3 0 0,-15-7 0-2,-25 3 0 2,-4 6 0 0,-13 9 0-2,-71 14 0 3,-45 1 0-2,-68-7 0 1,-36-12 0 0,-8-8 0-2,0-4 0 2,33 7 0 1,15 4 0-3,41 5-109 2,31 2-97-1,113-15-109 2,8-1-413-1</inkml:trace>
    </iact:actionData>
  </iact:action>
  <iact:action type="add" startTime="119827">
    <iact:property name="dataType"/>
    <iact:actionData xml:id="d96">
      <inkml:trace xmlns:inkml="http://www.w3.org/2003/InkML" xml:id="stk75" contextRef="#ctx0" brushRef="#br5">24157 15084 502 0,'0'54'226'8,"0"-27"-73"-1,0-14-40 1,0-2-50-2,0-7-1 2,0 0-2 0,0-4 2 1,0 0 7-4,0 0-10 3,0 0-12 0,0 0-3 0,0 0-15-2,0 0-12 2,0 0-11 0,0-17-3 0,0-22 3-1,0-19 15 0,0-19 0 1,0-18-5 1,0-11-3-4,13-10-4 5,-6-2 2-4,9 7-3 2,-14 12 1-2,0 8-5 2,-2 20-1 0,0 16 0 1,0 15 2-4,0 16-4 4,0 9-1-2,0 10 1 3,5-1 2-6,-5 4 0 4,0-2-1 0,6 1 2 0,-6 1 0-1,0 2 2 0,0 0-2 2,2 0 7-2,-2 0 11-1,3 2 12 2,2 37-4 0,-5 23-21 0,3 15 0 0,-3 7-2-2,0 0 1 2,0 2-1 1,0-1 1-4,0 0-3 3,0-11-1 0,-11-14-2 0,-2-6-1-2,9-9-1 2,-8-11 3 0,5-10-1 0,7-7-1 0,-4-7 4-2,4-2-5 3,0-3 0-2,0-2 0-1,0-3 0 2,0 0 0 0,0-3 0 0,0-42 0-2,0-16-1 3,0-18 1-2,0-10-1 2,0-5 1-4,0-1 0 3,0 3 0 0,0 7 2 0,4 14-2-2,-1 19 0 2,-3 20 0 0,3 15-1 0,-3 12 2-1,0 5 0 0,0 0-1 2,0 0 0-2,0 0 2-1,0 17 3 2,0 30 5 0,0 20-3 0,-3 15 4-2,0 4 1 2,-14 2-3 0,13-3-3 0,-12-12 1-2,10-11-3 2,-4-7 1 0,2-15-3 0,8-9 0-2,-3-9 1 2,2-10-1 0,-8-4 0 0,6-2-2-1,3 0 5 0,-1-1-1 2,1 1 1-2,0-4-4-1,-3 5-1 2,3-7 0 0,0 0-2 0,0-9 1-2,0-47-1 2,0-20 2 1,0-17-2-1,4-8 2-3,9 2-1 3,-5 5 1 0,5 6 0 0,-7 13 1-1,-2 4-1 0,9 11 0 1,-6 16-1 0,2 15 1 0,-5 13 0-2,-4 11 1 3,0 5-1-2,0 0 0-1,0 15 1 2,0 39-1 0,-17 16 1 0,1 12 0-2,9 3-1 2,-6-3 2 0,5-1-1 1,-5-3 1-4,9 0 1 3,-2-4-1 0,-4 2 0 0,3-6 1-1,4-12-3 0,0-10 2 1,-3-21-1 0,2-14 0-1,1-2-1 0,3-8 1 2,0 2-1-2,0-1-1-1,0-4-1 2,0-9 1 0,0-39-1 0,0-28 1-2,0-14 1 2,0-4 0 0,7-3 0 1,2 13 0-4,-2 12 0 3,-3 12 0 0,8 10 0 0,-9 8 0-1,-2 5 0 0,2 12 0 2,6 5-1-2,-9 11 3 0,0 1-2 0,0 6 0 2,0 2-1-2,0-3 1-1,0 3 1 2,0 0-1 0,0 0 0 0,0 0 1-2,0 0 0 2,0 0-1 0,0 0-1 1,0 0 0-4,0 0-1 3,0 0-3 0,0-15-4 0,0-4 4-2,0-6 2 2,0 5 3 0,0 3-1 0,0 6-2-1,0 2 3 1,0-1-2 1,-13 3 1-3,-10 2-1 0,-9 2 1 2,0 3 1 1,-17 0 0-2,2 0 2 1,2 25-1-2,5 2 1 2,-2 8-2 0,8-1 2-2,11-4-1 2,6-1 1 0,1-11 1 0,12-8-1-2,4-3 1 2,0-7-2 0,0 4 4 0,0-1-3-1,0 0 3 0,23-1-4 2,1-2 0-2,8 0 0-1,-7 0-2 2,8 0 0 0,-5-8 0 0,8-14 0-2,-8-1 1 3,3-5 0-1,-6-1 0 0,-2-1-2-3,6-5 5 3,-6 5-4 0,-2-1 1 0,-4 3 0 0,-7 6-2-2,3 5 4 2,-5 3-2 0,-5 8 0-1,4 4-1 0,-7 2 1 2,3 0-1-2,-3 0 1-1,0 0 0 2,0 0 1 0,0 0-1 0,0 0 2-2,0 19 0 2,3 21-1 0,13 7-1 1,-8 10 2-4,11 2-1 3,3-5 0 0,7-5 3 1,-6-4-4-2,2-6 1-1,-2-7 2 2,-4-7-3 0,-5-8 1-1,-7-5 2 2,-1-7-2-2,-3-5 2 0,-3 3-2-1,0-3-2 2,0 0 0 0,0 0 1 0,0 0 0-2,0 0 1 2,0 3 0 0,0 1-1 0,0 9 2-2,0 0 1 2,0 1-2 0,0-5 0 0,0-4-1-2,0-5 0 2,0 0 0 0,0 0 0 0,0 0-2-1,0 0 2 0,0 0-3 2,0 0 3-2,0 0-5 1,0-3 1-2,0-22 0 2,-3-8 1 0,-14-4 3-2,-4-7-3 2,-7-1 3 0,4-9 0 0,0-3-1-2,-2 1-1 2,-1 0 1 0,3 5-1 0,5 12 2-2,2 10 0 2,5 9 1 0,-1 9-1 0,7 7 0-1,-4-1 1 0,3 5-1 2,4 0 0-1,-6 0 1-3,2 0 0 3,-8 0 0 0,-1 15 0 0,2 22 3-2,-12 14-2 2,3 11 0 0,0 10-1 0,-2-1 2-1,-4-4-2 0,1 2 0 1,2-8-1 0,-4-4 2-2,4-12-2 2,8-18 1 0,11-10-1 0,-2-5 0-1,9-12-1 0,0 0 2 2,0 0-1-2,0 0 0 0,0 0 0 0,0 0-1 1,0-20 1 0,9-16-2-2,14-16 2 2,-1-3-1 0,4-13 1 0,12-6 0-2,4-7 0 2,9-1 1 0,-8 9 0 0,-2 12-1-2,-14 19 1 2,-7 13-1 0,-4 13 2 0,0 7-2-1,-11 3 0 0,-5 6 0 2,3 0 2-2,7 0-1-1,-3 15 4 2,9 24-5 0,4 17 2 0,1 12-2-2,2 7 3 3,0 4 0-2,0-5-2 2,-5-7 1-4,8-15-1 3,-13-6-1 0,4-14 1 1,-1-11 1-4,-7-7-1 3,5-8 0 0,-9-2-1 0,3-2 1-2,-8-2-1 2,0 0 1 1,0 0-1-2,0 0 0-1,0 0-1 2,0 0-1 0,0 0-2 0,0 0 0-2,0 0-2 2,0-40 2 0,-16-14 3 0,-16-10 0-2,0-12 1 2,-4 6 0 0,0 5 0 0,11 12-2-1,5 14 1 0,-3 9-2 2,6 9 1-2,-5 5 1 0,-9 4-2 0,8 1-5 2,0-3 2-2,3 6-3-1,7-1 4 2,5 2-2 0,4 7 2 0,4 0 5-2,0 0 0 2,0 0 4 0,0 0-4 0,0 0 2-2,0 0-1 2,0 0 0 0,0 0 0 0,0 0 0-2,0 0 0 2,0 19-1 0,4 6 0 0,-1 8 1-1,2 12-1 1,-5 6 0 0,0 10-1-1,-8 3 1-1,-25 1 0 2,-8-2-1 0,-2-7 0 1,2-12 1-4,5-9 0 3,16-16 0 0,10-7-2 0,7-10 2-2,3-2-2 2,0 0 1 0,0-31 1 0,26-22 1-2,14-13 0 2,4-6-1 0,1-2 1 0,7 5 0 0,-8 7-1-2,-4 8 0 3,-7 15 1-2,-6 14-1-1,-10 5 0 3,-1 11 0-2,-12 5 0 1,-4 4 0-2,0 0 0 3,0 0 0-2,0 0 0 1,0 0 1-2,0 0-1 2,0 0 1 0,0 13 3 0,0 24 0-2,0 16 0 16,0 15-1-21,0 13 2 3,0 6 0 2,0 6 6 0,0 5-3 2,0 4 2-1,0-8-3-1,-7 2 1 3,-3-14 2-2,7-5 1 1,-10-13 3-2,9-13-11 2,1-14-3 0,0-9 0 1,-7-2 0-4,2-8 0 3,8-1 0 0,0-12 0 0,0 2 0-2,0-2 0 2,0-5 0 0,0 0 0 0,0 0 0-1,0 0 0 0,0 0 0 2,0 0 0-2,0-5 0-1,0-32 0 2,0-6 0 0,0 6 0 0,0 12 0-2,0 9 0 2,0 11 0 0,0-2 0 0,0-2 0-1,0 5-13 0,0-12-17 1,0 1-35 0,0-5-61-2,0-10-85 2,0 13-128 0,0 2-391 0</inkml:trace>
    </iact:actionData>
  </iact:action>
  <iact:action type="add" startTime="128917">
    <iact:property name="dataType"/>
    <iact:actionData xml:id="d97">
      <inkml:trace xmlns:inkml="http://www.w3.org/2003/InkML" xml:id="stk76" contextRef="#ctx0" brushRef="#br0">9453 9492 337 0,'0'0'178'7,"0"0"-24"1,0 0 4-2,0 0-30 2,0 0-16 0,0 0-3 1,0 0-36-4,-89 68-3 3,10-31 1 0,-32-1-11 0,-13-10-15-2,-17-4-3 2,-18-8-7 0,7-11-3 0,-9-3-3-1,1 0 3 1,9 0-6 1,7-17-2-3,4-9-5 0,16-1 1 2,6 2-4 0,11 2-1 0,7 5-2-2,7 5-2 2,5 4-2 0,2 1-1 0,14 6-1-2,1 2-7 2,10 0 4 0,-3 0-4 0,8 0 1 0,-2 0-1-2,4 10 0 2,8 2-1 0,5-4 1-1,18-1 0 1,4-3-1 0,12-1 1-1,2 0 0-1,0 0 0 2,2 1-2 0,-5-2 2 0,-2-1 0-2,0 9-6 2,-7-4 2 0,5 2-5 0,-8 0 3-2,13 1 4 2,-6-1 0 0,4 0 0 0,-6 1 1-2,14-1 1 2,-5 3 0 0,-4 7 0 0,10 7 0-1,-3 14 1 0,-1 10-1 2,1 11 1-2,-7 13 0-1,5 9-1 2,-9 3 0 1,5 3 1-2,-2 6-1 0,-10 5 1 0,7 4-1 1,-4 13 0 1,0 8 3-4,-3 11 2 3,4 8-2 0,-2 8 0 0,-1 4 3-2,-1 3-5 2,-2-2 3 0,3 2 2 0,-11 0-4-1,11-6 3 0,1-1-3 2,8-1 3-2,-5-4-1-1,3 0 0 2,1-6 0 0,-4-12 2 0,3-12-3-2,-7-12-2 2,10-17 7 0,-3-14-8 1,-3-16 4-4,9-15-3 3,2-5 4 0,-4 0 0 0,8-2-3-2,-2 7 4 2,-4 10-4 0,-2-3 3 0,6 3-5-1,-5-3 2 0,-1 0-1 2,6-16-1-2,2-4 3-1,1-12-3 2,0-7 3 0,0 5-2 0,0-3 0-2,0 1 0 2,0 4 1 0,0 0-1 0,0 1 1 0,0 1-2-2,0-2 0 2,0-2 0 0,0 0 1 0,1 2 2-2,2-6-3 2,7 0 0 0,-3 1 2-1,-4-7-1 0,3 3-1 2,-3-5 2-2,1-1-1-1,2 2-1 2,4 2 2 0,2 1-1 0,7 6 2 1,14 1 0-4,10-1-2 3,21 2 0 0,30-2 1-2,14 1 1 2,29 1-3 0,18-1 1 0,-5 3 3 0,16 1 0-2,-15 12 3 2,-10-5-2 0,-1-1-4-2,-6-3-2 2,-4-5-1 1,1-1 2-1,9-7 1-3,-8-1-1 4,2 0 1-2,-8-4-1 2,-9-3 0-4,3 0 1 3,-7 0 0 0,-11 0 0 0,-5 0 0-2,-13-10 0 2,-4 3-1 0,-9-1 1 0,3 3-1-2,-10-2 2 2,-5 7-2 0,0-3 1 0,-2 3 0-1,-12 0-1 0,4-2 0 2,-5-1 1-2,-4 1-2-1,-12-5 1 2,-8 1-1 0,-4 4 0 0,-12 2 0-2,-4 0 0 2,0 0 0 0,0 0-2 0,0-2 1-2,0 2 1 2,0 0-1 0,0 0 1 0,0 0-1-2,0 0 0 2,0 0-2 0,0-10 2 0,0-3-1 0,0-12 3-2,0-12 0 3,0-14 0-2,0-11 1-1,0-8-1 3,0-16-1-2,0-8 1 1,0-11 0-2,0 3 2 2,8-6-4 0,-7 7 3 0,6 0-2-2,-4 0 2 2,-3 2-1 0,3-2 0 0,4-6 1-2,-1-7-1 3,-1-16 1-2,8-8-2 2,-3 1 2-3,3 10-1 1,-10 9 0 2,-3 9 1-2,0 1-1-1,0-3 1 2,1-2 0 0,-1-2-1 0,9 0 0-2,-9 3 0 2,0 1 0 0,0 10 0 0,0 8 4-2,0 10-4 2,0 3 0 0,0 1 1 0,0 4-1-2,0-1 0 2,0-6 0 0,7-10 0 0,6-9 1-1,-1-6-1 0,4 6 0 2,-5 11 0-2,-6 12 0-1,-1 9 0 2,-1-1-3 0,-3 4 7 0,0-3-5-2,10 2 1 2,-7 8-1 0,0 12 1 0,-2 12 2-2,-1 16-2 2,3 7 0 0,-3 9 0 0,0 3-2-2,0 0-7 2,0 10-52 0,0 27-67 0,0 10-31-1,0-22-70 0,0 1-96 2</inkml:trace>
    </iact:actionData>
  </iact:action>
  <iact:action type="add" startTime="131363">
    <iact:property name="dataType"/>
    <iact:actionData xml:id="d98">
      <inkml:trace xmlns:inkml="http://www.w3.org/2003/InkML" xml:id="stk77" contextRef="#ctx0" brushRef="#br0">25045 9147 374 0,'0'0'196'6,"0"0"-8"1,0 0-83 1,0 0-20 0,0 0-15-2,0 0-11 2,0 0 3 0,-305 182-3 0,197-169-3-1,-12-5 1 1,-18-6 6 0,-5-2-12-1,-18 0 8-1,-10 0-15 2,1 0 1 0,2 0-10 2,14-9-3-6,8-7-9 4,18 1-3 0,8 8 2 0,19 7 3-2,18 0-3 2,9 0-4 0,23 0 0 0,5 5-4-2,16 10 2 2,1-2-6 0,4-1-3 0,9-3-6-1,6-5 1 0,8 2-2 2,0-3 0-2,-7-1 1-1,7 1-1 2,2-3 0 0,0 7 0 0,0 6 1-2,0 7-1 2,0 8 1 0,0 2-1 0,0 8 0-1,0 1 0 0,0 6 0 1,0 6 0 0,0 7 0-2,0 9-1 2,-3 8 3 0,-12 6-3 0,6 5 2-1,-6 16-1 0,11 7 1 2,1 4-1-2,-4 3 1-1,1 7-1 2,2 1 1 0,-9 4 0 0,8 3 0-2,-9 6-1 3,9 9 1-2,1 5 0 1,1 12 0-2,-3 0 1 2,-1-8 0 0,3-16 2 1,-12-9-2-4,9-6 4 3,-6 1-4 0,8 6 1 0,-2-5-2-1,3-2 3 0,4-3-1 2,0-6 10-2,0-3-8-1,0 4-3 2,0-4 10 0,0-5-9 0,0-4-1-2,0 6-1 2,0-15 1 0,0-1-2 0,0-3 2-2,0-17-2 2,-3-13 0 0,1-13 0 0,2-23 0-1,0-11 2 0,0-9-2 1,0-4 1 0,0 0 0-2,0 0 0 2,0 0 0 1,9 0-1-2,16 0 1-1,-1-4-1 2,2-5 0 0,5 0-1 0,4 1 1-1,1-1 1 0,19 1-1 1,-1 3-1 0,1-1 1-2,17 3 1 2,9 3 1 0,3 0-2 0,13 0 1-2,9 0-1 2,13 0 2 0,1 0-2 0,14 0 1-2,-11-3 1 3,10 3-2-1,-12 0 1-1,-10 0 2-1,2-2-3 2,5-3 2 0,-14 1-1 0,9-2 3-2,-6 1-4 2,-7 0 0 0,-13-2-1 0,-5-1-1-2,-8 0 1 3,-2 2 0-2,-8-2 0 1,0 0 0-2,-1-4 0 2,10 1-1 0,-5 0 1 0,4-1 1-1,-6 1 0 0,-7 0 0 2,1 2 0-2,-17-2 0-1,2 1 0 2,-4 3 0 0,-2 2 1 1,-6 2 0-3,-8 3-1 1,-6 0 0 2,-2 0 0-2,-17 0 0-1,0 0-1 2,0 0-2 0,0 0-1 0,0 0 1-2,0 0-2 2,0-2 3 0,3-11-2 0,-3-14 3-2,3-17-3 2,-3-22 3 1,0-12 1-2,0-7-3-1,0-5 2 2,0-5-1 0,0-9 0 0,0-9 0-2,13-6 1 2,1-4 0 0,5-6-4 0,-7-12 5-2,8-4-1 2,-1-10 1 0,-3-8-2 1,1-12 2-4,-7-8 0 3,3 2-1 0,-11 6 1 0,11 18 0-1,-10 11 0 0,0 11 0 2,10 11 0-2,-3 8-1-1,4 8 2 2,10 1-2 0,-6 0 1 0,7 0 0-2,0 3 0 2,-1 8 0 0,-1 12-1 0,-5 5 1-1,-8 12-3 0,3 5 1 1,-10 6 0 0,-3-6-3-2,0 0 0 2,0-7-1 0,0-9 4 0,0 1 1-2,0 1-1 2,0 11-1 1,0 12 2-2,0 16-1-1,0 18 1 2,-3 7 0 0,-6 5-2 0,6-3 3-2,-1 3-3 2,0-8 1 0,-5-2-1 0,2-5 1-2,-6-5 1 3,6 2 1-2,-1 6 0 1,-5 5-1-2,10 7 0 2,-13 7-3 0,2 0 2 0,-12 0-1-2,-8 5 3 2,0 17 2 1,-16 0-2-2,0-6 1-1,-16 1 0 3,-15 3-1-2,-10 0 1 1,-12 8 0-2,4 0 2 2,1-5 1 0,14-7 2 0,10-4-4-2,-3-9 0 3,16-1-2-2,5 11 0 1,5 12-1-2,-1 11-17 2,4 6-94 0,39-22-147 0,9-7 164-1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00:06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742">
    <iact:property name="dataType"/>
    <iact:actionData xml:id="d0">
      <inkml:trace xmlns:inkml="http://www.w3.org/2003/InkML" xml:id="stk0" contextRef="#ctx0" brushRef="#br0">7323 3235 505 0,'0'0'301'8,"0"0"-169"0,0 0-44-2,0 0 6 2,0 0-30 0,0 0-2 1,0 0 4-4,24-4-3 3,-24 4-23 0,0-5-2 0,-31-3 20-2,-9-1-7 2,-13 1-12 0,-5 2-6 0,-1 6 2-2,-5 0-7 2,0 0 7 0,-1 3-5 0,-6 19-1 0,10 10-7 0,-7 1 0 0,-1 6-4 1,-11 11-3-4,6 12-4 4,-3 11 1-2,0 9-1 2,9 6-5-4,3 1 1 3,4-2-2 0,10 3 2 0,2 2-5-2,17 5 6 2,0-2-2 0,9-3-3-1,9-7 4 0,1-9-3 1,7-8 1 0,6-6-3-1,0-4 6 0,13-4 0 0,26 2 1 1,22-3 1 1,5 0 0-3,16 4 0 3,13 2-3-2,2 2 0 2,-8 1-6-4,7-2 4 3,-12-9-2 0,-10-6-1 0,2-15 1-2,-9-13-3 2,7-8 0 0,-3-9 0 0,6-4 0-1,3-41 0 0,-4-22 0 2,1-19-3-2,-6-19 3-1,2-15 0 2,-5-15 3 0,4-6-3 0,-6-6 0-2,-14 8 0 2,-9 0 0 0,-18 10 0 0,-12 9 0-2,-13 3 0 2,0 11 0-1,-15 8 0 1,-31 3 0-2,-5 3 0 3,-8 14 0-1,-1 8 0 0,-3 18 0-1,2 11 0 0,1 14 0 2,4 14 0-2,8 6 0-1,4 7 0 2,4 0-48 0,4 17-89 0,-5 25-81-2,28-17-126 2,6 3-778-1</inkml:trace>
    </iact:actionData>
  </iact:action>
  <iact:action type="add" startTime="7040">
    <iact:property name="dataType"/>
    <iact:actionData xml:id="d1">
      <inkml:trace xmlns:inkml="http://www.w3.org/2003/InkML" xml:id="stk1" contextRef="#ctx0" brushRef="#br0">7437 12545 603 0,'0'0'276'9,"0"0"-142"-4,0 0-60 3,0 0-1 0,0 0-15 0,0 0-6-2,0 0-8 2,-121-168 11 0,65 153 3 0,-10 10-1-2,-5 1-2 2,11 4-7 0,-6 0-8 1,0 0-11-4,-4 0-2 3,-1 17-4 0,-1 20-3 0,3 12 2-2,0 15-2 3,8 14-2-2,4 10-1 1,4 10-2-1,6 6-5 0,8 2 4 2,7 10-3-2,-7-4-1-1,6-2-3 2,-5-1-3 0,8-8 1 1,7-3-1-4,7-10 4 4,5-10 1-2,11-11 9 2,0-1-2-4,37-7 11 3,19 3-7 0,18-4 0 0,18 5-9-2,0-4 0 2,0-9 4 0,-5-9-6 0,-5-11-9-1,-5-13 0 0,7-17 0 1,5 0 0 0,11-26 0-2,0-36 0 3,-3-30 0-2,-5-22 0 1,-3-15 0-2,-12-10 0 2,-2-5 0 0,-11 0 0 1,-16 1 0-4,-5 8 0 3,-17 6 0 0,-19 9 0 0,-7-2 0-2,0-1 0 3,-23 5 0-1,-13 11 0-1,-12 15 0-1,-1 17 0 2,-8 11-23 1,-6 8-92-2,-14 0-54-1,49 45-101 2,-8-1-135 0</inkml:trace>
    </iact:actionData>
  </iact:action>
  <iact:action type="add" startTime="8152">
    <iact:property name="dataType"/>
    <iact:actionData xml:id="d2">
      <inkml:trace xmlns:inkml="http://www.w3.org/2003/InkML" xml:id="stk2" contextRef="#ctx0" brushRef="#br0">8725 4970 600 0,'0'0'272'7,"0"0"-144"-1,0 0-58 3,0 0 19-2,0 0-20 2,0 0-13-5,0 0 14 5,-264 22-4-1,193 10-13 0,0 1-9-2,-4 4-1 2,-2 6-7 0,0 2-13 0,9 2-3-2,-9 7-3 2,16 8-1-1,2 7-2 0,2 17 9 2,17 13-5-2,-1 10 2 2,8 11-6-4,0 1 0 3,5 3-2 0,9 2-3 0,5 0 1 1,8 1-5-5,6 0 3 4,0-7-1 0,6-6 4 1,34-13-2-3,18-15 4 2,18-16-1-1,18-16-5 2,23-20 2-2,18-21-9 0,12-13 3 1,13 0-3-2,-9-39 3 2,-7-16 0 0,-17-10 7 1,-14-6 1-2,-16-3 4-1,-26-10 0 3,-14-11-7-2,-30-14-1-1,-11-15-6 2,-16-6 2-1,0 1-3 1,-27 0 2 1,-12-3-2-2,-2-4 0 3,1 11 0-3,3 13-1-1,-2 18 0 2,12 27-3 0,-4 16-5 0,4 12-24-2,-10 11-45 1,-6 2-56 2,-9 10-63-2,31 16-124 2,10 0-759-4</inkml:trace>
    </iact:actionData>
  </iact:action>
  <iact:action type="add" startTime="9149">
    <iact:property name="dataType"/>
    <iact:actionData xml:id="d3">
      <inkml:trace xmlns:inkml="http://www.w3.org/2003/InkML" xml:id="stk3" contextRef="#ctx0" brushRef="#br0">8940 13663 388 0,'0'0'172'6,"0"0"-36"1,0 0-54 1,0 0-35 0,0 0-13-2,0 0 13 2,-10 3 3 0,-1-3 5 0,-18 0 11-2,-2 0 16 2,-19 14-4 0,-1 13-25 1,-5 11-12-4,-8 12-8 3,-3 8-12 0,1 11-1-2,5 10-4 2,2 13 6 1,2 10-1-2,12 7 0-1,9 10-2 3,-3-1 4-2,14 8 2 2,5 12-8-2,4 5 2-1,9 5-1 2,7-2-2 0,0-13-3 0,39-15 1-2,26-14 4 2,19-17-1 0,19-23 2-2,14-19 1 2,20-19-14 0,0-21 2 0,-9-5 3 0,-8-7 1-2,0-48-1 2,-20-26-2 0,-1-28-5-2,-16-24-1 4,-14-22-2-4,-17-18 0 2,-17-24 0-2,-17-11-1 2,-11-11 0 0,-7-1-2 0,0 13 2-2,0 10-3 2,0 24-1 0,-23 31-16 1,-21 22-54-4,-14 19-85 3,31 97-54 0,-5 4-99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00:06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930">
    <iact:property name="dataType"/>
    <iact:actionData xml:id="d0">
      <inkml:trace xmlns:inkml="http://www.w3.org/2003/InkML" xml:id="stk0" contextRef="#ctx0" brushRef="#br0">20948 3280 337 0,'0'0'601'7,"0"0"-482"1,0 0 7-1,0 0-18 0,0 0-40 1,0 0-26 0,720-114 0-1,-579 109 1 0,-8 5 9 1,-10 0-3 1,-20 10-6-4,-17 11 0 4,-10-4-12-1,-16-3-7 0,-15-6-11-2,-9-4 4 1,-17-4-2 1,-18 0-5 0,2 0-1-1,-3 0-4 1,0 0-3 0,-17 0 0-1,-53 0-2 0,-28 0 2 0,-43 0 2 2,-26 0-3-1,-9-20 2-2,-9-9-3 2,9 4 0 0,18 5-2 0,20 6 2-2,31 14 0 2,17 0 1 0,23 0-1 0,15 9 2-2,20 8-2 2,15 1 2 0,14-5 2 0,3 6-2-2,7 6 4 2,73 6-2 0,37 3-3 0,51-11 1-1,34-6 0 0,14-12 0 1,3-5 2 0,-27 0 1-2,-41 0 4 2,-36 0 0 0,-39 0 13 0,-29 0-7-2,-27 0-6 2,-4 0 1 0,-16 0-4 0,0 0-5-2,0 0-2 2,-68 0 2 0,-38 3-1 0,-53 11 7-2,-25-3 1 2,-21-5-1 0,1-4-4 0,13-2 0-2,24 0-3 2,26 0 1 0,31 0-1 0,43 0 0-2,27 0 1 2,27 0-1 0,13-5 0 0,16-9 0-2,74-8 2 2,57-7-1 0,39 1 1 0,30 11-2-2,-12 11 3 2,-22 6 0 0,-33 0 1 0,-40 10 0-2,-30 9-4 2,-25-8 0 0,-32-2 1 0,-21-4 0-2,-1 4-1 2,-20 11 0 0,-73 2-4 0,-35 11 4-2,-32-2 0 2,-19-5-2 0,4-7-1 2,17-4 1-6,35-5 2 6,39-1 1-3,39-3-1 2,29-4 1-4,16-2 2 3,23 0-1-1,74 0 18 1,28 8-11-2,24 12-5 2,-17 9-2 0,-35 2 2 0,-35 2-1-2,-28 1-3 2,-30-1 0 0,-4 13-9 0,-17-1-17-2,-40 2-22 2,-17-7-20 0,-19-6-47 0,-1-9-67-2,51-23-60 2,5 3-166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00:06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9385">
    <iact:property name="dataType"/>
    <iact:actionData xml:id="d0">
      <inkml:trace xmlns:inkml="http://www.w3.org/2003/InkML" xml:id="stk0" contextRef="#ctx0" brushRef="#br0">5307 3327 433 0,'2'-11'198'8,"-2"7"-48"0,0 4-44-3,0 0-14 4,0 0-32-2,0 0 6 0,0 0 1 0,0 0-8 2,0 0-7-2,0 0 7-1,2 0-5 3,3 24-9-2,-5 6-17 2,0 12-10-4,0 2-4 3,0 8 2 0,0-2-5 0,0 2 0-2,0-5-8 2,0-10 4 1,-5-13-5-2,3-4 2 0,2-8 0 1,0-2 5 0,0-5 6-1,0-1-2-1,0 2 3 4,0-4-3-3,0 3 1 1,0-5 0-1,0 4 5 0,0 2 2 1,7 3-4 0,16-1-9-3,16 0 4 3,5-5 0 1,9-1 1-2,13-2 1 1,26 0-6-2,16 0 8 3,25-16-7-1,15-8 7 0,13 2-2-2,0 9-2 2,-9 11 2 0,-12 2 5-1,-11 0 3 0,-10 0-3 1,-1 13 1 0,-14 4-6-2,-11-10-4 2,-5 6-5 0,-11-11-2 0,-7 4-3-2,-7-3 1 2,-6-3 2 0,-9 6-1 0,4-4 2 0,-6-2 1-2,-4 0 2 2,0 0-2 0,-4 0 1-2,-10 0 1 4,4 0 0 0,-8 0-1-5,-5 0 0 0,-6 0-1 3,-6 0-1 1,-2 0 3-1,0 0-5-2,-2 0-2 1,-3 0 0 1,5 0 0 0,-5 0 0-2,0 0 0 2,3 0 0 0,7-2 0 0,-3-28 0-2,6-7 0 4,0-20 0-4,4-12 0 5,-1 3 0-6,2-4 0 2,-11 6 0 0,12 13 0 2,-9 11 0-3,0 15 0 3,-7 11 0-2,4 9-54 1,3 1-71-3,14 4-73 4,-14 0-96-2,10 14-345 2</inkml:trace>
    </iact:actionData>
  </iact:action>
  <iact:action type="add" startTime="10877">
    <iact:property name="dataType"/>
    <iact:actionData xml:id="d1">
      <inkml:trace xmlns:inkml="http://www.w3.org/2003/InkML" xml:id="stk1" contextRef="#ctx0" brushRef="#br0">20339 3321 763 0,'0'0'178'7,"0"0"-72"0,0 0-15 2,0 0-20-3,0 0-18 1,0 0 8 0,0 0 18 1,26 34-31 0,-26 19-12-2,0 9 2 2,0 2-5 0,0 8-1 0,0-8-4-2,-3-8-9 2,-10-9-5 1,6-10-5-2,2-14 3-1,5-7 1 3,0-6 2-2,0-6 3 1,0 3 4-2,0-5 2 2,0 1 2 1,0 1 1-2,28-3-16-1,-3 6 3 4,8-2 2-4,9-3-3 3,12 1-1-4,6-3 3 3,20 0-1 2,9 0 6-3,27 0-4-1,13-8 5 2,23-9 2 0,9 4-3 0,15-8 2-2,3 1-8 2,-10 10-14 0,2-1 0 0,-18 5 0-2,2 6 0 2,-15 0 0 0,-2-3 0 0,-13 0 0-2,-8-4 0 2,-7 2 0 0,-16 5 0 0,-17 0 0-2,-13 0 0 2,-12 0 0 0,-17 0 0 0,-6 0 0-2,-13 0 0 1,-12 0 0 1,1 0 0 1,-5 0 0-4,0 0 0 4,3 0 0-2,-1 0 0 2,12 0 0-3,-1 0 0 2,1 0 0 0,3 5 0 0,-1 2 0-2,-3-4 0 2,-10 0 0 0,-3-1 0 0,0-2 0-3,0 4 0 4,0-4 0-1,0 0 0 0,0 0 0-2,0 0 0 2,0 0 0 0,0 0 0 0,0 0 0-2,0 0 0 2,0 0 0 0,0-37 0 0,0-44 0-2,0-32 0 1,0-10 0 3,0 7 0-3,0 17 0-1,0 25 0 2,10 25 0 0,5 16 0 0,1 18 0-2,4 13-86 2,-13 2-93 0,2 0-112 0,-4 17-190-2</inkml:trace>
    </iact:actionData>
  </iact:action>
  <iact:action type="add" startTime="20619">
    <iact:property name="dataType"/>
    <iact:actionData xml:id="d2">
      <inkml:trace xmlns:inkml="http://www.w3.org/2003/InkML" xml:id="stk2" contextRef="#ctx0" brushRef="#br1">5409 6837 773 0,'27'0'194'7,"-4"0"-73"1,9 0-15-2,9 0-5 2,7 3-30 0,26 5-4 1,13-3-8-4,29-1-7 3,24-4-8 0,25 0-6 0,22 0-7-2,0-6-3 2,-5-8-7 1,-9 3 1-2,-22 2 1 0,-17-2-2 1,-30 1-8 0,-21 3 6-1,-25 1-7-1,-19 1 6 2,-15 3-7 0,-15-2-2 0,-5 4 3-2,-4 0-1 2,0 0-1 0,0 0-1 1,-45 0 3-3,-43 23-5 2,-32 2 0-1,-41 0 5 1,-9-8 6-1,-18-4-8 0,-14-11 1 2,15-2-3-1,6 0-5-1,17 0 2 1,16 0-4 1,25 0-1-2,23 0 3-1,29 0-3 2,22 0 3 0,11 0-2 0,28 0-1-2,7 0 0 1,3 0 1 1,0 0 0 0,31 0 1-2,45-7 0 2,45-6 0 0,43 1-2 0,46-1 0-2,17 4 2 2,-9 6-1 0,-21 3 3 0,-33 0-1-2,-35 0 2 2,-9 0-3 0,-20 0-2 0,-23 0-2-3,-13 0 1 3,-15 0-1 0,-17-7 0 0,-13-3 2-2,-9 7 0 2,-10 3 0 0,-10 0 0 0,-73 0 3-2,-46 0 3 3,-64 0 12-2,-24 3-13 1,-24-3-5-1,1 0 0 0,15 0 0 1,16 0 0 0,29 0 0-1,30 0 0 0,38 10 0 2,24-3 0-2,35-1 0-1,22 0 0 2,15-4 0 0,16-2 0 0,0 0 0-2,16 0 0 2,60 0 0 0,48-14 0 1,54-3 0-4,48 9 0 3,12 8 0 0,-14 0 0 0,-26 0 0-2,-45 5 0 2,-32 12 0 0,-30-6 0 1,-33-2 0-3,-26-3 0 1,-28-1 0 2,-4 12 0-1,-77 2 0-3,-40 11 0 4,-44-5 0-1,-28-1 0 0,-11-7 0-2,16-2 0 1,15-7 0 2,47-5 0-1,25-1 0-2,43 2 0 2,25-4 0 0,29 0 0 0,0 0 0-3,50-17 0 4,41-20 0-1,35 1 0-1,15 8 0 0,-7 11 0 0,-16 15 0 2,-20 2 0-1,-24 0-37-3,-17 15-58 3,-22 5-63 0,-35-8-93 0,0-2-164-2</inkml:trace>
    </iact:actionData>
  </iact:action>
  <iact:action type="add" startTime="25307">
    <iact:property name="dataType"/>
    <iact:actionData xml:id="d3">
      <inkml:trace xmlns:inkml="http://www.w3.org/2003/InkML" xml:id="stk3" contextRef="#ctx0" brushRef="#br1">299 9824 851 0,'0'0'169'6,"0"0"-64"1,0 0-6 2,0 0-29-1,0 7-21-3,0 10-19 3,0 13 3 0,0-3 10 0,0 4-4-2,0 4 0 2,0-2 2 0,0 1-5-2,0-4-6 2,0-6 0 0,0-7-3 0,0-6-5-2,0-2-4 2,0-1 0 0,7 2-2 0,9 2-2 0,-3-4 1 0,6 3-5-2,3 2 5 2,-3-6-1-2,5 1-4 2,0 1-1 0,5-1-4 0,2-5-1-2,6-1 4 3,6 1-4-1,6-3 4 0,2 0-1-2,6 0 0 2,-1 0 0 0,2 0 1 0,2 0 5-2,-10-5-1 2,11 0-1 0,0-5-5 0,-1 5 3 0,8 0-3-2,-10 2-1 2,5-1 1 0,-3 4-3-3,-2 0 2 4,1 0 0-2,-7 0 1 2,5 0-5-1,-2 0 5-2,-3 0-6 2,5 0 4 0,-5 0-1-2,0 0-3 2,3 0 2 0,-1 0-2 0,-3 0 2-2,15 0-1 2,-2-1 1 0,0-1-2 0,8 2 4-2,4-4-4 2,-4 4 0-1,-11 0-2 2,-7 0-2-2,-21 0 4-1,5 0 0 3,-9 0 1-2,-6 4 0-1,-4 9 2 2,-2 4-2 0,-5 2 0 0,1 3 1-2,-3 8-1 2,3 6 1 1,-6-1-1-2,2 5-1-1,-5-5 0 2,4-5 1 0,-8-2 0 0,5-7-1-2,-2-6 1 4,-3-6-1-4,5-7 0 3,-5-2 0-4,0 0 0 3,0 0 0 0,0 0-1 0,2 0-3-2,-2 0 4 2,0 0-4 0,3 0-2 0,-1 0-1-2,4-17 0 2,-4-16 5 0,3-5 1 0,2 6-1-2,2 2 4 3,1 0-5-2,0 6 6 2,-3 4-4-4,5 6 1 4,-3 2 0-2,7 7 3 2,7-4 1-3,10 5-3 1,8-3 0 1,7 7 2 1,7 0-3-2,3 0 2 0,-2 0-2 1,-2 0 2-1,4 0-2 0,6 7 0 1,8 3 0 0,-5-2 1 0,2-2-1-2,-4-3 2 2,-5 0-2 0,-4-3 1 0,1 2 1 0,-3 1-2-1,4 3 2 0,-2 0-1 1,5 0 0-2,-4-2-1 2,-1 1 1 0,-7-3-1 0,-7-2 1-2,13 0-2 1,-10 0 2 2,-4 0-2-1,8 0 2-2,-15-11 1 2,3 2-2 0,-5 0 1-1,-4-2-1 0,4 4 1 1,-3-10-1-1,10 8 1 1,-9-8-1-2,1-1 0 3,5-7 0-1,-4 0-1 0,-8-3 2-3,-6 5-1 3,-5 5 0 0,0 5 2 0,-9 6 0-2,-4-5-2 2,12 5 0 0,-11-6-1 1,7 1 0-3,-6-1-1 3,9-1-6-2,-6-3-15 0,6-3-36 1,-4-5-50-2,4-9-53 2,-6 19-105 0,2 0-160 1</inkml:trace>
    </iact:actionData>
  </iact:action>
  <iact:action type="add" startTime="30478">
    <iact:property name="dataType"/>
    <iact:actionData xml:id="d4">
      <inkml:trace xmlns:inkml="http://www.w3.org/2003/InkML" xml:id="stk4" contextRef="#ctx0" brushRef="#br0">3460 10727 109 0,'0'0'294'6,"0"0"-146"0,0 0-15 2,0 0-16 0,0 0-20 0,0 0-4-2,0 0 5 3,5-23-17-2,-5 23-14 1,0 0-5-2,0 0-9 2,0 15-16 0,0 20-14 0,0-1-3-2,0 6-1 2,0-4-10 0,0-1-3 0,0-8-3-2,0-7 0 2,0-5 1 0,0-10-1 0,0-5 3-2,0 0-1 2,0 0-1 0,0 0-1 0,0-9-2-2,0-22 1 3,3-9 0-2,1-1-1 2,-1 4 0-4,3 3 1 3,4 9-2 0,0 3 1 0,0 5 1-2,3 0-2 2,3 3 1 0,-4 2 0 0,4 7-1-2,4-2 2 2,0 7-1 0,6 0 2 0,-4 0-2-1,10 7 1 0,-4 18 5 2,-2 7 1-1,-3 0-4-2,0 5 3 2,-6 0-5-1,-6-4 3 2,2-5-5-3,-12-2 2 1,2-7-2 1,-3 1-1 1,0-3 1-4,0-4-6 3,0 6-19 0,0-6-22 0,12-5-23-2,-4-8-63 2,8 0-37 0,-11 0-157 0,-5-4-382-2</inkml:trace>
    </iact:actionData>
  </iact:action>
  <iact:action type="add" startTime="31199">
    <iact:property name="dataType"/>
    <iact:actionData xml:id="d5">
      <inkml:trace xmlns:inkml="http://www.w3.org/2003/InkML" xml:id="stk5" contextRef="#ctx0" brushRef="#br0">4488 10736 471 0,'0'0'255'6,"0"0"-87"-1,0 0-61 3,0 0-41 1,0 0-19-2,0 0 3-1,7 0 3 2,-34 0 19 0,-6 0-13 0,-8 0-26-2,-1 0-5 3,4 5-9-2,2 5-2 2,8-1-15-4,2-1 3 3,9-5-5 0,4 0 0 0,3-3 0-2,4 0-2 2,2 0-1 0,4 0-6 0,0 0-6-2,0 0-16 2,0 0-32 0,0 2-41-2,0 3-37 2,17-1-117 0,-11-4-116 0</inkml:trace>
    </iact:actionData>
  </iact:action>
  <iact:action type="add" startTime="31558">
    <iact:property name="dataType"/>
    <iact:actionData xml:id="d6">
      <inkml:trace xmlns:inkml="http://www.w3.org/2003/InkML" xml:id="stk6" contextRef="#ctx0" brushRef="#br0">4565 10985 440 0,'0'0'236'7,"0"0"-100"-2,0 0-33 4,0 0-44-1,0 0-6-2,0 0 27 2,-17 8 10 0,-20-8-17 0,-6 0-2 0,4 0-21-2,-2 0-12 2,1 0-15 0,3 0-7 0,4 3-7-2,10 2-7 1,5-5 0 1,11 4-1-1,1-4-1 1,6 0 1 0,0 0-2-1,0 0-6 2,0 3-26-4,3-1-62 4,23 1-76-1,-13-3-50 0,-1 0-304-2</inkml:trace>
    </iact:actionData>
  </iact:action>
  <iact:action type="add" startTime="31939">
    <iact:property name="dataType"/>
    <iact:actionData xml:id="d7">
      <inkml:trace xmlns:inkml="http://www.w3.org/2003/InkML" xml:id="stk7" contextRef="#ctx0" brushRef="#br0">5078 10679 422 0,'0'0'193'8,"0"0"-67"-1,0 0-50-1,0 0-54 3,0 0 8-2,0 0 4 2,-9-42 16-4,-22 42 3 4,-9 11-7-1,0 13 4-1,-4 6-10-1,4 4-9 3,-1-2-4-2,5 5 2 2,5 5-14-4,1-3-1 3,11 1-6 0,10-3 3 0,7-9-1-2,2-1 3 2,0-7-3 1,11-3-5-2,28-5-2 1,2-10-3-1,0-2 0 1,6 0-5 0,-6-14 4-2,0-16-1 2,-11-10 2 0,0-6 0 0,-4-7 1-2,-5 0 0 2,-8 1 0-1,-3 0-1 2,-9 10 1-4,-1 14-1 3,0 8 1 1,0 9 0-1,0 8 1-2,0 3-1 2,0 0 0-1,0 0 1 2,0 3 5-3,0 23 7 1,0 4 11 2,0 5-9-1,0 9-1-3,0 6 1 4,0 1-5-1,0 2-6 0,0-9-4-2,0-12 0 2,0-8 0-1,9-14-2 2,-5-5-1-3,-4-1-6 1,3-2-23 2,-3 5-32-3,0 0-82 1,0-7-87 1,0 6-503 1</inkml:trace>
    </iact:actionData>
  </iact:action>
  <iact:action type="add" startTime="34683">
    <iact:property name="dataType"/>
    <iact:actionData xml:id="d8">
      <inkml:trace xmlns:inkml="http://www.w3.org/2003/InkML" xml:id="stk8" contextRef="#ctx0" brushRef="#br0">3334 11089 731 0,'0'0'245'7,"0"0"-120"1,0 0-36 0,0 0-30-2,0 0-13 2,0 0-4 0,0 0-12 0,-224 262-5-2,173-212-8 2,10-6 0 0,8-9-2 0,7-8 0-2,11-13 1 2,10-5-2 0,5-9-4 0,0 0-4-2,0 0 10 3,14-23 3-2,35-19 4 1,18-8-7-2,-2-7 1 2,1 10-1 1,-13 8 2-2,-15 13-2 0,-18 15 5 0,-11 11 0 2,-9 0 3-2,0 0-4-1,0 20-6 3,-16 34 1-2,-20 15-11 1,-2 5 0-2,2-13 8 3,5-10-5-2,2-17-2 1,21-15-5-2,0-11 2 3,8-8-1-2,0 0-1 2,12-13 3-4,40-35 5 3,16-14-7 0,9-5 1 0,-4 7 0-2,-10 16-1 2,-22 15 0 0,-24 21 1 0,-14 8 2-2,-3 0-3 2,0 45 10 1,-32 21-9-2,-8 5-2-1,-1-3 1 2,1-5-1 0,3-14 2 0,14-15 1-2,6-17 2 3,14-11-2-2,3-6-1 2,0 0-1-3,23-14 6 1,38-36 0 2,11-12-4-1,-3 5-3-2,-10 13 0 1,-21 19 2 2,-22 16-1-2,-16 9 2-1,0 0-3 2,0 28 2 1,-21 28 0-1,-19 11-1-2,3-1-1 1,-2-14 0 1,12-16 1 2,9-13 0-6,5-11-2 5,13-12 4-2,0 0-3 2,0-17 1-4,47-31 1 3,19-20 0 0,11-8 0 0,3 9-2 0,-19 14 0-2,-23 25 0 2,-25 22 2 0,-13 6 0-2,0 11-1 2,-19 42 0 0,-25 18 1 3,-14 7-3-7,8-7 2 3,-3-13-1 1,16-7 1 0,13-20 0-2,9-11 0 3,7-12 0-2,8-8 2 1,0 0-3-2,8 0 0 2,39 0-14 0,11 0-37 0,2-13-75-2,-8-18-67 2,-32 13-92 1,-8 4-389-2</inkml:trace>
    </iact:actionData>
  </iact:action>
  <iact:action type="add" startTime="36063">
    <iact:property name="dataType"/>
    <iact:actionData xml:id="d9">
      <inkml:trace xmlns:inkml="http://www.w3.org/2003/InkML" xml:id="stk9" contextRef="#ctx0" brushRef="#br0">7099 12222 29 0,'0'0'661'8,"0"0"-447"-1,0 0-104 1,0 0-23-2,0 0-8 2,0 0-6 0,0 0-4 1,-174 207-13-2,130-143-11-1,4-12-10 2,4-13-4 0,15-11-6-2,10-16-4 3,3-10-6-2,8-2-6 1,0 0-4-2,0-7 16 2,37-31-3 0,15-12-11 0,7-5-2-2,-7 11-3 2,-2 7 2 1,-18 16-2-1,-14 11 1-3,-7 10 5 3,-11 0 18 1,0 0-1-1,0 21-3-2,-5 23-3 2,-19 3-13 0,8 0 3 0,-3-17 3-2,6-8 4 2,8-13 0-1,5-6-6 2,0-3-4-4,0 0 1 3,0 0 2 0,21-3-7 0,22-28 0-2,14-6-1 2,-1-3-2 1,-5 10 2-2,-18 10-1-1,-12 16 0 2,-21 4 2 0,0 0-1 0,0 24 1-2,0 26 1 2,-24 12-3 0,-5-1 2 1,2-9-2-4,2-12 4 4,9-12-2-2,3-11 4 2,9-12-4-4,4-5 3 3,0 0 1 0,0 0-1 1,9 0-3-4,27-11 0 4,25-23-4-2,1-3-3 1,-8 1 5-2,-14 8-1 3,-19 15 1-1,-19 9 0-1,-2 4 2-1,0 8-2 2,0 37-2 0,-18 12 2 0,-23 2 0-2,12-8 2 3,-3-13-2-1,9-11 2 0,7-14-1-3,16-9-1 3,0-4 0 0,0 0 0 0,0 0 0-2,12 0-3 2,18-32 0 0,21-10 1 0,-5-9-1-2,-2 6-4 2,-14 11 2 1,-10 13 3-2,-12 14 2-1,-8 7-2 2,0 0-2 0,-5 37-3 0,-34 10 7-1,-3 13 3 1,-10-4-2-1,8-5 2 2,8-10-1-3,4-9 1 1,12-13-1 1,8-11 0 0,12-8 0-2,0 0-2 2,0 0 0 0,24 0-4 3,12-22 1-8,4-3-6 5,0 3-39 1,-16 4-34-1,-6-1-48-3,-7-1-44 3,-11 15-107 0,0-4-275 0</inkml:trace>
    </iact:actionData>
  </iact:action>
  <iact:action type="add" startTime="37323">
    <iact:property name="dataType"/>
    <iact:actionData xml:id="d10">
      <inkml:trace xmlns:inkml="http://www.w3.org/2003/InkML" xml:id="stk10" contextRef="#ctx0" brushRef="#br0">7809 12027 147 0,'0'0'301'8,"0"0"-103"-1,0 0-65 1,0 0-36-2,0 0-29 3,0 0-21-2,0 0-4 2,54-28-4-3,-51 28-2 1,-3 0-1 1,0-2-2 0,2 2-9-2,-2 0-6 2,0 0 2 0,0 0-9 0,0 0-6-2,0 0-6 2,0 0-3 0,0 0 0 0,0 0 3-2,-2 0 1 2,-19 0 28 0,1 5-9 0,-8 12 1-2,-1 6-4 3,-1-1-7-2,-3 3 3 2,12 0-9-4,-2 4 3 3,7-1-1 0,9-4 1 0,-3 5 6-2,10-7 0 2,0 4 3 0,0 2-2 2,0 0-4-6,0 1-6 5,13-4 3-2,4-8-7 2,6-9 0-4,1-8 0 3,9 0-2 0,3 0 1 0,-1 0 1-2,1-17 3 3,1-9-2-2,-13 0-1 2,-4-9 1-4,-1-2-1 3,-6 2 0 0,-5-2 1 1,-8 3-1-3,0 5 1 1,0 4-2 2,0 6-1-2,0 2 2-1,-16 3-3 2,-8 2 2 0,4 4-2 0,-4 3 1-2,-8 5 0 2,7 0 2 1,-1 0-1-2,1 0 2-1,-4 11 0 3,9 15-1-1,-3 4 4 0,5 6-2-3,0 7 0 3,6-5 0 0,2-1-1 0,4-3 3-2,6-6-2 2,0-4 3 0,0-2-3 0,0-5 1-2,28-7-1 2,-7-2 1 0,10-4-2 0,-4-4 2-1,-4 0-2 0,6 0 1 2,-4-5-2-1,-2-25 0-2,0-6-1 2,-5-6 1 0,2-8 0 1,-7 2 0-4,-6 3 0 3,6 11 1 0,-7 12 0 0,-1 7-1-2,0 11 1 2,-5 4 1 0,0 0-1-1,0 0 2-1,0 0 1 2,0 13 15 0,3 24 11 0,2 7-17-2,0 4 4 2,6 1 0 1,-4-2 0-2,10-2-5 0,-1-9-4 1,-9-8-6 0,7-11 3 0,-7-10-3-2,1-7-2 1,3 0-7 1,-10 0-16 0,12-10-24-2,-10-24-40 2,-3 1-47 0,0 16-100 0,0 6-350-2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06:32.96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5" units="cm"/>
      <inkml:brushProperty name="height" value="0.055" units="cm"/>
    </inkml:brush>
  </inkml:definitions>
  <iact:action type="add" startTime="27662">
    <iact:property name="dataType"/>
    <iact:actionData xml:id="d0">
      <inkml:trace xmlns:inkml="http://www.w3.org/2003/InkML" xml:id="stk0" contextRef="#ctx0" brushRef="#br0">13678 15836 727 0,'0'0'259'6,"0"0"-110"2,0 0-47 0,0 0-50 1,0 0-22-4,0 0 7 4,-39 99 10-2,26-71-5 1,12-6-3-2,-2 0 1 2,0-5-6 0,3-5 0 0,0-4-6-2,0-6-6 2,0-2-5 0,0 0-1 0,0 0-3-2,0 3 3 2,3-3-3 0,24 8 0 0,20 1-2-2,-5-1 7 2,3-1 2 0,15 0-5 0,3-4-4 1,6 4-2-3,2 0 2 1,3-1 4 1,3 1 1-2,-10 1 2 2,-2-4-3 0,10-4-6 0,7 0-4 0,10 0 3-2,0-4-6 2,5-17 0 0,3 4 1-2,-5 3-1 2,-9 6 3 0,-2-1 2 0,2 1 1-2,-4 3-1 2,-14-2-4 0,6 6 1 0,-7-6-1-2,-9 5-1 3,1-1 1-2,-5 3-2 1,-3 0 0-2,-12 0 1 2,1 0-2 0,0 0 1 0,-16 0 0-2,7 0 0 2,-5 0-1 0,-6 0 1 0,13 0-1-2,-9 0 0 2,-1 0 2 0,-3 0-2 0,-3 0 0-2,-9 0 0 2,3 0 2 0,-9 0-1 0,-2 0-1-2,0 0 0 3,0 0-2-2,0 0-1 1,0 0-1-2,0 0 0 2,0 0-3 0,0 0-1 0,0-17-6-2,3-5 3 2,1-8 10 0,-4 10-1 0,0 3-12-2,0 0-37 2,0 0-54 0,-22-6-72 0,-17 3-25-2,19 15-68 2,-3 5-200 0</inkml:trace>
    </iact:actionData>
  </iact:action>
  <iact:action type="add" startTime="28624">
    <iact:property name="dataType"/>
    <iact:actionData xml:id="d1">
      <inkml:trace xmlns:inkml="http://www.w3.org/2003/InkML" xml:id="stk1" contextRef="#ctx0" brushRef="#br0">14578 17145 518 0,'0'0'247'4,"0"0"-73"4,0 0-54 1,0 0-16-2,0 0-13 1,0 0-1-2,0 73-25 3,0-73-22-2,0 0-18-1,5-17-8 2,14-39-8 0,4-28 8 0,10-25-6-2,5-19 4 2,-3 5-1 0,1 5-2 0,3 15 4 0,-14 26 0 2,-7 21 5-4,0 22-6 3,-14 14 2-5,3 8-12 3,-5 7-3 1,-2 3-2 0,0 2 1-2,0 0 1 2,0 0 1 0,-31 11 14 0,-11 17 7-2,2 9-7 2,-5 2 0 0,4 1-5 0,2-13-6 0,16-3-4-2,3-11 0 2,7-1-2 0,10-7 1 0,3-5 1 0,0 0-2-2,0 0 5 2,0 0-5-2,0 0-4 2,23 0 0 0,17-17 3 1,0-20 1-4,13-8-1 3,-2-14-1 0,-2-8 2 0,-1 5-1-2,-15 12 1 2,-6 19 0 0,-14 17 1 0,-11 12 1-2,-2 2 0 2,0 0 8 0,0 9 1 0,0 38 24-2,0 8-25 3,0 6 1-2,0-4-1 1,2-5 1-2,1-15-8 2,7-1-1 0,-3-11-2 0,0-12-3-2,7 1-2 2,0-8-15 0,-2-2-22 0,5-4-33-2,3 0-65 2,-8 0-70 0,-5 0-204 0</inkml:trace>
    </iact:actionData>
  </iact:action>
  <iact:action type="add" startTime="31799">
    <iact:property name="dataType"/>
    <iact:actionData xml:id="d2">
      <inkml:trace xmlns:inkml="http://www.w3.org/2003/InkML" xml:id="stk2" contextRef="#ctx0" brushRef="#br1">16651 15822 392 0,'0'0'297'8,"0"0"-145"-1,0 0-56-1,0 0-32 2,0 0-7 0,0 0 0 0,-27 269 9-2,16-226 1 2,9-7 3 0,2-7-6 0,0-8-20-2,0-6 11 2,0-13-18 0,0-2-4 0,0 0-6-2,0 0-7 2,20 0-9 0,3 0 0 0,18 0 1-2,15 0 8 2,4-14 1 1,3 3 8-1,11-1-3-3,3 4-3 3,-3 3-3 0,3 5 2 0,4 0 0-2,2 0-9 2,7 0 1 0,1 0-8 0,3 0 0-2,6 5-3 3,0-5-2-2,3 0-1 1,7 0 0-2,-21-13 2 3,-5 1-1-2,-5 4 2 1,-6 1 2-1,-12 5 1 1,0 0 1 0,-15 2-4 0,-2 0-2-3,-11 0 4 4,-8 0-3 0,-10 0 0-1,-1 0 1-3,-12 0 0 3,-2 0 2 0,0 0-1-1,0 0-1 0,0 0 0 1,0 0-1-1,0 0-1 1,0 0 0-2,0 0 0 2,0 0-1 0,0 0 1 0,0 0-1-2,0 0-2 2,0-3-7 0,-16-20 2 1,-7-1 3-3,-1-10 4 2,-2 6-2-1,20 4-3 1,-1 1-16-1,7 4-38 1,0-3-39 0,0 2-41 0,26 3-53-3,-9 17-122 4,6 0-161-1</inkml:trace>
    </iact:actionData>
  </iact:action>
  <iact:action type="add" startTime="32660">
    <iact:property name="dataType"/>
    <iact:actionData xml:id="d3">
      <inkml:trace xmlns:inkml="http://www.w3.org/2003/InkML" xml:id="stk3" contextRef="#ctx0" brushRef="#br1">19402 17413 285 0,'0'0'331'8,"0"0"-100"0,0 0-52-2,0 0-55 2,0 0-39 0,0 0-17 0,0 0-3 0,19 24-9-2,-19-24-4 2,0 0-19 0,-19 0-14 0,-41-19 23-2,-14-15-10 2,-13-10 6 0,-11-11-5 0,-4-6-8-2,-16-7-5 4,7-8 6-4,-3 6-3 2,14 9-1-2,0 7 1 2,16 10-2 0,3 9 2 0,4 1-4-2,11 1-6 2,-5 2-6 0,8 1-1 0,2 2-2-2,9-1 0 2,4 9-4 0,8 1 1 1,1-3 2-4,1 1-1 3,8 2-2 0,1-3 0 0,7 5 0-2,0-1 0 2,15 8-1 0,-6 1 1 0,13 9-2-2,0 0-1 2,0 0 3 0,0 0 0 0,0 0-3-2,0-3 3 2,0 3 1 1,0 0 3-2,0 0-2 0,20 0-1 0,15 0-1 1,5 0 2 0,5 0-3-2,15 0 2 2,1 5-1 0,1 4 0 0,-4-3 0-2,-14-1 1 2,-8 1 0 0,-12-3 0 0,-11 0 0-2,-10-3 1 2,-3 0-1 0,0 0-2 0,0 0 0-2,0 0-3 2,0 0-5 0,0 0 1 0,-24 0 4-2,-20 0 4 2,-8 0 0 0,-4 0 0 0,-2 0 1-2,4 0 2 2,2 0-3 0,7 0 0 0,9 0 0-2,8 0-1 3,8 0-1-2,8 0 0-1,5 0 1 2,-3 0 0 0,10 0 2 0,0 0 2 0,0 0 0-2,0 10 0 2,0 22 4 0,0 4-3 0,0 9 4-2,20 8 0 2,12 7-2 0,-5-4-1 0,-2-6-1-2,-9-12-1 2,0-18-1 0,-15-8-2-1,-1-8-1 0,0-4-7 2,3 0-19-2,2 0-35 1,0 0-56-2,6 0-70 2,-11 0-75 0,3 0-278 0</inkml:trace>
    </iact:actionData>
  </iact:action>
  <iact:action type="add" startTime="36568">
    <iact:property name="dataType"/>
    <iact:actionData xml:id="d4">
      <inkml:trace xmlns:inkml="http://www.w3.org/2003/InkML" xml:id="stk4" contextRef="#ctx0" brushRef="#br2">21229 13327 17 0,'0'0'16'8,"0"0"-8"0,0 0-2-2,0 0 26 2,0 0 41 0,0 0 26 0,0 0 36-2,43-32 13 2,-30 30 3 0,-5-4-23 0,2 3-14 0,-7-3-34-2,0-2-25 2,-3-4-10 0,0 7-6-2,0-2-6 3,0 2 0-2,0 5-15 1,-28 0 10-2,-20 0 15 2,0 0-7 0,-11 5-8 0,-2 24-13-2,-3 6-4 3,8 3-8-2,2 8 1 1,8 5 0-2,8 4 3 2,10 6 1 0,-1 1-3 0,15 5-2-2,1 2 2 2,10 1-2 0,3 5 2 0,0 4-1-2,3 0 3 3,35-6-1-2,5-9-5 2,17-10 3-4,8-10 4 3,4-6-6 0,-7-10 1 0,8-12-3-2,-9-9 2 2,11-7 1 0,-4 0-1 0,7-15-1-2,-1-25 0 2,3-9-1 0,-16-17 0 0,-1-1 1-2,-9-5 0 2,-13-4-1 0,-2 2 2 0,-19-5 0-2,-1 2-1 3,-15 0 0-2,-4 1-1 2,0 0 0-4,0 4 0 3,-26 0 1 0,-9 14-1 0,1 11 0-2,-1 10 0 2,-1 12 0 0,-9 3 0 0,-8 4 2-2,-7 9 0 2,-1 4-1 0,-15 5 0 0,8 0-1-2,-4 0 7 2,8 25 6 0,3 1-1 0,2 7-1-2,2 7-3 3,9 7 1-2,-5 13 0 2,13 7-1-4,0 6 6 3,12 5-3 0,-5 3 0 0,13 4-7-2,10-7 0 2,4-4-3 0,6-7 4 0,0-5 0-2,20-2 7 2,34-7-6 0,18-9 0 0,4-7-2-2,3-12 1 2,11-10 2 0,-13-13-1 0,6-2 0-2,-2 0-3 4,-4-22-1-4,-6-22-2 3,-2-18 0-4,-15-15 0 3,-3-18-1 0,-12-10 0 0,-16-4 0-2,-9 3 1 2,-11 13-1 0,-3 17 1 0,0 14-1-2,-13 13-1 2,-17 12 0 0,-20-1-1 0,0 1 0-2,-20 10 3 2,-1 3 0 0,-16 17-4 0,0 7 4-2,-1 0 0 3,-5 22 1-2,-3 24 6 2,15 6 0-4,13 8-1 3,7 4-4 0,9 10 0 0,16 2 1-2,11 5 3 2,15 3 3 0,10-2 7 0,0-4-4-2,4-1-2 2,43-8 0 0,27-5-5 0,10-12 0-2,20-10-3 2,12-20-3 0,-15-16 3 0,-2-6-4 0,-25-3 2-2,-23-44-4 2,-18-21-8 1,-17-20-31-4,-16-7-43 3,0-3-65 0,0 64-79 0,-25 15-232-2</inkml:trace>
    </iact:actionData>
  </iact:action>
  <iact:action type="add" startTime="38598">
    <iact:property name="dataType"/>
    <iact:actionData xml:id="d5">
      <inkml:trace xmlns:inkml="http://www.w3.org/2003/InkML" xml:id="stk5" contextRef="#ctx0" brushRef="#br2">9927 13346 482 0,'0'0'222'7,"0"0"-92"0,0 0-29 1,0 0-23 0,0 0-15-2,0 0-1 2,-131-23-13 0,88 23-6 0,-4 0-4-2,-6 11 5 2,12 14-3 0,-5 10-6 1,1 4-4-4,-1 8-10 3,2 8-7 0,5-6-5 0,8 3-3-2,1 2-3 2,7 3 1 1,5 5 8-2,3 6 2 0,12-1-1 0,3 4-1 1,0-6 1 0,0-1 1-2,18-2-8 2,23-3-1 0,3-3-2 0,9-8 3-2,-6-7-6 2,8-6 1 0,8-8 1 0,6-10-4-2,2-5 2 2,8-9-3 0,-5-3 2 0,-7 0 1-2,-11-20-1 2,-11-14-2 0,-4-6 2 0,-2-7 1-1,-1-15 0 0,-6-14 0 1,-2-14 1 0,-8-10-1-2,-2-5 0 2,-1 8 2 0,1 1-2 0,-7 14 2-2,-10 6-1 2,-3 6-1 0,0 11-1 1,0 3 0-4,-26 8 0 3,-7 12 0 0,-5 1 1 0,-8 10-2-2,-6 6 2 2,4 4 0 0,-9 8 2 0,-4 0-1-1,0 7 0 0,-8 0 3 1,-1 9 3 0,-4 21 4-2,8 11-3 2,5 4 1 0,4 7-1 0,9 10 3-2,5 6-1 2,2 7 0 0,8 7-2 1,5 3 4-4,1 4-4 3,20-2-2 0,-6-3 1 0,13-5-4-2,0-10 3 2,8-8 2 0,43-11 1 0,22-2-5-1,12-14 0 0,27-7-3 1,-1-7 2 0,4-11 2-2,-11-9-5 2,-13 0-3 0,-18 0 1 0,-1-39 1-2,-11-26-2 2,-14-19 1 0,-4-20 2 0,-9-20-1-2,-11-5 1 2,-10-10 0 0,-13 7 0 0,0 17-1-2,0 17 0 2,-32 26 1 0,-6 21-1 0,-4 17-3-1,0 14 1 0,-14 17-3 1,-7 3 6 0,-8 0 4-2,-19 40-2 2,9 11 4 0,1 5-5 0,9 0 0-2,11-8-1 2,20-12-4 0,19-13-5 0,13-12-4-2,8-9-12 2,0-2-17 0,29 0-10 2,21 4-30-6,3-4-48 4,-32 0-83 0,-4 0-156 0</inkml:trace>
    </iact:actionData>
  </iact:action>
  <iact:action type="remove" startTime="40932">
    <iact:property name="style" value="instant"/>
    <iact:actionData xml:id="d6" ref="#d5"/>
  </iact:action>
  <iact:action type="add" startTime="40940">
    <iact:property name="dataType" value="strokeEraser"/>
    <iact:actionData xml:id="d7">
      <inkml:trace xmlns:inkml="http://www.w3.org/2003/InkML" xml:id="stk6" contextRef="#ctx0" brushRef="#br3">16790 18761 640 0,'0'0'266'13,"0"0"-118"-12,0 0-68 7,0 0-29 0,0 0-51 0,0 0-20-2,19-11-91 2,-19 11-150 0</inkml:trace>
    </iact:actionData>
  </iact:action>
  <iact:action type="remove" startTime="41823">
    <iact:property name="style" value="instant"/>
    <iact:actionData xml:id="d8" ref="#d4"/>
  </iact:action>
  <iact:action type="add" startTime="41830">
    <iact:property name="dataType" value="strokeEraser"/>
    <iact:actionData xml:id="d9">
      <inkml:trace xmlns:inkml="http://www.w3.org/2003/InkML" xml:id="stk7" contextRef="#ctx0" brushRef="#br3">28527 18444 838 0,'0'0'197'10,"0"0"-107"-3,0 0-49-2,0 0-41 3,0 0-32 0,0 0-73 0,0 0-204-2</inkml:trace>
    </iact:actionData>
  </iact:action>
  <iact:action type="add" startTime="43945">
    <iact:property name="dataType"/>
    <iact:actionData xml:id="d10">
      <inkml:trace xmlns:inkml="http://www.w3.org/2003/InkML" xml:id="stk8" contextRef="#ctx0" brushRef="#br0">21380 13160 341 0,'0'0'292'8,"0"0"-136"-1,0 0-55-1,0 0-39 3,0 0-13-1,0 0 0-1,0 0 6 0,-174-33-3 0,108 53-9 1,-9 12 1 2,-5 11 4-6,-1 10-2 5,7 9-17-1,7 3-11-1,8 6-7-1,3 4-3 2,13 10-5 0,9 4 8 2,12 7 2-5,12 0 10 3,10-5-3 0,0-3-5 0,4-9 1-3,35-6-2 4,18-17-4-2,11-9-3 2,13-17-2-2,12-15-3-1,3-12-3 2,-1-3 3 1,14 0 1-4,-21-10-2 3,5-13 4 1,-16-9 0-2,-9-7 1-1,-8-10-2 2,-7-16-4 1,-5-11 1-2,-9-10 0 0,-6-3-1 0,-5-5 2 1,-9-5 0 0,-2 1-1 0,-12 1 0-2,-5 13 3 2,0 11-3 0,0 8 1-2,0 11-2 2,-8 7 0 0,-9 10 0 1,-6 7-1-4,-8 8 0 3,-5-2-1 0,3 8 1 0,-21-1 2-2,-2 3 1 2,-2 6-1 0,-9 2 0 0,3 6 0-1,-8 0 1 0,8 0 1 1,0 0 0 0,0 25 0-2,-5 6 1 2,11 11 5 0,-2 12-5 0,8 10 7 0,-3 12-1-2,1 9 0 2,11 7-2 0,2 5 2-2,18 0 0 2,0 1 3 0,10-4 4 0,13-5-2-2,0-5 1 2,0 5-7 0,39-5 3 0,19-3-3-1,17-6-2 0,14-19-4 1,8-13-3 0,3-17 6-2,3-21-4 2,-5-5 2 0,3 0-4 0,-6-40 0-2,-11-13 0 2,-10-20 0 0,-7-20 1 0,-14-18-2-2,-9-20 0 2,-19-6 0 0,-9 5 1 0,-16 13-3-2,0 27 0 2,-11 21-6 0,-19 23-32 2,-11 17-97-5,18 31-59 2,-3 0-126 1</inkml:trace>
    </iact:actionData>
  </iact:action>
  <iact:action type="add" startTime="45460">
    <iact:property name="dataType"/>
    <iact:actionData xml:id="d11">
      <inkml:trace xmlns:inkml="http://www.w3.org/2003/InkML" xml:id="stk9" contextRef="#ctx0" brushRef="#br0">9966 13261 527 0,'0'0'155'6,"0"0"-32"2,0 0-43 0,0 0-28 0,0 0-5-2,0 0 12 2,0 0-20 0,-451-127-5 0,380 127 2-2,-4 23 2 2,7 14-6 0,-2 14 3 0,6 14-13-2,5 4-10 2,2 12-4 0,17 3 1 0,8 10 6 0,3 5 10-2,17 2-2 2,12 5-7 0,0 4-1-2,9 8-7 2,34-3 2 0,17-11-6 0,12-18 5-2,9-15-1 2,4-23 2 0,-1-11 2 1,4-18 3-4,-15-10-6 3,6-9-3 0,-9 0-2 0,-6-34-3-2,2-22-1 2,-5-17 1 0,3-19-2 0,-6-13 0-1,-2-5 1 0,-13 1 2 1,-6 6 1 0,-14 1 1-2,-2 6-3 2,-5 0 1 0,-15 3-1 0,-1 8-1-2,0 6 2 2,0 14-3 0,0 14 1 1,-17 17-1-4,-7 14 1 3,-3 8 2 0,-14 11 1 0,-8 1-1-2,-10 0 4 2,-9 0-4 0,-5 11 1 0,-5 3-1-1,7 0-1 1,-2 3-1 0,5-3 0-1,-1-1 0-1,15 5 0 2,5 8 0 0,8 0 0 0,0 14 3-2,2 5-2 2,7 9 9 0,-7 5 2 0,9 3-2-2,2-1 1 2,5 6-4 0,7 7 2 0,3 5-2-2,10 5 13 2,3 3-3 0,0-2 4 0,0-3 0-1,36-7-4 0,21-11 2 2,7-8-3-2,17-11 1-1,3-2-9 2,12-13 6 0,-8-10-6 0,12-14-4-2,9-6-4 2,-5-6 0 0,-2-36-4 0,-12-17 2-2,-5-14 1 2,-24-15-1 0,-13-10 1 0,-15-17-1-2,-13-9 2 2,-12-2-2 0,-8 5 0 0,0 10 2-1,-2 15-1 0,-37 12-1 2,3 13 1-2,-12 11-1-1,-9 11 2 2,-3 6-1 0,-7 4 1 0,-7 5 1-2,-6 6-1 2,-4 17 0 0,-6 11 0 0,6 0 1-2,0 44 0 2,2 24-1 0,8 16 2 0,7 15-1-2,9 5-2 2,3 8 2 0,13 10-1 0,14 4 1-1,12 0 1 0,9-11 0 1,7-20-1 0,12-16 2-2,49-17-1 2,14-13 1 0,9-13-2 0,0-15-2-2,3-14-1 2,-7-7 0 0,-12-7-5 1,-4-45-12-4,4-24-50 3,-7-16-74 0,-51 43-65 0,3 12-190-2</inkml:trace>
    </iact:actionData>
  </iact:action>
  <iact:action type="add" startTime="47266">
    <iact:property name="dataType"/>
    <iact:actionData xml:id="d12">
      <inkml:trace xmlns:inkml="http://www.w3.org/2003/InkML" xml:id="stk10" contextRef="#ctx0" brushRef="#br0">16125 12435 308 0,'0'0'552'8,"0"0"-340"0,0 0-78 0,0 0-38-2,0 0-46 2,0 0-6 0,0 0 0 0,-251 31 2-2,151-22 4 2,-4-1 2 0,-12-5 5 0,3-1-13-2,-3 1-6 2,-7-3-8 0,-2 0 0 0,-5 0-9-1,-11 0 6 1,-7 0-2-1,-4 0-1 1,4 0-9-2,10 0-6 2,8 0-2 0,15 0 0 0,5 0-2-2,10 0-4 2,18 9 0 0,8-4 0 0,23 0-1-2,10 5 0 2,9-5 2 0,21 1-3 0,-2 0 2-2,6-3 0 2,-7 5 0 0,-1 1 0 0,7 1 0-1,-5 12 3 0,9 4-3 2,1 10 3-2,0 9-4-1,-4 6 2 2,4 8-2 0,0 5 1 0,-4 1-1-2,-6 6 1 2,8-4-2 0,-8 9 1 1,3 11-1-4,-3 5 1 3,6 13 1 0,-5 1 0 0,11 1 1-2,-2 3-1 2,-1 4 0 0,4 8 2 0,0 0-2-1,0 0 1 0,0-4-2 2,0-5 4-2,0-9-4-1,7-6 1 2,9-1-2 0,-7-6 3 0,9 13-2-2,0 2 2 2,2 2-2 0,-1 1 2 1,-2-11-1-4,4-6-1 3,-5-21 2 0,-5-14-1 0,2-12 3-2,-7-11 10 2,-6 3-10 0,1 0-4 0,8-1 0-2,-6 5 1 2,-3 0-2 1,0-3 2-2,0 1 0-1,0-4-1 2,0-8 3 0,0-3-2 0,0-6 2-2,0-1-2 2,0 0 0 0,0 0-1 0,0 6-1-2,0-3 1 2,0-6 0 0,0-3 0 0,0-5 1-2,0-3-1 2,0-3 0 0,0 0-3 0,0 0 1-2,0 0 0 2,9 0 2 1,10 0 0-2,-2 0 3-1,19 0-2 2,-8 0 0 0,11 2 0 0,22 1 1-2,11-3 0 2,15 0-1 0,15 0 0 0,18 0 0-2,-3-3-1 2,7-6 1 0,-11 4 3 0,-12 2-3-2,-17 1 0 2,0 2-1 0,-7-6-1 0,-2-1 0-1,-4 0-3 0,1-4 4 1,0-1-1 0,-4 1 1-2,-1 3 0 2,2-1 1 0,-5 1 0 1,-3-1-2-4,-2 0 1 3,-11-2 0 0,6 3 0 1,-12-4 0-4,-1 2-1 3,-1 2 2 0,-4-1-2 0,-8 1 1-2,8-1 0 2,-3 1 0 0,-5-1 1 0,11 3-1-1,-1-1 0 0,-2-2 0 3,3 0 1-4,-10 6-1 0,3-2 1 2,-7 5-2 0,-2 0 2 0,-7 0 0-2,4 0-1 2,3 0 0 0,-2 0 0 0,2 0 0-2,4 0 0 2,0 0 1 0,-7 0-1 0,-3 0 0-2,-11 0 0 2,-2 0 0 0,5 0 0 0,-6 0-1-2,-3 0 0 2,0 0 1 1,0 0-4-2,0 0 2-1,0 0-5 2,1-9 4 0,7-1-9 0,5-7 5-2,0-6-8 2,-6-2 5 0,0-6-1 0,5-6 1-2,-8-8 2 2,-4-5-2 0,0-16 4 1,0-6-4-4,0-1 7 3,0 3-7 0,-4 2 5 0,1 11 2-1,3 2 3 0,0 4 0 2,0 1 0-2,0-1-2-1,0 0 3 2,0-7-2 0,7-7 2 0,9-3-2-2,-12 1 2 2,10 8-2 0,-7 2 1 0,1 8 0-2,-5-3 0 2,2 10-1 1,-5 0 0-2,3 5 2-1,-3-2-2 2,4-6 2 0,8-5-1 0,-11-3 0-1,12-7 0 0,-6-5 0 2,-4-5 0-2,-3-3-1-1,0-8 2 2,0-4-2 0,0 4 0 0,0 2 1-2,0 9 1 2,0 5-1 0,0 6 0 0,0 6 0-2,0 2 0 2,0-3 0 0,0 7 0 0,0-1 0-2,0 3-2 2,0 9 2 0,0 2-1 0,-3 6 1-2,-4 8 0 2,-3 3-1 1,10 9 0-2,-3 0 1-1,3 4 0 3,-1-4-1-2,-2-2 0 2,-9-5 1-4,11 0-3 4,-15 8 3-2,-5-5-1 2,-2 1-4-4,-4 0 3 3,-10-2 1 0,1-8-2-2,14 5-1 3,4-4-6-1,2 3-10-1,8 5 0 2,8-1-7-3,0 1-17 2,0-2-33 2,0 0-28-7,0 5-24 6,0 9-81-1,8 0-223 0</inkml:trace>
    </iact:actionData>
  </iact:action>
  <iact:action type="add" startTime="50441">
    <iact:property name="dataType"/>
    <iact:actionData xml:id="d13">
      <inkml:trace xmlns:inkml="http://www.w3.org/2003/InkML" xml:id="stk11" contextRef="#ctx0" brushRef="#br1">22510 14211 496 0,'0'0'219'5,"0"0"-66"3,0 0-53 0,0 0-36-2,0 0-13 2,0 0 20 0,-3-45-19 0,-37 45-14 0,-10 0-5-2,3 0-4 2,-13 20 1 0,4 14 2-2,-5 11-5 2,-6 4-11 0,3 8-4 1,-2 8-7-2,12 8-2-1,3 6 1 3,12 10 2-2,14 2 1 1,2 4 13-2,6 1 2 2,17-6-1 0,0-1-7-1,0-8 2 0,22-6 0 1,24-9 2 0,24-6 1-2,11-10 5 2,-2-5-3 0,6-5-14 0,-3-10-2 0,-8-5-1-2,-7-15-2 2,-2-10-2 0,5 0-2-2,-4-15 1 2,15-30-1 0,8-11 2 0,-1-11-1 0,-8-12 1-2,-6 2 0 2,-23-4-1 0,-2-1 1-1,-22 4 0 0,-8-3-1 1,-4-1 1 0,-15 1-1-2,0 2 0 2,0 4 1 0,-15 4-2 0,-27 4 2-1,0 3 0 0,-14 3 0 2,-11 6 1-1,-5 4-1-2,3 3 2 1,0 9-2 1,5 2 1 0,5 6 0 0,5 6 2-2,3 5-2 2,2 9 0 0,1 6 1 0,5 5 0-2,-11 0 11 2,6 36 6 1,-11 30 8-2,-5 11-5 1,7 16-5-1,1 3-6 1,12 0 0-3,7-1-6 4,-2-2 1-1,17 3-2 0,3-4-1-2,3 3 3 1,16-4-1 2,0-9 6-1,9-5-3 0,39-3 7-2,18-4-2 1,27 3 4 2,7-14-2-2,6-11-10 0,-10-17 3 0,-12-15 0 2,-8-9-8-2,-16-7-2-1,-15 0 2 2,-5-18-5 0,0-18-8-2,-7-12-22 2,-8-11-30 0,-10-8-58 1,-15 38-71-4,0 1-123 3</inkml:trace>
    </iact:actionData>
  </iact:action>
  <iact:action type="add" startTime="51864">
    <iact:property name="dataType"/>
    <iact:actionData xml:id="d14">
      <inkml:trace xmlns:inkml="http://www.w3.org/2003/InkML" xml:id="stk12" contextRef="#ctx0" brushRef="#br1">11099 14236 763 0,'0'0'241'8,"0"0"-118"-2,0 0-67 2,0 0-41 0,0 0 21 1,0 0-19-4,0 0-3 3,-269 34-9 0,209-7 0 0,7 5 4-2,9 10 26 2,1 12 21 0,2 10-10 0,-2 18-16-1,2 6-8 0,5 4-10 1,0 4-8 1,5 8-2-4,5-3 0 3,19 0 3 0,0-8 9 0,7-4 14-2,0-4-3 3,0-4-4-2,26-2-14 2,1-17 15-4,11-10-6 3,1-6-10 0,6-10-3 0,14-5-2-2,2-12-1 2,25-9-2 0,5-10 2 0,6 0 0-1,6-17 1 0,-6-23-1 1,-8-14 1 0,4-12 4-2,-25-8-5 2,-3-5 4 0,-14-5-4 0,-19 0 3-2,-11-4-1 2,-13-1-1 0,-8 2-1 1,0-1 0-4,0 6 0 3,-21 5 0 0,-11-1-1 0,-4 6 2-2,-16 7-2 2,8 11 0 0,-9 3 1 0,5 8-3-1,-6 7 3 0,-5 7-1 1,8 8 3 0,-5 1-1-2,-2 6-1 2,1 1 1 0,6 8 0 0,-1 5 2-2,4 0-3 2,5 0 6 0,-3 0-3 3,2 5 3-8,5 16 7 5,-2-2-5 0,17 3-3 0,-10 1-2-2,8 6-1 2,3 13 1 0,-7 12 0 0,9 13 10-1,2 14 10 0,-1 11-9 1,6 13-7 0,-1-1 2-2,1 5-4 2,9-11 6 0,5-8 1 0,0-8 5-2,5-7-2 2,37 2-5 0,8-5-2 1,1-4-1-4,10-11 1 3,9-7 1 0,-7-18-6 0,13-15-3-2,12-17 0 2,-4 0-2 0,9-21 2 0,-9-37-2-1,-4-24-1 0,-19-19-2 1,-18-7-2 0,-5 4-8 0,-6 11-24-2,-12 15-38 2,-8 5-59 0,-12 58-75-2,0 10-129 2</inkml:trace>
    </iact:actionData>
  </iact:action>
  <iact:action type="add" startTime="53373">
    <iact:property name="dataType"/>
    <iact:actionData xml:id="d15">
      <inkml:trace xmlns:inkml="http://www.w3.org/2003/InkML" xml:id="stk13" contextRef="#ctx0" brushRef="#br1">18654 12395 385 0,'0'0'236'5,"0"0"-82"3,0 0-36 0,0 0-1 0,0 0 0-2,0 0-31 2,0 0 15 0,-276-35-13 0,189 39-16-2,-8 10-2 2,-12-2-10 0,-6-3-16 0,-4-1-4-2,-4-3-1 2,10-2-6 0,-2 1-5 0,10-4 0-1,-2 0-8 0,-2 0-1 1,17 0-8 0,-3 0-1-2,17 0-7 2,10-12 2 0,7 0 1 0,11 7-2 0,12 2-2-2,0 1-2 2,15 2 1 0,1 0 0-2,10 0 0 2,0 0-1 0,-6 0 3 0,9 0-3-1,-6 0 1 0,8 0-1 1,-5 0 0 0,1 0 2-2,1 0-2 2,-5 0 1 0,-6 2-1 0,-2 10-1 0,4-4-3-2,-2-3-2 2,-1 5 0 0,5-6 0-2,7 2-1 2,-1-3 1 0,9 1 3 0,0-4 3-2,0 0 3 2,0 7-2 0,0 10 1 0,0 8-2-2,0 10 1 2,0 4-1 1,0 3 1-2,9 3-1-1,-6 2 1 2,2-2-2 0,3 3 2 0,-5 6 0-2,-3 3 0 2,0 7-2 0,0 3 2 0,0 0 0-2,0 4-1 2,0-1 0 0,0 3 1 0,0 4 1-2,0 0-2 2,0-1 3 1,0-2-1-2,0-5-1 0,0 0 2 1,0-3 0 0,0 5-3-1,0-4 1-1,-19 1 1 2,-2-7-1 0,10 1-1 0,-2 0 1-2,7-3 2 2,-4 2-2 0,7-1 0 0,3-1 1-2,-1 2 0 2,1 1 0 0,0 7 1 0,0-2 0-2,0 5 0 2,0 1-2 0,-6 1 2 0,-4-4-1-1,2-6 1 0,-5-8 2 2,10-5 3-2,2 3-1-1,1 2-4 2,0-2 3 0,0 8-3 0,0 0 1-2,0 2-2 3,0 0 4 0,1-7-5-1,7-15 1-2,0-16-2 2,-3-11 0 0,-2 3 2-2,-3-5-2 0,2-1 2 2,6-1-1 0,-5 1-1 0,0-1-1-1,-2 0 1 0,2-5 1 2,1-1 0-2,5 1 0-1,-6 0 1 2,1 2-3 0,5 1 2 0,-5-1-1-2,-4 0 0 2,0 4-1 0,3-2 0 0,-3 5 1-2,3-3 0 2,-3-2 0 0,0-1-2 0,0-4 4-2,0-5-4 2,0 0 2 0,0 0 0 0,1 3 3-2,2 2-1 2,10 4 3 1,-5 4-4-2,8 4 0-1,-3-2 0 2,-6-3-1 0,6-4 1 0,-6-3-1-2,9 2 1 2,2 1 0 0,5-3-1 0,10 7 0-2,11-5 1 2,16-1 0 0,7-3 0 0,17-3 0-2,13 0 0 2,13 0 1 0,1 0 1 0,-1 0-1-1,-3 0 1 0,-5 0-2 2,-10 0 0-2,-5 0 2-1,15 0-2 2,-10 0 1 0,3 0-1 0,2 0 0-2,0 0 0 2,-10 0 0 0,6-3-1 0,1-3 1-2,-7 2-1 2,-6 1 2 0,-1-4-2 0,-16 2 0-2,-4 2 2 2,-3-6-1 0,-11 1-1 0,-1-2-2-2,-16 1 2 2,-3 1 0 1,0 2 0-2,-14 3 0-1,4 3 3 2,1-4-5 0,7 4 3 0,-1-2-2-2,10 0 2 2,-10-1-1 0,14 1 1 0,-17-2 0-2,-3 0-2 2,-11 4 2 0,-5-2-3 0,-1 2 3-2,0 0-3 2,0 0 0 0,0 0 0 0,0 0-3-1,0-3 3 0,0-5-2 2,0-16-1-2,0-20 0-1,0-15 4 2,0-5 0 0,-1-3-2 0,-12-1 3-2,7 3 1 2,-1-2-1 1,7 3 0-2,0-8 0-1,0-6-1 2,0-3 1 0,0-17 0 0,0-12 1-2,7-4-1 2,6-8 0 0,-7 10 0 0,7 3 0-1,-4-2 0 0,2-1 0 2,1-3 1-2,4-4-2-1,4 5 1 2,-2 4 0 0,-2 6-1 0,-3 6 1-2,0 7 0 2,1 10 0 0,-7 4 0 0,-7 10-1-2,3 0-2 2,0-3 2 0,-3-5-1 0,6 1-1-2,-2 3 0 2,-4 10 3 0,0 10 0 0,3 7-2-2,-3 6 1 2,0 5 1 1,0 8-1-2,0 3-1-1,0 7 0 2,0 5 0 0,0-5-4 0,0-2 3-2,0-3-1 2,0-5 2 0,0 0 2 1,0-6-2-3,0 3 1 1,-7-4-1 1,-5-1-3 0,4 2-5-1,-5 6 3 1,7 6 1 0,-4 11 1 0,7 5 3-2,3 3 2 2,-9 0-2 0,-10 0 0 0,-17 0 1-2,-9 3 1 2,-10 15 2 0,-3-1-2 0,-1 0 2-2,2 0-2 2,9-7 0-1,-4 0-2 1,11-1 4-2,14-8-3 2,-9 3 1 0,15-4-1 0,-6 0-2-2,-6 0-20 2,5 0-59 0,-5 0-59 0,17 0-74-2,8 0-95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0:26.3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07">
    <iact:property name="dataType"/>
    <iact:actionData xml:id="d0">
      <inkml:trace xmlns:inkml="http://www.w3.org/2003/InkML" xml:id="stk0" contextRef="#ctx0" brushRef="#br0">3323 6569 712 0,'0'0'255'8,"0"0"-101"-2,0 0-13 2,0 0-40 1,0 0-69-2,0 0-17-1,0 0-4 2,20 0-7 0,-20-13 3 0,0-24 11-2,-12-19 39 2,1-14-12 1,-5-11-5-2,3-12-13-1,-7-2-10 2,-1-16-2 0,-2-12-2-1,-4-5-6 0,0-3-2 1,7 21 3 0,9 16 0-2,-1 15 1 3,9 12 4-2,3 7-4 2,0 9-3-2,0 9-2-1,0 15-2 2,0 10-1 0,0 6-1 0,0 7 1-2,0 2-1 2,0 2 0 0,0 0 2 0,0 0-2-2,0 0 1 2,0 0 1 0,0 36 2 0,-9 18-1-2,-9 13 1 2,0 9-2 0,-2-1-1 0,1-4 0-2,4-9 0 2,0-23-2 1,4-11 2-4,3-17-2 3,8-8 2 0,0-3-2 0,0 0 1 0,0 0-5-2,0-22 1 2,0-21 4 0,16-5 0 0,-3-1 0-2,-3-3 1 2,0 2-1 0,0 2 0 0,3 12 0-1,-6 7 2 0,6 12 0 1,-5 9 0 0,0 6 10-2,0 2 12 2,0 0 9 1,1 0 2-4,10 0-2 3,6 7-14 0,-2 17 1 0,9 3-4 0,-8 3-4-2,-6-3-5 2,5 1-4 0,-10-2 2 0,-7-10-4-2,-2-4-2 2,-4-7 1 0,0-3-9-2,0-2-45 2,0 0-51 0,0 0-70 0,0 0-72-2,0 0-328 3</inkml:trace>
    </iact:actionData>
  </iact:action>
  <iact:action type="add" startTime="8349">
    <iact:property name="dataType"/>
    <iact:actionData xml:id="d1">
      <inkml:trace xmlns:inkml="http://www.w3.org/2003/InkML" xml:id="stk1" contextRef="#ctx0" brushRef="#br0">6223 5538 765 0,'0'0'239'8,"0"0"-113"-2,0 0-63 2,0 0-3 0,0 0-19 0,0 0-21-2,0 0 14 2,-11 256 3 0,8-200-5 0,-3-2-1-2,6-13-1 2,0-9-8 0,0-13-3 0,0-4 3-1,0-9-6 0,0-2 2 1,0 1 2 0,13 5 2-2,13-3-12 2,15 0 2 0,15-1 1 0,8-4 6-2,13 1 3 3,3-3 1-2,9 0-4 2,7 0-7-4,13 0 6 3,2 0-1 0,7 0 5 0,-2-3 8 1,1 3-6-4,1 0-4 3,-5-2-5 0,6-1 2-1,12-7-13 0,-6-3 7 2,0 0-3-2,-5-2-1-1,-7 7 0 2,-3 8 6 0,3 0 0 0,-4 0-1-2,7 0 3 2,-1 12-5 0,1-1 5 0,-5-2-9 0,-1 1 2-2,-15-3 0 2,-1-7-8 0,-10 0 0 0,-4 0 0-2,2 0 0 2,-8 0 0 0,-7 0 0-1,-1 0 0 0,-5 0 0 2,3 0 0-2,0 0 0 1,0 0 0-2,8-17 0 2,2 4 0 0,0-4 0-2,7 7 0 2,12 1 0 0,-6 4 0 1,10 5 0-4,-4 0 0 3,-5 0 0 0,-8 0 0 0,1 0 0-2,2 0 0 2,-5-3 0 0,2-1 0 0,4 1 0-1,-4-2 0 0,-4 3 0 2,1-1 0-2,-9 0 0 1,9-1 0-2,0 4 0 2,-2-1 0 0,7 1 0-2,2 0 0 2,3 0 0 0,13 0 0 1,-3 0 0-4,-13 0 0 3,-7 0 0 1,-5 0 0-2,-8 0 0-1,-8 0 0 2,-8 0 0 0,4 0 0 0,-2 0 0-1,-7 0 0 1,6 0 0 0,-1 0 0-1,2 0 0 1,-4 0 0-1,8 0 0 0,-4 0 0 1,4 0 0-2,-8 1 0 2,8 3 0 0,-6-4 0 1,8 6 0-4,1 0 0 3,7 2 0 0,-1 2 0 0,7 5 0-2,0 2 0 2,-5-2 0 0,0 2 0 0,-14-7 0-1,-11 1 0 0,-11-2 0 2,-21-4 0-2,-1-5 0 1,-7 0 0-2,0 0 0 2,0 0 0 0,0 0 0-2,0-5 0 2,0-38 0 0,0-22 0 0,0-16 0 0,0-1 0-2,0 15 0 2,0 19-13 0,-3 17-29-2,3 23 2 2,-4 8-34 1,-4 0-50-1,-10 0-41-1,-16 37-33 1,17-9-98 2,1 4-329-5</inkml:trace>
    </iact:actionData>
  </iact:action>
  <iact:action type="add" startTime="9777">
    <iact:property name="dataType"/>
    <iact:actionData xml:id="d2">
      <inkml:trace xmlns:inkml="http://www.w3.org/2003/InkML" xml:id="stk2" contextRef="#ctx0" brushRef="#br0">13703 7124 229 0,'0'0'199'5,"0"0"-61"3,0 0 30 0,0 0-32-2,0 0-39 1,0 0-10 2,0 0-20-1,62 30-16-2,-62-18-18 2,-23-3-2-1,-16 2-7 2,-22-4 18-4,0 3-12 3,-14-5-5 0,-6-5-1 1,-4 0-3-4,-12 0-8 4,0-3-4 0,-3-16 2-3,0-4 0 1,0 6 2 1,7 0 2 0,2 6 1-1,0 2-6 0,4 2-5 0,13-1 2 2,0-1-1-2,14 1 4 0,16-1-1 1,4-6 1-1,7-1-4 2,10-8-3-2,3-9 1 0,-4-8 0 1,7-14 3 0,-2-6-6-3,2-10 2 4,10 4 0-1,-7 0-1 0,14 5-2-1,-2 3 3 0,-3 8-3 0,2 6 1 2,-7 6 0 0,10 9 0-3,-6 6-1 3,-4 6 0 0,7 3 0-7,2 3 0 6,-5 4-1 2,2 6 1-3,-2-1-1-1,3 3 1 2,-4 0 0 0,-6-4 0 0,8 4-3-2,-11 0 0 1,-7 0 3 3,-1 22 11-4,-8 13 9 1,4 7-4 0,4-3-6 2,-5-2-4-2,11-8-3 0,-1-8-2 0,9-5 0 2,-3-12 0-1,13-4 0-3,0 0 0 4,0 0 0-2,0-4 1 1,13-26 7-2,13-6-7 2,-1-6 1 0,4 0-3 0,-2 3 1-2,-6 1-1 2,11 8 0 0,-5 6 3 0,7 11-1-2,-11 9-2 2,1 4 6 0,-5 0 1 0,12 13 14-1,-1 29-2 0,-7 12-1 2,11 0-10-2,-14 0 6-1,0-10-9 2,-7-16-1 0,-6-15-3 0,-4-4-1-2,2-9 0 2,3 0-6 0,0 0-15 0,5 2-42-2,-6-2-44 2,5 6-40 0,-11-6-114 0,2 3-483-2</inkml:trace>
    </iact:actionData>
  </iact:action>
  <iact:action type="add" startTime="12669">
    <iact:property name="dataType"/>
    <iact:actionData xml:id="d3">
      <inkml:trace xmlns:inkml="http://www.w3.org/2003/InkML" xml:id="stk3" contextRef="#ctx0" brushRef="#br1">1456 4338 336 0,'0'0'241'8,"0"0"-78"-2,0 0-40 2,0 0-42 0,0 0-41 0,0 0 7-2,0 0 14 2,7-10-12 0,-7 10-7 0,0 0-13-2,0 0-4 2,0 0-3 0,0 0 1 0,0 0 3-2,-13 3 19 2,-10 7-18 0,2 2-6-2,-2-2-7 2,-1 5-7 0,3-1 0 1,-2-2 0-2,3 1 1-1,-3-1-1 2,-3-1 1 0,2-1-2 0,0 2-1-2,-2 3-1 3,0 2-1-2,5 0 1 0,-2-2-1 0,3 7 4 1,-1-7-6 0,4 0 4-1,4 2-2 0,0-3 2 1,0 2 4 0,-4 3 0 0,4 3 8-2,-2 3-5 2,1-3 0 1,2 0-7-1,-1-2-1-2,-3 2-3 1,12 4 3 1,-9 0 0 1,2 4-1-3,7 4 1 1,-5 1 1 1,5 2 4 0,1 0-4-2,3 0 1 2,0-3-4 1,0 1 1-2,0 2-2-1,0-3 2 2,0 3-1 0,0-10 0 2,0 3 0-4,0-3 2 2,0-5 7 0,0 1-1-1,0-1 1-1,0-2-6 2,0-3 1 0,0 2-2 0,0-2-1-2,4 6 0 2,8-1 4 0,3 4 3 0,2 1 2-2,10 2 1 2,-2-4-2 0,3 1-1 0,1-5-3-2,1 1-1 2,1-9 0 0,-1 0-3 0,6 0 0-2,-2-5-1 2,6-3 0 0,1 3 1 0,2-4 2-2,-2-2-4 2,2-2 2 0,-2 0-3 1,2 0 0-4,2 0 1 3,-4 0-1 0,2-17 0 1,-2 0 1-5,-2-2-2 4,-7 1 3 2,7 1-3-3,-8-2 3-1,-1-2-1 2,-1-3-1 0,3 4-1-2,-3-2 0 2,-2 2 1 0,-3-2 0 0,2-3-1-3,0 2 0 3,-2-1 1 1,0 0 0-2,-4 4 0 2,-3 0 0-3,-1-2-1 2,-9 2-1 0,7 1 0 1,-7-6 1-4,6-1 0 3,-6 2 1 0,6-5-1-2,-6 1 1 3,5 1-1-2,-8-7 0 2,8 0 1-2,-8-6-1-1,1 0 1 2,-2-2-1 0,-1 1-1 1,-2 4 2-4,0 6 0 3,0 2-1-1,0 7 1 1,0 0-2-1,0 2 2 1,0 1 0 0,0 1 0 0,-13-1-5-2,-1-2 5 1,-8-5-4 1,-11 0 4 1,5-8 0-3,-5 2 0 3,-2-5 0-2,2-1 0 1,-2 7-1-2,0 4 2 2,9 7-2 1,-1 5-1-4,6 3 1 2,-8 2 0 2,-1 5-1-1,-6-4 1 0,2 6 1-3,-3-2 0 4,3 0 0-1,5 2-1 0,5-1-1-3,0 4 2 4,8 0-9-1,2 0-13-1,-1 0-33 0,-3 0-45 1,0 0-41 0,15 0-109 0,3 14-425-2</inkml:trace>
    </iact:actionData>
  </iact:action>
  <iact:action type="add" startTime="19106">
    <iact:property name="dataType"/>
    <iact:actionData xml:id="d4">
      <inkml:trace xmlns:inkml="http://www.w3.org/2003/InkML" xml:id="stk4" contextRef="#ctx0" brushRef="#br1">3531 11834 552 0,'0'-15'128'8,"0"8"-73"-1,0 0 24-1,0 2 8 2,0 0-8 0,0-2 0 1,0 6 3-4,-2-6-5 3,-6 2-1 0,-2 0-13 3,0-4-13-8,-3 3-11 5,0-3-6 0,-2 3-8 0,2 4-2-2,0-1-9 2,-5 3 5 0,6-2-7 0,-4 2 3-2,-4 0 2 2,4 0 2 0,-5 0 2 0,1 0 1-2,3 0-4 2,-6 0-5 0,2 7-4 1,-3 3-5-4,0-3-1 3,4 3-3 0,1-2 5 1,-1 0-4-4,4 1 2 3,2 1 4 0,-5 5 0 0,10-4 0-1,-5 0-2 0,2 3 0 1,3 1-2 0,1-2 1-2,-6 4-2 2,4 1 2 0,2-1 0 0,-1 1 1-2,-3 5-1 2,5-2-1 0,-3 3 2 1,0 4-3-4,1 4 3 3,0 3-4 0,-2 2 4 0,4 0-3-2,-6-3-1 2,5-4 0 0,-5-1-1 0,10-10 0-1,-1 4 0 1,-3-1 2-1,1-3-2 1,3 7 2-2,-1 3 2 2,1-2 0 0,3 7 1 0,0 2 0-2,0-2 0 3,0 5-5-2,0-4 3 2,0 0-3-4,0 2 2 4,0-3-2-2,0 1 2 2,0-5-1-3,0-3-1 2,0-1 3-1,3-4 0 1,4 1 2-1,6-1-1 1,-6 0 3-1,14 5-5 2,-13-6-1-3,4 0 0 2,-1-8 3 0,-2-1-4 0,7-4 2-1,0 1-1 0,1-1 3 0,7-1 1 2,0 0-4-3,5-1 2 2,2 0-1 0,2-5-1 0,6-1-1-2,2 4 1 2,-1-4-3 2,4 0 3-3,-4 0-3 0,-3 0 4 1,3 0-4 0,1 0 3-1,2-9-2-1,4-4 1 2,3-1 0 1,-3-1 0-2,-4 1 1-1,4 1-1 2,-14-2 1 0,5-2-2 0,-5 0 1-2,3 2-1 2,-8 0 1 0,-1 0 0-1,2 4 0-1,-5 0-1 2,0 1 0 0,8-5 1 0,-4-2 0-2,1 0-1 2,-2 1 1 0,-4 0 1 0,-5-2-1-2,2-5-3 3,-1 1 2-3,-5-6-1 3,-1-4 0-4,3 2 2 4,-3-10-2-2,-4-2 1 3,0-2-1-6,-5-3 1 4,-4 6 0 0,0-7 1 0,0 3-3-2,0-2 3 2,-4 1-1 0,-12 2 0 0,1-1 0-1,-1 3 1 0,-7 3-1 1,13-4 0 0,-10 6 1-2,2 1-1 2,2-1 0 0,0 9 0 0,-4-1 1-2,3 5 0 2,-6 1-1 0,5 1 1 1,-1 2 0-4,5 1-2 3,-12 4 2 0,3 2 0 0,-5 1 0-2,-2 1 0 3,-1 2 2-2,-1 1-1 1,0-1 0-1,-1 4-1 0,1 0 4 1,-3 0-3 0,6 1 0-2,2 1 3 3,4 0-4-2,-3 0 3 1,2 3 1-2,0 0 0 3,5-2 0-2,4 0-2 2,2-1-1-4,8 3-2 3,0-4 1 0,1 4-1 0,4 0-9-2,-15 0-35 2,7 0-74 0,-11 7-88 0,6 10-63-1,8 4-538 0</inkml:trace>
    </iact:actionData>
  </iact:action>
  <iact:action type="add" startTime="21145">
    <iact:property name="dataType"/>
    <iact:actionData xml:id="d5">
      <inkml:trace xmlns:inkml="http://www.w3.org/2003/InkML" xml:id="stk5" contextRef="#ctx0" brushRef="#br1">3266 15804 358 0,'0'0'375'8,"0"0"-221"0,0 0-53-1,0 0-3 0,0 0-23 1,0 0-7 0,0 0-3-2,-13-4-15 2,-6 4-9 0,-4 0-7 0,-4 0 2-2,2 0-2 2,-4 7-3 0,1 8-2 1,-1-1-7-4,2 3-3 3,4-1-7 0,-6 3 5 0,7 1 0-2,-1 0 2 2,2 2-4 0,-2 4-3-2,3 0-3 3,-3 1-4-2,2 1 0 1,-2 9-3 0,3 3 5-1,0-1-1 0,4 5 1 1,1 5-3 0,-1-5 0-2,9 4-2 2,-5-3-1 0,12-4 3 1,-4 6-2-4,1-8 7 4,3 1 2-2,0 1 3 1,0-1-5-2,0-3-2 2,0-1 0 0,0-3-1 0,7 1 2-1,12-2-2 0,2-4 2 1,5 2-3 0,4 1 2-2,6-4-2 2,2 3-1 0,6-6-3 0,-4 1 2-2,4 1-1 2,-4 0-2 0,-1-7 0 1,6-8-2-4,0 1 1 3,2-7 0 0,2-5 1 0,10 0-2-2,1 0 2 2,-2 0 1 0,6-9-1 0,-8-1 0 0,-4-5 2-2,-1-1-4 2,0-1 2 0,-5-6-1-2,3-7 1 2,-1-5 0 0,-4 2-2-2,-4-4 2 2,-3 3 0 1,-1 0 0-2,-6 1 0-1,-2-1 0 2,1-3-2 0,-8-5 2 0,0-5-1 0,-2-10-2-2,-2 1 1 2,-1 3 2 0,-9-3 1 0,6-1-1-1,-10 10 0 0,4 5-3 1,-7-1 3 0,0 5 0-2,0-2 0 2,0-2-2 0,0 6 1 0,0-1 1-2,0-1 0 2,0 4 0 0,-3-1 0 1,-17 6-5-4,13 4 5 3,-9 6 0 0,3-2-2 0,1 5 1-2,-4 2 0 2,-4-3 1 0,3 0-2 0,-9 3 2-1,2 1 0 0,-9 3 2 2,-3 3-2-4,-8-1 5 4,-3 1-5-2,0 5 4 1,1-1-1 3,-2 3 2-8,2 0 0 5,5 0-1 0,-3 0 1-1,4 0 5 0,-2 5 3 2,1 10-3-2,5-4-4 1,-2-2 0-2,12-4-5 2,9-3-1 0,1-2 1 1,4 0-1-3,1 3 1 1,-1 0 0 1,-1 1 3-2,0-3-3 3,3 3-1-2,0-4 3 1,3 2-2-2,4 1-1 2,1 4 0 0,2-5-14 0,-7 6-29 1,3 12-51-4,4 15-48 3,-3-16-99 0,3 9-249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0:26.3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8513">
    <iact:property name="dataType"/>
    <iact:actionData xml:id="d0">
      <inkml:trace xmlns:inkml="http://www.w3.org/2003/InkML" xml:id="stk0" contextRef="#ctx0" brushRef="#br0">4155 9307 315 0,'0'0'504'9,"0"0"-384"-4,0 0 5 3,0 0-17 0,0 0-32 0,0 0-3-2,-1037-4-7 2,797 4-6 0,-1-15 7 0,3 6-12 0,14 7-14-2,24 2-6 2,23 0-13 0,29 0-13-2,25 0-4 2,23 0-2 0,32 0-3 0,28 0 0-2,19 0-6 2,9 0-28 0,12 0-16 1,0 0-18-4,26 0-17 3,44 0-70 0,-17 0-101 0,7 0-425-2</inkml:trace>
    </iact:actionData>
  </iact:action>
  <iact:action type="add" startTime="8881">
    <iact:property name="dataType"/>
    <iact:actionData xml:id="d1">
      <inkml:trace xmlns:inkml="http://www.w3.org/2003/InkML" xml:id="stk1" contextRef="#ctx0" brushRef="#br0">3956 9461 747 0,'0'0'279'8,"0"0"-160"-2,0 0-37 2,0 0 4 0,0 0-1-2,0 0-13 2,-856 62 7 0,609-89-1 0,1-1-9-2,9 8-22 3,13 0-8-2,22 6-22 2,22 6-16-4,36 6-2 3,20 2-4 0,24 0-33 0,26 0-60-2,21 0-75 2,53 0-130 0,3 0-762 0</inkml:trace>
    </iact:actionData>
  </iact:action>
  <iact:action type="add" startTime="9819">
    <iact:property name="dataType"/>
    <iact:actionData xml:id="d2">
      <inkml:trace xmlns:inkml="http://www.w3.org/2003/InkML" xml:id="stk2" contextRef="#ctx0" brushRef="#br0">22246 9290 545 0,'0'0'291'7,"0"0"-182"0,0 0-21 1,0 0 5-2,0 0-15 2,0 0 10 0,0 0-7 0,-1178 45-20-2,856-47-1 2,-3-24-1 1,1 0-13-2,6-1-20-1,21 7-8 2,29 3-18 0,35 6 0 0,47 9-4-1,50 2-19 0,42 0-18 1,47 0-20 0,34 0-12-2,13 5-13 2,54-3-39 0,39 4-82 0,-27-6-94-2,2 0-306 2</inkml:trace>
    </iact:actionData>
  </iact:action>
  <iact:action type="add" startTime="10232">
    <iact:property name="dataType"/>
    <iact:actionData xml:id="d3">
      <inkml:trace xmlns:inkml="http://www.w3.org/2003/InkML" xml:id="stk3" contextRef="#ctx0" brushRef="#br0">22142 9448 656 0,'0'0'225'6,"0"0"-118"1,0 0 13 1,0 0-25 0,0 0-8-2,0 0 0 2,-1318 22-18 0,992-41-11 1,6-13-12-4,15 7-14 4,34 8-18-2,31 17-8 2,35 0-6-4,34 0-4 3,31 27-38 0,25 0-37 0,18 8-40-2,97-26-78 2,0 4-166 0</inkml:trace>
    </iact:actionData>
  </iact:action>
  <iact:action type="add" startTime="12693">
    <iact:property name="dataType"/>
    <iact:actionData xml:id="d4">
      <inkml:trace xmlns:inkml="http://www.w3.org/2003/InkML" xml:id="stk4" contextRef="#ctx0" brushRef="#br1">2839 6935 313 0,'0'0'480'8,"0"0"-334"-2,0 0-59 2,0 0-16 0,0 0-35 0,0 0-8-2,7-25 16 2,-7 22 25 0,-5 1-15 2,-8 2-6-6,-2 0-5 4,0 0-1 0,-11 0-4 0,6 0-9-2,-1 0-5 2,2 0-9 0,-2 0 1 0,-2 0-6-2,-1 0 6 2,0 0-4 0,-5 5 5 0,3 9-1-2,-2 1 1 2,2 2 1 0,-2 5-7 0,1 3 0 0,-5-3-4-2,-6 6 1 3,2-3-6-2,-3 1 1-1,4-1-2 2,2 0 1 0,5 4-1-2,2-2 3 2,12 3 1 0,-2 0 2 0,0 4 2-2,3 0-2 2,8 1 0 0,-2 8-5 0,-2-3 3 0,9 1-1-2,-4-4 0 2,-2-5-4 1,6 6 3-2,0-5-2 0,0 5-1 0,0 3 3 1,0 2-2 0,0-2 1-2,0 6-1 2,0 2 1 0,0 5-1 0,10-1 0-2,-1-2 2 2,1-7 2 0,0-9-3 0,2-10-2-2,4 0 2 2,-3-8 0 0,6-3 0 0,6-1 2-2,-2-1-3 2,14 3 2 0,7-2-2 0,-1 2 0-1,7-6 0 0,-7 4-2 2,1-8 2-2,-1 2-2-1,4-5 2 2,-3-2-3 0,-4 3 4 0,-1-3 0-2,-7 0-2 2,4 0 3 0,-3 0-3 0,-1 0 1-2,7 0-1 2,-1 0 1 0,1-13 0 0,-7 0 0-2,-5-4-1 2,-2 0 2 0,8-7-1-2,-6-8 2 3,3-7-1-2,-2-8 1 2,1-13 0-2,-3-2 1-1,-5-7 0 2,0-4 0 0,-7-9 0 0,-9-6 1-2,-1-7 0 2,-4-6 0 0,0 0-1 0,-16 2-2-2,-16 13 0 2,-4 12-2 0,-8 13 1 0,-1 9 0-2,-2 14-2 2,4 4-1 0,1 12-1 0,5 7-13-2,1 9-58 2,5 6-65 1,21 0-75-2,10 4-141-1</inkml:trace>
    </iact:actionData>
  </iact:action>
  <iact:action type="add" startTime="14456">
    <iact:property name="dataType"/>
    <iact:actionData xml:id="d5">
      <inkml:trace xmlns:inkml="http://www.w3.org/2003/InkML" xml:id="stk5" contextRef="#ctx0" brushRef="#br1">20929 7163 427 0,'0'0'283'7,"0"0"-97"-1,0 0-62 2,0 0-26 0,0 0-23 0,0 0 6-2,0 0-6 2,-42-61-22 0,3 53-10 0,2 1 2-2,-6 5-1 3,-2-2-13-2,6 4-4 2,-9 0-5-4,2 0-6 3,2 0-3 0,3 0-3 0,2 0-1 0,3 4-2-2,9 6 0 2,-7 4 1 0,7 1 5-2,9 2 3 3,-5 1 3-2,4 6-8 1,2 3 0 0,-3 3-1-2,12 11-4 2,-8-1 0 0,-4 2-6 0,4 2 1-2,12 5 1 2,-9-4-1 1,5 2 1-2,6-2 3-1,-1-1 2 2,3 4 2 0,0 0-5-2,0-3 1 2,0-3-3 0,0 7-1 0,0-5 1-2,0 8-1 2,0 3 1 0,5-1-2 0,3-4 2-2,2-8-2 2,-4-11 0 0,-5-6 1 0,12-8 0-2,-6 0 1 3,12 0 2-2,2 1 1 2,12-5 0-2,-3 1 3-1,8-3-6 2,1-2 1 0,6-7 1-2,4-2-1 2,-5 0 0 0,11-2-2 0,-3-23 3-2,8-6-2 2,9 0 6 0,-4-3-2 0,-2 9 7-2,-7-1 4 2,-14 6-3 0,-3 2-2 1,-11-8-6-4,1-5-4 3,-4-13-2 0,-7-8 0 1,-9-10-3-4,0-4 2 3,-9-11 1 0,0-1 0 0,0-7 0-2,0-1 0 2,-25-2-1 0,-8 4-1 0,-6 13 1-2,5 15-2 2,4 13-3 0,-6 16-10 0,15 9-16-2,-3 16-37 2,1 2-47 0,-2 0-69 0,18 11-90 0,5 12-553-2</inkml:trace>
    </iact:actionData>
  </iact:action>
  <iact:action type="add" startTime="16091">
    <iact:property name="dataType"/>
    <iact:actionData xml:id="d6">
      <inkml:trace xmlns:inkml="http://www.w3.org/2003/InkML" xml:id="stk6" contextRef="#ctx0" brushRef="#br1">3662 8079 709 0,'0'0'223'8,"0"0"-128"0,0 0-29 0,0 0-40-2,0 0-11 4,0 0 10-4,0 0 10 2,-17-16 5-2,-4 16 19 2,1 0-8 0,-9 0-6 0,3 0-7-2,-2 0-7 2,-2 11-10 0,2 6-9 0,-4 0-4-2,5 3 4 2,-2-3-6 0,4 1 5 0,-1 2-2-2,6 0 9 2,-9 4 2 0,7 5 0 0,-1-1-6-2,4 6-2 2,2-4-2 1,5 2-1-2,-1 5 4-1,3 0-5 2,-3 4 0 0,1-1-7 0,4-2 1-2,-5 3-2 2,7-6 0 0,-1 7 2 0,1 3-2-2,6-2 3 3,0 2-1-2,0 3 1 1,0 0-2 0,0 2 1-2,13 4-1 2,7 0 0 0,6 4-1-2,0-7 3 2,2-7-2 0,-5-7 0 0,10-10 2-2,-2-6 0 2,9-4 7 0,1-7-6 0,-5-1 10-2,5-1 4 2,-2-5-7 0,-1 1 0 0,5-4-5-2,1 0-3 3,9 0-2-2,7-38-1 2,8-18 2-4,4-13-3 3,1-17 2 0,-5-6 3 0,-12-1 1-2,-15-3 5 2,-18 2 3 0,-5 0-6 0,-18 4-2-2,0 7-5 2,-5 1 0 0,-28 4-5 0,-14 1 3-2,-6 10-4 2,-7 8-4 0,-3 13-16 0,9 19-33 0,3 7-39-1,2 20-64 0,45 0-97 2,1 0-609-4</inkml:trace>
    </iact:actionData>
  </iact:action>
  <iact:action type="add" startTime="17711">
    <iact:property name="dataType"/>
    <iact:actionData xml:id="d7">
      <inkml:trace xmlns:inkml="http://www.w3.org/2003/InkML" xml:id="stk7" contextRef="#ctx0" brushRef="#br1">21865 7916 164 0,'0'0'287'9,"0"0"-113"-2,0 0-43 1,0 0-17-2,0 0-41 2,0 0-27 0,0 0 17 0,-17-17 0-2,-4 17-6 2,-15 0-14 1,6 0 9-2,-4 3-6-1,-6 14-17 2,-4 3-9 0,-8 7 1 0,7 4-9-2,-8-1 1 2,6 8-1 0,4-1 4 0,5 2-6-2,-1 5-3 4,16 1 0-4,1 3 2 3,3 0 1-4,-1 3 0 3,2-1-4 0,0 1-1 0,5 4-2-2,2 2-1 2,1 2 1 0,10 10-2 0,0-3 1-2,0 1-2 2,18 2 6 0,14-5 2 0,-2-5 15-2,8-6-8 2,-2-2 0 0,5-9 1 0,-2-7-2-2,1-3-2 3,1-15-6-2,5-11 1 1,11-6-4-2,8 0 0 2,7-6-3 0,5-21 3 0,0-13 2-2,-10-7 4 2,12-16-2 0,-18-9-5 0,-3-10 0-2,-14-9-2 2,-21-4-1 0,-7 0-2 0,-12-1 3-2,-4 2-1 2,0 6-1 0,-40-4 0 0,-20-2-2-2,-8 10-16 3,-13 19-26-2,-15 20-37 1,9 25-44-2,54 20-95 2,5 3-277 0</inkml:trace>
    </iact:actionData>
  </iact:action>
  <iact:action type="add" startTime="30085">
    <iact:property name="dataType"/>
    <iact:actionData xml:id="d8">
      <inkml:trace xmlns:inkml="http://www.w3.org/2003/InkML" xml:id="stk8" contextRef="#ctx0" brushRef="#br0">11149 14282 345 0,'0'0'187'4,"0"0"15"4,0 0-11 0,0 0-40 0,0 0-27-2,0 0-32 2,91-52-29 0,-213 75-3-2,-65 1 18 2,-55-17-1 0,-45-7 2 0,-40 0 10 0,-7-22-15-2,-6-12-19 3,6 4-39-2,36 4-9 1,29 9-5-2,46 6-2 2,52 11 0 0,44 0-1 1,37 0-10-4,46 2-11 3,24 3-10 0,20 3-17 0,0 5-20-2,30 6-36 2,53 10-64 0,-31-16-79 0,13-3-214-2</inkml:trace>
    </iact:actionData>
  </iact:action>
  <iact:action type="add" startTime="30450">
    <iact:property name="dataType"/>
    <iact:actionData xml:id="d9">
      <inkml:trace xmlns:inkml="http://www.w3.org/2003/InkML" xml:id="stk9" contextRef="#ctx0" brushRef="#br0">10850 14517 539 0,'0'0'210'7,"0"0"-41"1,0 0-19 0,0 0-74-2,0 0-37 2,0 0 88 0,0 0-9-2,-545 29 5 2,271-29-4 1,-11 0-23-2,11 0-28-1,21 0-36 3,40-5-17-1,37-2-14 1,47 4-1-1,37 1-5-3,40-1-31 3,23-2-32 1,29 1-44-2,0 4-17-2,43 0-15 3,-2 0-102 0,-5 0-309 0</inkml:trace>
    </iact:actionData>
  </iact:action>
  <iact:action type="add" startTime="30773">
    <iact:property name="dataType"/>
    <iact:actionData xml:id="d10">
      <inkml:trace xmlns:inkml="http://www.w3.org/2003/InkML" xml:id="stk10" contextRef="#ctx0" brushRef="#br0">9234 14749 618 0,'0'0'302'6,"0"0"-145"2,0 0-72 0,0 0-20-2,0 0 3 2,0 0-4 0,-3 611-13 0,-7-460 4 0,10 7-7-2,0 5-10 2,0-6 6 0,0-11-6 1,0-20-15-4,7-29-4 3,-1-26-7 0,8-27-6 0,5-16 3-2,19-11-3 2,29-3 6 0,33-2-3-2,37-4-6 2,23-3 7 0,21 0-9 0,13 5 2 0,6-8 0-2,5 3 4 3,-1 3-2-2,-10-1 1 2,-17 8-3-4,-13 4 14 3,-19 4-7 0,-25-10 1 0,-27 1 2-2,-38-8-6 2,-16-2 5 0,-26-4-7-2,-11 0-5 2,-2 0-3 0,0-24-8 0,-37-37-3-2,-12-24 8 2,-23 0 6 0,-11 4-4 0,2 10 1-2,1 21-1 2,6 18 0 1,15 8 2-2,27 14-3-1,9 4-4 2,10 3 6 0,13 3 3 0,0 0 5-2,0 0 5 2,16 0 6 0,44 23 13 0,17 25-24 0,15 6 3-2,0 12 4 2,-10 1 14 0,-7-5 4-2,-11-3-8 2,-16-15 1 0,-9-6-1 0,-18-11 5-2,-5-7-8 2,-16 4-7 1,-3 13-12-2,-50 12-4-1,-31 11-2 2,-16-6 3 0,-13-5-2 0,8-4-1-2,5-9-15 2,15-4-31 0,9-2-33 0,13-10-49-2,50-20-76 2,13 0-106 0</inkml:trace>
    </iact:actionData>
  </iact:action>
  <iact:action type="add" startTime="31987">
    <iact:property name="dataType"/>
    <iact:actionData xml:id="d11">
      <inkml:trace xmlns:inkml="http://www.w3.org/2003/InkML" xml:id="stk11" contextRef="#ctx0" brushRef="#br0">27079 14635 675 0,'0'0'265'8,"0"0"-151"-2,0 0-41 2,0 0 5 0,0 0 25 0,0 0 0-2,0 0-7 2,-1365 15-5 0,1025-30-9 1,19 2-32-4,24 9-9 3,24 4-17 0,31 0-19 0,42 0-5-2,39 5-2 2,49 14-34 0,43-9-31 0,43 2-38-2,26-2-29 2,55 7 47 0,45 9-52 0,-19-12-45-2,-7 0-200 2</inkml:trace>
    </iact:actionData>
  </iact:action>
  <iact:action type="add" startTime="32288">
    <iact:property name="dataType"/>
    <iact:actionData xml:id="d12">
      <inkml:trace xmlns:inkml="http://www.w3.org/2003/InkML" xml:id="stk12" contextRef="#ctx0" brushRef="#br0">26665 15017 334 0,'0'0'440'7,"0"0"-232"-1,0 0-75 2,0 0-92 0,0 0 61 0,0 0 9-2,-825 60-19 2,436-60 9 0,-24 0-7 1,28 0-23-4,27 0-18 3,43 0-35 0,67 6-16 0,54-2-2-2,63-4-35 2,58 0-65 0,57 0-49 0,16-8-18-2,60 3 27 2,10 5-97 0,-16 0-523 0</inkml:trace>
    </iact:actionData>
  </iact:action>
  <iact:action type="add" startTime="32791">
    <iact:property name="dataType"/>
    <iact:actionData xml:id="d13">
      <inkml:trace xmlns:inkml="http://www.w3.org/2003/InkML" xml:id="stk13" contextRef="#ctx0" brushRef="#br0">24824 15510 517 0,'0'0'364'6,"0"0"-189"2,0 0-70-2,0 0-23 2,0 0-16 0,0 0-4 0,74 483-11-2,-56-350-3 2,3 7 1 0,-1-3-15 0,3-13 2-2,-5-20-6 2,2-17-4 0,-13-31-9 0,5-19-6-2,-11-24-2 2,-1-13 6 1,0 0-15-2,0 0-4-1,-13 0-6 2,-42-1 7 0,-42-16 3 0,-23 2 5-2,-34 1 5 3,-10 6-3-2,3 8 9 1,5 0-7-2,11 0 0 2,14 11-2 0,18 11-5 0,16-5-1-2,26 0-1 2,29-9 0 0,22-1 0 0,13-7 0-2,7 0-4 2,0 0-6 0,0-8-13 0,15-22 22-2,10-9 1 2,4-2 0 0,9-8-3 0,5-4 3-2,7 1 0 2,0 5 0 0,4 6 1 0,0 10-1-2,-11 2 4 3,-2 9-4-2,-18 3 2 1,0 4-1-2,-10 11-1 2,-9 2 1 0,-4 0-1 0,0 0 0-2,0 0 1 2,-7 7 3 0,-42 33-4 0,-12 14 3-2,-19 4-2 2,-1 0-1 0,1-1 1 1,15-3 0-3,10-12-1 2,28-14 1-1,13-8 8 1,14-11 19-2,0-8 25 3,16 11-3-2,45-1 1 1,19 3-40-1,17 3 0 1,3 0 6-1,-16 0 7 2,-7 3 10-3,-20 0-3 2,-14-1-29 0,-18-3-2-1,-9-7 0-1,-9 0 0 3,-7 0 0-2,0-5 0 1,0 2-81-2,0-6-44 3,0 0-41-1,0 0-46 0,0 0-70-2,0 0-546 2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0:26.3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153">
    <iact:property name="dataType"/>
    <iact:actionData xml:id="d0">
      <inkml:trace xmlns:inkml="http://www.w3.org/2003/InkML" xml:id="stk0" contextRef="#ctx0" brushRef="#br0">2404 5273 95 0,'0'0'16'7,"0"0"-14"2,0 0 6-2,0 0-8-1,0 0-20 2,0 0-45 0</inkml:trace>
    </iact:actionData>
  </iact:action>
  <iact:action type="add" startTime="15429">
    <iact:property name="dataType"/>
    <iact:actionData xml:id="d1">
      <inkml:trace xmlns:inkml="http://www.w3.org/2003/InkML" xml:id="stk1" contextRef="#ctx0" brushRef="#br0">3026 4059 52 0,'0'0'89'8,"0"0"-5"-3,0 0-9 3,0 0-32 0,0 0 2 0,0 0 18-2,0 0-6 2,145-434 24 0,-145 428 66 0,0 6 5-1,0 0-26 0,0 20-21 2,-8 38-33-1,-28 30-25-3,-9 24 10 3,-19 26-17 1,-12 32-9-1,-17 34-12-2,-7 31 2 2,-5 31 0 0,-2 9 3-1,1 3-10-1,-2-9-4 3,0-24 1-2,8-23-2 1,10-25-4-1,22-29-2 1,16-27-1 0,16-40-1 0,16-40 0-3,15-29-1 4,5-32 0-1,21-2-10 0,71-67 4-2,50-45 5 2,50-58 2 0,41-58-2-1,44-63-2-1,22-39 2 3,9-17 2-1,-8 10-1 0,-36 33 2-2,-32 42 6 2,-32 39 0-1,-27 36-1 2,-33 29 2-4,-27 34-5 4,-43 36 1-1,-32 40 0-1,-18 50 11 0,-20 66 36 1,-2 109 9 0,-64 98-53 0,-47 69-2-2,-35 46-2 2,-31 17 1 0,-23-12 1 0,-9-22 2-2,7-28 18 2,20-28-6 1,27-31 0-1,36-35-10-3,32-54 0 4,30-62-5-2,27-67-4 1,32-51-1-2,35-30-1 2,105-98-11 0,86-80 12 0,98-82 3-2,38-63-3 2,16-59 3 0,-27-29-3 0,-49 8-9-2,-49 30 4 2,-34 64-1 0,-46 76 5 0,-44 75-1-2,-31 66 2 2,-44 54 1 1,-34 53 7-2,-20 56 9-1,-39 126 15 2,-65 112-24 0,-53 109-4 2,-44 49 0-4,-34 21 2 2,-25-15 4 0,-9-32 9 0,5-47 6-2,13-60-11 2,26-68-14 0,49-75-1-1,58-66 0 1,52-60 0-2,66-50-1 2,92-109-17-2,123-85 5 1,123-101 14 0,78-74 0 2,55-51-1-1,1-41-11-3,-50 10 1 4,-77 44-6-1,-84 73 0-1,-77 100 7 0,-51 88 2 1,-53 73 7-1,-39 45 2 2,-37 28 5-3,-4 105 1 1,-61 99 8 2,-64 114-13-1,-59 77 4-2,-45 53-5 2,-23 29 1 0,-6-13 7 0,20-26 7-2,35-60 1 1,45-87-8 2,43-88-1-1,42-88-7-2,41-67 2 3,32-48-3-2,112-121-16 0,101-107 5 0,123-115 10 1,87-101 0 0,40-58-13-1,14-44-12 0,-31 6-6 1,-44 46 7 0,-49 75 1-1,-61 105 19 0,-57 102 5 1,-63 92 0 0,-57 73 6 0,-44 47 3-3,-48 123 9 4,-23 101-5-1,-97 119-9 0,-71 104-3-3,-69 63 1 4,-37 31 7-2,-14-1 1 1,10-44 8-1,19-52 3 0,36-81-6 1,42-81-5 0,33-92-4-2,51-77-6 2,57-79-7 0,41-59-6 0,140-130-27-1,112-121 38 0,139-117-1 1,86-87 1 0,48-59-8-2,-23-13-8 3,-69 33-2-2,-92 61 1 1,-89 89 5-2,-64 109 10 3,-66 102-3-2,-53 79 5 1,-46 59 2-2,-24 45 1 2,-71 122-1 0,-69 105 3 0,-71 126-3-2,-60 71 4 3,-53 44 12-1,-52-4 1-1,-11-45 1 0,0-57-10 1,54-79-4 0,72-88 2 0,81-74-2-2,89-67 3 2,73-74-5 0,85-55-2 0,168-136-6-2,149-116 6 2,135-115-2 0,71-74-4 0,9-66-10-3,-44-33-19 3,-89 30 20 0,-102 79 9 0,-93 115-13-2,-89 137 8 2,-72 102 8 0,-51 74 3 0,-59 53 2-2,-19 83 12 2,-105 107-4 0,-76 104-2-2,-76 86-1 2,-49 62 15 0,-40 26 2 1,-12-3-2-2,29-31 9-1,32-62-12 3,48-73-6-2,55-83-4 1,57-87-9-2,74-67-1 3,82-62-2-2,95-69-2 1,148-113-2-2,143-107 6 2,137-91-6 1,76-97-10-2,36-78-22-1,-47-15 5 2,-88 40 7 0,-116 110 16 0,-105 151 4-2,-105 131 7 3,-87 104 23-2,-80 68 3 1,-38 129-8-2,-119 106-18 3,-65 109 0-2,-63 83 2 1,-35 38 0-2,-25 16 4 2,5-16 22 0,12-51 2 0,40-46-20-2,64-73-1 2,56-78-3 1,61-83-4-2,63-79 0 0,58-86-2 1,148-65 0 0,139-128-1-1,118-125-5-1,88-103-1 2,52-83-30 0,-20-66 1-1,-52-4 0 0,-98 59 20 2,-125 112 3-2,-94 148 2-1,-90 131 11 2,-54 92 13 0,-33 61 7 0,-90 118-16 0,-63 94 1-2,-82 106 1 2,-52 58-2 1,-36 44-4-2,-18 7 0-1,8-30 12 2,36-47 13 0,54-63-1 0,55-66-15-2,49-74 3 2,48-69-10 0,60-66 4 0,51-55-6-2,149-127-5 3,148-103 4-2,148-118-5-1,114-92 1 2,44-91-12 0,9-70-4 0,-59 1-27-2,-92 61 18 2,-101 131 4 0,-124 166 13 1,-108 135 13-2,-71 105 15-1,-77 68 25 2,-44 145-22 0,-98 120-16 1,-74 110-2-4,-46 62 2 3,-22 12 11 0,-10-39 9-1,27-65-3 0,32-92-6 2,47-83 1-1,38-80-9-1,63-73-4 0,47-52 1 1,44-33-4-1,119-110-4 0,112-73 2 0,119-88 1 1,94-72-1 0,59-80-8 0,3-61-9-2,-68 5-4 2,-113 73-10 0,-115 135 8 0,-107 146 16-2,-87 138 11 2,-61 143 27 0,-92 141-6 0,-67 121-20-2,-49 48 3 3,-28 2 5-2,-7-42-2 1,-2-62-2-2,22-59 8 2,34-70 6 0,53-72-9 0,73-69-2-2,60-58-8 3,50-38 0-1,148-105-7-1,104-83 7-1,114-89 0 3,63-67-6-2,20-66-18-1,-33-14-20 2,-81 54 7 0,-93 111-3 0,-108 148 33 0,-95 133 7-2,-46 184 49 3,-102 119-47-2,-65 78-1 1,-66 22 3-2,-11-14-1 2,-30-33 14 0,-8-41 9-2,21-47-3 2,26-38 1 0,47-54-10 1,59-54-5-2,62-54-4-1,68-62 2 2,85-37-7 0,135-102-1 0,95-74 1-2,50-66 0 2,-1-15-22 0,-49 33-10 0,-75 82 11-2,-90 118 21 3,-75 85 3-2,-75 135-1 2,-33 66-2-4,-75 37-4 3,-28-18 3 1,-2-57-2-2,8-60-29-1,-3-75-62 2,25-65-64 0,75-60-80 0,31-50-242-2</inkml:trace>
    </iact:actionData>
  </iact:action>
  <iact:action type="add" startTime="24553">
    <iact:property name="dataType"/>
    <iact:actionData xml:id="d2">
      <inkml:trace xmlns:inkml="http://www.w3.org/2003/InkML" xml:id="stk2" contextRef="#ctx0" brushRef="#br1">29330 10401 602 0,'0'0'267'7,"0"0"-131"1,0 0-44 1,0 0-20-3,0 0-17 1,0 0 14 1,0 0 12 0,-220-15 10-2,63 27-18 2,-28-4-2 0,-27-3-10 1,2-5 0-4,-13 0-11 3,-8 0-4 0,-6-8-7 1,-14-11 12-2,-10-2-11 0,-13 5-10 1,-4 8-12 0,9 6-1-2,11-3 0 2,15 5-9-1,25 0-8 1,33 0 0-1,21 0 0 1,24 0 0 0,24 0 0-1,30 0 0-1,14 0 0 2,25 0 0 0,11 0 0 0,19 0 0-2,6 0 0 2,1 0 0 0,7 0 0 1,-1 0 0-4,-8 0 0 3,4 0 0 0,-4 0 0 0,-5 0 0-2,7 0 0 2,-11 0 0 0,-8 5 0 0,9 14 0-1,-8 6 0 0,4 0 0 2,-12-2 0-2,-4-7-6-1,0-6-1 2,-1-5-14 0,2 0 6 1,12-2 3-4,9-1 0 4,2 2 5-2,13-4 4 2,-7 0 3-4,10 0-1 3,-3 2 0 0,-1-2-4 0,4 3 3-2,-3 5-4 2,-10 4 5 0,9 2 1 0,4 5 1-1,0 5 1 0,0 8-2 2,0 15 1-2,0 11 0-1,0 15 1 2,0 19-1 0,7 16 0 0,3 15 2-2,-10 18-3 2,3 12 2 0,-3 15 0 1,0 12 0-4,0 9 0 3,0 14 3 1,0 16-3-2,0 6 5-1,0 5-2 2,0 4 2 0,0-2-3 0,0 5-4 0,0 8 3-2,0-1-2 3,0-5 0-2,10-7-1-1,0-5 0 2,-10-15 0 1,0-12 0-2,0-12 0-1,0-18 1 3,-16-17 0-2,-1-12-1 2,10-14 0-4,-6-6 1 3,10-2 1 0,-2 7-2-2,5 2 1 2,0 8 1 0,0 4 1 0,0 9 2 0,0 8-4-1,0-3-1 1,0-7 1 0,0-13 1-1,0-24-1-1,0-20-1 3,0-17 0-2,0-28 2 1,0-8-2-2,0-18 1 2,0-7 1 0,0-1 3 1,0-4-1-4,0 6 0 3,0 1-1 0,0-1-1 0,0-1-2-2,0 0 0 2,0-7 0 0,0-2 0-2,9-3 0 3,7 2 0-2,17-2 0 2,11 3-2-2,12-3 2-1,4 0 2 2,1 4-2 0,2-3 0-2,-3-1 0 2,-4 6 0 0,2-6 0 1,9 0 0-1,10 0 0-2,7 0 0 1,29 0 0 2,15 0 0-4,17 0 0 3,8 0 0 0,-9 0 0 0,-4 0 0 0,-6 0 0-1,14 0 0 0,12 0 0 2,7 0 0-2,11 0 0-1,-1 0 0 2,3 0 0 0,3 0 0 0,1 0 0-2,-7 0 0 3,-3 0 0-2,-11 0 0 2,-3 0 0-1,-8 0 0-2,-3 0 0 1,-4 0 0 2,12 0 0-3,-9 0 0 1,2 0 0 1,1 0 0 0,-13 0 0 0,-5 0 0-2,-5 0 0 2,-5 0 0-2,-10-6 0 2,-4-2 0 0,-9 3 0 0,-3 0 0 0,-4-2 0-2,7 2 0 3,4 0 0-2,3-4 0-1,3-2 0 2,-5 1 0 0,-10 3 0 0,-10-3 0 0,-4 3 0-2,1-3 0 2,-3 5 0 0,-3-3 0 0,4 3 0 0,-12-1 0-2,5 3 0 2,7-2 0 0,-9 0 0-2,5 2 0 2,1-4 0 1,0 2 0-2,-13-4 0-1,0 1 0 2,-11 3 0 0,-12-1 0 1,-15 0 0-4,-3 3 0 4,-8 3 0-2,-1 0 0 1,-5 0 0-2,-1 0 0 2,-3 0 0 1,-5 0 0-2,0 0 0 0,0 0 0 0,0 0 0 2,0 0 0-2,0 0 0-1,0 0-6 2,0 0-15 1,0 0-4-4,0 0 8 3,0 0 8 0,0 0 7 1,0-5-1-1,0 5 3-3,0 0-4 3,0-3 1 0,0-6-3 0,0-4 2-2,0-4 2 2,-5-2 2 0,-3-7 0 0,1-3 1-1,5-1-2 0,-10-7 3 2,5-8-3-4,-6-5 2 3,3-14-1 0,-3-8 0 0,9 5 0-2,4-19 0 3,0-6 0-2,0-16 2 2,0-18-2-1,0-24 3-2,0-26-3 2,0-21 1-1,7-15-1 2,-7 2 0-4,0 5 1 3,0 8-1 0,0-3 1 0,0-2-1-1,0-23-1 0,0-28 1 2,0-27 0-4,0-10 0 3,0 3 1 0,0 23-1 0,0 32-1-2,-4 24 1 2,1 13 0 2,3 10 0-4,0-4 0 3,0 6 0-4,0 10 1 3,0 10-2 0,0 7 2 0,0 16-2-2,0 5 1 3,0 14 0-2,0 9 0 1,0 0 0 0,0 2 0-2,0 9 0 3,0 13 0-2,0 21-1-1,-12 20 0 2,8 7 1 0,-4 11-1-2,3 5-2 2,-6 4 2 1,10 0 0-2,-11 7 0 2,8 1 0-4,-3-2 1 4,-9-2-3-1,3-3 1 0,-5-7 1-3,-5-3 2 3,0-8-1 1,-2-7 0-2,-6 2 2 0,6 0-4 0,6 5 3 2,-3 12-2-2,6 5 2-1,-2 9-1 3,0-2 0-1,8 3 0-3,-13-2 0 3,5-1 0 0,-15-4 0 0,-3 0 2-2,-18-2 0 2,-7 2-2 0,-33 6 4 0,-13 1-1 0,-29 10 7-2,-25 0 5 2,-13 0 13 0,-13 10-7 0,-7 14 1-1,-24 2-22 0,-7 2 0 2,-2-3 0-2,6-9 0-1,17 5 0 2,17-8 0 0,22 2 0-1,24-7 0 0,28 1 0 1,23-7 0 0,27 8 0-2,9-3 0 2,26-1 0 0,11 2 0 0,2-2 0 0,11-3 0-2,1 2-42 2,-10 1-104 0,13-3-94 0,0 0-144-1</inkml:trace>
    </iact:actionData>
  </iact:action>
  <iact:action type="add" startTime="41901">
    <iact:property name="dataType"/>
    <iact:actionData xml:id="d3">
      <inkml:trace xmlns:inkml="http://www.w3.org/2003/InkML" xml:id="stk3" contextRef="#ctx0" brushRef="#br1">20958 3012 65 0,'0'0'0'7,"0"0"-20"2</inkml:trace>
    </iact:actionData>
  </iact:action>
  <iact:action type="add" startTime="41960">
    <iact:property name="dataType"/>
    <iact:actionData xml:id="d4">
      <inkml:trace xmlns:inkml="http://www.w3.org/2003/InkML" xml:id="stk4" contextRef="#ctx0" brushRef="#br1">20958 3012 103 0,'-115'20'123'6,"115"-20"-46"-3,0 0-34 4,0 0-25 1,0 0-18-2,0 0-14 2,0-20 14 0,0 16 5 0,0 2 108 0,0 2 81-2,2 0 12 2,14 0-59 0,4 0-42 0,3 0-28-2,18 6-11 2,18 3-11 0,21-7-6 0,18-2-10-2,26 0-10 3,21-2 11-2,31-13 12 2,24 8 15-4,28 3-16 3,23 4-1 0,17 0-11 0,23 0-5-2,11 0-10 2,9-4-3 0,-3-5-1 0,-21-2-7-1,-18 7 5 0,-22 4-3 1,-20 0-4 0,-6 0-9-2,-13 9 1 2,6-1-1 0,3-8 3-1,-5 0-4 0,18-8-1 2,-18-21 1-2,-6-1 0 2,-21 10 4-4,-17 8-4 3,2 10 5 0,-22 2-5 0,0-6-1-2,-12-3-3 4,1-4 2-4,4-1-1 2,11 1 3-2,0 0-2 2,8 8 1 0,10-1-2 0,-5 3 1-2,0 3 0 2,-6 0 0 0,-14-3 1 0,-8-4 0-1,-13-8 1 1,-3-2-3-1,12-5 2-1,0 2-2 2,2 3-3 0,3-5-1 0,-6 4-5 0,-10 3-2-2,-2 3 6 2,-10 7 4 0,3 1 2 0,2 1-7-2,-4 1 3 2,2-4-2 0,-3-3 2 0,1 1 1-2,-14-9-1 2,-7 2 3 0,-6 2 0 0,-10-1 0-1,-8 4 0 1,-15 3 1-1,-10 4 0 2,-18 3 0-3,0 0-1 1,-6 0 1 1,-4 0-3-1,-7 0 2 0,-6 0 0 2,0 0-4-2,0 0-7 2,-33 0-14-3,-54 3 4 2,-51 24 23 0,-49 20-1-3,-49 5 1 3,-38 12 0 0,-39-7 1 0,-41-14 0 1,-34-24 0-4,-34-16 1 4,-29-3-2-2,5 0-5 2,1 0 5-4,-13 0 3 3,-21 0 4 0,-8-4 0-2,6-14-5 2,40 0 3 0,43 2-3 0,29-1 8 0,27 6-5-1,5 3-5 0,18 5-1 1,35 3 0 0,20 0 0-2,26 0 1 2,38 0 3 0,26 9-3 0,26 7 0-2,11 3-2 3,19-2 1-2,15-7-4 2,3-8-2-4,19-2-6 3,4 0 1 0,13 0-3-2,8 0 0 2,10 0 4 0,-5 0-2 3,10 0 7-6,2 0 0 1,12 0 4 2,3 18-5 0,8-5-3 0,-1 1-10-2,14-6 2 2,3-3 2 0,0 2 2 1,0-7-4-4,32 0 3 4,19 0 15-2,27 0 4 0,22 0 4 0,23 0-1 1,41 0 10 0,33 0 2-2,41 0-4 2,45 0 1 0,40-7-6 0,32-6 2 1,3-1 1-3,-10 1 11 1,-3 0-6 1,-10-4 4 0,7-2-22-2,-2-9 1 2,21-6-1 0,-11 3 0 0,-10-3 3-2,-9 1-2 3,-30 2 6-2,-22 0-7 2,-18 1-2-4,-14 1 2 3,-2 1 0 0,-4-1 0 0,-19 4 1-2,-9 6 2 2,-16-3-3 0,-13 7 4 0,-4 4-3-1,-22 5 3 0,-18 6-4 1,-8 0-1-2,-16 0 0 2,-11 0-1 0,3 0 1 0,-6 0 1-2,-2 0-1 2,-9 0 1 1,-1 0 0-2,-10-3 0 2,-19-2 0-4,-5 2 2 3,-8 1-2 0,-4 2 0 0,-11 0 0-2,-6 0 1 2,-11 0 0 0,-8 0 0-2,-8 0-1 3,5 0-1-2,-5 0-5 1,0 0 0 1,0 0 0-4,0 0-5 4,-10 0-2-2,-36 7 1 2,-19 20 11-2,-31-7-2 1,-21 5 3-2,-8-9 0 0,-16 4 2 2,-11 0-1 0,-16 1 0 0,-36 3 1-2,-34-2 0 2,-33 3-2 0,-38-3-4 0,-14-5 4 0,-16-5 1-1,2-12 3 0,8 0 1 1,-19 0 16 0,-2 0-4-2,-16 0 4 2,8 0-11 0,13 3 4-2,18 7-5 2,35 2-1 1,14 1 0-1,5-1-2-3,8 3 2 3,-3 2-5 0,-6-2-2 0,13 0 1 1,12-9-2-4,8-6 0 3,8 0 2 0,15 0 1 0,33 0-2-1,12 0 3 0,26 0-3 1,13 0 0-2,11 0 0 2,19 0-1 0,20 3-3 0,23 5 3 0,24 1-1-2,14-7-3 2,10-2-2 0,13 0-10 1,0 0-18-4,29-8-11 4,32-15 14-2,19 1-84-1,-37 10-78 2,5 4-172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3:33.1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B050"/>
    </inkml:brush>
    <inkml:brush xml:id="br6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373">
    <iact:property name="dataType"/>
    <iact:actionData xml:id="d0">
      <inkml:trace xmlns:inkml="http://www.w3.org/2003/InkML" xml:id="stk0" contextRef="#ctx0" brushRef="#br0">2778 3426 936 0,'0'0'206'9,"0"0"-118"-2,0 0-12-1,0 0-17 2,0 0-2 0,0 0-6 0,0 0 17-2,-428 101-14 2,280-70-12 0,-5-9-9 0,-2-5-8-2,-5-6-9 3,2-4-6-2,-3-3 1 1,12-1-9-2,14 0 2 2,18 5-3 1,20-2 3-2,14 2-3-1,13 4-1 2,20-1 4 1,9-2-4-2,12-1 3-1,9-5-3 2,20-1 0 0,-2-2 0 0,2 0 0-2,0 0 3 2,0 0 0 0,2 0 1 0,53 4 1-2,23-3-2 3,29 9-3-2,17-8 0 2,19-2 3-4,8 0-3 3,7 0 1 0,-2 0-1 0,-5 0 2-2,-13 0 1 2,-14 0 1 0,-3 0 1 0,-5-2 0-2,-12-13-1 2,-23 3 8 0,-11-1-2 0,-24 5 7-2,-15-4-1 2,-18 7-1 0,0 5-1 0,-13 0-5-2,0 0-3 3,0 0-2-2,-13 0-3 1,-51 0 1-2,-39 0 1 2,-39 0 5 0,-25 0 1 0,-14 0-5-2,-12-3-2 2,5-14 0 0,1 1-1 0,19 1 2-2,27 7-3 2,21 8 5 0,27 0-5 0,25 0 4-2,11 10-2 2,18 8 1 0,19-4-2 0,7-6 0-2,10-8 3 3,3 3-2-2,0-3 0 2,0 0-1-4,43 0 4 3,43 0-5 0,42 0-9 0,30-11 6-2,21-12-2 3,5 1 5-2,-13 0 0 1,-20-2 0-2,-26 2 2 2,-25-3-2 0,-12 0-5 0,-20-1-23-2,-18 5-46 2,-15 0-78 0,-35 18-92 0,0 0-231-2</inkml:trace>
    </iact:actionData>
  </iact:action>
  <iact:action type="add" startTime="7351">
    <iact:property name="dataType"/>
    <iact:actionData xml:id="d1">
      <inkml:trace xmlns:inkml="http://www.w3.org/2003/InkML" xml:id="stk1" contextRef="#ctx0" brushRef="#br0">4455 3171 677 0,'0'0'188'6,"0"0"-80"1,0 0-24 0,0 0-4 3,0 0-12-6,0 0 3 4,9-7 1 1,-9 7-17-1,0 17-11-2,0 11-15 2,0 3 2-1,0 2-10 1,0 4-4-2,0 0-7 2,0-3 1 0,0-10-9-2,1 1-1 2,-1-3 0 0,3-1 0 2,1 2-1-4,-1-7 2 0,0 6-2 2,-3-2 2 0,13-3-2 1,-9-3 4-4,7-1-1 3,2 0 0 1,13-5 0-1,4 1-1-3,3-4 5 3,7-2 2 0,0 3-4-2,1-1 8 3,-1-5-1-2,4 3 4 1,-1-3-2 0,1 0-3-2,2 0-2 2,2 0-2 0,-4 0 2 0,-4 0 3-2,8 0 3 3,-6 0 5-2,9 0 2 2,8 0-6-4,-1 0-3 3,6 0-3 0,8 0-1 0,-3 0 2-2,7 0-3 2,4 0 2 0,0-11-2 0,1 5 4-2,2-2-2 2,-2 2-2 0,-2 2 2 0,1-3 2-2,1 1-4 2,1 2 1 0,-3 3 0 0,11 1-2-2,-6 0-1 2,3-4 0 0,3 4 1 1,-3-2-5-3,-3 2 1 1,2-2 2 1,-5-7 0 0,1 0-3-1,-3-4 0 0,-5-1 0 1,7 1 0 0,-1 3 1-1,5 1-1 0,-4 1 2 1,2 0-2-2,-5 4 0 2,-7 2 3 0,6-1-3 0,-10 3 4 0,-1 0-3-2,-3 0-2 3,-5 0 1-2,-5 0 1 2,14 0-2-4,0 0 2 3,12 0 0 0,3-8 0-2,2-1-2 2,-3 1 2 1,-1 2 5-2,-1 0-7 1,-2 6 3-2,-12-2-2 2,6-1-2 0,-10 3 0 0,-4 0 0-2,-5 0 0 2,4 0 0 0,1 0 0 0,-9 0 0-2,0 5 0 3,-1 12 0-2,10-5 0-1,7-4 0 2,10 4 0 0,-5-2 0 0,5 2 0 0,-7 1 0-2,-6 2 0 2,3-6 0 0,-6-4 0 0,-2-2 0-2,8-1 0 2,-5 1 0 0,1-3 0 0,-2 3 0-2,5 1 0 2,-3 1 0 0,12 3 0-2,-3-2 0 2,4 3 0 1,7-4 0-2,-6-1 0-1,-3-4 0 2,12 4 0 0,-5-1 0 0,2 0 0 0,1-3 0-2,12 0 0 2,-6 0 0 0,5 0 0 0,-3 0 0-2,-5 0 0 2,4 0 0 0,-4 0 0-2,3 0 0 2,5 0 0 0,-5 0 0 0,-3 0 0 0,4 0 0-2,-10 0 0 2,-7 0 0 0,5 0 0 1,-11 0 0-4,5 0 0 3,1 0 0 0,4 0 0-2,2 0 0 2,4 0 0 0,2 0 0 0,-5 0 0-2,2 0 0 2,-1 0 0 0,3 0 0 0,2 0 0-2,-8 0 0 2,4 0 0 0,-3 0 0 0,3 0 0-2,4 0 0 2,-3 0 0 0,-4 0 0 0,-8 0 0 1,5 0 0-4,-7 0 0 3,7 0 0 0,3 0 0-2,4 0 0 2,-1 0 0 0,4 0 0 0,-5 0 0-2,-5 0 0 3,-3-3 0-2,-1-4 0 2,-3 3 0-4,-6-5 0 3,2 4 0 0,-3 1 0 0,5 4 0-2,0 0 0 2,2 0 0 2,-6 0 0-3,3 0 0-1,-8 0 0 3,-8-2 0-1,6-9 0 1,1 2 0-4,-8 1 0 4,7 3 0-2,-3 1 0 1,5 4 0-2,1-3 0 3,-9 3 0-1,7 0 0-1,-2-2 0-1,-8 2 0 2,15 0 0 0,1-3 0-1,-5 3 0 1,7 0 0 0,-3 0 0 3,4 0 0-7,1 0 0 1,1 0 0 3,-7 0 0 0,-4 0 0 0,12 5 0-2,-3 7 0 1,-1 3-2 2,-3-2 2-1,-4-2-2-2,-5-5 1 2,0 1 0-1,-5-7-1 1,8 0-2-1,-8 0 1 1,12 0-2 0,-1 0 2 0,-1 0 0-2,-2 0 1 2,2 0 0 1,-12 0-3-2,2 0 4 0,-11 0-5 1,1 0 4 0,2 0 0 0,-2-9 2-2,-5-4-3 4,2 9 3-3,6-2-1 0,-1 3 1 1,-2-3 0-1,12 0-2 0,-5-1 1 1,7-3-1 0,-2 8 2-2,-9-3-3 2,1 5 1 1,-3 0 1-2,-10 0-1-1,6 0 1 2,4 0-2 0,-10 0 2-1,7 0-2 0,-4 0 2 2,9-3-2-3,2-1 0 0,-1 1 1 2,10 0 0-1,-7 3 2 1,5 0-3-1,6 0 3 2,-11 0-3-2,-2 0 3 0,-2 0-3 0,-2 0 1 0,10 0-1 1,5 0-1 1,4 0 3-3,-3 0-2 2,3 0 2 0,-15 0-2 0,-1 0 2 0,-3 0 0-2,-10 0-1 2,5 0-1 0,-9 0-1-2,2 0 0 1,4 10 0 2,-2-2 0-1,-3-3 2-2,12 2 1 3,-12-2 1-3,5 0-1 2,-8 2 1-2,-10-2-2 2,4-3 2 0,-11-2-2 0,9 0 1-2,-5 0-4 2,5 0 1 0,-9 0 0 0,8 0 3-2,-11 0-2 2,-1 0 2 0,3 0-5 0,-3 0 3-2,0 0-3 2,0 0 1 0,3 0 1 0,7-17-6-2,-7-24-1 3,4-19-5-2,-3-4 7 1,9-6-2-2,11 2 3 4,-8 4-9-2,1 7-5-2,-4 15-9 0,2 12-11 2,0 13-26 1,9 2-5-2,-7 7-42 2,-14 8-83-4,17 0-71 3</inkml:trace>
    </iact:actionData>
  </iact:action>
  <iact:action type="add" startTime="12607">
    <iact:property name="dataType"/>
    <iact:actionData xml:id="d2">
      <inkml:trace xmlns:inkml="http://www.w3.org/2003/InkML" xml:id="stk2" contextRef="#ctx0" brushRef="#br0">22049 3085 334 0,'13'-5'151'9,"-13"5"-48"-2,3 0 15 1,-3 0-31-2,0 0-16 3,0 0 2-2,3 0-12 2,-3 10-5-4,2 5 20 3,5-1 4 0,-1 3-15 0,-1 0-7-2,-5 1-15 2,5 6-11 0,-2-1-7 0,-3-1-5-2,5 1-4 2,0 1-4 0,-2-1 0 0,-3-4 2-2,4-1-1 2,5-7 1 0,-6-5-1 0,-2 2-1-2,2-2 0 3,-3 2-3-2,4 5 0 1,5-1-6-2,-5 3 5 2,-1-5 0 0,0-1 5 1,7-4 0-4,-4 5 2 3,9 0-3 0,-2 4-2 0,1 6 3-2,5 0-6 2,-2-3 3 0,2 0 4 0,6-7-2-2,-2 2-1 2,13-3 3 0,2-5-2 0,-2 1 8-2,8-1-1 3,-4 2 1-2,8-3 0 2,-9 1-4-4,2 3-1 3,8-7 1 0,-5 0-6 0,-1 0 3-2,11 0 1 2,-6 3-3 0,8 0-2 0,-8 2 0-2,4-2-1 2,-4 0 0 0,1 0-2 0,-1-3 1-2,4 0-3 3,-1 0 2-2,6 0 0 1,-1 0 0-1,1 0 2 2,-2 0 0-2,11 0 0 2,-6 0-3-3,4 0 0 2,-4 0 1 0,3-6-6 0,-2 6 0-2,-3 0 0 2,-2 0 0 0,-9 0 0 0,6 0 0-2,-6 0 0 2,11 0 0 0,1 0 0 0,5 0 0-2,0 0 0 2,2 0 0 0,1 0 0 0,-8 0 0-1,2 0 0 0,0 0 0 1,-1 0 0 0,0 0 0-2,1 0 0 5,-1 0 0-5,-1 0 0 1,-2 0 0 1,1 3 0-2,8-3 0 1,0 0 0 2,10 0 0-3,7 0 0 2,-6 0 0 0,0 0 0 0,-9 0 0-2,-4 0 0 2,5 0 0 0,-5 0 0 0,-2 0 0-1,-1 0 0 1,13 0 0-1,-7 0 0 1,10 0 0-2,-1 0 0 2,6 0 0 0,2 0 0 0,0 0 0-2,4-6 0 3,-7 3 0-2,2 3 0 2,-6 0 0-4,4 0 0 3,-6 0 0 0,4 0 0 0,-1 0 0-2,2 0 0 2,9 0 0 0,-15 0 0 0,0-2 0-2,-7-1 0 3,0-7 0-2,-8-3 0 2,-4 2 0-4,12-6 0 3,-3-3 0 0,5 0 0 0,2-2 0-1,9 6 0 0,-12-1 0 1,5 5 0 0,-5 5 0-2,4-1 0 2,-11 4 0 1,3-1 0-2,-2 1 0 0,-4-5 0 0,6 9 0 1,-3-2 0-1,-5 0 0 0,1-2 0 1,-1-1 0-1,1-1 0 2,-3 0 0-3,6 4 0 2,10 2 0-1,-3 0 0 2,-4 0 0-4,4 0 0 3,-13 0 0 1,2 0 0-1,-2 0 0-1,-6 0 0 0,5 0 0 2,7 0 0-2,1 0 0-1,-2 0 0 2,1 2 0 0,-2 4 0 0,5 5 0-2,0 3 0 2,-5 2 0 0,3 2 0 1,-12-1 0-4,4 0 0 3,-5-4 0 0,4 1 0 0,5-1 0-2,-9-6 0 2,8 3 0 0,1-5 0 0,4 0 0-2,-2 4 0 1,-7-4 0 2,8 1 0-2,-7 0 0 0,7 3 0 1,-4-4 0-1,-3-1 0 2,3 0 0-3,1-1 0 2,2 0 0 0,-2 0 0 0,-5-1 0-2,-3 1 0 2,-3-3 0 0,-1 0 0 0,3 0 0-1,-3 0 0-1,3 0 0 3,1 0 0-1,8 0 0-2,-11 0 0 1,-1 0 0 3,-6-5 0-3,-2 2 0-2,-10 0 0 4,2 0 0-2,-7-1 0 2,-3 4 0-5,1-7 0 4,0 1 0 0,1 1 0 1,5-3 0-3,-2 2 0 1,5-3 0 1,-4 1 0 0,10 3 0-2,-14-5 0 2,3 5 0 0,-4 0 0 0,-1 1 0-2,-2-2 0 2,3 4 0 0,-1-3 0 0,-1-3 0-2,14-4 0 2,4 0 0 0,16-3 0 0,-4 0 0-2,4 3 0 3,-9-2 0-2,-2 4 0 2,-13 1 0-4,2-3 0 3,0 1 0 0,4 3-4 0,2-4 2-2,-13 7 1 2,2 2 1 0,-6 1-1 0,-2 2 1-2,-1 0-2 2,4 0 2 0,-8 0-5 0,4 0 1-2,0 0-4 2,-9 0 1 0,2 0 0 0,-8 0-1-2,-1 0 3 2,0 0 0 0,0 0 3 1,0 0-3-4,0 0-4 3,0 0-3 0,0-3 3 0,0-5-4-2,0-21-5 2,0-13 2 0,3-14 1 0,-3-9-5-2,0 11-12 2,0 15-5 0,0 11-17 0,0 9-28-2,0 6-10 2,0 9-65 0,0 4-55 0,5 0-53-2</inkml:trace>
    </iact:actionData>
  </iact:action>
  <iact:action type="add" startTime="29352">
    <iact:property name="dataType"/>
    <iact:actionData xml:id="d3">
      <inkml:trace xmlns:inkml="http://www.w3.org/2003/InkML" xml:id="stk3" contextRef="#ctx0" brushRef="#br0">9375 6413 82 0,'0'0'413'8,"0"0"-288"-3,0 0-14 3,0 0-45 0,0 0-32 1,0 0-6-3,0 0-7 2,110 13 9-1,-93-13 2 2,2 0-6-2,8 0-2-1,7 0-6 2,-1 0-8 1,8-5 0-3,5-10-5 2,-2 8 1 0,-4 4 4 0,4 0-4-2,-7 3-1 2,3 0 5-1,-10 0-2 3,3 0 5-5,4 3 2 2,-7 14-6 2,8-4-4-1,2-4-4-2,-4 0 0 2,8-9 0-1,-3 0-1 1,11 0 0-1,-7 0 0 1,10 0-1 0,-7 0 1-1,12-6 0 0,0-14 1 1,-4-2-1 0,2-1 0 0,-3 2 0-2,-7 6-1 2,9 3 2 0,-1 11-1 0,-5 1 0-2,7 0 3 1,-3 0-1 1,2 0 5 1,1 15-3-3,-3 8-1 2,1-3 0 0,4-3-3 0,-7-3 1-2,-5-6-1 1,1-3 0 2,-5-5 0-1,-1 0-1-3,5 0-3 4,9-3-1-1,5-19 1 0,-4 3 4-2,6 1-3 2,-8 6 3-1,-6 9 2 2,0 3-1-2,0 0-1-1,-2 0 0 2,-2 0 0 0,8 0-3-2,-11 0 2 4,8 0-1-3,-5 0-2 1,-2 0 1-2,-1 0 2 2,8 0-1 0,-8 0 3 1,4 0-2-4,9 0-1 3,5 0 2-1,0 0-2 2,-1 0 1-3,-3 2 1 3,3-1 0-2,1-1-1 2,-5 0-9-4,1 0 4 2,-9 0-2 1,8 0 5 1,-5 0-3-4,6 0 5 5,-8 0 1-2,2 0 1 1,5 0-1-4,1 0-2 4,3 0-8-2,7 0-3 2,-6 0 7-4,9-7-6 3,-7-10 12-1,-2 6 0 2,-1 11 7-3,1 0-3 1,2 0-1 1,-3 0 3 0,6 7-6-1,5 3-1 1,-7 1-3-1,-1-5 4 3,-7-1-4-5,-2-2 2 3,-6 2 0 0,4-5-2 0,-7 0 3-1,-2 0-2 0,1 0-14 2,5 0 4-2,-1-22-8 0,4-5 14 0,-7 2-7 2,10 3 14-2,-10-2 2 0,3 7-1 0,4 3 0 1,-4 7 14 0,8 7-8-2,4 0 2 2,1 0-9 0,13 21 0 0,-3 2 0-3,5-3 1 3,4-3-1 1,-6-1 1-1,-7-2 1-2,-8-6-2 1,-15-1 6 2,-7-7-3-2,0 0-3 0,-1 0-4 0,-9 0-11 1,7 0 15 1,5-12 6-3,-7 0-3 2,17 2-3 0,-3 4 8 0,-4 4-4-2,14 2 5 3,-12 0-3-2,9 0 5 3,-8 0-7-7,10 0-3 4,-8-9-2 1,14-4 1 0,-4-5-9-1,-1 1 9 0,-5 3 15 2,10 5-8-2,-2 9 8-1,-1 0-5 2,2 0-10 0,1 0-4 0,-5 0-24-2,-40 0-73 2,-9 0-281 0</inkml:trace>
    </iact:actionData>
  </iact:action>
  <iact:action type="add" startTime="31381">
    <iact:property name="dataType"/>
    <iact:actionData xml:id="d4">
      <inkml:trace xmlns:inkml="http://www.w3.org/2003/InkML" xml:id="stk4" contextRef="#ctx0" brushRef="#br0">22574 6633 380 0,'0'0'291'8,"0"0"-165"-2,0 0-49 2,0 0-29 0,0 0-28 0,0 0 5-1,174 13 8 0,-135-13-9 2,3 4-7-2,9-4 13-1,5 0-5 2,5 0-4 0,15 0-7 0,8 0-3-2,6 0-5 2,-17 0-4 0,1 0 1 0,-7 0-2-1,0 0 1 0,-3 0-1 1,-1 0-1 0,1 0 0-2,10 5 1 2,-7-3 0 0,7 4-1 0,-15-6 0-2,2 2 0 2,-2-2 0 2,-2 0 0-5,-5 3 1 3,5 6-1-1,-1 4 1 2,1 4-1 0,-1 1-1-4,-2-5-1 3,2-7 1 0,1-6-1 1,1 0-1-3,-2 0 3 2,-2 0-2 0,0 0 1 1,5 0-1-4,-1-6-1 3,2-7-2 0,8-5 0-1,8-7-1 0,1-2-2 1,6-4-1 1,-2 0 7-2,-17 6 2-1,5 2 2 2,-9 3-2 0,-9 9 0-1,5 2 1-1,1 4 1 3,1-4-2-1,5-2 0-1,0-6 0 0,11-2 0 1,-8 1-7 1,3 5 7-2,3 5 0-1,-7-1 0 2,11 3 0 0,-2 4 1 0,-6-2 0-2,8 4 2 1,-12 0-1 3,13 0 3-3,-10 0-2-1,10 0 0 2,-1 6 2 0,4 5 0 0,-3-3-5-4,-12 1-1 4,5-6-5 0,-1-1 6 0,-8-2-1-2,0 0-7 2,3 0 8 0,3 0 2 0,2 0 2-2,2 0-3 2,3 3 2 0,6-3-3 0,-3 4-2-1,2-4 0 0,3 0-1 2,-6 0 0-2,7 0-12-1,-2 0 15 2,-1 0 7 0,0 0-4 0,-11 0 5-2,2 0-8 2,-1 0 5 0,1 0-5 0,-3 0-4-2,6 0 1 2,8-4 3 0,0 1 1-2,2 1 0 2,6-1 3 0,-3 3-3 0,14 0 9-2,8 0 3 3,-2 0-5-2,2 8-3 2,-1-1-5-2,-6-7-2-1,-6 0 0 2,8 0 0 0,-1-3 4 0,6-11 9-2,11-1-4 2,10 7 1 0,-9 3-1 0,-11 1-2-2,-16 4-5 2,-17 0-5 0,-70 0-60 0,-4 0-189-2</inkml:trace>
    </iact:actionData>
  </iact:action>
  <iact:action type="add" startTime="34055">
    <iact:property name="dataType"/>
    <iact:actionData xml:id="d5">
      <inkml:trace xmlns:inkml="http://www.w3.org/2003/InkML" xml:id="stk5" contextRef="#ctx0" brushRef="#br1">17461 3951 829 0,'0'0'265'6,"0"0"-123"2,0 0-22 0,0 0-56 0,0 0-25-2,0 0-3 2,25 3 4 1,-25-3-2-2,0 0 6-1,-25 0 14 2,-6-6-4 0,-6-6-12 0,-10 7-5-2,-6-3-3 2,-8-1-13 0,2 1-3 0,1-1-6-2,-1-1-2 2,8-5-4 0,-3 6 7 1,2 1-1-2,4 0 3-1,5 4-1 2,-7 3-1 0,3 1 1-1,-10 0-2 0,-2 0-2 2,-2 0-6-2,-3 0 1-1,3 0-5 2,-3 0 1 0,8-4-1 0,9 4 3-1,7 0-3 0,4 0 2 1,1 0 0 0,0 0 0-2,3 0-1 2,-1 0 0 0,5 0 0 0,5 0 0-2,4 0-1 2,6 0 0 0,12 0 1 0,-2 0-1 0,3 0 2-2,0 0 0 3,0 0-2-2,0 0 1-1,0 0 0 2,0 0 0 0,-9 0-1 0,8 5-1-2,-2 1-1 2,0 4 2 0,-1-9-6 0,1 2-3-2,-3 0 2 2,6-3 6 0,-5 4-1 0,5-2 2-2,0 1 0 2,-2 9 0 0,-1-5 1 0,1 5-1-1,-6 1 0 0,8 2 0 2,0 2 1-2,0 3 0-1,0-3-1 2,0 5 1 0,0-3-1 0,0 4 0 0,0-1-1-2,0 1 3 2,0 4-4 0,0 2 3-2,0-1-1 2,0 4 1 0,0-2-1 0,0 4 0-2,0-4 2 2,0 1-2 0,8 3 0 0,-6 0 0-1,1 2 1 0,-3 1-1 2,0 0 1-2,0 2-1-1,0-2-1 2,0 0 1 0,0 0 0 0,0 1 0-2,0 1 0 2,0 3 0 0,0 2 0 0,0 3 1 0,2 5-1-2,3 5 0 2,4-10 2 0,-2-1-1 0,-3-13-1-2,5 1 1 2,-5-3 0 0,-1 0 1 0,7 3-2-2,0 2-1 3,-1 4 1-2,-2 1 2-1,-4 11-2 2,-1 4 1 0,1-1 0 0,7 5 0-2,-10-2-1 4,0 4 0-3,0 3 0 2,0 2 0-4,0-2 0 5,0-6 2-4,0-8-2 3,0-12 0-4,0-8 0 3,0-2 0 0,0-11-1 0,0 2 0-2,0-8 1 1,0 0 0 2,0-10 1-2,0 1-1-1,0-3-1 2,0 0 0 0,0 0 2 0,0 0-1 1,0 0 1-4,0 2 1 3,0-2-1 0,0 0 0-2,0 0-1 2,0 0 0 1,7 0 0-2,26 0 0-1,6 0 0 2,5 0 0 0,1 0 2 0,14 0-1-1,2 0 1 0,1 0 0 2,-4 0-2-2,-1-2 0-1,-2-1 0 2,-6 1 0 0,4-2 0 0,-3 4 0-2,17-3 0 3,-3 3 0-2,13 0 0 1,-6 0 0-2,4-3 0 2,-7 3 0 0,-1 0 0 0,-19 0 0-2,7 0 0 2,-12 0 0 0,-2 0 0 0,-8 0 0-2,-1-5 0 2,3 3 0 1,-11-5 0-2,8 2 0-1,-10 2 0 2,1-3 0 0,3 4 0 0,5-2 0-2,-5 3 0 2,9-3 0 0,-12 2 0 0,-3-1 0-2,0 0 0 2,-7-1 0 0,-2 4 0 0,5-1 0-2,-3 1 0 2,-6 0 0 0,10-4 0 0,-11 1 0-1,9 3 0 0,-10-2 0 2,13 2 0-2,-12-3 0-1,4 3 0 2,-7 0 0 0,-2 0 0 0,-1 0 0-2,0 0 0 2,0 0 0 0,0-8 0 0,0-9 0-2,0-19 0 2,0-24 0 0,0-21 0 0,0-20 0-2,0-21 0 2,0-10 0 0,0-7 0 0,0-3 0-2,0 5 0 2,0 9 0 1,0 12 0-2,-1 8 0-1,-5 6 0 2,-7 3 0 0,8 3 0 0,-3 5 0-2,-2 8 0 2,-8 8 0 0,2 4 0 0,-4 9 0-2,8 15 0 2,1 6 0 0,-7 11 0 0,14 2 0-2,-2 2 0 2,-4 3 0 0,7 8 0 0,3-5 0-1,-4 3 0 0,4-3 0 2,-3 0 0-2,-3 6 0-1,2 4 0 2,1 3 0 0,0 7 0 0,3 0 0-2,-2 0 0 2,-9 0 0 0,4 0 0 0,-11 0 0-2,-2 0 0 3,1 7 0-2,-3 6 0 1,-4 1 0-2,-4-3 0 2,2-2 0 0,-6-1 0 0,-1-3 0-2,1 0 0 2,-3 1 0 1,-5-2 0-2,-5-2 0-1,7 2 0 2,-7-4 0 0,2 0 0 0,-4 0 0-2,-5 0 0 4,-2 0 0-4,-2 0 0 2,1 0 0-2,1 0 0 2,5 0 0 0,-1 0 0 0,7 0 0-2,-7 0 0 2,8-4 0 2,4 2 0-2,-1-4 0-1,1 2 0 0,-1 4 0 2,-1 0 0-2,0 0 0-1,3 0 0 2,3 4 0 0,-1 8 0 0,13-5 0-2,5-1 0 0,14-3 0 2,3-3 0 0,2 4 0-1,0-4 0 0,0 0 0 1,0 0 0 0,0 0 0-2,0 0 0 2,0 0 0 0,0 0 0 0,0 0-23-2,0 0-65 2,0 0-61 1,0 0-99-2,0 1-205-1</inkml:trace>
    </iact:actionData>
  </iact:action>
  <iact:action type="add" startTime="40988">
    <iact:property name="dataType"/>
    <iact:actionData xml:id="d6">
      <inkml:trace xmlns:inkml="http://www.w3.org/2003/InkML" xml:id="stk6" contextRef="#ctx0" brushRef="#br2">10396 11205 606 0,'0'0'233'7,"0"0"-78"1,0 0-71-2,0 0-24 2,0 0-13 0,0 0-6 0,0 0 0-2,37 151-11 2,-14-151-14 0,13 0-8 0,5-30 5-2,15-14 1 2,1 6 3 0,-5 2 1 0,4 9-2-2,-12 17 11 2,-5 7-3 0,-6 3 0 0,-8 0-9-2,4 0 0 2,-3 17-5 1,-1 6 2-3,-5 4-6 1,3-5 6 1,6-2-7 0,-8-8-1-2,3-7-3 3,2-5 0-2,12 0-1 1,1 0 0-2,6-17 0 2,7-3 1 0,2 5-1 0,-3 0 0-2,-11 13 3 2,-5 2-3 0,-10 0 1 0,-5 0 6-2,0 13 4 2,1 4-6 0,-1 0-3 0,-1-3 2-2,5-4-4 2,13 0 0 0,2-7 0 0,4-3-1-2,11 0 1 3,2 0-1-2,10-9 0 1,0-14-1-2,11 3-3 2,3 5-27 0,1 5-26 0,-1 10-80-2,-56 0-95 2,5 0-398 0</inkml:trace>
    </iact:actionData>
  </iact:action>
  <iact:action type="add" startTime="41797">
    <iact:property name="dataType"/>
    <iact:actionData xml:id="d7">
      <inkml:trace xmlns:inkml="http://www.w3.org/2003/InkML" xml:id="stk7" contextRef="#ctx0" brushRef="#br2">14552 11077 407 0,'0'0'236'9,"0"0"-68"-4,0 0-52 3,0 0-47 0,0 0-31 0,0 0-6-2,16 69 4 2,-16-67-7 0,0-2-4 0,0 0-2-2,15 0-4 2,8 0-3 0,9 0-10 0,-3 0 0 0,10-11-1-2,-6-6 3 2,8-3-1 0,1-3-2 0,-2-2 0-1,1 9 1 0,3 5 7 3,-4 11 15-5,-4 0 2 3,2 2-18 0,-12 26 2 0,-6 0-6-2,1-5-4 2,-5-5 0-1,0-14-1 1,-2-4 0-2,14 0-2 2,2 0 0 0,19 0-1 0,-2 0 2-2,9-8-2 2,-11-1 1 0,-4 4-1 0,-2 5 1-1,-6 0 2 1,-5 0-3-1,-5 0 0 1,6 3 1 0,-9 4-2-2,1 1 3 2,-4-6-2 0,-4-2 0-2,4 0 0 2,4 0 0 0,2 0 0 0,13-6 0-2,-3-5 0 2,8-4 0 0,-10-2 2 0,5 4-2-2,-3 4 0 2,-5 1 0 0,8 8 0 0,-9 0-1-2,7 0 1 3,5 0-7-2,-12 0-37 2,-16 8-107-4,-6 1-387 3</inkml:trace>
    </iact:actionData>
  </iact:action>
  <iact:action type="add" startTime="43109">
    <iact:property name="dataType"/>
    <iact:actionData xml:id="d8">
      <inkml:trace xmlns:inkml="http://www.w3.org/2003/InkML" xml:id="stk8" contextRef="#ctx0" brushRef="#br2">7600 12096 228 0,'0'0'288'8,"0"0"-80"1,0 0-26-4,0 0-59 4,0 0-43-2,0 0-37 1,0 0-12-2,-3 0-2 2,3 0-3 0,19 0-8 0,10-9-2-2,21-17 5 2,-4-3 4 0,-1 9 7 2,-3 5-6-6,-2 13 2 4,-2 2 12 0,-6 0 0 0,-2 0-8-2,5 13-12 2,-9 4-10 0,8-6-7 1,-14 0-2-4,6 1 1 4,-9-3 0-2,17-1-1 1,-7-5-1-2,10-3 0 2,3 0-1 0,12-7 1 0,-1-9 1 0,0-1 1-2,0 10-2 2,-12 7 4 0,-2 0 10-2,3 4 0 2,-4 30 1 0,4 2-4 0,1-2-6-2,0-6-1 2,1-6-2 0,3-7-1 0,8-13-1-2,4-2-1 3,-4 0 1-2,5-19 0 2,2-20-1-3,1-9 1 1,1-6 0 1,5 6-2 0,-7 9 4-2,-9 12-1 2,-3 14-1 0,-16 6 2 0,-9 1-2-2,6 6 0 2,-4 0 0 0,-1 0 0 0,8 0 0-2,-1 11 0 2,6 12 0 0,3-1-3 0,9-14 3-1,-4-8-1 1,1 0-4-1,12-8-13 2,4-31-35-4,12-16-48 3,-50 31-75 0,0-2-100 0</inkml:trace>
    </iact:actionData>
  </iact:action>
  <iact:action type="remove" startTime="48857">
    <iact:property name="style" value="instant"/>
    <iact:actionData xml:id="d9" ref="#d4"/>
  </iact:action>
  <iact:action type="add" startTime="48866">
    <iact:property name="dataType" value="strokeEraser"/>
    <iact:actionData xml:id="d10">
      <inkml:trace xmlns:inkml="http://www.w3.org/2003/InkML" xml:id="stk9" contextRef="#ctx0" brushRef="#br3">29962 10941 372 0,'0'0'140'12,"0"0"7"-10,0 0-33 6,0 0-44 0,0 0-21-2,0 0 3 2,6-17 0 0,-9 17-33-2,0 10-19 2,-7 4-3 0,7-8-91 0,3 0-424 0</inkml:trace>
    </iact:actionData>
  </iact:action>
  <iact:action type="add" startTime="52963">
    <iact:property name="dataType"/>
    <iact:actionData xml:id="d11">
      <inkml:trace xmlns:inkml="http://www.w3.org/2003/InkML" xml:id="stk10" contextRef="#ctx0" brushRef="#br4">30904 6470 110 0,'0'0'113'9,"0"0"-27"-2,0 0-11 2,0 0 8-4,0 0 33 3,0 0 64 0,0 0-13 0,18 0-36-2,-18 0-18 2,0 0-9 2,0 0-23-4,-5 0-20 0,-26 13-10 2,-10 1-10 0,-7-3-9 0,3-5-7-2,-10-1-3 2,1-5 2 0,7 0-5 0,-6 0 11-1,6 0-8 0,-7 0 7 1,3 0 3 1,-8 0-8-4,2 0 3 3,-4 0-3 0,2 0-6 0,-5 0-4-2,-5 0 2 2,1 0-3 0,4 0 2 0,-16 0-3-2,3 0 9 2,3 0 0 0,8 0-3 0,2 0-2-2,-6 8-6 2,9 1 1 0,-7-3-4 0,-1-1-1-2,-1 0-3 3,6 2 1-2,-10-4-3 2,13 3 0-4,2 2 1 3,5-3 0 0,8 3 5 1,5 4-2-4,2-7-3 3,10 4-2 0,-7-6 0 0,16-1 0-2,-9-2 0 2,6 0 0 0,11 0 0 0,-7 4 0-2,5-4 0 2,-2 2 0 0,-3 0 0 0,-1-2 0-2,-5 5 0 3,2-5 0-2,0 0-2 2,-6 4-4-4,4 0 3 3,2-2-5 0,1 5 2 0,0-2 0-2,2 0 0 2,0 0 3 0,2 1 3 0,2-3-8-2,12 0 1 2,1-3 2 0,-7 0-9 0,7 0 8-2,3 0-2 2,0 0 1 0,0 0 5 0,0 0 1-2,0 3 1 2,0-3 1 0,-3 5 1 1,3 7-2-4,0 5 5 3,-4 0-2 0,-2 4 2 0,6-1-5-2,-3 1 3 2,3-1-3 0,0 7 0 0,0 3 1-1,-4 14 0 0,4 0-1 1,-3 6 1 0,3 1 2-2,0-1-2 2,-2 7-1 0,2 2 1 0,0 8-1-2,-3 7 1 3,-5-5 0-2,3 2-1 2,0-4-1-4,-8-5 1 3,8 0 1 0,-8 2-1 0,9-2 2-2,1 6-2 2,3 7 3 0,0 5-3 0,0 2 0-2,0-1 1 2,-3-3 0 0,3-2 0 0,-10-3-1-2,7-8 0 2,-4-7 0 0,-6 0 2 0,8-11-2-2,2-2 0 2,-7-1 1 0,10 2-1 1,-3 6 0-4,1 8 2 3,2 2-1 0,-5-1-1 0,-1 1 0-2,3-9 0 2,-4 2 0 0,7-8 0 0,-13-3 1-2,9 3 0 2,1-9-1 0,0-1 0 0,3-9 2-2,0-5-1 2,0-3 0 0,0 2 1 0,0-2-2-2,0-4 1 2,0 0 1 0,0-1 2 1,0 2-4-4,0-8 1 3,0-1-1 0,0-5 3 0,0-1-3-2,0 1 0 2,0-3 0 0,0 2 1 0,0 1 1-1,0 6 0 0,6 0-1 1,7 2 1 0,-9 1 1-2,-1-5-3 2,4 6 2 0,4-6-1 0,-9 1-1-2,11 1 0 2,-5-1-1 0,12 0 0 1,0 1 0-4,6 4 1 3,5 0 3 0,8 0 1 0,-10 1-4-2,10 2 4 2,-3-8-3 0,5 3-1 0,0-2 0-1,2-2 0 0,9 3 1 2,-7 0 2-2,10 1-3-1,3-5 0 2,2-3 1 0,0-1-1 0,1-2 3-2,3 0-3 2,0 0 0 0,8 0 2 1,-1 0 1-4,9 0-3 3,1 0 0 0,-1-2 0 0,1-4 0-2,-8 1 0 2,-5-1 0 0,0 0 0 0,-16-1 0-1,2 0 0 0,2 1 0 1,-5 2 0 0,8-5 0-1,8 0 0 1,-3 3 0 0,-2-2 0 0,-1 0 0-3,4-4 0 4,8 0 0-1,-6 1 0 0,6 2 0-1,7-1 0-1,-9-2 0 2,2 4 0 1,1 3 0-3,-8-1 0 2,0 0 0 0,-6 4 0 0,-3-4 0-2,-14 4 0 2,-6-2 0-1,-10 3 0 2,-8-3 0-2,-9 4 0 0,-3 0 0 1,-4-3 0 0,-3 3 0-2,0 0 0 2,0-2 0 1,0 2 0-2,0 0 0-1,0 0 0 1,0 0 0 3,0 0 0-3,0 0 0-1,0 0-5 2,0-21-6 0,0-15 4 0,0-16 3-2,0-19 4 1,0 0 1 2,0-4 0-1,0-10-2-2,0-1 2 2,0-2-2 0,-3 4 1 0,-4 10 0-2,-3 9 0 2,0 4 0 0,7-3 1 0,-10 2-1-2,9-5 0 2,4-5-2 0,-11-3 2 0,11-9 1-3,-2-4-1 3,-1 2 1 0,3-4-1 1,-5 3 1-2,2 1-2 0,-2 14 2 0,2 10-1 2,3 3 0-3,0 0 0 1,0 0 0 1,0-3 0 0,0-5 0-2,0 2-1 3,0-8 1-1,0 0 0 1,-8 0 0-3,-5 0 0 1,6 2 0 1,3 13 0 0,-5 7 0-1,5 9 0 1,4 5 0 1,0 4 0-2,0-1 0 0,0 0 0 0,0 4 0 2,0 7 1-2,0 2-1-2,4 13 0 3,-4 3-1 0,0 2 2 0,0 1-1-2,0 2 1 1,0 0-1 1,0 0 0 1,0 0 0-4,0-9 0 3,0-2-4 0,0-9 3 0,0-4 1-2,0 4-1 2,0-4-2 0,-9-1 2 0,-9-3-2-1,5-3-2 0,2 4-7 1,1 6-11 0,6 10-10-2,1 11-38 2,-9 0-33 0,12 4-62 1,-1 26-123-4</inkml:trace>
    </iact:actionData>
  </iact:action>
  <iact:action type="add" startTime="56777">
    <iact:property name="dataType"/>
    <iact:actionData xml:id="d12">
      <inkml:trace xmlns:inkml="http://www.w3.org/2003/InkML" xml:id="stk11" contextRef="#ctx0" brushRef="#br5">30942 10082 456 0,'0'0'318'8,"0"0"-142"0,0 0-63 0,0 0-31 0,0 0-29-2,0 0 13 2,0 0 24 0,-188-2-37 0,98 8-5-2,-2-4 13 3,-8 2-15-2,3-4-6 1,0 5 7-2,9-3-4 2,-11-2-8 0,9 0-8 0,-4 0-1-2,-13 0 5 3,7 0-8-2,0 0 10 1,9 0-11-2,-4 0-5 2,8 0 6 0,-8 13-1 0,11 4-4-2,-6-2-5 2,1 5 0 0,10 7-4-1,-6-7 2 0,6 9-2 2,2-3 5-2,12-4-10 2,-3-3 1-4,20-4-5 3,-6-5 0 0,14-1 0 0,12-3 0-2,-1-3 0 2,16-3 0 0,0 0 0 0,9 0 0-2,1 0 0 2,-7 0 0 0,2 0 0 0,-3 4 0-2,2-4 0 2,-7 2 0 0,3-1 0 0,-2-1-5-2,-3 0 0 3,-3 0-7-2,1 0 0 1,0 0 0-2,2 0-3 2,2 0-3 0,9 0 1 0,1 0 1-2,3 0 11 2,3 0 3 2,0 0 2-4,0 0 1 0,0 0 1 2,0 0-1 0,0 0 1-2,0 0 2 2,0 0-2 0,0 0 3 0,-4 0-2-2,4 10 1 2,0 12-1 0,0 12 6 0,0 13-3 1,0 2-3-4,0-2 2 3,0 5 1 0,0 0 0 0,0 5-2-2,0-1 1 2,0 6-1 0,0-1-1 0,0 3 4-2,0 8-3 2,0 2 0 0,0 3 1 0,0 2 2-2,0-3-6 2,-3 1 1 0,3 5 1 0,-1 3 0-2,-2-3-1 3,3-1 1-1,0 1-3 0,0-3 0-3,0 2 0 3,0-2 0 0,0 3 0-2,0-4 0 2,-9 3 0 0,6 1 0 0,-1-1 0-2,4-8 0 2,-10-5 0 0,4-6 0 0,-1-10 0 0,-3 2 0-2,5-5 0 2,2-2 0 0,3 3 0 0,-11 0 0-2,6-4 0 3,-2-1 0-2,-2-4 0-1,2-3 0 2,6-8 0 0,1 1 0 0,0-2 0 0,0 1 0-2,0 2 0 2,0 7 0 0,-3 6 0-2,-6 11 0 2,8 6 0 0,1 0 0 0,0-7 0 0,0-15 0-2,0-9 0 2,0-14 0 0,0-7 0 0,0 0 0-2,0-7 0 3,0-3 0-2,0 0 0-1,0 0 0 2,0 0 0 0,0 0 0 0,0 0 0-2,0 0 0 2,0 0 0 0,0 0 0 0,0 4 0-2,10 9 0 2,-3-5 0 0,11 1 0 0,-13-1 0 0,8-3 0-2,-5-3 0 2,12 4 0 0,9-3 0-2,-4 0 0 2,-5-3 0 0,7 0 0 0,2 0 0 1,-3 0 0-4,8 0 0 3,-7 0 0 0,14 0 0-2,2 0 0 2,14 0 0 0,7 0 0 0,5-9 0-2,-8 4 0 2,-1-3 0 0,-13 4 0 0,-6 3 0-2,-5 1 0 2,3 0 0 0,2 0 0 0,-11 0 0 0,8 0 0-2,3 0 0 3,8 0 0-2,2 0 0 2,5 0 0-4,4 0 0 3,-4 0 0 0,1 0 0-2,-9 1 0 2,4 3 0 0,-10-1 0 0,0-1 0-2,1-2 0 2,2 0 0 0,7 0 0 0,-4 0 0 0,3 0 0-2,6 0 0 2,-7 0 0 0,7 0 0 0,-1 0 0-2,-8-9 0 3,4 1 0-2,-11-2 0-1,-5 3 0 2,-8 1 0 0,-5 2 0 0,-3 1 0-2,3-1 0 2,6-2 0 0,0 4 0 0,8-6 0-2,-1 1 0 2,4 0 0 0,2-3 0 0,-7 3 0 0,-9 1 0-2,-1 1 0 2,7-1 0 0,-5 0 0-2,7 1 0 2,-4-4 0 1,1 6 0-2,-8 0 0-1,-3 1 0 2,-4 0 0 0,4-1 0 0,-15-1 0-2,2 4 0 2,2 0 0 0,7-3 0 0,-6 3 0-2,3 0 0 2,-5 0 0 0,4 0 0 0,-5-3 0-2,6 3 0 2,-1-2 0 0,4 2 0 0,-3-3 0-2,-6 3 0 2,5 0 0 0,-11 0 0 0,-1 0 0-2,0-2 0 2,0 2 0 0,0 0 0 0,0 0 0-2,0-3 0 2,3-1 0 0,2 3 0 0,3-3 0-2,-3 1 0 2,-3 1 0 0,-2 2 0 0,3 0 0-2,2-3 0 2,8-1 0 0,7 3 0 0,-1-2 0-1,-2-1 0 0,4 2 0 2,-17-1 0-2,2 0 0-1,4 1 0 3,-10-1 0-2,3-3 0 1,4 0 0-2,3-1 0 2,-4-10-7 0,7-11 2 0,-12-19-2-2,2-9 1 2,-3-16 1 0,0-10 3 0,0-4-1-2,0-11 3 2,5-3 0 0,-2-4 2 0,2-1-2-2,-2 6 0 2,-3 5 1 1,5 12-1-2,-2 3-1-1,-1 3 1 2,6 7 0 0,-5-6 0 0,-3 4 0-2,2-10 1 2,0 4-1 0,-2-14 0 0,0 5 0-2,0-4 0 2,0 5-1 0,3 12 1 0,1 12-1-2,2 4 2 2,-3 3 0 0,4 5 0 0,6-3-1-2,-10 5-2 2,4 0 2 0,2-2 0 0,-8 2 0-2,-1-2 2 2,0-1-2 0,0-1 0 0,0-4-1 0,0-2 1-2,0 6 0 2,0 7 0 0,0 6-1-2,0 8 1 3,3 8 2-2,-3 0-2 1,5 2 1-2,-2-1-1 2,2 3 1 0,0-2-2 0,-5 3 1 0,3 2-1-2,-3-2 1 3,0 2 1-2,0 2-1-1,0 6 0 2,0-5-1 0,0 0 1 0,0 2 0-2,0-7 1 2,0 2-2 0,0 0 2 0,0 0-1-2,0 6 0 2,0 1 0 0,0 5 0 0,0 3 1-2,0 0-1 2,0 0 0 0,0 0 0 0,0 0 3-2,0 0-3 2,0 0 0 1,0 0 0-2,0 0-2 2,0 0 0-4,0 0-4 3,0 0-8 0,0 0-13-2,-3 0-29 2,-18 0-33 0,1-3-54 0,-13 0 12-2,2 3-51 2,15 0-92 0,15 0-429 0</inkml:trace>
    </iact:actionData>
  </iact:action>
  <iact:action type="add" startTime="69379">
    <iact:property name="dataType"/>
    <iact:actionData xml:id="d13">
      <inkml:trace xmlns:inkml="http://www.w3.org/2003/InkML" xml:id="stk12" contextRef="#ctx0" brushRef="#br6">25559 11094 402 0,'0'0'325'7,"0"0"-128"1,0 0-69-3,0 0-34 4,0 0-39-2,0 0-9 2,0 0-1-3,-27-39-6 1,-13 20 17 1,-9 0-30 0,1-2-6-2,-2 1-4 3,4 7 3-2,5 7 4 2,-2 3 5-4,2 3 10 4,-8 0-12 0,4 0-1-3,2 26-2 0,-12 4-4 2,-3 7-10 6,7 5-2-10,-6 6-2 0,-3 5-4 6,7 1 3-4,5 4-4 3,-5 1 2-3,11 4-1 2,1-1 2 0,12 3-1 0,-6 1 3-3,14 1-3 4,2 2 6-1,3 0 0 0,12 2 5-2,1-1 3 2,3-2-2 1,0-3-6-3,0 4-1 0,0-3 2 3,0 0-5-1,23-1-1-1,0-3 3-1,15-3 3 4,1 3 8-4,6-5-2 3,10-3-3-3,-7 1-7 2,5-10 3 0,4-10-2 0,-1 0-2-2,0-8-1 3,3 3-1-2,11-3-2 1,-7-5 0-2,-2-4 0 2,3-8 0 0,-2-3 2 0,-1-7 0-2,9 0 1 1,-2 0-2 1,9 0 0 0,-11-13-1-2,11-4 0 3,0-1 1-2,3-5-1 2,-12-3 0-4,4 4 2 4,-14 3-3-1,-7-1 3 0,-2 0-2-2,-8 0 0 2,1-2 0 1,-14-4 0-2,5 1 0-1,3-5 0 1,-8-7 0 3,2-3-1-3,-2-12 0-1,-2-9 0 2,-9-6 1 0,-4-4-1 0,-10-4-2-3,1 0 2 3,-4 0 0 0,0-7 1 0,0 6 0-1,0 2 1 2,0 12-1-2,0 6-1 1,0 3 1-2,0 5 0 2,0-2 0 0,0 2 0-1,-7 0 0 0,-10 3-1 1,-6-1 0 0,5 4-1 0,-14 2 2-2,0-7 0 2,-1 3 1 0,-6 0 0 0,-5-4-1-3,4-1 0 4,-1 5 1-1,5-2 0 0,8 6-1-2,5 10 1 2,6 8 0 0,1 5-1 0,0 5 2-2,-4-2-2 2,-3 3 5-1,-2 3-2 2,-14-1 0-4,-5 1 2 3,-2 0-2 0,-2 4 1 0,5 1-2-1,-11 3 4 0,8 0-5 1,-8 0 8 0,8 0-1-2,-5 3-1 2,4 15 2 0,2 1 0 0,-10-2 0-2,10 3-6 2,-11-3 2 0,4 2-3 0,4 7 3-2,-6 1-2 3,8 4 2-2,-8 6 1 2,6 0-2-4,-4-4 2 3,4 8-6 0,3-6 3 0,-7 5-2-2,16-1 2 2,8-2-2 0,-3-4-1 0,9-2 1-2,-1-1-1 2,-1 2 0 0,1 4 0 0,-6 7 0-2,5 4 1 2,6 2 0 0,-1-2 0 0,-1 1-2-2,13 3 3 3,-3 8-3-2,10 5 2 1,0 6 0-2,0 1 1 2,14-9-1 0,18-4-1 0,-4-6 1-2,8-7-2 2,-6-4-6 0,1-11-14 0,-5-3-15-1,-12-10-10 0,1-13-36 1,-15-4-58 0,0 0-70-2,0-4-87 2,-16-19-359 3</inkml:trace>
    </iact:actionData>
  </iact:action>
  <iact:action type="add" startTime="71636">
    <iact:property name="dataType"/>
    <iact:actionData xml:id="d14">
      <inkml:trace xmlns:inkml="http://www.w3.org/2003/InkML" xml:id="stk13" contextRef="#ctx0" brushRef="#br6">24954 11210 305 0,'0'0'215'7,"0"0"-69"-1,0 0-61 2,0 0-12 0,0 0-38 0,0 0-6-1,0 0 44 0,-14-47-13 1,-10 30 1 0,1-5-4-2,-13-4-7 2,0-5-2 0,-9-9-7 0,-15-2-1-2,-1-8 2 2,-11-3-12 0,4-4-5 0,-5 3-6-2,8 2 3 3,3 5 1-2,-3 0 16 1,-8 3-7-2,-4-1-9 2,-7-6 5 0,-11-11-7 0,-10-4 2-2,4-6-3 2,-12-2 4 0,5 10-5 0,5-1-6-2,6 9 1 3,12 6-5-2,-11-1-1 2,12 4 4-4,0-3 2 3,4-1 1 0,3-3-2 0,5 3-6-2,7-2 2 2,4-4-6 0,-12 0 2 0,7 3 2-2,-2 3-2 2,2 10 2 0,1 4 5 0,3 8-1-2,1 4-4 3,2-2 19-2,2-3-18 1,9-1-4-2,-5-2 6 3,2-4-4-2,-6 1-3 2,-2-1 10-4,-6 7-4 3,-8 3-7 0,-1 11 12 0,8 5-9-2,5 8 4 2,4 3 0 0,14 0-2-2,2 0-3 2,0 0-1 0,-1-3-2 0,-11-2 0 0,5-7 0-2,-11 2-1 2,-5-7 4 0,-7-3-2 0,-12-4 0-2,2-6 0 2,-6-6 5 0,-6-9-5 1,-8-12 0-4,1-4 1 3,-2-1-2 0,-11-3 2 0,3 7-2-2,-5 7 3 2,-11 12-4 0,-1 7 0 0,4 17 0-2,11 6 0 2,3 1 0 0,18 8 0-2,-2 0 0 2,-1 0 0 0,7 0 0 0,-13 0 0 0,3 0 0-2,-3 0 0 3,7 0 0-2,-4 0 0 2,-2-7 0-4,2-10 0 3,-3-3 0 0,3 0 0-2,9-4 0 2,-9 1 0 0,-1 1 0 0,0 2 0-2,-1 10 0 2,5 3 0 0,-12 7 0 0,-1 0 0 0,-10 0 0-2,-7 0 0 2,7 3 0 0,-6 6 0-2,8-4 0 2,8 3 0 0,6 6 0 0,1-4 0 1,4 0 0-4,12-5 0 3,-3-5 0 0,-3 0 0 0,-12 0 0-2,0 0 0 2,-16 0 0 0,-7 0 0 0,2 0 0-2,3 0 0 2,3 0 0 0,1 5 0 0,7 5 0-2,-7 4 0 2,-2 2 0 0,-2 5 0 0,13 1 0-2,-8 9 0 2,8 0 0 0,-6 7 0-2,-9 6 0 2,-5-3 0 0,1-4 0 0,11-6 0 0,4-5 0-2,22-6 0 2,12-7 0 0,13-1 0 0,8-7 0-2,2 3 0 2,4 3 0 2,0 2 0-4,-9 8 0 0,10-2 0 2,-6 5 0 0,10-4 0 0,4-2 0-2,9-6 0 3,5-4 0-2,-2 3 0 2,4-1 0-4,-1 3 0 3,-8 4 0 0,-5 0 0-2,10 0 0 2,-3 1 0 0,5-9 0 0,7 1 0 0,4-5 0-2,8-3 0 2,-2-2-8 0,7 0-5 0,-1-4 4-2,4-31 5 2,0-4 4 0,0-1 0-2,0-5-2 2,7 1 4 0,27-10-3 0,5-7 1 1,3-7 0-4,1-3 0 3,-6 7-3 0,-10 12 3 0,-7 20 0-2,1 15 2 2,-13 14-1 0,3 3 4-2,-10 0-3 2,-1 28-2 0,0 20-2 0,0 9-3 0,-12 8 5-2,-24 4 0 2,-4 5 2 0,-4 1-2-1,8-2 2 0,2-6-1 2,11-11 1-2,9-18-2-1,11-16 0 2,3-11 2 0,0-11-2 0,13 0 1 0,35 0 0-2,31 0 1 2,22 0 2 0,-1-9-2-2,1 2-2 2,3 4 0 0,-14 3 1 0,-7 0-1 0,-15 3-10-2,4 16-32 2,-6 3-101 0,9 1-67 0,-58-14-102-2,10-1-418 2</inkml:trace>
    </iact:actionData>
  </iact:action>
  <iact:action type="add" startTime="73839">
    <iact:property name="dataType"/>
    <iact:actionData xml:id="d15">
      <inkml:trace xmlns:inkml="http://www.w3.org/2003/InkML" xml:id="stk14" contextRef="#ctx0" brushRef="#br6">24680 11723 211 0,'0'0'153'8,"0"0"-32"0,0 0-63-2,0 0-22 2,0 0-12 0,0 0-16 0,0 0-8 0,-165-131-30-2,153 120-74 2,8 0-134 0</inkml:trace>
    </iact:actionData>
  </iact:action>
  <iact:action type="add" startTime="74441">
    <iact:property name="dataType"/>
    <iact:actionData xml:id="d16">
      <inkml:trace xmlns:inkml="http://www.w3.org/2003/InkML" xml:id="stk15" contextRef="#ctx0" brushRef="#br6">24900 11047 499 0,'0'0'141'8,"0"0"-20"-2,0 0-26 2,0 0-12-2,0 0-20 2,0 0 3 0,-27-266-7 0,-14 201 6-2,-11-20-13 2,-12-16-2 0,1-19-5-2,-27-15-9 2,6-10-10 0,-5 6-7 0,-8 1-2 0,-1 8 5-2,0 10-4 3,-3 7 0-2,-12 0 3 2,-10 1 5-4,-5-10 2 3,-12-12 22 0,-5-9-31-2,-9-3 12 2,-6-6-12 0,0 3-1 0,-1 6-4-2,-3 12 2 3,-7 13 3-2,3 24-8 1,-5 18-1-2,9 19-2 2,17 18-1 0,6 14 0 0,6 11 0-2,12 8-1 2,19 4-5 0,8-3 2 0,10 1 2-2,7-4-3 2,-1 3 3 0,-10-7 0 0,3 1 3-2,-10-4 3 2,-5-2 0 0,-5 7-6 0,-9 2 2-2,12 2 17 3,0 6-13-2,4 0-6 1,2 0-1-2,-3-3-1 2,-8-3 11 0,9 0-10 0,0 4-4-2,12 2-1 2,-9 0 1 0,0 0 0 0,-1 11 1-2,11 14 4 2,-8-3-2 0,6 4 3 0,-8 3 1-2,0 1 11 2,7 4-12 0,-3 5-3 0,12-4-1 0,2 3 1-1,10-4 0 0,0-3 1 1,9 5-2-2,8 5 1 2,-7 6 0 0,-8 7 4 0,0 1-5-2,-1 1 25 2,-1-4-24 1,8-5-3-2,-1 0 0-1,-2 4 0 2,3-6 0 0,-3 3 0 0,5 0 0-2,2-1 0 2,1 3 0 1,11-2 0-2,-8 0 0-1,17-8 0 3,4-9 0-2,9-6 0 1,6-10 0-2,5-5 0 2,8-3 0 0,1 1 0 0,1-3 0-2,-11 4 0 2,8-1 0 0,-8 0 0 0,5 3 0-2,0-5 0 2,3-6 0 0,2 0-7 0,3 0-4-2,0-14 5 2,-1-19 5 0,1-1-2 0,0 3 2-2,0 2-1 3,0 4 2-2,0 3 0 1,0 2-1-2,0 3 1 2,0 4 0 0,-3-3-1 0,3 5 0-2,0 6-1 2,0-4-1 0,0 7-4 0,-4-6 3-2,4 2-2 2,0-3 5 0,0-6 0 0,0 2 1-2,0 2 0 2,0 0 0 0,-6 2-2 0,3 8 1-2,3-3-2 3,0 1 3-2,0 1-4 1,0-1 3-2,0 3-1 2,0 0 2 0,0 0-1 0,0 0 2-2,0 0 0 2,0-4-1 0,0 3 0 0,0 1 1-2,0 0 0 2,0 0-1 0,0 0-1 0,0 0 1-2,0 0-1 3,0 0-1-2,0-7 3 1,0-5-3-2,0-1 3 2,0-4-1 0,0 0 1 0,13 6-1-2,-9 2 1 2,-4 4 0 0,3 5 2 0,-3 0-3-2,0 0 1 2,0 0-1 0,0 28-3 0,-20 9-1 1,-5 6 3-4,-9 9 0 3,9 10 1 0,-7 2 2-2,10 2-1 2,-1-10-1 0,16-15 1 0,-5-9 1-2,11-15-2 3,1-6 1-2,0-4-1 1,1 0 1-2,35-7-1 2,11 0 0 0,11 0 3 0,14 0 0-2,-4-3 3 2,8-8-3 0,-12 1 2 0,-6 9-2-2,-3 1 1 2,-12 0-2 0,-18 0 2 0,-5 0 1-2,-4 0-1 2,-12 0-1 0,-1 0-3 0,-3 0-1 0,0 0 0-1,0 0-3 0,0 0 1 1,0 0-2-2,0 0-10 2,0 0-27 0,0 1-59 0,-7 20-50-2,-9-10-88 2,12 6-85 0</inkml:trace>
    </iact:actionData>
  </iact:action>
  <iact:action type="add" startTime="81947">
    <iact:property name="dataType"/>
    <iact:actionData xml:id="d17">
      <inkml:trace xmlns:inkml="http://www.w3.org/2003/InkML" xml:id="stk16" contextRef="#ctx0" brushRef="#br0">10515 11530 504 0,'0'0'170'6,"0"0"-85"2,0 0-54 0,0 0-15 0,0 0-6 0,0 0 17-2,0 0 20 2,0 47 24 0,0-29-2 0,0 2 1-2,0-1-25 3,0 1-16-2,0-3-10-1,0 2-8 2,0 4-1 0,0-1-3 0,2-4 3 0,14-4 4-1,7-10 3 0,-6-4 3 1,6 0-2-2,9 0 0 2,-4 0 0 0,2 0 1 0,1 0-8 0,6 0-3-2,16 0-2 6,-5-4-2-8,8-13-3 5,1 2 2-4,2 3-1 3,-7 10 1 0,5 2 7 0,-2 0 3-2,-6 0 0 2,3 2-4 0,-8 13 0 1,-4 0-2-3,-6-7-2 1,-14 1-1 1,-1 1-1-2,-8 5 4 2,5 2-1 0,2 10-1 1,-7 7-2 0,-2 6 4-2,-6 7 2 0,0 1 2 0,6-4-3 2,-9-3-1-3,0-8-5 2,0-5 1 0,0-11-2 0,0-8 1-4,0-9-4 4,0 0-1 0,1-3-3-2,6-37 3 3,9-16 3-2,0-6 0 1,-4-6 1-2,7 3-2 2,-2 7 3 0,0 5-2 0,2 9 1 0,1 9-2-2,1 13 3 2,3 13-1 0,0 9 1 0,12 0 4-2,4 9-2 2,13 13 2 0,3-2-3 0,9 2-2-2,5-3 2 2,7-1-2 0,0-5 4-2,-14-4-4 3,-2-9 2-2,-7 0-3 1,-8-9 0-2,-2-35-2 2,-4-10-1 0,-3 1 2 0,-14 11-5-2,-9 15 1 2,-11 14-17 1,-3 13-44-2,0 0-151-1,0 0-148 2</inkml:trace>
    </iact:actionData>
  </iact:action>
  <iact:action type="add" startTime="83079">
    <iact:property name="dataType"/>
    <iact:actionData xml:id="d18">
      <inkml:trace xmlns:inkml="http://www.w3.org/2003/InkML" xml:id="stk17" contextRef="#ctx0" brushRef="#br0">11697 12587 346 0,'0'0'330'8,"0"0"-140"-2,0 0-69 2,0 0-25 0,0 0-40 0,0 0-15-2,0 0 7 3,45 247 17-2,-29-149-5 1,1 21-7-2,2 18-10 2,-2 15-15 0,11 15-2 0,8 9-6 0,7 6 1-2,-2-2-9 3,8-10-1-2,-14-19 4-1,1-25 3 2,-12-15-1 0,-4-17-6 0,6-6 2-2,-13-6-7 2,4-16 0 0,-12-9-3 0,1-21 2-2,-4-13-1 3,-2-10 2-2,0-1-1 1,0-2 2-2,0-3-1 4,0-4-4-4,0-1 0 2,0-2-2-2,0 0-1 2,0 0-1 0,0 0 2 0,0 0 1-2,-17-22-1 2,-19-5 0 1,-8-7 2 0,-8-6-1-5,-12-14 0 4,6-8-2 1,-5-14-2-2,6-1 2-1,11 3-2 3,2 12 3-2,14 11-2 1,18 10 2 0,-2 10-1-2,12 11 1 2,2 5 2 0,0 11-1-2,0 0 6 2,0 4 0 0,0 0 2 0,0 0 2-2,5 0 4 2,24 12 1 0,-2 19 2 0,9 8 3-2,5 3-4 2,-5 5 2 0,5-2-2 0,2 6 2 0,-2-3 5-1,2 1 2 0,1 3-1 2,8-1 3-4,-9 5-2 3,-1 0-2 0,2-5 0 0,-5-4-17-2,-1-8-7 2,-11-8 0 0,2-8 0 0,-10-6 0-2,-10-9 0 2,7-2 0 0,-13-3 0 0,-3-3 0-2,0 0 0 2,0 0 0 0,0 0 0 1,0 0 0-4,0 0 0 4,0-13 0-2,0-32 0 1,10-20 0 0,-3-15 0-2,9-12 0 2,4-1 0 0,1 6 0-2,2 15 0 2,-6 21 0 0,-1 22 0 0,-6 21 0-2,8 8-72 2,5 15-127 0,-13 11-124 0,0 5-342 0</inkml:trace>
    </iact:actionData>
  </iact:action>
  <iact:action type="remove" startTime="87223">
    <iact:property name="style" value="instant"/>
    <iact:actionData xml:id="d19" ref="#d18"/>
  </iact:action>
  <iact:action type="add" startTime="87236">
    <iact:property name="dataType" value="strokeEraser"/>
    <iact:actionData xml:id="d20">
      <inkml:trace xmlns:inkml="http://www.w3.org/2003/InkML" xml:id="stk18" contextRef="#ctx0" brushRef="#br3">18657 17790 419 0,'0'0'185'16,"0"0"-32"-15,0 0-46 3,0 0-40 4,0 0-35 0,0 0-17-1,49-29-15 0,-49 29-2 1,0 0-38 0,0 0-70-2,0 12-451 2</inkml:trace>
    </iact:actionData>
  </iact:action>
  <iact:action type="remove" startTime="87681">
    <iact:property name="style" value="instant"/>
    <iact:actionData xml:id="d21" ref="#d17"/>
  </iact:action>
  <iact:action type="add" startTime="87692">
    <iact:property name="dataType" value="strokeEraser"/>
    <iact:actionData xml:id="d22">
      <inkml:trace xmlns:inkml="http://www.w3.org/2003/InkML" xml:id="stk19" contextRef="#ctx0" brushRef="#br3">18312 16214 493 0,'0'0'138'15,"0"0"-62"-14,0 0-46 5,0 0-30 2,0 0-42-1,0 0-200 0</inkml:trace>
    </iact:actionData>
  </iact:action>
  <iact:action type="add" startTime="89141">
    <iact:property name="dataType"/>
    <iact:actionData xml:id="d23">
      <inkml:trace xmlns:inkml="http://www.w3.org/2003/InkML" xml:id="stk20" contextRef="#ctx0" brushRef="#br0">11505 11707 398 0,'0'0'211'7,"0"0"-55"0,0 0-37 2,0 0-46-2,0 0-32 1,0 0-4-2,108 305-7 2,-91-249 8 0,8 4 1 0,1 11-7-2,11 8-6 2,3 7-4 0,0 2 4 0,14 0-10-2,-3-7 5 2,5-6 2 0,1 4-5-2,-1-6-2 3,-8 3-5-2,4 1-3 1,-5-2-2 0,-7-2-1-2,1 4-2 3,-1-10-2-2,1-3 4 1,-9-5 1-2,-5-5 1 2,10-2-2 0,-13 0 4 0,8 0-1-2,-9-1 2 2,-1 0-5 0,-3-7-1-2,-10-7-2 2,2-11 0 0,-7-8 0 0,5-3 0 0,-2-6 0-2,-4 3-2 2,-1-7 3 0,6-2-2 0,-8 0-2-2,0-3 1 4,0 0 0-4,0 0-1 2,0 0-1-2,0 0 0 2,0 0 1 0,0-15 0 0,-20-5 2-2,-4 1-2 2,-1-1 1 0,5 6 0 0,-8 0-1-2,-5-3 0 2,5-2-2 0,-11-4 0 0,3 1 1-2,-2-5-3 2,9 7 0 0,9-4 2 0,0 7 0-1,9 4-2 1,8 5 5-1,3-1 0 1,0 9 1-2,0 0 0 2,0 0 2 0,0 0 2 0,0 0 0-2,0 2 2 2,16 30-6 0,12 5 5-2,13 10-3 2,-1-2 5 2,9-1-3-2,-5-4 9-2,-1-4 9 0,-2-1-6 2,-6-8 2 0,-8-5-1 0,-5-5 6-2,-3-2 2 3,-3-8-1-2,-7-1-2 1,-1-2-7-2,-1-4-4 2,-7 0-7 0,0 0-5 0,3-12-2-2,5-25-1 2,-3-2 0 0,-3 3-1 0,-2 13-7-2,0 3-28 2,0-2-55 0,0-6-52-2,0 16-125 2,-2 5-422 0</inkml:trace>
    </iact:actionData>
  </iact:action>
  <iact:action type="add" startTime="90243">
    <iact:property name="dataType"/>
    <iact:actionData xml:id="d24">
      <inkml:trace xmlns:inkml="http://www.w3.org/2003/InkML" xml:id="stk21" contextRef="#ctx0" brushRef="#br0">11556 14802 184 0,'0'0'321'8,"0"0"-221"-2,0 0-43 2,0 0-5 0,0 0 11 0,0 0 10 0,0 0 6-2,0-68-16 2,4 45-4 0,7 1-15-2,-4 0-17 2,4-10-14 0,0 5-6 0,-1-2-5 0,-3 4-1-2,3 2 1 3,0 9 2-2,3 4 4 1,-5 1 5-2,5-2 3 2,3 1-4 0,-5-3-3 0,5-1-8-2,-3 4 4 2,0 0-4 0,-11 5 2 0,9 5 2-2,-6-2 11 2,-1 2 18 0,5 0-8-2,-2 0-10 2,6-4-7 0,-6 1-3 0,13 1-6-2,-4-4 3 2,2 0-1 1,1-3 1-1,1 4 1-1,0-4 1-1,-4 4 1 2,-4 0-1 0,8-1 3-2,0 4-3 2,12-1 6 0,0-3 2 0,4 6 6 0,5-4-2-2,1 4 0 2,-4 0-4 0,2 0-3 0,-1 0 1-2,12 0-2 2,-4 0-6 0,6 0-1 0,-2-2 3-2,5-3-4 3,-9 2 3-2,6 0 3 1,-9 3 6-2,7 0 2 2,-5 0-7 0,8 0 2-2,-7 0-4 2,13 0-2 0,1 0-3 0,-2 0 1 2,1 0 0-6,1 0-1 4,2 0 1 0,-2 0 0-2,9 3-2 2,-6-3 1 0,-5 0 0 0,-1 0 0 0,-4 3-1-2,2 0 1 3,1-1 0-2,-4 6 0 2,-5 1 0-4,-6-3-1 3,-1 3 0 0,-11-4 1-2,-4-5 0 2,-5 3-2 0,3-1 1 0,10-2 0-2,-8 3 0 2,10-1 0 0,-9-2 0 0,4 3 0 0,-5 0 0-1,-6 0 0 0,11-3 0 1,-5 0 0-2,7 0-1 2,-2 0-1 1,-1 0 2-2,-2 0-1 1,-2 0 1-2,0 0 0 2,-15 0-1 0,8 0 2 0,-1 0-2-2,2 0 1 2,0 4-3 0,6-4 2-2,0 2-2 2,-5-2 2 0,-10 0-3 0,4 0 1-2,-11 0 3 2,6 0-3 0,-3 0-1 0,-7 0 0 0,12 0 2-2,-3 0 0 3,7 0-1-2,0 0 1 2,4-6 1-4,-13 3-2 3,5 3 3 0,-8 0 0 0,-4 0 0-2,0 0-1 2,0 0 2 0,0 0-1-2,0 0 0 2,4 15 0 0,1 11-1 0,4 1 0-2,-4 7 1 2,0 2 0 0,8 9-2 0,-6 6 3-2,9 0-2 2,-15-4-4 1,2-7-18-2,-3-13 3-1,0-12-22 2,0-15-45 0,0 0-74 0,0-20-132-2</inkml:trace>
    </iact:actionData>
  </iact:action>
  <iact:action type="add" startTime="92006">
    <iact:property name="dataType"/>
    <iact:actionData xml:id="d25">
      <inkml:trace xmlns:inkml="http://www.w3.org/2003/InkML" xml:id="stk22" contextRef="#ctx0" brushRef="#br0">15823 11480 311 0,'0'0'142'8,"0"0"-75"-1,0 0-30-1,0 0-1 2,0 0 12 0,0 0 25 0,0 0 79-2,11-38 4 2,5 61-41 0,5 11-49 0,3 5-1-2,9 4-14 2,0 0-15 0,-2 4-13 0,9 9-8-2,15 12-7 2,2 6-4 0,8 15 4 1,15 9-1-4,8 6 6 3,8 12-2 1,14 2 4-2,-3-4-1-1,-5-7-3 2,-4-14 2 0,-9-14-2 0,4-13-3-2,-9 0-2 2,-8-1 1 0,4 2-5 0,-15-1 2-2,-2 5-3 2,-2 2 0 0,-1-2 2 0,-3-1-1-2,2 1-2 2,-1-5 1 0,2 3-1 0,4-2 1-2,-3-5-1 2,-2-4 1 2,2-5-1-4,-2-1 0 0,-2-1 0 2,-12-6 1 0,4-6-1 0,-16-9 1-2,1-8-1 2,-11-2 0 0,2 0 0 0,6 2 1-2,-6 1-1 2,8 4 0 0,4 2 0 1,-5 3 0-4,4-2 1 3,-13-6-1 0,-3-7 0 0,-4-7 1-2,-13-5-2 2,-3-5 1 0,0 0 0 0,0 0-2-2,0 0-2 2,0 0-1 0,0 0-1 0,-26-11 6-2,-15-10 0 2,-2-1-1 0,-11-3 1 0,-2 1-1-2,5-8 0 2,-6 2-2 0,1-2-3 0,8 7 1-2,2 3 3 2,15 4-3 1,8 7 2-1,7 3-1-2,15 5 1 1,1 1 0 2,0 2 3-2,0 0 2-1,0 0 2 2,17 0 0 0,11 0-3 0,8 5 5-2,4 14 1 2,4 4 1 0,10-1 2 0,-8 0 1-2,-1 5 2 2,7-6 8 0,-8 3 0 1,1-2-7-4,7-5 3 3,-12-2-1 0,-3-8 7 0,-11-1-3-2,-9 0-1 2,-13-5-4 1,-4-1-4-2,0 0-11 2,0 0 0-3,0-5-4 1,0-25 0 1,0-16 3-2,-20-2 1 2,13 7-2 0,-6 4-7 0,-3 12-25-2,4 8-53 2,-4 4-56 0,6 13-89 0,7 0-239 0</inkml:trace>
    </iact:actionData>
  </iact:action>
  <iact:action type="add" startTime="93243">
    <iact:property name="dataType"/>
    <iact:actionData xml:id="d26">
      <inkml:trace xmlns:inkml="http://www.w3.org/2003/InkML" xml:id="stk23" contextRef="#ctx0" brushRef="#br0">17480 15118 309 0,'0'0'173'8,"0"0"-20"-2,0 0-55 2,0 0-20 0,0 0-19 0,0 0-15-2,0 0-7 2,0-190-11 1,0 166-2-2,0 4-2-1,0-7-9 2,0-3-4 0,0-4-2 0,0-1-6-2,0 11 4 2,6 1-3 1,3 9 9-2,5 1 15-1,-5 1 11 2,10 4-5 0,-2-1-5 0,6 1-5-2,8 3-6 2,-2-4 0 0,-7-1 0 0,11-1-2 0,-7 4-1-2,7-2 2 3,7 3-1-2,-3-2-1-1,4-3-3 2,-2 0 0 0,2 2-1 0,-7 0 0-2,0 4 4 3,5 5 4-1,1 0 6-1,1 0 0-1,-2 0-1 2,6 0-8 0,-9 0 0 0,5 4-2-2,-2 3-3 2,2 3-4 0,-5-6-2 0,4 2-2-2,1-3-1 2,2-1 2 0,-2 4-2 0,3 1 3-2,5-3 1 2,-10-1-2 0,2-3 0 0,-1 0-1-2,1 0-1 2,2 0 0 1,1 0 0-2,8 0 2 2,-7 0-1-4,-2 3 3 3,9 0 1 0,-7 6 2-2,-4-5 0 2,1 0 0 0,-1-4-5 0,-1 2 2-2,1-2-3 2,5 4 0 1,8 1 0-2,5 1-1-1,-2 4 3 2,1-1-2 0,1 3 0 0,-8-7 2-2,3 0-3 2,-11-2 0 1,-2-3 0-2,2 0 0-1,11 0-1 2,-11 0 1 0,7 0 0 0,-3 3 0-2,-8 4 1 2,6-5-1 0,5 0 1 0,-4 1-1-2,2 0 0 2,6-3 0 0,5 3 0 0,-2-3-1-2,-10 0 1 2,7 0 0 0,-8 4 1 0,-1-2-1-2,3-2-1 2,-16 0 1 0,1 0 0 0,2 0-1-2,-10 0 1 2,-8 0-1 0,6 0 1 0,-15 0-1-2,8 0 1 2,1 0 0 0,-5 0-1 0,-4 0 0-2,7 0-5 2,-11 0-1 0,0 0 5 0,5 0-1-2,-2 0 2 2,-4 0 0 0,2 0 1 0,5 0-1-2,-7 5 1 2,-3 9 0 1,0 10 1-2,0 8-1-1,0 9-1 2,0 0 0 0,0 7-1 0,-18 2 1-2,-1-2 1 2,4 5-1 0,3-4 1 0,-1-5 0-2,10-6 1 2,-1-6-1 0,4-8 0 0,0-7-1-2,0-9 1 2,0-3-10 0,0 0-14 0,0-2-10-2,0-3-7 2,0 4-25 0,0-4-51 0,0 0-52-2,-3 0-182 2</inkml:trace>
    </iact:actionData>
  </iact:action>
  <iact:action type="add" startTime="95685">
    <iact:property name="dataType"/>
    <iact:actionData xml:id="d27">
      <inkml:trace xmlns:inkml="http://www.w3.org/2003/InkML" xml:id="stk24" contextRef="#ctx0" brushRef="#br0">8498 12449 394 0,'0'0'152'8,"0"0"-42"-2,0 0-36 2,0 0-21 0,0 0 2 0,0 0-10-1,-54 121 7 0,51-82-8 2,-10 3-4-2,9 1-5-1,-2-2-1 2,-4 6-1 0,5 2-9 0,-8 10-6-2,8 9-4 2,-13 7-2 0,11 7-1 0,-12 2-1-1,2-1 5 0,1-6-2 1,4-3 2 0,3-4-3-2,-7 1 5 2,9-2-6 0,3 2-1 0,-6-1-1-1,4-1 4 0,-1-3-3 2,-3-6 1-2,10-4 0-1,-8-9 2 2,5-2 1 0,-5-8-1 0,6-12-1-2,2-15-3 2,0-3 1 0,-3-5-6 0,3-2-3-2,-7 7-1 2,-2 1 0 0,1 5 2 0,-4 7-1-2,0 1 2 2,7-8-3 0,-1-2 3 0,2-5-3-1,4-6 3 0,0 2-1 2,0-2 4-2,0 0-1-1,-3 5-3 2,-8-1-2 0,9 4 0 0,-6 4 1-2,1-2-1 2,4 0 2 0,0-7-1 1,3-3-1-4,0 0 0 3,0 0-2 0,-7-7-4 0,-3-33 4-2,0-14 1 2,-6-11 2 0,3-3-2 0,-8 8 2-2,14 9-1 2,-3 10 0 1,4 7 0-2,-7 12 1-1,9 7-1 3,4 13 1-2,0 2 0 1,0 0 4-2,0 0-3 2,0 12 6 0,0 25-5 0,0 13 3-2,0 6 0 2,0 3 3 0,0-3 6 0,0-8 1-2,10-3 2 2,3-9 1 0,4-11 2 0,4-3-8-1,-2-12 10 0,1-7-1 2,10-3-6-2,4 0-7-1,3-15-1 2,3-17-2 0,-4 2-1 0,-9-1 10-2,2 6-2 2,-11 3 1 0,2 5-12 0,-10 2-2-2,0 9-2 2,-7 2-21 0,-3 4-52 0,0 0-85-2,0 0-79 2,0 0-382 0</inkml:trace>
    </iact:actionData>
  </iact:action>
  <iact:action type="add" startTime="97005">
    <iact:property name="dataType"/>
    <iact:actionData xml:id="d28">
      <inkml:trace xmlns:inkml="http://www.w3.org/2003/InkML" xml:id="stk25" contextRef="#ctx0" brushRef="#br0">6017 15021 405 0,'0'0'168'8,"0"0"-48"-2,0 0-50 2,0 0-10 0,0 0-20 0,0 0-11-2,0 0-4 2,-16-118-5 0,16 78 1 0,0 0-7-2,0 7-5 2,0 5 1 1,0 6 1-2,0 5 1-1,0 3-3 2,0 2 4 0,0 6 1 0,0 2 14-2,0-3 9 2,0 4 10 0,21 0-12 0,-2 1 5-2,2-3 1 2,0 2 1 0,15 3-4 0,0 0-5-1,8 0-3 0,8 0-11 1,0 0 0 1,9-5-5-3,11-2-3 2,-5-2 0 0,7 1 3 0,-2 3-1-3,4-2-4 3,1 7 1 0,2 0 1 0,-5 0-4-2,2 0-5 2,-8 0 7 0,-2 0-9 0,-8 0 3-2,6 4-2 2,-4-1-1 0,-2-3 0 0,1 0 1-2,5 0-2 2,5 0 2 0,-5 0-2 0,0 0 2-1,-5 0-2 0,-1 0 0 2,-1 0 1-2,2 0 1-1,2 0 1 2,0 13 0 0,3 3-2 0,-5-3 1-2,2-1 1 2,-4-7-2 0,-1 0 0-2,-2 1 3 2,4-2-3 0,-2 3 0 0,1 3 1-2,2-3-1 2,2 10 0 0,2-6 1 0,-7-1-1-2,2-5 1 2,2-5-2 0,-8 0 2 1,7 0-1-2,-5 0 0-1,-6 0 1 2,-1 0-2 0,-3-3 3 0,-3 3-4-2,-1 0 4 2,4 0-4 0,-7 0 2 0,0 0 0-2,3 0 0 2,2 0 1 0,-1 0-1 0,-1 0 0-2,4 0 0 2,-11 0-1 0,6 0-1 0,-10 0 1-2,10 0 1 2,-1 0-2 1,-2 0 2-2,5 0 0-1,1 0 0 2,-4-2-1 0,-8-2 2-2,3 4-3 2,-5 0 2 0,8-4 0 0,-4 4 0 0,-4-2 0-2,2 2 0 2,0-11 0 0,-5 2 0 0,7 4 1-2,-9-1-2 2,-5 6 3 0,-2-2-3 0,-5 2 2-2,2 0-2 2,-10 0 1 1,7 0-2-2,-4 0-1-1,-2 0 0 2,-1 0 2 0,-1 0-1 0,6 0 1-2,-5 0 2 2,2 5-1 0,-2 3 0 0,7-4 1-2,-3 1-1 2,-4 8 1 0,0 4-2-2,4 6 1 2,-4 11-1 0,-3-6-2 0,0 6 3 0,0 3 0-2,0-3-1 2,0 3 1 1,0-4 0-4,0 3-1 3,0 1 1 0,-3-1-1 0,-7-2-4 0,10-9-25-2,-3-5-35 2,3-6-38 0,0-14-81-2,0 0-276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25:07.629"/>
    </inkml:context>
    <inkml:brush xml:id="br0">
      <inkml:brushProperty name="width" value="0.05292" units="cm"/>
      <inkml:brushProperty name="height" value="0.05292" units="cm"/>
    </inkml:brush>
  </inkml:definitions>
  <iact:action type="add" startTime="12139">
    <iact:property name="dataType"/>
    <iact:actionData xml:id="d0">
      <inkml:trace xmlns:inkml="http://www.w3.org/2003/InkML" xml:id="stk0" contextRef="#ctx0" brushRef="#br0">5759 15074 16 0,'0'0'697'7,"0"0"-514"1,0 0-75 1,0 0-48-3,0 0-11 1,0 0-14 2,0 0-5-2,2 172-4-1,-2-127 2 2,0-1-8 0,0-4 5-2,0-6 3 2,0-6-4 0,0-4-6 0,0-6-3-1,0-4-2 0,0-1 4 1,0-8-4 0,11 2 3-2,4-7-6 2,8 0-6 0,8 0 9 0,9 0 4-2,9 0 5 2,5 0 9 0,17 0 1 2,9 0-3-6,7 0-4 5,23 0-6-2,2 0-2 1,17-12 3 1,-2 2-1-4,-2 7 7 3,4 3 1 0,-7 0 2 0,-15 0-9-2,3 0-6 2,-7 0-5 0,-2 0-4-2,-11 0-2 2,0-9 0 0,-10 4-1 0,-12 2 0-2,-9 1 5 3,-8 2-5-2,-7 0 6 2,-14 0-4-4,1 0 2 3,-11 0-1 0,-13 0 2 0,6 0-1-1,-7 0-1 0,-2 0 2 1,5 0-6 0,-5 0 3-1,-4 0-4 1,6-7 0-1,4-21-4 1,-3-16-1-2,7-16 4 2,-7 4-1 1,-4 11 1-2,7 11-1-1,-4 12-1 2,-5 13-16 0,8 9-29 1,2 0-66-4,-2 3-103 3,3 25-186 0</inkml:trace>
    </iact:actionData>
  </iact:action>
  <iact:action type="add" startTime="13467">
    <iact:property name="dataType"/>
    <iact:actionData xml:id="d1">
      <inkml:trace xmlns:inkml="http://www.w3.org/2003/InkML" xml:id="stk1" contextRef="#ctx0" brushRef="#br0">22674 15417 680 0,'0'0'194'5,"0"0"-91"3,0 0-12 0,0 0-25 0,0 0-5-2,0 0-17 2,0 0-4 0,-3 104 13 0,3-59-10-2,0-1-7 2,4 0-7 0,9-8-1 0,-5-11-13-2,0-5-4 2,0-7-5 0,-5-1 4 0,10 0-5-2,-9-2-4 3,12 1 1-2,-9-4 4 2,9 0 10-4,-3-1-1 4,2-2-4-2,14-2 1 1,-2 1-2-2,11-3-1 3,8 4 3-2,8 0-3 2,5 2 6-3,9-1 2 1,6-2-5 2,12-3 5-2,11 0-5-1,4 0-4 2,13 0 4 0,3 0 6 1,-7 0 2-4,8 0 1 5,-1 0-9-3,-4 0 1 1,-6 0-4-2,-2 0-1 2,-5 0-6-1,-3 0 2 3,-13 0 3-5,-2 0-4 3,-8 0 0 1,-13 0 0-1,-4 0 4-1,-14 0-5-1,-2 5 0 2,-2 2 1 1,-11-7-2-4,5 8 1 3,-14-6-2 0,2 1 1 1,-2-3 0-1,-3 4 0-2,-11-4-1 2,8 0 0-2,-6 0 0 0,-7 0 0 2,3 0 0 1,-3 0-1-1,0 0 0-2,0 0-2 2,0 0 2 0,0 0-2 0,0 0 3 0,0 0-5-3,0 0 3 3,0-12-7 1,0-25 7-3,0-8 2 1,0-3 1 2,0 3-1-1,0 3 0-2,0 8-2 3,0 4-2-2,0 16-14 1,0 3-37-3,1 8-61 3,11 3-75 0,-8 0-121 1</inkml:trace>
    </iact:actionData>
  </iact:action>
  <iact:action type="add" startTime="15395">
    <iact:property name="dataType"/>
    <iact:actionData xml:id="d2">
      <inkml:trace xmlns:inkml="http://www.w3.org/2003/InkML" xml:id="stk2" contextRef="#ctx0" brushRef="#br0">12714 15318 523 0,'0'0'209'7,"0"0"-91"-1,0 0-31 3,0 0-29-2,0 0-12 1,0 0-12-2,0 0 0 2,7 244-3 0,-7-238 0 0,0-2 1-2,0-4 5 2,0 0 9 0,0 0 11 0,0 3-13-2,18-1-28 2,8 1-4 0,7 2 1 0,6-2 1-2,3 1 6 2,14-3 2 0,2-1-3 1,13 0 5-4,21 0 3 4,8-1-5-2,9-11-6 2,10 0 0-4,6 6 6 4,5 2 1-2,-4 1-5 1,-1 0 0-2,-8 0-5 2,1 3 3 0,-18 0-2 0,-8-4-2-2,-3 4-2 2,-14 0-6 0,-14 0 1 0,-7 0-3-2,-19 0 0 2,-4 0-1 0,-13 0 1 0,1 0 0-2,-11 0 0 3,7 4 4-2,-11-4-1 2,-4 3 0-3,5-3-2 1,0 0 2 2,-5 0-3-2,0 0-1-1,3 0 0 2,-3 0 2 1,0 0-1-2,5 0-2-1,-2 0-5 2,10-24 2 0,-6-20-1 0,4-10-1-2,-2-7 4 2,-5-1-6 0,12 1-7 0,0 4-26-2,0 6-45 3,7 18-47 1,-18 31-78-4,12 2-154-1</inkml:trace>
    </iact:actionData>
  </iact:action>
  <iact:action type="add" startTime="16617">
    <iact:property name="dataType"/>
    <iact:actionData xml:id="d3">
      <inkml:trace xmlns:inkml="http://www.w3.org/2003/InkML" xml:id="stk3" contextRef="#ctx0" brushRef="#br0">29668 15538 591 0,'0'0'216'7,"0"0"-77"1,0 0-52-2,0 0-56 2,0 0-12 0,0 0 1 0,0 0-5-2,22 156 3 2,-22-147 5 1,0-2 7-2,0-2 3-1,3-2 4 2,1 4-4 0,9 3-17 0,-7 0-4-2,7 1 1 2,-6 1-9 0,-3-6 1 0,8-1 4-2,-8-2 2 3,9 0 3-2,8-1 1 1,-2 2-6-2,2 1-2 2,1 3 5 0,-5-2-4 0,7 3 9-2,-7 2 2 2,3-4-12 1,-10 0 1-2,4-2-2-1,3-1 6 2,-7-1 2 2,10-3 1-2,1 0-8-2,8 0 4 0,-2 8-2 2,9 1 4 0,5-4 9-2,5 1-4 3,4-2 2-1,13-1-7 0,11-3 0-1,2 0-4-1,3 0 0 2,11 0-2 0,-10 0 9-2,-9 0 0 2,9 0-7 0,-6 0 11 0,7 0-11-2,-1 0-3 3,-1 0-6-2,1 0 4 1,-2 0-3-2,-11 0 0 3,3 0 3-2,-7 0 10 1,-15 7 8-2,4 3-14 4,-7 2 0-4,-3-4-8 3,-1-1 2-4,0-2-2 3,-1 0 1 1,-7-2-1-2,4-1 0-1,-17 2-1 2,-10-3 1 1,0-1 1-2,-7 0-1-1,-3 0-1 2,0 0 1 0,0 0-1 0,0 0-2-2,0 0 1 2,0 0-3 0,0 0 3 0,0 0-2-2,0 0-2 3,3-24-3-2,1-29 8 2,8-15 0-4,-10 1 1 3,5 10-1 0,6 13 0 0,-7 11-5-2,4 9-19 2,-6 5-25 0,6 8-64 0,6 8-47-2,-6 3-90 2,-2 0-466 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3:33.1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015">
    <iact:property name="dataType"/>
    <iact:actionData xml:id="d0">
      <inkml:trace xmlns:inkml="http://www.w3.org/2003/InkML" xml:id="stk0" contextRef="#ctx0" brushRef="#br0">8019 3316 49 0,'0'0'744'9,"0"0"-565"-2,0 0-77 1,0 0-11-2,0 0-15 2,0 0 6 0,36 0-8 0,-11 0-14-2,4 0 17 2,12 0-6 0,9 0-7 0,0 0-11-2,8 0-3 2,11 0-12 1,2 0 2-2,6 0-6-1,3 0-5 2,1 0-3 1,3 0-6 9,5 0-3-16,2 0-2 0,9-12-1 5,-3-5-5 1,0-2 2-2,-10 3 2 2,10 0-4 0,-10 11-9 0,13 5 0-2,-3 0 0 2,3 0 0 0,-8 4 0 0,-8 7 0-1,-9-9 0 0,-10 2 0 2,-8-4 0-2,-11 0 0-1,-5 0 0 2,-9 0 0 0,-8 0 0 0,-8 0 0-2,-8 0 0 2,-4 0 0 0,2 0 0 0,-3 0 0-2,1 0 0 2,-4 0 0 0,3 0 0 0,-3 0 0-2,0 0 0 2,-3 0 0 0,-48 0 0 1,-16 0 0-4,-17 0 0 3,-16 0 0 1,-14 0 0-2,-5 0 0 10,-3 1 0-16,-5 2 0 3,6 6 0 4,8-2 0-2,6 3 0 2,-3-2 0 0,7 4 0 0,-1-2 0-2,7 2 0 2,8 0 0 0,6-4 0 0,12 1 0-2,5-1 0 2,6-3 0 0,7-2 0 0,8-3 0-2,1 0 0 2,-4 0 0 1,8 0 0-2,-1 0 0-1,6 0 0 2,2 0 0 0,-3 0 0 0,10 3 0-2,-5 3 0 2,11 2 0 0,-3-3 0 0,5 2 0-2,8-6 0 2,-3-1 0 0,10 0 0 0,0 4 0-2,3-4 0 2,0 0 0 0,0 0 0 0,0 0 0-2,0 0 0 2,0 0 0 0,29 0 0 0,29 0 0-1,42-12 0 0,31 4 0 1,12-3 0 0,14 3 0-2,4-1 0 2,3 7 0 0,-6 2 0 0,-8 0 0-2,1 0 0 2,-10 0 0 0,-8 0 0 0,-2 0 0-2,-24-4 0 2,-17-1 0 0,-24-1 0 0,-21 4 0-2,-5-1 0 2,-13 3 0 1,-14 0 0-2,4 0 0-1,-3 0 0 2,-1 0 0 0,1 0 0 0,-1 0-46-2,-7-9-107 2,-6 2-94 0,0 2-142 0</inkml:trace>
    </iact:actionData>
  </iact:action>
  <iact:action type="add" startTime="4861">
    <iact:property name="dataType"/>
    <iact:actionData xml:id="d1">
      <inkml:trace xmlns:inkml="http://www.w3.org/2003/InkML" xml:id="stk1" contextRef="#ctx0" brushRef="#br0">11236 3276 201 0,'0'0'353'8,"0"0"-229"-2,0 0-15 2,0 0-33 0,0 0-22 0,0 0 5-2,0 0 15 2,0-4-13 0,0 4 1-2,0 10-21 2,0 10 8 0,0 2-5 0,0 1-13 0,0 2-8-2,0 1-1 2,0-4-4 0,0-7-6-2,0-11-1 2,4 0-2 0,3-4 3 0,-7 0-3 0,2 0 3-2,5 0 17 2,-4 0 1 0,13 0 3 0,-3 0-9-2,4 0-1 2,-2 0 7 1,5 0-1-2,9 0 4-1,-6 0 0 2,5 0-2 0,11 0-13 0,-4 0 6-2,1 0-4 3,3 0 0-2,2 0-5 0,4 0 2 0,-2 0-1 1,14 0-1 0,-2-8-1 0,-3-1-3-2,4 0 6 2,1 3 2 0,0-2-6 0,-7 4-3-2,11-1 7 2,-4 2-3 1,2 0-2-2,-2 3 0-1,-10 0-10 2,10 0-2 0,0 0 0 0,-1 0 0-2,8-5 0 2,-3 0 0 0,5-4 0 0,8 1 0-2,3 5 0 2,-6 0 0 0,3 1 0 0,6 2 0-2,-8 0 0 2,-1 0 0 0,-10 0 0 0,9 0 0-2,-2 0 0 2,-4 0 0 0,-2 0 0-2,5-4 0 2,-8 4 0 0,-4 0 0 0,5 0 0 0,-4 0 0-2,2 0 0 2,2-2 0 0,0-4 0 0,-6 1 0-2,-5-4 0 2,5-1 0 0,-9 3 0 0,10 1 0-2,-10-1 0 2,7 3 0 0,-7 1 0-2,-1 3 0 2,8 0 0 0,-12 0 0 0,1 0 0-2,-8 0 0 2,1 0 0 0,-10 0 0 1,8 0 0-1,-12 0 0-2,-4 0 0 2,-7 0 0 0,3 0 0 0,-8 0 0-3,-1 0 0 4,-2 0 0-2,-1 0 0-1,0 0 0 4,0 0 0-3,0 0 0 0,0 0 0 2,0 0 0-4,0 0 0 4,0 0 0-1,0-3 0 0,0-11 0-2,0-13 0 2,0-18 0 0,0-12 0 0,-14 3 0-2,4 2 0 2,-8 0 0-1,-1 8 0 0,4 7 0 0,-6 9-79 1,10 9-43 0,-18 2-43-2,24 17-84 2,-8 0-143 0</inkml:trace>
    </iact:actionData>
  </iact:action>
  <iact:action type="add" startTime="11463">
    <iact:property name="dataType"/>
    <iact:actionData xml:id="d2">
      <inkml:trace xmlns:inkml="http://www.w3.org/2003/InkML" xml:id="stk2" contextRef="#ctx0" brushRef="#br1">11617 3420 401 0,'0'0'124'8,"0"0"56"0,0 0-49-2,0 0-47 2,0 0-8 0,0 0 1 0,0 0-2-2,-144-34-3 2,130 34-1 0,11 0-18 0,3 0-7-2,0 0 7 3,0 0 10-2,17 0 18 2,47 0-3-4,26 12-61 3,23-2 6 1,25-10 1-2,13 0-13-1,-4 0 5 2,-3 0-1 0,-11 0 1 0,-33-3 0-2,-18-4 4 2,-23 3 1 0,-29 1-5 0,-15 3 2-2,-8 0 4 2,-7 0-6 0,0 0-15 0,-14 0-1-2,-56 12 0 2,-27 5 6 0,-18-2-4 1,-25-15 3-4,-11 0-4 3,3 0 1 0,15 0-4 0,8 0 1-2,9 0 0 2,16-5 0 0,16 5 0 0,23 0 1-2,18 0 0 2,14 0 2 0,22 0-1 0,-6 0 3-2,13 0 2 2,0 15 5 0,59 7-3 0,35 12-8-2,26 6 1 2,18 2 1 0,1 0 1 1,-10-8-1-4,0-3 0 3,-21-9 1 0,-32-5-3 0,-25-5 0-2,-20-7 4 2,-24-3 1 0,-7 1-4 0,0 2-1-2,-20-5-12 2,-65 0 3 0,-39 0 9 0,-36 0 2-2,-1 0-2 2,8 0-2 0,8 0 2 0,29 9-2-2,19-1 2 3,42-3 1-2,23 2-1 2,19-7 0-4,13 0-1 3,56 0 1 0,56-3 10 0,46-14-5-2,30 0 3 2,10 10-6 0,-14 3 4 0,-31 4 0-1,-28 0-3 0,-35 0 5 1,-18-3-4 0,-27-5-3-2,-9 3 1 2,-18-2-2 0,-11 2 0 0,-7 5-2-2,0 0-2 3,0 0-2-2,-41-2-5 2,-56-8 11-4,-43 0 7 3,-21 2-3 0,10-4-3 0,6-2-1-2,36 3-2 2,33-3-1 0,44 1 3 0,19-5-4-2,13 1 2 2,40-5 2 0,60-5 2 0,42 12 6-2,38 3-4 2,1 12 1 0,-8 0-5 0,-36 0-2-2,-32 0 2 3,-25 5 2-2,-37 3-2 3,-23-8-2-6,-15 0 2 4,-5 0-5 0,-5 0-2 0,-56-5-11-2,-44-15 18 2,-46 5 5 0,-29 3 5 0,-2 3-1-2,-1 5 0 2,22 2-9 0,36 2 5 0,33 0-5-2,35 0 1 2,34 0 0 0,23-2 1 0,0-7-1-2,75-4 5 2,47-8 5 0,30 10-7 1,21 3 0-4,-14 5-4 3,-24 3 0 0,-29 0 0 0,-32 0 0-2,-27-2 0 2,-15-1-4 0,-20-1 4 0,-3 4 0-2,-9 0 0 2,0 0-6 0,-3 0-6 0,-55 0 9-2,-34 0 3 2,-19 0 6 0,-15 0-5 0,11 0-1-2,2 0-1 3,12 0-17-2,8 0-58 2,6 4-78-4,67-1-126 3,2 2-114 0</inkml:trace>
    </iact:actionData>
  </iact:action>
  <iact:action type="add" startTime="14472">
    <iact:property name="dataType"/>
    <iact:actionData xml:id="d3">
      <inkml:trace xmlns:inkml="http://www.w3.org/2003/InkML" xml:id="stk3" contextRef="#ctx0" brushRef="#br1">8485 6690 470 0,'0'0'206'6,"0"0"-75"1,0 0-28 1,0 0-13 0,0 0-37 0,0 0 2-2,0 0 12 3,0 32 5-2,0-16-7 2,0 2-10-4,0 2-16 5,0-1-7-4,0 3-7 2,0 4-5-1,0 1-7 0,0 2-5 1,0 3-2 0,0-7-5-2,0-3 6 2,0 0-1 0,0-9 7-1,0 2 2 1,0-6 2-1,0-1-4 1,0-6-7-2,0 2 1 2,0-4 1 1,0 0 1-2,0 0 2 2,2 0 3-4,0 0-5 4,14 0 5-2,0 2-10 2,4-2 5-4,0 0 0 4,6 0 1-2,-1 0 0 1,8 0-1-2,4 0 6 3,-1 0-2-1,-4 0 7 1,4 0-2-3,3 0-2 2,2 0-8 0,-1 0 2-1,4 0 0-1,-1 0 1 2,4 0 1 0,1 0 0 0,-5 0-3-1,0 0-3 1,4 0 9 0,-1 0-4-2,6 0 1 1,1 0-4 1,3 0-2 0,4 0 3 0,-4 0-1-2,2 0 3 2,-4 0-2 0,2 0 0 1,-5 0-7-3,-2 0 2 1,5 4-2 2,2-4 0-1,-3 2 2-3,6-2-1 3,1 0 2 0,0 0-4 1,10 0 8-4,-3 0-2 5,-6 0 0-4,2 0-3 3,-5 0 0-4,12 0-1 3,-3 0-2 0,-4-2 0 1,1-4 1-4,-4-3 2 3,-4 7-1 0,1-1 2 0,-8 3 0-1,7 0-5 0,-3 0 0 2,-3 0 0-2,7 0 0-1,-4 0 0 2,-5 0 0 0,9 0 0 0,-2 3 0-1,-6 4 0 0,8-1 0 1,-14 0 0-1,1-1 0 0,2 1 0 2,-4 1 0-2,-10-6 0-1,7 6 0 3,-1-7 0-1,-5 2 0 0,6-2 0-2,-1 0 0 2,1 0 0 0,-4 3 0 0,1 1 0 0,5-3 0-2,-5-1 0 2,-3 0 0 0,-2 0 0-2,5 0 0 1,-8 0 0 1,-8 0 0 0,6 0 0-1,-6 0 0-1,-10 0 0 2,11 0 0 0,-1 0 0 0,0 0 0-2,-1 0 0 2,3 3 0 0,-2-3 0 0,-1 0 0-2,4 0 0 2,-8 0 0 0,-1 0 0-2,-5 0 0 2,-6 0 0 0,10 0 0 0,-10 0 0 0,-2 0 0-2,2 0 0 2,6 0 0 0,-5 0 0 0,3 0 0-2,2 0 0 2,-2 0 0 0,-5 0 0-2,6 0 0 2,-5 0 0 0,0 0 0 1,-3 0 0-4,0 0 0 3,5 0 0 0,-1 0-7 0,9 0 0 0,3 0 2-2,-9 0 3 2,6 0 2 0,-6 0-1-2,-7 0 0 2,3 0-2 0,-3 0 0 0,0 0-4 0,6 0 4-2,-6 0 1 2,0 0 1 0,0 0-1-2,0 0 0 2,0 0 0 0,0 0-5 0,0 0 0 0,5-3-7-1,0-28-1 0,8-10 9 1,-4-13 0-2,0 0-1 2,1-1-5 0,-10 4-25 0,1 8-14 0,8 19-29-2,-9 9-58 2,0 15-29 0,0 0-71-2,0 20-251 2</inkml:trace>
    </iact:actionData>
  </iact:action>
  <iact:action type="add" startTime="18918">
    <iact:property name="dataType"/>
    <iact:actionData xml:id="d4">
      <inkml:trace xmlns:inkml="http://www.w3.org/2003/InkML" xml:id="stk4" contextRef="#ctx0" brushRef="#br2">14686 2866 487 0,'0'0'287'7,"0"0"-138"1,0 0-15 1,0 0-28-4,0 0-30 3,0 0 1 1,0 0-16-2,40 0-11-1,-40 0-12 3,0 0-6-2,0 0-5 1,0 0-3-1,-20 0 4 0,-8 0-10 1,-4 0-7 0,8 0-5-2,-8 0 0 2,4 0-2 0,-8 0 2 1,-2 0-2-4,-1 0 2 4,-6 0 3-2,-1 0-1 3,3 0-2-6,-8 9-4 5,-6 8 2-1,9 1-4-1,-14 9 4 0,-5-3-4 1,12 5 3 0,-13-3-3 0,23-4 1-2,5-8-1 1,14-3 0 2,10-9 0-1,14-2-1-2,2 0 1 1,0 0 1 2,25 0 7-1,47 0 10-3,36 0-7 3,25 0-3 0,-4 0 7 0,10 0 2-1,-24 0-1 1,-24 0 11-1,-23 0-4 2,-27 0-1-2,-21 0-3 0,-17 0-2 1,-3 0-17 0,-3 0-3-2,-70 0-8 1,-28 7 11 2,-40 4 3-1,-2 2-3-2,-1-2-1 2,14 4 1 0,21-7 0 0,14 3 0-2,34-3-1 2,17-3 1-1,24-1 1 2,17-4-1-4,3 0 0 4,51 0 0-1,65 0 1 0,45-28 3-2,27-9-2 2,6-4 4 1,-18 1-4-2,-47 10 0-1,-29 4-1 2,-34 9-1-1,-24 0 7 1,-30 9-6-2,-11 3-1 2,-1-4-5 0,-42 3-4 0,-65 4 9-2,-54 2 4 2,-36 2 4 0,-10 31-8 0,13 4 0-2,20 0-1 2,30-3-1 0,37-6 3 0,34-11-2-2,44-8 2 3,29-9-3-2,5 0 0 2,79-12 2-4,54-22 0 3,34-3 3 0,-7 7 1 0,-21 13 2-2,-27 12-1 2,-37 5 0 0,-32 0 11 0,-19 0-3-2,-25 0-3 2,-4 10-3 0,-33 21-7 0,-48 14-5-2,-40 8 3 2,-11-5-1 0,-17-5-2 0,13-9 5-2,27-10 0 2,22-3-2 0,35-11 2 1,32-10-1-4,20 0 1 3,18 0-2 0,77-14 0 0,45-10 2-2,34 0 5 2,13 11-2 0,-26 10 4 0,-33 3 0-2,-47 0 8 2,-42 0 4 0,-16 0-4 0,-23 0-11-2,-27 14-4 2,-59 5-6 0,-40 6 4 0,-6-5 1-2,-6-6-5 2,2-2 2 0,35-4 1 1,21-3 3-4,32-5-1 3,29 0 1 0,19 0-1 0,19 0-7-2,65-10 8 2,44-10 4 0,28 11 4 0,7 9-3-2,-7 0 7 2,-31 9 3 0,-35 8-5 0,-40-6-1-2,-29-4-6 2,-21 5-3 0,-58 6-13 0,-63 7 2-2,-38 2 11 2,-13 0-10 0,-2-1-19 1,30-1-39-4,30-1-41 3,92-16-88 0,22-1-128 0</inkml:trace>
    </iact:actionData>
  </iact:action>
  <iact:action type="add" startTime="23691">
    <iact:property name="dataType"/>
    <iact:actionData xml:id="d5">
      <inkml:trace xmlns:inkml="http://www.w3.org/2003/InkML" xml:id="stk5" contextRef="#ctx0" brushRef="#br2">18309 6719 719 0,'0'0'224'8,"0"0"-96"0,0 0-42-2,0 0-43 2,0 0-16 0,0 0 3-2,0 0 10 2,-13 126 1 0,10-83-4 0,1 0-6-2,-6-8-5 2,5-1-6 0,1-11-4 0,2-9-5-2,0-9-3 2,0-2 3 0,0-3 4 0,0 0 6-2,0 0 0 4,0 0 8-4,18 0-8 2,0 0-5 0,5 0 2-2,-3 0-3 2,14 0-2 0,-4 0 2-2,11 2-1 2,2 4 0 0,11-2 7 1,2 1-4-1,7-3-1-3,-2 4-3 3,2 1 3 0,10-3-5-2,-8 0-2 2,-4-4 0 0,3 2 3 0,-8-2-4-2,-4 0 4 2,-1 0-3 0,6 0-2 0,-4 0-1 0,-2 0-3-2,6 0 2 2,3 0 3 0,0 0-1-2,-2 0-2 2,1 0-2 0,-11 0 2 0,0 0-3 1,-7 0 1-4,-10 0-1 3,9 0-2 0,0 3 0-2,1-3 2 2,-1 4-2 0,-1-3 1 0,-1 2 1-2,1 1 1 2,2-4-2 0,-5 0-1 0,5 0 1-2,-1 0-1 2,-1 0 0 0,-1 0 0 0,-12 0 0-2,8 0 1 2,-14 0-1 1,0 0 3-2,-10 0-2-1,8 0 0 2,0 0 1 0,0 0 0 0,2 0-1 0,0 0 0-2,4 0-1 2,-4 0 0 0,0 0 1-2,-1 0 0 2,-2 0-1 0,-9 0 0 0,5 0 0 0,-10 0 0-2,1 0 1 2,5 0-1 0,-6 0 0-2,-3 0 0 2,0 0 0 0,0 0-1 0,0 0 0 1,0 0 0-4,0 0-1 3,0 0 1 0,0 0-3-2,0-24 0 2,0-12 3 0,0-11 1 0,0-2 0-2,0 2 1 3,0 5 0-2,0-2-1 1,0 12 0-2,0 0 0 2,0 14-3 0,0 1 3 0,0 5-3-2,0 7-32 2,0-2-44 0,0 2-65 0,0 2-50-2,0 3-100 2,0 0-746 0</inkml:trace>
    </iact:actionData>
  </iact:action>
  <iact:action type="add" startTime="29011">
    <iact:property name="dataType"/>
    <iact:actionData xml:id="d6">
      <inkml:trace xmlns:inkml="http://www.w3.org/2003/InkML" xml:id="stk6" contextRef="#ctx0" brushRef="#br3">4732 4037 374 0,'0'0'413'6,"0"0"-255"2,0 0-44 0,0 0-7 0,0 0-47-2,0 0-10 2,0 0 10 0,37-30-7 0,-37 30-10-2,-3 0-11 2,-30 0 26 0,-3 0-10 0,-2-2 0-2,-2-2-13 2,-2 4-3 0,0 0-2 0,-2 0 1-2,1 0 2 2,-10 0-6 0,6 0 4 0,-6 0-9-1,-5 0 2 0,8 9-3 1,-7-4-2 0,-2 2-8-2,-2 0-3 2,-3-1 3 0,3-4-2 0,2 4 2-2,-2 1-4 2,1 0 7 0,7 3-6 0,6-5 5-2,2 3-6 2,1 1 1 1,3-1-3-2,0-2 0-1,1-1 2 2,12-2-7 1,-4 0 0-2,12-3 0-1,0 0 0 2,8 0 0 0,-4 0 0 0,0 0 0-2,-4 2 0 2,1-2 0 0,2 0 0 0,-6 0 0-2,5 0 0 2,-1 0 0 1,11 0 0 0,-5 0 0-4,7 0 0 3,-1 0 0 0,1 0 0-1,-2 0 0 0,-5 0 0 0,2 0 0 1,-5 0 0-2,-2 0 0 2,0 0 0 0,2 0-3 0,4 0-4 0,2 0 3-2,7 0 3 2,0 0 1 0,3 0 0 0,0 0 0-2,0 0 0 2,-4 0-1 0,1 0 2 0,-7 0-2-2,3 0 2 2,-7 0-2 0,-1 0 1 0,4 0-4-2,1 0-5 2,7 0-7 0,2 0 4 0,-2 0 4-2,3 0 6 2,0 0 4 1,0 0-2-4,0 0 0 3,-3 0 2 0,-7 0-2 0,7 3 0 0,-6 2 0-2,2 2 2 2,0-2-4 0,0-1 1 0,-1-3 0-2,5 2-8 2,1-3-1 0,2 4 5 0,0-4 3-2,-5 3 1 2,5-3 1 0,-3 2 0 0,-2 3 0-2,0 5-3 2,1-3 2 1,-2 5 1-2,-3 6 1-1,5 9 0 2,0 7 1 0,1 10-1 0,-3 7 0-2,6 3 0 2,0 2-1 0,0 3 1-1,0-4-1 0,0 2 1 1,0-6-1 0,0 3 0 0,0-4 1-2,0 0 0 2,0 7-1 0,0-1 0 0,0 3 2-2,0 0-2 2,0 1 0 0,6 4 2 0,1 0-1-2,0 1-1 2,2-4 0 0,-5 4 1 0,4 2-2-2,-8 1 2 2,5 1-2 0,3-9 2 0,-6-9 0-2,1-4-1 2,-1-2 0 0,4-8 0 0,-4-3 0-2,1 0 1 2,-1-1 0 0,1 8 0 0,1 8 0-2,-4 1-2 2,0-4 3 1,0-4-2-2,0-2 0-1,0-7 0 2,0 3 0 0,0-2 1 0,0-6-2-2,0 1 2 2,0 2 0 0,0-1-1 0,0 6 2-2,0 9-1 2,0-2-1 0,0 5 0 0,0-6 1-2,0-5-1 2,0-7 1 0,0-6-3 0,0-7 3-2,0-10-2 2,0-4 2 0,0 2-1 0,0 4 1-1,0 5 1 0,0 5-2 1,0 1 0 0,0-3 0-2,0-2 1 2,0-2-2 0,0-4 2 0,0-1-2-2,0-4 2 2,0-2-1 0,0-1 0 0,0 6 0-2,0 3 0 2,0-3 0 0,0-1 0-2,0 0 0 2,0-1 1 0,19 3 0 0,1 0 5 0,18 1-5-2,4-1 2 4,12 1 3-4,2-4-6 2,5 1 2-2,3-2-2 2,-3-4 5 0,14 0-3 0,5 0-1-2,1 0 2 2,3-6-2 0,-7-3-1-2,-9 0 0 2,4 4 6 0,-11 0-3 0,-4-5 4 0,-6 0-6-2,8-2 0 2,-5-1 1 0,-4-2-2 0,-3 4 0-2,-4 3 1 2,-2 3 1 0,1-2-2 0,-2 6 2-2,-2-3-1 2,-2 4 0 0,5 0 3 0,0 0-6-2,-11 0 2 2,6 0 0 0,-15-3 0 0,-8 3 2-2,0 0-5 2,-6 0 4 0,0-2-2-2,5 2 1 2,-5 0-2 0,10-3 2 0,-1-1-1 0,-1 3 0-2,2-3 2 2,2 1-2 0,1 3 0 0,-4-2 1-2,0 2 0 4,-4 0 0-4,4 0-1 2,-2 0 0-2,5 0 1 2,1 0 0 0,1 0 0-2,3 0 0 2,-5 0 0 0,1 0 0 0,-15 0-2-2,4 0 3 2,-9 0-3 0,0 0-2 1,0 0 3-2,0-4-5-1,0-13 2 2,0-10 1 0,0-17 0 0,0-5 2-2,0-8-1 2,0-9 1 0,0-7 2 0,0-8-2-2,0-10 1 2,-9-5 0 0,4-2 0 0,3-1 0-2,2 7-1 2,0 5 1 0,-5 6 0 0,-1 4 0-2,4 2 0 2,-6-2 1 0,4 5-2 2,-8-4 1-4,4-3 0 2,2 3 0-1,0 1 0-1,2 4 0 2,1 0 0 0,-7 7-2 0,10 2 4 0,-3-2-4-2,-2-1 2 3,-6 1 0-2,9 2 0-1,-1 2 0 2,-1 4 0 0,4 7 2 0,-3 0-4 0,2-1 3-1,1-1-3 1,-7 3 3 0,7-3-1 0,0 1 0-2,0 1 0 1,0 2 0 2,0 8 0-2,0 5-2-1,-5 9 1 2,2 3 1-1,-1 1-7 1,-5 4-6-2,2 0-13 3,-3 4-10-2,10 2-28-1,-3 2-33 2,3 5-23 1,0 4-67-1,0 0-66-2,0 0-838 2</inkml:trace>
    </iact:actionData>
  </iact:action>
  <iact:action type="add" startTime="31559">
    <iact:property name="dataType"/>
    <iact:actionData xml:id="d7">
      <inkml:trace xmlns:inkml="http://www.w3.org/2003/InkML" xml:id="stk7" contextRef="#ctx0" brushRef="#br3">4588 3998 570 0,'0'0'312'8,"0"0"-195"0,0 0-37 0,0 0-38 0,0 0-7-2,0 0 6 2,0 0 22 0,28-84 0 0,-12 74-14-2,0-2-9 2,1-1-6 0,8 0-11 0,1-4 4-2,3 1-8 2,3-1-3 0,4 0-4-2,0 3 1 2,5 2 4 0,7-1-2 0,-1 1 0 0,3 7-7-1,-4-4 2 0,3 4 4 1,-1 2 4-2,1 1-3 2,2 2-1 0,3 0-4 0,2 0-1 0,-5 0-3-2,10 0-2 2,-2 0 2 0,-1 2 3 0,-1 15 3-2,-1 1-6 3,-5 3 0-2,-2-4-5-1,-1-3 2 2,-4 0-2 0,-5-3 1 0,10 4-1 0,-17-2 0-2,7 4 0 2,-8 4 0 0,-5-6 1 0,-6 7-2-2,0-7 1 2,-7 0 0 0,-5-8-1 0,-4 0 2-2,2-4-2 2,-6-3 1 0,0 0 0 0,0 0-2-2,0 0 1 3,0 0 0-2,0 0-3-1,0 0-2 2,0 0 1 0,-6 0-2 0,-26 0 3 0,-7 0 5-2,-12 0-4 2,-8 0 4 0,8 0-4-2,2 0 2 2,5 0 0 0,7 0 0 0,10 0 1 0,7 0-2-2,7 0 2 2,6 0-2 0,7 0 2 0,0 0-1-2,0 0 2 3,0 0 1-2,0 0 2 1,13 0 0-2,33 0 0 2,15 0-4 0,6 2 1 0,2 6 1-2,-2 1 21 2,-6-1 0 0,-7-1-3-2,-7 0-2 2,-10-1-5 0,-10 1-6 0,-6-6 3 0,-10 2-2-2,-4 1-2 2,-7-4 5 0,0 0-7 0,0 0 2-2,0 0-7 3,0 0-1-2,0-23-2-1,0-14 3 2,-23-8 0 0,-4 4-1 0,-2 0 0-2,5 5-2 2,3 2 2 0,2 9-15 0,-1 8-51-2,4 7-63 2,16 10-99 0,0 0-142 0</inkml:trace>
    </iact:actionData>
  </iact:action>
  <iact:action type="add" startTime="34697">
    <iact:property name="dataType"/>
    <iact:actionData xml:id="d8">
      <inkml:trace xmlns:inkml="http://www.w3.org/2003/InkML" xml:id="stk8" contextRef="#ctx0" brushRef="#br3">3842 10541 465 0,'0'0'381'6,"0"0"-195"2,0 0-54 0,0 0-6 0,0 0-34-2,0 0-23 2,308 2-12 0,-203-2 5 0,18 0-14-2,18 0-22 2,9 0-1 0,-13 0 2 0,-17-7-7-2,-20-10-5 2,-19 0 4 0,-20-3 2 0,-15 3 3-2,-21 7-3 2,-5 6-4 0,-20 1-9 0,0 3-4-2,0 0-4 2,-65-6 1 0,-35 2 6 0,-38-3 19-2,-18 1-1 2,-15 6-11 1,-3 0-4-2,14 0-10 1,20 10 1-2,18 3-1 2,18 1 0 0,20-2-1-2,24-4 2 2,28-5-2 0,21-1 3 0,2-2-2-2,9 0 0 2,13 0 0 0,54 0 1 0,36 0 0-2,37-2 0 2,31-9 1 0,10-8-2 0,-1 9 1-2,-23 0-1 2,-28 4 0 1,-25 6 0-2,-24-4-1-1,-24 4 1 2,-19 0 2 0,-20 0-1 0,-10 0 2-2,-7 0-1 2,-27 0-4 0,-68 13 2 0,-58 4 0-2,-34 2 4 2,-22 0 5 0,0 1-1 0,27 3-2-2,31-7-3 2,34-2-2 0,37-7-2 0,36-7 0-2,31 0 0 2,13-24-2 0,21-18 3 0,38-5 1-2,15 10-1 2,6 15-2 0,-9 19-20 0,-13 3-29-2,-3 3-53 2,-44 16-92 0,0-1-122 0</inkml:trace>
    </iact:actionData>
  </iact:action>
  <iact:action type="add" startTime="36273">
    <iact:property name="dataType"/>
    <iact:actionData xml:id="d9">
      <inkml:trace xmlns:inkml="http://www.w3.org/2003/InkML" xml:id="stk9" contextRef="#ctx0" brushRef="#br3">22857 10526 441 0,'0'0'310'6,"0"0"-98"4,0 0-55-3,0 0-29-1,0 0-14 2,0 0-27 0,0 0-14-1,336 38-7-1,-232-36-7 3,33-2-12-2,7 0-12 1,26 0-1-2,-5 0-11 2,-5 0-2 1,-23 0 4-2,-25 12-3-1,-19-7 4 3,-29 0-6-2,-24-5-10 2,-19 0 2-4,-16 3-6 3,-5 4-3 0,-13-5-3 0,-61-2-5-2,-33 0 4 2,-34 0-2 0,-30 0 3 0,-13-19 0-1,-3-10 1 0,-7 3-1 1,17 7 1 0,32 5 2-2,26 8-2 2,31 6 0 0,32 0 0 0,19 0 0-2,30 0 2 2,7 0-1 0,0 0 5 0,51 12-3-2,46 2-4 2,28 5 1 0,37-4 0 0,29 2-1-2,-2 0 1 2,-10-7-1 0,-25 2 3 0,-37-1 3-1,-32-5 7 0,-22-1 4 1,-24-2-6 0,-21-3 1-2,-18 0-7 2,0 0-5 0,-78-6-9 0,-35-28 8-2,-43-2 1 2,-26 3-1 0,-5 5 0 0,16 13 1-2,20 7 0 2,39 8 1 0,27 0 0 0,34 0-1-2,31 0 1 2,20 0 1 0,0 0 0 0,61-8-1-1,46 3 1 0,34-2-2 1,28 7 0 0,-1 0 2-2,-8 0-1 2,-23 0 1 0,-39 0 3 2,-38 3-3-5,-33-3-1 4,-14 4 1-2,-13-4-2 2,-9 0-5-5,-59 0-5 4,-37 0 8 0,-48 0 1 0,-30 0 0-2,2 0 0 2,23 0-2 0,35 0 0 0,33 0-15-1,39 0-7 0,34 0-3 1,17-4 18 0,13-5 8-2,52-2-10 2,19-2 2 0,22-7 4 2,5 6-6-4,10 4 0 2,-14 9 3 0,-7 1-5 0,-10 0-17-2,-31 0-20 2,-27 0-61 0,-32 0-77 0,0 0-101-4</inkml:trace>
    </iact:actionData>
  </iact:action>
  <iact:action type="add" startTime="40749">
    <iact:property name="dataType"/>
    <iact:actionData xml:id="d10">
      <inkml:trace xmlns:inkml="http://www.w3.org/2003/InkML" xml:id="stk10" contextRef="#ctx0" brushRef="#br0">3240 10438 42 0,'0'0'478'8,"0"0"-295"0,0 0-55-2,0 0-36 2,0 0-27 0,0 0-4 0,0 0 2-2,0 49-9 2,0-32-12 0,0 5 2 0,0 1-8-2,0 1-6 2,-6 1-5 0,6-1-7 0,0 2 1-2,0-4-2 2,0 1 5 0,0-6-4 0,0-3-1-2,0-2 5 2,0-4-3 0,16-1 1 0,0 2-1-2,2 2 4 2,2 1 2 0,-1-1-4 0,1-4-10-2,5 3 5 2,1-3-3 0,4 0-5 0,6-2 2-2,-4-2 4 3,7-1 1-1,-2-2 1-1,0 3 1-1,5 1-2 2,-1-1 2 0,0-1-1 0,2-2-3-2,1 0-4 2,2 0 0 0,2 0-7 0,-5 0 5-2,-2 0-1 2,-2 0 4 0,-3-5 2 0,2 1 2-2,-2-1-1 2,-1 2-7 0,-2-2 2 0,4 2-4 0,-1-2 0-2,4 1-4 3,1 2 5-2,5 2 2-1,-5 0-2 2,2 0 0 0,-2 0-2 0,-5 0 4-2,0 0-4 2,1 0 1 0,-5-3-3 0,4 3-1-2,-3-3 1 2,9-2-1 0,-4 3 1 0,-6-8-1-2,10 3 3 2,-4-3 0 0,2 5-3 0,-1-4 0-1,2 1 1 0,-2 3 0 2,2-2 1-2,-4 2-2-1,7-3 2 2,-8 3-2 0,3-4 1 0,-1 3 0-2,-5 1-1 3,2-1 2-2,-3 0-2 1,-5 1 0-2,-6 2 1 2,5-1 1 0,-12 4-2 0,7 0 1-2,-6 0 0 2,-1 0 1 0,-7 0 4 0,4 0-1 0,1 4 0-2,-3 10-1 3,-1 5-2-2,-5 5-1-1,9 0 0 2,-12-1 0 0,1-5-1 0,2-2 0-2,-3-8 0 2,0-5-1 0,0-1 1 0,0-2 0-2,0 0-1 2,5 0-1 0,-5 0-5 0,0 0-3-2,5 0-3 2,3-5-4 0,-1-15 6 0,13-4 11-2,-1 3 4 2,1 2-3 1,9 5 1-2,-1 3 1-1,8 1 1 2,2 6-1 0,-2 1 0 0,-1 3-1-2,1 0 0 2,3 0 2 0,5 0-3 0,-4 0 1-2,11 3-1 2,-2 5 0 0,5 1-1 0,-6 1 0-2,8-2 1 2,-4 4 0 0,-7-7-2 0,3 4 2-2,0-6-1 2,0-1 1 0,5-2-1 0,-2 0-4-2,-4 0 4 2,-4 0 1 0,-2 0 1 0,-2 0-2-2,-2 0 1 2,-3 0 0 0,-1 0 0 0,3 0 0-2,-5 0-1 2,2 0 0 0,-5-2-1 0,8 2 2-2,-16-3-1 2,1 0 1 0,-6 0-1 0,1 0 1 0,-4 3-2-2,5-3 0 3,7-2 1-2,-7 0-3-1,2-4 2 2,1 1 1 0,-4 3 0 0,0-8-1 0,-4 2-2-2,4-5 3 2,-2-8-2 0,-4 4 1-2,8-10 1 2,-4 6 0 0,-5 4 0 0,0 0-1-2,-2 9-2 2,-4 2 2 0,-3 5-9 0,0 0-32-2,10-2-61 2,-3-2-65 0,-7 5-111 0,12 0-237-2</inkml:trace>
    </iact:actionData>
  </iact:action>
  <iact:action type="add" startTime="42789">
    <iact:property name="dataType"/>
    <iact:actionData xml:id="d11">
      <inkml:trace xmlns:inkml="http://www.w3.org/2003/InkML" xml:id="stk11" contextRef="#ctx0" brushRef="#br0">4985 7546 410 0,'0'0'188'9,"0"0"-38"-2,0 0-60-1,0 0-32 2,0 0-19 0,0 0-2 0,0 0 0-2,22 0-5 2,-22 0 4 0,0 0 9 0,0 0 5-2,0 2-13 2,0 6-6 0,0 6-3 0,-10-1-13-2,-9 0-9 2,-1 1-4 0,8-1 1 0,-5 1-2 0,-6-2-1-2,4 5 0 2,-2 1 1 0,0-1-1-2,-7 1 1 2,11 9 0 3,2-7 1-6,-1 12-1 1,3-1-1 3,3-3 3-2,0 6 1 1,7-3 0-2,2 3-1 2,-2-4 1 0,0-6-1 0,3-7 0-2,0-2-2 2,0 6 2 0,0 0 5 0,0 3 7-2,0-3-1 2,7 5-6 1,19-1 8-2,8 0 6-1,3 4-11 2,2-7-6 1,-8 0-3-2,7-5 5-1,-2-3-3 2,-3-5 0 0,0-4-2 0,1-2 2-2,2-3-2 2,-7 0 5 0,10 0 6 0,-6 0-1-2,-5-18 0 2,4-12-6 0,-7-6-1 0,-2-14-4-2,-3-9 1 2,0-7-2 1,-1 2 3-2,-1 6-1-1,-5 4 3 2,-6 10-4 0,-7 7 1 0,0 5-2-2,0 0-3 2,-36 0 2 0,-5-2-3 0,-2 3-5-2,2 1-36 2,0 4-77 0,25 26-84 0,14 0-207-2</inkml:trace>
    </iact:actionData>
  </iact:action>
  <iact:action type="add" startTime="44035">
    <iact:property name="dataType"/>
    <iact:actionData xml:id="d12">
      <inkml:trace xmlns:inkml="http://www.w3.org/2003/InkML" xml:id="stk12" contextRef="#ctx0" brushRef="#br0">7377 9140 418 0,'0'0'137'6,"0"0"-72"2,0 0-2 0,0 0 1 0,0 0 3-2,0 0-26 2,-71-10-16 0,44 20-4 0,0-3 5-2,-2 1 5 2,2 1-12 0,2 2 5 0,-4 6-5-2,6 2 1 2,0 4-7 1,3 3-3-2,-1-7-3-1,5 0-2 2,2 5 2 1,4-3 4-2,1 3 8-1,2 0 2 2,5-1-5 0,2 3-4 0,0 0 3 0,0 0-4-1,0 9-1 0,0-2 2 1,2 4-4-1,11-6 1 1,-3-4-3 0,3-1 2-1,-6-1-1-1,16-1-2 2,-5-5 3 1,18-1 9-1,-8 1-7-3,8-6 7 4,4-5 2-1,1-4 1 1,11-4-7-5,-1 0-1 4,10 0-6 1,-2-17-3-1,-2-6 1-2,-8 1-3 2,-14-6 2-1,3-3 1 1,-17-4-1-1,1-6-3 1,-3-4 0 0,-6-1 0 0,-13-4-1-2,0 0 0 1,0-10-2 1,-39 2 0 0,-6 1-14-2,-7 5-42 2,1 5-46 0,31 41-37 0,2 6-137-2</inkml:trace>
    </iact:actionData>
  </iact:action>
  <iact:action type="add" startTime="48931">
    <iact:property name="dataType"/>
    <iact:actionData xml:id="d13">
      <inkml:trace xmlns:inkml="http://www.w3.org/2003/InkML" xml:id="stk13" contextRef="#ctx0" brushRef="#br2">3645 11358 351 0,'0'0'302'8,"0"0"-164"0,0 0-56 0,0 0-26-2,0 0-25 2,0 0 15 0,0 0 11 0,4-2 5-2,-4 4-14 2,0 13-4 0,0 4-6-2,0 7-6 2,0 1-11 0,0 4-3 0,0 0-11-2,0-2-3 2,0-7-3 0,0-7 0 0,-4-7-1 0,4-6 0-2,0-2 0 2,0 0-1 0,0 0-3 0,0 0-2-2,0 0-1 2,0-10 4 0,0-17 3-2,0-3 0 2,0-4 0 0,0-3 2 0,0-1-1-2,11 1-1 2,5 3 1 1,1 7 2-2,2 4-3-1,-1 3 0 2,-2 6 0 0,-5 6 2 0,1 6 1-2,-5 2-2 2,3 0 5 0,-3 0-3 0,1 0 2-2,0 20-2 2,3 9 2 0,-6 3-1 0,3 3-2-2,-7-3 0 2,2-2-2 0,-3-10-1 0,0-6 1-2,0-7-1 2,0-7 0 0,0 0 1 0,13 0-7-2,-3-16-5 2,3-14 12 0,3-4 2 0,-4 6-1 1,-4 11 0-4,3 7 0 3,2 3-1 0,0 1 1-2,-2 6 0 2,2 0 3 0,-5 0-2 0,12 10 4 0,-4 25-3-2,0 5-2 2,-5 2 3 0,-5-6-4 0,-3-6-1-2,1-9 1 2,-4-10-1 0,3-7-1-2,0-4-2 2,-3 0-16 0,0 0-21 0,0 0-31-2,7 0-47 2,-4 0-24 0,0-4-243 0</inkml:trace>
    </iact:actionData>
  </iact:action>
  <iact:action type="add" startTime="49779">
    <iact:property name="dataType"/>
    <iact:actionData xml:id="d14">
      <inkml:trace xmlns:inkml="http://www.w3.org/2003/InkML" xml:id="stk14" contextRef="#ctx0" brushRef="#br2">4255 11272 373 0,'0'0'342'8,"0"0"-140"-2,0 0-66 2,0 0-36 0,0 0-37 0,0 0 2-2,52-17-15 2,-27 8-26 0,7 1-1 0,-1 0 2-2,10-1-5 2,1 3-6 0,-14 3-6 0,1 1-6-2,-16 2-2 2,-12 0-3 0,-1 0-23 0,0 0-101-2,0 0-71 2,-1 0-348 0</inkml:trace>
    </iact:actionData>
  </iact:action>
  <iact:action type="add" startTime="50124">
    <iact:property name="dataType"/>
    <iact:actionData xml:id="d15">
      <inkml:trace xmlns:inkml="http://www.w3.org/2003/InkML" xml:id="stk15" contextRef="#ctx0" brushRef="#br2">4291 11449 501 0,'0'0'326'9,"0"0"-158"-2,0 0-68 0,0 0-39-1,0 0-22 2,0 0 6 0,120-31 14 0,-95 20-18-2,4-1-19 3,-1 5-13-2,-2-6-8 1,3 8-1-2,-5-1-5 2,-3 6-33 0,2 0-97 0,-23 0-95-2,3 0-424 2</inkml:trace>
    </iact:actionData>
  </iact:action>
  <iact:action type="add" startTime="50439">
    <iact:property name="dataType"/>
    <iact:actionData xml:id="d16">
      <inkml:trace xmlns:inkml="http://www.w3.org/2003/InkML" xml:id="stk16" contextRef="#ctx0" brushRef="#br2">4866 11262 416 0,'0'0'216'8,"0"0"-101"-2,0 0-28 2,0 0-15 0,0 0 6 0,0 0 24-2,6 38-50 2,-6-12-2 0,0 4-4 0,0-5-10-2,0-5-14 2,0-9-15 0,0-3-7 0,0-4-3-2,0-4-42 2,22 0-29 0,1 0-26 0,-10-9-35-2,-5-1-194 2</inkml:trace>
    </iact:actionData>
  </iact:action>
  <iact:action type="add" startTime="50673">
    <iact:property name="dataType"/>
    <iact:actionData xml:id="d17">
      <inkml:trace xmlns:inkml="http://www.w3.org/2003/InkML" xml:id="stk17" contextRef="#ctx0" brushRef="#br2">4951 10951 592 0,'0'0'307'8,"0"0"-167"-1,0 0-60 1,0 0-45-3,0 0-32 3,0 0 0 1,-21-31-3-3,8 31 12 3,9 9-12-1,-3 8-1-2,1-6-9 0,6 2-5 3,-3-2 4-2,3-4-3 1,0-4 8 0,0-3 5-2,0 0 1 2,0 0-9 0,0-10-11-1,0-20 16 1,0 5 0-1,0 8-41 1,0 14-99-2,0 3-529 3</inkml:trace>
    </iact:actionData>
  </iact:action>
  <iact:action type="add" startTime="52261">
    <iact:property name="dataType"/>
    <iact:actionData xml:id="d18">
      <inkml:trace xmlns:inkml="http://www.w3.org/2003/InkML" xml:id="stk18" contextRef="#ctx0" brushRef="#br2">4629 11896 598 0,'0'0'176'8,"0"0"-85"0,0 0 3-2,0 0-32 2,0 0 17 0,0 0-43 0,0 0 11-2,-70 140-15 2,35-93-2 0,4 10-5 0,3-2-10-2,-1-4 7 2,12-8 4 0,9-15-11 0,4-15-8-2,4-9-5 2,0-4 5 0,0 0 4 0,17-11 5-2,27-29 17 2,7-4-3 0,7-13-4 0,1-2-6-2,-5 0-2 3,-11 9-4-2,-17 16 4 1,-11 17 3-2,-12 9 10 2,-3 8-9 0,0 0-10 0,0 0-11-2,0 8 1 2,-5 26 9 0,-18 11-4 0,3-6-5-2,-3 0 1 2,5-5 5 0,2-6-1 0,9-11 1-2,1-9-6 2,6-5 3 0,0-3-3 0,0 0 0-2,16 0 0 2,25-16 3 0,15-27-5 0,2-10 0-2,2-3 0 2,-10 2 1 0,-12 16 1 0,-18 18-2-2,-8 10 2 2,-12 8-1 0,0 2-1 0,0 0-6-2,-3 15 6 2,-33 29 5 0,-6 10-1 0,-2 4 1-2,4-4 2 2,5-7 8 0,2-5-1 0,22-13-4-2,4-14-1 2,7-13-3 0,0-2-3 0,7 0-2-2,43-15 5 2,11-24-6 0,8-10 0 0,-1-8 0-2,-8 7 0 2,-15 13-2 0,-25 14 2 0,-6 17 3-2,-14 6-3 3,0 0 0-2,0 23-3 1,-14 13 3-2,-6 4 5 3,-2-7-2-2,3-9 3 1,8-7 8-2,2-10 0 2,6-5-2 0,3-2-2 0,0 0-6-2,0 0 0 2,23-16-4 0,25-24 5 0,4-9-5-2,-3 1-1 2,-9 12 1 0,-16 9 1 0,-17 19 3-2,-7 6-3 2,0 2 1 1,0 0-1-2,0 7-1-1,-4 27 7 3,-31 9-2-2,14-4-2 1,-6 3-2-2,7 0 0 2,4-2-1 0,-1-1-8 0,17 0-51-2,0 6-50 2,0 5-82 0,9-33-91 0,5 3-284-2</inkml:trace>
    </iact:actionData>
  </iact:action>
  <iact:action type="add" startTime="53753">
    <iact:property name="dataType"/>
    <iact:actionData xml:id="d19">
      <inkml:trace xmlns:inkml="http://www.w3.org/2003/InkML" xml:id="stk19" contextRef="#ctx0" brushRef="#br2">7666 12969 539 0,'0'0'210'9,"0"0"-100"-2,0 0-15 1,0 0-21-2,0 0-2 2,0 0-9 0,0 0-17 0,-50 62-5-2,18-28-3 2,-5 1-4 0,-2 5-5 0,8-1-6-2,-2-2-6 2,5-7-7 0,-1-6-3 0,18-10-2-2,-1-8-3 2,12-3 0 0,0-3-1 0,0 0 2-2,0-9 5 2,39-29 4 0,5-9-11 0,12 0 0-2,-5 2 0 2,-8 8 4 0,-12 13 1 0,-14 7 4-2,-1 10 4 3,-16 7-6-2,0 0-1 1,0 0 1-2,0 4 1 2,0 23 15 0,-3 7-11 0,-14 0-2-2,1-3-5 2,-1-6-1 0,14-11-2 0,0-9 4-2,3-2-3 2,0-3 2 0,0 0 1 0,3 0 6-1,30-11-6 0,10-13-6 1,4-6-2 1,-7-1 1-4,-2 6-1 3,-6 10 2 0,-15 3-1 0,-6 9 1-2,-11 3 1 2,0 0-2 0,0 0-3 0,0 8-5-2,-16 18 8 2,-6-1 2 0,12-2-1 0,-2-13 2-2,12-3-3 2,0-7 2 0,0 0-2 1,0 0 2-4,0 0 8 3,32-7-2 0,9-18-8 0,5-3-1-2,-3 0 1 2,-8 0-1 0,-12 11 1 1,-9 9 0-4,-12 4 2 3,-2 4-1 0,0 0-1 0,0 14-14-2,-17 23 14 2,-18 3 0 0,8-10 1 0,-1-1-1-2,8-9 0 3,7-13 4-2,10-1-3 1,3-6 2-2,0 0-3 2,0 0 6 0,3-8 1 0,33-17-5-1,8-6-1 0,-1-3-1 1,-1 3 0 0,0 4 0-2,-25 7-1 2,4 12 1 0,-21 8 2 0,0 0-2-2,0 0 0 2,0 5-13 0,-23 22 13 0,-11 7 0-2,4-6 0 3,-4-2 1-2,17-3 0 1,-2-10 2-2,15-6-1 2,1-7-1 0,3 0 0 0,0 0 0-2,0 0 7 2,23-7-5 0,11-20-3 0,6-10-1-2,-1-5 0 4,-3 0 0-1,-11 0 0-3,-9 10 0 2,-6 16-2-2,-10 12 1 1,0 4 2 1,0 0-1-2,-10 20-11 2,-23 20 12 0,-11 7 3 1,4 4-2-4,1-3 1 3,8-9-2 0,12-5-1 0,8-9-1-2,0-11-11 2,9-6-32 0,-1-3-23 0,3-5-31-2,0 0-76 2,0 0-118 0</inkml:trace>
    </iact:actionData>
  </iact:action>
  <iact:action type="add" startTime="55681">
    <iact:property name="dataType"/>
    <iact:actionData xml:id="d20">
      <inkml:trace xmlns:inkml="http://www.w3.org/2003/InkML" xml:id="stk20" contextRef="#ctx0" brushRef="#br2">7774 13626 86 0,'0'0'421'8,"0"0"-168"0,0 0-90-2,0 0-39 2,0 0-25 0,0 0-32 0,0 0 8-2,7 44-10 2,-7-17-13 0,0 4-8-2,0 5-8 2,-7 1-10 0,-1-3-11 0,-1-6-4 0,-3-11-7-2,12-8 0 2,0-9-4 0,0 0-8 0,3 0-18-2,35-24-13 2,-2-6-22 0,-13-4-60 0,-13 19-36-2,-10 1-181 2</inkml:trace>
    </iact:actionData>
  </iact:action>
  <iact:action type="add" startTime="55962">
    <iact:property name="dataType"/>
    <iact:actionData xml:id="d21">
      <inkml:trace xmlns:inkml="http://www.w3.org/2003/InkML" xml:id="stk21" contextRef="#ctx0" brushRef="#br2">7774 13626 259 0,'76'-188'655'7,"-76"188"-447"-2,0 0-90 2,0 0-31 1,0 0-47-1,0 0-25 0,5-66-10 2,-5 53-3-2,0 5-2 1,0-1-19-2,0 7-93 2,0-1-132 0</inkml:trace>
    </iact:actionData>
  </iact:action>
  <iact:action type="remove" startTime="58383">
    <iact:property name="style" value="instant"/>
    <iact:actionData xml:id="d22" ref="#d20"/>
    <iact:actionData xml:id="d23" ref="#d21"/>
  </iact:action>
  <iact:action type="add" startTime="58398">
    <iact:property name="dataType" value="strokeEraser"/>
    <iact:actionData xml:id="d24">
      <inkml:trace xmlns:inkml="http://www.w3.org/2003/InkML" xml:id="stk22" contextRef="#ctx0" brushRef="#br4">14590 17923 436 0,'0'0'301'18,"0"0"-92"-17,0 0-82 2,0 0-37 7,0 0-36-4,0 0-24 0,34 26-30 4,-34-22-10-4,0 4-49 2,0-8-65-2,0 2-186 2</inkml:trace>
    </iact:actionData>
  </iact:action>
  <iact:action type="add" startTime="61485">
    <iact:property name="dataType"/>
    <iact:actionData xml:id="d25">
      <inkml:trace xmlns:inkml="http://www.w3.org/2003/InkML" xml:id="stk23" contextRef="#ctx0" brushRef="#br2">17550 12989 548 0,'0'0'292'9,"0"0"-150"-2,0 0-64 1,0 0-12-2,0 0-40 2,0 0-5 0,0 0 6 0,-73 101 13-2,49-70 16 2,-8 0-10 0,7-1-7 0,2-3-12-2,7-14-14 2,12-2-8 0,-3-8-5 0,1-3 0-2,6 0-2 2,0 0 0 0,0-10 2 0,13-28 0-2,24-10 6 3,3 1 3-2,5 5 14 1,-9 13 12-2,-13 9 1 2,-10 15-1 0,-13 5 3 0,0 0-9-2,0 4-12 2,0 26-3 0,-20 9-7 1,-6-2-5-4,2-6-2 3,4-12 1 0,16-11-1 0,-2-1 0-2,6-7 0 2,0 0-3 0,0 0 1 0,0 0 2-2,28-28 0 2,11-13 1 0,6 1 0 0,-2 6-1-2,-8 7 0 2,-18 19 1 0,-9 6 3 0,-8 2 4-2,0 0 2 2,0 19-6 0,-8 16 4 0,-12 2-7-2,-3-3 0 2,5-7 0 0,2-11 0 0,14-7 2-2,-3-6 1 2,5-3 2 0,0 0-4 0,0 0 3-2,23-8 0 3,21-18-3-2,14-17-2 2,6-1 0-4,-4-1 0 3,-3 8-1 0,-25 15 1 0,-20 12 0-2,-12 10 5 2,0 4-1 0,-5 36-3 0,-34 8 1-2,-2 1 1 2,8-12-2 0,6-12-1 0,0-8 1-2,14-9 0 2,12-8 1 0,1 0-2 0,0 0 0-2,0 0 3 3,28-5 2-2,25-21-5 2,4-8 1-4,4-3-1 3,-5 3-1 0,-15 7 0 0,-18 17 1-2,-20 10 1 2,-3 0-1 0,0 19-3 0,-39 26-3-1,-2 9 6 0,-2-9 0 1,6-15 0 0,13-10 1-2,11-12-1 2,13-8 0 0,0 0 0 0,0 0 1-2,33-17 2 2,15-14 1 0,8-4-4 1,4 3 2-4,-17 7-2 3,-5 8 0 0,-19 9 0 0,-15 8 1-2,-4 0 2 2,0 0-3 0,0 8-9 0,-4 18 2-2,-19 7 5 2,7-4 2 0,-2-4-1 0,12-12 1-2,2-4-4 2,4-9-3 0,0 0-10 0,0 0 1-2,4 0-7 2,20 0-15 0,15-19 4-2,-6-9 0 2,-5-6-4 0,-4 0-13 0,5 0-13 0,-3 6-46-2,-26 23-35 2,2 5-240 0</inkml:trace>
    </iact:actionData>
  </iact:action>
  <iact:action type="add" startTime="64435">
    <iact:property name="dataType"/>
    <iact:actionData xml:id="d26">
      <inkml:trace xmlns:inkml="http://www.w3.org/2003/InkML" xml:id="stk24" contextRef="#ctx0" brushRef="#br2">7702 13584 558 0,'0'0'259'9,"0"0"-126"-2,0 0-75 2,0 0-6-4,0 0 1 3,0 0 10 0,0 0-3-2,3 96 8 2,-3-93-9 0,0 3-5 0,0 2-8-2,0-3-10 2,0 4-4 0,0-6-10 0,0 0-7 0,0-3-1-2,0 0-7 2,0 2-1 0,0 1-1 0,13-1-2-2,-3 4-2 2,0-6-1 0,-3 0-20 1,6 0-48-4,-3-8-30 3,6-24-90 0,-16 17-60-2,0-2-454 2</inkml:trace>
    </iact:actionData>
  </iact:action>
  <iact:action type="add" startTime="64865">
    <iact:property name="dataType"/>
    <iact:actionData xml:id="d27">
      <inkml:trace xmlns:inkml="http://www.w3.org/2003/InkML" xml:id="stk25" contextRef="#ctx0" brushRef="#br2">7702 13584 425 0</inkml:trace>
    </iact:actionData>
  </iact:action>
  <iact:action type="add" startTime="64895">
    <iact:property name="dataType"/>
    <iact:actionData xml:id="d28">
      <inkml:trace xmlns:inkml="http://www.w3.org/2003/InkML" xml:id="stk26" contextRef="#ctx0" brushRef="#br2">7702 13584 425 0,'64'-163'384'0,"-64"163"-178"0,0 0-83 0,0 0-48 0,0 0-6 23,0 0-24-23,0 0-22 0,0 0-18 5,0-2-5 3,0-1-52-2,0 0-91 2,0-2-302 0</inkml:trace>
    </iact:actionData>
  </iact:action>
  <iact:action type="add" startTime="66585">
    <iact:property name="dataType"/>
    <iact:actionData xml:id="d29">
      <inkml:trace xmlns:inkml="http://www.w3.org/2003/InkML" xml:id="stk27" contextRef="#ctx0" brushRef="#br2">17511 13582 157 0,'0'0'482'6,"0"0"-273"2,0 0-97 0,0 0-34-2,0 0-26 2,0 0-7 0,3 19 12 0,-6-2 0-2,-10 3 13 2,8 2-25 0,-8-5-3 0,8 3-14-2,-3 0-10 2,-2-3-2 0,7 0-7 0,3-4 4-2,0-5 3 2,0-4 2 0,0-4 1 0,0 0-6-2,0 0-13 2,7 0 0 0,18 0-14 0,-2-14-18-2,-11-9-18 2,4-2-33 0,-16 11-92 0,0 3-130-2</inkml:trace>
    </iact:actionData>
  </iact:action>
  <iact:action type="add" startTime="67020">
    <iact:property name="dataType"/>
    <iact:actionData xml:id="d30">
      <inkml:trace xmlns:inkml="http://www.w3.org/2003/InkML" xml:id="stk28" contextRef="#ctx0" brushRef="#br2">17602 13372 556 0,'13'-9'289'9,"-10"9"-129"-4,-3 0-31 2,0 0-45 1,0 0-2 0,0 0-18-2,0 0-40 2,0 0-24 1,0 0-4-2,0 0-54-1,0 0-64 2,0 0-97 1</inkml:trace>
    </iact:actionData>
  </iact:action>
  <iact:action type="add" startTime="76837">
    <iact:property name="dataType"/>
    <iact:actionData xml:id="d31">
      <inkml:trace xmlns:inkml="http://www.w3.org/2003/InkML" xml:id="stk29" contextRef="#ctx0" brushRef="#br5">2705 10801 128 0,'0'0'664'6,"0"0"-475"2,0 0-81 0,0 0-25 1,0 0-43-3,0 0-17 1,0 0 29 1,-58-13 3 0,12 25-12-1,-11 1 0 0,-8 4 9 1,-4-2-6 0,-16 2 4-2,-2 3-15 2,-13-7-4 0,-10 1 3 1,3-3-8-3,-6-2-7 1,6-7-2 1,-11 2 2 0,11-4-6-2,-3 0 5 2,7 0-2 0,12 0 1 0,4 4-3-1,4 3 2 0,9-5-1 1,0 7-9 0,8-3 4-2,-1-3-9 2,6 5 3 0,0-2-3 0,2 2 4-2,1 0-4 2,1-3 2 0,8 2-1 1,4-2-1-4,12 0 0 3,1-2-1 0,8 3 0 0,0-6 1-2,1 5-1 2,-6-1 0 0,1-2 0 0,3-2 0-1,2 0 0 0,7 4-1 1,12-4 0 0,4 0 0-2,0 0 2 2,0 0-2 0,0 0 2 0,0 0-1-2,0 0 3 2,0 0-2 0,0 0 0 0,0 0 0-2,0 0 1 2,0 3-1 0,0-3 2 0,0 2-3-2,0 6 5 2,0 9-2 0,0 3-3 0,7 8 0-1,0 0 1 0,9 0-1 1,-5 4 1 0,-4-2-2-2,4 4 3 2,-6-4-2 0,5 4 0 0,-3 3 0-2,0 2 0 2,5 3 3 0,-8 3 0 0,4 0-2-2,0-1 0 2,-3 2-1 0,-2-6 3 0,1-1-2-2,-1 1 2 2,5-5 0 0,1 5-1 0,-3-4 1-1,1 1-3 0,-1 5 2 1,-5-3-1 0,8-2 1-2,-2 0-2 2,-4-10 4 0,6 3-4 0,-8-3-1-2,-1 1 1 2,3 3 1 0,-3 9-1 1,5 4 0-4,-2 7 0 3,0 0 1 0,-3 3-1 0,0-2 0-2,0-3 1 2,0 0 0 0,0-9 0 0,0 2-1-1,0 12 0 0,0 3 0 1,0 4 2 0,10 6 2-2,-6 4-3 2,-1 4 2 0,1 3-3 0,1-1 1-2,-5-4 0 2,1-11 0 0,2-6-1 0,0-8 1-2,1-3-1 2,-1-1 0 0,3-1 1 0,-2-4 0-2,-1-2-2 2,0-6 1 0,-3-6 0 0,2-5 0-1,-2-7 0 0,0-6 0 4,2-5 0-4,-2-2 0-3,6 0 1 4,-6 0-1 0,0 3 1 0,0 2-1-2,3 7 2 2,1 1-2 0,9 4-1 0,-5 0 1-2,-4-5 0 2,8-1 0 0,-8-4 0 0,3 0 0-2,-1-2 1 2,7-2-1 0,2-1 0 0,11 1 0-1,17-3 0 0,11 4-1 1,7-4 2 0,16 0-2-2,12 0 2 2,6 0-2 0,8 0 2 0,-5 0-1-2,2 0 1 2,-3 0 0 0,-13 0-1 0,-1 0 0-2,-16 0 0 2,-8 0 2 0,-7 0-5 0,5 0 7-2,-1 0-4 2,4 0 0 0,1 0 0 0,5 0 0-1,4 0 1 0,4 0-2 1,0 0 2 0,7-9-3-2,3-2-1 2,-4-3 2 0,-1 4-2 0,-9 0 2-2,-13 3 1 2,-7-3-1 0,-9 2 0 0,-5 2 0-2,-8 0 1 2,1 1 0 0,-6 3 0 0,-9-1 1-2,1-1-1 2,1 3 0 0,-3 1 0 0,-3-4 0-2,0 1 0 2,-7 3-1 0,0-2 1 0,-3-1 0-1,0 3-3 1,0 0 1 0,0 0 1 0,0 0 1-3,0-3-1 3,4-8-2 0,-4-4 0 0,9-10-1-1,-5-10-2 0,-4-9 1 2,0-8 1-2,0-11 0-1,0-1 4 2,0-7-3 0,5 2 2 0,-5-2 0-1,0 0-3 0,0 1 3 1,0 1-2 0,0 1-1-2,0 6 0 2,-9 4 3 0,0 4-2 0,5 0 1-2,-2 3 2 2,2-2 0 0,-2-1 0 0,6 5 0-2,0-3 0 2,-3 3-1 0,-1 4 0 0,1-4 2-2,1 10-2 2,2-4 2 0,0 2-1 0,0-4 0-1,0-6 0 0,0-9-1 1,0-4 2 0,0-3-2-2,0-2 1 2,0-2 0 0,0-2 0 0,0 0 0-2,0-4 0 2,0 2 0 0,0-4-1 1,-7 4 1-4,-2-2 0 3,-4 1-1 0,0 6 1 0,-1 3-1-2,-1 5 0 2,7 5-6 0,-4 9-11 0,-5 14-7-1,12 4-11 0,-5 10-23 1,4 11-43 0,-4 4-44-2,9 5-60 2,1 0-66 0</inkml:trace>
    </iact:actionData>
  </iact:action>
  <iact:action type="add" startTime="79139">
    <iact:property name="dataType"/>
    <iact:actionData xml:id="d32">
      <inkml:trace xmlns:inkml="http://www.w3.org/2003/InkML" xml:id="stk30" contextRef="#ctx0" brushRef="#br5">1762 10869 249 0,'0'0'117'8,"0"0"-28"-2,0 0-5 2,0 0 4 0,0 0 58 0,0 0 0-2,0 0-48 2,23 4-20 0,-23-4-8 0,3 0-20-2,-3 0-12 2,0 0-9 0,5 0-4 0,7 0-6-2,4-9-2 2,4-10-14 0,1-4 0 0,5 1 3-1,-6 3 2 0,10 1 6 1,-6 4-1 0,-1 2 2-2,-3 2-9 2,0 2 0 0,-1-1-6 0,3-2 2-1,1 1-1 0,11 0 0 1,2-2-1 0,7 0 0-2,5 5-2 3,-2-2 4-2,5 7-2 1,-7 2 2-2,8 0 7 2,-4 0-5 0,1 0 2-2,-1 0-2 3,-5 8-3-2,-2 1 2 1,-1 2-1 0,0 3 4-2,0-4-3 2,7 11 1 0,-8-2-1 0,1 1 5-2,-5 5 6 2,-2-5-7 0,-6 4-2 1,-7-4-1-4,0 4-2 3,0 0 2 0,1 2-3 0,-2 1 2-2,2-5 1 2,-12-7 0 0,1-6 0 0,-10-6 3-1,6 0-7 0,-6-3 2 1,0 0-2 0,0 0 0-2,0 0-2 3,0 0 2-2,0 0-5 1,0 0 1-2,-32 0 3 2,-1-17 0 0,-8-3 0 1,1 3 1-4,9 3-1 3,2 3 2 0,6 8-2 0,11-2 2-2,7 1-1 2,5 4 0 0,0 0 0 0,0 0 2-1,0 0 0 0,0 0 5 1,0 0 0 0,0 4 15-2,31 15-16 2,7 4 3 0,3 1 5 0,2-1 2-2,1 1 5 2,-4-5-5 0,-6-3-2-2,-8-4-5 2,-6-7 6 0,-10-5-3 0,-3 0 1-2,-4 0-4 2,-3 0-2 0,0 0-6 0,0-11-1-2,0-30-1 2,0-13 1 0,0-14 0 0,0-5 0 0,-16 2 0-2,-7 7 1 2,6 12-2 0,5 8 1 0,-1 17-1-2,3 12-1 2,4 9-6 0,3 4-38 0,-5 2-69-2,0 0-61 2,8 0-128 0</inkml:trace>
    </iact:actionData>
  </iact:action>
  <iact:action type="remove" startTime="82703">
    <iact:property name="style" value="instant"/>
    <iact:actionData xml:id="d33" ref="#d31"/>
  </iact:action>
  <iact:action type="add" startTime="82718">
    <iact:property name="dataType" value="strokeEraser"/>
    <iact:actionData xml:id="d34">
      <inkml:trace xmlns:inkml="http://www.w3.org/2003/InkML" xml:id="stk31" contextRef="#ctx0" brushRef="#br4">8716 15306 534 0,'0'0'321'16,"0"0"-198"-14,0 0-54 2,0 0 7 3,0 0-30 2,0 0-32-4,0 0-9 3,0-10-5 0,0 10-2 0,-3 0-50-2,-1 0-198 2,-2 3-531 0</inkml:trace>
    </iact:actionData>
  </iact:action>
  <iact:action type="remove" startTime="83345">
    <iact:property name="style" value="instant"/>
    <iact:actionData xml:id="d35" ref="#d32"/>
  </iact:action>
  <iact:action type="add" startTime="83295">
    <iact:property name="dataType" value="strokeEraser"/>
    <iact:actionData xml:id="d36">
      <inkml:trace xmlns:inkml="http://www.w3.org/2003/InkML" xml:id="stk32" contextRef="#ctx0" brushRef="#br4">9312 15102 52 0,'0'0'748'8,"0"0"-629"0,0 0-46-2,0 0 12 2,0 0-48 0,0 0-37 0,35-38-5 9,-44 38-39-16,-7 0-21 3,0 17-223 4</inkml:trace>
    </iact:actionData>
  </iact:action>
  <iact:action type="add" startTime="86361">
    <iact:property name="dataType"/>
    <iact:actionData xml:id="d37">
      <inkml:trace xmlns:inkml="http://www.w3.org/2003/InkML" xml:id="stk33" contextRef="#ctx0" brushRef="#br2">5477 17058 572 0,'0'0'274'8,"0"0"-110"-2,0 0-65 2,0 0-29 0,0 0 16 0,0 0-10-2,0 0-31 2,-97 42-13 0,56-25-11 0,9-2-14-2,-4-10-5 2,13 3-2 0,2-8-4 0,13 0-18-2,3 0-46 2,5 0-73 0,0 0-35 0,0-3-87-2,11-2-395 2</inkml:trace>
    </iact:actionData>
  </iact:action>
  <iact:action type="add" startTime="86617">
    <iact:property name="dataType"/>
    <iact:actionData xml:id="d38">
      <inkml:trace xmlns:inkml="http://www.w3.org/2003/InkML" xml:id="stk34" contextRef="#ctx0" brushRef="#br2">5609 17154 721 0,'0'0'217'7,"0"0"-100"1,0 0-64-1,0 0-12-1,0 0 1 2,0 0-8 0,-147 72-12 0,107-60-16-2,6 0-6 2,-2 1-2 0,3-2-58 0,25-7-184-1,6-4-692 0</inkml:trace>
    </iact:actionData>
  </iact:action>
  <iact:action type="add" startTime="87531">
    <iact:property name="dataType"/>
    <iact:actionData xml:id="d39">
      <inkml:trace xmlns:inkml="http://www.w3.org/2003/InkML" xml:id="stk35" contextRef="#ctx0" brushRef="#br2">15352 16991 302 0,'0'0'268'7,"0"0"-60"0,0 0-98 1,0 0-36 0,0 0-29 0,0 0 3-2,6-17 2 2,-6 17 10 0,-9 0 6 0,-15 0 10-2,-12 0-26 2,-5 12-19 0,-5 1-20 0,-4-2-8-2,5-7-3 2,-1-4 0 0,4 0-16 0,-6 0-16-2,21 0-18 2,3-4-23 0,10-7-11 0,14 0-26-2,0 9-36 2,0-2-35 0,0 4-94-2</inkml:trace>
    </iact:actionData>
  </iact:action>
  <iact:action type="add" startTime="87854">
    <iact:property name="dataType"/>
    <iact:actionData xml:id="d40">
      <inkml:trace xmlns:inkml="http://www.w3.org/2003/InkML" xml:id="stk36" contextRef="#ctx0" brushRef="#br2">15189 17156 71 0,'0'0'586'9,"0"0"-346"-1,0 0-119-4,0 0-52 4,0 0-17 0,0 0-2-2,-166 95-20 2,107-78-21 0,2-5-7 1,1-7-2-2,11-5-28-1,1 0-92 2,33 0-142 0,11 0-531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3:33.1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68">
    <iact:property name="dataType"/>
    <iact:actionData xml:id="d0">
      <inkml:trace xmlns:inkml="http://www.w3.org/2003/InkML" xml:id="stk0" contextRef="#ctx0" brushRef="#br0">2557 783 593 0,'0'0'424'8,"0"0"-252"-2,0 0-31 2,0 0-10 0,0 0-48 0,0 0-30-2,31 0 0 2,-31 0-7 0,0 0-10 0,0 0-7-2,-23 0 3 2,-11 0 5 1,0 0-1-2,-16 0 2-1,-14 0-3 2,-4 0-4 0,-9 0-5 0,-5 0-1-2,1 0-13 3,-5 0 0-2,5 0-10 1,7 0-2-2,-11 0 0 2,12 0 0 0,-7 0 0-2,4 0 0 2,-6 0 0 0,3 0 0 1,2 4 0-2,4 7 0-1,7-2 0 2,8 4 0 1,1 2 0-2,4-5 0-1,-1 4 0 2,10-2 0 0,4 1 0-2,8-1 0 2,12-3 0 0,-1-1 0 0,17-5 0 0,-3-3 0-2,4 0 0 2,3 0 0 0,0 0 0 0,-3 0 0-2,-4 2 0 2,2 1 0 0,-6 1 0-2,-7 4 0 2,8-5 0 0,-3 1 0 1,3 2 0-2,-3-2 0-1,6-1 0 2,4-3 0 0,-3 0 0 0,2 2 0-2,-1-2 0 2,2 3 0 0,-5-1 0 0,3 1 0-2,-2 5 0 2,-2 1 0 0,1 2 0 0,-7 4 0-2,8-4 0 2,-3 6 0 0,3-4 0 0,2 4 0-1,-3 3 0 0,5 2 0 2,-2 7 0-2,2 1 0 0,-5 5 0 0,6 1 0 1,-1-6 0 0,-4 0 0-2,1-3 0 2,-1 0 0 0,3 8 0-2,-8-1 0 2,11 2 0 0,-5-2 0 0,-4 5 0 0,2 3 0-2,3 6 0 2,3 3 0 0,-6 3 0-2,5 0 0 3,3 10 0-2,-2 0 0 2,2-2 0-4,-3-1 0 3,3-4 0 0,-3-1 0 0,-4 0 0 0,7 8 0-2,0 7 0 2,0 6 0 0,0 7 0-1,0 8 0 0,0 3 0 1,0 12 0 0,15 0 0-2,-2-6 0 2,6 0 0 0,-8-2 0 0,12-1 0 0,-7 0 0-2,0-5 0 2,-3-6 0 1,-4-11 0-2,-3-11 0-1,-6-6 0 2,7-5 0 0,-7-9 0-2,0-4 0 2,3-1 0 0,-3-10 0 0,0-6 0 0,0-7 0-2,0-6 0 2,0-9 0 0,0 0 0-2,0-2 0 4,0 5 0-4,0-5 0 2,4 0 0-2,-1 0 0 2,13 0 0 0,9 0 0 1,14 0 0-2,14 0 0-1,4 0 0 2,7 0 0 0,13-13 0-2,-6-1 0 2,3 0 0 0,5 3 0 0,-8-1 0-1,3 2 0 0,6 4 0 1,-3 4 0 1,3-2 0-2,1 2 0-1,-15-4 0 2,11 1 0 0,-13-4 0-2,-3-1 0 3,-2 3 0-2,-2-1 0 2,-8-1 0-2,2 3 0-1,-8 1 0 2,-1 3 0 0,8-5 0-2,-1 2 0 2,2-4 0 0,-3 2 0 0,1-3 0-1,-14 4 0 0,-4 1 0 1,-6 2 0 0,-6-2 0-2,-6 2 0 2,-1 1 0 0,1 2 0 0,-6-3 0-2,-1-1 0 2,-3 4 0 0,4 0 0 1,-7-2 0-2,0 2 0-1,0 0 0 2,0 0 0 0,0 0 0-2,0 0 0 2,0 0 0 0,0 0 0 0,0 0 0 0,0 0 0-2,0 0 0 2,0 0 0 0,0 0 0 0,0 0 0-2,3 0 0 2,3 0 0 0,-2 0 0 0,3 0 0-2,-4 0 0 2,6 0 0 0,-5 0 0 0,0 0 0-2,-1 0 0 2,3-3-4 0,1-2-2-2,1-4 1 2,0-2 0 0,-3-4-1 0,2-7 1 1,2-3 0-2,-5-5 3 2,-1-7-1-2,-3-7 2-1,0-8 1 2,0-7 0 0,3-9-1 0,-2-4 1-3,8-2 0 4,-5-5 1-1,3 2-1 0,-7-5 0-2,0-3 1 2,0 3-1-1,0 1-1 2,0 8 1-3,0 7 0 1,0 0 0 2,0 7 0-2,-4 1 0 0,1-2 0 0,3 2-1 2,-1-8 2-1,1 4-2-2,0 0 1 2,0 3 0-1,0 2 0 2,0 0 0-1,0 0 0-2,0 4 0 2,0 0 0 0,0 2 0-3,0 0 0 4,0-2-1-2,0-8 1 2,0-16-1-4,0-4 0 3,0-14 1 0,0-8-1 0,-6 11 1-1,-1 17 0 0,4 21-1 2,3 20 2-2,-3 12-2-1,-1 8 1 2,1 2-1-1,-3 4-7 2,6 3-20-3,0 1-36 2,0 2-41 0,0-4-32 1,0-2-66-5,0 5-61 5,0 1-164-1</inkml:trace>
    </iact:actionData>
  </iact:action>
  <iact:action type="add" startTime="3531">
    <iact:property name="dataType"/>
    <iact:actionData xml:id="d1">
      <inkml:trace xmlns:inkml="http://www.w3.org/2003/InkML" xml:id="stk1" contextRef="#ctx0" brushRef="#br0">2628 950 534 0,'0'0'265'8,"0"0"-143"-3,0 0-28 3,0 0-21 0,0 0-16 1,0 0 15-3,0 0-6 1,-4-32-11 1,4 22-18 1,13-2-11-4,10-2-4 4,2 1 0-2,2-2 5 2,5 0-9-3,5 1-5 1,0 3-3 1,5 4-3 1,0 0-5-4,5 2 2 3,-2 0-2 2,3-4 1-3,-1 3-3 0,-2 4 1 0,7 2 2 0,5 0-2 2,-6 0 2-1,5 0 0-2,-6 2 2 3,-3 13 1-2,-3-2 3-1,-4 1-5 2,4 0-1 0,2-1 1 0,2 0-3-2,-1 4 6 2,6-2-1 0,-6 6 0 0,6-4-1-2,-6 2 2 2,-7-2-5 0,-11-3 2-1,-7-4-1-1,-15-6 0 2,5-1-1 0,-11 1-1 1,2-4 1-3,0 2-1 1,-3-2 1 1,0 0-2 0,0 0 0-2,0 0-2 2,0 0-2 0,0 0-3 1,-36 0 0-2,-18 0 6 0,-15 0 0 0,0-9 0 2,-3 1 2-4,14 2-2 3,14 4-1 0,5 2 0 1,22 0-1-4,10 0 3 3,7 0 0 0,0 0 1 0,0 0 1-1,0 0 2 1,7 5 4 0,34 21-5-1,15 2 1-1,5 0-2 2,9-2 2 0,-4-5 0 0,-9-1 8-1,-9-6 5 0,-9-2 6 1,-15-10 4 1,-11 4-4-4,-7-6-2 3,-6 0-8 0,0 0-13 0,0 0 0-2,0-30-3 2,0-19 3 0,-19-1-3 0,-4-1 2-1,-1 8 0 0,6 13 0 1,2 4-6 0,3 7-18-2,0 2-61 2,12 14-83 0,-5 2-140 0</inkml:trace>
    </iact:actionData>
  </iact:action>
  <iact:action type="add" startTime="5014">
    <iact:property name="dataType"/>
    <iact:actionData xml:id="d2">
      <inkml:trace xmlns:inkml="http://www.w3.org/2003/InkML" xml:id="stk2" contextRef="#ctx0" brushRef="#br0">4478 571 179 0,'0'0'553'8,"0"0"-362"0,0 0-67 0,0 0-20-2,0 0-37 2,0 0-9 0,0 0 5 0,355-4-17-1,-288-13-8 0,7 3 1 1,3-3-2 0,2 4 1-2,10 1-6 2,11 4 0 0,3 5-2 0,8 3-5-2,5 0-4 3,-4 0-2-2,8 0-1 2,0 0-7-4,7-2 1 3,-4-5 0 0,1 5 1 0,1-6-1-2,0-4-6 2,-5-5 5 0,9 3-5 1,-9-3-3-3,-8 6 3 1,-2 2 0 1,-14 7-3 0,-3 2 3-2,-11 0-1 2,5 0-1 0,0 0 1 0,0 0-2-2,10 5 0 2,13 7-3 0,-2-3 3 0,-5-2-1-2,-5 8 0 2,-5-5 1 0,-6 7 1 0,7-2-1-2,-4 2-1 2,10 5-1 0,-1 3 1 0,4 2 0-1,-2 3-1 0,2 4 1 1,-3-6-2 0,-3-1 2-2,0-3-1 2,-10-4-1 0,3 1 1 0,-10-4 1-2,-9 0-2 2,0 2-2 0,-12-5-1 0,2 7 1-2,-15-2 2 2,8 1-1 0,-7 5 1 0,3 1-2-2,-2-1 2 2,-4 2 0 0,11-4-1 0,-10-1-1-1,-5-7 2 0,-1-5 0 2,-21-3 2-2,-2-5-2-1,-9-2 0 2,-7 0-1 0,0 0-3 0,0 0 0-2,0 0-7 2,0 0-1 0,0 0-6 0,-41-2 11-2,-12-10 7 2,-4-2-1 0,-4 6 0 0,-8 3 0-2,-2-8 1 2,-2 9-1 0,-4-5-1 0,16 3 1-1,2-2-5 0,7 3 3 2,13 1-4-2,8 1 6-1,12 3-5 2,11-3 0 0,-4 3 2 0,11 0 4-2,1 0 4 2,0 0 1 0,13 0 5 0,32 0-2-2,21 10-6 2,11 11-1 0,4 3 2 0,-1-2 1-2,-3-3 6 2,-16-4 1 0,-5-2 6 0,-9-4-3-1,-7-3-2 0,-6-4-3 2,-14-2-7-2,-14 0 7-1,4 0-5 2,-7 0 2 0,-2 0-5 0,-1 0-1-2,0-25-5 2,0-14 5 0,-14-9-2 0,-14 5 2-2,-4 5-1 2,8 4-10 0,-5 5-14 0,3 8-49-2,5-5-79 2,17 23-64 0,4 0-134 0</inkml:trace>
    </iact:actionData>
  </iact:action>
  <iact:action type="add" startTime="6689">
    <iact:property name="dataType"/>
    <iact:actionData xml:id="d3">
      <inkml:trace xmlns:inkml="http://www.w3.org/2003/InkML" xml:id="stk3" contextRef="#ctx0" brushRef="#br0">10966 679 491 0,'0'0'356'5,"0"0"-184"3,0 0-41 0,0 0-40 0,0 0-30-2,0 0 9 2,0 0-9 1,265-59-12-2,-199 46-4-1,13-4-4 2,17-2-7 0,10 1 3 0,3 1-7-2,2 3 4 2,2 6-3 0,-6 3-1 0,-7 2-3-1,-2-1-9 1,2 1-8-1,1-2-4 1,12-3-2-2,19-4-3 2,9 2-1 0,11-5 0 0,-4 4 1-1,-11 0 1 0,-16-1-2 2,-1 1 4-2,-18 0-3-1,-2-2 1 2,-8-3 0 0,-5 3-1 0,-3-1 0-2,0 3-1 2,3-4 1 0,0 7 1 0,9 3-1-2,1 1 1 2,5 4-1 0,1 0 3 0,1 0-3-2,-7 0 0 2,0 0-1 0,-7 0 1 0,4 0 0-1,-7 0-1 0,3 15 1 2,-2-4 0-2,5 2 1-1,-6 2-2 2,6 0 1 0,-7 2 0 0,9-2-1-2,-6 5 4 2,9 14-4 0,-1 3 4 0,-8 10-4-2,6 0 2 2,-11 2-1 1,3-1 2-2,0-4-3-1,-7 2 2 2,1 4-1 0,-4 4-1 0,-6 2 1-1,9 0-1 0,-6-2 1 2,-8-10-1-2,-5-4 1-1,-4-9 0 2,-17-9-2 0,-6-5-1 0,-27-8 1-2,5-7 0 2,-12-2-1 11,0 0-3-18,0 0-3 3,0 0 0 2,0 0-3 2,0 0 0 0,-32 0-3-2,-25 0 9 2,-14-15 2 0,-22-3-1 0,8-8 2-1,-8 9-3 0,26-3-2 2,4 10 2-2,9-2-1-1,24 7-1 2,4 2 5 0,18-1 2 0,4 4 0-2,4 0 1 2,0 0 1 0,0 0 6 0,7 0 3-2,47 0 1 3,14 12-8-2,9 7 1 1,16-1 3-2,-14-1 4 2,-3 0 1 0,-1-7-1 0,-17-1 5-1,-10-1-10 0,-13-8 0 2,-18 0-1-2,-4 0 2 0,-6 0-5 0,-7 0-3 1,0 0 0 0,0-13-3-2,0-27 2 2,0-13 1 0,-4-8 1 0,-15-1-1-2,5 5-1 2,3 9 1 0,-2 14 0 0,11 15-2-2,2 11 0 2,-2 8 0 0,2 0-11 0,0 0-43-1,-12 0-76 1,12 0-59 0,0 11-156-1</inkml:trace>
    </iact:actionData>
  </iact:action>
  <iact:action type="add" startTime="8778">
    <iact:property name="dataType"/>
    <iact:actionData xml:id="d4">
      <inkml:trace xmlns:inkml="http://www.w3.org/2003/InkML" xml:id="stk4" contextRef="#ctx0" brushRef="#br0">2813 7281 389 0,'0'0'427'8,"0"0"-297"-2,0 0-16 2,0 0 21 0,0 0-24-2,0 0-12 2,0 0-15 0,-403 0-27 0,292 0-24 0,-9 0-9-2,-2 0-8 2,9 0-13 0,10 0-3 0,24 8 0-2,21-2-1 3,17 0 0-2,15-1 0 1,17-5 1-2,5 0 1 2,4 0 2 0,0 0 5 0,43 0 10-2,54 0-7 2,44 3 2 0,33 7-2 1,6 3 5-4,-8-2-8 3,-22 4 11 0,-23-10-1-2,-27-2-2 2,-23-3 8 0,-29 0 2 0,-22 0 6-1,-16 0-1 0,-10 0-10 2,-7 0-18-2,-66 0-2-1,-38 0 2 2,-39 0 12 0,-22 0-2 0,-2 0-4 0,1 0-3-2,13 0-6 2,36 0 0 1,27 0 0 0,36 0 0-4,22 0-2 3,31 0 1-1,8 0-4 0,0 0 3 1,0-7-6 0,40 7-2 0,24 0-15 0,20 0-51-2,25 26-73 2,-60-17-81-1,0-7 13 2</inkml:trace>
    </iact:actionData>
  </iact:action>
  <iact:action type="add" startTime="9874">
    <iact:property name="dataType"/>
    <iact:actionData xml:id="d5">
      <inkml:trace xmlns:inkml="http://www.w3.org/2003/InkML" xml:id="stk5" contextRef="#ctx0" brushRef="#br0">10111 7467 335 0,'0'0'414'8,"0"0"-206"-2,0 0-45 2,0 0-33-2,0 0-25 2,0 0-29 0,0 0-7 0,707-146-10-2,-517 146-4 3,-10 0-9-2,-15 13-3 1,-21 19-9-2,-7-2 0 3,-16-2-2-2,-8-8-3 1,-19-4-5-2,-20-9-1 2,-32-5-1 0,-20 1-8 0,-19-3-8-2,-3 0-6 2,-24 0-4 0,-73 0 2 0,-43 0 0-2,-31-3 2 2,-24-14 0 0,7-2-1 0,-1-11 1-2,21 3-2 3,28-4 2-2,22 7-3-1,41 4-1 2,27 3-3 0,21 8 0 0,27 1 1 0,2 5 2-2,15 1 4 2,44-3 1 0,38 5 0-2,31 0 1 2,36 5-2 0,14 14 0 0,2 1 4-2,-6-6-4 2,-24-3 4 0,1-3-1 0,-12 3 8 0,-10-5 6-2,-8-3 1 3,-18-3-1-2,-22 0 1-1,-12 0-5 2,-28 0 3 0,-14 0-4 0,-11-9-6 0,-13 3-5-2,-3 1-1 2,-16-8-3 0,-55-4 3 0,-58-3 5-2,-36 0-1 2,-26 4 1 0,-6-1-5-2,20 6-6 2,23 4-3 0,34 7-23 0,36 0-32 0,39 0-43-2,29 0-61 3,16 0-61-2,24 7-178-1</inkml:trace>
    </iact:actionData>
  </iact:action>
  <iact:action type="add" startTime="11007">
    <iact:property name="dataType"/>
    <iact:actionData xml:id="d6">
      <inkml:trace xmlns:inkml="http://www.w3.org/2003/InkML" xml:id="stk6" contextRef="#ctx0" brushRef="#br0">18678 7450 482 0,'0'0'312'6,"0"0"-130"2,0 0-29 0,0 0-30-1,0 0-27-1,0 0-36 2,198-6 0 0,-62-14-18 0,20 6 0-2,13 6-2 2,-4 6-5 0,-8 2 2-2,-19 0-2 2,-11 0-10 0,-11 0-3 0,-14 0 2-2,-7 0-2 5,-27 0-2-4,-11 0-3-1,-29 0-6 0,-13 0-3 3,-15 0-7-2,0 0-1 2,-40-21-9-3,-57-7 9 2,-31-2 3-1,-28-2 1 2,-24 5-2-3,-4 5 2 2,3 2-4 0,20 13-3-1,16 7 0-1,27 0 1 3,23 3 0-1,35 14-3 0,23-6-1-2,32-5 3 2,5-3-1 0,41 1 2 0,53-4-5-3,39 0 7 3,43 0 2 1,21 0 0-1,0 0 2 0,-13 0-4-3,-36 0 0 4,-19 10 1-1,-38 1 8-1,-17-2 6 1,-30-4-4 0,-15-5 1 0,-29 5 7-2,0 7-7 0,-54 7-11 2,-50 7 3 0,-46-4-2-2,-29-4 0 2,-14-10 2 1,-3-7-4-2,22 3-2-1,47-1-2 2,30-3-9 0,36 3-19 0,38-3-25-1,23 0-15 0,0 0-38 1,46-10-25 0,-3 3-68-2,-5 5-116 2</inkml:trace>
    </iact:actionData>
  </iact:action>
  <iact:action type="add" startTime="15079">
    <iact:property name="dataType"/>
    <iact:actionData xml:id="d7">
      <inkml:trace xmlns:inkml="http://www.w3.org/2003/InkML" xml:id="stk7" contextRef="#ctx0" brushRef="#br1">10365 6820 211 0,'0'0'459'5,"0"0"-315"3,0 0-81 0,0 0-4 0,0 0-12-2,0 0 7 3,0 0 14-2,10 42 3 1,-10-20-11-2,0-1 8 2,0 1-16 0,0-3-17 0,0 4-5-2,0-1-12 2,0 3-5 0,0 1-3 0,0-6 2-2,0-4 0 2,0-4-1 0,0-4 6 0,0-2 9-2,0-3 3 2,0 2 0 0,0-2-1 0,0 0-11-2,0 5-1 3,13-2-5-2,1 1 4 1,-1-5-3-2,5 0 4 2,5 1 0 0,-6 3 3 0,12 0 0-2,-3-1-5 2,-1 1 4 0,-5 0-10 0,3-2 3-2,6 0-4 2,-1 1-2 1,-3 0 3-2,9-2-2-1,-3 4 8 2,-1-5-3 0,8 3 3 0,-10 1 1-2,8 0-2 3,-13-3-3-2,13-1-4 2,-11-2 1-4,10 0-4 3,-5 0 0 0,1 0 0 0,6 0 1-2,2 0 3 2,2 0 7 0,-5 0-2 0,5 0-1-2,2 0 3 2,1 0-5 0,8 0-2 0,-3 0-2-2,8 0-1 2,-1 0-1 0,-5 0 2 0,1-2 2-2,-7-1-5 3,-3 3-2-2,-1 0 0 1,-4 0 0-2,7 0 0 2,2 0 0 0,1-2 0 0,1-5 0-2,1 2 0 2,-1 0 0 0,1 2 0 0,-8 3 0-2,1 0 0 2,-5 0 0 0,-6 0 0 0,2 0 0-2,-5 0 0 2,11 0 0 0,-6 0 0 0,8 0 0-2,-2 0 0 3,-2 0 0-2,-3 0 0 1,3 0 0-2,-8 0 0 2,-5 0 0 0,-7 0 0 0,-7 8 0-2,3 0 0 2,-6 3 0 0,9 2 0 1,-7 4 0-4,7 1 0 3,-3 11 0 0,-6 5 0 1,5 4 0-4,-3 6 0 3,-9 0 0 0,3-2 0 0,2-6 0-2,-2-2 0 3,-3-3 0-2,0-8 0 1,0-9 0-2,0-4 0 2,0 0 0 0,0-5 0 0,5-5 0-2,-5 0 0 2,3 0 0 0,-3 0 0 0,0 0 0-2,0 0 0 2,1 0 0 0,8 0 0 0,-6 0 0-2,1-15 0 2,3-16 0 0,6-2 0 0,3 2 0-2,-4 3 0 3,12 1 0-2,0 0 0 2,-4 2 0-4,3 3 0 3,2 5 0 0,-5 4 0 0,9 1 0-2,3 7 0 2,3-5 0 0,5 8 0 0,4-3 0-2,-4 2 0 2,4 3 0 0,7-4 0 0,-5 3 0-2,3 1 0 2,2 0 0 0,0 0 0 0,-3 0 0-2,8 0 0 3,1 0 0-2,-4 10 0 2,4 1 0-4,-1 4 0 3,-12-6 0 0,-1 1 0 0,-5-3 0-2,-2 0 0 2,0-4 0 0,-8 0 0 0,5-1 0-2,-7 2 0 2,-4-4 0 0,7 0 0 0,-9 0 0-2,8 0 0 2,4-15 0 0,-5-9 0 0,-2-5 0-2,4 1 0 3,-6 4 0-2,0-6 0 2,1 3 0-4,-7 5 0 3,-4 4 0 0,-3 6 0 0,0 7 0-2,-4 0 0 2,-4 1 0 0,-2 4 0 0,0-3-44-2,2 3-69 3,-2-2-63-2,0-1-80 1,0 1-127-2</inkml:trace>
    </iact:actionData>
  </iact:action>
  <iact:action type="add" startTime="17223">
    <iact:property name="dataType"/>
    <iact:actionData xml:id="d8">
      <inkml:trace xmlns:inkml="http://www.w3.org/2003/InkML" xml:id="stk8" contextRef="#ctx0" brushRef="#br1">12216 5944 457 0,'0'0'188'7,"0"0"-49"2,0 0-26-4,0 0-38 3,0 0-15 0,0 0 6 0,0 0-3-2,16-56-14 2,-16 52-3 0,-12 0-9 0,0 4-7-1,-6 0-4 0,-3-4-10 1,-5 4-9-2,1 0-3 3,2 0 1-1,0 0 0 0,3 4 10 0,0 14 6-3,-1 4 3 4,2 7-8-1,5-4-8 0,-5 0-2-3,-1 2-4 4,-1 0 0-1,1-2 0-3,10 4-2 3,-3-1 2 0,-4 2 0 4,14 1-1-6,-2 0 6 0,-3 0 1 2,5 5 2 0,3 4 4 0,0-1-2-2,0-3-6 2,0 5 0 0,0-4 2 0,0-7-6-2,0 0 4 1,0-8-3 1,3-2 3 2,10 0 3-6,3-1 2 4,4 3-1 0,5-1 0 0,-4-4-4-2,1-6 0 1,10-3 0 1,-2-5 1 0,11-3-1-1,10 0-4 0,5 0 1 1,-5 0 0 0,8 0-1-2,2-11 3 2,-11-6-1 0,-7-8 4 0,-11-12-1-2,0-4-5 2,-8-7 0 0,-5-5-1 1,-3-2 1-4,-7 3-2 3,4 9 2 0,-10 9-1 0,-3 8-1-2,0 4 2 2,0 1-4 0,0-11 1 0,-20-4-1-2,-11-6-2 2,-5-3-9 0,3 1-41 0,5 7-64-2,19 27-50 2,9 8-103 0</inkml:trace>
    </iact:actionData>
  </iact:action>
  <iact:action type="add" startTime="18378">
    <iact:property name="dataType"/>
    <iact:actionData xml:id="d9">
      <inkml:trace xmlns:inkml="http://www.w3.org/2003/InkML" xml:id="stk9" contextRef="#ctx0" brushRef="#br1">14288 4368 156 0,'0'0'184'6,"0"0"-18"2,0 0-13 0,0 0-25 0,0 0-40-2,0 0-29 2,21-27-26 0,-21 27-6-2,0 0-14 2,0 0-11 0,-12 0 20 0,-21 17-2 0,-1 3 5-2,1 6-19 2,-3-1 1 0,-2 6-5 0,5-1 0-2,7 4 7 2,8 5 5 0,0 3 5 0,10 2 3-2,7 3-2 3,-2 0-6-2,3 2-2 1,0-2-1-2,0 7 4 3,3-2-4-2,19 2 0-1,-1-4-4 3,4-6 2-2,8-12-6 1,8 0 1 0,5-10 0-2,11-6 8 2,7-4 7 0,-6-3-5 0,11-9 12-2,-2 0-13 3,-3 0 5-2,-4 0-7-1,-3 0-3 2,-14-7 5 0,1-7-6 0,-8 1-1 0,2-10-6-2,-15-5 2 3,-3-10-1-2,1-11 0 2,-10-10-1-4,-11-5 1 3,0-7-1 0,0-4 0-2,0-4 0 2,-11 2 1 0,-14 10-2 0,-7 9 1-2,-3 9-1 3,-11 13-1-2,-2 12-5 1,-8 7-20-2,-5 12-60 2,38 5-47 0,4 0-162 0</inkml:trace>
    </iact:actionData>
  </iact:action>
  <iact:action type="add" startTime="20400">
    <iact:property name="dataType"/>
    <iact:actionData xml:id="d10">
      <inkml:trace xmlns:inkml="http://www.w3.org/2003/InkML" xml:id="stk10" contextRef="#ctx0" brushRef="#br1">12791 7467 491 0,'0'0'183'8,"0"0"-62"0,0 0-36 0,0 0-27-2,0 0-15 3,0 0 0-2,0 0 6 2,-13 156 1-4,-3-125 1 3,0-1-15 0,2 0-4 0,-12-3-8-2,1 2-7 2,-3-1-2 0,-4-6-8 0,-5-4-4 0,-5-1-3-2,0-8 0 2,-5 1 1 0,-5-2-1-2,10-2 0 2,3 2 0 1,-2-2 3-2,15 5-2-1,-8 2 3 3,-1-6-1-2,7 5 0 2,-8-7-3-4,8 1-1 3,-2-1 1 0,7-1-1 0,5-4 0-2,8 1 1 2,-3 3 5 0,6 4-5 0,-5 9 10-2,11 5 36 2,-2 7-11 0,-4 6-21 0,-2-1-7-2,-8 4-2 2,9 1-2 0,-8-1-1 0,-4 8 0-2,10-6-1 3,-3-1 2-2,-4-9 0 2,11-10-1-2,-4-11-2-1,7-6 0 2,3-3-5 0,-2 0-15 0,-1-23 19-2,0-14 1 2,-7 3 7 0,7 2-4-2,-1 6-3 2,0 5 1 0,-8 7-1 0,11 1 0-2,-2 5 0 2,3-1 1 0,-3 6-2 0,3 0 2-2,0 3-1 2,0 0 2 0,0 0-1 1,-4 0 1-4,-2 0-2 3,6 0 0 0,0 0 0 0,0 0 4-2,0 0 3 2,0 6 9 0,0 8 3 0,0 2 9-2,0-2 1 2,0 1-5 0,0-3-6 0,0-1-9-2,0-2-3 3,0 4-5-2,0-1 3 1,0-5-3-2,0 2 4 2,0-1 10 0,0-5 8 1,0-3 3-4,10 0 0 3,-3 0 5 0,5 3-8 0,-1-3-7-2,7 0-1 2,5 0-5 0,9 0-4 0,-5 0-2-1,11-6 0 0,-5-11-3 1,7-2 1 0,-10-1-2-2,3 1 0 2,-5 8-2 0,-2-1-1 0,-13 7-27-2,0-2-58 2,-13 3-83 0,0 4-90 1,0 0-388-2</inkml:trace>
    </iact:actionData>
  </iact:action>
  <iact:action type="add" startTime="26410">
    <iact:property name="dataType"/>
    <iact:actionData xml:id="d11">
      <inkml:trace xmlns:inkml="http://www.w3.org/2003/InkML" xml:id="stk11" contextRef="#ctx0" brushRef="#br2">10185 7975 557 0,'0'0'226'8,"0"0"-80"0,0 0-65-2,0 0-57 2,0 0 9 0,0 0 9-2,0 0 8 2,6 166 12 1,-6-115-2-2,0 1-10 1,-6 8-11-2,-4-7-16 2,2 0-10 0,4-9-2-2,-8-3-7 2,11-13-3 0,-2-9 2 0,3-8-2 0,0-7 5-2,0-2 2 2,0-2-2 0,0 0 0-1,0 0 3 0,0 0 5 3,0 0 1-4,0 0-3 2,0 0-8-2,0 0-1 3,4-23 5-2,23-4-2 2,3-4 12-4,-2-2 3 3,11-5 1 0,-2-1-8-2,-2 9-4 2,-10 1-7 0,-5 11-1 0,-10 5-2 0,-4 8-1-2,-6-1-18 2,0 4-73 0,0-2-61 0,0 4-104-2,0 0-349 2</inkml:trace>
    </iact:actionData>
  </iact:action>
  <iact:action type="add" startTime="26913">
    <iact:property name="dataType"/>
    <iact:actionData xml:id="d12">
      <inkml:trace xmlns:inkml="http://www.w3.org/2003/InkML" xml:id="stk12" contextRef="#ctx0" brushRef="#br2">10244 8478 601 0,'0'0'214'8,"0"0"-84"-1,0 0-35 2,0 0-25-4,0 0-2 3,0 0 11 0,32 48 7 0,-16-39-14-2,0 2-22 2,-6-5-5 0,5 1-5 0,8 2-15-2,-10-4-20 2,-7 2-5 0,4-2 0-2,-7-5-10 2,-2 4-53 0,2-4-61 0,-3 0-83 0,0 0-157-2</inkml:trace>
    </iact:actionData>
  </iact:action>
  <iact:action type="add" startTime="27304">
    <iact:property name="dataType"/>
    <iact:actionData xml:id="d13">
      <inkml:trace xmlns:inkml="http://www.w3.org/2003/InkML" xml:id="stk13" contextRef="#ctx0" brushRef="#br2">10811 8282 407 0,'0'0'267'6,"0"0"-66"2,0 0-84-2,0 0-28 2,0 0-6 0,0 0-9 0,19 0-4-2,-19 0-24 2,0 0-9 0,0 0-13 0,-16 2-4-2,-12 15 20 2,-5 0-18 0,-6 0-6 0,3-4-12-2,4-4-2 2,0-6 0 0,14 0-2 0,7-3-2-2,-1 0 1 2,12 0-3 0,0 0-9 0,0 0-13-2,0 0-3 2,3-6-26 0,23 6-54 0,-3 0-24-1,-15 0-86 0,2 0-269 2</inkml:trace>
    </iact:actionData>
  </iact:action>
  <iact:action type="add" startTime="27633">
    <iact:property name="dataType"/>
    <iact:actionData xml:id="d14">
      <inkml:trace xmlns:inkml="http://www.w3.org/2003/InkML" xml:id="stk14" contextRef="#ctx0" brushRef="#br2">10811 8282 503 0</inkml:trace>
    </iact:actionData>
  </iact:action>
  <iact:action type="add" startTime="27651">
    <iact:property name="dataType"/>
    <iact:actionData xml:id="d15">
      <inkml:trace xmlns:inkml="http://www.w3.org/2003/InkML" xml:id="stk15" contextRef="#ctx0" brushRef="#br2">10811 8282 503 0,'113'182'288'0,"-113"-182"-99"0,0 0-50 5,0 0-58 1,0 0-14 3,0 0-3-2,-46 42-6-1,2-25-26 2,1-4-14 0,2-3-12 0,5-4-2 0,19-5-4-2,5-1 0 2,5 0-4 0,7 0-22-2,0 0-40 2,0-17-13 0,11 1-52 0,-2 11-110-2,5 5-385 2</inkml:trace>
    </iact:actionData>
  </iact:action>
  <iact:action type="add" startTime="27971">
    <iact:property name="dataType"/>
    <iact:actionData xml:id="d16">
      <inkml:trace xmlns:inkml="http://www.w3.org/2003/InkML" xml:id="stk16" contextRef="#ctx0" brushRef="#br2">11149 8244 454 0,'0'0'236'7,"0"0"-84"-1,0 0-59 2,0 0-28 0,0 0 2 0,0 0-3-2,7 186-11 2,-7-145-12 0,0-14 0 0,0-10-7-2,0-6-12 3,0-11-12-2,0 0-10 1,0 0-2-2,0 0-14 2,9-23 16 0,2-9 11 0,5-5-4-2,5-3-2 2,-6 3 0 0,4 3-1 0,-7 6 5-2,5 9 0 2,-1-1-4 0,-3 6 0 0,-1 6-3-1,4 4 2 0,0 4 0 1,4 0 0 0,-1 0 9-2,3 21 4 2,-3 6-8 0,-2 4-5 1,-4 3-4-4,1 0 0 3,-11-4 0 0,2-3-3 0,-5-7 2-2,0-3-4 2,0-4-18 0,0-2-26 0,0-5-39-2,0-4-27 2,0-2-126 0,0 0-645 0</inkml:trace>
    </iact:actionData>
  </iact:action>
  <iact:action type="add" startTime="28945">
    <iact:property name="dataType"/>
    <iact:actionData xml:id="d17">
      <inkml:trace xmlns:inkml="http://www.w3.org/2003/InkML" xml:id="stk17" contextRef="#ctx0" brushRef="#br2">14228 8402 624 0,'0'0'201'7,"0"0"-64"1,0 0-58 0,0 0-32-2,0 0 7 2,0 0 1 0,0 0-18 0,-212 140-3-2,132-89-1 2,6 0-9 0,8-9-9 0,16-8-6-2,23-14 0 2,11-17-5 0,16-3-4 0,0-15 2-2,16-39 16 2,32-16 6 0,24-1-4 0,-5 2 5-2,-9 15 1 4,-6 21-4-4,-27 16 3 2,-18 14 6-2,-7 3-12 2,0 11 0 0,0 38 1 0,-25 15-19-2,-11-5-1 3,-5-9 0-1,2-10 1 0,12-17-2-3,9-6 2 3,11-15-2 0,7-2 0 0,0-8-5-2,32-39 6 2,27-5 5 0,1-2 1 0,-2 14 8-2,-6 14-2 3,-22 15 4-2,-8 11 6 1,-13 0-1-2,-9 30-10 2,0 17-11 0,0-1 0 0,-18-10-1-2,0-8-1 2,0-15 2 1,12-3 0-2,6-7 0-1,0-3 0 2,0 0 0 0,0 0-2 0,19-13 2 0,13-19 3-2,7-7-2 2,-1 5-1 0,1 8 1-2,-19 12 0 3,-9 14 0-2,-9 0 4 1,-2 22 4-2,0 30-5 2,0 6-4 0,-13-5 0 0,-4-12-1-2,7-13-2 2,-3-15-3 0,10-9-30 0,3-4-31-2,0 0-37 2,0-20-9 0,3-2-83 0,10 0-162-2</inkml:trace>
    </iact:actionData>
  </iact:action>
  <iact:action type="add" startTime="29784">
    <iact:property name="dataType"/>
    <iact:actionData xml:id="d18">
      <inkml:trace xmlns:inkml="http://www.w3.org/2003/InkML" xml:id="stk18" contextRef="#ctx0" brushRef="#br2">14690 7770 167 0,'0'0'376'8,"0"0"-181"0,0 0-71 0,0 0-30-2,0 0-20 2,0 0 18 0,9 72-13 0,-9-32-3-2,0 11-12 2,-9 6-24 0,0 10-13 0,-10 4-8-2,-1-2-5 2,3 1-4 0,-2-8-5 0,-1-6-4-2,4-14 3 2,14-11-4 0,-4-13 1 0,6-13 1-2,0-2 2 2,0-3-2 0,0 0-2 0,0 0 0-2,0 0 0 2,0-22 0 0,6-16 3 0,12-9-1-2,-2-7 0 2,7-10-2 0,-6-5 1 0,-1-2-1-2,-7 11 0 2,2 11 0 0,-6 14 0 0,2 10 0-1,2 4 1 0,-5 3-2 1,-4 1 1 0,0 0-1-2,0 0 0 2,3 4-2 0,-3 4 3 0,0 9 2-2,0 0-1 2,0 0-1 0,0 0 2 0,0 22 3-2,0 17 5 3,0 14-2-2,0 5-1 1,-10 6 1-2,0 0 1 2,-6 1 0 0,8-3-3 0,-8-4-3-2,-4-4-2 2,4-7 0 0,8-4 0 0,-4-15-2-2,5-5 1 2,5-15 0 0,-1-1 0 0,3-7-1-2,0 0 1 2,0 0 0 0,0 0 0 0,0 0 1-2,0 0 1 3,0 0-1-2,0 0 0 1,0 0 0-2,0 0-1 2,0 0-2 0,0 0-2 0,0 0 4-2,5-4 11 2,18-16-3 0,10 0 2 0,6-2 13-2,5-9-4 2,1-3-5 0,-2-5-2 0,14-1-5-2,-17 1 3 2,1 11 0 0,-5 6 6 0,-17 10-3-2,-10 10 5 3,-2-1-6-2,-7 3-9 1,0 0-3-2,0 0-2 2,0 0-3 0,0 0-5 0,-12 17 2-2,-11 5 3 2,-10 0-9 0,5 1-14 0,-4-3-4-2,8-3-14 2,4 0 4 0,-4-4 11 0,7 2 7-2,-2-4 5 2,15-3 6 0,-1-5 9 0,5-1 4-2,-8-2 0 3,5 0 2-2,3 0-1 3,0 3 2-6,0 1 6 4,0 4 11 0,13 6-6 0,6 1 13-2,5 5 12 2,0-2 4 0,-4 8-5 0,0-1-2-2,-1-2-8 2,-6-6-9 0,-4-7-4 0,-6-3-9-2,-1-2-6 2,4-5 1 0,-6 0-2 0,0 0-1-2,0 0-7 3,0 0-26-2,0 0-58 1,0 0-40-2,0 0-48 2,0-3-48 0,0-3-369 0</inkml:trace>
    </iact:actionData>
  </iact:action>
  <iact:action type="add" startTime="36478">
    <iact:property name="dataType"/>
    <iact:actionData xml:id="d19">
      <inkml:trace xmlns:inkml="http://www.w3.org/2003/InkML" xml:id="stk19" contextRef="#ctx0" brushRef="#br1">7722 13571 231 0,'0'0'564'6,"0"0"-359"2,0 0-70 0,0 0-70 0,0 0-38-2,0 0 17 2,0 0 50 0,-217-34-29 0,88 34-24-2,-12 17-13 2,5 5-15 0,20 1-9 1,17-4-1-4,17-4-3 3,25-8 3 0,25-1-3 0,12-3 6-2,11-3-5 2,9 0 5 0,6 0 10 0,58 0 27-1,39-9-26 0,26-5-9 1,23 1-1 1,-10 1-2-4,-17 12 16 3,-25 0 2 0,-24 0-2 0,-23 0-5 0,-26 0-1-2,-14 0-2 2,-10 0-1 1,-3 3-12-4,0 11-1 3,-49 6-2 1,-25 5 3-2,-33-3 4-1,-4-5-1 2,-2-5-2 0,13-4-1 0,24-6-1-2,28-2-3 2,20 0 3 0,15 0 1 0,13 0-3-2,0 0-2 2,61-2 5 0,32-15 10 0,30 1-6-2,-1 7-1 3,-15 6-2-2,-24 3 4 2,-30 0-4-4,-25 0 6 3,-12 0 6 0,-16 0-6 0,0 3-7-2,-28 6-22 2,-44 4 22 0,-35 2 5 0,-11-4-1-1,-5 0 0 0,10 1-1 1,27-1-3 0,27-1 5-2,23-1-1 2,28-9 4 1,8 0 13-1,12 0 13-3,63 0 10 3,27 0-24 0,34 0-14 1,-8 0-1-4,-28 0-3 3,-29-2 6 0,-42 2-2 0,-16 0-2-2,-13 0-4 2,0 0-15 0,-23 0-26 0,-30 10-35-1,-26 13-8 0,-14 3-71 2,45-18-73-2,0-1-98 1</inkml:trace>
    </iact:actionData>
  </iact:action>
  <iact:action type="add" startTime="38142">
    <iact:property name="dataType"/>
    <iact:actionData xml:id="d20">
      <inkml:trace xmlns:inkml="http://www.w3.org/2003/InkML" xml:id="stk20" contextRef="#ctx0" brushRef="#br1">18531 13531 444 0,'0'0'318'8,"0"0"-106"0,0 0-70-2,0 0-34 2,0 0-11 0,0 0-22 0,0 0-16-2,51 0-6 2,-51 0-13 0,0 0-16 0,0 0-5-2,0 0-8 2,-23 0-8 0,-34 11-3 0,-11 4 6-2,-13-1-5 2,6-3 0 0,6-1-1 1,13-1 1-3,18-2 0 1,12-6-1 1,13-1 1 0,13 0-1-2,0 0 0 2,0 0 2 0,54 0 8 0,30 0 4-2,39-10 5 2,35-7 18 0,25 2 3 0,-9 2 2-2,-22 7-4 2,-35 6 3 0,-40 0-6 0,-34 0-6-2,-22 0-14 3,-18 0-10-2,-3 0-5 1,-12 0-8-1,-57 0-5 0,-29 9 12 1,-15 5 1 0,-17-3-1-2,7-2 0 2,18-1 1 0,13-3-1 0,26 0 0-2,23-1 1 2,23-4-5 0,17 0-5 1,3 0-4-4,23 0 4 3,41 0 10 0,17 0 3 0,3 0 1-2,-12 0-3 2,-24 0 4 0,-16 0-4 0,-25 0 2-1,-7 3-3 0,0 4-4 2,-39 6-5-2,-19-3 6-1,-9-1 1 2,1-4 1 0,-1-2 1 2,19-3-1-5,15 0-1 3,20 0 2 0,11 0-3-1,2 0 1-1,0 0-3 2,15 0 4 0,39 0 1 0,18 0 0-2,1 0 0 2,9 0 3 0,-8 7-1 0,-20 0 0 1,-28-1-2-4,-13 0 1 4,-13 2-2-2,-12 6-15-1,-30 3-17 2,-13 0 13 0,-3 0 7 0,5-7 1-2,-4 2 8 2,12-1 4 0,9-3 0 0,16-5 0-2,6-3 0 2,14 0 4 0,0 0-3 0,15 0 10-2,40 0 5 2,18 0-8 0,22 0-3 0,2 0 11-1,-8 0-5 0,-10 0-5 2,-25 0 3-2,-31 0-5-1,-10 0-4 2,-13 0 0 0,0 0-3 0,-46 0-12-2,-22 6 11 2,-28 5 4 0,12-1-8 1,7-10-15-3,21 0-19 1,28 0-11 2,21 0-8-2,7 0 4-1,0 0 8 2,35 0 10 0,18 0-44 0,7 0-62-1,1 0-7 0,-29 0-75 2,-9 0-217-2</inkml:trace>
    </iact:actionData>
  </iact:action>
  <iact:action type="add" startTime="40389">
    <iact:property name="dataType"/>
    <iact:actionData xml:id="d21">
      <inkml:trace xmlns:inkml="http://www.w3.org/2003/InkML" xml:id="stk21" contextRef="#ctx0" brushRef="#br1">1101 13786 381 0,'0'0'216'8,"0"0"-58"0,0 0-30 0,0 0-16-3,0 0-7 3,0 0 5 1,0-10 9-2,0 10-40 0,0 0-8 0,0 0 0 1,0 13-13 1,0 14-33-4,0 9 1 4,0 1-4-2,0 8-5 2,0 0-3-4,0-4-3 3,0-4-4 0,0-4-4 0,0 1 4-1,0-7-5 2,0 0 7-1,0-6-4 0,0 0 4-2,0-5 0 2,0-2-1 0,0-2-2-2,0-7-2 0,0-2 0 2,0-3 1 0,0 0 4 0,0 0-6-2,0 0 9 2,4 0-4 0,19 0 2 0,10 0-1-2,12 0-5 2,12 0 1 0,2 0 4 0,5 0 10-2,6 0 0 2,-4 0-1 0,3 0 2 0,-7 0 4-2,2 0-3 2,-5 0 3 1,-4 0-8-2,3 0 0-1,2 0-16 2,6 0 0 0,5 0 0 0,2 0 0-2,-2 0 0 2,3-5 0 0,-15-4 0 0,-2 0 0-2,-14 7 0 2,-9-3 0 0,-7 5 0 0,-1 0 0-2,-4-4 0 2,-3 4 0 0,1 0 0 0,0 0 0-1,-7 0 0 0,-5 0 0 1,0 0 0 0,-5 0 0-2,-1 0 0 2,1 0 0 0,1 0 0 0,9 0 0-2,-6 0 0 2,9 0 0 0,-3 0 0 0,-3 0 0-2,3 0 0 2,-5 0 0 0,2 0 0 0,-7 0 0-2,1 0 0 2,-4 0 0 0,0 0 0 0,3 0 0-2,-3 0 0 2,0 0 0 2,0 0 0-4,0 0 0 0,0 0 0 2,0 0 0 0,0-3 0 0,0-5 0-2,0-19 0 2,0-20 0 0,0-22 0 0,0-12 0-2,0 7 0 2,0 12 0 0,0 17 0 0,9 17 0-2,-9 12-9 2,0 7-62 0,8 9-41 0,16 0-68-2,-11 14-105 2,10 14 8 1</inkml:trace>
    </iact:actionData>
  </iact:action>
  <iact:action type="add" startTime="41858">
    <iact:property name="dataType"/>
    <iact:actionData xml:id="d22">
      <inkml:trace xmlns:inkml="http://www.w3.org/2003/InkML" xml:id="stk22" contextRef="#ctx0" brushRef="#br1">12300 13823 457 0,'0'0'302'9,"0"0"-108"-2,0 0-88 1,0 0-20-2,0 0-9 2,0 0 17 0,0 0-10 0,10 107-13-2,-4-62-6 2,-5 3-10 0,2-4-12 0,-3-4-11-2,0-5-4 2,0-11-11 4,0-7 0-8,0-5-8 2,0-8 5 2,0 0-4 0,0-4 3 0,4 0 2-2,2 0 7 2,0 0-1 0,-2 0-5 0,15 0 0-2,-1 0-5 2,6 0-3 0,12 0-2 0,-1 0 6-2,6 0 4 2,-1 0 3 1,5 0 2-1,7-5 1-3,-1 2 1 3,6-3-3 0,-1 3 1 0,1 3-17-2,-5-3-4 2,5 1 0 0,2-5 0 0,-3 1 0-2,5 2 0 2,-1-1 0 0,5-3 0 0,-3 6 0-2,-1-1 0 2,9 3 0 0,-9 0 0 0,-11 0 0-2,7 0 0 2,-3 0 0 1,-8 0 0-4,2 0 0 3,5 0 0 0,-6-2 0 0,9 0 0-2,-6 2 0 2,0-4 0 0,-6 1 0 0,7 1 0 0,-8 2 0-2,-7-4 0 2,2 4 0 0,-8 0 0 0,2 0 0-2,-7 0 0 2,-5 0 0 0,1 0 0 0,-7 0 0-2,-10 0 0 2,14 0 0 1,-15 0 0-2,0 0 0-1,-2 0 0 2,8 0 0 0,-2 0 0 0,3 0 0-2,0 0 0 2,6 0 0 0,-11 0 0 0,6 0 0-2,-9 0 0 2,1 0 0 0,-3 0 0 0,0 0 0-2,0 0 0 2,0 0 0 0,0 0 0 0,0 0 0-2,0 0 0 2,0-11 0 0,0-20 0 0,4-16 0-2,-4-10 0 2,0-2 0 0,3 0 0 0,10 6 0-2,3 5-46 2,-2 3-32 0,4 9-45 0,-2 2-59-2,-6 31-75 2,-7 3-199 0</inkml:trace>
    </iact:actionData>
  </iact:action>
  <iact:action type="add" startTime="46358">
    <iact:property name="dataType"/>
    <iact:actionData xml:id="d23">
      <inkml:trace xmlns:inkml="http://www.w3.org/2003/InkML" xml:id="stk23" contextRef="#ctx0" brushRef="#br1">4838 17630 510 0,'0'0'316'9,"0"0"-170"-2,0 0-74-1,0 0-38 2,0 0-8 0,0 0 16 0,0 0 13-2,20 198 3 2,-20-168 3 0,0 4-8 0,0 0-2-2,0-4-18 2,0 2-6 0,0 5-9 0,0-5-5-2,0-11-5 2,0-4 1 0,0-10-4 0,8 0 2-2,-2-4 9 2,-1-1 5 0,5 3 4 0,3-1-6-2,13-1-5 2,-6 5-4 0,8-4 0 0,-4-2 1-2,13 1 1 4,2-3 4-4,6 0 5 3,11 0 1-4,4 0-1 3,-1 0 2 0,6 0 5 0,5 0 2-2,1 0-15 2,9 0 7 0,12 0 1 0,-3 0-3-2,11 0-1 2,0 0-5 1,1 0 6-2,-1-9-5-1,6 1 5 2,-12 0-9 0,1 2 9 0,-16 0-15-2,-2 1-5 2,-6-1 0 0,6 0 0 1,0 6 0-4,0 0 0 3,5 0 0 0,-3 0 0 0,-8 0 0-2,1 0 0 2,-12 0 0 0,0 0 0 0,1 0 0-1,0 0 0 0,6 0 0 2,7 0 0-2,5 0 0-1,1 0 0 2,4 0 0 0,-3 0 0 0,-4 0 0-2,-13 0 0 2,6 0 0 0,-7 0 0 0,-3 0 0-2,-12 0 0 2,7 0 0 0,-10 0 0 0,-6 0 0-2,-1 0 0 2,-11 0 0 0,2 0 0 0,-6 0 0-2,-2 0 0 2,-4 0 0 1,-7 0 0-2,-1 0 0-1,-2 0 0 2,-6 0 0 0,-1 0 0 0,0 0 0-2,0 0 0 2,0 0 0 0,0 0 0 0,0 0 0-2,0 0 0 2,0 0 0 0,0 0 0 0,0 0 0-2,0-7 0 2,0-25 0 0,0-7 0 0,0-9 0 0,0 4 0-2,9 10 0 3,-6 16 0-2,-3 8 0-1,0 3 0 2,0 7-24 0,0 0-111 0,0 24-79-2,-12 0-104 2,11 17-754 0</inkml:trace>
    </iact:actionData>
  </iact:action>
  <iact:action type="add" startTime="48849">
    <iact:property name="dataType"/>
    <iact:actionData xml:id="d24">
      <inkml:trace xmlns:inkml="http://www.w3.org/2003/InkML" xml:id="stk24" contextRef="#ctx0" brushRef="#br1">22303 16518 566 0,'0'0'226'7,"0"0"-35"-1,0 0-40 2,0 0-38 0,0 0-12 0,0 0-11-2,0 0-14 2,33 24-1 0,34-58-43 0,17-9 19-2,19-2 0 2,19-6-13 0,18 4-17 0,5 5 10-2,10 6-5 2,-14 12-9 1,-24 10-2-2,-9 8 5 0,-14 6 7 0,-27 0-14 1,-14 0 2 0,-17 0 1-2,-24 0-5 2,-12 0-7 0,0 0-3 0,0 0-1-2,0 0-5 2,-9 0-6 0,-47-30-1 1,-27-22 10-4,-21-5 4 3,-14-5-4 0,1-6 1 0,-2 3 1-2,18 3 0 2,21 9 0 0,16 12-2 0,28 12-2-1,16 17 1 0,18 7 0 2,2 5 3-2,0 0 1-1,0 0 4 2,0 9-5 0,0 41 3 0,0 27 1-2,0 24 2 2,0 17-3 0,18 13-2 0,2 17 1-2,-13 10-1 2,6 3 0 0,-10-12 0 0,-3-23-1-2,0-27 0 2,0-29-2 0,0-31 2 0,0-19-1-1,0-15 1 0,0-5-3 1,0 0-2 0,13-55-5-2,19-46 1 2,20-49 9 1,12-33-1-2,8-20 2-1,-4-3 0 2,5 3-1 2,-18 26 0-3,-6 33 1-2,-8 33-1 3,-14 29 0 0,-3 29 0 1,-11 18 1-4,-9 16 0 3,5 13-1 0,-9 6 0 0,0 0-1-1,0 0 0 0,-34 25 1 2,-22 32 5-2,-24 26 11-1,-8 19 1 3,-17 10 2-1,-11 10-3-3,-5 1-6 3,-3 1 6 1,7-12-3-2,5-17-13 2,21-18 0-3,13-26 0 1,18-21 0 1,23-13 0 1,18-9 0-3,15-8 0 2,4 0 0 0,0 0 0-3,0 0 0 4,20-25 0-1,7-3-9 1,7 6-42-1,-11 5-38-1,-6 11-32 0,6 6-81 3,-23 0-102-5,0 11-283 2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3:33.1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21">
    <iact:property name="dataType"/>
    <iact:actionData xml:id="d0">
      <inkml:trace xmlns:inkml="http://www.w3.org/2003/InkML" xml:id="stk0" contextRef="#ctx0" brushRef="#br0">6259 2942 585 0,'0'0'215'7,"0"0"-97"1,0 0-9-2,0 0-17 2,0 0-33 0,0 0 8 0,24-18 15-2,-24 18-16 2,-31 0-27 0,-27 0 33 0,-24 0-1-2,-29 0-10 3,-9 0-19-2,-12 0-10 1,0 0-13-2,15 0-10 2,8 15-4 1,14-7-2-2,13-1-3-1,16-2 2 2,-1-5-1 0,21 0-2 0,5 2-7-2,16-2 0 2,7 0-14 0,5 0-35 0,8 0-18-2,5 0-24 2,0 0-23 0,5 0-52 0,13 0-76-2,13 0-264 2</inkml:trace>
    </iact:actionData>
  </iact:action>
  <iact:action type="add" startTime="3974">
    <iact:property name="dataType"/>
    <iact:actionData xml:id="d1">
      <inkml:trace xmlns:inkml="http://www.w3.org/2003/InkML" xml:id="stk1" contextRef="#ctx0" brushRef="#br0">6001 3046 381 0,'0'0'367'6,"0"0"-174"3,0 0-66-2,0 0-11-1,0 0-31 3,0 0 6-2,70-51-30 1,-126 51 29-2,-21 0 26 2,-20 0-22 0,-6 0-5 0,-15 6-18-2,4-3-20 2,-1-1-21 0,2-2-4 0,10 0-9-2,15 0-2 2,11 0-7 0,13 0 1 0,12-7-4-2,11-8-5 2,14 2 0 0,11 3 0 0,6 5-7-2,3 3-44 3,7 2-46-2,0 0-84 1,0 0-124-2,7 13 26 2</inkml:trace>
    </iact:actionData>
  </iact:action>
  <iact:action type="add" startTime="11478">
    <iact:property name="dataType"/>
    <iact:actionData xml:id="d2">
      <inkml:trace xmlns:inkml="http://www.w3.org/2003/InkML" xml:id="stk2" contextRef="#ctx0" brushRef="#br0">11937 5476 687 0,'2'-2'181'8,"-2"2"-73"-2,0 0-5 2,0 0-43 1,0 0-29-2,0 0-11-1,0 22-5 2,0 6 6 0,0 3-4 0,0 6 20-2,0 5 1 2,0-2 2 0,0-1-10 1,0-7 1-4,0-2-15 3,0-11-4 0,0-4-4 0,0-10-4-2,0-5 0 2,0 0-2 0,0 0 3 0,0 0 5-2,0 0 7 2,0 0-1 0,0 0 7 0,3 0 1-2,17 0-6 2,0 2-2 0,14 1 3 0,2-3 6-2,4 0-7 2,7 0-3 0,14 0-2 0,-5 0 0-1,5-10 2 0,3-7-2 1,-8-3 5 0,4 5-1-2,-4 3 4 2,-3 2-7 0,3 5 6 0,3 2-6-1,1 1 0 0,-4-2-2 1,5 1-4 0,0-2 1-2,0 2-3 2,3 1 2 0,-5-1-5 0,-2-1 5-2,2 3-6 2,2-3 7 0,3 1-4 0,-3 3 3-2,3 0 1 3,1 0 1-2,0-2 0 1,-1-4-4-2,-2 6 0 2,9-5-4 0,-1 5 5 0,-9 0-5-2,13 0 4 2,-12 0-3 0,-1 0 2 0,0 0 2-2,1 0-1 2,-4 0-2 0,1 0-3 0,2 0 5-2,0 0-2 2,9 0-3 0,-4 0 1 0,-2 0-1 10,-3 0-1-17,-1 0-2 3,-1 0 2 3,-5 0 0-1,-7 0-1 2,14 0 1 0,-4 0 1 0,5 0 1-1,-1 0-2 0,3 0 1 1,-3 0 2 0,7 0-3-2,-7 0 0 2,2 0 1 0,-5 0 0 0,6 0-1-2,-4 0 2 2,-4 0 0 0,-5 0-1 0,5 0-1-2,-2 0 1 2,-6 0 0 0,8-6 3 0,1 6-4-2,2-4 3 2,5 4-3 0,0 0 2 0,7 0-2-2,-1 0 2 2,2 0-2 1,-4 0 1-2,-3 0 2-1,11 0-3 2,-4 0 0 0,-4 0 0 0,-7 0 0-2,0 0 0 2,-1 0 0 0,-11 0 0 0,2 0 0-2,2 0 0 2,-6 0 0 0,-4 0 0 0,4 0 0-2,0 0 0 2,-3 0 0 0,9 0 0 0,-6 0 0-2,-7 0 0 2,4 0 0 0,2 0 0 0,2 0 0-2,-4 0 0 2,12 0 0 0,-2 0 0 0,-5-2 0-2,8-3 0 2,-12 3 0 0,8-3 0 0,-9-3 0-2,12-1 0 2,-8-1 0 0,4 1 0 0,-8 1 0-2,1 2 0 2,2-5 0 0,-3 2 0 0,-2 4 0-1,1-1 0 0,1 4 0 2,10 2 0-2,1 0 0-1,-7 0 0 2,8 0 0 0,-8 0 0 0,1 0 0-2,-1 0-4 2,-7 0 4 0,-2 0-1 0,-2 0 1-2,0 0 0 2,-10 2 0 0,-4 4-2 0,6-5 1-2,-4 3 0 2,-2 2-1 0,-3-3 1 0,1-3-6-2,-2 0 4 2,-15 0 2 1,9 0-2-2,-13 0-1 0,0 0 1 0,3 0-1 1,-3 0 0 0,0 0 0-2,0 0-1 2,4 0 2 0,2-9-4 0,-6-22 7-2,3-6-2 2,-3-5 1 0,0-5 0 0,0-3-2-2,0-9 2 2,0 5-4 0,0 4-6 0,0 10-20-2,0 12-7 2,0 5-20 0,0 12-40 0,0 0-34-2,0 11-52 2,0 0-157 0</inkml:trace>
    </iact:actionData>
  </iact:action>
  <iact:action type="add" startTime="19337">
    <iact:property name="dataType"/>
    <iact:actionData xml:id="d3">
      <inkml:trace xmlns:inkml="http://www.w3.org/2003/InkML" xml:id="stk3" contextRef="#ctx0" brushRef="#br0">5298 7782 616 0,'0'0'309'7,"0"0"-139"1,0 0-38-2,0 0-22 2,0 0-21 0,0 0-12 0,0 0-5-2,-401 131-14 2,250-109-17 0,0-1-16 0,8-4-7-2,10-4-7 4,11 2-6-4,12-9-3 2,13 1-1-2,17-4-1 2,15 0 0 0,12-3-1 0,26 3-10 0,11-3-10 0,13 0-22-1,3 0-22 1,3 0-38-3,45 0-30 4,17 0-65-1,15 0-39-1,-48 0-104-1,7 0-114 3</inkml:trace>
    </iact:actionData>
  </iact:action>
  <iact:action type="add" startTime="19666">
    <iact:property name="dataType"/>
    <iact:actionData xml:id="d4">
      <inkml:trace xmlns:inkml="http://www.w3.org/2003/InkML" xml:id="stk4" contextRef="#ctx0" brushRef="#br0">5158 8001 536 0,'0'0'290'9,"0"0"-80"-2,0 0-63-1,0 0-53 2,0 0-17 0,0 0 30 0,-132 16 2-2,16-1-11 2,-17 1-14 0,1 10-6 0,-2 8-14-2,11 3-19 2,10-2-14 0,12-6-10 0,18-1-10-2,6-11-7 2,29-6-4 0,11-5-3 0,18-6-19-2,6 0-39 2,13 0-63 1,0 0-61-2,0 0-126-1,19 0 70 2</inkml:trace>
    </iact:actionData>
  </iact:action>
  <iact:action type="add" startTime="20742">
    <iact:property name="dataType"/>
    <iact:actionData xml:id="d5">
      <inkml:trace xmlns:inkml="http://www.w3.org/2003/InkML" xml:id="stk5" contextRef="#ctx0" brushRef="#br0">27343 7798 394 0,'0'0'376'8,"0"0"-155"0,0 0-60 0,0 0-39-2,0 0-43 2,0 0-1 0,-138 14 37 0,31 12-19-2,-25 0-36 2,-9-5-7 0,-1 2-28 0,-5-3-13-2,0-3-7 3,17-4-3-2,17-5 0 1,29-4-2-2,20-4-2 2,30 0-5 1,24 0-5-1,10 0-7-2,0 0-16 1,44 0-23 1,27 0-9 0,22 0-47-2,4 20-12 2,0 4-43 0,-64-11-48 0,-2-6-251-2</inkml:trace>
    </iact:actionData>
  </iact:action>
  <iact:action type="add" startTime="21067">
    <iact:property name="dataType"/>
    <iact:actionData xml:id="d6">
      <inkml:trace xmlns:inkml="http://www.w3.org/2003/InkML" xml:id="stk6" contextRef="#ctx0" brushRef="#br0">27402 8042 185 0,'0'0'513'5,"0"0"-292"3,0 0-66 0,0 0-43 0,0 0-25-2,0 0-5 2,2-8 4 0,-102 8 34 0,-25 6-12-2,-29 5-31 2,-4-5-9 0,-1-4-19 0,10-2-16-2,8 0-11 2,5 0-7 0,20 0-5 0,30-5-2-1,11-9-3 0,18 1-1 1,27 3-2 0,8 7 1-2,6-1-3 2,16 4-9 0,0 0-36 0,0 0-47-2,0 7-78 2,0 10-70 0,0 6-137 0</inkml:trace>
    </iact:actionData>
  </iact:action>
  <iact:action type="add" startTime="25171">
    <iact:property name="dataType"/>
    <iact:actionData xml:id="d7">
      <inkml:trace xmlns:inkml="http://www.w3.org/2003/InkML" xml:id="stk7" contextRef="#ctx0" brushRef="#br0">5175 7006 560 0,'0'0'245'7,"0"0"-89"-1,0 0-45 2,0 0-23 0,0 0-15 0,0 0 4-2,0 0-14 2,3 56-19 0,-3-33-4 0,0-1-9-2,0 0-1 2,0 1-2 0,0-4-3 0,0 1-4-2,0-1-5 2,0-2 0 0,0 0-4 0,0 1 5-2,0 1 1 2,0 4 4 0,0-1-3 0,0 1-5 0,0-4-6-2,-7-4-4 2,-6-2-4 0,8-6 0-2,-9 0 0 2,-6-4-2 0,8-3 0 0,-14 0 1-2,12 0 1 2,-2 0-3 0,3 0 0 0,2-10-2 0,10-5-5-2,-8 0 2 2,9 1-2 0,0 4 1-1,0-5-13 0,0 3-29 1,0 5-76 0,9 4-103-2,-8 0-373 2</inkml:trace>
    </iact:actionData>
  </iact:action>
  <iact:action type="add" startTime="28193">
    <iact:property name="dataType"/>
    <iact:actionData xml:id="d8">
      <inkml:trace xmlns:inkml="http://www.w3.org/2003/InkML" xml:id="stk8" contextRef="#ctx0" brushRef="#br0">5155 6727 399 0</inkml:trace>
    </iact:actionData>
  </iact:action>
  <iact:action type="add" startTime="28212">
    <iact:property name="dataType"/>
    <iact:actionData xml:id="d9">
      <inkml:trace xmlns:inkml="http://www.w3.org/2003/InkML" xml:id="stk9" contextRef="#ctx0" brushRef="#br0">5155 6727 399 0,'-41'-59'346'0,"41"59"-200"0,0 0-70 2,0 0-22 7,0 0-32-2,0 0-2 2,0 37 1-4,0-20 0 3,0-7-8 1,0 0-5 0,0-8-1-5,0-2-5 4,0 0 5 0,13 0 5 0,11 0-5-2,3 0 5 3,2-6 7-2,-4-10 6 1,-5-4-2-2,-4-5-9 2,-4-2-3 1,-4-3-6-2,-8 8-2 0,0 8-3 2,0 6 1-3,0 4-1 2,-13 4 3-2,-10 0 8 2,-2 7-2 0,5 12 0 0,-6 3 0-2,12 1-6 2,0-6-1 0,0-3-2 0,14-6 3-2,0-2-1 2,0 0 10 0,0-3 7 0,0-1 5-2,12 4-4 2,4-6-1 0,-5 2-4 0,-2-2-5-2,-5 3-3 3,-1 1-5-2,-3-4 0 2,0 8-2-4,0 1 0 3,0 2-5 0,0-1 4 0,0 2 0-2,0 0 1 2,0 1 0 0,0-6 1 0,0 3 1-2,0-7-1 2,0-3 0 0,13 0-1 0,-1 0-2-2,8-16 2 2,0-13-1 0,-8 3 1 0,-5-2-2-2,-5 8 1 3,-2 4-3-2,0 5-8 1,0 8-34-2,-5 0-55 2,-3 3-105 0,0 0-780 0</inkml:trace>
    </iact:actionData>
  </iact:action>
  <iact:action type="add" startTime="30662">
    <iact:property name="dataType"/>
    <iact:actionData xml:id="d10">
      <inkml:trace xmlns:inkml="http://www.w3.org/2003/InkML" xml:id="stk10" contextRef="#ctx0" brushRef="#br0">11259 7714 197 0,'0'0'89'8,"0"0"3"-2,0 0 41 2,0 0 36 0,0 0-19 0,0 0-7 0,0 0-25-2,13-9-20 2,-13 9-21 0,0 0-1 0,0 0-16-2,0 0-13 2,0 0-2 0,0 0-4 0,0 0-8-2,0 0 0 2,0 0-2 0,0 0-10 0,0 0 1-2,0 0-8 2,3 0-2 0,-2 4-10-2,11 3 4 2,-11 2-3 0,2-1-2 0,-3 7-1 0,5 3 3-2,-5 6 2 2,0 3 0 0,0 3 3 0,0 0-2-2,3 1 3 2,-3-4-5 0,0 4 2 0,0 6 0-2,0 6 2 2,0 3-1 0,0 0-6 0,0-7 8-2,-3-11-3 2,-5-11-4 0,-5-5-1 0,9-2-1-2,-12 0 1 2,7-5 0 0,-7-5-1 0,-2 0-3-2,-7 0 1 2,-7-17-5 0,7-33-1 1,-7-14-25-4,11-13-46 3,15 9-61 0,6 46-92 0,0 13-152-2</inkml:trace>
    </iact:actionData>
  </iact:action>
  <iact:action type="add" startTime="31368">
    <iact:property name="dataType"/>
    <iact:actionData xml:id="d11">
      <inkml:trace xmlns:inkml="http://www.w3.org/2003/InkML" xml:id="stk11" contextRef="#ctx0" brushRef="#br0">11340 7284 176 0,'0'0'549'6,"0"0"-338"2,0 0-110 0,0 0-31 0,0 0-17-2,0 0-9 2,-4 75 5 0,1-61 5-2,1-4-9 2,2-5-8 0,0-3-1 0,0-2-11 0,0 0-17-2,5 0 3 2,18 0-2 0,-6-5 1 0,-4-12-1-2,-5-2-2 2,-5 2-4 0,-3-3-3 0,0 3 0-2,0 0 0 2,0 6-1 0,-11 6-1 0,-5 5 0-2,-1 0 2 2,-3 0 6 0,1 22 3 0,2 0 3-2,9 0 5 2,5-7-3 0,3-13 9 0,0-2-8-2,0 0-4 2,19 0-6 0,9 0 1-2,1-17-1 2,-13 1 1 0,0 1-1 0,-8 7-5 0,-3 6-2-2,-5-1 1 2,0 3-3 0,0 0-2 0,0 0 3-2,0 0 3 2,-13 0 2 0,4 0-2 0,-3 0 0-2,12 0 0 2,0 0 0 0,0 0-2-2,0 0-9 2,0 0-8 0,21 0-4 0,-1 0 6 1,0 0-5-4,-4-3-9 3,-10-14-21 0,-6-7-36 0,0 15-88-2,0 0-145 2</inkml:trace>
    </iact:actionData>
  </iact:action>
  <iact:action type="add" startTime="36444">
    <iact:property name="dataType"/>
    <iact:actionData xml:id="d12">
      <inkml:trace xmlns:inkml="http://www.w3.org/2003/InkML" xml:id="stk12" contextRef="#ctx0" brushRef="#br0">17876 7680 506 0,'0'0'222'8,"0"0"-89"0,0 0-36-2,0 0-15 2,3 0 15 0,1 0-17 0,-4 0-6-2,6 0-5 2,-6 0-11 0,7 14-15 0,-7 11-14-2,3 6-2 2,-3 2-3 0,0 7-4 0,0-3-8-2,0-3 2 2,0 1-2 0,0-6-1 0,0 3-1-2,0-5 0 2,0 2 2 0,-3-4-3 0,-4-4-3-2,-6-2-2 2,-4-6-2 0,1 1 0 0,1-7-2-2,-1-6 0 2,-4-1-2 0,5 0-1 0,-6-17-9-2,3-23-10 3,8-12-10-2,0-10-28 1,10 0-52-2,0 37-92 2,0 1-137 0</inkml:trace>
    </iact:actionData>
  </iact:action>
  <iact:action type="add" startTime="36940">
    <iact:property name="dataType"/>
    <iact:actionData xml:id="d13">
      <inkml:trace xmlns:inkml="http://www.w3.org/2003/InkML" xml:id="stk13" contextRef="#ctx0" brushRef="#br0">17956 7272 634 0,'0'0'246'6,"0"0"-146"2,0 0-53 0,0 0-14 0,0 0 7-2,0 0 21 2,-13-8-15 0,-2 8-11 0,-5 6-9-2,8 8-10 2,-1-3-4 0,13-5 1 0,0-6 11-2,0 0-8 2,0 0-2 0,0 0 13 0,29 0-20-2,-6 0 0 2,2 0 4 0,-2 0 0 0,-10 0-4-2,0 0-4 3,-13 0-3-2,0 0-2 1,0-12-1-2,0 1 1 2,0 3 2 0,-13 2 0 0,-4 4 0-2,-2 2 0 2,2 0 15 0,5 0 14 0,-1 5-6-2,7 9-8 2,6-3-6 0,0 3-3 0,0-1-4-2,0-4 5 2,16 2-2 0,9-7 2 0,-2-4-5-2,-3 0-1 2,-7 0-1 0,-7-21-3 0,-4 0 1-2,-2-2 1 2,0 7 0 0,0 4 1 0,0 2-1-2,0 10-3 2,-21-5 4 0,4 3 0 0,7 2 0-2,-3 0-3 2,13 0 3 0,0 0 0 0,0 0 0-2,0 0-6 2,0 0-14 0,4 0-4 0,12 0-5-2,-13 0-8 3,7 0-24-2,-10-6-59 2,0 1-26-4,0 3-242 3</inkml:trace>
    </iact:actionData>
  </iact:action>
  <iact:action type="add" startTime="38936">
    <iact:property name="dataType"/>
    <iact:actionData xml:id="d14">
      <inkml:trace xmlns:inkml="http://www.w3.org/2003/InkML" xml:id="stk14" contextRef="#ctx0" brushRef="#br0">11220 6221 611 0,'0'0'230'8,"0"0"-74"-2,0 0-48 2,0 0-35 0,0 0-5-2,0 0-5 2,0 0-9 0,16 77-2 0,-16-33-14 0,0 7-8-2,0 2-1 2,0-2 3 0,0-6-10 0,0-11-3-2,0-12-9 2,0-14 0 0,0-5-5 0,0-3-2-2,0 0-3 2,0-28 0 0,4-22 0 0,12-18 3-2,-3 1-2 2,-6-1 2 0,9 11 1 0,-3 11-2-2,-1 3 6 2,0 13-6 0,-1 3 2 0,2 10-2-2,-1 4 6 2,-1-1-1 0,5 6-1 0,5-7 0-2,-1 7-5 2,0 1 3 0,0 7-4 0,4 0 3-1,-4 0-3 0,3 0 4 2,-3 0-2-4,14 0 1 3,-11 21-1 0,0-7 1 0,-5-2-1 0,2-4-1-2,-11-6 4 2,-5-2-3 0,-1 0-2 0,-3 0-2-2,0 0 1 2,0 0-5 0,-13 0-1 0,-22 0 6-2,-11 0 1 2,-8 0 0 0,2 0-2 0,-5 0 2-2,8 12 0 2,1 13 0 0,13 12 1 0,5 5 3-2,4 5-3 2,10 5 2 0,1-3-1 0,5 0-1-2,1 1 1 2,9-5-1 0,0-6 2 0,0-5-2-2,0-14 1 2,0-6 1 0,0-11 1-2,0-3 5 2,0 0-9 0,0 0-1 0,0-20 1 0,14-26 0-2,-9-6 1 2,-3-10-1 1,9 3 1-2,-6 5 2-1,6 6 1 2,-2 9 0 0,7 3 2-2,1 3-3 2,2-1 4 0,-7 6-3 0,8-1 2 0,-1 7-1-2,-5 9-3 2,1 6 1 0,-6 5-1 0,7 2 1-2,1 0-3 2,2 0-8 0,1 0-48 0,-8 0-70-1,-7 5-55 0,-2-1-138 2</inkml:trace>
    </iact:actionData>
  </iact:action>
  <iact:action type="add" startTime="40158">
    <iact:property name="dataType"/>
    <iact:actionData xml:id="d15">
      <inkml:trace xmlns:inkml="http://www.w3.org/2003/InkML" xml:id="stk15" contextRef="#ctx0" brushRef="#br0">13180 7208 277 0,'0'0'222'8,"0"0"-46"-2,0 0-61 2,0 0-3 0,0 0-10 0,0 0-4 0,0 0-13-2,-3 93-16 2,3-62-15 0,0 5-19 0,0-1-6-2,-5 9-10 2,-8-6 0 0,0-1-4 0,3-6 3-2,-3 1-1 2,10-10-3 0,-1-2-7-2,1-12-1 2,3-6-2 0,0-2-3 0,0 0-1 0,0-2-3-2,0-31 2 2,0-18 1 0,6-9 2-2,11-4-2 2,3-5 0 0,1 0 0 0,-1 13 1 0,-1 11 1-1,-2 16 0 0,6 11 7 1,-2 6-3 0,3 7 1-1,13 5 0 0,-1 0-3 2,4 0-3-4,0 0 2 3,-10 10-1 0,-13 5-1 0,7-1 3 0,-14-6-4-2,-5 0 2 2,-5-4-1 0,0-4-2-2,0 0 2 2,0 0-2 0,0 0 0 0,0 0-1-2,-2 3 0 2,-35-1 0 0,-6-2 2 0,-6 3 0 0,1-1 0-2,4 8 1 2,1 3-1 1,5 11 0-2,5 0 2-1,2 7-2 2,2 6 1 0,5-1 0-2,5 3-1 2,3-2 2 0,9 1-1 0,2-8 1-2,-3 0-1 2,6-2 1 0,2-5 0 0,0-3 1 0,0-6 0-2,0-6-1 2,0-3 6 0,0-5-2 0,0 0 2-2,0 0-7 2,0 0-1 0,0-21 0 0,15-15 0-2,-5-8 0 2,3-4 1 0,0-8-1 0,-6 4 0-1,9-5 1 0,-6 3-1 1,5 7 1 0,1 5-1-2,-6 5 1 2,6 9-1 0,-2 12 1-2,9 1 5 2,-2 6 1 0,15 4 5 0,-8 5-7 0,5 0-4-1,-4 0-1 0,-2-5-1 2,-1-1-18-4,-8-3-50 3,-8-4-41 0,-10 3-106 0,0 5-242-2</inkml:trace>
    </iact:actionData>
  </iact:action>
  <iact:action type="add" startTime="48190">
    <iact:property name="dataType"/>
    <iact:actionData xml:id="d16">
      <inkml:trace xmlns:inkml="http://www.w3.org/2003/InkML" xml:id="stk16" contextRef="#ctx0" brushRef="#br1">28330 10929 303 0,'0'0'165'8,"0"0"-8"0,0 0-6 0,0 0-53-2,0 0 0 2,0 0 11 0,0 0-1 0,-27-3 8-2,-43 3-26 2,-20 0-24 0,-30 0-20-2,-18 0 2 2,-19 0-10 0,13 0-19 0,4 0-9 0,10 0-7-2,18 0 1 4,15 0-3-4,33 0 1 2,25 0-2-2,19 0 2 2,20 0-1 0,0 0 10 0,20-9 14-2,51-2 2 2,45-3 14 0,28 1-17 0,24 1-1-2,3 7-3 2,-7 5 7 0,-18 0 9 0,-26 0-12-2,-20 0-5 2,-18 0-2 0,-20 0-6 0,-21 0-5-2,-21 5 6 2,-11 1 1 0,-9 0-3 1,0 1 1-4,-9 2-4 3,-67 2-7 0,-28 0 0-1,-36-5 1 0,-18-6-1 1,11 0 0 0,7 0 0-2,25 0-2 2,31 0 2 0,25 0-3 0,22 0-1-2,23 0 4 2,14 0-1 0,10 0-5 0,51 0 2 0,39 0 4-2,38 0 2 2,2 6-1 0,-1 4-1 0,-30 5 0-2,-32 1 4 2,-21-5 0 0,-32-4 0 0,-22-2 3-2,-2-5-7 2,0 3 0 0,-59-3-9 0,-35 0 6-2,-37 0 3 2,-6 0 4 0,11 0-2-2,8 0-1 2,24 0 2 0,27 0-2 0,27 0 1-1,19 0-1 0,10 4 2 2,11-3-3-2,13 11 3-1,43 2-2 2,28 11-1 0,19 4-2 0,10-4 1-2,-8 0 1 2,-8-8-2 0,-30-9 0 0,-7-8 0 0,-16 0 2-2,-15 0-1 2,-18 0-1 0,-11 0 2-2,0 0 0 2,-40 0-11 0,-51 7 8 0,-30-2 3-1,-16 0 1 0,8 3 0 2,21-1-1-2,24-5-13 1,12 3-66-2,28 1-61 2,44-6-89 0,0 0-110 0</inkml:trace>
    </iact:actionData>
  </iact:action>
  <iact:action type="add" startTime="51852">
    <iact:property name="dataType"/>
    <iact:actionData xml:id="d17">
      <inkml:trace xmlns:inkml="http://www.w3.org/2003/InkML" xml:id="stk17" contextRef="#ctx0" brushRef="#br1">5422 11018 248 0,'0'0'500'6,"0"0"-328"2,0 0-68 0,0 0 2 0,0 0-42-2,0 0 9 3,0 0 17-2,0 85-19 1,0-57-16-1,0 1-12 0,0-1-5 2,0 2-7-2,0-2-4-1,0 0-8 2,0-6-3 0,0-1-5 0,0-12-5-2,0 1 0 2,0-7 1 0,0-3 6 0,0 0-5-2,0 0 3 2,0 0-1 0,0 0 0 0,0 0-2-2,0 4-4 2,0-3 6 0,14 8-3 0,6-4 10-2,1-2-2 2,2 3 3 0,6-6-7 0,1 0 3-2,11 0-4 2,8 0 5 0,2 0 8 0,-2 0 1-2,2 0 4 2,0 0-11 0,-1 0 6 0,10 0-11-2,7 3 3 2,4 0-5 0,1-1 2 0,-1 4 0-2,9-4-9 2,-9 5-3 0,-4 1 0 0,-4-1 0-2,7-5 0 2,1-1 0 0,-2-1 0 0,0 0 0-2,3 4 0 2,-4 2 0 0,15 0 0 0,-9-1 0-2,3-2 0 2,-1-3 0 0,0 0 0 0,12 0 0-2,-7 0 0 2,3 0 0 0,1-7 0 0,-3 2 0-2,12 3 0 2,-1-1 0 0,-3 0 0 0,4-1 0-2,-7 4 0 2,3 0 0 1,1 0 0-2,-9 0 0-1,9 0 0 2,-7 0 0 0,1 0 0 0,8 0 0-2,-4 0 0 2,9 4 0 0,-8 8 0 0,-1-4 0-2,-5-3 0 2,-5-2 0 0,3-3 0 0,-3 0 0-2,-5 0 0 2,2 0 0 0,-8 0 0 0,8 0 0-2,0 0 0 4,-5-3 0-3,7 1 0 0,-1-4 0-1,6 1 0 2,1-7 0 0,3 1 0 0,0 0 0-2,1-4 0 2,0 7 0 0,-3-1 0 0,-9 4 0-2,4 3 0 2,-7 2 0 0,3 0 0 0,1 0 0-2,-4 0 0 2,-5 0 0 0,4 0 0 0,-1 0 0-2,6 0 0 2,-1 0 0 1,-5 0 0-2,7 0 0-1,-14-8 0 2,8-1 0 0,-8 6 0 0,-5-2 0-2,2 5 0 2,0 0 0 0,12 0 0 0,-10 0 0-2,11 0 0 2,-7 0 0 0,-3 0 0 0,10 0 0-2,-8 0 0 2,7 0 0 0,-4 0 0 0,11 0 0-2,-3 0 0 2,0 0 0 0,0 0 0 0,-8 0 0-2,5 0 0 2,-6 0 0 1,9 0 0-2,-2 0 0-1,-4 0 0 2,11 0 0 0,3 0 0 0,-4 8 0-2,-1 2 0 2,1 2 0 0,-1-1 0 0,-13 0 0-2,-4-6 0 2,-5 4 0 0,-5-3 0 0,-6 1 0-2,10-4 0 2,-3 1 0 1,-1-1 0-2,7 0 0-1,-2 3 0 2,1-6 0 0,5 1 0 0,8-1 0-2,-4 0 0 2,6 4 0 0,-7 2 0 0,5-1 0-2,-11 0 0 2,0-1 0 0,-4-1 0 0,-9-3 0-2,-8 0 0 2,2 5 0 0,-1-1 0 0,-1 0 0-2,7 5 0 2,-1-1 0 1,2 1 0-2,6-3 0-1,-8-1 0 2,8 0 0 0,-11 1 0 0,-7 0 0-2,2-6 0 2,-7 0 0 0,9 0 0 0,12 0 0-2,-5 0 0 2,9-3 0 0,-2-6 0 0,-9 8 0-2,10 1 0 2,-12 0 0 0,-2 0 0 0,0 0 0-2,-1 0 0 2,1 0 0 0,2 0 0 0,6 5 0-2,-1 0 0 2,-1-2 0 0,2-1 0 0,-1 1 0-2,1 3 0 2,-5 2 0 0,-7-2 0 0,-6 3 0-2,5-4 0 2,-11 1 0 0,9 3 0 0,4-1 0-2,3 3 0 2,-2 4 0 0,-2-2 0 0,-2 4 0-2,0 0 0 2,-10-2 0 1,7-5 0-2,-8-1 0-1,10-1 0 2,-7-3 0 0,12-1 0 0,2 1 0-2,2-5 0 2,7 3 0 0,-5-3 0 0,-2 0 0-2,0 0 0 2,4 0 0 0,-1 0 0 0,-2 0 0-2,6 0 0 2,-6 0 0 0,-1 0 0 0,-2 0 0-2,3 0 0 3,-4 0 0-2,-1 0 0 1,2 0 0-2,-5 0 0 2,-3 0 0 0,-5 0 0 0,-5 0 0-2,6 0 0 2,-6 0 0 0,-5 0 0 0,-8 0 0-2,6 0 0 2,-12 0 0 0,9 0 0 0,-3 0 0-2,5 0 0 2,4 0 0 0,-2 0 0 0,2 0 0-2,-10 0 0 2,7 0 0 0,-12 0 0 0,5 0-3-2,-6 0 0 2,-3 0 1 0,2 0-8 0,-2 0 2-2,0 0 1 2,0 0-2 0,0 0 6 0,0-6-2-2,0-27 4 2,0-16 1 0,0-18 0 0,0-5 0-2,0-6 0 2,0 4-6 0,0 9-18 0,0 21-12-2,0 14-22 2,0 20-24 0,0 10-31 0,0 0-103-2,2 5-117 2</inkml:trace>
    </iact:actionData>
  </iact:action>
  <iact:action type="add" startTime="61176">
    <iact:property name="dataType"/>
    <iact:actionData xml:id="d18">
      <inkml:trace xmlns:inkml="http://www.w3.org/2003/InkML" xml:id="stk18" contextRef="#ctx0" brushRef="#br0">30704 15684 361 0,'0'0'658'8,"0"0"-534"0,0 0-10 0,0 0 1-2,0 0-47 2,0 0-7 0,9 10 2 0,58-10-17-2,34 0-16 2,33-3-5 0,37-15-2 0,19-8-8-2,17-8-9 2,4 1-1 0,-16 11 2 0,-24 4-3-1,-31 13 2 0,-30 5 1 1,-37 0 13 0,-31 0-7-2,-23 0-1 2,-12 0-10 0,-7-3-2 0,0-19-12-2,-30-18-11 2,-50-18 20 0,-33-19 3 0,-19-4 0-2,-22-1 0 2,1 1-3 0,9 3-14 0,19 1-8-2,21 13 5 2,27 7 7 1,34 21-8-2,20 13 8-1,17 9 3 2,6 8 10 0,0 1 1 0,0 2 5-2,0 3 0 2,0 17 0 0,0 61 3 0,26 35-8-2,-6 25 2 2,3 7 2 0,1 1 6 0,-1 4 7-2,-6 2 0 2,-1-6 6 0,-12-9-7 0,-4-16-8-2,0-30-2 2,0-30-3 1,0-23-3-2,0-25-1-1,0-11 0 2,0-2-2 0,0-15-5 0,34-67-7-2,17-48 6 2,21-46 3 0,25-33-1 0,6-13 0-2,-1-1 2 2,5 10 1 0,-7 14-2 0,-16 27 0-2,-10 33 1 2,-19 42 3 0,-15 39 0 0,-22 26 0-1,-8 20 1 0,-9 11 0 2,-1 1 0-2,-29 18-2-1,-53 42 2 2,-38 30 7 0,-21 19 10 0,-17 24 1-2,4 13-5 2,6-3-5 0,8-10 6 0,6-15-4-2,24-17-6 2,13-19 0 1,16-20-3-2,26-18-1-1,27-19-1 2,11-13-2 0,14-7-16 0,3-5-22-2,0 0-33 2,0 0-62 0,0-22-139 0,0-1-135 7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3:33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4672">
    <iact:property name="dataType"/>
    <iact:actionData xml:id="d0">
      <inkml:trace xmlns:inkml="http://www.w3.org/2003/InkML" xml:id="stk0" contextRef="#ctx0" brushRef="#br0">5930 11373 714 0,'0'0'300'7,"0"0"-132"1,0 0-57 0,0 0-43-2,0 0-29 2,0 0-5 0,0 0 0 0,11 197 0-2,-11-155 1 2,0 0-3 1,0 3 2-1,0-6 0-2,0-6-13 1,0-7-1 2,0-8-2-2,0-11-1 0,0 3 5 1,0-8 1 0,0 3 4 0,10 5-2-3,0-6-2 4,13 7-5-2,5 4 3 1,1-1-4-1,-2 2 6 1,2-5-6 0,2 2-1-1,3 0-4-1,3-4-3 3,3-1 4-2,4-6 1 1,5 1 3-2,2-3-6 2,10 0 0 1,11 0-3-2,-4 0-4 0,5-10-1 2,-10 2-3-1,1-1 0-1,6 6 0-2,-2-2 0 4,-4 5 0-1,13-3 0 0,-5-1 0-2,-1-4 0 2,10-1 0 0,-4 1 0 0,3 3 0-2,-6-2 0 1,-8 7 0 2,-5 0 0-2,-1 0 0-1,3-3 0 3,4 1 0-2,0-1 0 1,10 1 0-1,4 2 0 0,-1 0 0 2,4 0 0-2,8 0 0-1,-5 0 0 2,-1 0 0 1,10 0 0-2,-9 0 0-1,7 0 0 2,-10 0 0 0,-4 0 0 0,-1 0 0-2,-9 0 0 2,-2 0 0 0,-4 0 0 0,-3 0 0-2,1 5 0 2,8-3 0 0,-2 5 0 0,4-4 0-1,-1-1 0 0,7 1 0 2,-2-1 0-2,2 4 0-1,-1 1 0 2,-6-3 0 1,9 6 0-2,-4-7 0-1,7 7 0 2,-2-3 0 1,6-6 0-2,3 3 0-1,4-4 0 2,-2 0 0 0,8 0 0 0,-8 0 0-2,-3 0 0 2,-9 0 0 0,-1 0 0 0,-2 0 0-1,-3 0 0 0,-3 0 0 2,4 0 0-2,-1 0 0 1,6 0 0-2,-9 0 0 2,7-9 0 0,-5-4 0-2,-6 6 0 2,9-1 0 0,-7-1 0 1,7-2 0-4,1 6 0 3,0-2 0 0,6 5 0 0,-2 2 0-1,-6-3 0 0,-7 3 0 1,6 0 0 0,-7 0 0-1,-6 0 0 0,0-5 0 2,-2-2 0-2,1 2 0-1,-2-6 0 2,5 3 0 0,-3-3 0 0,-2 2 0-2,8 3 0 2,4-5 0 0,-9 3 0 0,6 0 0-2,-7 3 0 2,13 5 0 0,-6 0 0 0,6 0 0-1,-6 0 0 0,4 0 0 1,-1 0 0 0,-1 0 0-1,2 0 0 0,3 0 0 2,6 0 0-2,-3 0 0-1,3 0 0 2,-8 0 0 0,8 0 0 0,-3 10 0-2,-11-2 0 2,8 2 0 0,-7-8 0 1,7 0 0-4,3-2 0 3,-2 0 0 0,-5 0 0 0,2 0 0-2,-5 0 0 2,-2 0 0 0,0 0 0 0,-11 0 0-1,2-4 0 0,1-6 0 2,-1 5 0-2,-3 0 0-1,3 2 0 3,1-1 0 0,-11 4 0-1,5 0 0-2,-8 0 0 2,-6-1 0 0,-10 1 0 0,2 0 0-2,-6 0 0 3,-5 0 0-4,-4 0 0 3,2 0 0-2,-6 0 0 2,-3 0 0 0,-4 0 0 0,2 0 0-1,6 0 0 0,-6 0 0 2,11 0 0-2,-3 1 0-1,1 11 0 2,-1 3 0 0,-8-8 0 0,-3-1 0-2,-2-2 0 2,0-2 0 0,0 1 0 0,0 2 0-2,0-2 0 2,0-3 0 0,0 0 0 0,0 0 0-2,0 0 0 2,0 0 0 0,0 0 0 0,0 0 0-2,6 0 0 2,-1-20-5 1,0-27-14-2,0-21 3-1,6-13 11 2,-6-2-3 0,-1 2 0 0,5 8-21-2,-2 17-4 2,-7 14-28 0,0 17-29 0,0 13-53-2,0 12-90 2,0 0-137 0</inkml:trace>
    </iact:actionData>
  </iact:action>
  <iact:action type="add" startTime="8323">
    <iact:property name="dataType"/>
    <iact:actionData xml:id="d1">
      <inkml:trace xmlns:inkml="http://www.w3.org/2003/InkML" xml:id="stk1" contextRef="#ctx0" brushRef="#br0">20690 11311 471 0,'0'0'187'8,"0"0"-49"-2,0 0-14 2,0 0-35 0,0 0-22 0,0 2-9-2,0 19 3 2,0 9 10 0,0 11-6 0,0 6-9-2,0 7-9 2,0 1-17 0,0 1-6 0,0-2 0-2,0-4-4 2,0-4-5 0,0-8-2 0,0-6-4-1,0-13 2 0,0-7 2 2,0-11 5-2,0-1-2-1,0 7 0 2,13-4-3 0,7 2-5-2,16-3 1 2,-4 1 4 0,17-3 5 0,-2 0-2-2,11 0 2 3,1 0-3-2,18 0 2 1,0-8 1 1,4-4 2-3,6-1 0 1,10-1-1 1,3 0 3 0,4 1-1-1,17 0 0 1,12 6 1 0,-2-1 0-1,3 4-7-1,-10 1-2 2,-1 3-1 0,7 0-2-2,2-5 1 2,4 0-2 0,5-4 1 0,-3 3-6 0,-14 4 4-2,8 2-8 2,-7 0 0 0,11 0 0 0,5 0 0-2,1 0 0 2,1 0 0 0,-2 0 0 0,0 0 0-1,-2 0 0 0,-13 0 0 2,-6 0 0-2,-4 4 0-1,-16 6 0 2,2-6 0 0,5 0 0 0,6-4 0-2,7 0 0 2,8 0 0 1,5 0 0-2,-5-8 0-1,2-2 0 2,-2 3 0 0,8 3 0 0,-8 4 0-2,2 0 0 2,-7 0 0 0,-1 0 0 0,-5 0 0-1,4-2 0 0,2-2 0 2,13 2 0-2,-11 2 0-1,8 0 0 2,-8 0 0 1,-2 0 0 0,-6 0 0-4,4 0 0 4,-10 0 0-2,2 0 0 2,-8 0 0-3,4 0 0 3,-21 0 0-3,8 0 0 3,-12 0 0-4,0 0 0 4,6 0 0-1,-9 0 0 0,1 0 0-2,2 0 0 2,-2 0 0 0,-8 0 0 0,-3 0 0-2,-2 0 0 2,1 0 0 0,1 0 0 0,0 0 0-2,1 0 0 1,-4 0 0 1,8 0 0-1,-2 0 0 0,-10 0 0 2,-8 0 0-2,1 0 0 2,-10 0 0-3,-3 0 0 1,5 0 0 1,-8 0 0 1,-11 0 0-3,6 0 0 1,-11 0 0 2,-2 0 0-1,3 0 0-4,-11 0 0 4,12 0 0 0,-5 2 0 0,6 2 0-2,6 2 0 2,-6-1 0 0,1 1 0-2,-7-4 0 2,-15-2 0 0,6 0 0 0,-13 0 0 0,3 0 0-2,1 0 0 2,-1 0 0 0,3 0 0-2,-3 0 0 3,1-8-13-2,3-40-6 2,2-25 18-2,-4-25 1-1,-3-9-1 3,-2-3-2-2,0 6 0-1,0 13-7 2,0 12-7 0,0 22-45 0,-2 30-13 0,-14 14-54-2,-13 13-72 2,10 0-91 0,-2 22-193 0</inkml:trace>
    </iact:actionData>
  </iact:action>
  <iact:action type="add" startTime="11453">
    <iact:property name="dataType"/>
    <iact:actionData xml:id="d2">
      <inkml:trace xmlns:inkml="http://www.w3.org/2003/InkML" xml:id="stk2" contextRef="#ctx0" brushRef="#br0">5810 12283 290 0,'0'0'153'8,"0"0"-37"0,0 0-1-2,0 0-31 2,0 0-20 0,0 0 16 0,0 0-13-2,64 57-14 2,-44-55-16 1,1-2-13-2,5 0-11-1,11 0 1 2,2-12-5 0,12-10 1 0,3 3-4-2,5 6-5 3,2-2 4-2,0 10-1 1,-4 5 9-1,-4 0 3 0,-4 0 0 1,8 7-5 0,1 11-6-2,9-4-3 2,-7-6 0 0,20-5 2 0,1-1-4-2,-1-2 1 2,14 4-1 0,-10-2-1 0,5-2-1-2,-5 0 2 2,0 0 0 0,4 0 0 0,8-25-2 0,14-5 2-1,2-5-1 0,8 1 2 2,-17 6-2-4,-3 9 2 3,-13 10 2 0,-12 6-3 0,2 3 4-2,-1 0-1 2,0 3 4 0,1 14-2 0,-1-3-3-2,0-2 0 2,7-7-1 0,-2 1 0 0,-4 0-1-2,0 2 1 2,-13 0 0 0,-3-3-1 0,1 2 0-2,8-2 1 3,1-5-2-2,14 0 2 2,8 0-2-4,7 0 1 3,0 0 0 0,13 0-3 0,-12 0 1-2,7 0 0 2,5 0-3 0,-6 9-8 0,13 4 4-2,-7-1 5 2,2-4-1 0,-4-1 2 0,3-7 3-2,-4 0 0 2,3 0 0 0,-5 0 0 0,6 0 0 1,-10 0 1-3,-4 0 0 1,0 0-1 2,-7 0 2-4,-5 0-2 3,5 0 0 0,-6-10 1 0,-3 3-1-2,3 0 0 2,-3-4 0 0,-1 1-3 1,-9-6-2-4,1 3 3 3,10-1-2 0,2-3 3 0,11 6 1-2,4 9 0 2,4 2 0 0,10 0 0 0,-3 0-1-2,-4 0 1 3,-6-13 0-2,-3-6-1 2,-1-1 1-4,1-3 2 3,-3-1 3 0,3-3-2 0,0-3-2-2,-3 2 0 2,-6-3 3 0,5 6 0 0,-2 0-4-1,-3 5 3 0,5 6-2 1,1 4 3 0,0 0-2-2,0 5 1 2,-2 3-1 1,2 2 4-2,3 0-3-1,-8 0 1 3,-3 0 4-2,1 7 0 2,-8-1-1-4,-13-2-7 3,-9-4 0 0,-5 0-2 0,-12 0-5 1,-1 0 7-3,-2-10 2 2,1 5 2-1,8 5-2-1,2 0-1 2,5 0 1 0,2 5-2 1,-1 15 2-4,-4-3-4 3,4 3-2 0,-8 2-20 0,2-2-8-2,-8 0-25 3,-2-10-54-2,-28-10-136 3,-10 0-498-6</inkml:trace>
    </iact:actionData>
  </iact:action>
  <iact:action type="add" startTime="13413">
    <iact:property name="dataType"/>
    <iact:actionData xml:id="d3">
      <inkml:trace xmlns:inkml="http://www.w3.org/2003/InkML" xml:id="stk3" contextRef="#ctx0" brushRef="#br0">20845 12044 425 0,'0'0'226'5,"0"0"-73"2,0 0-46 2,0 0-34-1,0 0-18-2,0 0 0 2,0 0-7-1,36 101-11 1,-13-101-14-2,31 0-16 2,12 0-6 0,16 0 1 0,13-14-1-2,10-3 0 2,-1 4-1 1,-4-1 5-2,-3 10-3 3,-14 4 11-5,-5 0-2 2,-16 0-5 2,4 0-3-3,3 18-2 3,-7-5-1-1,-1 1 1 0,-3-2-2-1,2-3 1 0,-4 4-1 2,-5 2 1-2,13 2 0-1,3 3 2 2,-4-2 2 1,17 2 7-2,1-9-6 0,6-11-4 0,13 0-1 1,15-2 0 0,5-37-2 1,0-6 0-3,-10-1 0 2,-10 13 2-1,-13 7 3-1,-5 13-1 2,-13 3 2 0,1 8-1 0,-5-1 1-2,-3 3-4 4,4-5 0-4,6-2 0 2,8-3 0-2,1-4 0 3,6-3 0-2,6 3 1 2,-12 0-1-4,-1 2 0 3,-4 2-2 0,-12-1 2 1,-3-1-5-4,3 1 1 3,13 0-11 0,-2 1 4 0,9 0-4-2,13 2 11 2,-4-1 3 0,7 1 1 0,6-1-1-2,-6 1 1 3,-6 2 0-2,0 0 0 1,3 1 1-2,-14 0 0 2,11 1-1 0,-11 4 0 0,-2 0 0-2,-10 0-1 2,10 0-1 0,-4 11 2 0,3 9-4 1,-3-3-2-3,-1 0 4 1,-5-6 0 1,2-11 0-2,-5 0-4 2,5 0 5 0,3 0 1 0,1 0 2-2,3 9-1 3,-8 1 2-2,4 3-1 3,-8-3-2-6,2-3 0 5,-10 3-1-2,4-3 0 1,-2-2 1-2,-1 0 0 2,3 3 0 1,-4 1 2-2,9-4-1-1,-8 1 4 2,0 1-2 0,1-5-1 0,-4-2-2-2,-1 0 2 2,4 0-1 0,1 0 1 0,-1 0 0-2,7 0 1 2,4 0-1-1,8 0-1 3,-3 0-1-6,4-15 5 5,6 1-4-1,7-4 5 0,5 1-1-2,-6 0 7 1,7 4-9 2,-10 6 2-1,-3 0-1-2,-3 7 4 2,-3 0-2 0,7 0 1 0,-7 0 0-2,3 12-4 2,3 0-3 0,3-5-1 0,-3-3 0-2,3-4-5 2,4 0-1 0,6-8-1 1,11-19-8-4,-10 2-30 3,-1 3-16 1,-13 5-4-1,-13 7-19-3,-74 10-121 3,0 0-264-1</inkml:trace>
    </iact:actionData>
  </iact:action>
  <iact:action type="add" startTime="21496">
    <iact:property name="dataType"/>
    <iact:actionData xml:id="d4">
      <inkml:trace xmlns:inkml="http://www.w3.org/2003/InkML" xml:id="stk4" contextRef="#ctx0" brushRef="#br1">292 17213 257 0,'0'0'321'7,"0"0"-149"0,0 0-53 1,0 0-16-1,0 0-28 2,0 0-25-3,0 0-7 2,19-36-19 0,1 13 1-1,7-9-8-1,7 2 4 2,-4 1 1 0,1 6 1 1,-5 10 18-3,-9 13 4 2,6 0 0 0,-4 23 2 0,3 22-17-2,-3 2-25 2,-2-10-3-1,-1-15 0 1,-4-10-2-1,11-12 0 0,9 0-3 1,8 0-3 1,14-3 2-1,1-26 4-3,5-1 0 4,-2 1 1-1,1 5-1-3,-7-2 3 3,-11 7-3 0,-11 2 0 1,-15 8 1-3,-4 5-1 2,-6 4 7 0,5 0 1 0,7 21 7-2,6 18-9 2,6-2-2-1,2-3-1 2,-1-9-1-3,6-8-1 3,-4-10-1-2,10-7 0 0,9 0-6 0,6 0 3 2,2-24-6-2,0-10 8 1,-1-3 0-3,-4 4 1 3,-8 11 1 1,-8 5 0-1,-7 12 0-2,-11 5 0 3,-8 0 3-3,2 0-3 3,3 0 1-3,4 19-2 3,2-2 0-2,9 3 0 0,1-12 0 0,5-8 0 1,5 0-3 0,5 0 2 0,-4-25-3-2,-5-1 3 2,-2 0 2 0,-5 15-2 0,-4 3 3-3,-5 6-2 4,-7-4 0-1,-12 6-1 0,1 0 1-3,-5 0-2 4,0 0-1-1,0 0-4 0,-52 2 6-2,-31 21 0 2,-23 5 0-1,-10 0 1 1,-10 0 0-1,9 1 0 0,-7-13 0 1,10-10-2 0,11-6 3-2,12 0-2 2,14-22 2 0,10-9-1 0,21 0 0-2,11 2 0 2,19 5-1 0,13-4-1 0,3-4 2-2,0 2-4 2,0 1 1 0,7 9-3 0,2 9-1-1,-6 11 1 1,1 0 6-1,-4 0 3 2,0 0-2-4,0 17-1 3,0 2-4 0,0-4 4 0,-7-6-3-2,-10-9 2 2,-15 0-5 0,-9 0 4 0,-12 0 0-2,-7 0 2 2,-4 0 1 0,1 0 0 1,-3 2-1-4,4 7 1 3,5 1-1 0,7-6 1 0,6 4-2-2,5 4 1 3,19-5 0-2,4 3 0 1,7-5 1-2,3-3-1 2,-1 2 0 0,7-4-1 0,-3 0 0-2,3 0-4 2,0 0-15 0,-3 0 0 0,3 0 4-2,0 0 5 2,-4 0 4 0,1 0 5 0,2 8 1-2,-11 5-4 2,-4 9 5 0,2 8 0 0,-1 0-1-2,2-1 3 3,-3-9 0-2,16-7 3 1,-3-7 12-2,3-6 1 2,0 0-6 2,0 0-9-4,36-12 0 0,25-19-2 2,26-7 0 0,19 4 3 0,10-1-2-2,-3 22 2 2,-20 9 8 0,-22 4 7 0,-17 0-3-2,-15 13-6 2,-12 4-6 0,-6 2-3 0,2 1 0-2,-6 2-1 3,12-6 1-2,-3 1-1 1,5-5 1 0,12-7-1-2,21-5-3 2,23 0 2 0,27-3-2-2,23-36 2 2,6-6 2 0,-5 8 1 0,-11 10-1-2,-22 12 1 2,-15 9-1 0,-19 6-1 0,-19 0-1-2,-14 0-1 2,-12 23-3 0,-9 2-15 0,-10-3-4-2,-7 5-6 3,0-5-5-2,0 4-64 1,0-16-88-1,0 7-384 1</inkml:trace>
    </iact:actionData>
  </iact:action>
  <iact:action type="add" startTime="25636">
    <iact:property name="dataType"/>
    <iact:actionData xml:id="d5">
      <inkml:trace xmlns:inkml="http://www.w3.org/2003/InkML" xml:id="stk5" contextRef="#ctx0" brushRef="#br1">7687 17122 284 0,'22'15'114'7,"3"-10"-17"-1,2-5 42 2,9 0-48 0,9 0-22 0,10 0 13-2,11 0-3 3,0 0-13-2,24 0-5 2,-1 0-10-4,22-3-10 3,11 3-15 0,6-2-5-2,8 2-3 2,2 0 6 0,-11 0 1 0,9 0 3 1,-2 0-1-4,6 0-15 3,10 0-2 0,-7 0 4 0,11 0-8-2,-6 0-4 2,5 0 4 0,-5 0-3 0,9-5 5-2,-14 2-7 3,6-6 5-2,-17 4-4-1,6-2 3 2,1-1 1 0,-1 8-2 0,-10 0 3 0,2 0 1-2,-2 0 0 2,5 0-5 0,-3-5-1 0,8-3-1-2,-5-7 0 2,-5 1-1 0,-8 0-1 0,1 8-1-2,-1 6 2 3,2 0-2-2,7 0 3 1,-2 17-1-2,-6-5 0 3,-1-7-1-2,2-5 1-1,-4 0 1 2,4 0-1 0,-1 0 1 0,2 3 1 0,-6 2-1-2,-10-2 1 2,-7-3-2 0,-2 0 0 0,2 0 0-2,-3 0 0 2,0-3 1 0,3-7-1 0,-12-2 0-2,9 4 1 2,-4-2-3 0,-6 6 1 0,-3 1 1-2,10 3 0 3,-10 0 1 0,8 0-1-2,-4 0 0-2,9 7 1 3,-1 20 0 0,-8-7 0 0,-3-7-1-2,7 7 0 2,-3-8 1 0,8-5 0 0,14-7-1-2,-2 0 0 2,1 0 0 0,-18-7-2 0,-13-10 2-2,-19 2 0 2,-20 4 0 0,-22 5-13-2,-4-2-40 2,-12 8-75 1,-2 0-63-2,0 0-216 2</inkml:trace>
    </iact:actionData>
  </iact:action>
  <iact:action type="add" startTime="27068">
    <iact:property name="dataType"/>
    <iact:actionData xml:id="d6">
      <inkml:trace xmlns:inkml="http://www.w3.org/2003/InkML" xml:id="stk6" contextRef="#ctx0" brushRef="#br1">23206 17031 480 0,'0'0'257'7,"0"0"-92"2,0 0-68-4,0 0-32 3,0 0-22 0,0 0 0-2,0 0-12 2,412 0-4 0,-311 0 7 0,30-4-2 0,9 0 9-2,4-1-5 2,15 5-15 0,-10 0 4-2,1 0 8 2,-5 0-18 1,-18 0 3-2,5 0 1-1,-6 0-9 2,13 0-3 0,15-2-4 0,-6-9 0-2,21-1-2 2,-3 5 0 0,-2-5 0 0,-1 0 1-2,-2 12-1 2,-17-3 5 0,-7 3 0 0,-3 0 2-2,-10 0 3 2,16 0-7 0,-13-7-2 0,4-8-2-2,-10-5-3 2,3-5 2 1,13 1 1-2,4 3 0-1,5 8 0 2,5 3 0 0,-10 10 1 0,-18 0 1-2,-1 0-1 2,-2 0 6 0,-4 0-6 0,-4 0 2 0,1 6-3-1,-12 2 0 0,6 1 2 1,-7 2-1-2,3 4 1 2,5-7-1 0,-8 9-1 0,-9-3 0-2,5-2-1 2,-2 1 1 1,-13 7 0-2,-1-3-4-1,2 2 3 2,-1-2 0 0,4 0 0 0,7 0 1-2,5-8 0 2,3 5-1 0,5-6 3 0,-5 9-2-2,1-1 0 3,-1 1 0-2,0 7 2 1,2-4-2 0,-2-8 1-2,3 6-1 2,-2-14 0 0,4-4 1 0,-10 0 1-2,10 0-2 2,5 0 1 0,-6-13-1 1,6 2 1-4,3 0 3 3,-4-1-4 0,-3 1 0-2,-19 0-1 2,-10 6 1 2,-18 5-1-4,-21 0-1 2,-18 0-18-1,-17 0-26 0,-3 0-34 1,-20 3-123-2,-21-3-89 2,-2 0-135 0</inkml:trace>
    </iact:actionData>
  </iact:action>
  <iact:action type="add" startTime="30524">
    <iact:property name="dataType"/>
    <iact:actionData xml:id="d7">
      <inkml:trace xmlns:inkml="http://www.w3.org/2003/InkML" xml:id="stk7" contextRef="#ctx0" brushRef="#br1">1395 14652 498 0,'-109'225'140'8,"8"-3"-76"-1,2-10-1-1,6-19-18 4,14-19-14-3,9-22 6 2,11-19 23-4,18-15-24 4,13-24 18-2,18-32 6 0,10-31 0-1,0-31-10 3,41 0 2-2,56-56-45 3,52-43-4-5,44-51 0 3,36-45-2-1,3-28 1 2,-22 8 6-3,-44 26-5 3,-61 54 20-2,-47 62 9 1,-34 44 9-2,-24 29 6 2,0 32 37 0,-54 67-23 1,-23 59-33-4,-24 54-26 3,-8 33-1-1,-3 11-2 2,12-10 1-3,7-19 0 2,28-36 2 0,22-41-1 0,25-46 9-2,18-41 1 2,0-50 17-1,74-13 20 2,71-81-28-3,83-57-19 2,69-72 3 0,32-66-4 0,22-41-3-3,-44-3-3 3,-68 53 4 0,-84 87 2 1,-84 90 1-4,-49 72 3 3,-22 38 8 0,-40 98 55 0,-47 59-42-2,-31 48-23 2,-9 17-1 1,6-17 5-2,11-29-6 0,23-33 2 1,26-52 3-1,28-53-1 1,23-39 0-2,10-19-4 2,91-69 0 0,82-72-3 0,76-76 2-2,65-64 1 3,34-47 0-2,3-24 0 2,-42 26 1-4,-55 65-1 3,-66 85-7 0,-60 94 7 0,-47 67 1-2,-49 41 8 2,-32 119 2 0,-41 84-5 0,-60 68-5-1,-30 40 2 0,2 4 2 1,9-9-3 0,34-29 1-2,30-48-2 2,30-60 4 0,26-76-5 0,0-64 4-2,100-55-4 3,66-99-1-2,76-94-9 2,92-91 0-4,44-71 4 3,21-29-5 1,-15 22 6-2,-55 72 2-1,-75 104-1 2,-70 102 8 0,-63 84-1 0,-57 62 2-1,-41 84 1 0,-23 51-6 1,-30 30 0 0,-34 1-2-2,11-12 4 2,16-16-1 0,21-32 0 0,16-33 1-2,29-41 1 2,61-49-3 0,68-45-4 1,79-69-7-4,81-86 6 4,61-63-5-2,48-54 2 1,13-38-2-2,-11-13 7 2,-42 25-19 0,-64 60 12 1,-69 80 7-3,-69 87 3 1,-69 68 5 1,-56 25-1 0,-60 100-2-2,-24 60-2 2,-80 50-2 0,-41 29 0 0,-4-3 1-2,14-14 0 3,25-18 1-2,33-38 2 2,33-48-2-4,28-58 3 3,16-51-3 0,100-31 1 0,73-85-1-2,94-63-4 2,73-67 1 0,42-42 3 0,12-28 0-1,-32 15-1 0,-57 48-9 1,-78 74 5 0,-70 71 5-2,-63 73 0 2,-75 40 6 0,-34 95-6 0,-83 61 0-2,-43 35-3 3,-18 13 2-2,18-5 1 2,19-7 0-4,24-17 2 3,37-31-2 0,20-39 1 0,31-50 2-2,10-40-2 2,54-48-1 0,83-11-9 3,84-85-1-7,80-60 3 3,62-34 2 1,37-33-3 1,11-4 4-4,-38 18-5 3,-43 44 8 0,-48 56-8 0,-62 54 8-2,-55 52 2 2,-59 45 0 0,-64 87 4 1,-42 60-4-4,-45 53-1 3,-55 32-1 0,-20 13-2 0,0-6 5-2,2-29-2 2,34-46 0 0,25-55 2 0,34-59-1-1,25-52 0 0,41-43 2 1,96-35-3 0,91-89-3-2,97-74 0 2,73-72 3 0,44-71 0 0,16-37 4-2,-30-1-4 3,-70 46-8-2,-84 91 3 2,-109 108 5-4,-88 83 0 3,-70 51 3 1,-34 82-3-2,-98 70-5-1,-49 61 1 2,-23 35 4 0,13 6 1 0,20-9-1-1,23-31 2 0,31-43 1 1,42-48-2 0,29-54 3-2,36-39-1 2,22-30 13 0,106-30-3 0,98-74-13-2,93-61-4 3,81-66 0-2,48-51 3 2,4-22 1-4,-27-1 5 3,-61 29-5 0,-64 57-8 0,-78 69 5-2,-55 72 3 2,-47 61 2 0,-54 26 3 0,-39 87 1-1,-24 50-4 0,-34 45-2 1,-64 28-1 0,-18 6 1-2,-8-6-1 2,8-17-1 0,22-33 4 0,30-36-3-2,23-50 1 2,22-41 0 0,19-42 1 1,96-14-1-4,81-88-7 3,91-57 2 0,74-57 5 0,63-40 0-2,14-23 0 2,-22 5 1 0,-62 44-1 0,-86 67-6-1,-74 75 6 0,-73 73 2 1,-63 32 1 0,-39 104-2-2,-89 59-1 2,-45 45-2 1,-27 17-1-2,7-15 2-1,13-10 2 3,34-17 2-2,30-30-1 2,24-40-2-4,34-46 2 3,19-44-1 0,49-40 4 0,74-15-4-2,77-78-1 2,83-61-6 0,68-55 4 0,61-48 2-1,30-32 0 0,-34-12 2 1,-65 34-2 0,-83 70 0-2,-103 81-1 2,-73 85 1 0,-65 43 6 0,-41 108 9-2,-100 75-15 2,-59 64-1 0,-43 30 1 1,-17 9 4-4,5-6-4 3,14-10-3 0,35-22 1 0,32-37 1-2,52-52 1 2,39-56 2 0,58-53 3 0,51-62 8-1,120-31 6 0,96-96-19 1,89-69 2 0,64-69-4-2,60-46 1 2,9-26-2 0,-35 22 2 0,-70 73 0-2,-114 85 2 3,-109 85 2-2,-84 65-1 2,-71 26 5-4,-27 86-7 3,-94 52-5 1,-32 38 2-2,-8 4-2-1,17-11 5 2,27-23-4 0,25-24 4 0,23-25 1-1,41-35 2 0,28-34-1 1,21-25-1 0,90-22 2-2,79-22-2 2,75-72-2 0,72-68 2 0,53-51-4-2,60-48-6 2,16-18 6 0,-4-1 2 1,-53 40 0-3,-96 69 0 1,-88 76 1 1,-85 78 0 0,-63 48 3-2,-54 107 7 2,-23 64-10 0,-75 65-2 1,-54 36 2-3,-15 13 0 1,4 0 1 1,11-24-1 0,37-44 0-2,29-65 0 2,32-62 0 0,31-57 0 0,57-55 12-2,99-9-3 3,70-84-9-2,92-57-2 2,63-60-6-4,48-63 5 3,45-35 0 0,-27-19 2 0,-70 32 0-2,-99 63-5 2,-107 83-4 0,-81 73 9 0,-67 57 1-1,-26 40 4 0,-110 99-4 1,-55 64-8 0,-60 55 8-2,-12 14 3 2,9-11-3 1,17-22-5-2,46-41 5-1,34-54-2 3,52-52 2-2,48-48 0 2,34-34 0-4,86-23-4 3,78-63-6 0,83-55 10 0,65-51 1-2,29-44-1 2,20-34 0 0,-37 6-4 0,-66 48-1-1,-85 74 5 0,-83 73-1 1,-67 57 1 0,-27 31 2-2,-76 78-2 2,-51 44-9 0,-19 39 8 0,-7 0-1-2,16-25-2 2,8-26-73 0,13-46-40 1,8-38-26-4,76-45-103 3,19-13-306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1T00:13:33.1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937">
    <iact:property name="dataType"/>
    <iact:actionData xml:id="d0">
      <inkml:trace xmlns:inkml="http://www.w3.org/2003/InkML" xml:id="stk0" contextRef="#ctx0" brushRef="#br0">673 13996 730 0,'0'0'259'8,"0"0"-130"-2,0 0 9 3,0 0-37-2,0 0-59 2,0 0 2-4,0 0-1 3,-13 203-12 0,9-146 12 0,4-1-1-2,0 1 0 2,0-1-2 0,0-4-10 0,0 0 2-2,0-8-15 2,0-9 3 0,0-10-7 0,0-8 3-2,0-3-7 2,0-9 6 0,4-2-3 0,9-3 3-2,15 0-2 2,11 0-2 0,17 0 0 0,9 0-4-2,8 0 8 3,7 0-3-2,-8 0 6 1,21 0-1-2,0 0 1 2,14 0-3 0,2-3-3 0,11-2-4-2,13-7-2 2,8-1 2 0,15-8-6 0,13-1 9-2,6 3-11 2,-13 4 0 0,-8 4 0 0,-19 11 0-2,-6 0 0 2,-5 0 0 0,-3 3 0 0,-5 20 0 0,-12-7 0-2,0 1 0 2,-11-9 0 0,-1-4 0-2,5-4 0 2,3 0 0 0,0 0 0 0,1 8 0-2,8 5 0 2,-5 5 0 0,5 1 0 0,14-2 0-2,-5-8 0 2,2-4 0 0,-4-2 0 0,-12-3 0-2,5 0 0 2,-10 0 0 0,-5 0 0 0,-4 0 0-2,-3 0 0 2,-3 0 0 0,-5 0 0 0,0 0 0-2,0 0 0 2,1 0 0 0,4 0 0 0,3 0 0-2,7 7 0 2,6 3 0 0,2 1 0 0,9 5 0-2,-11-1 0 2,-2 0 0 0,-6 2 0 0,-3-7 0-2,-5 2 0 3,0-4 0-2,0 0 0 1,-7-4 0-2,4-4 0 2,2 0 0 0,-9 0 0 0,-2 0 0-2,-4 0 0 2,5 0 0 0,-2-12 0 0,10-1 0-2,12 1 0 2,-4 12 0 0,3 0 0 0,-12 0 0-2,-4 0 0 2,-9 0 0 0,-2 3 0 0,11 6 0-2,5-4 0 2,3 3 0 1,-1 0 0-1,-2-1 0-1,-4-3 0 1,2-4 0 0,2 0 0 0,-1 0 0-3,1 0 0 4,12 0 0-1,-6 0 0 0,7 0 0-2,11-11 0 2,8-10 0 0,7-5 0 0,-10 1 0-2,8-4 0 3,-15 8 0-2,-5 0 0 1,2 1 0-2,-16 4 0 2,-4-1 0 0,-3 0 0 0,-3 3 0-1,-8 3 0 0,4 2 0 0,-2 3 0 2,-4-2 0-3,0-1 0 1,8-2 0 2,-5-5 0-2,4 1 0 0,0 1 0 1,6 1 0 1,2-2 0-2,5 3 0-1,9 7 0 4,-9 0 0-3,9 5 0 0,-9 0 0-1,-3 0 0 2,-1 0 0 0,-3 0 0 0,3 0 0-2,1 0 0 2,3 0 0 0,0 3 0 0,-4 3 0-2,-4-5 0 2,-12 2 0-1,-3-3 0 1,-4 0 0-1,-11 0 0 0,8 0 0 2,-8 7 0 0,0-5 0-4,-5 5 0 3,-6-5 0 0,-2 1 0-2,6 0 0 0,-5 0 0 3,-7-3 0-2,14 0 0 1,-5 0 0-2,7 0 0 2,4 0 0 1,9 0 0-1,5 0 0-3,9 0 0 3,-2 0 0 0,-9 0-4 1,2 2 3-4,-17 4 1 3,-4-6 0 0,-3 0-3 1,2 0-6-3,-2 0-7 2,0 0 10 0,6 0 2-1,5 0 4 0,8 0 0 1,4 0-4-1,1 6 2 2,13-1-3-3,-8 3-2 2,8 4-4-1,-7 2-1 1,0 5 4-2,2-2-1 2,-11-3 2 0,-1-2 2 0,-7-4 5-2,3-3-4 2,-1-1 3 0,16-4-7 0,-3 0 4-2,-2 0-6 2,-7 0 6 0,-7 0-3 0,1 0 1-2,-7 0 0 3,-2 0-4-2,1-16 5 2,-2 1-4-4,14-5-2 3,-3 0-3 0,18 6 14 0,-1 6-1-2,16 8-1 2,12 0 0 0,4 0 2 0,-6 0-2-2,-7 5 1 2,-5-2 0 0,-19-3-1 0,-3 0 0-2,-7 0-4 2,-5 0 0 0,0 0-2 0,-7-8 3-2,-11-1 3 2,1 6 2 0,-5 0 0 0,-5 1 1-2,3 2-1 2,2 0 0 0,-6 0 0 0,-13 0-1-2,8 0 0 2,-7 0 1 0,1 0 2 0,1 0-2-2,8 0-2 2,5 0 1 0,-3 25-3 0,3 0 4-2,-8-5-5 2,-12-11 4 0,1-7 0 0,-4-2 1-2,0 0-6 3,0 0 0-2,0 0-2 1,0-7-7-2,0-48 1 2,0-23 9 0,-4-23 1 0,-17-8 4-2,1-9-3 2,13-4-1 0,-5 2-3 0,12 9 5-2,0 19-8 2,9 18 6 0,5 27-4 0,11 23-4-1,-13 14-23 0,4 10 33 1,7 0-40 0,-9 0-61-2,2 17 9 2,-6 12-72 0,-8-9-40 0,12-5-345-2</inkml:trace>
    </iact:actionData>
  </iact:action>
  <iact:action type="add" startTime="8919">
    <iact:property name="dataType"/>
    <iact:actionData xml:id="d1">
      <inkml:trace xmlns:inkml="http://www.w3.org/2003/InkML" xml:id="stk1" contextRef="#ctx0" brushRef="#br0">2688 17120 494 0,'10'0'366'8,"-10"0"-225"0,0 0-46-2,0 0-22 2,0 0-11 0,0 0-3 0,0 0 28-2,-26-15-18 2,3-3-8 0,-5-11-12 0,-2-6-10-2,-4-6-4 2,0-12-8 0,-8-3-7 1,4-11-4-2,6-6-1-1,3-4-9 2,10-7 4 1,6-6-2-4,10-3 1 3,3-3 0 0,0-2-3 0,0 6-1-2,0 8-4 2,16 10 1 0,7 7-1 0,11 11-2 0,-4 10-6-2,1 13-18 2,-1 15-42 0,6 11-44-2,-5 7-34 2,-21 0-92 0,-1 17-279 1</inkml:trace>
    </iact:actionData>
  </iact:action>
  <iact:action type="add" startTime="9437">
    <iact:property name="dataType"/>
    <iact:actionData xml:id="d2">
      <inkml:trace xmlns:inkml="http://www.w3.org/2003/InkML" xml:id="stk2" contextRef="#ctx0" brushRef="#br0">3082 16249 197 0,'0'0'437'8,"0"0"-220"-2,0 0-55 2,0 0-30 0,0 0-32 0,0 0-26-2,20 132-31 2,-20-53 6 0,5 5-3 0,-5 8-18-2,0-3 11 2,0-7-11 0,0-11-22 0,0-14-4-2,0-16-2 2,0-16 0 0,0-12-18 0,6-13-28-2,11 0-22 2,6-7-50 0,8-21-20 0,-21 11-31-2,-10 7-237 2</inkml:trace>
    </iact:actionData>
  </iact:action>
  <iact:action type="add" startTime="9721">
    <iact:property name="dataType"/>
    <iact:actionData xml:id="d3">
      <inkml:trace xmlns:inkml="http://www.w3.org/2003/InkML" xml:id="stk3" contextRef="#ctx0" brushRef="#br0">3484 17117 36 0,'0'0'803'8,"0"0"-636"0,0 0-61 0,0 0-31-2,0 0-29 2,0 0-23 0,-113 279-12 0,89-255-11 0,8-7-8-2,8-11-51 2,8-6-70 0,0 0-193 0</inkml:trace>
    </iact:actionData>
  </iact:action>
  <iact:action type="add" startTime="9993">
    <iact:property name="dataType"/>
    <iact:actionData xml:id="d4">
      <inkml:trace xmlns:inkml="http://www.w3.org/2003/InkML" xml:id="stk4" contextRef="#ctx0" brushRef="#br0">3950 16276 686 0,'0'0'196'7,"0"0"-54"0,0 0-57 1,0 0-15-1,0 0-7 0,0 0 5 2,57 311-5-2,-54-237-25-1,1 2-15 3,-4-2-13-2,0-4-6 2,0-2-4-4,9-16 0 3,-6-9-22 0,-2-12-33 0,5-17-59-2,7-14-28 2,-6 0-126 0,-4-22-579 0</inkml:trace>
    </iact:actionData>
  </iact:action>
  <iact:action type="add" startTime="10300">
    <iact:property name="dataType"/>
    <iact:actionData xml:id="d5">
      <inkml:trace xmlns:inkml="http://www.w3.org/2003/InkML" xml:id="stk5" contextRef="#ctx0" brushRef="#br0">4275 16167 221 0,'0'0'0'7,"0"0"-5"1,0 0-192-2</inkml:trace>
    </iact:actionData>
  </iact:action>
  <iact:action type="add" startTime="10719">
    <iact:property name="dataType"/>
    <iact:actionData xml:id="d6">
      <inkml:trace xmlns:inkml="http://www.w3.org/2003/InkML" xml:id="stk6" contextRef="#ctx0" brushRef="#br0">4391 17468 639 0,'0'0'209'8,"0"0"-93"0,0 0-15-1,0 0-4 0,0 0-22 1,0 0-1 0,97-563-8-2,-97 427-25 2,0 3-11 0,-33-2-17 0,-15 9-8 0,-9 5-4-2,-2 19-1 2,2 21-4 0,7 22-35-2,3 19-112 2,40 40-83 0,4 0-445 1</inkml:trace>
    </iact:actionData>
  </iact:action>
  <iact:action type="add" startTime="11155">
    <iact:property name="dataType"/>
    <iact:actionData xml:id="d7">
      <inkml:trace xmlns:inkml="http://www.w3.org/2003/InkML" xml:id="stk7" contextRef="#ctx0" brushRef="#br0">4917 16830 457 0,'0'0'333'6,"0"0"-181"2,0 0-44 0,0 0-6 0,0 0-8-2,0 0 15 2,34 0-22 0,-18-7-24 0,4-3-9-2,10 4-24 2,11-2-3 0,-1 6-19 0,13-4-4-2,-8 1-4 2,-2-1 0 0,-7 3-3 0,-13 0-43 0,11-2-58-2,-11-1-66 2,-19 0-75 0,-4-2-429 0</inkml:trace>
    </iact:actionData>
  </iact:action>
  <iact:action type="add" startTime="11456">
    <iact:property name="dataType"/>
    <iact:actionData xml:id="d8">
      <inkml:trace xmlns:inkml="http://www.w3.org/2003/InkML" xml:id="stk8" contextRef="#ctx0" brushRef="#br0">5810 16103 680 0,'0'0'243'5,"0"0"-119"3,0 0-30 0,0 0-21 0,0 0-24-1,0 0 3 0,19 643-17 1,-19-551-6 0,0-15-15-2,0-22-9 2,0-18-5 0,0-21-3 0,0-16-18-2,12 0-89 2,-10-26-71 0,12-17-228 0</inkml:trace>
    </iact:actionData>
  </iact:action>
  <iact:action type="add" startTime="11689">
    <iact:property name="dataType"/>
    <iact:actionData xml:id="d9">
      <inkml:trace xmlns:inkml="http://www.w3.org/2003/InkML" xml:id="stk9" contextRef="#ctx0" brushRef="#br0">6135 15982 615 0,'0'0'291'6,"0"0"-131"0,0 0-70 2,0 0-10 0,0 0 23 1,0 0-22-4,-302 30-10 3,207-13-32 0,6-2-13 0,12-2-21-2,5-2-5 2,20-2-1 0,4-3-34 0,20-3-52-2,15-3-79 2,13 0-77 0,0 0-451 0</inkml:trace>
    </iact:actionData>
  </iact:action>
  <iact:action type="add" startTime="11997">
    <iact:property name="dataType"/>
    <iact:actionData xml:id="d10">
      <inkml:trace xmlns:inkml="http://www.w3.org/2003/InkML" xml:id="stk10" contextRef="#ctx0" brushRef="#br0">6162 16988 325 0,'0'0'451'4,"0"0"-303"4,0 0-37 0,0 0-49 0,0 0-17-2,0 0-6 2,229-68 2 0,-204 26-14 0,-6 2-21-2,-18 4-4 2,-1 8-2 0,0 9-3 0,-20 5 0-2,-23 6-10 2,-8 8-6 0,4 0 12 0,-6 9 5-2,14 29 2 2,11 6 5 0,12 2 7 0,15 4 8-2,1-8 6 2,0 3 20 0,13-8-8 0,17-6-3-2,11 2-23 2,5-9-11 0,2-11-1 0,-2-9-9-2,8-4-62 2,-6 0-60 0,-32-7-83 0,0-3-344-1</inkml:trace>
    </iact:actionData>
  </iact:action>
  <iact:action type="add" startTime="12349">
    <iact:property name="dataType"/>
    <iact:actionData xml:id="d11">
      <inkml:trace xmlns:inkml="http://www.w3.org/2003/InkML" xml:id="stk11" contextRef="#ctx0" brushRef="#br0">6784 17117 675 0,'0'0'155'6,"0"0"-93"0,0 0-32 2,0 0 19 0,0 0 6 0,0 0 20-2,54-253-14 2,-35 219-8 0,-2 17-5 0,0 15 23-2,-2 2-15 2,4 13-21 0,-3 36-27 0,-2 7-8-2,-4 1-2 2,-1-5-5 0,-2-7 0 1,-5-6-5-4,1-5-4 3,10-4-3 1,-6-13-13-2,-7-17-50-1,9 0-21 2,-9-2-106 0,7-26-281 0</inkml:trace>
    </iact:actionData>
  </iact:action>
  <iact:action type="add" startTime="12692">
    <iact:property name="dataType"/>
    <iact:actionData xml:id="d12">
      <inkml:trace xmlns:inkml="http://www.w3.org/2003/InkML" xml:id="stk12" contextRef="#ctx0" brushRef="#br0">7508 16596 367 0,'0'0'237'7,"0"0"-144"1,0 0 5 0,0 0-20-2,0 0-30 2,0 0-7 0,0 0-5 0,-212 156 1-2,203-128 1 2,9-1 6 0,0 4 8 0,9 4-6-2,23 4-8 2,7 1-6 0,-1 1-18 0,1-7-6-2,-19-3 0 2,3-14 3 0,-13 3-10 0,-4-3 1-1,-6 0-2 0,0-1-1 1,-35-5-2 0,-17 6 3-2,-17-13-8 2,-2-4-25 0,1 0-59 0,24-9-55-2,33-5-131 2,13-3-272 0</inkml:trace>
    </iact:actionData>
  </iact:action>
  <iact:action type="add" startTime="13053">
    <iact:property name="dataType"/>
    <iact:actionData xml:id="d13">
      <inkml:trace xmlns:inkml="http://www.w3.org/2003/InkML" xml:id="stk13" contextRef="#ctx0" brushRef="#br0">7838 16710 469 0,'0'0'184'6,"0"0"-65"2,0 0-85 0,0 0-4-2,0 0 25 2,0 0 15 0,-100 109 17 0,62-53-22-2,4 1-4 2,13 2-12 0,14-10-9 0,7-2-4-2,0-12 5 2,20-6-9 0,19-12-13 0,2-16-12-2,5-1-5 2,-2-1-2 0,2-42-1 0,-5-10 0-2,-14-14-1 3,-3-12 1-2,-14 4-10 1,-10 4-24-2,0 20-24 2,0 17-25 0,0 20-64 0,0 14-136-2,-8 0-228 2</inkml:trace>
    </iact:actionData>
  </iact:action>
  <iact:action type="add" startTime="13399">
    <iact:property name="dataType"/>
    <iact:actionData xml:id="d14">
      <inkml:trace xmlns:inkml="http://www.w3.org/2003/InkML" xml:id="stk14" contextRef="#ctx0" brushRef="#br0">8240 17058 615 0,'0'0'157'6,"0"0"2"0,0 0-41 2,0 0-12 0,0 0-16 0,0 0 2-1,81-278-31 0,-54 257-21 1,5 8-13 0,9 8-10-2,7 1-11 2,11 4-6 0,2-2 0 0,11-4-35-2,-4-11-69 2,-44 10-116 0,5-3-415 0</inkml:trace>
    </iact:actionData>
  </iact:action>
  <iact:action type="add" startTime="15485">
    <iact:property name="dataType"/>
    <iact:actionData xml:id="d15">
      <inkml:trace xmlns:inkml="http://www.w3.org/2003/InkML" xml:id="stk15" contextRef="#ctx0" brushRef="#br0">8227 15768 450 0,'17'17'213'8,"-14"-11"-59"0,7-1-45 0,-3 3-32-2,12 7 12 2,4-2-4 0,-1 2-5 0,-3-6-7-2,-2-4-18 2,-1-2-29 0,4-3-11 0,-2 0-11-2,8 0-4 2,-1-17 0 0,6-26 1 0,-3-16-1-2,-8-13-2 2,1-2 2 0,-13-2 0 0,-8 14 0-2,0 6-1 2,0 9 1 0,0 7-1 0,0 9-4-2,0 10 2 2,0 5 0 0,0 8 2-2,0 3-3 2,0 5 4 0,0 0-5 0,-6 0 2 0,4 0 2-2,-7 0-4 2,-6 0 5 0,-2 3 4 0,-3 6-1-2,10 4-2 2,-17 2 3 0,13 2-4-2,-12 2 2 2,3 6 3 2,5-3 0-4,-5 0-2 2,13-4-2-2,0-9 0 2,7-9-1 0,3 0 0-2,0 0-6 2,0-4-8 0,0-23 12 0,27-8 2 0,14-1 4-2,7 6-3 2,-8 3 3 0,-9 11-2 0,-2 5-2-2,-7 7 5 2,-6 4-1 0,-5 0 6 0,1 0 3-2,-4 0 5 2,11 6-2 0,-6 11 7-1,5 0-2 0,-8 1 4 1,10-1-5 0,0 2-2 0,4 1-7-2,2-5-5 2,-6-3-6 0,0-3-1 0,2-5-3-2,-4 1-1 2,5-3-24 0,-12 4-36 0,2 3-18-2,-10 5-79 2,-3-6-48 0,0 0-488 0</inkml:trace>
    </iact:actionData>
  </iact:action>
  <iact:action type="add" startTime="20887">
    <iact:property name="dataType"/>
    <iact:actionData xml:id="d16">
      <inkml:trace xmlns:inkml="http://www.w3.org/2003/InkML" xml:id="stk16" contextRef="#ctx0" brushRef="#br1">11791 15447 231 0,'0'0'201'8,"0"0"-67"0,0 0-29-2,0 0-29 2,0 0-19 0,0 0 16 0,0 0 10-2,0 17-3 2,0-17 5 0,0 0-17 0,0 0 2-2,0 0-15 2,0-5-17 0,0-24-11 0,0-15 3-2,0-1-9 2,6-5-8 0,-2 1-1 0,9 0-2-2,0 0 5 2,-1 4 3 0,7-2 4 0,-2 4-6-2,-1 4-2 2,-4 5-5 0,3 2 6 0,4 2-1-2,-1-1 1 2,6 1 11 0,13 5 2 0,-4-1-1 0,0 6 1-2,5 6-3 2,1 3 5 0,5 3-3-2,6 5-2 2,0-3-1 0,6 0 7 1,5 3-5-4,13 1 2 3,-7 0-8 0,22 2-3 0,-4 0 2-2,2 0 1 2,10 0-3 0,-10 0-3 0,10 0-6-2,3-3-8 2,-6-9 0 0,3 1 0 0,-6 2 0-2,7 0 0 2,2-1 0 0,2 0 0 0,0 3 0-2,-6 1 0 2,5 6 0 0,-8-5 0 0,11 5 0-2,-1-2 0 2,-1-2 0 0,-2 4 0 0,-3-3 0-2,-13 0 0 2,0 3 0 0,-2 0 0 0,5 0 0-2,-4 0 0 2,1 0 0 0,-3 0 0 0,9 0 0-2,-3 0 0 2,-3 0 0 0,-4 0 0 0,-6 0 0-2,-7 0 0 2,-14-3 0 0,-6-1 0 0,-10 0 0-2,-3 4 0 2,-7-3 0 0,9 3 0 0,-8 0 0-2,11-2 0 2,-1 2 0 0,5 0 0 0,12 0 0-1,-5 0 0 0,6 0 0 1,-4 0 0 0,-1 0 0-2,3 0 0 2,2 0 0 0,8 0 0 0,13-4 0-2,7-4 0 2,9-3 0 0,14-2 0 0,-6-2 0-2,15 0 0 2,-8 5 0 0,-4-2 0 0,11 3 0-2,-10 1 0 2,10 0 0 0,8-3 0 0,8 0 0-1,3 2 0 0,20-1 0 1,3 6 0 0,8-1 0-2,10 5 0 2,-10-4 0 0,8 4 0 0,-5 0 0-2,10 0 0 2,-1 0 0 0,3 0 0 0,1 0 0-1,5-2 0 0,18-7 0 1,12 1 0 0,6 0 0-2,2 4 0 2,14 4 0 0,3 0 0 0,4 4 0-2,-5 15 0 2,-2-5 0 0,1 0 0 0,0-8 0-2,2-6 0 3,4 0 0-1,1 0 0 1,-6-17 0-4,-7-14 0 4,-5 4 0-1,-1 1 0 1,-15 3 0-4,4 7 0 3,-10 4 0 0,-2 1 0 0,2 3 0-2,-2-4 0 2,-4 4 0 0,-1-7 0 0,-8 5 0-2,2-4 0 2,-12-1 0 0,0 7 0 0,-1-1 0-2,-3 3 0 1,-12 4 0 2,-1 0 0-2,0-1 0-1,10 1 0 3,-6-2 0-1,6-2 0 0,6 1 0-3,1-1 0 4,0 1 0-2,-6 1 0 1,-9 2 0-2,-8-1 0 2,-11 3 0 0,6 0 0 0,-8 0 0-1,1 0 0 0,-5 0 0 2,9 0 0-2,-5 0 0-1,10 0 0 2,-10 0 0 0,3 3 0 0,-7 12 0-2,-1-2 0 2,1 4 0 0,0 0 0 1,-4-3 0-4,0 3 0 4,0-1 0-2,-9 1 0 2,8 0 0-4,-11-3 0 3,-8-1 0 1,-4 2 0-1,-10-1 0-2,-1 6 0 2,-13 0 0 1,-2-7 0-3,-4-1 0 1,-22-10 0 0,-4 1 0 1,-7-3 0 0,1 0 0-1,-5 0 0 1,-8 0 0-1,-3 0 0 2,-21 0 0-4,-1 0 0 2,0 0 0 1,-11 0 0 0,1 0 0-2,-3 0 0 2,4 0 0 0,-4 0 0 0,0 0 0-1,0 0 0 0,3 0 0 1,-3 0 0 0,0 0 0-2,0 0 0 2,0 0 0 0,0 3 0 0,0-3 0-2,0 3 0 2,0-3 0 0,0 4 0 1,0 9 0-4,0 15 0 3,0 14 0 0,0 10 0 0,13 0 0-2,-6-6 0 2,6-8 0 0,3-4 0 0,-8-5 0-1,5-7 0 0,-9 4 0 1,10 1 0 0,-12 5 0-2,-2 5-25 2,0 7-109 0,0 6-60 0,-10-33-73-2,0 3-313 2</inkml:trace>
    </iact:actionData>
  </iact:action>
  <iact:action type="add" startTime="23243">
    <iact:property name="dataType"/>
    <iact:actionData xml:id="d17">
      <inkml:trace xmlns:inkml="http://www.w3.org/2003/InkML" xml:id="stk17" contextRef="#ctx0" brushRef="#br1">22490 13209 800 0,'0'0'256'6,"0"0"-86"2,0 0-42 0,0 0-58 0,0 0-34-2,0 0-15 2,0 0-15 0,0-106 29 0,0 9-9 0,0-13-11-2,0-14-4 2,0 1 4 0,0 5 6 0,0 11-1-2,0 23-2 2,0 20-14 0,0 19 0 0,0 19-3-2,0 11 1 2,0 9 0 0,0 4 7 0,0 2 11-2,9 0 6 2,15 0-4 1,1 23 0-2,17 31 5-1,-2 21-11 2,17 13 5 0,-5 13-5 2,8-5-4-4,-4-10-2 0,-2-13-4 3,-11-17-1-2,-6-11 4-1,-10-14 1 3,-7-9-3-1,-4-9 5-1,-14-11-5 0,-2-2-6 1,0 0-1 0,11-12-7 0,-11-50 0-2,3-39 7 2,-3-28 1-1,0-21-1 2,0-9 2-4,0 0-2 4,0 15 0-2,0 33-2 1,0 42 0 0,0 33-19-1,0 33-52 0,12 3-9 2,18 44-93-2,-20 3-97 0,6 5-72 1</inkml:trace>
    </iact:actionData>
  </iact:action>
  <iact:action type="add" startTime="23799">
    <iact:property name="dataType"/>
    <iact:actionData xml:id="d18">
      <inkml:trace xmlns:inkml="http://www.w3.org/2003/InkML" xml:id="stk18" contextRef="#ctx0" brushRef="#br1">23632 12666 417 0,'0'0'367'6,"0"0"-219"2,0 0-48-1,0 0-42 0,0 0 4 1,0 0-4 2,0 0 18-3,-197 190-6-2,169-153-18 4,8 0-10-2,4-7-10 2,16-6-2-4,0-2 1 3,0-12-5 0,39 0-6-2,9-7-12 2,9-3-6 0,-4 0 0 0,-19-15-2-1,-4-18-1 0,-10-20-1 5,-20-12-5-7,0-9-13 4,0 5-40-3,0 5-39 1,0 51-87 2,-10 8-95-3</inkml:trace>
    </iact:actionData>
  </iact:action>
  <iact:action type="add" startTime="24167">
    <iact:property name="dataType"/>
    <iact:actionData xml:id="d19">
      <inkml:trace xmlns:inkml="http://www.w3.org/2003/InkML" xml:id="stk19" contextRef="#ctx0" brushRef="#br1">24057 11815 677 0,'0'0'255'6,"0"0"-83"2,0 0-79-2,0 0-51 2,0 0 5 0,0 0 4 0,-3 373-13-2,-14-253-7 2,3 4-8 0,4-6-15 0,-6-14-4-2,12-17-4 2,1-26-2 0,-4-15-26 0,7-21-60-2,0-15-42 2,0-10-68 0,0-4-447 0</inkml:trace>
    </iact:actionData>
  </iact:action>
  <iact:action type="add" startTime="24391">
    <iact:property name="dataType"/>
    <iact:actionData xml:id="d20">
      <inkml:trace xmlns:inkml="http://www.w3.org/2003/InkML" xml:id="stk20" contextRef="#ctx0" brushRef="#br1">24234 12364 758 0,'0'0'247'6,"0"0"-116"2,0 0-21 0,0 0-39-2,0 0-30 2,0 0-29 0,-474-19-12 0,430 21-2-2,20 2-29 2,19-4-98 0,5 0-20 0,0 0-166-1</inkml:trace>
    </iact:actionData>
  </iact:action>
  <iact:action type="add" startTime="24685">
    <iact:property name="dataType"/>
    <iact:actionData xml:id="d21">
      <inkml:trace xmlns:inkml="http://www.w3.org/2003/InkML" xml:id="stk21" contextRef="#ctx0" brushRef="#br1">25496 11740 382 0,'0'0'239'6,"0"0"-55"0,0 0-39 2,0 0-23 0,0 0-17-2,0 0-10 2,44 35-16 0,-52 46-25 0,-7 13-16 0,0 5-19-2,-4 3-6 2,2-1 0 0,2 0-11-2,-4-8-2 2,2-8 0 0,-3-18-9 0,4-19-28-2,11-26-46 2,-3-11-62 0,8-11-50 0,0-8-338 0</inkml:trace>
    </iact:actionData>
  </iact:action>
  <iact:action type="add" startTime="24945">
    <iact:property name="dataType"/>
    <iact:actionData xml:id="d22">
      <inkml:trace xmlns:inkml="http://www.w3.org/2003/InkML" xml:id="stk22" contextRef="#ctx0" brushRef="#br1">25640 12303 695 0,'0'0'185'8,"0"0"-88"-2,0 0 20 2,0 0-27 0,0 0-33 0,0 0-25-2,-376-34-25 3,323 34-5-1,6 0-2-1,20 0-17 1,8 0-58-2,12 0-67 2,7 0-147 0,0 0-435 0</inkml:trace>
    </iact:actionData>
  </iact:action>
  <iact:action type="add" startTime="25179">
    <iact:property name="dataType"/>
    <iact:actionData xml:id="d23">
      <inkml:trace xmlns:inkml="http://www.w3.org/2003/InkML" xml:id="stk23" contextRef="#ctx0" brushRef="#br1">25780 12483 442 0,'0'0'243'7,"0"0"-74"1,0 0-57-3,0 0-54 3,0 0-33 0,0 0-19 0,225-79-6 0,-222 53 2-2,-3 12-2 2,0 7-3 0,-19 7-5 0,-22 0 8-2,-6 0 8 2,0 33 4 0,1 6 22-2,11 7 10 2,5-1-2 1,19-7-6-2,3-1 9-1,8 0 3 2,0-3 7 0,16 3-14 0,21-7-12-2,7-5-18 2,-5-8-8 0,9-10-3 0,1-7-18-2,-8 0-36 2,7-15-82 0,-32-5-49 0,-14 3-185-2</inkml:trace>
    </iact:actionData>
  </iact:action>
  <iact:action type="add" startTime="25515">
    <iact:property name="dataType"/>
    <iact:actionData xml:id="d24">
      <inkml:trace xmlns:inkml="http://www.w3.org/2003/InkML" xml:id="stk24" contextRef="#ctx0" brushRef="#br1">26266 12725 401 0,'0'0'175'8,"0"0"-32"-2,0 0-8 2,0 0-31 0,0 0-34 0,0 0 3-2,113-293-7 2,-90 283-2 0,11 10-16 0,-7 0-8-1,9 2-3 0,-8 40-21 1,-4 12-8 0,-12 7-8-2,1 4-4 2,-13-8-10 0,0-8-23 0,0-10-21-2,0-16-11 2,0-11-28 0,0-12-23 0,0 0-112-2,0-12-196 2</inkml:trace>
    </iact:actionData>
  </iact:action>
  <iact:action type="add" startTime="25809">
    <iact:property name="dataType"/>
    <iact:actionData xml:id="d25">
      <inkml:trace xmlns:inkml="http://www.w3.org/2003/InkML" xml:id="stk25" contextRef="#ctx0" brushRef="#br1">27105 12328 510 0,'0'0'204'8,"0"0"-97"-1,0 0-42-2,0 0-33 3,0 0 22 0,0 0 9 0,-72 34-12-2,41-2-14 2,10 0-8 0,-3 2-9 0,8-1-5-2,13-3-8 2,3-3 1 1,0-2 2-2,0 4 5-1,19 5 2 2,6-6 1 0,11 2 1 0,-13-6 0-2,-2-5 1 2,-17-6-5 0,-1 0-12 0,-3-3-3-2,0-1-5 2,0-2 1 0,-30-3-6 0,-20-4-13 0,-1 0-3-2,-5 0-19 2,-2-13-27 0,14-4-60-2,29 8-133 2,10-3-427 0</inkml:trace>
    </iact:actionData>
  </iact:action>
  <iact:action type="add" startTime="26221">
    <iact:property name="dataType"/>
    <iact:actionData xml:id="d26">
      <inkml:trace xmlns:inkml="http://www.w3.org/2003/InkML" xml:id="stk26" contextRef="#ctx0" brushRef="#br1">27655 12385 315 0,'0'0'180'6,"0"0"-118"2,0 0 50 0,0 0-44-2,0 0-4 2,0 0-9 0,-147 193 11 0,125-147-8 0,4-4 3-2,13-3 5 2,5-3-12 0,0-5-8-2,21-6-16 2,9-13-3 0,8-12 4 2,-2 0-16-6,0-7-14 4,-5-34-1 0,-2-12-3 0,-18-6 1-2,-1 2-3 2,-10 13-11 0,0 4-52 0,0 12-38-2,0 24-133 2,0 4-324 0</inkml:trace>
    </iact:actionData>
  </iact:action>
  <iact:action type="add" startTime="26544">
    <iact:property name="dataType"/>
    <iact:actionData xml:id="d27">
      <inkml:trace xmlns:inkml="http://www.w3.org/2003/InkML" xml:id="stk27" contextRef="#ctx0" brushRef="#br1">27910 12690 564 0,'0'0'99'5,"0"0"39"3,0 0-22 0,0 0-25 0,0 0-27-2,0 0 0 2,16-395-12 0,-16 359-15 0,0 13-7-2,3 11-9 2,4 10-9 0,6 2-5 0,11 0-7-2,11 0-8 2,10 0-58 0,12 0-57 0,-33 2-90-2,8 5-306 2</inkml:trace>
    </iact:actionData>
  </iact:action>
  <iact:action type="add" startTime="26768">
    <iact:property name="dataType"/>
    <iact:actionData xml:id="d28">
      <inkml:trace xmlns:inkml="http://www.w3.org/2003/InkML" xml:id="stk28" contextRef="#ctx0" brushRef="#br1">28745 12236 336 0,'0'0'187'7,"0"0"-12"1,0 0-40-2,0 0-85 2,0 0-31 0,0 0 12 0,-100 72-2 0,50-42 6-2,11 0-10 2,10-3 0 0,10 4 9-2,6 1 5 2,9-2-4 0,4 7 0 0,0-4-5-2,0 4-2 2,25-6-13 0,6-6-7 0,-10-1 2-2,-1-11 2 2,-4 2 2 0,-12 3-10 0,-4 13-4-2,0 12-6 3,-53 2-10-1,-18-2-43-1,30-36-71-1,-7-1-122 2</inkml:trace>
    </iact:actionData>
  </iact:action>
  <iact:action type="add" startTime="27315">
    <iact:property name="dataType"/>
    <iact:actionData xml:id="d29">
      <inkml:trace xmlns:inkml="http://www.w3.org/2003/InkML" xml:id="stk29" contextRef="#ctx0" brushRef="#br1">29391 12098 539 0,'0'0'139'8,"0"0"-37"-2,0 0-32 2,0 0 7 0,0 0-16 0,0 0 5-2,277-22-12 2,-193 22 2 0,-3 0-24 0,3 0 4-2,-8 11-22 1,-21 8-2 2,-13 1 2-1,-18 3-10-2,-5 3 5 2,-10-2-7 0,0 1-1 0,-9 3-1-2,0 3 2 2,0 11 0 0,0 23-1 0,0 25 2-2,0 25 2 2,0 11 2 0,0 6 2 0,-21 0 0-2,-2-14-3 2,-3-10 1 0,3-9-3 0,3-20 0-2,-1-15 0 2,5-14-1 0,8-18-2 0,-7-15-1 0,11-10 0-2,1-5-1 2,3-2 0 0,0 0-1-2,-13 0-1 2,4-30-4 0,-18-21 7 0,-2-10-2-2,-8-4-4 2,1 8-11 0,-3 10 7 0,10 8-3-2,3 5-3 2,0 9 9 0,16 5 3 0,0 11-2-2,10 7 6 2,0 2 2 0,0 0-2 0,0 0 5-2,0 6 26 2,10 31 5 0,13 10-22 0,13 8 9-2,-5 6 6 2,-1-6-4 0,-2 1 15 0,3-2-20-2,-7-4 2 2,-7-4-3 0,6-18 11 0,-5-8-4 0,-8-16 4-2,3-4 2 2,6 0-5 0,2 0-13-2,16-11-11 2,-7-19-1 0,8-4-1 0,4-14-1-2,-5-3 0 2,4-11 0 0,-6-5-1 0,-6 3-1-2,-9 4-9 2,-11 12-70 0,-9 15-57 0,0 33-72-2,0 0-120 2</inkml:trace>
    </iact:actionData>
  </iact:action>
  <iact:action type="add" startTime="28418">
    <iact:property name="dataType"/>
    <iact:actionData xml:id="d30">
      <inkml:trace xmlns:inkml="http://www.w3.org/2003/InkML" xml:id="stk30" contextRef="#ctx0" brushRef="#br1">28990 11435 472 0,'0'0'238'7,"0"0"-48"1,0 0-85-2,0 0-71 2,0 0-2 0,0 0 22 0,0 0-24-2,17 255 3 2,-10-188-7 0,-1 4-18 0,4 2-6-2,-3-3-2 2,6-2-1 0,-5 2-9 0,0-2-50-2,-3-51-85 2,-2-4-252 0</inkml:trace>
    </iact:actionData>
  </iact:action>
  <iact:action type="add" startTime="28637">
    <iact:property name="dataType"/>
    <iact:actionData xml:id="d31">
      <inkml:trace xmlns:inkml="http://www.w3.org/2003/InkML" xml:id="stk31" contextRef="#ctx0" brushRef="#br1">29214 12651 687 0,'0'0'110'6,"0"0"-13"0,0 0-68 2,0 0-29 0,0 0-2 0,0 0-45-2,18 35-145 2,-18-35-205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30:31.97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9912">
    <iact:property name="dataType"/>
    <iact:actionData xml:id="d0">
      <inkml:trace xmlns:inkml="http://www.w3.org/2003/InkML" xml:id="stk0" contextRef="#ctx0" brushRef="#br0">17972 3549 233 0,'0'0'303'9,"0"0"-193"-2,0 0-8 1,0 0-6-2,0 0-26 2,0 0-10 0,0 12 0 0,0 12 15-2,0 10-8 2,0 11-9 0,0 8-17 0,-3 1-11-2,-7 0 1 3,7-9-11-2,0-9-5 1,-1-1-5 0,4-16-5-2,0-3 0 2,0-2 0 0,0-3 0-1,0-2-1 0,0 5 8 1,0 4 0 0,0-3 1-2,7 5 1 2,9-3-2 0,-5-3-3 0,2-3 3 0,6 1-1-2,-4-3-1 3,8-5 3 0,0 3 2-5,10-5 2 5,-2 3-5-2,9-2 7 1,14-3-1 0,3 0 3-2,5 0-4 2,3 0-1 0,8 0 3-2,-5 0-4 2,-4 0 4 0,5 0-3 0,-2 0 2-2,-8 0 0 2,2 0 0 0,-4 0-5 0,4 0-4-2,-1 0-4 2,4 0 0 0,9 0 0 0,-5 0 3-2,7 0 1 3,-4 0 4-2,3 0 2 2,3 0 2-4,-13-3-6 3,5 1-3 0,1-3-1 0,-9 2-2-2,4-1-1 2,7 0 1 0,-3-2-2 1,6-4 0-4,5 0-1 3,4-5-1 0,3 5 4 0,-5-2-3 0,-9 4 6-2,7-4-3 2,-7 1-1 0,7 0 2-1,1 3-1 1,-1-1-2-1,4 1-1 2,12 3 2-4,-12-5-2 3,10 5 0 0,-7-4 1 0,-3 1-3-2,3 0 3 3,-4-1 1-2,-2 7-1 1,-1-7 0-2,4 5-1 2,-5-6-2 0,7 2 3 0,-3 4-3-2,-7-4 2 2,-2 3 0 0,-11-1-2 0,-7 0 0-2,-4 4 3 3,2-7-3-2,-8 1 1 2,4-1-1-4,-5 2 0 3,-2 1 1 0,1-4-1 0,-4 9 0-2,5-8 0 2,-13 1 0 0,7 1 0 0,-5-1 0-2,-7 6 0 2,6-4 1 0,-12 3-1 0,2 1 0 0,-4-2 1-2,-2 2-1 2,-1 2 0 0,-4 0-2-2,1 0 2 3,-3 0-2-2,3-3 1 1,-13 3 1-2,3-3-1 2,-2 3 1 0,-1 0-1 0,9 0 1-2,-9-3-1 2,0 3 0 1,0 0-1-2,0 0 0-1,0 0-2 2,0 0 0 0,0 0-1 0,0-11-1-2,0-17-3 2,0-15 7 0,0-18 1 0,3-12-1-2,-2-14 0 3,9-6 1-2,3 14 0 1,1 12-3-2,-9 22 4 2,0 16-2 0,5 10 2 0,-7 8-2-2,1 5-1 2,-1 3 3 0,-3 0-8 0,0 1-9 12,0 2-23-19,0 0-35 0,0 0-49 7,0 0-39-2,0 0-87 2,-3 5-223 0</inkml:trace>
    </iact:actionData>
  </iact:action>
  <iact:action type="add" startTime="15982">
    <iact:property name="dataType"/>
    <iact:actionData xml:id="d1">
      <inkml:trace xmlns:inkml="http://www.w3.org/2003/InkML" xml:id="stk1" contextRef="#ctx0" brushRef="#br1">8231 11452 83 0,'0'0'563'8,"0"0"-393"0,0 0-74 0,0 0-29-2,0 0-21 2,0 0 12 0,0 0 13 0,0 0-5-1,0 0-10 0,0 0 4 1,0 0-4 0,0 0-6-2,0 0-9 2,0 0-10 0,0 0-5 0,9 0-12-2,1 0-4 2,3 0 1 0,-5 0 6-2,8 0 6 2,3 0 6 0,-4 0 0 0,1 0-5 0,4 0-3-2,-10 0-7 2,13 0-2 0,-5 0-3 0,5 0-3-1,-6 0 0 0,6 0-2 1,-5 0 2 1,5 0 1-4,6-3 3 3,-1 3 0 0,-8-4 3-2,9 4 0 3,-6 0 0-2,-3 0-3 1,4 0-3 1,0 0-3-4,-4 0 2 3,9 0-2 0,-2 0-1-2,-3 0 0 2,-3 0 5 0,-1 0 0 0,-4 0 2 0,1 0-1-1,2 0-1 0,1 0-1 1,1 0-3 0,-1 0-1-2,-1 0 0 2,-2 0-3 0,3 0 1-2,-5 0-1 2,2 0 2 0,11 0-2 0,-8 0 0 1,5 0-1-4,-2 0 1 3,-3 0 0 0,1 0 1-2,-1 0 0 2,-4 0-1 0,4 0 0 0,-1 0 0 0,3 0 1-1,-2 0-1 0,3 0 2 1,0 0-2 0,-2 0-1-2,-1 0 1 2,9 0 0 0,-6 0 0 0,2 0 2-2,-2 0-1 2,0 0-1 0,8 0 0 1,-5 0-2-4,4-3 2 3,1 3 0 0,5-2 0 0,-3-3-1-2,-5 2 1 2,-2-4 0 0,4 6 0 0,-4-3 0-1,-4 4 0 0,-3-2 1 2,1 2-1-2,11 0 0-1,-8-3 1 2,3 3-1 1,9-7 2-2,-12 7-2-1,13-1 2 2,-8-5-2 1,8 6 1-1,0-3 1-3,-8 3-2 3,8 0 3 0,-3 0-2-2,-2 0 1 2,9 0-1 1,-3 0 1-2,-1 0-2-1,4 0 2 3,-2 0-1-2,-8 0 1 1,7 0 1 0,-1 0-2-2,-9 0 2 2,10 0-3 0,-4 0 1 0,-2 0-1-2,-1 0 0 3,-3 0 1-2,2 0 2 2,-1 0-1-4,-2 0-2 3,5 0 2 0,-4 0-2 0,2 0 0-2,-1 0 1 3,4 0-2-2,-5 0 2 1,1 0 0-1,5 0-1 0,-10 0 2 2,10 7-1-4,-9-5 0 3,0-1-1 0,-1-1 1 0,-2 0-2 0,8 4 2-2,-3-4-1 2,-4 0 0 0,1 3 1 0,6-3 0-2,-5 3 1 2,0-1 0 0,-1 2-1 0,6-4-1-2,-2 0 0 2,-3 0-1 2,6 1 1-4,-4-1 0 1,-4 4 2 0,0-1-2 1,-1 2 0 0,8-2 2-2,-6-1-1 2,1 1-1 0,0 1 0 0,5-1-1-2,-4-1 1 2,-2 1 0 0,0 1 1-2,6-2-1 19,-4-2 1-24,-2 2-2-1,0-2 1 6,6 0 0 0,-4 0-1 2,-2 0 1 0,8 0 1 0,-8 4 0-1,0-4 0 0,2 2-1 2,-5-2 0-2,9 3-1-1,-2-3 1 3,0 0 0-2,3 0-1 1,-4 0 0-2,5 0 1 2,-5 0-1 0,-6 0 1 1,3 0 0-4,-1 0 0 3,-3 0 0 0,1 0-1 0,0 0 1-2,-2 0 1 2,5 0-1 0,0 0 0 0,6 0 0-1,-4 0 0 0,-2 0 1 2,-3 0-1-4,9 0 0 3,-6 0 1 0,-2 0-1 0,-1 0 1-2,0 0-1 2,5 0 0 0,-2 0 0 1,6 0 0-1,-1 0 3 14,-1 0-2-22,6 0 0 0,4 0-1 7,-10 0 0-1,5 0 1 2,-4 0-1 0,4 0 0 0,-5 0 0-1,-2 0 0 0,7 0 0 2,-5 0 1-2,4 0-1-1,-4 0 1 2,9 0 0 0,-12 0 0-1,13 0-1 0,-11 0 0 19,5 0 1-25,-2 0 0-1,-2 0 0 3,1 6-1 5,-5-4 0 0,6 2 1-2,-6-1-3 2,0-1 4 0,2 0-2 0,-7 4 1-2,8-3 0 3,0 2-1-2,-12-5-1 2,12 0 1-4,-5 0-1 21,5 0 0-25,-6 0 1-1,3 0 2 3,-8 0-1 5,1 0 2 0,4 0-3 0,-10 0 0-2,10 0 0 2,-1 0-1 1,-4 0 1-2,5 0 0 1,-1 0 3-2,1 0-1 2,3 0 1 0,-2 0-2 0,2 0 0-1,-1 4 1 0,-2-2-2 1,7 1 1-2,-12-3-1 2,11 0 0 0,-12 3-1 0,2-3 1-2,2 2 1 2,-5 1 0 0,-3 0 0 0,6-3-1 0,-3 3 1-2,-4-3 0 2,7 0-1 0,0 0-1-2,-5 0 1 2,9 0 1 0,7 0-1 0,-4 0 1 0,0 0 1-1,2 0-2 1,1 0 0-1,4 0 3 1,-2 0-3-1,4 0 4 2,-9 0-4-1,-7 0 0-2,-12 0 0 0,0 0 0 2,-4 0 0 0,0 0 0-2,0 0 0 2,0 0-19 0,0 0-41 0,-8 8-48 0,-49-2-81-2,18-6-77 2,-2 0-158 0</inkml:trace>
    </iact:actionData>
  </iact:action>
  <iact:action type="add" startTime="19106">
    <iact:property name="dataType"/>
    <iact:actionData xml:id="d2">
      <inkml:trace xmlns:inkml="http://www.w3.org/2003/InkML" xml:id="stk2" contextRef="#ctx0" brushRef="#br1">14404 11227 453 0,'0'0'293'8,"0"0"-134"-2,0 0-68 2,0 0-19 0,0 0 0-1,0 0 19 0,0 0 4 2,38-2-43-2,-15 21-13-1,0 3-4 2,15 3-6 0,-2 3-3 0,4 1-8-2,0-2-2 2,1-1-3 0,-5-3-3 0,-9-2-3 0,-8-5-2-2,-14-8 3 2,3-8-3 0,-8 0-1-2,0 0-4 2,0 7 0 0,0 8 1 0,-18 7 6-1,-20 7 0 0,-6-3-2 2,4-6 2-2,1 0-6-1,8-4 1 2,15-8-1 0,6-3 1 0,9-3-1-2,1-2 1 2,0 0-2 0,0 0-3 0,0 0-5-2,0 0-6 3,0 0-12-2,1 0-36 1,15 0-50-2,-12 3-111 2,-1 9-344 1</inkml:trace>
    </iact:actionData>
  </iact:action>
  <iact:action type="add" startTime="19790">
    <iact:property name="dataType"/>
    <iact:actionData xml:id="d3">
      <inkml:trace xmlns:inkml="http://www.w3.org/2003/InkML" xml:id="stk3" contextRef="#ctx0" brushRef="#br1">15120 11291 365 0,'0'0'186'8,"0"0"39"-2,0 0-100 1,0 0-42 0,0 0-24 2,0 0-2-1,0 0-9-3,8 191-3 4,-8-140-2-2,3-3-9-1,-2-5 3 2,-1-11-8 0,0-9-10 0,0-12-12-1,0-8-7 0,0-3 0 2,0 0-9-2,12-37-19 0,-8-16 28 0,8-6 11 1,-4 4-4 0,5 6 3-2,-5 7 2 3,8 5 0-1,-1 2 0-1,-6 3-4-1,10 4-5 2,-6 6 0 0,-1 5-2 0,8 5 1-2,2 5 2 2,8 4 4 0,-2 3 4 0,8 0 10-1,5 0-4 0,-8 0-8 2,-4 7 0-2,-2 2-2-1,-12 0 0 2,1-4-1 0,-3 2 0 0,-6-7-2-2,-7 2-3 2,0-2-2 0,0 0 0 0,0 2-2 0,0-2-5-2,0 0 3 2,0 0 0 0,0 0 2-2,0 0 0 2,-7 0 2 0,-24 0 2 1,4 0-2-3,-8 0-2 1,13 0 1 2,-5 0-1-2,-2 0 2-1,3 15 2 2,-8 10 0 0,4 0 0 0,-3 3-2-1,-4 6 0 0,10-2 0 1,-6 0-3 0,12 5 1-2,2-9 2 2,8 0-1 0,-2-3 1 0,5-5 1-1,6-3 0 0,-4-2 1 1,6-7 0 0,0 1-2-1,0-1 3 0,0-1-2 2,0 3 0-2,0-3 2-1,0 2-3 2,0 0 2 0,0-4 1 0,6-2-1-2,-6-3 0 2,0 0-1 0,0 0-1 0,0 0-2-2,2 0-3 2,-2 0 5 0,0 0 1 0,0 0 3-2,0 0-3 2,0 0 1 33,0 0-1-41,0 0 0 0,0 0 0 0,0 0 0 0,0 0 1 5,0 0 0 1,0 0-2 2,0 0-7 0,0-26 7 0,0-6 1-2,0-11 0 2,0-8 0 0,0-8-1 0,0-5 0-2,0-4 2 2,0 8-2 0,0 11 1 0,0 12-1-2,0 8 1 2,0 8-1 0,0 9 0 0,0 5 0-1,0 3 0 0,0 4-1 2,0 0 1-2,0 0 0-1,0 0 2 2,0 0 0 0,0 0 7 0,0 4 5-2,0 18-1 2,0 0-8 0,0-2-2 0,0 4-1-2,0 6-2 2,0 5 1 0,0 14 1 0,0-2 3-2,0 0-3 2,0 2 5 0,0-5 0 0,0 1 0-1,0-3-4 0,0-5-2 2,0-9 0-2,0-5 0-1,0-12-1 2,0-9 1 0,0-2-2 0,0 0 1-2,0 0-10 3,0-2 2-2,0-23 8 1,0-7 4-2,5 2-3 2,-2 1 0 0,0 1-1 0,10-3 1-2,-9 0 0 2,8-1 1 0,-4-4 1 0,-2 6 1-1,7 2 0 0,0 5 3 2,-1-2-1-2,1 6-1-1,3-2-2 2,-9 3 0 0,13 1-1 0,1 0 3-2,5 2 3 2,1 4 4 0,-1 3 9 0,-5 5 3 0,2 3-2 1,6 0 2-4,-5 0-1 22,1 0-5-27,7 5-6 0,-12 15-2 3,-8 0-5 5,4-3-2-1,-16-7-2 0,3-3-1 2,-3-4-1-2,0-1-10-1,0-2-31 2,0 5-55 0,0 2-68 0,0-4-86-2,-3 2-187 2</inkml:trace>
    </iact:actionData>
  </iact:action>
  <iact:action type="add" startTime="25082">
    <iact:property name="dataType"/>
    <iact:actionData xml:id="d4">
      <inkml:trace xmlns:inkml="http://www.w3.org/2003/InkML" xml:id="stk4" contextRef="#ctx0" brushRef="#br1">26062 11493 2 0,'0'6'29'9,"0"2"-2"-2,0 1 29-1,0-4 6 2,0 1-10 0,0-3-19 1,0 3-24-4,0-4 4 3,0 2 11 0,0 0 21-2,0 1 6 2,0-1-10 0,0 5 3 0,0 0-12 0,0 1-6-2,0-1-9 2,0-1-7 0,0 0-1 0,0-1-3-1,0-2 15 0,0-5 11 2,0 4 29-2,0-4 21-1,0 0 3 2,0 0 7 0,0 0-6 0,0 0-16-2,0 0-9 3,0 0-8-2,0 0-14 1,0 1-3-2,0-1 4 2,0 0-9 0,2 0 1 0,14 4 8-2,-1-4-3 2,-2 3-7 0,9-3-7 0,7 2-7-1,-6-2-2 0,4 3 3 1,2-3-2 0,-4 0 4-2,1 0-3 2,-6 2-1 0,9-2-2 1,-4 3-2-4,1-3-2 3,5 0 4 0,-4 0-3-1,5 0-3 0,-4 0-1 1,8 0 0 0,-9 0-1-2,4 0 2 2,-4 0 3 0,5 0-1 0,-7 0 1-2,7 0-1 3,-8 0 0-2,0 0-3 2,-1 0 1-2,6 0-3-1,-6 0 0 2,-1 0 1 0,-2 0 0-2,3 0 4 2,-3 0-1 0,12 0-2 0,-7 0 2-2,1 0-6 2,5 0-1 0,-5-3-1 0,-5 1 2-2,3 2-1 2,5-3 3 0,-5 3-3 0,-5 0 3 0,4 0 0-1,-1 0 0 0,-3-2-2 2,1-1 1-4,3 3-1 3,-1-4 0 0,0 3 2 0,0-3-1-2,2 1 1 2,-1 1 0 1,-1-1-1-2,-2 3-1-1,4-4 1 2,-1 3-2 0,0 1 2 0,6-4-1 0,-4 1-1-2,2 1 3 2,2-1-4 0,2 0 3 0,-1-1-3-1,-2-1 1 0,3-1-1 2,-6 2 1-2,7-1 0-1,-9 1 0 2,5 1 1 0,1-3 1-2,-5 4-2 2,-3 0 0 0,5-3 2 0,-2 3-2-2,5 0 1 2,2-4-1 0,-1 3 1 0,6 3 0 0,-8-3 0-2,4 3 2 2,-7 0-2 0,-5 0 1 0,7 0 0-1,5 0-3 0,6 0 1 2,1 0 0-4,-7 0 0 3,7 0-1 0,-1 0 2 0,-3 0 0-2,-6 3 0 4,2 0-2-2,7 3 1 0,-7-4 0 0,5 0 0-2,0 3 0 3,2-3 1-2,4 3-1-1,-2-2 2 2,1 4-2 0,-5-5-1 0,-4 1 0-2,0-3 0 3,-2 2 1-2,-2-2 0 0,0 2 0 0,3 2 0-1,-7-2 1 2,0-2 1 0,-3 4-2-2,10-3 0 2,-6 3 1 0,3-4-2 0,8 3 0-2,4-3 0 2,0 3-1 0,3-1 1 1,6-2 3-2,-17 0-3-1,7 3 2 2,-1 1-1 0,-5-3 2-2,7 3-3 3,-16-1 0-2,2-1 0 2,5-2 0-2,-5 3 0-1,10-3 1 2,-11 4-1 0,-2-4 1-2,7 0-1 2,-4 0 0 0,11 0 2 0,-10 0-2-2,7 0 1 2,2 1 0 1,-6-1 1-2,1 4 0-1,8-1-1 2,-10-3 0 0,7 0 0 0,-1 0-1-2,-3 0 1 3,4 0-1-2,-3 0 0 2,8 0 2-2,-2 0-2-1,-7 0 0 2,4 0 1 0,-3 0-1-2,7 0 2 2,-13 0-2 0,6 0 1 0,-1 0 0 0,0 0 0-2,-4 0 1 2,1 0-2 1,-2 0 1-4,7 0 0 3,-8 0-1 0,7 0 1 0,-5 2-1-2,5-2 0 3,-5 0 2-2,3 3 0 2,-3-3-2-4,5 0 1 3,-5 0-1 0,5 0-1 0,-10 0 1-1,3 0 1 0,-4 0-1 1,7 0 2 0,-6 0-1-2,2 0 0 2,7 0 1 1,-7 0-1-2,1 0 1-1,4 0-1 2,6 0 2 0,-2 0-2 0,0 0 1-2,3 0-1 3,2 0 1-2,-9 0-1 2,5 0 1-4,0 0-2 3,-8 0 0 0,4 0 0 0,-5 0 0-2,1 0 0 2,2 0 0 0,-7 0 0 0,0 0 0-2,-5 0 0 2,4 0 0 0,-10 0 0 0,1 0 0-2,5 0 0 2,-1 0 0 0,-4 0 0 0,4 0 0-2,3 0 0 3,-2 0 0-2,6 0 0 2,-5 0 0-4,2 0 0 3,-1 0 0 0,-15 0 0 0,9 0 0-2,-6 0 0 2,6 0 0 0,-5 0 0 0,8 0 0-1,4 0 0 0,0 0 0 1,16 0 0 0,-5 0 0-2,9 0 0 2,1 0 0 1,-8 0 0-2,4 0 0 0,-17-3 0 1,-1 3 0 2,-8-2 0-4,5-1 0 0,2-1 0 1,0 3 0 2,0-3 0-2,-7 1 0-1,4 1 0 2,-2 2 0 0,-4 0 0 0,2 0 0-1,-3 0 0 0,-4 0 0 1,7 0 0 0,-6 0 0-2,2 0 0 2,-1 0 0 0,-2 0 0 0,-4 0 0-2,0 0 0 2,3 0 0 0,-3 0 0 1,0 0 0-4,0 0 0 3,0 0 0 0,0 0-31 0,0 0-70-2,-7 0-49 2,-42 14-110 0,24-6-81 0,-7 4-556-2</inkml:trace>
    </iact:actionData>
  </iact:action>
  <iact:action type="remove" startTime="31525">
    <iact:property name="style" value="instant"/>
    <iact:actionData xml:id="d5" ref="#d4"/>
  </iact:action>
  <iact:action type="add" startTime="31561">
    <iact:property name="dataType" value="strokeEraser"/>
    <iact:actionData xml:id="d6">
      <inkml:trace xmlns:inkml="http://www.w3.org/2003/InkML" xml:id="stk5" contextRef="#ctx0" brushRef="#br2">34455 15917 433 0,'0'0'197'52,"0"0"-54"-51,0 0-76-1,0 0-38 0,0 0-29 0,0 0 0 0,0 0-22 2,0-4-45 3,0 4-148 1,0 0-350 2</inkml:trace>
    </iact:actionData>
  </iact:action>
  <iact:action type="add" startTime="38104">
    <iact:property name="dataType"/>
    <iact:actionData xml:id="d7">
      <inkml:trace xmlns:inkml="http://www.w3.org/2003/InkML" xml:id="stk6" contextRef="#ctx0" brushRef="#br0">9488 11361 129 0,'0'0'136'8,"0"0"-21"0,0 0 27-2,0 0-7 2,0 0-44 0,0 0-7 0,4 20-7-2,-4-20-19 2,0 0 4 1,9 0-5-2,-9 0 2-1,1 0-12 2,-1 0-6 0,0 0-12 0,0 0-14-2,0 2-11 2,0-2-3 0,0 0-1 0,0 0-1-2,0 0 1 2,0 0-4 0,0 0 0 0,0 0 4-2,0-22 2 2,0-5 0 0,0-5 0 0,0-1-1-2,0-4 0 3,0 6-2 17,0 3 2-26,0 5-1 1,0 6 0 1,0 8 0 7,0 1 0-2,0 6 0 0,0-1 1 1,0 3-1 0,0 0 1 1,0 0 0-5,0 0 2 4,0 13-3 1,-17 9 2-2,-4 0-2-1,5-5 0 2,1-7 0 0,7 0 0 0,-5-5 0-2,13-3-1 2,-4-2 0 0,4 0 0 0,0 0 0-2,0 0-5 2,0 0 5 0,0 0-4 0,0 0 2-1,0 0 3 0,0-14 0 2,0-8 1-2,13 0-1-1,-3-4 0 2,7 1 1 1,-3 5 0 0,-1 4-1-5,4-2 1 4,0 5-1 0,2-5 0 0,-6 5 1-2,-6 4 0 2,1 4 0 1,-2 2-1-2,1 3 12-1,-3 0 17 2,9 3-5 1,2 19-10-2,-4 1-3-1,-1-10-2 2,-4 2-6 0,-1-10-2 0,-5-2-1-2,0 0-1 3,0-3-13-2,0 2-38 1,0-2-58-2,0 0-74 2,0 0-291 0</inkml:trace>
    </iact:actionData>
  </iact:action>
  <iact:action type="add" startTime="39313">
    <iact:property name="dataType"/>
    <iact:actionData xml:id="d8">
      <inkml:trace xmlns:inkml="http://www.w3.org/2003/InkML" xml:id="stk7" contextRef="#ctx0" brushRef="#br0">10352 11407 191 0,'0'0'155'7,"0"0"-49"-1,0 0-21 2,0 0-8 0,0 0 23 0,0 0 25-2,0 0-4 2,20 8-13 0,-20-8-18 0,0 0-22-2,3 0-21 2,-3 0-24 0,0 0-20 0,10-3-1-2,-7-26-2 2,1-10 0 0,-4-5 0 0,4-4 1-2,2-6-3 2,-3 2 3 0,0-2-2 2,-3 7 1-6,0 7 0 4,0 9-3 0,0 8 1 0,0 9-5-2,0 3 0 2,0 5 1 1,0 6-3-2,0 0-1-1,0 0-3 2,0 0 4 0,-6 0 9 0,-11 11 0-2,-3 15 0 2,2 2-1 0,-1-5 1 0,6-6-2-2,3-6 1 3,9-5-2-2,1-6 3 1,0 0-5-2,0 0 2 2,0 0-6 0,0-4-4 0,0-17 9-2,0-3 4 2,0-1-1 0,1 3-1 0,9-1 1-2,3 4 1 2,3 1 0 0,-4 5 1 0,7 2-1-2,-5 3 1 2,2 1 1 0,-4 2 1 0,4 1-3-2,-3 4 5 2,-3 0 2 0,3 0 10 0,-6 7-1-2,13 17-3 3,-4 2-3-1,-3-1 1 0,-5-6-6-2,2 3-4 2,-4-9-1 0,-2 1-1-1,-1-1-7-1,-3-1-39 3,0 2-36-2,0-11-84 1,0-1-263-2</inkml:trace>
    </iact:actionData>
  </iact:action>
  <iact:action type="add" startTime="40341">
    <iact:property name="dataType"/>
    <iact:actionData xml:id="d9">
      <inkml:trace xmlns:inkml="http://www.w3.org/2003/InkML" xml:id="stk8" contextRef="#ctx0" brushRef="#br0">11265 11516 129 0,'0'0'210'5,"0"0"-57"3,0 0-12 0,0 0-54 0,0 0-39-2,0 0 33 2,0 0-11 0,35-51-18 0,-35 18-8-2,0-1-6 2,0-6-8 1,0-5-8-2,0 4-8-1,0-4-7 2,0 3-4 0,0 0-2 0,0 5-1-2,0 3 0 2,0 9 0 0,0 5-1 0,0 3 1-2,0 8-1 3,0 4-1-2,0 5-5 1,-3 0-9-1,-6 0 7 0,-4 0 9 1,-6 9 2 0,-1 13 3-2,2 3-4 2,-5 4-1 0,4-4 2 0,11-3-2-2,-4-7 0 2,12-8 1 0,0-3-1 0,0-4-1-2,0 0-3 2,0 0-23 0,0-28 27-2,19-9 1 2,-2 3-1 1,-4 6 0-2,0 6 1-1,-3 8 0 2,-5 4 0 0,-2 9 0 0,8 1 5-2,-2 0 2 2,4 0 0 0,-3 0 1 0,8 5-1 0,2 15 2-2,-1 0-7 2,4 4 3 0,-1 2-6-2,2-1-1 2,-12-5-12 0,1-7-36 0,-6-3-49 0,-7-10-102-2,0 0-252 2</inkml:trace>
    </iact:actionData>
  </iact:action>
  <iact:action type="add" startTime="41178">
    <iact:property name="dataType"/>
    <iact:actionData xml:id="d10">
      <inkml:trace xmlns:inkml="http://www.w3.org/2003/InkML" xml:id="stk9" contextRef="#ctx0" brushRef="#br0">12219 11415 191 0,'0'0'319'8,"0"0"-133"0,0 0-63 0,0 0-59 0,0 0-55-2,0 0-9 2,0 0 0 0,24-40 6 0,-24-4 0-2,0-8 2 3,0-6 4-2,0-3 1 1,0-1-6-2,0 6 0 2,0 2-5 0,0 12-2 0,-3 8 0-2,3 12 1 2,-4 11-1 0,1 5 1 0,2 6-2-2,-8 0 0 2,6 0 0 0,2 0 2 0,-15 9 2-2,13 18 12 2,-13 8-3 0,7 2 2 0,-4 3-2-2,0-3-1 3,3-6-2-2,3-11-3 1,-5-9-4-2,12-7-2 2,0-4-4 0,0 0-6 0,0-15-11-2,0-19 21 2,19-9 13 1,1 4-10-2,-3 7-3-1,-1 6 0 2,0 11 2 0,-4 12 0 0,1 3 6-2,-3 0 3 2,3 0-3 0,3 9-5 0,-9 9 6-2,6 1-4 3,5-1-1-2,-11 6 3 1,9-4-5-2,-9 0 0 2,6-1-2 0,-7 0-4 0,-6-2-30-2,0-14-79 2,0 0-201 0</inkml:trace>
    </iact:actionData>
  </iact:action>
  <iact:action type="remove" startTime="44727">
    <iact:property name="style" value="instant"/>
    <iact:actionData xml:id="d11" ref="#d7"/>
  </iact:action>
  <iact:action type="add" startTime="44738">
    <iact:property name="dataType" value="strokeEraser"/>
    <iact:actionData xml:id="d12">
      <inkml:trace xmlns:inkml="http://www.w3.org/2003/InkML" xml:id="stk10" contextRef="#ctx0" brushRef="#br2">16387 15437 762 0,'0'0'232'14,"0"0"-92"-11,0 0-65 4,0 0-42-1,0 0-33 2,0 0-12 1,0 0-58-4,51-17-91 4,-51 17-231-2</inkml:trace>
    </iact:actionData>
  </iact:action>
  <iact:action type="remove" startTime="45195">
    <iact:property name="style" value="instant"/>
    <iact:actionData xml:id="d13" ref="#d8"/>
  </iact:action>
  <iact:action type="add" startTime="45202">
    <iact:property name="dataType" value="strokeEraser"/>
    <iact:actionData xml:id="d14">
      <inkml:trace xmlns:inkml="http://www.w3.org/2003/InkML" xml:id="stk11" contextRef="#ctx0" brushRef="#br2">17067 15293 390 0,'0'0'146'10,"0"0"-30"-7,0 0-28 5,0 0-34 0,0 0-8-2,0 0 34 2,24 0-3 0,-15 0 0 0,-3 0-12-2,-5 0-40 2,-1 0-14 0,0 0-11 0,0 0-15-2,0 3-102 2,0-3-190 0</inkml:trace>
    </iact:actionData>
  </iact:action>
  <iact:action type="remove" startTime="45739">
    <iact:property name="style" value="instant"/>
    <iact:actionData xml:id="d15" ref="#d9"/>
  </iact:action>
  <iact:action type="add" startTime="45747">
    <iact:property name="dataType" value="strokeEraser"/>
    <iact:actionData xml:id="d16">
      <inkml:trace xmlns:inkml="http://www.w3.org/2003/InkML" xml:id="stk12" contextRef="#ctx0" brushRef="#br2">18192 15459 463 0,'0'0'258'11,"0"0"-107"-5,0 0-89 1,0 0-48-1,0 0-14 2,0 0-16 0,0 0-80 0,-5 2-199-2</inkml:trace>
    </iact:actionData>
  </iact:action>
  <iact:action type="remove" startTime="46176">
    <iact:property name="style" value="instant"/>
    <iact:actionData xml:id="d17" ref="#d10"/>
  </iact:action>
  <iact:action type="add" startTime="46183">
    <iact:property name="dataType" value="strokeEraser"/>
    <iact:actionData xml:id="d18">
      <inkml:trace xmlns:inkml="http://www.w3.org/2003/InkML" xml:id="stk13" contextRef="#ctx0" brushRef="#br2">19189 15478 317 0,'0'0'152'11,"0"0"-76"-7,0 0-76 3,0 0-83 2,0 0-223-2</inkml:trace>
    </iact:actionData>
  </iact:action>
  <iact:action type="add" startTime="49316">
    <iact:property name="dataType"/>
    <iact:actionData xml:id="d19">
      <inkml:trace xmlns:inkml="http://www.w3.org/2003/InkML" xml:id="stk14" contextRef="#ctx0" brushRef="#br0">9548 11395 378 0,'0'0'124'8,"0"0"-48"0,0 0-27-2,0 0-23 2,0 0 41 0,0 0 53-2,0 0 2 2,25 10-18 1,-16-10-31-2,-9 0-28 1,3 0-14-2,-3 0-13 2,0 0-18 0,0-7 1 0,1-18-1-2,-1-9 0 3,0-5 2-2,0-6-1 1,0 5-1-2,3 1 1 2,1 9 0 0,-4 4-1 0,8 12 0-2,-8 2-3 2,0 7-3 1,0-1-9-2,0 4 0-1,0-4 7 2,0 3 0 0,0 0-1-2,-8 3-1 2,4 0 10 0,0 0-5 0,-9 0 0 0,3 0 4-2,-4 6 1 3,-1 11 1-1,10 0 0-3,-8 0 0 3,10-4 0 0,-4 2 0 0,-6-1-1 0,10-1 0-2,-1-4 0 2,-6-4-1 0,7-2-4 0,3-3-12-2,0 0 4 2,0 0 1 0,0 0-9 0,0 0-5-2,0-8 26 2,0-9 2 0,0 0 2-2,13 0-4 2,-6 2 2 1,10 0-2-2,-5 4 0-1,-3 2 1 2,5 6 1 0,-5-2 3 0,4 5-3 0,-7 0 1-2,8 0 7 2,1 0 9 0,-4 0 2-2,5 11-5 3,-11 6-5-2,5-2-2 1,-7-8-3 0,4-1-5-2,-7-4-1 2,9 2-29 0,-2-1-55 0,-7-3-107-2,0 0-281 3</inkml:trace>
    </iact:actionData>
  </iact:action>
  <iact:action type="add" startTime="50329">
    <iact:property name="dataType"/>
    <iact:actionData xml:id="d20">
      <inkml:trace xmlns:inkml="http://www.w3.org/2003/InkML" xml:id="stk15" contextRef="#ctx0" brushRef="#br0">10285 11381 249 0,'0'0'203'8,"0"0"-32"-1,0 0-68 2,0 0-51-4,0 0-30 3,0 0 9 0,0 0 19-2,30-47-17 2,-27 15-9 0,7 2-5 0,-7-4-8-2,-1-3-5 2,-2-1-2 0,0 1-4 0,0 0 2 0,0 6-2-2,0 5 0 2,0 11-1 0,0 3 1-2,0 3 0 2,0 4 0 0,0 5 0 0,0 0-4-2,0 0 1 2,0 0-3 0,0 0 6 0,0 22 11-2,-2 7 4 2,-11-2-3 0,7-4-8 0,-2-4 0-2,-4-10-4 15,11-3 0-20,1-6-3 1,0 0-2 6,0 0-12-2,0 0-11 2,0-15 28 0,0-4 8-2,0 2-4 2,0 6-2 1,1 2 1 17,11 1-3-26,-4 3 4 0,-5 1-3 20,10 2 1-20,-8 2 0 0,11 0 2 6,-3 0 2 1,-3 0 5 10,6 6 0-17,-8 10 6 16,8 1-2-16,-3 0-12 5,-5 0-3 3,-5-6-1-2,5-3 1 3,-6-3-29-2,5 1-38-1,-7-6-147 2,0 0-474 0</inkml:trace>
    </iact:actionData>
  </iact:action>
  <iact:action type="add" startTime="51198">
    <iact:property name="dataType"/>
    <iact:actionData xml:id="d21">
      <inkml:trace xmlns:inkml="http://www.w3.org/2003/InkML" xml:id="stk16" contextRef="#ctx0" brushRef="#br0">11156 11415 241 0,'0'0'149'8,"0"0"-28"0,0 0-43-2,0 0-8 2,0 0-14 1,0 0-12-2,0 0-11-1,0-79-5 2,0 45-17 0,0-2-6 0,0-3-3-2,0 0-1 2,0 1 0 0,0 4-1 0,0 10 1-2,0 4-1 2,0 3 0 0,0 9-2 0,0 6 1-2,0 2-3 2,0 0 0 0,0 0-10 0,0 0 14-2,-17 17 24 2,2 7-2 1,-2 6-4-2,1-3-10-1,0-6 0 2,6-5-7 0,0-11 0 0,7-2-1-2,3-3-1 2,0 0-8 0,0 0 6 1,0-20 3-4,13-9 8 3,1 1-6 0,6 3-2 0,-1 6 0-2,-1 4 1 2,-5 8 0 0,-3 0 1 0,3 7 1 0,-9 0 2-2,11 0 2 3,-7 0 5-2,8 0 8-1,-11 17 1 2,8 0-7 0,-6 3-3 0,0-6-1-2,-5-4-9 2,1 2-1 0,1-3-13 0,-1 0-59-2,-3-7-150 2</inkml:trace>
    </iact:actionData>
  </iact:action>
  <iact:action type="add" startTime="51905">
    <iact:property name="dataType"/>
    <iact:actionData xml:id="d22">
      <inkml:trace xmlns:inkml="http://www.w3.org/2003/InkML" xml:id="stk17" contextRef="#ctx0" brushRef="#br0">11982 11489 201 0,'0'0'124'5,"0"0"-47"3,0 0 4 0,0 0-13 0,0 0 15-2,0 0-20 2,21-15 13 0,-16-17-32 0,-2-3-28-2,4-8-4 2,-7-2 0 0,11-2 0 0,-6-7-4-2,0-1-2 2,5 3-4 0,-7 10 0 0,1 11-2-2,-4 11 1 2,0 7-1 0,0 8 0 0,0 1 0-2,0 4-6 2,0 0 2 0,0 0-2 0,0 0 6-2,-7 14 22 2,-13 12 0 0,-6 2-13 0,2 0-4-2,4 4-4 2,0-6-1 0,2-3 2 0,13-8-2-2,0-8 2 2,5-7-2 0,0 0-1 0,0 0-9 9,0-2 10-17,0-20 1 5,5-3-1 3,6-5-6-2,1 12-12 2,1 1-1 0,-3 5 12 0,3 5-2-2,-9 3 8 2,-1 4 1 0,7 0 3 0,-4 0 4-2,7 0-1 2,-3 14 5 0,5 8 7 0,-2 4-5 1,0 0 5-4,3-1-5 3,-3-6-5 0,-4-8-6-2,-1-2-2 2,0-9-8 0,-6 0-34 0,-2 0-88-2,0 0-282 2</inkml:trace>
    </iact:actionData>
  </iact:action>
  <iact:action type="add" startTime="52668">
    <iact:property name="dataType"/>
    <iact:actionData xml:id="d23">
      <inkml:trace xmlns:inkml="http://www.w3.org/2003/InkML" xml:id="stk18" contextRef="#ctx0" brushRef="#br0">12781 11420 210 0,'0'0'119'8,"0"0"-39"0,0 0 0-2,0 0 4 2,0 0 19 0,0 0-35 0,0 0-13-2,14-76-32 2,-11 43-11 0,-3-6-6 0,5-3-5-2,-5-3 0 2,0-1-1 0,0 1 1 0,3-2-1-2,2 1 0 2,-2 11 0 0,-3 6-1 0,0 12 0-2,0 11-6 2,0 6 5 0,0 0 0 0,0 0-7-2,0 0 9 2,0 17 18 0,-16 13-9 0,-1 0-7-2,-2 0 4 2,-4 4-3 0,3-6 0 0,-1-5-3-2,4-13 0 2,10-2 0 0,4-8-1 0,3 0-4 0,0 0-2-2,0-15 7 2,0-13 1 0,0-4-1-2,10 8-10 3,6 0 1-2,6 11 7 1,-4 5 2-2,0 8 8 2,2 0 12 0,-13 0 13 0,9 0-10-2,-8 0-10 2,5 13 5 1,0 11-2-2,-3 4 1-1,10 4 8 2,-7 5 4 0,-1-5-5 0,-1-7-15-2,-3-6-6 2,-3-11-3 0,-5-1-3 0,0-7-30-2,5 0-51 2,-2 0-145 0,0 0-336 0</inkml:trace>
    </iact:actionData>
  </iact:action>
  <iact:action type="add" startTime="53442">
    <iact:property name="dataType"/>
    <iact:actionData xml:id="d24">
      <inkml:trace xmlns:inkml="http://www.w3.org/2003/InkML" xml:id="stk19" contextRef="#ctx0" brushRef="#br0">13545 11480 128 0,'0'0'157'6,"0"0"-16"2,0 0-47 0,0 0-16-2,0 0-22 2,0 0-5 0,0 0-22 0,10 9-13-2,-10-37 17 2,0-15-3 0,0-5-15 0,0-11-10-2,0-3-2 2,0 1-2 0,0-1 0 0,0 8-1-2,0 9 1 2,0 14 0 0,0 11-1 0,0 10 1-2,0 7-1 2,0 3 1 0,0 0-1 0,0 0-5-2,0 0-4 2,0 0 6 0,-15 3 3 0,0 16 1-2,-9 13 0 2,7 0 8 0,1 8 6 0,4-1 7-2,-2-7-7 2,10-16-6 0,-1-4-6 0,5-10-1-2,0-2-1 3,0 0-2-2,0 0 2 1,5-22 3-2,13-13-4 2,4 5 0 0,-2 2 2 0,4 11-2-2,-8 6 2 2,0 6 0 0,-5 5 11 1,5 0 11-4,-3 0 6 4,-1 16-10-2,1 9-8 1,-6 3 3-2,5 0-6 2,-11 1-5 0,2-9-4 0,-3-3 0-2,0-4-2 3,0-6-15-1,3-5-32-1,1-2-43 0,2 0-111 0,1 0-347 1</inkml:trace>
    </iact:actionData>
  </iact:action>
  <iact:action type="add" startTime="54179">
    <iact:property name="dataType"/>
    <iact:actionData xml:id="d25">
      <inkml:trace xmlns:inkml="http://www.w3.org/2003/InkML" xml:id="stk20" contextRef="#ctx0" brushRef="#br0">14365 11480 407 0,'0'0'70'5,"0"0"-57"3,0 0 21-2,0 0-2 2,0 0 15 0,0 0-12-2,19-113 13 2,-15 72-2 0,8-3-5 0,-8-3-11-2,9-7-4 2,-8-1-11 0,-2-2-7 0,-3 6-5 0,0 3-2-2,0 4-1 4,0 4 0-4,0 8-1 1,0 6 1 1,0 6 0-1,0 6-1 2,0 8 1-4,0 3 2 4,0 3-2-1,0 0 3-1,0 0-1 0,0 0 5 1,0 20 7 0,-13 13-6 0,3 2-4-3,-4-4 5 4,7-6-5-2,-9-6 3 1,8-6-6-2,-5-6 2 3,7-1 0-1,-3-6-2 0,9 0 0-2,-1 0 0 3,1 0 1-3,0 0-1 3,0 0 2-3,0 0-3 1,0-8 1 1,0-10-1 1,0 1 0-4,0 0 1 3,10 3-1 0,0 0 5 1,7 3-4-4,4 3 9 3,-5-1 6 0,4 1 16 0,-4 5-13-2,1 1 0 2,-2 2-10 0,3 0 4 0,3 0 14-1,-4 11-10 1,2 19-6-1,-2-2-5 1,-11-3 0 0,4-1-6-2,-7-7-1 4,-1-4 0-4,-2-1-3 0,3-4-15 2,-3-3-13 1,0-2-17-2,4-3-33-1,-4 0-91 2,6 0-313 0</inkml:trace>
    </iact:actionData>
  </iact:action>
  <iact:action type="add" startTime="57688">
    <iact:property name="dataType"/>
    <iact:actionData xml:id="d26">
      <inkml:trace xmlns:inkml="http://www.w3.org/2003/InkML" xml:id="stk21" contextRef="#ctx0" brushRef="#br1">26591 11735 89 0,'0'0'486'4,"0"0"-300"4,0 0-79 1,0 0-45-2,0 0-13 1,0 0 18-2,0 0 2 3,17-14-4-2,-14 14-6 1,-3 0-4-2,6 0-10 3,-3 0-11-2,4 0-11 1,6 0-2-2,-9 0-4 3,9 0-1-1,-5 0-2-2,7 0-1 1,-3 0 0 2,7 0 1-1,-2 0 3-1,4 0 5 0,-3 0 2 0,-2 0-3 1,2 0-3 0,5 0-6-2,-6 0-4 3,4 0-3-1,-1 0 1-3,3 0 2 3,-4 0-2 2,6 0 6-4,-5 0-6 3,0 0 4-4,1 0 3 3,-6 0-5 0,1 0 5-2,5 0-6 2,-10 0-2 0,8 0-2 37,-1 0 2-45,2 0-1 0,0 0 3 0,3 0-3 0,3 0 3 0,-11 0-2 7,1 0 1 1,0 0 0 1,1 0-2 0,-7 0 1-5,8 0-1 5,-2 0 1-2,4 0-4 2,0 0 5-4,1 0-3 3,0 0-3 0,1 0 4-2,-2 0-1 2,4 0 2 0,2 0-1 7,-8 0 3-13,-6 0-3 3,8 0 4 3,1 0-4 0,8 0-1 0,-9 0-1-2,3 0-2 2,2-3 1 0,-2 1 1 0,0-1 0-2,3 0-2 3,-5 0 9-2,2 1-5 2,-3-2 0-4,3 4 1 3,2-2-2 0,4 2-3-2,-6 0 2 2,0 0 3 0,-2-3 1 0,2 3 4 0,-2 0-4-2,-2-3 5 2,2 3-6 0,-1 0 0 0,-4 0-2-2,4 0 0 2,-2 0-2 0,2 0 3 0,3 0 0-2,-4 0 1 2,3 0 0 0,-2 0 4-2,-1 0-2 2,1 0-1 0,-4 0-2 0,4 0-1 0,-2 0 1-2,-8 0 1 2,7 0-3 0,3 0 0-2,-1 0 2 2,5 0-2 0,-7 0 0 0,6 0 2-2,-3 0 0 2,4 0 0 0,2 0-3 0,-6 0 1 0,3 0 1-2,-3 0-2 3,5 0 3-2,-2 0-2 2,-2 0 1-4,8 0-1 3,-6 0-1 0,-3 0-1 0,8 0 1-2,1 0 1 2,-6 0 0 0,-6 0 0-2,3 0 2 3,-1 0 2-2,-4 0-6 1,2 0 0-2,4 0 0 2,-1 0 0 0,9 0 0 0,-6 3 0 0,-6-3 0-2,7 3 0 2,-8-3 0 0,-5 2 0-2,7-2 0 2,-3 4 0 0,1-4 0 0,5 2 0-2,-1 1 0 2,0-3 0 0,-1 0 0 0,-1 0 0 0,-8 0 0-1,6 0 0 0,-8 0 0 1,1 0 0 0,1 0 0-1,3 0 0 0,5 3 0 1,5-3 0-2,1 3 0 2,8 2 0 1,-11-3 0-2,3 2 0-1,-1-4 0 2,-2 0 0 0,8 4 0 0,-6-4 0-2,2 0 0 2,-2 0 0 0,-3 0 0 0,3 0 0-2,3 0 0 2,0 2 0 0,-4 0 0 0,-3-2 0 0,-2 3 0-2,4-3 0 2,-1 2 0 0,-1 2 0-2,4-2 0 2,5 2 0 0,-8-1 0 0,13-3 0-2,-10 0 0 2,2 0 0 0,1 2 0 0,-3-2 0-2,1 2 0 2,0 2 0 0,8-4 0 0,-9 2 0-2,-5 2 0 2,2-4 0 0,-1 0 0 0,-8 0 0 0,10 3 0-2,5-3 0 2,-3 0 0 0,-3 1 0 0,8-1 0-2,4 0 0 3,-5 0 0-2,9 0 0 2,-2 0 0-4,-7 0 0 3,1 0 0 0,5 0 0-2,-10 0 0 2,6 0 0 0,-4 0 0 0,-6 0 0-2,6 0 0 3,1 0 0 4,-5 0 0-11,4 0 0 4,-11 0 0 2,13 0 0 0,-13 0 0 0,6 0 0-1,-1 0 0 0,3 0 0 1,7 0 0 0,-9 0 0 1,6 0 0-4,-1 0 0 3,0 0 0 0,-1 0 0-2,-3 0 0 2,-1 0 0 0,6 0 0 0,-6 0 0 0,9 0 0-2,-4 0 0 2,-2 0 0 0,5 0 0-2,1 0 0 2,-9 0 0 0,5 0 0 0,6 0 0-2,-6 0 0 2,11 0 0 1,-8 0 0-2,-2 0 0-1,4 0 0 2,-9 0 0 0,5 0 0 0,4 0 0 0,-4 0 0-1,12 0 0 0,-8 0 0 1,7 0 0-2,-1 0 0 3,4 0 0-2,-3 0 0 1,3 0 0-2,1 0 0 3,-2 0 0-2,-9 0 0 1,-2 0 0-2,-5 0 0 2,-3 0 0 0,7 0 0 0,-3 0 0-2,5-1 0 2,2-2 0 0,-2-1 0 0,-2 2 0-2,4-2 0 2,-5 2 0 0,11 2 0 0,7-5 0-2,2-1 0 3,1 2 0-2,-7 2 0 35,-9-3 0-42,2-1 0 0,-5 0 0 0,3 3 0 0,-10 3 0 2,3 0 0 6,8-2 0 0,-9 2 0 0,2 0 0-2,0 0 0 2,-5 0 0 0,-4 0 0 0,-3 0 0-2,6 0 0 2,-10 0 0 0,5 0 0 0,-2 0 0-2,-2 0 0 3,6 0 0-2,-9 0 0 1,9 0 0-2,4 0 0 2,-4 0-3 0,-14 0-3 0,5 0 2-2,-4 0 2 2,-3 0-2 1,0 0 1-2,0 0 0-1,0 0 0 2,0 0-2 0,0 0 0 0,0 0-3-2,0 0-3 2,0 0-3 0,0 0-1 0,0 0 4-2,0-9-2 3,0-8 6-2,-10 1 6 1,-8-4 1-2,-2 3-7 2,1 5-2 0,5-1 4 8,-2-1-2-15,4 3 7 4,-7 1-7 3,3 1 6 0,-4 2-3-2,13 1 2 2,-6 2-2 0,5-1 2 0,3 5 1-2,2 0 1 2,-4-4-1 0,2 0-2 0,-11-4 1-2,-1-1-1 3,10 4-3-2,-6 2-1 1,5 1-1-2,2-2 2 2,4 4 1 0,-1 0 5 0,-2 0 0-2,5 0 1 2,0 0-1 0,0 0 1 0,0 0 1-2,0 0 0 2,0 0 3 0,0 0-2 0,0 0 1-2,0 0 3 2,21 0-5 0,2 23-2 0,13 2 0-2,2 3 0 3,-11-3 2-2,5 4-2 1,-7-1 2-2,-2 0-2 15,-3-3 0-20,-4-5-1 3,-8-5 1 0,0-11 0 4,-8 2-4 0,0 2 0 0,0 1-3-2,0 8 2 2,-11 1 4 0,-7-1-2 0,-1-4 3 0,-1-2 0-2,8 1-2 2,-3-4 1 0,-1 0 0-2,7 1-14 3,-10 1-35-2,6 5-24 1,-4 8-25-2,-2 4-22 2,7 7-2 0,2-21-85 0,10 4-115 0</inkml:trace>
    </iact:actionData>
  </iact:action>
  <iact:action type="add" startTime="62646">
    <iact:property name="dataType"/>
    <iact:actionData xml:id="d27">
      <inkml:trace xmlns:inkml="http://www.w3.org/2003/InkML" xml:id="stk22" contextRef="#ctx0" brushRef="#br0">26741 11753 267 0,'0'0'465'9,"0"0"-262"-2,0 0-70 1,0 0-21-2,0 0-21 2,0 0-10 0,0 0-21 1,3 8-2-4,-3-25-13 3,8-9-7 0,-8-10 6 0,5-12-17-2,-2-5 1 2,-3-9 1 0,7-8-4 0,4-9-4-2,-4-9-4 2,6 1 1 2,-6 1 3-4,5 7-7 0,-12 10-3 2,0 12 1 0,0 15-9 0,0 8 0-2,0 11-3 2,0 6 1 0,0 5-1 1,0 7 1-4,0 5 1 3,0 0 0 0,0 0 8 0,0 0 13-2,0 23-1 2,-25 21-1 0,0 13-10 0,-2 5-5-1,-9-6-2 0,8-7-4 1,-4-13 0 0,12-10 0-2,4-13 0 2,9-11-1 0,7-2 0 0,0 0 0-2,0 0-4 2,0 0-2 0,0-15-6 0,0-23 13-2,10-1 5 2,7 2-4 0,-2 7-1 0,2-2 0-2,3 1 2 2,-1 0-1 0,-7 3 0 0,4 0 0-1,-2 3-2 0,5 8 2 1,-12 3-1 0,9 8 1-2,-11 6 4 2,8 0 6 0,10 0 17 0,2 33-2-2,8 13-9 2,9 6-4 0,-9-3-1 1,-8-6-4-3,-2-13-3 1,-5-9-4 1,-11-8-2 0,-4-6-4-1,-3-5-14 0,0-2-43 1,0 0-42 0,8 0-51-1,-3 0-76 0,-2 0-122 1</inkml:trace>
    </iact:actionData>
  </iact:action>
  <iact:action type="add" startTime="63533">
    <iact:property name="dataType"/>
    <iact:actionData xml:id="d28">
      <inkml:trace xmlns:inkml="http://www.w3.org/2003/InkML" xml:id="stk23" contextRef="#ctx0" brushRef="#br0">27721 11684 320 0,'0'0'361'7,"0"0"-140"-1,0 0-73 2,0 0-58 1,0 0-36-2,0 0-31-1,15 0-14 2,-15-19 2 1,0-12 19-1,-12-8 3-3,9-10 11 3,-5-6-4 1,8-11-2-2,0-6-4 0,0-7-8 1,0-2-11 0,0-3-1 0,0 0-5-1,0-2-2-1,0 9 3 3,0 6 3-1,0 17-2-2,0 16-3 3,0 9-3-1,0 14-4 0,0 8 3-4,0 4-4 4,0 3 2 0,0 0 4 1,0 0 8-4,0 5 9 3,-8 29-7 0,-16 11 7 1,-13 14-10-4,14 0 0 3,-10 0-8 0,10-8 3 0,2-17-6-1,17-17-2 0,-6-12 0 1,10-5-3 0,0 0-5-2,0 0 1 2,0-25 3 0,14-15 4 0,12-2 2-2,-1 5-1 2,1 10-1 0,-5 2 3 1,-3 6-3-3,3 4 2 1,-7 3-1 1,-4 7 0 0,-4 2-1-2,4 3 5 2,-7 0 3 0,4 0 10 0,6 0-1-2,8 11-10 2,-4 3-3 0,2 3-2 0,1-4-2-2,-5 4-2 2,11 6-16 0,-3 1-55 0,0-2-50-1,11 0-25 1,-27-17-66-1,6 3-113 2</inkml:trace>
    </iact:actionData>
  </iact:action>
  <iact:action type="add" startTime="64238">
    <iact:property name="dataType"/>
    <iact:actionData xml:id="d29">
      <inkml:trace xmlns:inkml="http://www.w3.org/2003/InkML" xml:id="stk24" contextRef="#ctx0" brushRef="#br0">28371 11536 213 0,'0'0'323'6,"0"0"-145"2,0 0-40 0,0 0-51-1,0 0-17 0,0 0 0 1,0 0-2 0,20 41-11-2,-16-41 7 2,-4 0 1 0,8 0-10 0,-8 0-11-2,0 0-13 2,0 0-5 0,0 0-13 0,0 0-9-2,0-4-3 2,0-31 1 0,0-14 8 2,0-15 24-6,0-3-6 4,0-9-7 1,0 2-7-2,0-8 1 0,0 3-5 0,0 2-6 1,0 13-2 0,0 8 1-2,0 11-2 2,0 8-1 0,0 10 1 0,0 5-1-2,0 13 0 2,0 5 0 0,0 4 1 1,0 0-1-4,-12 0 3 3,8 0 5 0,-15 23 12-2,-3 14 1 2,0 2-3 0,1-6-9 0,5-7-5-2,4-8-2 3,11-14 1-2,1 0-3 1,0-4 0 0,0 0 0-2,0 0 0 2,0 0-2 0,0 0 2 0,0 0 0-2,0 0-5 2,0 0-3 0,0 0 3 2,0 0 4-6,0 0 1 4,0 0-13 0,1-8-5 0,28-10 15-2,-3-8 3 2,2 1 0 0,1 3 2 0,8-1-1-1,-6-1-1 0,1 4 0 1,-8 6 1 1,-6 8 2-3,-2 6-1 1,-9 0 6 2,6 0 5-3,-6 28 7 10,6 16-19-16,0 8 3 7,-3 2 0 2,-5-10-3-4,6-4 1 3,-8-13-1 0,-1-7-2-1,1-8-1 0,1-5-1 2,-1-7-16-2,3 0-8 1,-6 0-27-1,4 0-44 0,2 0-23 2,-5 0-112-1,8 0-99-3</inkml:trace>
    </iact:actionData>
  </iact:action>
  <iact:action type="add" startTime="65212">
    <iact:property name="dataType"/>
    <iact:actionData xml:id="d30">
      <inkml:trace xmlns:inkml="http://www.w3.org/2003/InkML" xml:id="stk25" contextRef="#ctx0" brushRef="#br0">29368 11634 576 0,'0'0'199'8,"0"0"-83"-2,0 0-64 2,0 0-21 0,0 0 31-2,0 0-6 2,3-57 0 1,-3 13-6-2,-12-9-8-1,8-9-6 2,-3-5-11 0,-2-2 0 0,0 2 6-2,-7-2-4 3,0 0-19-2,6 2 0 1,-4-4-8-2,8 11 4 2,-1 3-4 1,4 16 5-2,3 14-5 1,0 10 0-2,0 9 2 2,0 3-2 0,0 5 1-2,0 0-1 2,0 0 0 0,-3 0-1 0,3 0 0 0,0 0 0-2,-9 0 1 2,-10 3 8 0,-14 27 16 0,-3 13 14-1,-5 2-20 0,1 0-6 1,-2-6-8 0,14-11-4-2,11-11-1 2,-4-10 1 0,18-3-3-2,3-4 1 2,0 0-4 0,0 0-6 0,3-22 6-2,25-15 5 2,8 1 0 0,-3 2 1 0,7 8 1-2,-16 7 0 2,-4 8 2 0,4 2-3 0,-8 6 3 0,-2 3 3-1,-1 0 4 0,2 0-4 2,3 0 7-2,6 17 13-1,0 13-1 2,8 10-1 0,-14-3-8 0,5-3-7-2,-6-10-6 2,-4-9-2 0,-3-4-1 1,-5-2-2-4,8-1-23 3,6-3-48 0,4 2-23 0,1-5-96-2,-8-2-95 2,-11 0-666 0</inkml:trace>
    </iact:actionData>
  </iact:action>
  <iact:action type="add" startTime="65972">
    <iact:property name="dataType"/>
    <iact:actionData xml:id="d31">
      <inkml:trace xmlns:inkml="http://www.w3.org/2003/InkML" xml:id="stk26" contextRef="#ctx0" brushRef="#br0">30042 11561 85 0,'0'0'287'4,"0"0"-147"4,0 0 36 4,0 0-42-7,0 0-18 0,0 0-17 3,59 46-19 0,-53-36-15 0,-6-3-22-2,0-2-9 2,0-2 6 0,0-3-7 0,5 0-10-1,-5 0-7 0,0 0-9 1,0 0-7 0,0-29-3-2,0-16 3 2,0-20 6 0,2-13-5 0,6-14 7-1,3-4-1 0,7 0 0 1,-7 10 5 0,1 7-5-2,-8 12 0 2,-4 6-7 0,0 17 1 0,0 13-1-2,0 12 0 2,0 7 1 0,0 9 0 0,0 3-1-1,0 0 3 0,0 0-2 2,0 0 6-2,0 0 12-1,-3 22-3 2,-1 12 0 0,-12 11-5-2,-1 0-5 2,-2 0-5 0,-6 1 1 0,2-7-2-2,3-2 0 2,2-12 0 0,7-11-2 0,6-6 1 0,2-8-7-2,-1 0-5 2,4 0 1 0,0 0 5 0,0 0-4-1,0 0-10 0,0 0 3 2,0 0 12-4,0-22 5 3,0 0 1 0,0-2 1 0,12-1 0-2,1 3-1 2,3-1 0 0,0 3 0 0,-6 1 0 1,4 2 2-4,-4 4-2 3,3 0 0 0,3 6 1 0,-8 1 0-2,5 6 4 2,-2 0 4 0,2 0 0 0,2 0 1-1,-7 0 4 0,6 6-1 2,-4 22 3-4,3 2-6 3,0 1-2 0,-10-6-5 5,1-8-3-12,-4-5 0 7,3-4 0 0,-2-3 0 0,2 2 0 0,6 0-3-2,-5 6-10 2,4-9-16 0,0 2-19-2,0-6-38 2,-6 0-62 0,9 0-177 0</inkml:trace>
    </iact:actionData>
  </iact:action>
  <iact:action type="add" startTime="66894">
    <iact:property name="dataType"/>
    <iact:actionData xml:id="d32">
      <inkml:trace xmlns:inkml="http://www.w3.org/2003/InkML" xml:id="stk27" contextRef="#ctx0" brushRef="#br0">30920 11659 391 0,'0'0'204'4,"0"0"-39"4,0 0-67 0,0 0-34 0,0 0-4-2,0 0 11 2,0 0-6 0,18 20-19 0,-18-20-12-2,0 0-18 3,0 0-10-2,0-25-4 1,0-26 7 0,0-16 17-2,0-8 12 2,0-8-8 0,0-1-13 0,0 0-5 1,0 0-6-2,0 3-2 1,0 6-2-1,0 17-1 0,-3 10-1 2,1 14 1-2,-6 9-1 1,5 8 1-2,3 5-1 2,-2 4 0-2,2 6 0 0,0 2 1 3,0 0 0-2,-3 0 0 2,1 0 1-4,-3 0 9 3,-11 25-4 0,-1 9 2 0,-2-1-4 0,-1 1 0-2,-1-6-4 2,5-2 2 0,8-9-3 0,-8-4 1-2,13-8-1 2,-1-1 0 0,4-4 0-2,0 0 0 2,0 0 2 0,0 0-2 0,0 0 2-2,0 0-1 3,0 0 0-2,0 0 0 2,0 0 0-4,0 0-1 3,14-4-2 0,15-14 2 0,9-6-3-2,-8-1 3 2,4 3 0 0,-7 9 1 0,-8 1 0-2,-6 12-1 2,-9 0 3 0,4 0 0 0,0 2 9-2,8 21-6 2,-7-1-5 0,-3 1 3 0,4-3-4-2,-10 3-3 3,0-2 2-2,7-1-1 2,2 4-3-2,-2-7-19-1,0-2-16 2,3 0-48 0,-7-15-55-2,10 2-134 2</inkml:trace>
    </iact:actionData>
  </iact:action>
  <iact:action type="add" startTime="67746">
    <iact:property name="dataType"/>
    <iact:actionData xml:id="d33">
      <inkml:trace xmlns:inkml="http://www.w3.org/2003/InkML" xml:id="stk28" contextRef="#ctx0" brushRef="#br0">31841 11674 452 0,'0'0'164'8,"0"0"-55"0,0 0-66-2,0 0-23 2,0 0 18 0,0 0 23 0,0 0-5-2,17-9-16 2,-17-27 1 0,-17-18-5 0,5-14-5-2,1-7-15 2,0-14-6 0,6-2-5 28,0 2 1-36,5 3 4 0,0 17-2 0,0 12-1 4,0 18 0 0,0 13 2 4,0 13-6 0,0 2-2 0,0 3 0-2,-8 1-1 2,0-2-1 0,4 6 1 0,1 3-1-2,-7 0 1 2,4 0 2 0,-14 19 11 0,5 17 13-2,-3 5-1 2,-3 8-1 0,4 1-10 0,-6 1 0-2,2-6 2 3,5-8 3-2,5-12-8 2,-1-8-7-4,11-12 0 3,1-3-4 0,0-2 1 0,0 0 0-2,0 0 6 2,0-2-3 0,14-32 1 0,14-9-3-2,8-4-2 2,-3-3 1 0,-2 2-1 0,2 6 1-2,-14 5 0 2,-2 14-1 0,-14 12 0 0,5 5 1-2,-8 6-1 3,0 0 7-2,10 0 25 2,-4 0 4-4,8 13-18 3,5 14-8 0,1-1 7 0,0 2 3-2,4 5-7 2,0 1-7 0,-1 0-4 0,1-9 0-2,-8-5-2 2,-3-9 0 1,-12-5-2-2,2-6-4-1,-3 0-31 2,0 0-22 0,0 0-72 0,0 0-77-2,0 0-304 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30:31.976"/>
    </inkml:context>
    <inkml:brush xml:id="br0">
      <inkml:brushProperty name="width" value="0.05292" units="cm"/>
      <inkml:brushProperty name="height" value="0.05292" units="cm"/>
    </inkml:brush>
  </inkml:definitions>
  <iact:action type="add" startTime="4350">
    <iact:property name="dataType"/>
    <iact:actionData xml:id="d0">
      <inkml:trace xmlns:inkml="http://www.w3.org/2003/InkML" xml:id="stk0" contextRef="#ctx0" brushRef="#br0">16229 3175 727 0,'13'0'263'7,"-10"0"-90"1,-3 6-52 0,0 28-60-1,0 14-23 0,0 6-5 1,0 10-10-1,0-2-2 2,0-4-6-4,0-8 2 3,0 1-2 0,0-8-2 0,0-8-3-2,0-6 4 2,0-9-5 1,0-6 0-1,0-1 11-1,0 2 3 0,8-4 6 1,12 0-1-1,13-2-4-1,3-1 0 2,11-2 2 1,6 0 4-2,-2-3-7-1,9-1-5 3,5-2 1-1,10 0-5 0,6 0-3-2,12 0 3 2,9 0 6 12,-2 0 2-20,0 0 10 2,0 0-11 7,-9 0-7-2,6 0-6 1,0 0-3-1,8 0-2 0,-2 0-1 1,7 0-1 0,-6 0 1-2,9-5-1 2,-3-1 1 0,8-2 4 0,2-1 0-2,2 3 0 2,-2-2-2 0,3 5 0 0,-5-1-2-2,2-1 1 2,-16 0-2 0,5-3 1 0,-9-1 0-2,-1-1-1 2,-2 0 1 0,3 3-2-2,-2-3 0 2,2 3-2 0,9 0 1 0,-5 4-1 0,14 2 1-2,-6-3 0 2,6 4 0 0,-3-2 1-2,-2-4 0 2,-13-3 0 0,-12 1 1 0,-8 3-1 0,0 2 0-2,-15-1 0 2,3 2 0 0,-3-1-1-2,-5 0-1 2,-9 3 1 0,-2-2 0 0,-11 2 0 0,-11 0 1-2,5 0 0 2,-7 0 0 0,-2 0 1-2,-3 0-2 2,0 0 1 0,-1 0-3 0,2 0 2-2,-1 0-1 2,-3 0 1 0,2 0-1 0,-9 0 0-2,3 0-1 2,-8 0 2 0,5 0 0 0,-10 0-1-2,0 0-2 2,0 0-1 0,0 0-2 0,7-17-3 0,-4-14 1-1,10-15 8 0,-6-13 1 1,9 2 0-2,-3 0 0 2,-3 0 0 0,0 12-1 0,-5 5 0-2,-5 13-13 7,0 8-35-9,0 4-55 3,-2-2-53 1,-14 13-71-2,-4-1-139 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44:04.9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5476">
    <iact:property name="dataType"/>
    <iact:actionData xml:id="d0">
      <inkml:trace xmlns:inkml="http://www.w3.org/2003/InkML" xml:id="stk0" contextRef="#ctx0" brushRef="#br0">1098 9335 378 0,'0'0'397'8,"0"0"-274"0,0 0-38-2,0 0-39 2,0 0-27 0,0 0 12 0,-3 0 29-2,3 0 20 2,0 0 9 0,0 0-6 0,0 0-10-2,0 0-14 2,0 0-16 0,0 0-8 0,0 0-10-1,0 0 0 0,7 0-6 1,13 0-1 0,4 0-6-2,12 0-6 2,-3 0 3 0,-2 0 3 0,9 0-3-2,-1 0 1 2,2-2 5 1,2 2-5-2,4 0 2-1,1 0 1 2,-2 0 0 0,5 0-4 1,-5 0-2-4,0 0-2 3,2 0-3 0,-4 0 2 0,5-4-1-1,-1-3-1 0,-2-3-1 1,1 3 2 0,1 0 1-2,-5 2 0 2,0 5 4 0,4 0 0 0,4 0 5-2,8 0-3 2,0 0-4 0,7 0-6 0,-7 0 2-2,-1-3-2 2,-3-2 0 0,-7 1 3 0,1 2 0-2,-5 2 4 2,-4 0 5 0,4 0 5 0,-1 0-9-1,4 0 0 0,1 2-4 1,-2 7-1 0,0-1-1-2,2 4 3 2,-1 0-1 0,9-5-2 0,-2 6 3-1,-2-5-3 2,0-3 0-1,5 0 2 0,4 2-2-2,-5-2 0 2,-5-3 2-1,2 1-1 2,-2 0-3-4,6-3 5 3,-1 4-4 0,-4-2 3 0,9 3-3-1,0 4 2 0,6 2 0 2,-3-3-2-2,-1 1 0 0,4-1 2 0,0-3-2 1,7 2-1 0,5-2 3-2,5 0-1 2,-1 3 1 0,-2-4-1 1,-7-4-2-4,-3 0 0 4,6 0-2-2,-4 0 0 1,0 0 0-2,-2-2 2 2,5-8 0 0,-8 3 1 0,-4 4 0-1,-3-4 2 0,7 2-2 2,-3 3 0-2,-1-1-1-1,5 3 0 2,2 0 2 1,6 0-1-1,-10 0 0-2,10 0-1 2,-5 0 1 0,-1 0 1 0,-10 0 0-2,0 0 0 3,-5 0-2-2,-6 0 0 1,-4 0 0-2,2 0 0 2,-2-8 0 0,1-1 0 0,1 3 0-1,5-5 0 0,-1 8 0 2,1-2 0-2,3 5 0-1,8 0 0 2,-2 0 0 0,-4 0 0-1,6 0 0-1,-7 0 0 3,-1 0 0-2,5 0 0 2,6 0 0-4,5 0 0 4,-4-3 0-2,2 1 0 2,-6-2 0-4,-1 4 0 3,-3 0 0 0,1 0 0 0,0 0 0-1,-5 0 0 0,1 0 0 2,-1 0 0-2,-5 0 0-1,10-6 0 2,1 4 0 0,-4-3 0-2,2 1 0 2,9 4 0 0,2 0 0 1,6 0 0-2,0 0 0-1,0 0 0 3,-6 0 0-2,-2 0 0 1,-8 4 0-2,3-2 0 2,-8-2 0 0,-5 0 0 0,6 0 0-1,-5 0 0 0,-4 0 0 3,5 0 0 0,-2 0 0-9,8 0 0 7,-1 0 0 0,-1 0 0 0,0 0 0-2,-4 0 0 2,4 0 0 0,-4 0 0 0,-6 0 0-2,8 0 0 2,1 0 0 0,4 0 0 0,6 0 0-2,0 11 0 2,-7-2 0 0,1-1 0 0,-4 1 0-1,-11-7 0 0,4-2 0 2,-17 0 0-2,7 0-3-1,-7 0 2 2,-4 0-1 0,5 0 0 0,-8 0 2-2,1 0 0 2,0-4 0 0,-9 4 1 0,-4 0 1-2,-11 0-2 2,9 0-1 0,-11 0-3 0,0 0-23-2,0 0-47 2,-13 36-60 0,-69 14-56-2,25-18-119 3,-4-11-346-2</inkml:trace>
    </iact:actionData>
  </iact:action>
  <iact:action type="add" startTime="28228">
    <iact:property name="dataType"/>
    <iact:actionData xml:id="d1">
      <inkml:trace xmlns:inkml="http://www.w3.org/2003/InkML" xml:id="stk1" contextRef="#ctx0" brushRef="#br1">1647 16231 671 0,'0'0'198'7,"0"0"-102"0,0 0-27 2,0 0-28-4,0 0-19 3,0 0 14 0,0 0 8 0,20-19 13-2,-20 11 15 2,0-1-15 0,-10-2-10 0,-19-3-13-2,2-4-10 2,-11 0-7 0,-5-3-5 0,-10 6-4-2,8-2-4 2,-10 4 4 0,0 6-3 0,-1 3 3-2,-2 4 2 4,3 0 2-4,-3 14-5 2,-2 20 1-2,-1 17 0 2,2 5-4 0,1 12-1 0,14 7-1-2,4 7 1 2,5 8 0 0,13 0 0 0,9 5-2-2,12 0 2 2,1 2-3 0,0-8 2 0,11-10 3-2,23-19 0 2,9-15 9 0,21-15-5 0,13-13 6-2,7-6-14 3,12-8-2-2,-11-3 3 1,-8 0-3-2,-13 0 1 2,-5 0-7 0,-18 0-13 0,-1 0-34-2,-8 0-38 2,-7 0-49 0,-25 0-81 0,0 0-286-2</inkml:trace>
    </iact:actionData>
  </iact:action>
  <iact:action type="add" startTime="28804">
    <iact:property name="dataType"/>
    <iact:actionData xml:id="d2">
      <inkml:trace xmlns:inkml="http://www.w3.org/2003/InkML" xml:id="stk2" contextRef="#ctx0" brushRef="#br1">2138 16892 531 0,'0'0'229'8,"0"0"-135"0,0 0-39-2,0 0-32 2,0 0 32 0,0 0-18 0,0 0 13-2,-237 37 6 2,196-4-3 0,9 6 6 0,9 0-4-2,11 1-4 2,10 0-21 0,2-9-1 0,0-3-15-2,30-6-3 2,18-5-2 0,4-5-8 0,-4-12-1-2,-8 0 2 2,-5 0-2 0,-13-23-2 1,-13-15 1-4,-5-6-5 4,-4-6 1-2,0 6-12 2,0 1-23-4,0 12-51 3,0 9-21 0,0 11-56 0,0 11-135-2,0 0-326 2</inkml:trace>
    </iact:actionData>
  </iact:action>
  <iact:action type="add" startTime="29233">
    <iact:property name="dataType"/>
    <iact:actionData xml:id="d3">
      <inkml:trace xmlns:inkml="http://www.w3.org/2003/InkML" xml:id="stk3" contextRef="#ctx0" brushRef="#br1">2456 17213 550 0,'0'0'167'7,"0"0"-54"-1,0 0-48 2,0 0-18 0,0 0 7 0,0 0 5-2,7 101-19 2,-7-101-10 0,0 0-21 0,0 0-9-2,0-29-10 2,0-21 10 0,0-8 12 0,0-2-11-2,16-2 1 2,-4 12-1 0,5 7-2 0,-1 16 2-2,-3 12 0 2,-6 10 0 0,-4 5 7 0,0 0 8-2,4 39-7 2,4 12-1 0,-1 5-4 0,-5-17 0-2,0-5 0 2,-2-17 2 0,-3-12-3 0,10-5 1-2,-3 0-4 2,9 0-1 0,7-14-2 0,2-28 2-2,4 3-1 2,-6 1 2 1,0 6 0-2,-8 17 0-1,-5 13 1 2,-4 2 4 0,1 2 6 0,6 38-8-2,-6 7 3 2,6 5-1 0,0-5-1 0,-5-6 0-2,-3-6-3 3,0-5-1-2,-1-3-2 27,3-5-39-34,-2-8-56 0,-1-14-97 0,-1 0-364 5</inkml:trace>
    </iact:actionData>
  </iact:action>
  <iact:action type="add" startTime="29764">
    <iact:property name="dataType"/>
    <iact:actionData xml:id="d4">
      <inkml:trace xmlns:inkml="http://www.w3.org/2003/InkML" xml:id="stk4" contextRef="#ctx0" brushRef="#br1">3073 17608 590 0,'0'0'286'8,"0"0"-160"0,0 0-78-2,0 0-42 2,0 0-2 0,0 0 14 0,9-150-1-2,-9 68 0 2,0 1-1 0,0-11-4 0,0 4-6-2,0 0-4 2,0 15-1 0,0 17 0 0,0 16-2-2,12 18 1 2,7 10 0 0,-2 11 3 0,6 1 2-2,3 0 1 2,-3 20 0 0,2 18 10 0,-2 16-6-2,-7 2 1 2,-14 3 0 0,-2-4 10 0,0-4-11-2,-15-11-6 3,-18-6-2-2,-3-14-2 1,5-10-2-2,8-7-19 2,6-3-16 0,4-3-28 0,7-31-30-2,6 11-57 3,0 1-175-2</inkml:trace>
    </iact:actionData>
  </iact:action>
  <iact:action type="add" startTime="30203">
    <iact:property name="dataType"/>
    <iact:actionData xml:id="d5">
      <inkml:trace xmlns:inkml="http://www.w3.org/2003/InkML" xml:id="stk5" contextRef="#ctx0" brushRef="#br1">3675 17053 417 0,'0'0'164'3,"0"0"-64"5,0 0 75 0,0 0-75 0,0 0-33-2,0 0-6 2,-200 126-12 0,185-104 1 0,7 3 13-2,8-1 3 2,0 0-12 0,20 2-34 0,19-1-20-2,-1-6-1 2,4-14 1 0,-12-5-5 0,-2 0 4-2,-2-17 0 2,-9-27 1 0,-4-11-3 1,-10-5 2-4,-3 4-3 3,0 9-6 0,0 13-15 0,0 16-40-1,0 16-31 0,0 2-56 1,-3 0-81 0,2 0-307-2</inkml:trace>
    </iact:actionData>
  </iact:action>
  <iact:action type="add" startTime="30536">
    <iact:property name="dataType"/>
    <iact:actionData xml:id="d6">
      <inkml:trace xmlns:inkml="http://www.w3.org/2003/InkML" xml:id="stk6" contextRef="#ctx0" brushRef="#br1">3974 17356 533 0,'0'0'252'8,"0"0"-123"0,0 0-87 0,0 0-34-2,0 0 30 2,0 0 8 0,0 0-1 0,39-113-3-2,-38 80-17 2,15 2-5 0,0 6-11 0,1 8 6-2,4 2 13 2,2 15 6 0,0 0 1 0,2 0-9-2,7 29-22 2,-5 16-4 0,2 5-6 0,-9-1 1-2,-5-2 0 2,-9-13-13 0,-2-4-28 1,-4-6-25-4,0-17-44 3,0-7-67 0,0 0-164 0</inkml:trace>
    </iact:actionData>
  </iact:action>
  <iact:action type="add" startTime="30866">
    <iact:property name="dataType"/>
    <iact:actionData xml:id="d7">
      <inkml:trace xmlns:inkml="http://www.w3.org/2003/InkML" xml:id="stk7" contextRef="#ctx0" brushRef="#br1">4572 17263 470 0,'0'0'211'8,"0"0"-68"0,0 0-50 0,0 0-39-2,0 0-26 2,0 0-5 0,244-109-15 0,-231 80-8-2,-9 2 0 2,-4 1-4 0,0 7-1 1,0 4-10-4,-17 13-5 3,-11 2-3 0,-1 0 7 0,-1 2 16-2,1 21 53 2,6-1-10 0,15 3 6 0,4-4 0-1,4 6 2 0,0 3 5 1,7 2-16 0,18 1-16-2,11 1-18 2,-3-5-6 1,-2-7-11-2,1-14-33-1,-3-8-49 2,0 0-43 0,-22 0-132 1,-1-8-320-4</inkml:trace>
    </iact:actionData>
  </iact:action>
  <iact:action type="add" startTime="31228">
    <iact:property name="dataType"/>
    <iact:actionData xml:id="d8">
      <inkml:trace xmlns:inkml="http://www.w3.org/2003/InkML" xml:id="stk8" contextRef="#ctx0" brushRef="#br1">5171 17238 453 0,'0'0'162'7,"0"0"-42"0,0 0-35 1,0 0-17-2,0 0 3 2,0 0-9 0,84-171-10 0,-59 157-9-2,6 11 1 2,-3 3 6 0,1 0-9 0,3 33-20-2,-3 13-14 2,-2 6-2 0,-6-9-5 0,-5-4-2-2,-3-14-10 2,-6-8-15 0,-1-10-29-2,-5-7-34 2,11 0-43 0,-12-17-199 0,1-10-202 0</inkml:trace>
    </iact:actionData>
  </iact:action>
  <iact:action type="add" startTime="31534">
    <iact:property name="dataType"/>
    <iact:actionData xml:id="d9">
      <inkml:trace xmlns:inkml="http://www.w3.org/2003/InkML" xml:id="stk9" contextRef="#ctx0" brushRef="#br1">5620 16173 439 0,'0'0'241'8,"0"0"-82"0,0 0-77-2,0 0-28 2,0 0-4 0,0 0 18 0,70 379 2-2,-50-278-16 2,-10 9-5 0,11 0-5 0,-8-9-19-2,-6-14-17 2,-7-16-8 0,0-24-3 0,0-19-30-2,0-11-41 2,9-17-15 0,-7 0-60 0,0-17-225-2</inkml:trace>
    </iact:actionData>
  </iact:action>
  <iact:action type="add" startTime="31768">
    <iact:property name="dataType"/>
    <iact:actionData xml:id="d10">
      <inkml:trace xmlns:inkml="http://www.w3.org/2003/InkML" xml:id="stk10" contextRef="#ctx0" brushRef="#br1">5871 16626 478 0,'0'0'303'6,"0"0"-212"2,0 0-28 0,0 0-1-2,0 0-50 2,0 0-7 0,-222-34-2 0,182 34-3-2,6 0-38 2,7 11-83 0,27-5-135 0,0-4-183-2</inkml:trace>
    </iact:actionData>
  </iact:action>
  <iact:action type="add" startTime="32158">
    <iact:property name="dataType"/>
    <iact:actionData xml:id="d11">
      <inkml:trace xmlns:inkml="http://www.w3.org/2003/InkML" xml:id="stk11" contextRef="#ctx0" brushRef="#br1">6293 16838 250 0,'0'0'428'8,"0"0"-315"-1,0 0-55 0,0 0-32-1,0 0-11 2,0 0 35 0,-77 23-11 0,36-14-7-2,1-1-11 2,6 1-7 0,24 2-4 0,-3 3 23-2,13 9 29 2,0 1-15 0,0 10-19 0,3 4-17-2,31-2-4 2,9-3-3 0,8 9 8 0,-5-5 4-2,-2-3 14 2,-11 3 3 0,-13-7-17 0,-12-5-5-2,-8 1-11 2,0-8-4 0,-41-3-5 0,-23-6-32-1,-13-9-22 0,-7 0-33 1,52 0-55 0,8 0-184-2</inkml:trace>
    </iact:actionData>
  </iact:action>
  <iact:action type="add" startTime="32592">
    <iact:property name="dataType"/>
    <iact:actionData xml:id="d12">
      <inkml:trace xmlns:inkml="http://www.w3.org/2003/InkML" xml:id="stk12" contextRef="#ctx0" brushRef="#br1">6641 17595 638 0,'0'0'77'6,"0"0"103"2,0 0-60 0,0 0-20 0,0 0-11 0,0 0 3-2,-1390 35 2 2,1016-27-11 1,-55 2-2-2,-45 4-30 0,-9 6 8 0,-14 0-20 1,10-10-17-2,8 2 0 2,18 0-21 0,55-4-1 0,73 0-37 0,81 3-39-2,82 1-67 2,102-12-34 0,109 0-109-2,63-14-515 2</inkml:trace>
    </iact:actionData>
  </iact:action>
  <iact:action type="add" startTime="33856">
    <iact:property name="dataType"/>
    <iact:actionData xml:id="d13">
      <inkml:trace xmlns:inkml="http://www.w3.org/2003/InkML" xml:id="stk13" contextRef="#ctx0" brushRef="#br1">8060 17552 316 0,'0'0'259'8,"0"0"-36"0,0 0-79-2,0 0-56 2,0 0-8 0,0 0-26-2,6 17-14 2,-22-17 18 0,-9-13-11 0,-14-19-9-2,8-12-13 2,2-13-2 0,5-17 1 0,4-8-2-2,6-16 5 2,1-1 1 0,3 3-2 0,10 10-3-2,0 14-3 2,0 5-9 0,0 6-4 0,0 9-5-2,23 3-2 2,8-3 0 0,9 8-3 0,4 4-16-2,-1 9-43 2,10 14-42 1,-10 12-76-2,-39 5-38-1,7 0-288 2</inkml:trace>
    </iact:actionData>
  </iact:action>
  <iact:action type="add" startTime="34270">
    <iact:property name="dataType"/>
    <iact:actionData xml:id="d14">
      <inkml:trace xmlns:inkml="http://www.w3.org/2003/InkML" xml:id="stk14" contextRef="#ctx0" brushRef="#br1">8922 16572 36 0,'0'0'688'6,"0"0"-482"2,0 0-50-2,0 0-78 2,0 0-50 0,0 0-6 0,-156 45 8-2,59-45-6 2,5 0 0 0,4 0-9 0,17 6-6-2,13-1-2 2,6 6-1 1,15-2-5-2,16 4 5-1,2-3 1 2,10 0 7 0,6 2-5 0,3 7 0 0,0 6 5-2,0 15 6 2,0 6-4 0,0 9-4-2,0 10 2 4,3 6 0-4,2 4-3 2,-5-8-6-2,0 1 4 2,4-12-6 0,-4-9 5 0,6-12-5-2,-3-10 2 2,1-14 5 1,2-5 8-2,1-6 6-1,3 0 8 2,13 0 6 0,11 0-16 0,6 0-4-2,8-3 9 2,1-5-1 0,-2-1-3 0,2 6-5-2,-6-2-5 2,-14 2-10 0,3 3 0 0,-7 0-3-2,-9 0-5 2,-9 0-41 0,-7 0-69 0,0-3-52-2,0-5-78 2,0-5-166 1</inkml:trace>
    </iact:actionData>
  </iact:action>
  <iact:action type="add" startTime="34808">
    <iact:property name="dataType"/>
    <iact:actionData xml:id="d15">
      <inkml:trace xmlns:inkml="http://www.w3.org/2003/InkML" xml:id="stk15" contextRef="#ctx0" brushRef="#br1">8300 17072 536 0,'0'0'305'9,"0"0"-122"-2,0 0-67-1,0 0-37 2,0 0 5 0,0 0-9 0,67-32-18-2,-26 30-11 2,-1 2-8 0,15 0-7 0,-10-2-22-2,5 2-5 2,-7 0-4 0,1-5-4 0,-7-3-34-2,-6 1-48 2,1-2-78 0,-32 7-53 0,0 2-285-2</inkml:trace>
    </iact:actionData>
  </iact:action>
  <iact:action type="add" startTime="35112">
    <iact:property name="dataType"/>
    <iact:actionData xml:id="d16">
      <inkml:trace xmlns:inkml="http://www.w3.org/2003/InkML" xml:id="stk16" contextRef="#ctx0" brushRef="#br1">9080 17373 518 0,'0'0'269'0,"0"0"-140"0,0 0-79 4,0 0-3 4,0 0 5-2,0 0-4 3,8-172-6-1,7 125-16-1,1 5 0-1,5 5-2 2,-1 15-5 1,0 2-9-2,6 5-6-1,-1 11 0 2,-5 4-4 0,17 0 3 0,-4 0-3-2,-6 19 2 3,5 18-2-2,-8 8 14 2,-3 2 10-4,-13-2-17 3,3-6-7 1,-9-5 0-2,-2-9-10-1,0-8-35 2,0-7-32 0,0-10-57 0,0 0-111-2,0 0-418 2</inkml:trace>
    </iact:actionData>
  </iact:action>
  <iact:action type="add" startTime="35521">
    <iact:property name="dataType"/>
    <iact:actionData xml:id="d17">
      <inkml:trace xmlns:inkml="http://www.w3.org/2003/InkML" xml:id="stk17" contextRef="#ctx0" brushRef="#br1">9953 16991 318 0,'0'0'184'7,"0"0"-99"1,0 0-32 0,0 0 25-2,0 0 16 2,0 0 18 0,0 0-36 0,-151 84-11-2,112-59-11 2,6 7-13 0,12-8-13 0,5-1-10-2,16-1 6 2,0-2-5 0,0-6-9 0,29-6-5-2,12-8 2 2,-2 0-7 0,-1-5 0 0,-8-26-1 23,-4-20 0-31,-8 0-3 0,-1-4 2 0,-11 4-4 5,0 14 4 3,-6 12 2 0,0 14 0 1,0 5 0-4,0 6 0 3,0 0 0 0,0 0-1 0,0 0-2-2,0 0 1 2,0 0 2 1,0 0 7-2,0 19 43-1,4 30 4 2,2 16-32 12,4 11-9-19,-3 5-6 0,3 0-2 7,-7 4 3 0,2-7 5 0,-5-1 2-2,0-8 8 2,0 1-7 0,0-4-7 0,-34-9-6-2,4-10-1 2,-11-12-2 0,1-15-3 0,3-13-17-2,1-7-27 2,12-10-52 0,5-54-41 0,19 20-12-2,0-8-240 2</inkml:trace>
    </iact:actionData>
  </iact:action>
  <iact:action type="add" startTime="36167">
    <iact:property name="dataType"/>
    <iact:actionData xml:id="d18">
      <inkml:trace xmlns:inkml="http://www.w3.org/2003/InkML" xml:id="stk18" contextRef="#ctx0" brushRef="#br1">10318 17142 607 0,'0'0'227'7,"0"0"-83"-1,0 0-70 2,0 0-19 0,0 0-11 1,0 0-14-4,44 170-8 6,-44-155-13-6,0 2-9 3,0-5 0-2,0-9-28 2,0-3-91 0,0 0-182 0</inkml:trace>
    </iact:actionData>
  </iact:action>
  <iact:action type="add" startTime="36349">
    <iact:property name="dataType"/>
    <iact:actionData xml:id="d19">
      <inkml:trace xmlns:inkml="http://www.w3.org/2003/InkML" xml:id="stk19" contextRef="#ctx0" brushRef="#br1">10331 16661 492 0,'0'0'255'6,"0"0"-79"0,0 0-99 1,0 0-41 1,0 0-28 0,0 0-8-2,0-117-4 2,0 117-46 1,0 8-38-2,0 2-84-1,0 2-296 2</inkml:trace>
    </iact:actionData>
  </iact:action>
  <iact:action type="add" startTime="36572">
    <iact:property name="dataType"/>
    <iact:actionData xml:id="d20">
      <inkml:trace xmlns:inkml="http://www.w3.org/2003/InkML" xml:id="stk20" contextRef="#ctx0" brushRef="#br1">10653 17280 363 0,'0'0'266'6,"0"0"-74"2,0 0-69 0,0 0-50-2,0 0-38 2,0 0-10 0,20-34-11 0,-20-5-1-2,0 0-2 2,0 3-4 0,0 4-3 0,5 2-1-2,14 4 3 2,-6 9 3 0,4 8 19 0,6 9 8-2,-3 0 4 2,7 20 6 0,-6 29-10 0,8 1-24-2,-19 3-11 3,8-5 1-2,-15-6-2 3,-3-8-5-6,0-6-19 5,0-11-34-2,0-10-8 1,0-7-52-2,0 0-108 2,0 0-445 0</inkml:trace>
    </iact:actionData>
  </iact:action>
  <iact:action type="add" startTime="36901">
    <iact:property name="dataType"/>
    <iact:actionData xml:id="d21">
      <inkml:trace xmlns:inkml="http://www.w3.org/2003/InkML" xml:id="stk21" contextRef="#ctx0" brushRef="#br1">11055 17125 570 0,'0'0'222'7,"0"0"-66"2,0 0-76-2,0 0-17-1,0 0-30 2,0 0-13 0,0 0-14 0,233-137-6-2,-232 108-2 2,-1 2-3 0,0 0-10 0,0 17-7-2,-13 3-19 2,-11 7-7 0,-10 0 31 0,7 16 17-2,-8 25 12 2,7 5 6 0,7 1-2 0,2-2 2-2,9-6 9 2,10 1 6 1,0-1 5-2,0-5 7-1,14-2-5 2,18-4-7 0,3-6-3 0,5-7-21-2,10-3-9 2,-2-7 0 0,-9-5-17 3,-2 0-32-8,-10 0-32 6,-10-24-72-2,-17 7-175 1</inkml:trace>
    </iact:actionData>
  </iact:action>
  <iact:action type="add" startTime="37286">
    <iact:property name="dataType"/>
    <iact:actionData xml:id="d22">
      <inkml:trace xmlns:inkml="http://www.w3.org/2003/InkML" xml:id="stk22" contextRef="#ctx0" brushRef="#br1">11573 17156 641 0,'0'0'158'4,"0"0"-42"4,0 0-45 0,0 0-30 0,0 0-29-2,0 0-8 2,125-120-4 0,-125 89-2 0,0 2 0-2,0 10-9 2,0 5-16 0,-4 0 2 0,-17 9 5-2,6 5 7 2,-6 0 13 0,1 8 11 0,3 34 33-2,6 7-3 2,0 8 5 0,11-3 12 0,0-11-3-1,0-10-3 0,0-5 4 1,16-8-15 0,3-4-12-2,-2-5-16 2,6-1-10 0,2-10-3 0,-2 5-18-2,13-5-29 2,-2 0-47 0,5 0-48 0,-31 0-109-2,5 0-462 2</inkml:trace>
    </iact:actionData>
  </iact:action>
  <iact:action type="add" startTime="37630">
    <iact:property name="dataType"/>
    <iact:actionData xml:id="d23">
      <inkml:trace xmlns:inkml="http://www.w3.org/2003/InkML" xml:id="stk23" contextRef="#ctx0" brushRef="#br1">11950 17243 597 0,'0'0'158'6,"0"0"-19"2,0 0-42-2,0 0-29 2,0 0-23 0,0 0-7 0,12-326-6-2,1 296 6 2,3 7-4 0,1 10 10 0,11-2 0-2,11 9-13 2,4 6-21 0,8 0-10 0,-7 0-3-2,-1 4-41 2,-7 26-61 0,-28-13-64 0,-5 2-226-2</inkml:trace>
    </iact:actionData>
  </iact:action>
  <iact:action type="add" startTime="37868">
    <iact:property name="dataType"/>
    <iact:actionData xml:id="d24">
      <inkml:trace xmlns:inkml="http://www.w3.org/2003/InkML" xml:id="stk24" contextRef="#ctx0" brushRef="#br1">12542 17190 859 0,'0'0'151'8,"0"0"-39"0,0 0-52-2,0 0-50 2,0 0-10 0,0 0 0 0,52 180-8-2,-65-154-62 2,6-24-104 0,-2-2-314 0</inkml:trace>
    </iact:actionData>
  </iact:action>
  <iact:action type="add" startTime="38041">
    <iact:property name="dataType"/>
    <iact:actionData xml:id="d25">
      <inkml:trace xmlns:inkml="http://www.w3.org/2003/InkML" xml:id="stk25" contextRef="#ctx0" brushRef="#br1">12565 16701 385 0,'0'0'129'8,"0"0"-57"-1,0 0-27 1,0 0-32-2,0 0-13 2,0 0-49 0,0-152-45 0,0 155-55-2</inkml:trace>
    </iact:actionData>
  </iact:action>
  <iact:action type="add" startTime="38236">
    <iact:property name="dataType"/>
    <iact:actionData xml:id="d26">
      <inkml:trace xmlns:inkml="http://www.w3.org/2003/InkML" xml:id="stk26" contextRef="#ctx0" brushRef="#br1">12803 17250 407 0,'0'0'235'8,"0"0"-129"-2,0 0-56 2,0 0 26 0,0 0-17 0,0 0-18-2,92-183-6 2,-76 152-15 0,-5 13-6 0,6 14-2-2,-1 4 15 2,7 0 15 0,-1 41-15 0,-2 9-25-2,6 1 0 2,-8 3-2 0,2-18 2 0,-1-8-1-2,-3-7-1 2,-8-8 0 0,8-7-7 0,2-6-24-2,-2 0-32 2,4 0-65 0,-14-19-130 0,-5 4-162-2</inkml:trace>
    </iact:actionData>
  </iact:action>
  <iact:action type="add" startTime="38545">
    <iact:property name="dataType"/>
    <iact:actionData xml:id="d27">
      <inkml:trace xmlns:inkml="http://www.w3.org/2003/InkML" xml:id="stk27" contextRef="#ctx0" brushRef="#br1">13545 16952 480 0,'0'0'86'6,"0"0"-39"2,0 0-7-1,0 0 35 1,0 0-3-2,0 0 2 2,-131 24 0 0,104-1-23 0,8 5-7-2,12-2 3 2,4 4-7 0,3-1-7 0,0-7-15-2,3-7-9 2,23-10-4 0,9-5-5 0,-1 0 0-2,-6-39-14 2,2-21-11 0,-6-7-11 0,-8 3 9-2,-12 21 7 2,3 23 14 0,-7 17 6 0,0 3 4-2,0 10 0 2,0 37-4 0,0 14 9 0,0 18 3-2,0 11 12 2,0 11 10 0,0 2-2 0,0 11-10-2,0-8 4 3,0-7-8-2,0-15 0 1,-7-16-12-2,-13-23-6 2,-9-15 0 0,-2-23-5 0,-7-7-1-2,-2-7-22 2,1-46-40 0,5-18-27 0,27 32-66-2,7 9-335 2</inkml:trace>
    </iact:actionData>
  </iact:action>
  <iact:action type="add" startTime="39026">
    <iact:property name="dataType"/>
    <iact:actionData xml:id="d28">
      <inkml:trace xmlns:inkml="http://www.w3.org/2003/InkML" xml:id="stk28" contextRef="#ctx0" brushRef="#br1">13943 17426 654 0,'0'0'130'4,"0"0"6"4,0 0-43 0,0 0-26 0,0 0-35-2,0 0-9 2,144-660-19 0,-190 555-1 0,-20 1-2-2,-13 3-1 2,-8 7-40 0,56 74-75 0,-1 3-178-2</inkml:trace>
    </iact:actionData>
  </iact:action>
  <iact:action type="add" startTime="40266">
    <iact:property name="dataType"/>
    <iact:actionData xml:id="d29">
      <inkml:trace xmlns:inkml="http://www.w3.org/2003/InkML" xml:id="stk29" contextRef="#ctx0" brushRef="#br1">17979 14277 472 0,'0'0'420'6,"0"0"-228"2,0 0-67 0,0 0-33 0,0 0-45-2,0 0-29 2,33-24-14 0,-76 24 10 0,-11 0 14-2,-10 0-12 2,5 12-14 0,2 10-1 0,-1 5 4-2,12 13-5 2,3 12 1 0,2 12 1 0,8 12 3-2,14 5 1 3,10 3 0-2,9-2-1 1,0-3 2-2,0-3-2 2,28-9 8 0,17-5 7 0,11-6-6-2,8-5-6 2,8-6-5 0,-5-6-2 0,-2-11 1-2,1-6-2 2,-6-10-3 1,-10-12 0-2,3 0-2-1,-12 0 2 2,-14-29-5 0,5-13-4 0,-7-7-5-2,-9-6 4 2,-4 5 4 0,1 7 6 0,0 11 1-2,-11 8 2 2,1 10 1 0,-3 7-1-2,0 3 1 2,0 4 0 0,0 0-1 0,0 0 0-2,0 0 2 2,0 0 4 0,0 0 9 1,0 0 14-2,0 0 0-1,0 0-6 2,-26 4 3 0,-20 6 15 0,-5 4-8-2,-5-6-12 2,8 1-4 0,-4-5-9 0,14-2-6-2,12-2 1 2,4 0-3 0,9 0-1 0,10 0 1-2,3 0-8 2,0 0-20 0,0 0-40 0,3 0-30-2,28 0-18 2,-11 0-105 1,-13 0-103-2</inkml:trace>
    </iact:actionData>
  </iact:action>
  <iact:action type="add" startTime="41068">
    <iact:property name="dataType"/>
    <iact:actionData xml:id="d30">
      <inkml:trace xmlns:inkml="http://www.w3.org/2003/InkML" xml:id="stk30" contextRef="#ctx0" brushRef="#br1">18538 15161 266 0,'0'0'326'8,"0"0"-112"-2,0 0-70 2,0 0-53 0,0 0-32 0,0 0-10-2,0 0-11 2,196 11-12 0,-171-11-15 0,-1-3-5-2,-3-17-5 2,-7-5-1 0,-12 4-1 0,-2-3-5-2,0 7-3 2,0 7-6 0,-8-2-1 0,-25 9 3-2,0 3 0 2,-2 0 10 0,2 6 3-2,-7 22 17 2,20 9 9 0,0 3 16 0,16 1 8 0,1 0 4-2,3-3-5 2,0-7-13 0,7 0-15-2,18-5-16 2,14-4-5 0,1-5 0 0,4-9-5 0,2-6-12-2,-7-2-18 2,-10 0-31 0,10 0-44 0,-5-19-23-2,-27 8-114 2,6-1-328 0</inkml:trace>
    </iact:actionData>
  </iact:action>
  <iact:action type="add" startTime="41504">
    <iact:property name="dataType"/>
    <iact:actionData xml:id="d31">
      <inkml:trace xmlns:inkml="http://www.w3.org/2003/InkML" xml:id="stk31" contextRef="#ctx0" brushRef="#br1">19462 15047 280 0,'0'0'214'6,"0"0"-89"2,0 0 20-2,0 0-31 2,0 0-28 0,0 0 1 0,0 0 7 0,-302 27-39-2,263 2-8 2,17 1 2 0,17 2 0 0,5 0-12-2,0 5-6 2,30 0-12 0,27-9-13 0,6-9-3-2,7-13-2 2,-16-6-1 0,-4 0-1 1,-16-13-3-4,-8-21-3 3,-19-13 0 0,2 6-12-2,-9 1-7 2,0 13-18 0,0 1-37 1,-12 7-26-4,5 16-71 3,-3 3-242 0</inkml:trace>
    </iact:actionData>
  </iact:action>
  <iact:action type="add" startTime="41870">
    <iact:property name="dataType"/>
    <iact:actionData xml:id="d32">
      <inkml:trace xmlns:inkml="http://www.w3.org/2003/InkML" xml:id="stk32" contextRef="#ctx0" brushRef="#br1">19702 15352 548 0,'0'0'214'8,"0"0"-156"-2,0 0-37 2,0 0 34 0,0 0 8 0,0 0-3 0,18-172-14-2,-5 120-5 2,-3-5-16 0,9 1-5-2,-5 0-7 2,-1 0-4 0,5 7-4 0,2 10-4-2,-1 12 0 2,-5 7 2 0,10 10-1 0,-8 10 7 0,1 0-4-2,-4 17 10 2,4 35 4 0,-4 7-13 0,3-3 2-2,-8-8-3 2,-5-6-1 0,-2-12 0-2,-1-5-1 2,9-9-1 2,-6-11 1-4,-2-5-2 0,2 0-1 2,14 0-3 0,2-25-9 0,6-18 8-2,-2 5-2 3,13-3 3-2,-11 13 3 2,4 9 1-2,-9 13 0-1,-4 6 1 2,-4 0 7 0,7 23 12 0,1 27-4-2,-3 12-17 2,-1 9 0 0,-6-1 2-2,3-5-1 2,-8-13-1 0,6-15 0 0,-9-12-2-2,1-13-21 2,1-12-28 0,-1 0-49 0,10-15-81-2,-13-7-169 2,3 0-204 0</inkml:trace>
    </iact:actionData>
  </iact:action>
  <iact:action type="add" startTime="42381">
    <iact:property name="dataType"/>
    <iact:actionData xml:id="d33">
      <inkml:trace xmlns:inkml="http://www.w3.org/2003/InkML" xml:id="stk33" contextRef="#ctx0" brushRef="#br1">20536 15131 300 0,'0'0'306'7,"0"0"-79"-1,0 0-83 3,0 0-64-2,0 0-35 1,0 0-25-2,264-170-15 2,-253 130-4 0,2 5-1 0,-13 6 0-2,0 12 0 2,-7 4-4 0,-26-1-16 0,-8 8-4-2,-2 6 2 2,5 0 12 0,-1 33 10 0,21 18 7 0,3 3 23-2,15-1 15 2,0 1 23 0,0-1-16-1,29-9 5 0,-2-4-14 1,4-6-11 0,-4-8-22-2,15-13-3 3,-4-9-7-2,2-4-4 2,0 0-33-4,0-16-37 3,-4-17-19 0,-11-4-43 0,-25 15-88-2,0 2-279 2</inkml:trace>
    </iact:actionData>
  </iact:action>
  <iact:action type="add" startTime="42800">
    <iact:property name="dataType"/>
    <iact:actionData xml:id="d34">
      <inkml:trace xmlns:inkml="http://www.w3.org/2003/InkML" xml:id="stk34" contextRef="#ctx0" brushRef="#br1">21229 13868 459 0,'0'0'129'8,"0"0"-49"0,0 0 8-2,0 0-20 2,0 0 8 0,0 0-7-2,33 450 2 2,-14-326-11 0,-7 7-19 0,1-4-2-2,-9-12-17 2,-4-11-15 0,0-17-7 0,0-16 0-2,0-17-6 2,0-24-30 0,0-13-69 0,0-17-70-2,0-3-206 2</inkml:trace>
    </iact:actionData>
  </iact:action>
  <iact:action type="add" startTime="43048">
    <iact:property name="dataType"/>
    <iact:actionData xml:id="d35">
      <inkml:trace xmlns:inkml="http://www.w3.org/2003/InkML" xml:id="stk35" contextRef="#ctx0" brushRef="#br1">21514 14541 442 0,'0'0'91'6,"0"0"94"2,0 0-55 0,0 0-24 0,0 0-46-2,0 0-10 2,-329-82-18 0,289 82-9 2,17 0-14-5,-1 1-7 2,11 11-2 1,0-4-2 0,10 4-55-2,3-6-72 2,0 0-252 0</inkml:trace>
    </iact:actionData>
  </iact:action>
  <iact:action type="add" startTime="43326">
    <iact:property name="dataType"/>
    <iact:actionData xml:id="d36">
      <inkml:trace xmlns:inkml="http://www.w3.org/2003/InkML" xml:id="stk36" contextRef="#ctx0" brushRef="#br1">21740 15158 545 0,'0'0'155'6,"0"0"-59"2,0 0-20 0,0 0 4-2,0 0-21 2,0 0 1 0,-29-295-5 0,29 239 6-2,0 2-16 2,0 12-10 0,0 5-4 0,21 15-6-2,2 9-10 2,6 7-10 0,-1 6-2 0,8 0-3-2,3 14-17 2,-1 13-44 0,-8 5-33 0,-20-17-57-2,-7-5-160 2</inkml:trace>
    </iact:actionData>
  </iact:action>
  <iact:action type="add" startTime="43642">
    <iact:property name="dataType"/>
    <iact:actionData xml:id="d37">
      <inkml:trace xmlns:inkml="http://www.w3.org/2003/InkML" xml:id="stk37" contextRef="#ctx0" brushRef="#br1">22771 14428 502 0,'0'0'179'6,"0"0"-46"0,0 0-70 2,0 0-4 0,0 0-12 0,0 0 5-2,-84 382 4 2,43-271-10 0,-6 0-4 0,6-12-14-1,11-11 3 0,-7-16-18 1,17-20-9 0,0-15-4-2,13-17-2 2,-4-15-6 0,11-5-22 0,0 0-65-2,0-47-45 2,16 17-159 0,-11-7-210 1</inkml:trace>
    </iact:actionData>
  </iact:action>
  <iact:action type="add" startTime="43955">
    <iact:property name="dataType"/>
    <iact:actionData xml:id="d38">
      <inkml:trace xmlns:inkml="http://www.w3.org/2003/InkML" xml:id="stk38" contextRef="#ctx0" brushRef="#br1">22430 14301 367 0,'0'0'141'7,"0"0"-15"1,0 0-28 0,0 0 2-2,0 0-18 2,0 0-4 0,47 247 3 0,-30-172-18-1,-4-7-29 0,-3-14-13 1,-10-11-10 0,0-18-11 0,0-8-2-2,0-7-6 2,0 0-41 0,0-3-79-2,-2-7-125 2,2 0-486 0</inkml:trace>
    </iact:actionData>
  </iact:action>
  <iact:action type="add" startTime="44428">
    <iact:property name="dataType"/>
    <iact:actionData xml:id="d39">
      <inkml:trace xmlns:inkml="http://www.w3.org/2003/InkML" xml:id="stk39" contextRef="#ctx0" brushRef="#br1">23052 15193 415 0,'0'0'132'6,"0"0"-52"2,0 0 26 0,0 0 17 0,0 0-27-1,0 0-30 0,-742 61-1 1,481-36 12 0,-43-5-7-2,-35-12-8 3,-22-8-11-2,0 0-10 1,1 0-21-2,23 0-7 2,36 9-2 0,39 16-2 0,35 7-4-2,16 0 3 2,24 2 1 0,6-3-8 0,16 3 0-2,5 5-1 2,10 6-14 0,19 6-23 0,11 4-67-1,23-4-58 0,97-36-92 1,0-10-494 0</inkml:trace>
    </iact:actionData>
  </iact:action>
  <iact:action type="add" startTime="45719">
    <iact:property name="dataType"/>
    <iact:actionData xml:id="d40">
      <inkml:trace xmlns:inkml="http://www.w3.org/2003/InkML" xml:id="stk40" contextRef="#ctx0" brushRef="#br1">17475 17414 469 0,'0'0'233'6,"0"0"-58"1,0 0-71 1,0 0-22 1,0 0-17-4,0 0-13 3,0 0-3 0,-89-241 1 0,60 185-16-2,6-11-11 2,-5-7-5 0,-1-2-4 0,9-5 0-2,16 3 6 2,4-3 4 1,0-5-1-2,0 5-2-1,13-1-1 4,17 13-6-3,4 8-6 1,-7 17-8-3,12 13-1 4,-8 9 0-2,-4 11-14 2,12 11-38-4,-11 0-44 3,5 0-48 1,-28 0-38 0,-3 0-239-5</inkml:trace>
    </iact:actionData>
  </iact:action>
  <iact:action type="add" startTime="46094">
    <iact:property name="dataType"/>
    <iact:actionData xml:id="d41">
      <inkml:trace xmlns:inkml="http://www.w3.org/2003/InkML" xml:id="stk41" contextRef="#ctx0" brushRef="#br1">17743 17274 284 0,'0'0'396'6,"0"0"-190"2,0 0-62-2,0 0-65 2,0 0-37 1,0 0-20-2,0 0-1-1,52-16 10 2,-39-61-7 0,-6-6 4 0,-4-18 1-2,7-8-3 2,-7 3-5 0,-1 8-7 0,-2 10-8-2,0 10-3 2,0 16-3 0,0 9 1 0,0 8-1-1,2 6 0 0,-2 11 0 1,8 8 0 0,5 12 0-1,0 6 1 0,-3 2 2 2,10 0 3-2,1 19-3-1,12 18-1 2,-10 9 1 0,3 2 3 0,0 6 6-2,-11-6-4 2,-2-6 3 0,-13-3-8 0,0-2 1-2,0 3-3 2,-23-6 4 0,-14-6-1 0,-3-9-3-2,4-5-1 2,12-6-2 0,3-5 1 0,2-3-6-2,14 0-32 2,2 0-42 1,3 0-39-2,0 0-62-1,0 0-147 2</inkml:trace>
    </iact:actionData>
  </iact:action>
  <iact:action type="add" startTime="46700">
    <iact:property name="dataType"/>
    <iact:actionData xml:id="d42">
      <inkml:trace xmlns:inkml="http://www.w3.org/2003/InkML" xml:id="stk42" contextRef="#ctx0" brushRef="#br1">18296 17089 582 0,'0'0'215'8,"0"0"-96"-2,0 0-31 4,0 0-18-4,0 0 0 2,0 0-7-2,-59 92 3 2,59-60-4 0,0-7-19 0,0-3-17-2,3-4-12 2,27-8-10 1,1-3-3-1,8-7 1-3,1 0-2 3,-2-4 3 0,1-24-3 0,-2-14 0-2,-10-11-1 2,2-10 0 0,-17 2 1 0,4 10-2 0,-15 20-3-1,2 18-1 2,-3 9 2-3,0 4 4 0,0 0 0 2,0 0 0 0,0 29 1 0,0 13 18-2,0 9-14 3,0 4-2-2,0-8 1 2,0 2 0-4,0-12-1 3,0-7-3 1,0-3-1 0,0-14 1-4,0-6-18 2,0-3-22 1,20-4-44 0,1 0-31-2,8 0-15 2,-22-11-84 1,-4 0-206-2</inkml:trace>
    </iact:actionData>
  </iact:action>
  <iact:action type="add" startTime="47142">
    <iact:property name="dataType"/>
    <iact:actionData xml:id="d43">
      <inkml:trace xmlns:inkml="http://www.w3.org/2003/InkML" xml:id="stk43" contextRef="#ctx0" brushRef="#br1">18799 17308 474 0,'0'0'212'8,"0"0"-53"0,0 0-45-2,0 0-22 2,0 0-23 1,0 0-13-2,0-255-11-1,3 207-11 2,7 5-7 0,-4 16-9 0,-1-3-8-2,12 17-1 2,-1 2 1 0,7 3-6 0,10 8 1-2,-1 0-3 2,7 0-2 0,-2 2-28 0,-1 18-59-2,-11 0-36 2,-25-11-70 0,0-1-208 0</inkml:trace>
    </iact:actionData>
  </iact:action>
  <iact:action type="add" startTime="47369">
    <iact:property name="dataType"/>
    <iact:actionData xml:id="d44">
      <inkml:trace xmlns:inkml="http://www.w3.org/2003/InkML" xml:id="stk44" contextRef="#ctx0" brushRef="#br1">19156 17063 190 0,'0'0'200'7,"0"0"9"0,0 0-13 0,0 0-40 1,0 0-41-2,0 0-41 2,168-2-32 0,-137-21-21 0,-8 1-12-2,-7-6-8 2,-8 2-1 0,-5 1-1 0,-3 8-2-2,0 2-3 2,0 15-13 1,-24 0-2-2,-4 0 12-1,-4 7 9 2,-7 26 36 0,12 4-5 0,6 4 2-2,8 3 7 2,4-3-15 0,9 0-8 0,0-11 0-2,0-6-11 2,22-1-2 0,22-11-3 0,12 1-2-2,-8-13-9 2,9 0-30 0,2 0-32 0,-14 0-9-2,4-13-59 2,-39 1-119 0,-10 4-243 0</inkml:trace>
    </iact:actionData>
  </iact:action>
  <iact:action type="add" startTime="47773">
    <iact:property name="dataType"/>
    <iact:actionData xml:id="d45">
      <inkml:trace xmlns:inkml="http://www.w3.org/2003/InkML" xml:id="stk45" contextRef="#ctx0" brushRef="#br1">20108 17179 399 0,'0'0'187'9,"0"0"-48"-3,0 0-44 0,0 0-23 2,0 0-7 0,0 0-27-2,0 0-12 2,89-504-10 0,-81 418-10 0,5-2-4 0,-5 1 0-2,6 5-1 2,-9 13 1 0,8 18-2 0,-6 14 0-2,-3 14 1 2,9 16 0 0,-13 1 0 0,3 6-1-2,-3 0 4 2,5 0 4 0,3 20 37 0,2 37 3-2,6 18-29 2,-1 6-7 0,-5-5-4 0,3-11 0-1,-6-23-1 0,6-14-2 1,0-11-5 0,2-14 0-2,17-3-1 2,5 0-8 0,7-33 0 0,4-19 5-2,-9-12 2 2,1-9 1 0,0-3 0-2,-10 2 1 3,-4 22-1-2,-13 18 1 2,-9 19 0-2,-4 15 1-1,0 0 1 2,0 20 6 0,0 30 6 0,0 21-11-2,0 13-2 2,0 4 9 0,0-1 8 0,0-6-4-2,0-11-8 2,0-9-4 0,0-6-2 0,0-14-1-2,0-6-14 2,0-16-20 0,0-11-22 0,0-8-62-2,8 0-117 2,5-2-384 1</inkml:trace>
    </iact:actionData>
  </iact:action>
  <iact:action type="add" startTime="48388">
    <iact:property name="dataType"/>
    <iact:actionData xml:id="d46">
      <inkml:trace xmlns:inkml="http://www.w3.org/2003/InkML" xml:id="stk46" contextRef="#ctx0" brushRef="#br1">21210 16729 222 0,'0'0'187'6,"0"0"-10"2,0 0-16 0,0 0-54-2,0 0-30 2,0 0-24 0,-217 139-2 0,212-107-18 0,5 5-19-2,0-12-6 2,29-5-4 0,15-11-4 0,1-9-5-2,7 0-4 2,-9-22-1 0,-15-21 5 0,1-13 1-2,-21-3-2 2,-2-3-3 1,3 11-4-2,-9 20 8 0,0 17 4 0,0 14 1 1,0 0 1 0,0 8 18-2,0 36 6 2,-12 17-5 1,8 11-3-2,-3 7-9-1,1-5-2 2,6-10-6 0,0-19 0 0,0-13-4-2,0-19-20 2,0-13-26 0,29 0-51 0,-20-3-122-2,10-24-114 2</inkml:trace>
    </iact:actionData>
  </iact:action>
  <iact:action type="add" startTime="48874">
    <iact:property name="dataType"/>
    <iact:actionData xml:id="d47">
      <inkml:trace xmlns:inkml="http://www.w3.org/2003/InkML" xml:id="stk47" contextRef="#ctx0" brushRef="#br1">21725 15945 244 0,'0'0'194'2,"0"0"-28"-2,0 0-68 0,0 0-5 0,0 0 24 0,0 0-26 6,5 323-12 2,-5-205-21 0,0 4-13-2,0-11-14 2,0-12-14 0,0-11-10 0,0-16-4-2,0-15-3 2,0-16-1 0,0-18-7 0,0-15-34-2,0-8-28 2,0 0-61 0,0-19-237 0</inkml:trace>
    </iact:actionData>
  </iact:action>
  <iact:action type="add" startTime="49065">
    <iact:property name="dataType"/>
    <iact:actionData xml:id="d48">
      <inkml:trace xmlns:inkml="http://www.w3.org/2003/InkML" xml:id="stk48" contextRef="#ctx0" brushRef="#br1">21881 16725 361 0,'0'0'262'5,"0"0"-160"1,0 0-2 2,0 0 0 0,0 0-50 0,0 0-25 0,-287-74-18-2,242 54-3 2,6 0-4 0,16-4-5 0,3-2-45-2,6-5-63 2,14 19-148 0,0 4-265 0</inkml:trace>
    </iact:actionData>
  </iact:action>
  <iact:action type="add" startTime="49394">
    <iact:property name="dataType"/>
    <iact:actionData xml:id="d49">
      <inkml:trace xmlns:inkml="http://www.w3.org/2003/InkML" xml:id="stk49" contextRef="#ctx0" brushRef="#br1">22129 15985 519 0,'0'0'193'8,"0"0"-62"-1,0 0-56-2,0 0-6 3,0 0-19 0,0 0 0 0,0 545-2-2,-17-466-10 2,6-10-8 0,-2-6-3-2,8-18-8 2,5-18-6 0,-6-16-4 0,6-11-6-2,0 0-3 2,6-5-2 0,24-20 0 0,22-6-2-2,-8 1 3 2,-1 7 1 0,-2 6 0 0,-4 12 0-2,-16 5 0 2,2 0 2 0,-7 5-2 0,-3 35 0 0,-9 16-1-2,6 6 1 2,-4-1 0 0,-3-3 0 0,1-10 1-2,-4-13-1 2,0-13 0 0,0-8-18 0,0-8-44-2,0-6-58 2,0 0-85 0,0 0-183-2</inkml:trace>
    </iact:actionData>
  </iact:action>
  <iact:action type="add" startTime="49776">
    <iact:property name="dataType"/>
    <iact:actionData xml:id="d50">
      <inkml:trace xmlns:inkml="http://www.w3.org/2003/InkML" xml:id="stk50" contextRef="#ctx0" brushRef="#br1">22617 17224 291 0,'0'0'261'6,"0"0"-98"2,0 0-38 0,0 0-30-2,0 0-29 2,0 0-14 0,199-680-12 0,-199 517-15-2,0-2-15 2,-17-2-7 0,-27 21-3-2,-4 17-1 3,-11 24-27-2,-5 33-59 2,31 72-118-2,10 0-579-1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50:31.8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act:action type="add" startTime="4944">
    <iact:property name="dataType"/>
    <iact:actionData xml:id="d0">
      <inkml:trace xmlns:inkml="http://www.w3.org/2003/InkML" xml:id="stk0" contextRef="#ctx0" brushRef="#br0">315 3768 520 0,'0'0'113'7,"0"0"-26"-1,0 0 8 2,0 0-16 0,0 0 14 0,0 0 0-2,0 0-14 2,87 0-10 0,-57 0-16 0,1 0 1-2,2 10-13 2,11-6-1 0,3 2-2 0,13 3 3 0,7-4 1-2,9-5-4 3,10 0-9-2,7 0-3 0,4 0-3 0,9 0 4 1,5 0-5 0,12 3 4-2,8-3-1 3,8 0-7-2,3 0 2 2,9 0-5-4,3 0-2 3,-1 0 4 0,-12 0 3 0,-21 0-4-2,-20 8 1 2,-16 4 11 0,-7-4 3 0,-10 1-7-2,-4-8-8 2,-9-1 2 0,-6 0-8 0,-7 0-2-2,1 0-2 2,-9 0 0 0,0 0-1 0,-10 0 1-2,1 0-6 2,-7 0 0 0,-7 0 0-2,0 0 0 2,-7-1 0 0,-3 1 0 0,0 0 0 0,0 0 0-2,0 0 0 2,0 0 0 1,0 0-49-2,0 0-79-1,-19 21-89 2,2-5-108 1,-2 9-366-2</inkml:trace>
    </iact:actionData>
  </iact:action>
  <iact:action type="add" startTime="10539">
    <iact:property name="dataType"/>
    <iact:actionData xml:id="d1">
      <inkml:trace xmlns:inkml="http://www.w3.org/2003/InkML" xml:id="stk1" contextRef="#ctx0" brushRef="#br1">21313 9108 407 0,'0'0'400'8,"0"0"-242"0,0 0-70-1,0 0-13 0,0 0-14 1,0 0 3-1,0 0 14-1,-20 10-18 2,37-32 11 1,22-13-1-1,2 0-5-2,8-1-6 3,-1-4-8-2,11-2-3 2,2 0-2-4,12-3-9 3,-5 3-10 0,4-2-6 1,-4 0-7-4,12-6 0 3,1-6-5 0,16-3 4 0,-7-3 0-2,4 0-5 4,-7 6 5-4,-5 5 6 3,-7 10 5-4,-3 7-5 4,-3 6-4-2,4 2-15 2,4 1 0-4,3-8 0 3,4-8 0 0,16 1 0 1,4-4 0-4,-2 0 0 3,-2 9 0 0,-4 5 0 0,-12 7 0-2,-7 6 0 2,-9 3 0 0,9-3 0 0,-1 1 0-1,-6-1 0 1,4 3 0 1,3-1 0-2,-9 5 0 0,4-5 0 0,2 10 0 1,-4 3 0 0,-5 2 0-2,-16 0 0 3,-18 0 0-2,-15 0 0 0,-6 0 0-1,-7 0 0 2,-3 0 0 0,0 0 0 0,0 0 0-2,0 0 0 2,0 0 0 0,0 0 0 0,0 0 0-2,0 0 0 2,0 0 0 0,0 0 0 0,0 0 0-2,0 0 0 2,0 0 0 0,0 0 0 0,0 0 0-2,0 0 0 2,0 0 0 0,0 0 0 0,4 0 0-2,12 0 0 2,3 0 0 0,-6 0 0 0,1 0 0-2,-9 0 0 2,3 0 0 0,-8 0 0 0,0 0 0-2,0 0 0 2,0 0 0 0,0-4 0 0,-31-17 0-2,-26-16 0 2,-23-3 0 0,-1-1 0 0,7 6 0-2,0 1 0 2,18 4 0 0,12 7 0 0,8 6 0-2,16 6 0 2,2 2-4 0,14 4 1 0,4 3-3-2,0-2 5 2,0 2 1 1,0 2 5-2,0 0 2-1,22 0-5 2,27 19-2 0,6 15 0 1,13 3 0-3,-10 0 0 3,-1 1 0-1,-7-1 0 0,-6 2 0-2,-8 1 0 3,-8-1 0-2,-15-3 0 1,-13-3 0-3,0 4 0 4,-21-2 0-1,-32-2 0 0,-11 1 0-3,0-6 0 4,0-3 0-1,8 1 0 0,10 0 0-2,12-7-5 2,14 6-77 0,16-7-62-1,4-3-53-1,0-15-108 1,27 0-292 1</inkml:trace>
    </iact:actionData>
  </iact:action>
  <iact:action type="add" startTime="12025">
    <iact:property name="dataType"/>
    <iact:actionData xml:id="d2">
      <inkml:trace xmlns:inkml="http://www.w3.org/2003/InkML" xml:id="stk2" contextRef="#ctx0" brushRef="#br1">25740 6935 783 0,'0'0'180'6,"0"0"-56"1,0 0-7 5,0 0-18-7,0 0 5 1,0 0-42 1,0 0-12 2,81 270 3-2,-45-156-5-1,12 11-15 2,4 4-6 0,9 9 1 1,1-7-1-3,-4 0-1 2,2-15 3 0,-12-25-10 0,-15-20 0-2,-10-31-1 2,-16-18-9 0,-7-14 5 0,0-6-11-2,0-2-3 2,0 0 0 0,0 0-2 0,0-14-4-2,-23-44 6 2,-20-33-2 0,-5-27 2 0,-12-20 0-2,-9-10 2 2,1-1-2 0,-9 2-1 0,0 19 1-2,13 6 0 2,1 19-1 0,9 12 2 0,15 16-2-2,11 12 0 2,12 25 0 0,9 15 1 0,7 15 0-2,0 5 0 2,0 3 2 0,0 0 1 0,0 0-2-1,0 3 4 0,0 36-1 1,7 20-3 1,16 12 0-4,14 13 0 3,-1 12 0 0,12 10 2 0,8 13-2-2,4 6 8 2,8 7 1 0,4 4 1 0,2-8 2-2,-7-12 0 2,-11-15-6 0,-12-28-1 0,-19-20 1-2,-9-18-2 2,-15-18 0 0,-1-8-5 0,0-9-1-2,0 0 1 2,0 0 0 0,0 0-1 0,0 0-2-2,0 0-2 2,-1-21-4 0,-36-36 8 1,-6-24 0-4,-1-22 0 4,-9-21-2-2,5-5 1 1,-4-4-3-2,8 7 2 2,11 12-2 0,5 16 4 0,5 20-4-2,6 20 2 2,1 21-2 0,9 14 1 0,-2 9-2-2,5 6 3 2,1 2 1 0,3 3 2 0,0 3 0-2,0 0 1 2,0 0 3 0,0 0-2 0,0 44 6-2,0 20-6 2,20 17 0 0,7 8 0 0,5 10-2-2,9 2 1 2,-5-3 1 0,2-3-3 0,-8-10 3-2,4-14-2 2,-13-10 0 0,-12-17 0 0,-3-6-2 2,-3-11 1-5,-3-8-3 5,0-9 0-5,0-7-2 0,0-3-3 4,0 0-1-1,0 0-16 0,0 0-2-2,0-22 4 2,0-15 11 0,0 4 3 0,0 2 1-2,0-4 3 2,0 4-1 0,-3 7 2 0,-7 1 1-2,7 4 4 2,1 5 0 0,2 1 0 0,0 5 1-1,-3 3-1 0,-10-4 1 1,8 6-1 0,-16-2 1-2,7 0 0 2,-2-2 0 0,3 0 0 0,-7-4 1-2,-7 7 1 2,0 2-2 0,2 2 3 0,-7 0-3-2,5 2 2 2,-9 30 4 0,8 5-2 0,-5 1 1-2,-4 6 0 2,7 2-3 0,-3-11 2 0,8 1-3-1,-4-15-1 0,19-4 1 1,1-9-2 0,5-4 0-2,4-4 3 2,0 0 4 0,0 0 3 0,0 0 6-2,36-7-7 2,5-28-7 0,5-9 0 0,11-16-2-2,1-2 5 2,5 3-4 0,-6 8 11 0,-11 14-1-2,-12 12 3 2,-14 11-3 0,-13 6-2 0,-7 8-6-2,0 0-1 2,0 0 2 0,-14 31-2 0,-43 26 0-2,-17 12-1 2,-8-1-1 0,2-9 0 0,6-5 0-2,19-15 0 2,6-8 0 0,23-12 1 0,12-11-2-2,10-1 2 2,4-7-2 0,0 0 2 0,16-7-1-2,29-31 0 2,27-16 1 0,-1-5-3 0,6 0 3-1,-13 9-2 0,-12 13 1 1,-27 17 0 0,-18 11 0-2,-7 9 0 1,0 0 0 2,-30 37-3 0,-41 17 2-4,-12 13 2 3,-1-1-1 0,4-2 0 0,6-10 2-2,24-16-2 2,12-16 2 0,19-10-2 0,12-9 0-2,7-3 0 2,7-26 1 0,53-35 2 0,24-18-3-1,10-2 2 0,-14 12-2 0,-17 29 0 2,-29 14 0-3,-21 17 1 2,-6 9 3 0,-7 0-4 0,-7 11 0-2,-37 34-2 2,-12 9 2 0,-8-1 2 0,7-8-2-2,10-6 0 2,12-7 0 0,13-19 2 0,16-1-1-2,6-12 4 2,0 0-3 0,0 0 1 0,28-22-1-2,11-10-2 2,0 7 0 0,-9 8-3 0,-18 7-13-2,-9 10-44 2,-3 0-97 0,0 0-137 0,0 0-117-2</inkml:trace>
    </iact:actionData>
  </iact:action>
  <iact:action type="add" startTime="14455">
    <iact:property name="dataType"/>
    <iact:actionData xml:id="d3">
      <inkml:trace xmlns:inkml="http://www.w3.org/2003/InkML" xml:id="stk3" contextRef="#ctx0" brushRef="#br1">26862 7623 811 0,'0'0'185'6,"0"0"-63"1,0 0-36 2,0 0-24-2,0 0 10-1,0 0-16 2,0 0 4 0,140 61-8 0,-101-44 4-2,9 1 7 2,9 2-7 1,2 0-5-1,2 4-10-2,6 0-15 2,2-4-9 0,-1-5-5 0,6 0 1-3,-4-1-4 4,8 3 7-1,-1-1 2 0,3-1-4-1,0-1 0 0,-4-8 1 1,6-4-5 0,-3-2-2-2,1 0-3 2,4 0 2 0,10 0 0 0,-2-6 2-2,19-13-3 2,-2-6-3 0,8-6 0 0,-1 0-1-2,-7-3 3 3,3 9 0-2,-14 3 3-1,2 5 4 4,0 2 0-4,-3 4-5 2,-13-6-5 0,-1 0-2-1,-5-5-2 0,-7-4 0 1,6-4 0 0,6-4 2-2,4-4-2 2,0-11 2 0,8-3 0 0,-9-2 0-2,10-6-1 2,-15 4 1 0,-2 6 0 0,-6 4 0-2,-5 7 1 2,-7 9-1 0,-2 2 0-2,-15 4 0 2,-2 4 0 0,-6 4 0 0,-8 5-1 0,-7 3 1-1,-6-1 0 2,1 6-1-3,-12 0 0 0,-4-1 0 2,3 4 1 0,-3 0-1 0,0 0 1 0,0 0-2-2,0 0 0 2,0 0-4 0,0 0-1 0,-20 0-3-2,-40 0 2 2,-25 21 8 0,-22 2 2 0,-18-3-2-2,-7-3 0 2,-1-6 0 0,5-5 2-2,11-1-1 2,17-5 0 0,26 0-1 0,20 0 1 0,18 0-2-2,19 0 1 2,14 0-2 0,3 0 2 0,0 0 1-2,0 0 3 2,42 0 0 0,26-5-1 0,29-7-3-2,20 7-2 2,7 2 2 0,0 3 0 0,-8 0 3-2,-17 0-1 2,-7 10-2 0,-28 5 1 0,-7-7 1-1,-17 3-2 0,-12-2 2 1,-2-1 0-2,-6-2 0 2,6-1-2 0,-13 1 3 0,2-3-3 0,-2 0 2-2,-10 0 2 2,-3-1-2 0,0-2-1 0,0 6-1-2,0 5 0 2,0 12 0 0,-41 14 0-2,-15 10 2 2,-20 7-1 0,-5 1-1 0,-6 2 2-2,6 1-2 3,4-1 3-2,13-5-3 1,12-12 2 0,15-9 0-2,13-10-2 2,17-12 1 0,7-8-1 0,0-1-1-2,0 0-1 2,0 0-6 0,0 0-11-2,0 0-59 2,0 7-50 0,0-2-72 0,0 3-119 0</inkml:trace>
    </iact:actionData>
  </iact:action>
  <iact:action type="add" startTime="30417">
    <iact:property name="dataType"/>
    <iact:actionData xml:id="d4">
      <inkml:trace xmlns:inkml="http://www.w3.org/2003/InkML" xml:id="stk4" contextRef="#ctx0" brushRef="#br0">10453 3252 626 0,'0'0'187'8,"0"0"-67"-1,0 0-25 2,0 0-36-4,0 0-9 4,0 0 1-1,0 0-22 0,0 60-5-3,0-19-2 4,0-3-11-1,0 1 1 0,0 8-9-2,0-3 0 2,-4 1 0 0,1-9-2-1,1-8 2 0,-6-8 0 1,5-8 2-1,3-7 1 2,0 0 3-4,0-2 8 4,0-3 5-2,0 4-2 2,0-4-6-4,0 0-4 3,11 0 2 0,1 0 7 0,8 0 0-2,0 1 3 3,9 9-4-2,-8-3-5 1,5 3-1-1,-2-8-2 0,10-2-2 1,2 0 7 0,5 0 5-2,2 0 1 3,4 0 3-1,9 0-3 0,-2 0 2-2,-6 0-4 2,8 0-4 1,-8 0-5 0,4-2-2-4,-4-5 1 3,-2 3-6 0,5 0 4 0,-10 4-1-2,8 0 2 2,-3 0 0 0,-1 0 1 0,7 0 2-1,-4 0-4 0,4 5 1 2,-4 5-4-2,-4-5 1-1,5 4-1 3,-1-6-3-2,-8-1 0 1,4 1 0-2,-3-1-1 3,-2-2 1-1,10 3 0 0,-8-3 0-3,2 0-1 3,-2 0 1 0,2 0 0 1,-2 0-1-3,2 0 0 1,-7 0 1 1,5-3 2 0,0 3-1-1,-1 0-2 0,2 0 1 2,-4-2-1-2,-2 2 1-1,3-8 0 2,-4 4-1 0,-5-1 0 1,7 2 0-4,-4 1 0 4,-3-2 2-1,4 4-2-2,-7-3 1 2,13 3 0 0,-10 0-1 0,-4 0-1 0,-1 0 1-4,-5 0-1 4,0-3 2 0,1 3-1 0,-5-1 0-2,-1-3 1 2,-7 4-3 0,-5 0 3 0,2 0-2-2,0 0 2 2,-2 0-2 0,-2 0 3 0,-1 0-4-2,0 0 3 2,0 0-1 0,0 0 0 0,0 0-2-2,0 0 1 2,0 0 2 0,0 0-2 0,3 0 1-2,6 0-1 2,-6 0 2 0,5 0-2 0,-5 0 1-2,10 0-4 2,-10 0-2 0,-1 0 5 0,6 0 1-2,-8 0-2 2,3 0 2 0,-1 0-3 0,5 0-1-2,2 0-4 2,1 0 0 0,0 0 1 0,-4 0 2-2,-5 0 3 2,2 0 0 0,1 0 1 0,-4 0-1-2,0 0 1 2,0 0-2 0,0 0-3-2,0 0 2 3,0 0-1-2,0-17-2 1,6-16-1 0,1-18 7-2,-4-16-1 2,13-7 2 0,-3-2 0 0,-1 9 0-2,4 16 1 2,-3 21-1 0,-9 13 0 0,3 9 1-2,-7 5-1 2,3 3 0 0,3 0-46-2,-6 0-84 2,0 0-39 0,0 0-89 0,3 0-362-2</inkml:trace>
    </iact:actionData>
  </iact:action>
  <iact:action type="add" startTime="35654">
    <iact:property name="dataType"/>
    <iact:actionData xml:id="d5">
      <inkml:trace xmlns:inkml="http://www.w3.org/2003/InkML" xml:id="stk5" contextRef="#ctx0" brushRef="#br0">5720 3293 275 0,'0'-6'255'5,"0"6"-120"3,0 0-34 0,0 0-25 0,0 0-17-2,0 0-7 2,0 0 2 0,0 0 3 0,0 0 2-3,0 0-10 4,0 0-5-1,0 0-9 0,0 0-13-2,0 10-4 2,0 10-11 0,0 10-3 0,0 1-2-3,0 2 0 3,0 1-2 1,0-2 1-2,0-5 1 0,0 0-2 1,0 5 1 1,0 2-1-2,0-1 1-1,0 4-1 2,0-12 2 0,0-3-2 0,0-2 0-2,0-6 0 2,0 6 1 0,0 0-1 0,0-3 0-2,0 0 0 3,0-6 0-2,0 3 0 2,0-6 1-4,0 0 0 3,0-5 0 0,0 1-1 0,0-2 2-2,0-2 2 2,0 0 4 0,0 0 12 0,10 0 11-2,9 3-14 2,6 1-12 0,2 0 0 0,13 0 8-2,-3-2 1 2,2-2-1 0,5 0-2 0,7 0 2-2,-1 0-4 2,3 0-2 0,3 0 1 0,-4 0-1-2,8 0 2 2,1 0 2 0,-2 3 10 0,0 2-7-2,-1 2 0 2,6-5 0 0,1 1-9 0,4-1 2-2,-3-2-2 2,7 0-1 0,-5 0 2 2,1 0 4-6,0 3-6 4,-9 0 3 0,0 3 1 0,4-1 0-2,-5-2-4 3,-2 0 1-2,-1-3-4 1,-7 0 0-2,8 0 1 2,-1 0 2 0,1 0 0 4,7 0 0-9,0-3-1 4,-2-4 3 1,-4 6-1 0,-2 1 2-2,1 0-3 2,-9 0 0 0,4 0 0 0,-1 0-2-2,-1 0-1 2,0 0-1 0,6 0 1 0,-5 0 0-2,0 0 1 2,1-6-2 0,-4-2 0 0,1 3 2-2,-6 1 0 2,1-2-1 0,-3 1-1 0,2 3 1-2,-2-5-1 2,-1 6 0 0,1-6 0 0,-1 5 1-2,0-2 0 2,0-2-1 0,-4 5 0 0,-2-3 0-2,-7 2 1 2,-1 2-1 0,5 0 0 0,-5 0 1-2,4 0-1 2,-2 0 1 0,-2-6-1 0,3 6 0-2,-2-4 0 3,-5 3 1-2,0 1-1 2,4-4 1-4,-11 4-1 3,2 0 1 0,3 0-1 0,-1 0 0-3,3 0 0 4,-3 0 0-1,10 0 0 0,-9 0 0-2,12 0 0 2,-3 0 0 0,1 0 0 0,1 0-1-2,-2 0 1 3,-12 0 0-2,0 0-1 1,-11 0 1-2,-4 0 0 2,-2 0 0 0,0 0 0 0,0 0 0-2,0 0 0 2,0 0-1 0,0 0 2 0,0 0-3-2,0 0 2 2,0 0 0 0,0 0-1 0,0 0-1-2,0 0 1 2,0 0-2 0,0-8-3 0,0-12 1-2,8-12 3 2,-5-12 2 0,-1-3 1 1,4 5-1-4,-6 3 0 3,13-1 0 0,-6 5 0 0,9 3 0-2,-3 3-3 2,-2 7-23 0,5 0-49 0,0-1-55-2,-7 6-56 2,-3 14-68 0,1 3-282 0</inkml:trace>
    </iact:actionData>
  </iact:action>
  <iact:action type="add" startTime="42233">
    <iact:property name="dataType"/>
    <iact:actionData xml:id="d6">
      <inkml:trace xmlns:inkml="http://www.w3.org/2003/InkML" xml:id="stk6" contextRef="#ctx0" brushRef="#br0">8227 3650 83 0,'0'0'286'6,"0"0"-172"2,0 0-36 0,0 0 14 0,0 0-39-2,0 0-14 2,-189 46-3 0,154-46 9 0,0 0 8-2,6 0 21 2,5 0 3 0,-2 4-2 0,16 10-4-2,-6-2-12 2,3-4-19 0,8-1-12 0,5-5 6-2,0 1 1 1,21 2 12 1,39-2 2 0,40-1-35-1,37-2-9 1,16 0 0 0,20 0 0 0,17-5 4-2,-3-12 2 2,-19 0-3 0,-14 7 2 0,-41-1-2-2,-29-1 2 2,-36 3 4 0,-17 4-5 0,-20 2-2-2,-11 3-5 2,-3 0-2 0,-57 0-9-1,-33 23 9 0,-54-1 2 1,-32-5 0 0,-25-5 4 0,-8-7 1-2,6-5 1 2,25 0 3 0,38 0-5 0,41 0 1-2,36 2-3 2,28 4-3 0,25-4 2 0,13-2-2-2,0 0 12 2,30 0 32 0,62 0 0 0,57 0-41-2,42 0-3 2,31 0-2 0,4 0 1 0,-21 0 0-2,-37 0 3 2,-28 0-2 0,-43 9 0 0,-33 4 1-1,-32-3-1 0,-23-5-1 1,-9-1-1-1,-38-4-13 0,-49 0 5 1,-51 0 3 0,-33 0 6 0,-18-15-2-2,3-2 2 2,19 6 0 0,37 5 0 0,33 4 1-2,43 2-1 2,25 0 1 0,29 0 0 0,20 0 7-2,76 0 7 2,45 0-9 0,47 0-5 0,25 0 0 0,-11 0 1-2,-26 0-1 2,-48 0-1 0,-47 0 2-2,-40 0-2 2,-25 0 0 0,-16-3-2 0,-16-6-12-2,-49-4-11 2,-33-12 21 0,-28-1-1 0,-11 6 5-2,-4 3 0 2,5 12-1 0,24 5 2 0,22 0-1-2,45 0 1 2,24 0 0 0,16 0 0 2,5 0 5-6,44 0 9 4,47 0-2 0,42 0-10 0,21-13-3-2,-3 0-1 2,-18-4 1 0,-31 6 0 0,-40 5 1-2,-37 4-1 2,-25 2 0 0,0 0-7 0,-68 12-14-2,-48 12 13 2,-41 4 7 0,-11-3-1 0,-23-1 2-2,22-3 0 2,14 0 2 0,34-1-1 0,34-1-1-2,37-8 2 2,27-4 0 0,23-7 1 0,0 0 2-2,29 0 12 2,35-7-7 2,7-8-8-4,6 5 0 0,-14 1-2 2,-13 6 1 0,-14 0 0 0,-24 1-1-2,1 2 0 2,-10 0 0 0,-3 0-3 0,0 0-3-2,0 0-5 2,0 0-10 0,0 0-48 0,-3 19-70-2,-10-11-29 2,5 4-237 0</inkml:trace>
    </iact:actionData>
  </iact:action>
  <iact:action type="add" startTime="45597">
    <iact:property name="dataType"/>
    <iact:actionData xml:id="d7">
      <inkml:trace xmlns:inkml="http://www.w3.org/2003/InkML" xml:id="stk7" contextRef="#ctx0" brushRef="#br0">8528 7278 310 0,'0'0'202'6,"0"0"-46"2,0 0-35-1,0 0-52 1,0 0-17-2,0 0 29 3,0 0 14-2,33 112-4 2,-25-82-6-4,-6 0 0 3,9-3-24 0,-6 0-7 1,-3-10-12-3,9-12-6 2,-2-2-5 0,10-3 1 0,19 0-5-2,21 0-10 1,25 0 6 2,29-23 13-1,15-1 1-2,25-2-1 2,8 0-7 0,3 9-1 0,-19 4 1-2,-9 7-6 2,-34 6-4 0,-18 0-2 0,-16 0-8-2,-23 0-4 3,-17 0 1-2,-1 0-6 1,-15 0 0-2,-9 0-5 2,7 0-2 0,-10 0-4 0,0 0-14-2,3 0-23 2,-3 0-47 0,0 0-70 0,0 0-50-2,0 0-121 2</inkml:trace>
    </iact:actionData>
  </iact:action>
  <iact:action type="add" startTime="46729">
    <iact:property name="dataType"/>
    <iact:actionData xml:id="d8">
      <inkml:trace xmlns:inkml="http://www.w3.org/2003/InkML" xml:id="stk8" contextRef="#ctx0" brushRef="#br0">15654 7152 547 0,'0'0'211'8,"0"0"-72"-2,0 0-63 1,0 0-32 1,0 0-11 0,0 0 13-1,0 0 2 0,13 110-6 2,-13-85-3-1,0 0-5-2,0-3-3 1,0 2-7 1,3-3-7 1,7-4-5-4,-3 0-4 3,0-6-1 0,12-8-4 0,18-3-1-2,3 0-1 3,20 0 6-2,14 0-4-1,14-7 7 4,15 3 12-3,7 4 7 1,-6 0-4 0,4 0-1-2,8 0-3 2,-3 0-10 0,-2 0-2-2,17-3-3 2,-2-7 1 0,-9 1-4 0,-12 0 1 0,-12 0 6-2,-21 4 2 2,-4 5 7 0,-7-3 0 0,-15 3-10-2,-2 0-3 2,-4 0 0 0,-2 0-6 0,3 0 0-2,-5 0 2 2,-9 0-1 0,2 5 0 0,-5 5 3-2,-7-5 0 2,-10-5-1 0,-1 2 4 0,0-2-4-2,1 0-3 2,-4 0-1 0,-3 0-2 0,2 0 1-2,9 0 2 4,-7-17 0-4,10-11 0 1,-7-5-1 0,-3-1-6 1,5 4-4 0,-6-2-33-2,-3 7-83 2,0 22-99 0,0 3-118 0</inkml:trace>
    </iact:actionData>
  </iact:action>
  <iact:action type="add" startTime="50480">
    <iact:property name="dataType"/>
    <iact:actionData xml:id="d9">
      <inkml:trace xmlns:inkml="http://www.w3.org/2003/InkML" xml:id="stk9" contextRef="#ctx0" brushRef="#br0">14606 11126 402 0,'0'0'132'8,"0"0"11"-1,0 0-13 1,0 0-37-2,0 0-21 3,0 0-18-2,-1245 79-7 1,1003-79-9-2,5 0-19 5,26-7-9-6,21 7 1 3,25 0-7-2,25 0-1 3,39 0 1-2,24 3-4 1,38 14 9-1,17-5 9 1,12-4 7 0,10-2 1-1,12 2 5-1,70 6 13 2,66-1-41 0,42 2 1 0,52-7-4-1,35-4-2 1,20-1 1 0,12-3 1 0,-10 2 0-2,-34-2 3 2,-26 2 0 1,-45 4 3 17,-36 1 7-26,-32 3 3 0,-40 2-5 3,-30-7-2 4,-32 0-1-1,-22-5 1 2,-2 6-9 0,-46 0-3 0,-63 2 1-2,-63-3 2 3,-53-5 0-2,-36 0 0 1,-20 0-3-2,-4 0 3 2,15 0 0 0,45 0 2 0,45-2-2-2,47 2 0 2,45 0 0 0,28 0-1 0,23 2-7-2,26 5-7 2,11-5-34 0,0-2-71 0,8 0-79-2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50:31.846"/>
    </inkml:context>
    <inkml:brush xml:id="br0">
      <inkml:brushProperty name="width" value="0.05292" units="cm"/>
      <inkml:brushProperty name="height" value="0.05292" units="cm"/>
    </inkml:brush>
  </inkml:definitions>
  <iact:action type="add" startTime="15444">
    <iact:property name="dataType"/>
    <iact:actionData xml:id="d0">
      <inkml:trace xmlns:inkml="http://www.w3.org/2003/InkML" xml:id="stk0" contextRef="#ctx0" brushRef="#br0">11359 14605 674 0,'0'0'255'8,"0"0"-111"-2,0 0-45 2,0 0-30 0,0 0-39 0,0 0-14-2,0 0 19 2,-200-34 6 0,80 34-6 0,8 0 1-2,-1 19-4 3,13 3-13-2,16 5-2-1,11-2 0 2,26 5 4 0,9-3-5 0,15 3-1 0,7 4-2-2,16 4 3 2,0 11-4 0,39-2-5 2,32 10 1-6,29-3-5 4,10 0 0 0,-6 10-3 0,-6-2 4-2,-19 7 0 2,-34 4 9 0,-25-3 2 0,-20 1 4-2,-21-6-4 2,-62-13-2 0,-18-8-9 0,-23-17-3-2,-3-17-2 2,1-10 1 0,24 0-5 0,15 0-16-2,28 0-36 2,24-1-74 0,35-25-40 0,0 12-108-2,35-3-64 3</inkml:trace>
    </iact:actionData>
  </iact:action>
  <iact:action type="add" startTime="15947">
    <iact:property name="dataType"/>
    <iact:actionData xml:id="d1">
      <inkml:trace xmlns:inkml="http://www.w3.org/2003/InkML" xml:id="stk1" contextRef="#ctx0" brushRef="#br0">12349 15363 537 0,'0'0'188'7,"0"0"-107"-1,0 0 35 2,0 0-49 0,0 0 5 0,0 0 5 0,-515 84-20-3,408-33-5 4,20 3-20-1,28-7-12 0,24-2 10-2,19-5 3 1,16-6-4 2,3-4-7-3,58-6-4 2,16-20-13 0,10-4-5 0,7 0-4 1,-7-41-3-4,-8-20 1 3,-18-14 2 0,-4-6-2-2,-18 0 4 2,-14 13 0 1,-12 20 2-2,-10 26-1 1,-3 19 1-2,0 3 0 2,0 37 4 0,-26 39 15-2,-5 25-6 2,4 9 3 0,-2-5-3 0,8-4-1 0,14-19-1-2,-9-14-5 2,16-23-6 0,0-17 0 0,0-11-6-2,0-17-19 2,13 0-63 0,18-45-107 0,-14 9-62-2,2-1-509 3</inkml:trace>
    </iact:actionData>
  </iact:action>
  <iact:action type="add" startTime="16442">
    <iact:property name="dataType"/>
    <iact:actionData xml:id="d2">
      <inkml:trace xmlns:inkml="http://www.w3.org/2003/InkML" xml:id="stk2" contextRef="#ctx0" brushRef="#br0">12581 15748 407 0,'0'0'397'6,"0"0"-222"2,0 0-96 0,0 0-44-3,0 0-24 4,0 0-4-1,16-54 18 0,-16 2 4-2,4-5-3 2,12-5-7 0,4 13-2 0,1 0-11-2,3 6 3 2,8 17-2-1,-7 3 0 2,-2 14 0-4,-3 9-1 4,1 0 6-1,-2 39 10 0,-6 23-12 0,-6 17-10-2,3-3 5 2,-10-2-2 1,0-22 7-2,0-15 1-1,0-20 2 2,3-12-6 0,1-5-2 0,8 0-5-2,11-27-2 2,5-33 0 0,9-8-1 0,-1-7 2-2,4 10-1 3,0 17 2-2,-2 18 0 1,-8 16 0-2,-1 14 4 2,-4 0-3 0,-6 27 2 0,-2 29-3-2,-7 11-1 2,3 7-2 0,-10-3-9 0,-3-13-42-2,0-7-25 2,0-11-48 0,0-38-68-2,0-2-254 2</inkml:trace>
    </iact:actionData>
  </iact:action>
  <iact:action type="add" startTime="16930">
    <iact:property name="dataType"/>
    <iact:actionData xml:id="d3">
      <inkml:trace xmlns:inkml="http://www.w3.org/2003/InkML" xml:id="stk3" contextRef="#ctx0" brushRef="#br0">13683 15572 555 0,'0'0'195'6,"0"0"-107"2,0 0-53 0,0 0-16-2,0 0-19 2,0 0-1 0,0 0-5 0,252-281-3-2,-252 261 6 2,-12 15 2 0,-11 1 1-2,-18 4 4 2,-9 0 10 1,-4 25 11-2,-5 18 2 6,5 7-5-12,9 4 9 7,13-1 8 0,9 0 9 1,23 0 11-4,0-2 6 3,0-4-17 0,20 0-12 0,19-9-18-2,9-10-15 2,12-8-3 0,11-14-1 0,4-6-45-2,-47 0-81 2,8-13-131 0</inkml:trace>
    </iact:actionData>
  </iact:action>
  <iact:action type="add" startTime="17919">
    <iact:property name="dataType"/>
    <iact:actionData xml:id="d4">
      <inkml:trace xmlns:inkml="http://www.w3.org/2003/InkML" xml:id="stk4" contextRef="#ctx0" brushRef="#br0">16248 14279 451 0,'0'0'415'7,"0"0"-247"4,0 0-53-7,0 0-30 5,0 0-33-3,0 0-17 2,0 0 9-2,-258-36-15 2,135 63-3 0,6 17-8 0,14 13-5-2,10 14 4 2,32 13 8 0,13 20 5 0,15 15-3-2,20 6 2 2,7-1-9 2,6-14-6-4,29-8-3 0,39-11-6 2,35-6-3 1,30-7-1-2,12-7-1-1,12-18-8 2,-14-17 2 0,-8-16 4 0,-28-20 0-2,5 0-1 2,-24-52-7 0,-3-25 0 0,-9-9-3 0,-16-2 1-2,-22 13 6 2,-18 19 4 0,-13 18 1-2,-7 14 1 2,0 9-1 0,0 0 1 0,-43 5 1-2,-21 1 8 2,-20 4 0 0,-6 5 7 0,-1 0 5-2,6 0 11 2,9 0 12 0,3 5-3 0,12 4-10-2,21-3-12 2,3-2-8 0,14 0-10 0,16-2-1-2,3-2-2 2,4 0-10 0,0 0-29 0,32 0-69-2,27 4-73 2,-26 1-87 0,-5 0-367 0</inkml:trace>
    </iact:actionData>
  </iact:action>
  <iact:action type="add" startTime="18548">
    <iact:property name="dataType"/>
    <iact:actionData xml:id="d5">
      <inkml:trace xmlns:inkml="http://www.w3.org/2003/InkML" xml:id="stk5" contextRef="#ctx0" brushRef="#br0">17286 15341 235 0,'0'0'528'8,"0"0"-365"-1,0 0-59-1,0 0-6 2,0 0-41 1,0 0-24-1,281-11-14-2,-233-20-4 2,-9-11-7 0,-3 2-1 0,-15 1-4-2,-17 2-3 2,-4 10-2 0,0 4-4 0,-27 9-4-2,-30 14 0 2,-15 0 10 0,-1 28 3 0,-7 25 2 1,8 8 11-4,8 1 11 3,15 4 16 0,17-4-5-2,12-7-6 2,17-1 3 0,3-10-2 0,3-4-2-2,44-9-10 2,26-8-10 0,11-15-11 0,10-8-3-2,-2 0-19 2,0-17-29 0,-15-17-22 0,-14 1-39 0,-19 2-30-2,-41 20-83 2,2 1-613 0</inkml:trace>
    </iact:actionData>
  </iact:action>
  <iact:action type="add" startTime="18968">
    <iact:property name="dataType"/>
    <iact:actionData xml:id="d6">
      <inkml:trace xmlns:inkml="http://www.w3.org/2003/InkML" xml:id="stk6" contextRef="#ctx0" brushRef="#br0">18623 15067 187 0,'0'0'530'8,"0"0"-398"0,0 0-31-2,0 0 4 1,0 0 1 2,0 0-26-1,-434 136-3-2,369-90-14 1,24 6-9 2,27 10-12-2,14 4-9 1,0-2 3-1,32-12-13 1,37-17-8 0,2-16-9-2,5-19-2 2,-2 0-4 0,-15-31-1 1,-11-27-3-4,-8-18-3 3,-13-6-4 0,-13 4-7 0,-11 14-17-2,-3 15-10 2,0 16-18 0,0 13-54 0,-17 11-46-2,6 9-61 4,7 0-289-4</inkml:trace>
    </iact:actionData>
  </iact:action>
  <iact:action type="add" startTime="19344">
    <iact:property name="dataType"/>
    <iact:actionData xml:id="d7">
      <inkml:trace xmlns:inkml="http://www.w3.org/2003/InkML" xml:id="stk7" contextRef="#ctx0" brushRef="#br0">18960 15624 396 0,'0'0'214'6,"0"0"-29"2,0 0-83 0,0 0-43 0,0 0-32-2,0 0-14 2,16 57-2 0,-16-105 30 0,0-19 14-2,0-18-23 2,21-4-9 0,2-7 0 0,1 6-9 0,8 17-5-2,-9 17 1 1,-1 19 3 2,-6 20 7-3,-12 11-7 2,-1 6-1 0,6 13 9 0,-6 36 6-2,-2 16-26 2,2 14 0 0,10 2 2 0,-5-7-2-3,5-10 2 4,-9-19 2-1,-1-21 3 0,8-12-4-2,-2-12 2 2,7 0-3 0,9-17-3 0,11-32-1-2,5-22-5 2,2 1 3 0,12 4 2 0,-7 16 1-2,6 19 0 2,-11 20 3 0,-5 11 0 0,-12 0 7-2,-6 28 13 2,0 26-10 0,-6 5-10 0,-12 2-3-2,-2 1 0 2,0-8 1 0,0-2-2 0,0-12 0-2,0-11-6 2,3-16-33 0,-1-7-62 0,9-6-35-2,-11 0-123 2,2-19-325 0</inkml:trace>
    </iact:actionData>
  </iact:action>
  <iact:action type="add" startTime="19840">
    <iact:property name="dataType"/>
    <iact:actionData xml:id="d8">
      <inkml:trace xmlns:inkml="http://www.w3.org/2003/InkML" xml:id="stk8" contextRef="#ctx0" brushRef="#br0">19968 15324 488 0,'0'0'215'6,"0"0"-69"2,0 0-39-2,0 0-32 2,0 0-39 0,0 0 0 0,277-213-15-2,-267 193-17 2,-10 6-3 0,0 3-1 0,-37 7 0-2,-21 4 0 2,-1 0 4 0,-13 5-3 0,11 36 1-2,0 12 4 2,17 9 24-1,21 9 22 2,6 0 9-2,17 1 3 0,4-8-13 1,50-7-15 0,8-10-4-2,3-13-16 2,12-14-14 0,7-20-2 0,5 0-9-2,-8-37-44 2,-10-30-90 0,-16-9-7 0,-51 36-91-2,-4 4-273 2</inkml:trace>
    </iact:actionData>
  </iact:action>
  <iact:action type="add" startTime="20230">
    <iact:property name="dataType"/>
    <iact:actionData xml:id="d9">
      <inkml:trace xmlns:inkml="http://www.w3.org/2003/InkML" xml:id="stk9" contextRef="#ctx0" brushRef="#br0">20784 13689 444 0,'0'0'134'6,"0"0"7"2,0 0-30-3,0 0-14 4,0 0-21-1,0 0-7 0,23 144-1-2,-23-43-11 2,0 17-9 0,0 16-15 0,0 18 7-2,10 19-10 2,-3 4 3 0,-1-9-12 0,-6-21-6-2,0-29-13 2,0-27-1 2,0-27-1-4,0-17-8 0,0-17-16 2,0-16-63 0,15-12-50 0,-1-4-87-2,-5-26-449 3</inkml:trace>
    </iact:actionData>
  </iact:action>
  <iact:action type="add" startTime="20492">
    <iact:property name="dataType"/>
    <iact:actionData xml:id="d10">
      <inkml:trace xmlns:inkml="http://www.w3.org/2003/InkML" xml:id="stk10" contextRef="#ctx0" brushRef="#br0">21027 14762 502 0,'0'0'169'6,"0"0"-107"1,0 0 57 1,0 0-11-1,0 0-57 1,0 0-22 0,-350-78-16 0,283 78-11-3,20 0-2 4,20 0-14-1,14 10-59 0,13 7-100-2,0 3-178 2</inkml:trace>
    </iact:actionData>
  </iact:action>
  <iact:action type="add" startTime="20726">
    <iact:property name="dataType"/>
    <iact:actionData xml:id="d11">
      <inkml:trace xmlns:inkml="http://www.w3.org/2003/InkML" xml:id="stk11" contextRef="#ctx0" brushRef="#br0">21342 15580 711 0,'0'0'71'4,"0"0"22"4,0 0-1 0,0 0-5 0,0 0-17-2,0 0 3 2,0-351-4 0,0 283-4 0,0 18-20-2,0 10-16 2,10 12 9 0,25 8-11 0,4 10-3-2,17 6-13 2,11 4-8 0,11 0-3 0,-1 12-11-2,6 7-46 3,-5-2-82-2,-56-14-45 1,0 3-112-2</inkml:trace>
    </iact:actionData>
  </iact:action>
  <iact:action type="add" startTime="20996">
    <iact:property name="dataType"/>
    <iact:actionData xml:id="d12">
      <inkml:trace xmlns:inkml="http://www.w3.org/2003/InkML" xml:id="stk12" contextRef="#ctx0" brushRef="#br0">22787 14647 234 0,'0'0'371'4,"0"0"-179"4,0 0-50 0,0 0-58 0,0 0-42-2,0 0-12 2,65 250 9 0,-105-124 10-1,-8 18-8 0,-1 19 0 1,5 8-6 0,3 1-1 0,1-19-2-2,5-25-24 2,8-36-4 0,-7-21-4-1,11-29-1 0,10-19-11 1,6-21-26 0,7-2-46 0,0-28-64-2,7-11-87 2,12-10-158 0</inkml:trace>
    </iact:actionData>
  </iact:action>
  <iact:action type="add" startTime="21287">
    <iact:property name="dataType"/>
    <iact:actionData xml:id="d13">
      <inkml:trace xmlns:inkml="http://www.w3.org/2003/InkML" xml:id="stk13" contextRef="#ctx0" brushRef="#br0">22658 15555 521 0,'0'0'102'8,"0"0"51"-3,0 0-68 4,0 0-31-2,0 0 6 1,0 0 3-2,13-214 13 2,-40 164 9 0,-18-4-21 0,-6-3-22-2,-6-7-20 2,-4-9-14 0,-11-11-7 0,4-8 0-2,4-7-1 2,15-2-26 0,42 69-104 0,7 9-175-3</inkml:trace>
    </iact:actionData>
  </iact:action>
  <iact:action type="add" startTime="22080">
    <iact:property name="dataType"/>
    <iact:actionData xml:id="d14">
      <inkml:trace xmlns:inkml="http://www.w3.org/2003/InkML" xml:id="stk14" contextRef="#ctx0" brushRef="#br0">9453 14728 128 0,'0'0'648'6,"0"0"-506"2,0 0-22-1,0 0-5 0,0 0-51 1,0 0-18 0,0 0-21-1,-647 109-5-1,523-109-10 3,6 0-7-1,23 0-2-1,16-2-1-1,20-18 1 3,18-5-1-2,18-3 0 2,16-13 0-4,7-25 0 4,0-24 2-2,0-30 0 2,17-33 0-3,22-29-1 2,9-24 2 0,12-15-1 0,1-4 3-2,-2 8-5 2,-14 24 8 0,-5 21-4 0,0 26 4-2,-8 22 4 2,-15 38 2 0,-7 32 5 0,-9 32 0-2,-1 22-1 2,0 0-8 0,-27 44-2 0,-31 40 8-2,-17 27-7 2,-5 8-7 0,9-2 2 0,1-14-2-2,12-18-1 2,18-27-1 0,9-21 1 0,18-20-1-2,13-17 2 2,0 0-1 0,16-42 2 0,29-25 4-2,19-17-6 2,5-7-1 0,-5 7 4 0,0 11-3-2,-21 16 1 2,-5 24 2 0,-9 20 5 0,-19 13 25-2,11 0 15 2,-5 41-18 0,1 21-13 0,6 11-3-2,2-3-4 2,-5-6-6 0,3-3-2 0,3-14-2-1,-4-6-1 0,0-3-4 1,1-8-28 0,0-1-57-2,8-4-67 2,-21-23-95 0,-7 1-280 0</inkml:trace>
    </iact:actionData>
  </iact:action>
  <iact:action type="add" startTime="23256">
    <iact:property name="dataType"/>
    <iact:actionData xml:id="d15">
      <inkml:trace xmlns:inkml="http://www.w3.org/2003/InkML" xml:id="stk15" contextRef="#ctx0" brushRef="#br0">25098 15067 563 0,'0'0'305'8,"0"0"-154"-1,0 0-11-1,0 0-58 3,0 0-21-2,0 0-2 1,236 100-19-1,-135-57-10 1,9-4 2 0,12-9-13 0,9-5-7-2,-5-13 0 2,-2-12 1 0,-6 0-3 0,-6-12-4-2,-24-38-5 2,-11-24-1 1,-18-27 0-2,-17-30-4-1,-3-29 3 2,-2-23-1 0,3-26 1 0,1-13 1-2,7-11 0 2,-9 6 0 0,-3 22-1 0,-8 30-2-2,-2 46 1 2,-12 41 1 0,-1 34 1 0,-8 30 0-2,-5 14 0 2,0 10-1 0,-9 0-1 0,-51 22 2-2,-21 30 8 2,-19 24-3 0,-9 20 2-2,5 8-3 2,13 0 0 0,5-8-3 0,21-15 1 0,22-22-1-2,19-24-1 2,21-25 0 0,3-10 0 0,29-5-2-2,45-43-10 2,26-27 5 0,8-19 5 0,-7-7 2-2,-4 2 0 2,-20 13 1 0,-15 18-1 0,-12 14 0-2,-18 20 2 2,-12 16-2 0,-4 6 4 0,-9 9-1-2,-7 1-1 2,0 0-2 0,0 2 4 0,10 0 7-2,-4 32 22 2,16 38 10 0,5 23-33 0,8 14 0-2,-2-2 4 2,5-18-7 1,-12-11-5-2,-6-19-2-1,-2-13-4 2,-11-7-14 0,-7-19-34 0,0-4-45-2,0-14-64 2,0 0-137 0</inkml:trace>
    </iact:actionData>
  </iact:action>
  <iact:action type="add" startTime="24846">
    <iact:property name="dataType"/>
    <iact:actionData xml:id="d16">
      <inkml:trace xmlns:inkml="http://www.w3.org/2003/InkML" xml:id="stk16" contextRef="#ctx0" brushRef="#br0">2286 494 584 0,'0'0'253'8,"0"0"-135"0,0 0-43-2,0 0-2 2,0 0-26 0,0 0 5 0,0 0 0-2,-161-81 0 2,93 72 1 0,-4 4-4 0,-5 5 13-2,0 0-19 2,-5 0-2 0,0 0-6 0,-2 0-6-2,-3 2-5 2,3 14-4 1,-1 5-7-3,4-2-2 1,1-4-2 1,-1-1 0 0,1-1-2-2,9-3 1 2,1 0 4 0,2-3-7 0,7-2 3 0,-1 0 0-2,5-5-7 2,4 3 4 0,9 1-3 0,7-2 2-2,11 0-2 3,8 1-1-2,2 0-1 1,0 6 3-2,-7 4 0 2,3 5 3 0,-5 1-2 0,-1 6-1-2,-1 0-1 2,0 7 0 0,7-5-1 0,-5 2 0-2,2-1 3 2,4 1-4 0,-1 1 4 0,0 4-3-2,4 3 1 2,1 5-2 0,-1-3 4 0,5 4-3-2,-1-3-1 2,5 4 1 1,3-3 0-1,-2-1 0-1,3-6-1 1,3 4 0 0,0-9 2-3,0 5-1 2,0 3 0 2,0-4-1-1,0 9 1-1,0 0 0-1,0 6-2 2,0-4 2 0,0 0-1-2,0 0 0 2,0-4 0 0,0 1 0 0,0-1 0-2,0 2 0 2,0 2 0 0,0 8 2 0,0 1-2 0,0 7 3-2,0-2-3 2,0 1 1 1,0 0-1-2,0-3 0-1,0 1 0 2,0-1 0 0,0 9 0-2,0 2 1 2,3 3 0 0,-3 3-1 0,6-5 0 0,-2-3 0-2,-4-3 0 2,0-5 1 0,3-3-1 0,-3-6-1-2,3-5 1 2,-2-9 1 0,2-4 0-2,6-5-2 2,-5 2 1 0,3 0 0 1,11 6 2-4,-2 8-2 3,0-1-1 0,1 3 1 0,-7-10 0-2,0-1 1 2,1-13-1 0,-8-8 1 0,7 1 0 0,-5-7 0-2,6-2 1 2,0 4 7 0,9 6-1-2,17 1-1 2,9 3-5 0,12-1 1 0,15-2 0 0,-5 1 3-2,11-1-2 2,-2-3 0 0,3 4 0 0,-3-2 2-2,3-2 0 2,-4 4 1 0,8-5 1-2,5-1-1 2,14-1 2 0,10-1-5 0,4-6 3-1,4-1-3 0,-4 0 5 1,-5 0-3 0,8 0 6 0,9 0-4-2,-2 0-4 2,-2 0-2 0,-9-13-2 0,-19 1 0-2,-11 4 0 2,-11 6 4 1,-7 2 1-4,0 0 0 4,-7 0 1-1,-3 0-3 1,-4-3 1-4,-1 0-1 3,3-3-1 0,-4-2-1 0,1-6-1 0,0-4 1-2,-1 3-1 3,3-5 0-2,-2-4 0-1,-2 6 4 3,3-6-3-1,-3 5 2 0,-11-2-3-1,-1-1 2 0,-1 0-1 1,4 0-1 1,-7-6 0-4,0 3-1 4,-8-4 0-2,-2-2 1 2,-6-2-3-5,8-9-1 5,-8-2 4-2,4-3-2 2,-5-3-1-1,2-6 2-2,-6-3 1 2,5-3 0 0,-1 1-1-3,-5-4 1 3,-3 1-2 1,0 2 1-2,-3-2-2-1,2 6 1 2,-2 2 2 0,0-2 0 1,4-2 0-2,-4-4-1-1,1-15-1 2,-5-7-1 0,-1-8 1-2,-2-7-2 2,0 2 4 0,0 6-5 0,0 4 4-1,0 7-1 0,0 6 0 2,-18 1-1-1,2-4 0-3,-5 0 1 4,-1 0-1-1,-3 1 0 0,-4 1 0 1,-5 5 1-3,0 4-3 2,2 9 1 4,0 12-1-12,9 7-1 7,-3 13 3 1,0 3 0 0,1 3 1-2,-5-3-1 2,0 1 2 0,-11-11-1 0,-11-1 2-2,-8-10 0 2,-1-3 0 0,-18 4 1 0,2-1 1-2,-4 8-2 2,-3 5 0 0,-13 7 2 0,7 11 1-2,-5 6 4 2,-2 6-3 0,7 2 0 0,1 0 2 0,5 0 0-2,-5 0 0 2,-8 0-1 0,-9 2 4-2,-7 9-5 2,-4 3-1 0,2 3-2 0,5 5 2-2,-3-2 0 2,1-1-2 0,-1-4 2 0,-3-7-3-2,8-5 0 2,-8-3 0 0,7 0 3 0,3 0-2-2,12 0 0 2,13 0-1 0,4 0 2 0,7 0-1-2,11 0 1 2,7 0-2 0,0 0 2 0,15 14-1-2,0 8-1 2,11 10-3 0,21 13-20 0,5 16-46-2,0 21-111 2,25-45-104 0,7 2-255 0</inkml:trace>
    </iact:actionData>
  </iact:action>
  <iact:action type="add" startTime="27195">
    <iact:property name="dataType"/>
    <iact:actionData xml:id="d17">
      <inkml:trace xmlns:inkml="http://www.w3.org/2003/InkML" xml:id="stk17" contextRef="#ctx0" brushRef="#br0">1125 4659 372 0,'0'0'505'5,"0"0"-356"3,0 0-54-1,0 0-27 2,0 0-17-3,0 0 26 2,0 0-4 0,402-15-17 0,-272 7 13-2,-7 6 8 2,-5 2-13 0,-11 0-9 0,-13 0-15-1,-14 0-13 0,-21 0-4 1,-15 0-11 0,-19-3-1-2,-12-3-2 2,-8 6-5 0,-5-6-1 0,0 4-3-1,0-13-2 0,0-15-8 1,-29-18 9 0,-40-20 1-2,-20-10 0 2,-15 4-1 1,1 5-4-2,13 15-1-1,16 17-11 2,15 17 5 0,15 10 0 1,15 4 4-2,11 4 7-1,7 2 1 2,6 0 0 0,0 0 0-2,5 0 3 2,0 22 1 0,0 18 3 0,0 14-3-2,0 11 0 2,21 11-1 0,2 10-2 1,0 3 4-4,-1 4 1 3,-3 2-1 0,-6-1 3 0,-2-8-1-2,-2-5-4 2,1-12 0 0,0-14-2 0,-3-18 1 0,-4-17-1-2,6-14 0 2,3-6-1 0,4-9-4-2,11-45-2 2,11-30 3 0,18-32 1 0,4-20-1 0,12-14 1-2,1 7 2 2,12 16-1 0,-9 24-1-2,-17 26 1 2,-10 18 0 0,-17 27 0 0,-7 11 0-2,-15 15 2 2,-8 6 2 0,0 0-2 0,-2 0 2-2,0 0 3 2,0 23-1 0,-27 20 2 0,-37 9-7-2,-29 10 4 2,-18 4 3 0,-18 3-1 0,1-4-2-2,14-6 5 2,14-12-2 0,16-10-3 0,20-15 0-2,14-7-1 2,23-13-2 0,8-2 0 0,15 0-1-2,1 0 0 2,3 0-2 0,0 0-5 0,0 0-10-2,0 0-20 2,0 0-47 0,0 0-87 0,0 0-107-2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54:2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952">
    <iact:property name="dataType"/>
    <iact:actionData xml:id="d0">
      <inkml:trace xmlns:inkml="http://www.w3.org/2003/InkML" xml:id="stk0" contextRef="#ctx0" brushRef="#br0">2099 2588 619 0,'0'0'152'8,"0"0"-85"-2,0 0 21 2,0 0-11 0,0 0-8-2,0 0 7 2,0 0-6 0,-17 0 3 0,10 0-11-2,1 0-10 2,-1-3-12 0,-6 1-6 0,5-2-6-2,-5 2-4 2,-6-1 1 0,11 3-12 0,-8 0 3-2,0 0 1 2,-4 0-1 0,9 0 0 0,-6 0 0 0,4 0-2-2,-1 0 6 2,-2 5-3 0,-2 4-4-2,-1 2-5 2,-1 1-4 0,-3 1 1 0,1 1-4-2,3 0 4 2,3-1-3 0,-1 0 3 1,1-1-4-4,9-2 3 3,-6 4 0 0,3 1 0 0,-4 2 5-2,3-1-5 2,2 3 2 0,-7-2-5 0,8-2 2-2,-6 0-2 2,4 0 0 0,-3 5-1 0,-3 0 1-2,9 2-1 3,-6 0 1-2,1-2-1 1,-1 0 2-2,3-1-3 2,-3 1 3 0,9-3-2 0,-8 3 0-2,5 2 1 2,-2 3 0 0,8 2-1 0,-5 0 0-2,2 0 2 2,1 0-1 0,0-2-1 0,0 0 0 0,-4 3 0-2,5-2 0 4,-9 5 0-4,11 0 1 0,-3 3 1 2,1 7-2 0,0-1 2 0,-6 2-1-2,5 0 1 4,-7-3-1-4,7-2-1 2,2-1 1-2,1 1 4 2,0-3 0 0,0-2 0 0,0 0 3-2,0-4-6 2,0 0 4 0,0-2-5 0,11-1 4-2,7 3-3 2,1 3 2 0,4-2-3 0,-1 1 1-2,10 4 3 2,-5-6-4 0,2-1 1 0,-1-3-1-2,-4-7 3 2,5-1-3 0,-6-5 3 0,5 1-1-2,-2-3 0 2,2 0 0 0,-2-5-1 0,3-1 3-2,-2 0-5 2,-2 0 3 0,4-3-1 0,-2 0 1-2,-3 0-3 2,2 0 1 0,0 0 1 0,3 0-1-2,3 0 1 3,4 0-1-2,-4 0 1 1,4-3-1-2,0-11-2 2,0 1 2 0,5 0-3 0,-5-1 2-2,-1 4 0 2,1-7 0 0,1 2 1 0,-4-2-3-2,2 4 3 2,-2-2-2 0,3-2 2 0,-5 2-3-2,-11-2 2 2,13-3-1 0,-12 3 1 0,2-3 0-2,-3 0 0 3,3 0 0-2,-2-2-2 1,5-1 2-2,-3 2 0 5,2-9 0-6,-5 6 0 3,6-4 0-2,-6-1 0 2,1 4-1 1,-1-1 1-2,-4 1-1-1,1-3 1 2,-1-3-1 0,-4 0 0 0,-1-3 0-2,-3 3 0 2,7 1 1 0,-1-7 0 0,-3 6-1-2,2-5 1 2,-8 2-1 0,-3-2 0 0,4 0-1-2,-6-2 1 2,0 2 1 0,0-1-1 0,0-2 1-2,0 2-1 2,0 7 0 0,0-2 1 0,0 7-2-2,0 1 2 2,-6 1 0 0,2-2-2 0,-6 1 2-2,-3-3-4 2,0-5 2 0,3 0 1 0,-8 0-2-2,7 2 3 2,-4 4-2 0,5 4 2 0,0 1-1-2,0 8 0 2,3 1 0 0,-5 5-1 0,8 0 0-2,-9-1 0 2,5-1-1 0,-5 5 0 0,6-6 3-2,-6 3-4 2,3-2 4 0,-3 1-4 0,5 1 4-2,-5-1-2 2,-2 3 2 0,3-1 0 0,-4-2 0-2,3-1-1 3,1-2 3-2,-4 0-4 1,3-1 3-2,3-2-2 2,-3 4 2 0,3-5-1 0,-3 6 0-2,0 1 0 2,4 3 1 0,-2-2-1 0,0 2 0-2,-6 0 0 2,1 5-1 0,-1-3 2 0,-6 3 0-2,-1 0-1 2,-9 0 1 0,-8 0 0 0,2 0-1-2,-6 0 2 3,-1 0-1-2,-3 0-2 1,1 0 1-2,3 0-1 2,-3 0 0 0,7 0 0 0,7 0 0-2,3 0 1 2,2 0-1 0,3 0-1 0,19 0 0-2,-6 0-30 2,3 0-94 0,0 0-60 0,10 0-61-2,0 12-185 2</inkml:trace>
    </iact:actionData>
  </iact:action>
  <iact:action type="add" startTime="7054">
    <iact:property name="dataType"/>
    <iact:actionData xml:id="d1">
      <inkml:trace xmlns:inkml="http://www.w3.org/2003/InkML" xml:id="stk1" contextRef="#ctx0" brushRef="#br0">2928 3445 456 0,'0'0'173'4,"0"0"-7"4,0 0-22 0,0 0-36 0,0 0 10-2,0 0 1 3,0 0-16-2,-130-62-29 1,81 82-19-2,-2 5-16 2,-3-3-18 0,1 1-9 0,9 3-8-2,4-13-4 2,3-1 1 0,17-7-1 0,7-5-5-2,3 2-30 2,7-2-22 0,3 0-20 0,0 0-58-2,0 0-61 4,7 0-292-4</inkml:trace>
    </iact:actionData>
  </iact:action>
  <iact:action type="add" startTime="7443">
    <iact:property name="dataType"/>
    <iact:actionData xml:id="d2">
      <inkml:trace xmlns:inkml="http://www.w3.org/2003/InkML" xml:id="stk2" contextRef="#ctx0" brushRef="#br0">2966 3571 689 0,'0'0'144'6,"0"0"27"2,0 0-28-1,0 0-54 1,0 0-7-2,0 0-5 2,-394 108-18 0,349-80-18 0,6-1-10-2,7-5-18 2,0-5-8 0,7-2-5 0,8-6-20-2,1-4-56 3,16-5-144-2,0 0-231 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1-10T23:54:28.5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act:action type="add" startTime="1974">
    <iact:property name="dataType"/>
    <iact:actionData xml:id="d0">
      <inkml:trace xmlns:inkml="http://www.w3.org/2003/InkML" xml:id="stk0" contextRef="#ctx0" brushRef="#br0">2833 3988 151 0,'0'0'297'7,"0"0"-216"1,0 0-60 0,0 0-20-2,0 0-1 2,0 0 0 1,0 0 5-2,11 2 53-1,-11-2 53 2,0 0 27 0,0 0 2 0,0 0-22-2,0 0-16 2,0 0-6 0,0 0-30 0,0 0-26-2,-3 0-8 2,-33 3-6 0,-22 2 30 0,-24 2-10-2,-18 0 2 2,-22 10-3 1,-10 0-7-1,0 4 1-2,-1 1-13 2,15-3-2 0,11 1-3 0,10-4-3-2,17-7-2 1,3-1-7 1,19-1 0 1,15-5-6-4,12-2 0 4,16 0-3-2,7 0 0 2,8 0-2-3,0 0 1 2,0 0-14 0,0 0-22 0,0 0-42-2,8 11-82 3,-1 6-132-2,6 7-576 1</inkml:trace>
    </iact:actionData>
  </iact:action>
  <iact:action type="add" startTime="2909">
    <iact:property name="dataType"/>
    <iact:actionData xml:id="d1">
      <inkml:trace xmlns:inkml="http://www.w3.org/2003/InkML" xml:id="stk1" contextRef="#ctx0" brushRef="#br0">2979 8573 581 0,'0'0'370'3,"0"0"-244"5,0 0-25 0,0 0 10 0,0 0 19-2,0 0-48 2,-388 0 8 1,263 12-27-2,-11 0-12 0,4 1-8 0,-4 7-4 1,23-3-18-2,21-3-4 2,20-1-11 0,24-6-3-1,19-2-3 1,17-3-3-1,12-2-32 1,0 0-76 0,21 0-79-2,6 0-99 2</inkml:trace>
    </iact:actionData>
  </iact:action>
  <iact:action type="add" startTime="6192">
    <iact:property name="dataType"/>
    <iact:actionData xml:id="d2">
      <inkml:trace xmlns:inkml="http://www.w3.org/2003/InkML" xml:id="stk2" contextRef="#ctx0" brushRef="#br1">1179 11171 807 0,'0'0'216'7,"0"0"-83"2,0 0-35-2,0 0-43 1,0 0-34-1,0 0 8 2,0 0-2-2,20-7 4 0,-20 7 9 0,-13-1-1 1,-27 1 9 0,-5 0-8-2,-12 0-13 2,-2 0-14 0,2 17-5 0,5 11-3-2,4 6-2 2,10 3 0 0,8 7-1 0,7 0 7-2,5 1-3 2,5 0 4 2,10-5-2-4,3-4 13 1,0-8-1 0,3-1 3 1,38-3 0 0,8-4-10-1,9-3-8 0,5-7-1 1,-5-4-3 0,-2 0 0-2,-10-6-2 2,-1 0-4 2,-8 0-2-2,-10 0-25-3,5-9-30 3,-12 1-54 0,-4-4-37 1,-16 7-116-5,0 0-378 4</inkml:trace>
    </iact:actionData>
  </iact:action>
  <iact:action type="add" startTime="6719">
    <iact:property name="dataType"/>
    <iact:actionData xml:id="d3">
      <inkml:trace xmlns:inkml="http://www.w3.org/2003/InkML" xml:id="stk3" contextRef="#ctx0" brushRef="#br1">1667 10822 799 0,'0'0'199'6,"0"0"-70"1,0 0-57 0,0 0 14 1,0 0-13 0,0 0-22-2,11 191-14 3,-11-152-15-2,0-5-6 2,0-6-10-4,0 1-6 3,0-1 0 0,0-6-4 0,0-3-36-2,0-6-50 2,0-13-82 0,0 0-147 0</inkml:trace>
    </iact:actionData>
  </iact:action>
  <iact:action type="add" startTime="7078">
    <iact:property name="dataType"/>
    <iact:actionData xml:id="d4">
      <inkml:trace xmlns:inkml="http://www.w3.org/2003/InkML" xml:id="stk4" contextRef="#ctx0" brushRef="#br1">2631 11309 717 0,'0'0'275'5,"0"0"-130"3,0 0-18 0,0 0-29 1,0 0-39-2,0 0-4-1,-188 42-6 2,124-42-8 0,-4 0-18 0,7 0-7-1,0 2-9 0,13 1-6 1,9 2-2 0,9-5-3-2,7 3-24 2,12-3-61 0,3 3-39 0,8 3-61-2,0-4-42 2,8 1-630 0</inkml:trace>
    </iact:actionData>
  </iact:action>
  <iact:action type="add" startTime="7362">
    <iact:property name="dataType"/>
    <iact:actionData xml:id="d5">
      <inkml:trace xmlns:inkml="http://www.w3.org/2003/InkML" xml:id="stk5" contextRef="#ctx0" brushRef="#br1">2611 11612 843 0,'0'0'177'8,"0"0"-57"-1,0 0 11 2,0 0-27-4,0 0-27 3,0 0-5 0,-315 64-21 0,246-52-19-2,5-7-23 2,16 1-5 0,15 0-4 0,10-6-1-1,10 0-14 1,13 0-64-1,0-6-47 1,0-5-78-2,11 2-190 3</inkml:trace>
    </iact:actionData>
  </iact:action>
  <iact:action type="add" startTime="7747">
    <iact:property name="dataType"/>
    <iact:actionData xml:id="d6">
      <inkml:trace xmlns:inkml="http://www.w3.org/2003/InkML" xml:id="stk6" contextRef="#ctx0" brushRef="#br1">2872 11103 611 0,'0'0'162'5,"0"0"-28"2,0 0-50 2,0 0-28-2,0 0 7-1,0 0 24 2,29-26 10 0,-17 26-29 0,14 21-50-2,-3 9 15 2,4 5-8 0,7 0-3 1,-4 2-4-4,6 5 5 3,2 7 1 0,4 6-12 0,-1 4-2-2,2 3 1 3,-5-3-6-1,-6-8-2 0,-3-9-2-2,-6-14-1 2,6-9 0-1,-6-15-15 2,2-4-54-3,14 0-33 2,-14-31-84 0,-20 2-91 0,-2-1-389-2</inkml:trace>
    </iact:actionData>
  </iact:action>
  <iact:action type="add" startTime="8061">
    <iact:property name="dataType"/>
    <iact:actionData xml:id="d7">
      <inkml:trace xmlns:inkml="http://www.w3.org/2003/InkML" xml:id="stk7" contextRef="#ctx0" brushRef="#br1">3460 11021 755 0,'0'0'178'7,"0"0"-34"0,0 0-47 0,0 0-29 0,0 0-18 1,0 0-15 1,-491 495-28-4,435-434-6 3,15-6-1 0,13-13-7-2,10-9-49 2,18-33-52 0,0 3-125 0</inkml:trace>
    </iact:actionData>
  </iact:action>
  <iact:action type="add" startTime="8848">
    <iact:property name="dataType"/>
    <iact:actionData xml:id="d8">
      <inkml:trace xmlns:inkml="http://www.w3.org/2003/InkML" xml:id="stk8" contextRef="#ctx0" brushRef="#br1">1085 13270 404 0,'0'0'197'8,"0"0"-68"-2,0 0-12 1,0 0-25 2,0 0-32-4,0 0 8 3,-3-25-5 0,-41 25 27 0,-12 21-21 0,-8 14-15-2,3 10-11 2,5 5-3 0,5 12-13 0,15 6 1-1,9 2-7 0,16-3 1 2,11-8 7-2,0-9-7-1,0-2 3 3,40-8-1-2,20-9-5 0,11-3-9 0,14-8-10 1,-12-8-1 0,-1-12-3-1,-15 0-8 0,-9 0-25 2,-12-4-40-1,-8-21-52-3,-28 7-95 3,0 5-274 0</inkml:trace>
    </iact:actionData>
  </iact:action>
  <iact:action type="add" startTime="9342">
    <iact:property name="dataType"/>
    <iact:actionData xml:id="d9">
      <inkml:trace xmlns:inkml="http://www.w3.org/2003/InkML" xml:id="stk9" contextRef="#ctx0" brushRef="#br1">1691 13006 499 0,'0'0'289'8,"0"0"-115"-1,0 0-58-1,0 0-48 2,0 0-29 0,0 0-15 0,87 67 4 0,-74-37 3-1,-3 5 10 0,-7 1-17 2,-3 6-8-2,0-2-13-1,-19 1-3 2,-25-1-3 1,-12-12 1-4,-8-11 1 4,3-17-8-1,5 0-9 0,15-3-5-3,13-22 0 4,17-1 1-2,11 10 11 1,0 1 11-2,11 11 0 2,21 4 20 0,25 0 7 0,-1 0 0 0,8 17-14-1,-4 5-4 0,-4 0 2 2,-8 0-5-2,-7-2-5-1,-12-7-1 2,-9 3-15 0,-13-8-71 0,-7-8-70-1,0 0-303 0</inkml:trace>
    </iact:actionData>
  </iact:action>
  <iact:action type="add" startTime="9898">
    <iact:property name="dataType"/>
    <iact:actionData xml:id="d10">
      <inkml:trace xmlns:inkml="http://www.w3.org/2003/InkML" xml:id="stk10" contextRef="#ctx0" brushRef="#br1">2259 13613 627 0,'0'0'330'5,"0"0"-154"3,0 0-51 0,0 0-25 0,0 0-49-2,0 0 4 2,249-37-7 0,-197 37-12 0,-5-2-25-2,-7-1-7 3,-15-1-4-2,-9 4-16 1,-13 0-63-2,-3 0-81 3,0 0-112-2,-3 4-554 2</inkml:trace>
    </iact:actionData>
  </iact:action>
  <iact:action type="add" startTime="10130">
    <iact:property name="dataType"/>
    <iact:actionData xml:id="d11">
      <inkml:trace xmlns:inkml="http://www.w3.org/2003/InkML" xml:id="stk11" contextRef="#ctx0" brushRef="#br1">2350 13722 188 0,'0'0'307'8,"0"0"-143"-3,0 0-40 4,0 0 4-2,0 0-1 2,0 0-1-4,118 0-32 3,-79 0-4 0,6 0-35 0,4 0-28-1,-3 0-9 0,-1 0-13 1,-6 0-5 0,-1 0-7-2,-9 0-21 3,-14 0-96-2,-15 0-99 1,0 0-575-2</inkml:trace>
    </iact:actionData>
  </iact:action>
  <iact:action type="add" startTime="10580">
    <iact:property name="dataType"/>
    <iact:actionData xml:id="d12">
      <inkml:trace xmlns:inkml="http://www.w3.org/2003/InkML" xml:id="stk12" contextRef="#ctx0" brushRef="#br1">3071 13328 433 0,'0'0'209'8,"0"0"-56"-3,0 0-50 4,0 0-36-2,0 0-30 2,0 0-3-4,100 61-3 3,-98-29-3 0,-2 7 1 0,0 4-14-2,0 2-4 2,0 3 6 0,-7-6 0 0,-6-3 9-2,13-5 9 2,0-8-11 0,0-9-2 0,0-7-4 1,29-10-6-4,16 0-12 3,10 0-1 0,6-19 1-2,-10-24 0 3,2-6 3-1,-12-16 3 1,-13-1-5-5,-4 7-1 4,-12 12 0 0,-1 16 1 0,-11 14 0-2,0 8-1 2,0 7 0 0,0 2 0 0,0 0-3-1,0 0 1 0,0 0 2 1,0 0 4 0,0 2 4-1,-3 28 23 1,-10 10 12 0,0 21-7 0,8 10-12-2,0 26-11 2,5 16-3-1,0 13-3 2,0 5-4-1,0-8 0-3,0-7-2 4,0-17 1-1,-20-23 0-2,-21-17-2 1,-11-19-3 1,-9-23-3 0,-7-17-19-1,-4 0-13 0,-4-29-40 2,55-4-101-2,2 1-316 0</inkml:trace>
    </iact:actionData>
  </iact:action>
  <iact:action type="add" startTime="16400">
    <iact:property name="dataType"/>
    <iact:actionData xml:id="d13">
      <inkml:trace xmlns:inkml="http://www.w3.org/2003/InkML" xml:id="stk13" contextRef="#ctx0" brushRef="#br2">11587 17314 627 0,'0'0'241'7,"0"0"-132"1,0 0-37 0,0 0-33-2,0 0-21 2,0 0 0 0,0 0 24-2,-90 0-3 2,33 0-5 0,-7 0 10 0,-4-6 0 1,-12-2-13-4,-1-4-10 3,-11-2-9 0,7 7-2 0,9-9-8-2,8 3 1 2,12 1-2 0,16-7-2 1,7-2 2-2,9-1-1-1,17-13 4 3,-2-7 2-2,9-18-1 0,0-8 4 0,0-4 2 2,29-9-7-2,2-7 4-1,18-11-5 3,-1-7 1-1,16-13 2-2,5-1 2 2,-5 5 0 0,-3 0 3 0,-2 6 0-1,-14 10-6 0,-3 6 1 0,-4 17-3 1,-18 14-1 0,-4 15-2-1,-3 12 0 0,-5 13 0 1,-4 5 0 0,-4 9 0-2,3 6 0 2,-3-2-1 0,0 1 0 0,0 3 0-2,0 0-1 3,0 0-1-1,0 0 3 0,0 0 0-3,-20 7 1 4,-21 23 1-2,-3 6 0 1,-15 9-2-2,-2 0 0 2,2-2 0 0,7-6 0 0,5-9 0-1,5-6 0 0,22-10 0 2,2-8 1-2,16-4-2-1,2 0 0 2,0-2-4 0,39-32 4 1,6-5 1-4,11-1 0 4,4 7 3-1,0 7 0-2,-7 4-2 2,-3 4 0 0,-3 5 1 0,-12 2 1 0,-4 5-2 0,-13 2 3-2,-8-1 1 2,-4 5 1-1,1 0 12 0,-3 0 23 0,9 39 13 2,3 23-28-4,8 24-8 3,-4 6-4 0,3-3-3 0,-9-10-2 0,-3-13-8-2,-11-21-1 2,0-15 0 0,0-13-33-2,0-10-82 2,0-7-50 0,0 0-145 0</inkml:trace>
    </iact:actionData>
  </iact:action>
  <iact:action type="add" startTime="17708">
    <iact:property name="dataType"/>
    <iact:actionData xml:id="d14">
      <inkml:trace xmlns:inkml="http://www.w3.org/2003/InkML" xml:id="stk14" contextRef="#ctx0" brushRef="#br2">12297 17005 484 0,'0'0'272'3,"0"0"-167"5,0 0-55 0,0 0-4 0,0 0 10-2,0 0 12 3,-74-14 2-2,30 39-2 2,1 14-6-4,-2 18-10 3,-10 0-17 0,11 7-13 0,4-6-11-2,9-9-4 2,21-8-5 1,2-16-1-2,8 0 3-1,0-11 3 2,36-8 3 0,23-6-8 0,11 0 1-2,-15-20-3 2,1-15 0 2,-15-17-1-2,-8-7 1-2,-11-8-2 3,-18 3 2-2,7 10-1 2,-11 26 0-4,0 14 1 3,0 11-1-1,0 3 0 0,0 0-2-1,0 0 3 2,0 0 0 0,-6 37 7 1,-6 10 6-4,-1 17 9 3,10 0 5 0,-4-12-10 0,7-5-4-2,-6-9-10 3,6-11-1-2,0 2-2 2,0-4 0-4,0-3-9 4,0-2-25-2,16-3-25 1,-3-11-62-2,-9-6-86 3,-1 0-282-2</inkml:trace>
    </iact:actionData>
  </iact:action>
  <iact:action type="add" startTime="18238">
    <iact:property name="dataType"/>
    <iact:actionData xml:id="d15">
      <inkml:trace xmlns:inkml="http://www.w3.org/2003/InkML" xml:id="stk15" contextRef="#ctx0" brushRef="#br2">12430 17499 635 0,'0'0'210'8,"0"0"-78"-2,0 0-48 2,0 0-22 0,0 0-23 0,0 0-2-2,91-239 3 2,-72 222 2 0,-3 7 8-1,-1 3-3-1,-2 7-21 2,1 0-1 0,2 0-4 0,5 32-9-1,-3 12-7 1,0 10-3-1,-8 8-1 2,3-3-1-2,-13-5 0 0,0-9 0 0,0-9-3 2,0-10-27-4,0-16-40 3,0-7-72 0,0-3-62 0,0 0-374-2</inkml:trace>
    </iact:actionData>
  </iact:action>
  <iact:action type="add" startTime="18644">
    <iact:property name="dataType"/>
    <iact:actionData xml:id="d16">
      <inkml:trace xmlns:inkml="http://www.w3.org/2003/InkML" xml:id="stk16" contextRef="#ctx0" brushRef="#br2">13343 17162 536 0,'0'0'304'6,"0"0"-129"1,0 0-83 2,0 0-48-4,0 0 10 3,0 0 10 0,-163 369-7 0,96-266-18-2,0-1-9 2,14-5-5 0,3-9-11 0,10-21-7-2,16-11-5 2,7-22-1 0,14-23-1 0,3-11-4-2,0 0-29 2,0-7-48 0,19-37 14 0,1 0-18-2,-2-7-43 3,-15 29-77-2,-3 3-273 1</inkml:trace>
    </iact:actionData>
  </iact:action>
  <iact:action type="add" startTime="18988">
    <iact:property name="dataType"/>
    <iact:actionData xml:id="d17">
      <inkml:trace xmlns:inkml="http://www.w3.org/2003/InkML" xml:id="stk17" contextRef="#ctx0" brushRef="#br2">12935 17038 324 0,'0'0'230'7,"0"0"-34"-1,0 0-56 2,0 0-35 0,0 0-15 0,0 0-12 1,27 54-22-4,-9 3 5 3,5 4-1 0,-6 7-12-2,6-2-13 2,-7-4-10 0,-11-5-14 0,6-8-9-2,-11-11-2 3,0-11-5-2,0-6-28 2,0-19-53-4,0-2-57 4,0 0-53-2,0 0-482 1</inkml:trace>
    </iact:actionData>
  </iact:action>
  <iact:action type="add" startTime="19731">
    <iact:property name="dataType"/>
    <iact:actionData xml:id="d18">
      <inkml:trace xmlns:inkml="http://www.w3.org/2003/InkML" xml:id="stk18" contextRef="#ctx0" brushRef="#br2">14164 17331 432 0,'0'0'376'6,"0"0"-195"2,0 0-94-1,0 0-27 1,0 0-35-1,0 0 1 1,-18-40 24-1,-28 40 0 0,-18 0 2 1,-8 34-10 0,11 7-8-2,-3 6-10 2,10 3-9 0,15-6-5 0,18-1 0-2,10-12-5 3,11-4-2-2,0-9 2 2,48-4-4-3,12-14 1 2,1 0-2 0,5-6 0-1,1-33-1 1,-8-17 1-1,-11-15 0 1,-3-21 0 0,-9-21 0-2,-12-16-3 2,-7-4 2 0,-17 13-1 0,3 36-1-2,-3 29-3 2,0 31 4 0,0 18-1-1,0 6 1-1,0 23 2 3,0 41 7-1,0 32 0 0,-3 19 1-3,-1 9 0 4,1-7 3 0,-5-4 11-1,3-23-6-2,5-11-3 2,-8-14-5 0,-2-18-5 0,7-13-3-2,3-14-2 2,0-14-1-1,0-6-38 0,0 0-36-1,21-11-33 2,-5-9-70 0,-12 1-182 0</inkml:trace>
    </iact:actionData>
  </iact:action>
  <iact:action type="add" startTime="20241">
    <iact:property name="dataType"/>
    <iact:actionData xml:id="d19">
      <inkml:trace xmlns:inkml="http://www.w3.org/2003/InkML" xml:id="stk19" contextRef="#ctx0" brushRef="#br2">14526 17577 822 0,'0'0'281'6,"0"0"-144"2,0 0-52-2,0 0-65 3,0 0-20-2,0 0-22 1,44 147-88-2,-44-147-88 3,-2 0-403-2</inkml:trace>
    </iact:actionData>
  </iact:action>
  <iact:action type="add" startTime="20399">
    <iact:property name="dataType"/>
    <iact:actionData xml:id="d20">
      <inkml:trace xmlns:inkml="http://www.w3.org/2003/InkML" xml:id="stk20" contextRef="#ctx0" brushRef="#br2">14526 17156 588 0,'0'0'295'7,"0"0"-146"-1,0 0-83 1,0 0-36 1,0 0-30 1,0 0-6-4,19-67-30 4,-19 70-82-1,0 5-159 0</inkml:trace>
    </iact:actionData>
  </iact:action>
  <iact:action type="add" startTime="20646">
    <iact:property name="dataType"/>
    <iact:actionData xml:id="d21">
      <inkml:trace xmlns:inkml="http://www.w3.org/2003/InkML" xml:id="stk21" contextRef="#ctx0" brushRef="#br2">14778 17746 649 0,'0'0'251'5,"0"0"-121"3,0 0-50 1,0 0-15-1,0 0-15-2,0 0-9 1,9-227-3 1,-9 193 13 0,0 7-5-2,19 0-4 2,-3 16-5 0,9-3-14 0,-5 12-12-2,16-1-8 3,-6 3-3-2,4 0-3 2,6 0-56-4,-3 5-83 3,-4 9-44 0,-26-8-137 0,-4-2-449-2</inkml:trace>
    </iact:actionData>
  </iact:action>
  <iact:action type="add" startTime="20880">
    <iact:property name="dataType"/>
    <iact:actionData xml:id="d22">
      <inkml:trace xmlns:inkml="http://www.w3.org/2003/InkML" xml:id="stk22" contextRef="#ctx0" brushRef="#br2">15248 17495 445 0,'0'0'344'7,"0"0"-156"-2,0 0-88 3,0 0-53-1,0 0-25 2,0 0-15-4,161-7-7 4,-148-6-1-2,-6-11-5 1,-7 3-14-2,0-8-26 4,0 1-40-4,0 4 3 3,-4 7-6-3,-22 10 15 2,-3 7 26 0,4 0 44 0,-5 0 4-3,1 17 26 4,1 11 36-2,2 6 16 1,12 3-15-2,5 2 17 3,5-7 5-2,4 15-24 3,0-11-11-4,0 3 5 3,23-3-12-2,17-7-11 1,1-9-31-2,8-10-1 1,-1-10-19 1,-4 0-32 1,-4 0-23-3,-1-17-67 2,-34 4-130 0,0 1-348 0</inkml:trace>
    </iact:actionData>
  </iact:action>
  <iact:action type="add" startTime="21306">
    <iact:property name="dataType"/>
    <iact:actionData xml:id="d23">
      <inkml:trace xmlns:inkml="http://www.w3.org/2003/InkML" xml:id="stk23" contextRef="#ctx0" brushRef="#br2">15944 17485 407 0,'0'0'218'6,"0"0"-18"1,0 0-54 1,0 0-54 0,0 0-32-2,0 0-1 3,-290 160-17-2,278-128 1 2,9-4-2-4,3-1-6 4,0-3-6-2,13-5-19 1,29-6-10-2,14-8-14 3,-3-5-16-2,-6 0-37 1,-10 0-12-2,-14-24-58 2,-18 7-136 0,1 1-312 1</inkml:trace>
    </iact:actionData>
  </iact:action>
  <iact:action type="add" startTime="21584">
    <iact:property name="dataType"/>
    <iact:actionData xml:id="d24">
      <inkml:trace xmlns:inkml="http://www.w3.org/2003/InkML" xml:id="stk24" contextRef="#ctx0" brushRef="#br2">16255 16718 252 0,'0'0'262'5,"0"0"-85"3,0 0-103 0,0 0 35-2,0 0-47 3,0 0 16-2,-26 169-16 1,13-94 1-2,6 13-5 3,-6 4-8-2,9 4-6 2,-1-3-24-4,-9-10-2 3,12-9-15 0,-8-6-3 0,2-18-10-1,-1-11-48 0,-4-10-51 1,13-29-95 0,0 0-415-1</inkml:trace>
    </iact:actionData>
  </iact:action>
  <iact:action type="add" startTime="21830">
    <iact:property name="dataType"/>
    <iact:actionData xml:id="d25">
      <inkml:trace xmlns:inkml="http://www.w3.org/2003/InkML" xml:id="stk25" contextRef="#ctx0" brushRef="#br2">16342 17349 610 0,'0'0'326'7,"0"0"-211"1,0 0-92-2,0 0 29 2,0 0 5 0,0 0-26 0,-330-27-20-1,265 27-9 0,5 0-2 1,17 0-46 0,34 0-109-2,9 0-199 2</inkml:trace>
    </iact:actionData>
  </iact:action>
  <iact:action type="add" startTime="22072">
    <iact:property name="dataType"/>
    <iact:actionData xml:id="d26">
      <inkml:trace xmlns:inkml="http://www.w3.org/2003/InkML" xml:id="stk26" contextRef="#ctx0" brushRef="#br2">16457 17544 763 0,'0'0'260'7,"0"0"-122"1,0 0-53-4,0 0-37 5,0 0-32-2,0 0-14 2,16 259-2-4,-23-237-52 4,-6-14-65-2,10-8-134 1,3 0-565-2</inkml:trace>
    </iact:actionData>
  </iact:action>
  <iact:action type="add" startTime="22242">
    <iact:property name="dataType"/>
    <iact:actionData xml:id="d27">
      <inkml:trace xmlns:inkml="http://www.w3.org/2003/InkML" xml:id="stk27" contextRef="#ctx0" brushRef="#br2">16525 17267 375 0,'0'0'246'8,"0"0"-106"-1,0 0-75 2,0 0-47-4,0 0-18 3,0 0-2 0,28-99-40 0,-28 99-134-1,4 0-354 0</inkml:trace>
    </iact:actionData>
  </iact:action>
  <iact:action type="add" startTime="22441">
    <iact:property name="dataType"/>
    <iact:actionData xml:id="d28">
      <inkml:trace xmlns:inkml="http://www.w3.org/2003/InkML" xml:id="stk28" contextRef="#ctx0" brushRef="#br2">17073 17471 498 0,'0'0'170'6,"0"0"-63"0,0 0 14 1,0 0-40 1,0 0-9 0,0 0-6-2,-265 143-10 2,231-119-10 0,14-5 11 1,16-6-16-4,1-1-7 3,3 5-3-1,0 3-8 1,11 0-13-2,26 2-10 3,3-8-5-2,1-9 1 3,-2-5 4-6,-7 0 0 4,-7-17 0 0,-5-24-5 0,3-11 2-2,-7-6-7 2,-15 5-16 0,-1 5-15 0,0 17-31-1,0 14-24 0,0 17-87 1,0 0-189 0</inkml:trace>
    </iact:actionData>
  </iact:action>
  <iact:action type="add" startTime="22790">
    <iact:property name="dataType"/>
    <iact:actionData xml:id="d29">
      <inkml:trace xmlns:inkml="http://www.w3.org/2003/InkML" xml:id="stk29" contextRef="#ctx0" brushRef="#br2">17216 17814 542 0,'0'0'237'8,"0"0"-80"0,0 0-59-3,0 0-18 3,0 0-14 0,0 0-5 0,118-188-7-2,-118 188-12 3,3 0-14-2,6 0-10 2,-1 31-18-4,11 14-16 3,-6 5 5 0,-3-1-15 0,0-5-19-2,-7 0-14 2,-3-7-38 0,0-7-44 0,0-30-133-1,0 0-334 0</inkml:trace>
    </iact:actionData>
  </iact:action>
  <iact:action type="add" startTime="23682">
    <iact:property name="dataType"/>
    <iact:actionData xml:id="d30">
      <inkml:trace xmlns:inkml="http://www.w3.org/2003/InkML" xml:id="stk30" contextRef="#ctx0" brushRef="#br2">20566 14711 699 0,'0'0'193'7,"0"0"-111"1,0 0 1 0,0 0-17-2,0 0-23 2,0 0-9 0,0 0 0-2,-991 74 1 2,797-74-12 0,11 0-5 0,18-10-2-2,29 8-13 3,22 2-2-2,42 0 0 1,23 0 1-2,30 0-1 2,19 0-1 0,0 0-1 0,72 6 1 0,33 5 10-1,35 4-8 0,37 3 1 1,12 9-2 0,8 0 2-1,-2 0-3 0,-29-3 1 2,-33-4-1-1,-26-7 4-2,-33-1 12 3,-27-4 1-2,-14-4-1 1,-29-3-9-3,-4 5-7 4,-4-3-2-2,-69 0 1 2,-35 1 1-4,-49-4 2 3,-36 0 1 0,-15 0-1-2,-5 0 0 3,27 0-2-1,38 0-1-1,39 1 0 1,44 11 1-2,30-4 0 2,35 1 0 0,29 2 2 0,71 3-2-2,48 3 0 3,49 0 2-2,11-3 0 0,-10-3-2 0,-28 1 0 2,-60-7 0-2,-45 0 13 2,-30-2 12-4,-35 4 7 3,0 3-22 0,-62 7-8 0,-59 1-2-1,-34-5 0 0,-29-4 3 2,-3-7-2-2,13 0-1-1,34-2 0 2,37 0-2 0,42 0 1 0,36 0-2-2,25 0-13 2,32-2-72 0,22-3-107 1,12 3-308-3</inkml:trace>
    </iact:actionData>
  </iact:action>
  <iact:action type="add" startTime="25086">
    <iact:property name="dataType"/>
    <iact:actionData xml:id="d31">
      <inkml:trace xmlns:inkml="http://www.w3.org/2003/InkML" xml:id="stk31" contextRef="#ctx0" brushRef="#br2">27595 14854 550 0,'0'0'344'5,"0"0"-206"3,0 0-40 0,0 0-30 1,0 0-36-4,0 0-7 4,186 0 24-2,-65-4-1 2,23-19-13-4,33-2 0 3,7 2 6 0,-6 6-1-2,-14 6 1 3,-44 11 1-2,-31 0-5 1,-40 0 2-2,-30 0-3 2,-19 0-17 0,0 0-14 0,-36 17-5-2,-69 8-15 2,-54 4 9 0,-43-11 4 1,-19-8 0-1,-6-10-1-2,32 0 1 2,27 0 2-1,46 2-3 2,45 6 0-4,44 1-2 3,15-4 1 0,18-5 0-2,38 0-6 3,52 0-2-2,55 0 11 2,29-2 1-3,21 2 0 2,-13 0 0 0,-35 8 2 0,-34 15 0-2,-36-1 2 1,-45-2-1 1,-20 0 3 0,-12-4-6-1,-36 1-2 0,-51 0-7 1,-44-2 7 0,-25-8 2 3,3 3-1-7,14-3 1 3,35 1 0 1,27 4 1 0,41-7 1-1,31 0 0 0,5-5 4 2,85 0 2-2,52 0 0-1,50-7-8 2,28-10 1 0,-8 6 2 1,-17 5 2-4,-47 3 15 4,-59 3-9-2,-43 0-6 2,-41 0-5-4,-27 0-8 4,-87-23-61-2,-45-13-40-1,62 14-92 2,8 5-141 0</inkml:trace>
    </iact:actionData>
  </iact:action>
  <iact:action type="add" startTime="28324">
    <iact:property name="dataType"/>
    <iact:actionData xml:id="d32">
      <inkml:trace xmlns:inkml="http://www.w3.org/2003/InkML" xml:id="stk32" contextRef="#ctx0" brushRef="#br0">16089 1150 688 0,'0'0'208'8,"0"0"-107"-1,0 0-23 2,0 0-39-4,0 0-12 3,0 0 11 0,0 0 2 0,3 0 24-2,-6 0-7 2,-15 0-3 0,-2 0-7 0,-6 0 2-2,-9 0-14 2,-7 0-6 0,4 0-8 0,-5 0-9-2,-3 10-1 2,-1 8-3 0,4 4 2 0,-1 5-3-2,4 8 4 4,2-1-4-3,-1-2-3 1,3 9-2-2,4 0 2 2,0 0-4 0,7 3 0 0,2-2 2-1,0-1 0 0,5-1 1 1,2 0-3 0,0-7 5-2,9 1-1 2,6-2 6 0,1-4 0 0,0-2 1-2,0 1 3 2,0 4 0-1,0-1 1 2,1 6 1-3,22 5 3 2,-2 4-7 0,2 2-2 0,-3-2-1-2,6-3-1 2,2-6 1 0,-2-2-2-1,4-6 3-1,-2-3 0 4,4-1 2-4,0-3-2 2,7 3 2-1,-1-7-5 0,8-4 0 1,10-7-5 1,1-6 1-3,7 0 1 1,0 0-2 1,9 0 4 1,-10-12 1-3,-2-2 8 2,0-3-4 0,-2 4-1 0,-16-1-5-2,-5-1 1 2,-4 2-3 0,-8-4-3 0,-9-17 0-3,-4-20-5 3,-3-19-1 1,-10-17 2-1,0-7 2-2,0-8-2 2,0 6 4 1,0 5-3 0,-10 4 0-3,-19 4-7 2,4 11-14-1,-11 13-17 2,-7 15-28-3,-14 16-32 2,-8 14-34 1,29 17-64-2,12 0-234-1</inkml:trace>
    </iact:actionData>
  </iact:action>
  <iact:action type="add" startTime="29578">
    <iact:property name="dataType"/>
    <iact:actionData xml:id="d33">
      <inkml:trace xmlns:inkml="http://www.w3.org/2003/InkML" xml:id="stk33" contextRef="#ctx0" brushRef="#br0">19321 2307 393 0,'0'0'177'5,"0"0"-75"3,0 0-16 0,0 0-8 0,0 0-17-1,0 0 6 0,-100-25 14 1,60 25-9 0,0 0-16-2,-2 5-4 2,-4 10-12 0,-8 0-1 0,-5 5-9-2,-2 3-12 3,5 5-8-2,8 9-1 2,-4 8 2-4,20 8 6 3,0 7 2 0,11 3 0 1,1 5-3-3,7 2-3 2,6-1-4 0,0-5-4 0,7 1-2-1,0-7-3 0,0 2 1 1,0-7 0-1,7 0 0-1,29-3 8 2,9 1 10 0,22-3 9 1,10-4-9-4,15-8-4 4,-3-15-7-2,11-17 1 2,-6-4 0-4,-7-12-1 3,9-38-3 0,-15-15-1 0,-4-15 2-2,-11-15-5 2,-15-23-1 0,-31-12-1 0,-17-6 0-1,-3 0-1 0,-17 18-1 1,-38 20-2 0,-13 23-16-2,-12 18-57 2,-14 23-69 0,55 34-124 0,7 0-563-1</inkml:trace>
    </iact:actionData>
  </iact:action>
  <iact:action type="add" startTime="30620">
    <iact:property name="dataType"/>
    <iact:actionData xml:id="d34">
      <inkml:trace xmlns:inkml="http://www.w3.org/2003/InkML" xml:id="stk34" contextRef="#ctx0" brushRef="#br0">16089 5744 565 0,'0'0'122'7,"0"0"-29"-1,0 0 2 2,0 0-44 0,0 0-4 0,0 0 1-1,0 0-18 0,-399 72-3 1,332-32-4 0,-2 8-1-2,14 5 7 2,1 3-6 0,11 6-4 0,9 0-1-2,15-3 7 2,12 3 2 0,7 0 17 1,0 0-3-4,26 2-11 4,28 1-6-1,10-7-8-1,13-7-7-1,-1-16-2 2,-2-16 2 1,16-16-3-1,-9-3-4-1,-4-12-2 0,-7-27 1 1,-12-6 1-1,-15-5 0-1,-4-11-1 2,-18-10 1 1,-1-11-4-1,-7-14 3-2,-9-5-2 3,4 2-1-3,-8 22-12 3,0 17-53-3,0 32-53 1,-8 28-65 1,-5 0-494 1</inkml:trace>
    </iact:actionData>
  </iact:action>
  <iact:action type="add" startTime="31521">
    <iact:property name="dataType"/>
    <iact:actionData xml:id="d35">
      <inkml:trace xmlns:inkml="http://www.w3.org/2003/InkML" xml:id="stk35" contextRef="#ctx0" brushRef="#br0">19298 6641 634 0,'0'0'248'4,"0"0"-103"4,0 0-61 0,0 0-38 0,0 0-18-2,0 0 0 3,0 0-6-2,-278 44-9 2,189-14 3-2,-2 14-6-1,10 10 10 2,14 17 6 0,13 11 0 0,18 11-2-2,16 6 1 3,20 0 3-2,0 10-8 3,20-1 11-5,50 1-6 3,17-12 0 0,14-27 6 0,20-20 1-2,-8-30-10 2,-6-20-2 0,-3-10-10-1,-1-52-5 0,-13-32 1 1,-13-26-5 0,-26-26-1-1,-15-15-2-1,-32-4-1 2,-4 13-2 0,-4 23 3-1,-43 28-9 1,-22 27-36-1,-2 30-85 1,33 44-96 1,3 0-210-4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6DAC-DD57-4775-BC3A-DFAEE845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BDCB7-A03E-41FF-A550-4AB0365D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A8A4-64EA-40D1-B03F-98EC572C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1A2C-3191-44D0-A15C-9F59C2C3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AF6-EC59-46B2-A49E-1B626B97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6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492A-76C3-456D-A856-6B1E614A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41AF-7BE0-4F3C-AF99-8B992B21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7EFB-AFC5-4DCF-AC33-CB53E5D3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7FD2-BCC0-47DE-A489-039ADC8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0F26-F056-4AEE-BEED-867E2FDA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5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2038C-EB7A-47FA-9A47-8E25CBD4D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2CA13-0B31-41D4-B703-77C5FC8F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8C32-3789-4E0A-8F84-D8490120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A6D5-D36B-466F-852E-B58A1AA8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56E2-2212-4C75-8FF4-8F267F8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74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9D80-C99F-423F-A87D-D6963CDB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4E5A-B9AA-49B1-8679-B1F1E2C4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2291-99BB-426F-83D8-6EC127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48B2-A2CD-4AD5-A0AF-576530A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3A7A-90A9-47B9-AB33-D69C7E3F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3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CFA7-4AAC-4517-94DF-C50F6AE6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71F6-A8AD-4328-AD0F-3C7727C7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1B05-E8A4-4496-820F-3BA8DEA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9DA3-2FC7-45CB-825F-B098D6A5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6838-F23A-4E27-8BC6-ED1F9BB4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03F6-E414-439D-A675-48E4959B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5064-981F-416D-A46D-8195BFC01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35806-C044-40D5-B16C-C1629D20E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2255-33A7-4E5B-85FB-7291F72F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8C0C-EDB3-4E6F-8F9A-BB1170E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04E2F-D5DD-4F26-8219-283280A4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7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473D-0520-45D2-AE2B-820C6279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AB92-B23F-4867-95D0-A39C9FE4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DFE5-BFD2-4997-8104-A5B1599B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AF270-74D8-4D90-9B8F-F9B1FC4B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507C5-B8A7-4ACD-87F7-CEF0B775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5EAB4-E49A-4E0E-9505-68241B4F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BD6BB-3C00-4EBE-A12F-BEAA501B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0FD15-2731-4B89-A3CA-5FDD8EEA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9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A141-B43E-421C-988F-05F5E36F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2181F-6DE5-4CE9-8EDB-2A0C8592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3C7A0-B507-4AF6-A8B5-AE17EE5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437AC-75D1-4A66-A8EE-48B6DC43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3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01900-2DDC-4381-810F-6F1B155E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4FFAD-0B0E-490D-9D34-BD4A09E0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9AB2E-E9CE-4538-AD95-BBA601ED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7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5211-C8DB-4262-B497-A6FF5FC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C185-E400-4913-8ECB-9021365D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B2A1A-DFBB-4E17-AA59-EEE75231A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2F83-31AF-4278-A6EF-4C5D2676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65FEE-5E97-4FA9-B5B5-62C9963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0E07-A33B-49A6-AEA7-C6438722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E8A2-AA59-409C-B49B-5E68B12E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D24D-9ECA-4104-86AD-69CF1FF6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3649-B5A0-4302-89B2-854877DB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6D54-6CA0-4A89-8D20-8CA47A9D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D001-BE8D-4504-860A-72C75DD0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76C61-84EC-40CB-9D8D-57CCB04A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5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4E021-2F7D-4CD3-BAAD-0CBBC0DB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DBC5-3A35-4B3D-B040-3706BA87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17DB-C64E-4DB1-A3AA-BB7AF14E6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D250-719C-4F66-BABC-EFF706B438E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25D65-BB00-43F9-8837-8F7295B8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241F-823F-4B8B-9B81-BC003E85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599A-5DF5-4990-8636-2D395A1A5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4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microsoft.com/office/2011/relationships/inkAction" Target="../ink/inkAction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11/relationships/inkAction" Target="../ink/inkAction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1.png"/><Relationship Id="rId5" Type="http://schemas.microsoft.com/office/2011/relationships/inkAction" Target="../ink/inkAction1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1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45.png"/><Relationship Id="rId4" Type="http://schemas.microsoft.com/office/2011/relationships/inkAction" Target="../ink/inkAction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microsoft.com/office/2011/relationships/inkAction" Target="../ink/inkAction1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2.png"/><Relationship Id="rId5" Type="http://schemas.microsoft.com/office/2011/relationships/inkAction" Target="../ink/inkAction16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11/relationships/inkAction" Target="../ink/inkAction17.xml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microsoft.com/office/2011/relationships/inkAction" Target="../ink/inkAction1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microsoft.com/office/2011/relationships/inkAction" Target="../ink/inkAction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64.png"/><Relationship Id="rId5" Type="http://schemas.microsoft.com/office/2011/relationships/inkAction" Target="../ink/inkAction19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66.png"/><Relationship Id="rId4" Type="http://schemas.microsoft.com/office/2011/relationships/inkAction" Target="../ink/inkAction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68.png"/><Relationship Id="rId4" Type="http://schemas.microsoft.com/office/2011/relationships/inkAction" Target="../ink/inkAction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1.png"/><Relationship Id="rId5" Type="http://schemas.microsoft.com/office/2011/relationships/inkAction" Target="../ink/inkAction2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4.png"/><Relationship Id="rId5" Type="http://schemas.microsoft.com/office/2011/relationships/inkAction" Target="../ink/inkAction23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0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77.png"/><Relationship Id="rId4" Type="http://schemas.openxmlformats.org/officeDocument/2006/relationships/image" Target="../media/image53.png"/><Relationship Id="rId9" Type="http://schemas.microsoft.com/office/2011/relationships/inkAction" Target="../ink/inkAction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11/relationships/inkAction" Target="../ink/inkAction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microsoft.com/office/2011/relationships/inkAction" Target="../ink/inkAction5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microsoft.com/office/2011/relationships/inkAction" Target="../ink/inkAction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microsoft.com/office/2011/relationships/inkAction" Target="../ink/inkAction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21977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Video 17.5: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Covariant Derivative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4800" dirty="0">
                <a:solidFill>
                  <a:srgbClr val="C00000"/>
                </a:solidFill>
                <a:latin typeface="+mn-lt"/>
              </a:rPr>
              <a:t>(Component Definition/</a:t>
            </a:r>
            <a:br>
              <a:rPr lang="en-US" sz="4800" dirty="0">
                <a:solidFill>
                  <a:srgbClr val="C00000"/>
                </a:solidFill>
                <a:latin typeface="+mn-lt"/>
              </a:rPr>
            </a:br>
            <a:r>
              <a:rPr lang="en-US" sz="4800" dirty="0">
                <a:solidFill>
                  <a:srgbClr val="C00000"/>
                </a:solidFill>
                <a:latin typeface="+mn-lt"/>
              </a:rPr>
              <a:t>Engineering Definition)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0" y="4804879"/>
            <a:ext cx="12192000" cy="16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(Follow-up to Video 17: </a:t>
            </a:r>
            <a:r>
              <a:rPr lang="en-US" sz="4400" u="sng" dirty="0">
                <a:solidFill>
                  <a:srgbClr val="FF0000"/>
                </a:solidFill>
              </a:rPr>
              <a:t>Flat Space Definition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(Links in the description)</a:t>
            </a:r>
            <a:endParaRPr lang="en-CA" sz="4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0F8C4-AC51-47AF-98A9-4464F7F439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64880" y="3614760"/>
              <a:ext cx="3490920" cy="251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0F8C4-AC51-47AF-98A9-4464F7F43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5520" y="3605400"/>
                <a:ext cx="3509640" cy="252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8"/>
    </mc:Choice>
    <mc:Fallback xmlns="">
      <p:transition spd="slow" advTm="18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209550" y="152400"/>
                <a:ext cx="7079152" cy="3015056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52400"/>
                <a:ext cx="7079152" cy="3015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8F11A-7BE2-4F0E-9B73-7995AFC377B4}"/>
                  </a:ext>
                </a:extLst>
              </p:cNvPr>
              <p:cNvSpPr txBox="1"/>
              <p:nvPr/>
            </p:nvSpPr>
            <p:spPr>
              <a:xfrm>
                <a:off x="3352800" y="3863554"/>
                <a:ext cx="8591550" cy="175932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sz="4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2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2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2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4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2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8F11A-7BE2-4F0E-9B73-7995AFC37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863554"/>
                <a:ext cx="8591550" cy="1759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B2D92C-7FE8-4824-AD45-3AD4DAB3301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3360" y="414000"/>
              <a:ext cx="10208880" cy="609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B2D92C-7FE8-4824-AD45-3AD4DAB33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00" y="404640"/>
                <a:ext cx="10227600" cy="6117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45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800">
        <p:fade/>
      </p:transition>
    </mc:Choice>
    <mc:Fallback xmlns="">
      <p:transition spd="med" advTm="32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209550" y="152400"/>
                <a:ext cx="11791950" cy="2740622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52400"/>
                <a:ext cx="11791950" cy="2740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0BFD2-7FB0-43FB-AAE1-5455EF3EEEB3}"/>
                  </a:ext>
                </a:extLst>
              </p:cNvPr>
              <p:cNvSpPr txBox="1"/>
              <p:nvPr/>
            </p:nvSpPr>
            <p:spPr>
              <a:xfrm>
                <a:off x="979018" y="3030239"/>
                <a:ext cx="10289163" cy="1399807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;</m:t>
                        </m:r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0BFD2-7FB0-43FB-AAE1-5455EF3E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8" y="3030239"/>
                <a:ext cx="10289163" cy="139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3A1BB4-11FD-4857-993D-37AB9307ADAA}"/>
                  </a:ext>
                </a:extLst>
              </p:cNvPr>
              <p:cNvSpPr txBox="1"/>
              <p:nvPr/>
            </p:nvSpPr>
            <p:spPr>
              <a:xfrm>
                <a:off x="365005" y="4421692"/>
                <a:ext cx="7978895" cy="243630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5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5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5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5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5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5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5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5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5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5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5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4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5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3A1BB4-11FD-4857-993D-37AB9307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05" y="4421692"/>
                <a:ext cx="7978895" cy="2436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F83EA2-4ADD-4052-B754-439511D3687E}"/>
                  </a:ext>
                </a:extLst>
              </p:cNvPr>
              <p:cNvSpPr txBox="1"/>
              <p:nvPr/>
            </p:nvSpPr>
            <p:spPr>
              <a:xfrm>
                <a:off x="8409047" y="4643629"/>
                <a:ext cx="3456048" cy="2338397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5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;</m:t>
                                    </m:r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5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;</m:t>
                                    </m:r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5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;</m:t>
                                    </m:r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5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;</m:t>
                                    </m:r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5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F83EA2-4ADD-4052-B754-439511D36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047" y="4643629"/>
                <a:ext cx="3456048" cy="2338397"/>
              </a:xfrm>
              <a:prstGeom prst="rect">
                <a:avLst/>
              </a:prstGeom>
              <a:blipFill>
                <a:blip r:embed="rId6"/>
                <a:stretch>
                  <a:fillRect r="-1940"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6E4AE1-D100-4689-AD14-2804FCDD9F95}"/>
              </a:ext>
            </a:extLst>
          </p:cNvPr>
          <p:cNvSpPr txBox="1"/>
          <p:nvPr/>
        </p:nvSpPr>
        <p:spPr>
          <a:xfrm>
            <a:off x="8468399" y="2929521"/>
            <a:ext cx="2683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Engineering</a:t>
            </a:r>
            <a:br>
              <a:rPr lang="en-US" sz="3200" dirty="0"/>
            </a:br>
            <a:r>
              <a:rPr lang="en-US" sz="3200" dirty="0"/>
              <a:t>Covariant</a:t>
            </a:r>
            <a:br>
              <a:rPr lang="en-US" sz="3200" dirty="0"/>
            </a:br>
            <a:r>
              <a:rPr lang="en-US" sz="3200" dirty="0"/>
              <a:t>Derivative</a:t>
            </a:r>
            <a:endParaRPr lang="en-CA" sz="3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4582B-A041-4466-BA6E-AB68C12E7F7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92840" y="1428480"/>
              <a:ext cx="10368000" cy="534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4582B-A041-4466-BA6E-AB68C12E7F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3480" y="1419120"/>
                <a:ext cx="10386720" cy="5365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64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240">
        <p:fade/>
      </p:transition>
    </mc:Choice>
    <mc:Fallback xmlns="">
      <p:transition spd="med" advTm="107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5854545" y="1690102"/>
                <a:ext cx="6374302" cy="1365117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45" y="1690102"/>
                <a:ext cx="6374302" cy="1365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E1E4AC-B599-4CBB-B65A-161AC53657EF}"/>
                  </a:ext>
                </a:extLst>
              </p:cNvPr>
              <p:cNvSpPr txBox="1"/>
              <p:nvPr/>
            </p:nvSpPr>
            <p:spPr>
              <a:xfrm>
                <a:off x="696593" y="3386864"/>
                <a:ext cx="3916852" cy="2104294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E1E4AC-B599-4CBB-B65A-161AC536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3" y="3386864"/>
                <a:ext cx="3916852" cy="2104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0552E4-C52D-46D3-9E3E-534731EB5419}"/>
              </a:ext>
            </a:extLst>
          </p:cNvPr>
          <p:cNvSpPr txBox="1"/>
          <p:nvPr/>
        </p:nvSpPr>
        <p:spPr>
          <a:xfrm>
            <a:off x="106056" y="5595432"/>
            <a:ext cx="4735987" cy="830997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4800" dirty="0">
                <a:solidFill>
                  <a:srgbClr val="00B050"/>
                </a:solidFill>
              </a:rPr>
              <a:t>Jacobian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16E72-BCAD-442D-8A59-5A5A08AD81BC}"/>
              </a:ext>
            </a:extLst>
          </p:cNvPr>
          <p:cNvSpPr txBox="1"/>
          <p:nvPr/>
        </p:nvSpPr>
        <p:spPr>
          <a:xfrm>
            <a:off x="52996" y="38100"/>
            <a:ext cx="6374302" cy="1569660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4800" dirty="0"/>
              <a:t>Basis Vector </a:t>
            </a:r>
            <a:br>
              <a:rPr lang="en-US" sz="4800" dirty="0"/>
            </a:br>
            <a:r>
              <a:rPr lang="en-US" sz="4800" dirty="0"/>
              <a:t>     = </a:t>
            </a:r>
            <a:r>
              <a:rPr lang="en-US" sz="4800" dirty="0">
                <a:solidFill>
                  <a:srgbClr val="00B050"/>
                </a:solidFill>
              </a:rPr>
              <a:t>Covariant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3D750-84F2-4078-9A16-2F6823FA9EF9}"/>
              </a:ext>
            </a:extLst>
          </p:cNvPr>
          <p:cNvSpPr txBox="1"/>
          <p:nvPr/>
        </p:nvSpPr>
        <p:spPr>
          <a:xfrm>
            <a:off x="5817698" y="38100"/>
            <a:ext cx="6374302" cy="1569660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4800" dirty="0"/>
              <a:t>Vector Components</a:t>
            </a:r>
            <a:br>
              <a:rPr lang="en-US" sz="4800" dirty="0"/>
            </a:br>
            <a:r>
              <a:rPr lang="en-US" sz="4800" dirty="0"/>
              <a:t>     = </a:t>
            </a:r>
            <a:r>
              <a:rPr lang="en-US" sz="4800" dirty="0">
                <a:solidFill>
                  <a:srgbClr val="7030A0"/>
                </a:solidFill>
              </a:rPr>
              <a:t>Contravariant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1F214-FAB3-4E8E-97EF-27B07FDC6597}"/>
                  </a:ext>
                </a:extLst>
              </p:cNvPr>
              <p:cNvSpPr txBox="1"/>
              <p:nvPr/>
            </p:nvSpPr>
            <p:spPr>
              <a:xfrm>
                <a:off x="4842043" y="3369806"/>
                <a:ext cx="7079152" cy="191449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1F214-FAB3-4E8E-97EF-27B07FDC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43" y="3369806"/>
                <a:ext cx="7079152" cy="1914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46B322-F55E-45FF-B0E0-9E209657FBEC}"/>
              </a:ext>
            </a:extLst>
          </p:cNvPr>
          <p:cNvCxnSpPr/>
          <p:nvPr/>
        </p:nvCxnSpPr>
        <p:spPr>
          <a:xfrm>
            <a:off x="5503596" y="-361950"/>
            <a:ext cx="0" cy="75819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64B938-8418-4DF6-90D7-A0430F44FCEC}"/>
              </a:ext>
            </a:extLst>
          </p:cNvPr>
          <p:cNvSpPr txBox="1"/>
          <p:nvPr/>
        </p:nvSpPr>
        <p:spPr>
          <a:xfrm>
            <a:off x="6013625" y="5167898"/>
            <a:ext cx="4735987" cy="1569660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4800" dirty="0">
                <a:solidFill>
                  <a:srgbClr val="7030A0"/>
                </a:solidFill>
              </a:rPr>
              <a:t>Inverse 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D27304-81EB-46BF-A202-E295CE28CC05}"/>
                  </a:ext>
                </a:extLst>
              </p:cNvPr>
              <p:cNvSpPr txBox="1"/>
              <p:nvPr/>
            </p:nvSpPr>
            <p:spPr>
              <a:xfrm>
                <a:off x="188200" y="1690102"/>
                <a:ext cx="5258246" cy="1365117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0" i="0" dirty="0">
                    <a:solidFill>
                      <a:srgbClr val="00B0F0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D27304-81EB-46BF-A202-E295CE28C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0" y="1690102"/>
                <a:ext cx="5258246" cy="1365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FC5D6C-9656-4B5A-B2A4-28E56A6205A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7720" y="2710440"/>
              <a:ext cx="8962200" cy="298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FC5D6C-9656-4B5A-B2A4-28E56A620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360" y="2701080"/>
                <a:ext cx="8980920" cy="3004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530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73"/>
    </mc:Choice>
    <mc:Fallback xmlns="">
      <p:transition spd="slow" advTm="134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7" grpId="0"/>
      <p:bldP spid="8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0BFD2-7FB0-43FB-AAE1-5455EF3EEEB3}"/>
                  </a:ext>
                </a:extLst>
              </p:cNvPr>
              <p:cNvSpPr txBox="1"/>
              <p:nvPr/>
            </p:nvSpPr>
            <p:spPr>
              <a:xfrm>
                <a:off x="1567901" y="783914"/>
                <a:ext cx="9056197" cy="227177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;</m:t>
                        </m:r>
                        <m:r>
                          <a:rPr lang="en-US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8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8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80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8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80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80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8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8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8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8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8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0BFD2-7FB0-43FB-AAE1-5455EF3E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901" y="783914"/>
                <a:ext cx="9056197" cy="227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95947D-F10D-450E-8C97-924789F117F2}"/>
                  </a:ext>
                </a:extLst>
              </p:cNvPr>
              <p:cNvSpPr txBox="1"/>
              <p:nvPr/>
            </p:nvSpPr>
            <p:spPr>
              <a:xfrm>
                <a:off x="1358351" y="3802311"/>
                <a:ext cx="9475296" cy="2373086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80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8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8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8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en-US" sz="8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8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8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80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80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8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8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8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8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8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8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8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8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8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sz="8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95947D-F10D-450E-8C97-924789F11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51" y="3802311"/>
                <a:ext cx="9475296" cy="2373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951739-27BE-48E7-9E38-4A57B5A7C23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31920" y="1139040"/>
              <a:ext cx="1343520" cy="455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951739-27BE-48E7-9E38-4A57B5A7C2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2560" y="1129680"/>
                <a:ext cx="1362240" cy="4576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862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1"/>
    </mc:Choice>
    <mc:Fallback xmlns="">
      <p:transition spd="slow" advTm="1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133350" y="57150"/>
                <a:ext cx="11722247" cy="1293559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57150"/>
                <a:ext cx="11722247" cy="1293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73E7B2-054D-4CFD-9571-2876C35233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77560" y="1125720"/>
              <a:ext cx="620640" cy="29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73E7B2-054D-4CFD-9571-2876C35233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8200" y="1116360"/>
                <a:ext cx="63936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32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3"/>
    </mc:Choice>
    <mc:Fallback xmlns="">
      <p:transition spd="slow" advTm="11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133350" y="57150"/>
                <a:ext cx="11722247" cy="6775573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̃"/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57150"/>
                <a:ext cx="11722247" cy="6775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CD5B4-4AC5-4757-BD0F-467F2E548B7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640" y="1099800"/>
              <a:ext cx="8349840" cy="358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CD5B4-4AC5-4757-BD0F-467F2E548B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80" y="1090440"/>
                <a:ext cx="8368560" cy="3606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06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431">
        <p:fade/>
      </p:transition>
    </mc:Choice>
    <mc:Fallback xmlns="">
      <p:transition spd="med" advTm="474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203053" y="176807"/>
                <a:ext cx="11722247" cy="2771271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3" y="176807"/>
                <a:ext cx="11722247" cy="2771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CD8DE2-49DD-46B8-93E6-C04620DF8E9C}"/>
                  </a:ext>
                </a:extLst>
              </p:cNvPr>
              <p:cNvSpPr txBox="1"/>
              <p:nvPr/>
            </p:nvSpPr>
            <p:spPr>
              <a:xfrm>
                <a:off x="707877" y="3105150"/>
                <a:ext cx="10712597" cy="1460913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CD8DE2-49DD-46B8-93E6-C04620DF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7" y="3105150"/>
                <a:ext cx="10712597" cy="1460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FC5C55-79A4-4A79-B7D6-B7B623815D09}"/>
                  </a:ext>
                </a:extLst>
              </p:cNvPr>
              <p:cNvSpPr txBox="1"/>
              <p:nvPr/>
            </p:nvSpPr>
            <p:spPr>
              <a:xfrm>
                <a:off x="707876" y="4470813"/>
                <a:ext cx="10712597" cy="1362232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FC5C55-79A4-4A79-B7D6-B7B623815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6" y="4470813"/>
                <a:ext cx="10712597" cy="1362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4ED5B-391D-454E-94C4-67065434E5DF}"/>
              </a:ext>
            </a:extLst>
          </p:cNvPr>
          <p:cNvCxnSpPr>
            <a:cxnSpLocks/>
          </p:cNvCxnSpPr>
          <p:nvPr/>
        </p:nvCxnSpPr>
        <p:spPr>
          <a:xfrm>
            <a:off x="-702996" y="3048000"/>
            <a:ext cx="1379034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04088B-27E7-4A5C-B09A-C6777AD19D4E}"/>
              </a:ext>
            </a:extLst>
          </p:cNvPr>
          <p:cNvSpPr txBox="1"/>
          <p:nvPr/>
        </p:nvSpPr>
        <p:spPr>
          <a:xfrm>
            <a:off x="6684486" y="5986683"/>
            <a:ext cx="4735987" cy="830997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4800" dirty="0">
                <a:solidFill>
                  <a:srgbClr val="00B050"/>
                </a:solidFill>
              </a:rPr>
              <a:t>Jacobian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E4ECA-1BCD-4A7D-8E1C-46845222CB4F}"/>
              </a:ext>
            </a:extLst>
          </p:cNvPr>
          <p:cNvSpPr txBox="1"/>
          <p:nvPr/>
        </p:nvSpPr>
        <p:spPr>
          <a:xfrm>
            <a:off x="0" y="5992648"/>
            <a:ext cx="6178375" cy="830997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4800" dirty="0">
                <a:solidFill>
                  <a:srgbClr val="7030A0"/>
                </a:solidFill>
              </a:rPr>
              <a:t>Inverse Jacobian Matrix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9CED4C-7108-4C70-9B13-9023EF56E5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17680" y="4449600"/>
              <a:ext cx="5122800" cy="182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9CED4C-7108-4C70-9B13-9023EF56E5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8320" y="4440240"/>
                <a:ext cx="5141520" cy="1846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172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58"/>
    </mc:Choice>
    <mc:Fallback xmlns="">
      <p:transition spd="slow" advTm="56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uiExpand="1" build="p"/>
      <p:bldP spid="5" grpId="0" uiExpand="1" build="p"/>
      <p:bldP spid="7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30637" y="899994"/>
                <a:ext cx="5734050" cy="1182183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" y="899994"/>
                <a:ext cx="5734050" cy="1182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B316EB-8C62-457A-92FB-981C4CA4409F}"/>
              </a:ext>
            </a:extLst>
          </p:cNvPr>
          <p:cNvSpPr txBox="1"/>
          <p:nvPr/>
        </p:nvSpPr>
        <p:spPr>
          <a:xfrm>
            <a:off x="95251" y="0"/>
            <a:ext cx="3505200" cy="1015663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730C3-3DC8-4012-8881-E22F2F4E8F21}"/>
              </a:ext>
            </a:extLst>
          </p:cNvPr>
          <p:cNvSpPr txBox="1"/>
          <p:nvPr/>
        </p:nvSpPr>
        <p:spPr>
          <a:xfrm>
            <a:off x="120780" y="2335840"/>
            <a:ext cx="2776882" cy="707886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Vector Field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1364C-7FAC-4187-B299-A4118E6A92C3}"/>
              </a:ext>
            </a:extLst>
          </p:cNvPr>
          <p:cNvSpPr txBox="1"/>
          <p:nvPr/>
        </p:nvSpPr>
        <p:spPr>
          <a:xfrm>
            <a:off x="4591050" y="2274285"/>
            <a:ext cx="4715568" cy="769441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New Vector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8BF412-A225-4025-AD77-F8FBC62BF4F8}"/>
                  </a:ext>
                </a:extLst>
              </p:cNvPr>
              <p:cNvSpPr txBox="1"/>
              <p:nvPr/>
            </p:nvSpPr>
            <p:spPr>
              <a:xfrm>
                <a:off x="733426" y="3593641"/>
                <a:ext cx="6315074" cy="2579809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8BF412-A225-4025-AD77-F8FBC62B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6" y="3593641"/>
                <a:ext cx="6315074" cy="2579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2BF98F-E668-4B4E-A986-B5448F41DB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8520" y="1556640"/>
              <a:ext cx="4728240" cy="460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2BF98F-E668-4B4E-A986-B5448F41DB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160" y="1547280"/>
                <a:ext cx="4746960" cy="4624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50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80"/>
    </mc:Choice>
    <mc:Fallback xmlns="">
      <p:transition spd="slow" advTm="24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" grpId="0" uiExpand="1" build="p"/>
      <p:bldP spid="10" grpId="0" uiExpand="1" build="p"/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30637" y="899994"/>
                <a:ext cx="5734050" cy="1182183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" y="899994"/>
                <a:ext cx="5734050" cy="1182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B316EB-8C62-457A-92FB-981C4CA4409F}"/>
              </a:ext>
            </a:extLst>
          </p:cNvPr>
          <p:cNvSpPr txBox="1"/>
          <p:nvPr/>
        </p:nvSpPr>
        <p:spPr>
          <a:xfrm>
            <a:off x="95251" y="0"/>
            <a:ext cx="3505200" cy="1015663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>
                <a:solidFill>
                  <a:srgbClr val="00B05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F0382-F407-44D9-9B88-187400985B06}"/>
                  </a:ext>
                </a:extLst>
              </p:cNvPr>
              <p:cNvSpPr txBox="1"/>
              <p:nvPr/>
            </p:nvSpPr>
            <p:spPr>
              <a:xfrm>
                <a:off x="299835" y="2260505"/>
                <a:ext cx="5195653" cy="1290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4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;</m:t>
                        </m:r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F0382-F407-44D9-9B88-18740098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5" y="2260505"/>
                <a:ext cx="5195653" cy="1290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86179-3F90-416F-B350-AD268041ED81}"/>
                  </a:ext>
                </a:extLst>
              </p:cNvPr>
              <p:cNvSpPr txBox="1"/>
              <p:nvPr/>
            </p:nvSpPr>
            <p:spPr>
              <a:xfrm>
                <a:off x="6381752" y="850236"/>
                <a:ext cx="6012352" cy="128169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86179-3F90-416F-B350-AD268041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2" y="850236"/>
                <a:ext cx="6012352" cy="1281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D9A4B-F4C4-4319-9D70-F0E53A8A38BF}"/>
                  </a:ext>
                </a:extLst>
              </p:cNvPr>
              <p:cNvSpPr txBox="1"/>
              <p:nvPr/>
            </p:nvSpPr>
            <p:spPr>
              <a:xfrm>
                <a:off x="6736381" y="2198212"/>
                <a:ext cx="5244064" cy="134677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44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D9A4B-F4C4-4319-9D70-F0E53A8A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81" y="2198212"/>
                <a:ext cx="5244064" cy="1346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4E4F9-1177-49E8-85F8-0B06D660C053}"/>
                  </a:ext>
                </a:extLst>
              </p:cNvPr>
              <p:cNvSpPr txBox="1"/>
              <p:nvPr/>
            </p:nvSpPr>
            <p:spPr>
              <a:xfrm>
                <a:off x="2020813" y="3729764"/>
                <a:ext cx="8150374" cy="1680075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6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6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6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6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6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4E4F9-1177-49E8-85F8-0B06D660C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13" y="3729764"/>
                <a:ext cx="8150374" cy="1680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D4730C3-3DC8-4012-8881-E22F2F4E8F21}"/>
              </a:ext>
            </a:extLst>
          </p:cNvPr>
          <p:cNvSpPr txBox="1"/>
          <p:nvPr/>
        </p:nvSpPr>
        <p:spPr>
          <a:xfrm>
            <a:off x="4023968" y="5594612"/>
            <a:ext cx="4715568" cy="1015663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(1,1)-Tensor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6508C5-67EE-49C3-9E85-E6F67122035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6840" y="2484360"/>
              <a:ext cx="9291960" cy="367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6508C5-67EE-49C3-9E85-E6F6712203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480" y="2475000"/>
                <a:ext cx="9310680" cy="369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00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85"/>
    </mc:Choice>
    <mc:Fallback xmlns="">
      <p:transition spd="slow" advTm="36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  <p:bldP spid="5" grpId="0" uiExpand="1" build="p"/>
      <p:bldP spid="6" grpId="0" animBg="1"/>
      <p:bldP spid="7" grpId="0" uiExpand="1" build="p"/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544987" y="1316080"/>
                <a:ext cx="6579713" cy="1923412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87" y="1316080"/>
                <a:ext cx="6579713" cy="1923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B316EB-8C62-457A-92FB-981C4CA4409F}"/>
              </a:ext>
            </a:extLst>
          </p:cNvPr>
          <p:cNvSpPr txBox="1"/>
          <p:nvPr/>
        </p:nvSpPr>
        <p:spPr>
          <a:xfrm>
            <a:off x="95250" y="0"/>
            <a:ext cx="12096749" cy="1015663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>
                <a:solidFill>
                  <a:srgbClr val="0070C0"/>
                </a:solidFill>
              </a:rPr>
              <a:t>Christoffel Symbols are </a:t>
            </a:r>
            <a:r>
              <a:rPr lang="en-US" sz="6000" b="1" u="sng" dirty="0">
                <a:solidFill>
                  <a:srgbClr val="FF0000"/>
                </a:solidFill>
              </a:rPr>
              <a:t>NOT</a:t>
            </a:r>
            <a:r>
              <a:rPr lang="en-US" sz="6000" dirty="0">
                <a:solidFill>
                  <a:srgbClr val="0070C0"/>
                </a:solidFill>
              </a:rPr>
              <a:t> Tensors!!!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5A1DAB-3661-4BA8-A140-CCB1DAF5D4F1}"/>
                  </a:ext>
                </a:extLst>
              </p:cNvPr>
              <p:cNvSpPr txBox="1"/>
              <p:nvPr/>
            </p:nvSpPr>
            <p:spPr>
              <a:xfrm>
                <a:off x="7048499" y="1509979"/>
                <a:ext cx="5143500" cy="1535613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7200" dirty="0">
                    <a:solidFill>
                      <a:schemeClr val="tx1"/>
                    </a:solidFill>
                  </a:rPr>
                  <a:t> Not true!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5A1DAB-3661-4BA8-A140-CCB1DAF5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99" y="1509979"/>
                <a:ext cx="5143500" cy="1535613"/>
              </a:xfrm>
              <a:prstGeom prst="rect">
                <a:avLst/>
              </a:prstGeom>
              <a:blipFill>
                <a:blip r:embed="rId4"/>
                <a:stretch>
                  <a:fillRect r="-3436" b="-29762"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374A80-DBF1-46C4-AA85-CEDBA55ACA97}"/>
                  </a:ext>
                </a:extLst>
              </p:cNvPr>
              <p:cNvSpPr txBox="1"/>
              <p:nvPr/>
            </p:nvSpPr>
            <p:spPr>
              <a:xfrm>
                <a:off x="388619" y="4006308"/>
                <a:ext cx="11510010" cy="2194832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</m:sub>
                            <m:sup>
                              <m:r>
                                <a:rPr lang="en-US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60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60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374A80-DBF1-46C4-AA85-CEDBA55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" y="4006308"/>
                <a:ext cx="11510010" cy="2194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5D1E36-5E80-4BAB-B0E8-4EBAE8DB072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3840" y="838800"/>
              <a:ext cx="10856160" cy="559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5D1E36-5E80-4BAB-B0E8-4EBAE8DB07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480" y="829440"/>
                <a:ext cx="10874880" cy="5617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51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73"/>
    </mc:Choice>
    <mc:Fallback xmlns="">
      <p:transition spd="slow" advTm="44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0" grpId="0" uiExpand="1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3584366"/>
                <a:ext cx="6678492" cy="3696076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4366"/>
                <a:ext cx="6678492" cy="369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/>
              <p:nvPr/>
            </p:nvSpPr>
            <p:spPr>
              <a:xfrm>
                <a:off x="6096000" y="3567503"/>
                <a:ext cx="6678492" cy="3947619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7503"/>
                <a:ext cx="6678492" cy="394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A746C8F-F2FC-435B-AB0F-D36AE19CC9C3}"/>
              </a:ext>
            </a:extLst>
          </p:cNvPr>
          <p:cNvSpPr txBox="1"/>
          <p:nvPr/>
        </p:nvSpPr>
        <p:spPr>
          <a:xfrm>
            <a:off x="156275" y="945867"/>
            <a:ext cx="11905099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In </a:t>
            </a:r>
            <a:r>
              <a:rPr lang="en-US" sz="4000" b="1" dirty="0">
                <a:solidFill>
                  <a:srgbClr val="0070C0"/>
                </a:solidFill>
              </a:rPr>
              <a:t>flat space</a:t>
            </a:r>
            <a:r>
              <a:rPr lang="en-US" sz="4000" dirty="0"/>
              <a:t>, the </a:t>
            </a:r>
            <a:r>
              <a:rPr lang="en-US" sz="4000" b="1" u="sng" dirty="0">
                <a:solidFill>
                  <a:srgbClr val="C00000"/>
                </a:solidFill>
              </a:rPr>
              <a:t>Covariant Derivative </a:t>
            </a:r>
            <a:r>
              <a:rPr lang="en-US" sz="4000" dirty="0"/>
              <a:t>of a vector field…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is just the </a:t>
            </a:r>
            <a:r>
              <a:rPr lang="en-US" sz="4000" b="1" dirty="0"/>
              <a:t>ordinary derivative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make sure to differentiate both the </a:t>
            </a:r>
            <a:r>
              <a:rPr lang="en-US" sz="4000" b="1" dirty="0">
                <a:solidFill>
                  <a:srgbClr val="00B050"/>
                </a:solidFill>
              </a:rPr>
              <a:t>vector components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and the </a:t>
            </a:r>
            <a:r>
              <a:rPr lang="en-US" sz="4000" b="1" dirty="0">
                <a:solidFill>
                  <a:srgbClr val="9933FF"/>
                </a:solidFill>
              </a:rPr>
              <a:t>basis vectors</a:t>
            </a:r>
            <a:r>
              <a:rPr lang="en-US" sz="4000" dirty="0"/>
              <a:t>. </a:t>
            </a:r>
            <a:endParaRPr lang="en-C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2120F-A2A5-4876-AC53-518E62AA7630}"/>
              </a:ext>
            </a:extLst>
          </p:cNvPr>
          <p:cNvSpPr txBox="1"/>
          <p:nvPr/>
        </p:nvSpPr>
        <p:spPr>
          <a:xfrm>
            <a:off x="165881" y="98007"/>
            <a:ext cx="775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Covariant Derivative Summary</a:t>
            </a:r>
            <a:endParaRPr lang="en-CA" sz="4800" dirty="0">
              <a:solidFill>
                <a:srgbClr val="00B05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135A47-12DB-4359-879A-7677AA39F9C3}"/>
              </a:ext>
            </a:extLst>
          </p:cNvPr>
          <p:cNvCxnSpPr>
            <a:cxnSpLocks/>
          </p:cNvCxnSpPr>
          <p:nvPr/>
        </p:nvCxnSpPr>
        <p:spPr>
          <a:xfrm>
            <a:off x="5971309" y="3719903"/>
            <a:ext cx="0" cy="293027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958A33-3663-4C90-8AB3-ABBB824DE7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3240" y="5426640"/>
              <a:ext cx="9469800" cy="31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958A33-3663-4C90-8AB3-ABBB824DE7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3880" y="5417280"/>
                <a:ext cx="9488520" cy="336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527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7"/>
    </mc:Choice>
    <mc:Fallback xmlns="">
      <p:transition spd="slow" advTm="1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190500" y="152400"/>
                <a:ext cx="11849100" cy="6392584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Sup>
                          <m:sSubSupPr>
                            <m:ctrlPr>
                              <a:rPr lang="en-US" sz="4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d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5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52400"/>
                <a:ext cx="11849100" cy="6392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65206C5-C537-490C-8C00-CDD4E7CCA067}"/>
              </a:ext>
            </a:extLst>
          </p:cNvPr>
          <p:cNvGrpSpPr/>
          <p:nvPr/>
        </p:nvGrpSpPr>
        <p:grpSpPr>
          <a:xfrm>
            <a:off x="8553450" y="2312534"/>
            <a:ext cx="3657600" cy="3431459"/>
            <a:chOff x="8401050" y="2179184"/>
            <a:chExt cx="3657600" cy="3431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EF4D0D-3697-46DF-B450-5A730DD8CCFF}"/>
                    </a:ext>
                  </a:extLst>
                </p:cNvPr>
                <p:cNvSpPr txBox="1"/>
                <p:nvPr/>
              </p:nvSpPr>
              <p:spPr>
                <a:xfrm>
                  <a:off x="8543358" y="2179184"/>
                  <a:ext cx="3288914" cy="270490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sz="9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EF4D0D-3697-46DF-B450-5A730DD8C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358" y="2179184"/>
                  <a:ext cx="3288914" cy="27049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22345A-1FC1-4891-A13E-43A677B6C813}"/>
                </a:ext>
              </a:extLst>
            </p:cNvPr>
            <p:cNvSpPr txBox="1"/>
            <p:nvPr/>
          </p:nvSpPr>
          <p:spPr>
            <a:xfrm>
              <a:off x="8401050" y="4779646"/>
              <a:ext cx="3657600" cy="830997"/>
            </a:xfrm>
            <a:prstGeom prst="rect">
              <a:avLst/>
            </a:prstGeom>
            <a:noFill/>
            <a:ln w="7620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Contravariant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0438B3-03E4-426B-9518-601528B9CE3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3920" y="1081440"/>
              <a:ext cx="11630160" cy="442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0438B3-03E4-426B-9518-601528B9C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560" y="1072080"/>
                <a:ext cx="11648880" cy="4442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90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05"/>
    </mc:Choice>
    <mc:Fallback xmlns="">
      <p:transition spd="slow" advTm="99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133350" y="76200"/>
                <a:ext cx="12058650" cy="6336735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76200"/>
                <a:ext cx="12058650" cy="633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69059B-C79C-4BF0-948A-8BA857348C7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7920" y="1022760"/>
              <a:ext cx="7838640" cy="520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69059B-C79C-4BF0-948A-8BA857348C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560" y="1013400"/>
                <a:ext cx="7857360" cy="521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57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90"/>
    </mc:Choice>
    <mc:Fallback xmlns="">
      <p:transition spd="slow" advTm="88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133350" y="247650"/>
                <a:ext cx="11715750" cy="6426631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3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5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den>
                            </m:f>
                            <m:sSubSup>
                              <m:sSubSupPr>
                                <m:ctrlP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40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47650"/>
                <a:ext cx="11715750" cy="642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48953C-C60B-4BAA-A17A-037CA0F443F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3000" y="105840"/>
              <a:ext cx="8408160" cy="642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48953C-C60B-4BAA-A17A-037CA0F443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40" y="96480"/>
                <a:ext cx="8426880" cy="6444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05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29"/>
    </mc:Choice>
    <mc:Fallback xmlns="">
      <p:transition spd="slow" advTm="51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639550" cy="413061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bSup>
                          <m:sSubSupPr>
                            <m:ctrlPr>
                              <a:rPr lang="en-US" sz="3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3600" dirty="0"/>
                  <a:t>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den>
                            </m:f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6135-039A-4E63-BC13-8137C71F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639550" cy="4130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3DCAE-9EDD-4FE7-A95B-D4207C7D33D3}"/>
                  </a:ext>
                </a:extLst>
              </p:cNvPr>
              <p:cNvSpPr txBox="1"/>
              <p:nvPr/>
            </p:nvSpPr>
            <p:spPr>
              <a:xfrm>
                <a:off x="152400" y="4552950"/>
                <a:ext cx="11201400" cy="198451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</m:sub>
                            <m:sup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3DCAE-9EDD-4FE7-A95B-D4207C7D3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552950"/>
                <a:ext cx="11201400" cy="1984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012590-3394-40CA-B983-045A6D336E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48560" y="1052640"/>
              <a:ext cx="10370160" cy="480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012590-3394-40CA-B983-045A6D336E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9200" y="1043280"/>
                <a:ext cx="10388880" cy="4825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63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53"/>
    </mc:Choice>
    <mc:Fallback xmlns="">
      <p:transition spd="slow" advTm="62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3DCAE-9EDD-4FE7-A95B-D4207C7D33D3}"/>
                  </a:ext>
                </a:extLst>
              </p:cNvPr>
              <p:cNvSpPr txBox="1"/>
              <p:nvPr/>
            </p:nvSpPr>
            <p:spPr>
              <a:xfrm>
                <a:off x="495300" y="171450"/>
                <a:ext cx="11201400" cy="406181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</m:sub>
                            <m:sup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540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 dirty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FF7C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3DCAE-9EDD-4FE7-A95B-D4207C7D3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71450"/>
                <a:ext cx="11201400" cy="4061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C6597D-79D0-4BBA-87B5-559672DE538E}"/>
                  </a:ext>
                </a:extLst>
              </p:cNvPr>
              <p:cNvSpPr txBox="1"/>
              <p:nvPr/>
            </p:nvSpPr>
            <p:spPr>
              <a:xfrm>
                <a:off x="152400" y="4972050"/>
                <a:ext cx="12192000" cy="1246944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𝑎𝑟</m:t>
                        </m:r>
                      </m:sub>
                      <m:sup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5400" b="0" i="0" dirty="0">
                    <a:solidFill>
                      <a:srgbClr val="0070C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̃"/>
                        <m:ctrlP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5400" b="0" i="0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acc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C6597D-79D0-4BBA-87B5-559672DE5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72050"/>
                <a:ext cx="12192000" cy="1246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3256A2-E60F-4237-BC7F-E295C32F847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5120" y="3941280"/>
              <a:ext cx="11957040" cy="230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3256A2-E60F-4237-BC7F-E295C32F84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760" y="3931920"/>
                <a:ext cx="11975760" cy="232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41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09"/>
    </mc:Choice>
    <mc:Fallback xmlns="">
      <p:transition spd="slow" advTm="34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30637" y="899994"/>
                <a:ext cx="5734050" cy="1182183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" y="899994"/>
                <a:ext cx="5734050" cy="1182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B316EB-8C62-457A-92FB-981C4CA4409F}"/>
              </a:ext>
            </a:extLst>
          </p:cNvPr>
          <p:cNvSpPr txBox="1"/>
          <p:nvPr/>
        </p:nvSpPr>
        <p:spPr>
          <a:xfrm>
            <a:off x="95251" y="0"/>
            <a:ext cx="3505200" cy="1015663"/>
          </a:xfrm>
          <a:prstGeom prst="rect">
            <a:avLst/>
          </a:prstGeom>
          <a:noFill/>
          <a:ln w="76200">
            <a:noFill/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>
                <a:solidFill>
                  <a:srgbClr val="00B05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F0382-F407-44D9-9B88-187400985B06}"/>
                  </a:ext>
                </a:extLst>
              </p:cNvPr>
              <p:cNvSpPr txBox="1"/>
              <p:nvPr/>
            </p:nvSpPr>
            <p:spPr>
              <a:xfrm>
                <a:off x="299835" y="2260505"/>
                <a:ext cx="5195653" cy="1290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4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;</m:t>
                        </m:r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F0382-F407-44D9-9B88-18740098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5" y="2260505"/>
                <a:ext cx="5195653" cy="1290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86179-3F90-416F-B350-AD268041ED81}"/>
                  </a:ext>
                </a:extLst>
              </p:cNvPr>
              <p:cNvSpPr txBox="1"/>
              <p:nvPr/>
            </p:nvSpPr>
            <p:spPr>
              <a:xfrm>
                <a:off x="6381752" y="850236"/>
                <a:ext cx="6012352" cy="128169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86179-3F90-416F-B350-AD268041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2" y="850236"/>
                <a:ext cx="6012352" cy="1281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D9A4B-F4C4-4319-9D70-F0E53A8A38BF}"/>
                  </a:ext>
                </a:extLst>
              </p:cNvPr>
              <p:cNvSpPr txBox="1"/>
              <p:nvPr/>
            </p:nvSpPr>
            <p:spPr>
              <a:xfrm>
                <a:off x="6736381" y="2198212"/>
                <a:ext cx="5244064" cy="134677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44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D9A4B-F4C4-4319-9D70-F0E53A8A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81" y="2198212"/>
                <a:ext cx="5244064" cy="1346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4E4F9-1177-49E8-85F8-0B06D660C053}"/>
                  </a:ext>
                </a:extLst>
              </p:cNvPr>
              <p:cNvSpPr txBox="1"/>
              <p:nvPr/>
            </p:nvSpPr>
            <p:spPr>
              <a:xfrm>
                <a:off x="15567" y="3892280"/>
                <a:ext cx="6239423" cy="1362232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4E4F9-1177-49E8-85F8-0B06D660C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" y="3892280"/>
                <a:ext cx="6239423" cy="1362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843FC-4292-48DF-AAE9-3EB44F3BEC68}"/>
                  </a:ext>
                </a:extLst>
              </p:cNvPr>
              <p:cNvSpPr txBox="1"/>
              <p:nvPr/>
            </p:nvSpPr>
            <p:spPr>
              <a:xfrm>
                <a:off x="4238294" y="5254512"/>
                <a:ext cx="7953706" cy="1406988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  <m:r>
                      <a:rPr lang="en-US" sz="4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𝑎𝑟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4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843FC-4292-48DF-AAE9-3EB44F3B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94" y="5254512"/>
                <a:ext cx="7953706" cy="1406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337E1-E64A-4233-A8C0-293DB5DB292B}"/>
              </a:ext>
            </a:extLst>
          </p:cNvPr>
          <p:cNvCxnSpPr>
            <a:cxnSpLocks/>
          </p:cNvCxnSpPr>
          <p:nvPr/>
        </p:nvCxnSpPr>
        <p:spPr>
          <a:xfrm>
            <a:off x="-702996" y="3892280"/>
            <a:ext cx="1379034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79D8D7-1083-4365-8FCA-5CC908BAB85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6160" y="4116600"/>
              <a:ext cx="11701800" cy="21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79D8D7-1083-4365-8FCA-5CC908BAB8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800" y="4107240"/>
                <a:ext cx="11720520" cy="2190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45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2"/>
    </mc:Choice>
    <mc:Fallback xmlns="">
      <p:transition spd="slow" advTm="29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3584366"/>
                <a:ext cx="6678492" cy="3696076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4366"/>
                <a:ext cx="6678492" cy="369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/>
              <p:nvPr/>
            </p:nvSpPr>
            <p:spPr>
              <a:xfrm>
                <a:off x="6096000" y="3567503"/>
                <a:ext cx="6678492" cy="3947619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7503"/>
                <a:ext cx="6678492" cy="394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746C8F-F2FC-435B-AB0F-D36AE19CC9C3}"/>
                  </a:ext>
                </a:extLst>
              </p:cNvPr>
              <p:cNvSpPr txBox="1"/>
              <p:nvPr/>
            </p:nvSpPr>
            <p:spPr>
              <a:xfrm>
                <a:off x="623081" y="1466308"/>
                <a:ext cx="4115182" cy="156389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6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6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746C8F-F2FC-435B-AB0F-D36AE19C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81" y="1466308"/>
                <a:ext cx="4115182" cy="1563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A2120F-A2A5-4876-AC53-518E62AA7630}"/>
              </a:ext>
            </a:extLst>
          </p:cNvPr>
          <p:cNvSpPr txBox="1"/>
          <p:nvPr/>
        </p:nvSpPr>
        <p:spPr>
          <a:xfrm>
            <a:off x="165881" y="98007"/>
            <a:ext cx="775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Covariant Derivative Summary</a:t>
            </a:r>
            <a:endParaRPr lang="en-CA" sz="4800" dirty="0">
              <a:solidFill>
                <a:srgbClr val="00B05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135A47-12DB-4359-879A-7677AA39F9C3}"/>
              </a:ext>
            </a:extLst>
          </p:cNvPr>
          <p:cNvCxnSpPr>
            <a:cxnSpLocks/>
          </p:cNvCxnSpPr>
          <p:nvPr/>
        </p:nvCxnSpPr>
        <p:spPr>
          <a:xfrm>
            <a:off x="5971309" y="3719903"/>
            <a:ext cx="0" cy="293027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7CA814-A19A-4A93-AEAB-C082C5B32459}"/>
                  </a:ext>
                </a:extLst>
              </p:cNvPr>
              <p:cNvSpPr txBox="1"/>
              <p:nvPr/>
            </p:nvSpPr>
            <p:spPr>
              <a:xfrm>
                <a:off x="7119131" y="1359067"/>
                <a:ext cx="4115182" cy="177837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6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6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6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6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  <m:acc>
                      <m:accPr>
                        <m:chr m:val="̃"/>
                        <m:ctrlPr>
                          <a:rPr lang="en-US" sz="6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7CA814-A19A-4A93-AEAB-C082C5B32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31" y="1359067"/>
                <a:ext cx="4115182" cy="1778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61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2">
        <p:fade/>
      </p:transition>
    </mc:Choice>
    <mc:Fallback xmlns="">
      <p:transition spd="med" advTm="246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9A5541-2526-46FD-83D5-B5ECAA64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67565"/>
            <a:ext cx="5384800" cy="5417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9CE2E-5776-4C18-AB42-9CFA52D4DFB3}"/>
                  </a:ext>
                </a:extLst>
              </p:cNvPr>
              <p:cNvSpPr txBox="1"/>
              <p:nvPr/>
            </p:nvSpPr>
            <p:spPr>
              <a:xfrm>
                <a:off x="304800" y="131376"/>
                <a:ext cx="5224952" cy="11364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̃"/>
                        <m:ctrlPr>
                          <a:rPr lang="en-U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̃"/>
                        <m:ctrlPr>
                          <a:rPr lang="en-U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6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9CE2E-5776-4C18-AB42-9CFA52D4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1376"/>
                <a:ext cx="5224952" cy="1136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92171B-C6B4-40E2-854F-06EBF8B19238}"/>
                  </a:ext>
                </a:extLst>
              </p:cNvPr>
              <p:cNvSpPr txBox="1"/>
              <p:nvPr/>
            </p:nvSpPr>
            <p:spPr>
              <a:xfrm>
                <a:off x="6502402" y="-49781"/>
                <a:ext cx="4546598" cy="1449884"/>
              </a:xfrm>
              <a:prstGeom prst="rect">
                <a:avLst/>
              </a:prstGeom>
              <a:noFill/>
              <a:ln w="762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6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6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92171B-C6B4-40E2-854F-06EBF8B1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2" y="-49781"/>
                <a:ext cx="4546598" cy="1449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832FF60-5056-4724-8E60-CEBBEA5C9B28}"/>
              </a:ext>
            </a:extLst>
          </p:cNvPr>
          <p:cNvGrpSpPr/>
          <p:nvPr/>
        </p:nvGrpSpPr>
        <p:grpSpPr>
          <a:xfrm>
            <a:off x="6502402" y="1332548"/>
            <a:ext cx="5565685" cy="5525452"/>
            <a:chOff x="6096000" y="-185254"/>
            <a:chExt cx="6096000" cy="60519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0AE3AE-A444-4711-86B8-BA3CA867D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-185254"/>
              <a:ext cx="6096000" cy="60519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B92C39-4996-45FE-B782-2DD6D2F81187}"/>
                </a:ext>
              </a:extLst>
            </p:cNvPr>
            <p:cNvSpPr/>
            <p:nvPr/>
          </p:nvSpPr>
          <p:spPr>
            <a:xfrm>
              <a:off x="9039225" y="2524126"/>
              <a:ext cx="304800" cy="43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7BAE58-3AFE-400E-A6E4-122A6CD63B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63160" y="1123920"/>
              <a:ext cx="8841240" cy="320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7BAE58-3AFE-400E-A6E4-122A6CD63B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3800" y="1114560"/>
                <a:ext cx="8859960" cy="3226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63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08"/>
    </mc:Choice>
    <mc:Fallback xmlns="">
      <p:transition spd="slow" advTm="69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BCFC-46AD-4506-83ED-1E6295D645A6}"/>
                  </a:ext>
                </a:extLst>
              </p:cNvPr>
              <p:cNvSpPr txBox="1"/>
              <p:nvPr/>
            </p:nvSpPr>
            <p:spPr>
              <a:xfrm>
                <a:off x="5977164" y="0"/>
                <a:ext cx="6446521" cy="1314206"/>
              </a:xfrm>
              <a:prstGeom prst="rect">
                <a:avLst/>
              </a:prstGeom>
              <a:noFill/>
              <a:ln w="762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5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̃"/>
                        <m:ctrlPr>
                          <a:rPr lang="en-US" sz="5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5400" i="1" dirty="0">
                    <a:latin typeface="Cambria Math" panose="020405030504060302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BCFC-46AD-4506-83ED-1E6295D6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4" y="0"/>
                <a:ext cx="6446521" cy="1314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EAE845F-F1B6-484B-9727-BA38376055BD}"/>
              </a:ext>
            </a:extLst>
          </p:cNvPr>
          <p:cNvGrpSpPr/>
          <p:nvPr/>
        </p:nvGrpSpPr>
        <p:grpSpPr>
          <a:xfrm>
            <a:off x="6568988" y="1367565"/>
            <a:ext cx="5443892" cy="5417336"/>
            <a:chOff x="6568988" y="34642"/>
            <a:chExt cx="5443892" cy="541733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3213E0-E364-43E8-9954-3E10154A6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988" y="34642"/>
              <a:ext cx="5443892" cy="541733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DA7AE9-8F35-45E9-B8E1-A92A3C18261F}"/>
                </a:ext>
              </a:extLst>
            </p:cNvPr>
            <p:cNvSpPr/>
            <p:nvPr/>
          </p:nvSpPr>
          <p:spPr>
            <a:xfrm>
              <a:off x="9189584" y="2492722"/>
              <a:ext cx="278284" cy="400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A0202CB-DDF2-43F6-BF6C-D89B36D8C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367565"/>
            <a:ext cx="5384800" cy="5417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8278CD-970D-4D19-9AD0-3D2264743DAD}"/>
                  </a:ext>
                </a:extLst>
              </p:cNvPr>
              <p:cNvSpPr txBox="1"/>
              <p:nvPr/>
            </p:nvSpPr>
            <p:spPr>
              <a:xfrm>
                <a:off x="304800" y="131376"/>
                <a:ext cx="5224952" cy="11364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̃"/>
                        <m:ctrlPr>
                          <a:rPr lang="en-U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̃"/>
                        <m:ctrlPr>
                          <a:rPr lang="en-U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6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8278CD-970D-4D19-9AD0-3D2264743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1376"/>
                <a:ext cx="5224952" cy="1136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2BC2E8C-4E18-4BF6-86FC-DE63BB8D9F4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42440" y="1133640"/>
              <a:ext cx="1986120" cy="244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2BC2E8C-4E18-4BF6-86FC-DE63BB8D9F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3080" y="1124280"/>
                <a:ext cx="2004840" cy="263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47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9"/>
    </mc:Choice>
    <mc:Fallback xmlns="">
      <p:transition spd="slow" advTm="7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38395-8ED7-4245-9FAE-BC6714EB2A2F}"/>
              </a:ext>
            </a:extLst>
          </p:cNvPr>
          <p:cNvSpPr txBox="1"/>
          <p:nvPr/>
        </p:nvSpPr>
        <p:spPr>
          <a:xfrm>
            <a:off x="165881" y="98007"/>
            <a:ext cx="6632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One viewer pointed out…</a:t>
            </a:r>
            <a:endParaRPr lang="en-CA" sz="4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BF9BC-8309-4626-800B-BE53528CACC5}"/>
              </a:ext>
            </a:extLst>
          </p:cNvPr>
          <p:cNvSpPr txBox="1"/>
          <p:nvPr/>
        </p:nvSpPr>
        <p:spPr>
          <a:xfrm>
            <a:off x="337330" y="1120676"/>
            <a:ext cx="413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covariant derivative is a rank-2 tensor?</a:t>
            </a:r>
            <a:endParaRPr lang="en-CA" sz="4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E435E2-AD93-4B35-A98B-54EE03C9D294}"/>
              </a:ext>
            </a:extLst>
          </p:cNvPr>
          <p:cNvCxnSpPr>
            <a:cxnSpLocks/>
          </p:cNvCxnSpPr>
          <p:nvPr/>
        </p:nvCxnSpPr>
        <p:spPr>
          <a:xfrm>
            <a:off x="5971309" y="1409700"/>
            <a:ext cx="0" cy="5240482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E0D5C-ADEE-447B-8687-A87A76D69BD1}"/>
                  </a:ext>
                </a:extLst>
              </p:cNvPr>
              <p:cNvSpPr txBox="1"/>
              <p:nvPr/>
            </p:nvSpPr>
            <p:spPr>
              <a:xfrm>
                <a:off x="1501246" y="3533280"/>
                <a:ext cx="2861518" cy="2170274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E0D5C-ADEE-447B-8687-A87A76D6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46" y="3533280"/>
                <a:ext cx="2861518" cy="2170274"/>
              </a:xfrm>
              <a:prstGeom prst="rect">
                <a:avLst/>
              </a:prstGeom>
              <a:blipFill>
                <a:blip r:embed="rId3"/>
                <a:stretch>
                  <a:fillRect l="-1915"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CB819-F425-4028-83F7-073D21EC0E50}"/>
                  </a:ext>
                </a:extLst>
              </p:cNvPr>
              <p:cNvSpPr txBox="1"/>
              <p:nvPr/>
            </p:nvSpPr>
            <p:spPr>
              <a:xfrm>
                <a:off x="6220692" y="3586584"/>
                <a:ext cx="2658340" cy="1220527"/>
              </a:xfrm>
              <a:prstGeom prst="rect">
                <a:avLst/>
              </a:prstGeom>
              <a:noFill/>
              <a:ln w="762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CB819-F425-4028-83F7-073D21EC0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2" y="3586584"/>
                <a:ext cx="2658340" cy="1220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A1FE45-FA8E-4D51-9F6B-96E55281D41B}"/>
              </a:ext>
            </a:extLst>
          </p:cNvPr>
          <p:cNvGrpSpPr/>
          <p:nvPr/>
        </p:nvGrpSpPr>
        <p:grpSpPr>
          <a:xfrm>
            <a:off x="8820149" y="3633540"/>
            <a:ext cx="3247937" cy="3224459"/>
            <a:chOff x="6096000" y="-185254"/>
            <a:chExt cx="6096000" cy="60519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B63A0-CB9A-4CD4-8DC6-D02A666B1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-185254"/>
              <a:ext cx="6096000" cy="605193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B0BD02-7CEC-4F46-B657-CCED8BD84196}"/>
                </a:ext>
              </a:extLst>
            </p:cNvPr>
            <p:cNvSpPr/>
            <p:nvPr/>
          </p:nvSpPr>
          <p:spPr>
            <a:xfrm>
              <a:off x="9039225" y="2524126"/>
              <a:ext cx="304800" cy="43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72FF8C-D6A5-4A2C-89AD-C442341FF46A}"/>
              </a:ext>
            </a:extLst>
          </p:cNvPr>
          <p:cNvSpPr txBox="1"/>
          <p:nvPr/>
        </p:nvSpPr>
        <p:spPr>
          <a:xfrm>
            <a:off x="6337614" y="929004"/>
            <a:ext cx="413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covariant derivative is a Vector Field?</a:t>
            </a:r>
            <a:endParaRPr lang="en-CA" sz="4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E3EF7F-2A61-43CA-A88D-52E4B9EEEA3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680" y="3340440"/>
              <a:ext cx="8177400" cy="310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E3EF7F-2A61-43CA-A88D-52E4B9EEEA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320" y="3331080"/>
                <a:ext cx="8196120" cy="3123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0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81"/>
    </mc:Choice>
    <mc:Fallback xmlns="">
      <p:transition spd="slow" advTm="51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9A5541-2526-46FD-83D5-B5ECAA64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430862"/>
            <a:ext cx="5384800" cy="5417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9CE2E-5776-4C18-AB42-9CFA52D4DFB3}"/>
                  </a:ext>
                </a:extLst>
              </p:cNvPr>
              <p:cNvSpPr txBox="1"/>
              <p:nvPr/>
            </p:nvSpPr>
            <p:spPr>
              <a:xfrm>
                <a:off x="7239000" y="-169303"/>
                <a:ext cx="993226" cy="1200329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7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9CE2E-5776-4C18-AB42-9CFA52D4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-169303"/>
                <a:ext cx="99322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26498" y="139006"/>
                <a:ext cx="7079152" cy="4044184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" y="139006"/>
                <a:ext cx="7079152" cy="4044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DE90D39-00C5-43A6-B828-29C536733230}"/>
              </a:ext>
            </a:extLst>
          </p:cNvPr>
          <p:cNvGrpSpPr/>
          <p:nvPr/>
        </p:nvGrpSpPr>
        <p:grpSpPr>
          <a:xfrm rot="1968173">
            <a:off x="8009322" y="86389"/>
            <a:ext cx="2980554" cy="4642698"/>
            <a:chOff x="7594600" y="2908300"/>
            <a:chExt cx="1790700" cy="2789306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9D77AF62-8DD7-4EC1-A131-304A79CB4A99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949C8B-1357-42E1-BF19-C78F6D9B2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1016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F46791-AFAE-47F3-903B-CCA199E32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1016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91B601-EEE2-49CE-8D53-08C621F6E5F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400" y="1151280"/>
              <a:ext cx="11098080" cy="2950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91B601-EEE2-49CE-8D53-08C621F6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40" y="1141920"/>
                <a:ext cx="11116800" cy="296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98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2"/>
    </mc:Choice>
    <mc:Fallback xmlns="">
      <p:transition spd="slow" advTm="55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DBE59-DF46-40CB-A490-EEE2097B0FA3}"/>
                  </a:ext>
                </a:extLst>
              </p:cNvPr>
              <p:cNvSpPr txBox="1"/>
              <p:nvPr/>
            </p:nvSpPr>
            <p:spPr>
              <a:xfrm>
                <a:off x="5360498" y="0"/>
                <a:ext cx="7079152" cy="5201296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200" b="0" i="1" smtClean="0">
                                        <a:solidFill>
                                          <a:srgbClr val="AA72D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:endParaRPr lang="en-US" sz="4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DBE59-DF46-40CB-A490-EEE2097B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98" y="0"/>
                <a:ext cx="7079152" cy="520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26498" y="139006"/>
                <a:ext cx="7079152" cy="4998291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2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2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2400"/>
                  </a:spcAft>
                </a:pPr>
                <a:endParaRPr lang="en-US" sz="4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" y="139006"/>
                <a:ext cx="7079152" cy="4998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1A6E5-C48C-4192-B701-1CE1FDC7BB6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760" y="82080"/>
              <a:ext cx="9759600" cy="574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1A6E5-C48C-4192-B701-1CE1FDC7BB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0" y="72720"/>
                <a:ext cx="9778320" cy="576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89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8"/>
    </mc:Choice>
    <mc:Fallback xmlns="">
      <p:transition spd="slow" advTm="34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/>
              <p:nvPr/>
            </p:nvSpPr>
            <p:spPr>
              <a:xfrm>
                <a:off x="209550" y="152400"/>
                <a:ext cx="7079152" cy="1399807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solidFill>
                                      <a:srgbClr val="AA72D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AA72D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4675C9-3B10-4F7B-8D04-7F381CFF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52400"/>
                <a:ext cx="7079152" cy="1399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AE11FB-7509-49F5-9BBA-EC950D4B0E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2200" y="883080"/>
              <a:ext cx="606600" cy="64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AE11FB-7509-49F5-9BBA-EC950D4B0E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840" y="873720"/>
                <a:ext cx="62532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2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6"/>
    </mc:Choice>
    <mc:Fallback xmlns="">
      <p:transition spd="slow" advTm="9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9|7.3|17.4|2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7|17.5|7|7.4|4.4|59.9|5.4|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9.8|4.9|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6|6.5|4.8|7.7|4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4|2.2|7.8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2|3.3|13.4|1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5|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8.5|17.4|1|7.3|3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1|25|11.9|3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6|1.5|0.8|2.2|1.7|9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3|11.1|13.8|1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1|8.6|28.1|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1.4|2|7.1|0.9|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8.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3.7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2|1.6|16.4|18.6|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1.5|0.3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644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Video 17.5: Covariant Derivative (Component Definition/ Engineering Definition)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17.5: Covariant Derivative (Component Definition/ Engineering Definition)</dc:title>
  <dc:creator>Chris D</dc:creator>
  <cp:lastModifiedBy>Chris D</cp:lastModifiedBy>
  <cp:revision>51</cp:revision>
  <dcterms:created xsi:type="dcterms:W3CDTF">2018-11-04T03:18:44Z</dcterms:created>
  <dcterms:modified xsi:type="dcterms:W3CDTF">2020-09-24T02:48:44Z</dcterms:modified>
</cp:coreProperties>
</file>