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ink/inkAction2.xml" ContentType="application/vnd.ms-office.inkAction+xml"/>
  <Override PartName="/ppt/tags/tag4.xml" ContentType="application/vnd.openxmlformats-officedocument.presentationml.tags+xml"/>
  <Override PartName="/ppt/ink/inkAction3.xml" ContentType="application/vnd.ms-office.inkAction+xml"/>
  <Override PartName="/ppt/tags/tag5.xml" ContentType="application/vnd.openxmlformats-officedocument.presentationml.tags+xml"/>
  <Override PartName="/ppt/ink/inkAction4.xml" ContentType="application/vnd.ms-office.inkAction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tags/tag12.xml" ContentType="application/vnd.openxmlformats-officedocument.presentationml.tags+xml"/>
  <Override PartName="/ppt/ink/inkAction11.xml" ContentType="application/vnd.ms-office.inkAction+xml"/>
  <Override PartName="/ppt/tags/tag13.xml" ContentType="application/vnd.openxmlformats-officedocument.presentationml.tags+xml"/>
  <Override PartName="/ppt/ink/inkAction12.xml" ContentType="application/vnd.ms-office.inkAction+xml"/>
  <Override PartName="/ppt/tags/tag14.xml" ContentType="application/vnd.openxmlformats-officedocument.presentationml.tags+xml"/>
  <Override PartName="/ppt/ink/ink1.xml" ContentType="application/inkml+xml"/>
  <Override PartName="/ppt/ink/inkAction13.xml" ContentType="application/vnd.ms-office.inkAction+xml"/>
  <Override PartName="/ppt/tags/tag15.xml" ContentType="application/vnd.openxmlformats-officedocument.presentationml.tags+xml"/>
  <Override PartName="/ppt/ink/inkAction14.xml" ContentType="application/vnd.ms-office.inkAction+xml"/>
  <Override PartName="/ppt/tags/tag16.xml" ContentType="application/vnd.openxmlformats-officedocument.presentationml.tags+xml"/>
  <Override PartName="/ppt/ink/inkAction15.xml" ContentType="application/vnd.ms-office.inkAction+xml"/>
  <Override PartName="/ppt/tags/tag17.xml" ContentType="application/vnd.openxmlformats-officedocument.presentationml.tags+xml"/>
  <Override PartName="/ppt/ink/inkAction16.xml" ContentType="application/vnd.ms-office.inkAction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Action17.xml" ContentType="application/vnd.ms-office.inkAction+xml"/>
  <Override PartName="/ppt/tags/tag20.xml" ContentType="application/vnd.openxmlformats-officedocument.presentationml.tags+xml"/>
  <Override PartName="/ppt/ink/ink2.xml" ContentType="application/inkml+xml"/>
  <Override PartName="/ppt/ink/inkAction18.xml" ContentType="application/vnd.ms-office.inkAction+xml"/>
  <Override PartName="/ppt/ink/ink3.xml" ContentType="application/inkml+xml"/>
  <Override PartName="/ppt/ink/inkAction19.xml" ContentType="application/vnd.ms-office.inkAction+xml"/>
  <Override PartName="/ppt/ink/ink4.xml" ContentType="application/inkml+xml"/>
  <Override PartName="/ppt/ink/inkAction20.xml" ContentType="application/vnd.ms-office.inkAction+xml"/>
  <Override PartName="/ppt/tags/tag21.xml" ContentType="application/vnd.openxmlformats-officedocument.presentationml.tags+xml"/>
  <Override PartName="/ppt/ink/inkAction21.xml" ContentType="application/vnd.ms-office.inkAction+xml"/>
  <Override PartName="/ppt/ink/inkAction22.xml" ContentType="application/vnd.ms-office.inkAction+xml"/>
  <Override PartName="/ppt/ink/inkAction23.xml" ContentType="application/vnd.ms-office.inkAction+xml"/>
  <Override PartName="/ppt/ink/inkAction24.xml" ContentType="application/vnd.ms-office.inkAction+xml"/>
  <Override PartName="/ppt/ink/inkAction25.xml" ContentType="application/vnd.ms-office.inkAction+xml"/>
  <Override PartName="/ppt/ink/inkAction26.xml" ContentType="application/vnd.ms-office.inkAction+xml"/>
  <Override PartName="/ppt/tags/tag22.xml" ContentType="application/vnd.openxmlformats-officedocument.presentationml.tags+xml"/>
  <Override PartName="/ppt/ink/inkAction27.xml" ContentType="application/vnd.ms-office.inkAction+xml"/>
  <Override PartName="/ppt/tags/tag23.xml" ContentType="application/vnd.openxmlformats-officedocument.presentationml.tags+xml"/>
  <Override PartName="/ppt/ink/inkAction28.xml" ContentType="application/vnd.ms-office.inkAction+xml"/>
  <Override PartName="/ppt/tags/tag24.xml" ContentType="application/vnd.openxmlformats-officedocument.presentationml.tags+xml"/>
  <Override PartName="/ppt/ink/inkAction29.xml" ContentType="application/vnd.ms-office.inkAction+xml"/>
  <Override PartName="/ppt/ink/inkAction30.xml" ContentType="application/vnd.ms-office.inkAction+xml"/>
  <Override PartName="/ppt/tags/tag25.xml" ContentType="application/vnd.openxmlformats-officedocument.presentationml.tags+xml"/>
  <Override PartName="/ppt/ink/inkAction31.xml" ContentType="application/vnd.ms-office.inkAction+xml"/>
  <Override PartName="/ppt/tags/tag26.xml" ContentType="application/vnd.openxmlformats-officedocument.presentationml.tags+xml"/>
  <Override PartName="/ppt/ink/inkAction32.xml" ContentType="application/vnd.ms-office.inkAction+xml"/>
  <Override PartName="/ppt/tags/tag27.xml" ContentType="application/vnd.openxmlformats-officedocument.presentationml.tags+xml"/>
  <Override PartName="/ppt/ink/inkAction33.xml" ContentType="application/vnd.ms-office.inkAction+xml"/>
  <Override PartName="/ppt/tags/tag28.xml" ContentType="application/vnd.openxmlformats-officedocument.presentationml.tags+xml"/>
  <Override PartName="/ppt/ink/inkAction34.xml" ContentType="application/vnd.ms-office.inkAction+xml"/>
  <Override PartName="/ppt/tags/tag29.xml" ContentType="application/vnd.openxmlformats-officedocument.presentationml.tags+xml"/>
  <Override PartName="/ppt/ink/inkAction35.xml" ContentType="application/vnd.ms-office.inkAction+xml"/>
  <Override PartName="/ppt/tags/tag30.xml" ContentType="application/vnd.openxmlformats-officedocument.presentationml.tags+xml"/>
  <Override PartName="/ppt/ink/inkAction36.xml" ContentType="application/vnd.ms-office.inkAction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Action37.xml" ContentType="application/vnd.ms-office.inkAction+xml"/>
  <Override PartName="/ppt/ink/inkAction38.xml" ContentType="application/vnd.ms-office.inkAction+xml"/>
  <Override PartName="/ppt/tags/tag33.xml" ContentType="application/vnd.openxmlformats-officedocument.presentationml.tags+xml"/>
  <Override PartName="/ppt/ink/inkAction39.xml" ContentType="application/vnd.ms-office.inkAction+xml"/>
  <Override PartName="/ppt/ink/inkAction40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696" r:id="rId3"/>
    <p:sldId id="776" r:id="rId4"/>
    <p:sldId id="778" r:id="rId5"/>
    <p:sldId id="779" r:id="rId6"/>
    <p:sldId id="780" r:id="rId7"/>
    <p:sldId id="706" r:id="rId8"/>
    <p:sldId id="777" r:id="rId9"/>
    <p:sldId id="727" r:id="rId10"/>
    <p:sldId id="728" r:id="rId11"/>
    <p:sldId id="781" r:id="rId12"/>
    <p:sldId id="772" r:id="rId13"/>
    <p:sldId id="773" r:id="rId14"/>
    <p:sldId id="774" r:id="rId15"/>
    <p:sldId id="338" r:id="rId16"/>
    <p:sldId id="802" r:id="rId17"/>
    <p:sldId id="737" r:id="rId18"/>
    <p:sldId id="739" r:id="rId19"/>
    <p:sldId id="740" r:id="rId20"/>
    <p:sldId id="741" r:id="rId21"/>
    <p:sldId id="783" r:id="rId22"/>
    <p:sldId id="784" r:id="rId23"/>
    <p:sldId id="785" r:id="rId24"/>
    <p:sldId id="786" r:id="rId25"/>
    <p:sldId id="787" r:id="rId26"/>
    <p:sldId id="748" r:id="rId27"/>
    <p:sldId id="761" r:id="rId28"/>
    <p:sldId id="762" r:id="rId29"/>
    <p:sldId id="798" r:id="rId30"/>
    <p:sldId id="788" r:id="rId31"/>
    <p:sldId id="763" r:id="rId32"/>
    <p:sldId id="764" r:id="rId33"/>
    <p:sldId id="804" r:id="rId34"/>
    <p:sldId id="805" r:id="rId35"/>
    <p:sldId id="766" r:id="rId36"/>
    <p:sldId id="797" r:id="rId37"/>
    <p:sldId id="750" r:id="rId38"/>
    <p:sldId id="751" r:id="rId39"/>
    <p:sldId id="752" r:id="rId40"/>
    <p:sldId id="767" r:id="rId41"/>
    <p:sldId id="800" r:id="rId42"/>
    <p:sldId id="789" r:id="rId43"/>
    <p:sldId id="790" r:id="rId44"/>
    <p:sldId id="795" r:id="rId45"/>
    <p:sldId id="796" r:id="rId46"/>
    <p:sldId id="794" r:id="rId47"/>
    <p:sldId id="8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5353"/>
    <a:srgbClr val="FF7C80"/>
    <a:srgbClr val="FF9999"/>
    <a:srgbClr val="EE853E"/>
    <a:srgbClr val="990000"/>
    <a:srgbClr val="FE6100"/>
    <a:srgbClr val="FF3B3B"/>
    <a:srgbClr val="3864B2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4T05:56:5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1601 7219,'0'0'2551,"0"0"-718,0 0-593,0 0-311,0 0-169,0 0 168,-6 14 1083,12-13 1312,185-124-1560,17-23-798,-101 64-532,3 5 0,4 5 1,3 5-1,2 5 0,3 5 0,64-17-433,153-38 649,-126 38 97,2 10-1,135-19-745,354-29 824,-154 5-409,-314 55-117,180-14-298,684-41 624,-506 60 8,73 24-632,777 15 248,-1149 22-87,0 13-1,215 51-160,-264-39 37,178 17-51,-174-27 1,-1 10 0,92 34 13,-177-34-114,2-7 1,155 9 113,-119-15 27,-2 9-1,-1 8 1,-3 10 0,130 54-27,-2 2-16,4-14 0,76 0 16,-299-66 26,-1 4 0,-2 4 0,-2 5 1,39 25-27,211 84-36,343 64-271,-423-130 286,-222-85-1137,-506-422 785,423 396 340,0 1 1,-2 2-1,-1 2 1,0 1 0,-2 2-1,0 1 1,-5 2 32,5 8 99,45 28-54,133 139-64,206 247 9,-280-351 39,-35-43-40,-29-7 10,1-1 1,-1 0-1,-1 0 0,1 1 0,-1-1 1,0 0-1,0 0 0,-1 0 0,1 0 1,-1 0-1,0 0 0,0-1 1,-1 1-1,0-1 0,1 1 0,-2-1 1,1 0-1,0 0 0,-1 0 0,1-1 1,-1 1-1,0-1 0,-1 0 0,1 0 1,-4 2 0,-67 41 15,-1-3 0,-2-4 1,-2-3-1,-1-4 1,-76 20-16,94-34-16,-1-2 0,-1-4 0,0-2 0,0-3 0,-1-2 0,-6-4 16,71-1-27,1 0 9,0 0-1,0 0-136,0 0-651,0 0-925,0 0-1094,0 0-950,0 0-1545</inkml:trace>
  <inkml:trace contextRef="#ctx0" brushRef="#br0" timeOffset="3964.56">13464 8548 5042,'1'23'2303,"0"-19"-2122,-1 1-1,1 0 0,-1-1 0,0 1 1,0 0-1,-1-1 0,1 1 0,-1 0 1,0-1-1,0 1 0,-1-1 0,1 1 1,-1-1-1,0 1 0,0-1 1,-1 0-1,1 0 0,-1 0 0,-2 2-180,-132 62 2223,-40 16 506,3 7 0,-126 91-2729,88-58 896,-6-9-1,-4-10 1,-28 0-896,36-17 1334,-184 106-1334,310-142 249,-3-5 0,-1-3 0,-3-4 0,-1-5 1,-58 13-250,-988 170 1592,882-178-859,-176 0-733,219-22 342,-685 34 822,1-39-329,402-54-414,294 17-255,-486-44 415,655 63-561,-103-9 49,1-5-1,1-7 0,1-6 0,1-6 1,3-5-1,-105-51-68,-315-213 130,-320-120 196,775 376-319,3-4-1,2-4 1,2-5 0,-5-10-7,41 39 3,0 2 0,-2 2 1,-2 4-1,0 1 0,-2 3 0,0 3 1,-2 3-1,-27-4-3,-6-4 32,28 6 21,0-2 0,2-3 0,1-3 0,1-3-1,-30-20-52,-282-159 43,226 111-14,94 84 3,54 11-40,1 2 22,0 1 7,0 0-24,0-14 19,46-12-149,20 2 141,1 3 0,1 4 0,0 2 0,1 3 0,1 3 0,16 2-8,438 7 51,-523 0-38,-1 0 3,1 0-5,2 0-22,-2 0-5,-1 0-5,0 0-17,-5 15-47,-10 0 73,0-2-1,-2 0 1,1-1-1,-2-1 0,1 0 1,-2-1-1,1-1 1,-1-1-1,-1-1 1,1 0-1,-1-2 1,0 0-1,-6 0 13,14-2-2,-134 32-22,-1-6 1,-1-7-1,-1-7 1,-1-6-1,-54-7 24,202-2 24,2 0-2,-1 29-3,0-22-11,0 0 0,1-1 0,0 1 0,0 0 0,0 0 1,1 0-1,0-1 0,0 1 0,1 0 0,0-1 0,0 1 0,1-1 0,-1 1 1,1-1-1,1 0 0,-1 0 0,4 3-8,198 207 69,-67-73 35,-6 6 1,-4 8-105,-120-146-1,1 1 1,-2 1-1,0 0 1,-1 0-1,0 0 1,0 0-1,-2 1 1,0 0 0,0 0-1,-1 0 1,-1 1-1,0 7 1,0 8 261,1-34-3553,-2-19 1784,-1-21-994,-6 13-3916,1 18-3526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4T06:07:0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1383 7219,'0'0'2551,"0"0"-718,0 0-593,0 0-311,0 0-169,0 0 168,-6 12 1083,12-11 1312,185-107-1560,17-20-798,-101 55-532,3 4 0,4 5 1,3 4-1,2 5 0,3 3 0,64-13-433,153-34 649,-126 33 97,2 9-1,135-17-745,354-25 824,-154 5-409,-314 47-117,180-12-298,684-36 624,-506 53 8,73 20-632,777 13 248,-1149 19-87,0 11-1,215 45-160,-264-35 37,178 16-51,-174-24 1,-1 9 0,92 29 13,-177-30-114,2-5 1,155 7 113,-119-12 27,-2 7-1,-1 7 1,-3 9 0,130 46-27,-2 3-16,4-13 0,76 0 16,-299-57 26,-1 3 0,-2 4 0,-2 5 1,39 20-27,211 74-36,343 55-271,-423-113 286,-222-73-1137,-506-365 785,423 343 340,0 0 1,-2 3-1,-1 0 1,0 2 0,-2 2-1,0 0 1,-5 2 32,5 7 99,45 24-54,133 120-64,206 214 9,-280-304 39,-35-37-40,-29-5 10,1-2 1,-1 0-1,-1 1 0,1 0 0,-1-1 1,0 0-1,0 1 0,-1-1 0,1 0 1,-1 1-1,0-1 0,0-1 1,-1 2-1,0-2 0,1 2 0,-2-2 1,1 0-1,0 1 0,-1-1 0,1 0 1,-1 0-1,0 0 0,-1 0 0,1-1 1,-4 2 0,-67 36 15,-1-3 0,-2-3 1,-2-3-1,-1-3 1,-76 17-16,94-30-16,-1-1 0,-1-4 0,0-1 0,0-3 0,-1-2 0,-6-3 16,71-1-27,1 0 9,0 0-1,0 0-136,0 0-651,0 0-925,0 0-1094,0 0-950,0 0-1545</inkml:trace>
  <inkml:trace contextRef="#ctx0" brushRef="#br0" timeOffset="1">13464 7384 5042,'1'20'2303,"0"-17"-2122,-1 2-1,1-1 0,-1 0 0,0 0 1,0 0-1,-1 0 0,1 0 0,-1 0 1,0 0-1,0 0 0,-1 0 0,1 0 1,-1-1-1,0 2 0,0-2 1,-1 1-1,1-1 0,-1 0 0,-2 3-180,-132 52 2223,-40 15 506,3 6 0,-126 78-2729,88-50 896,-6-8-1,-4-8 1,-28 0-896,36-15 1334,-184 91-1334,310-122 249,-3-4 0,-1-3 0,-3-4 0,-1-3 1,-58 10-250,-988 147 1592,882-153-859,-176-1-733,219-18 342,-685 29 822,1-34-329,402-46-414,294 14-255,-486-38 415,655 55-561,-103-8 49,1-5-1,1-5 0,1-6 0,1-5 1,3-4-1,-105-44-68,-315-184 130,-320-104 196,775 325-319,3-3-1,2-4 1,2-5 0,-5-8-7,41 34 3,0 2 0,-2 1 1,-2 3-1,0 2 0,-2 2 0,0 3 1,-2 2-1,-27-3-3,-6-4 32,28 6 21,0-2 0,2-3 0,1-2 0,1-3-1,-30-17-52,-282-138 43,226 97-14,94 71 3,54 11-40,1 1 22,0 1 7,0 0-24,0-12 19,46-11-149,20 3 141,1 2 0,1 3 0,0 2 0,1 3 0,1 2 0,16 2-8,438 6 51,-523 0-38,-1 0 3,1 0-5,2 0-22,-2 0-5,-1 0-5,0 0-17,-5 13-47,-10 0 73,0-2-1,-2 0 1,1-1-1,-2 0 0,1-1 1,-2 0-1,1-1 1,-1-1-1,-1-1 1,1 0-1,-1-2 1,0 1-1,-6-1 13,14-2-2,-134 29-22,-1-6 1,-1-6-1,-1-6 1,-1-6-1,-54-5 24,202-2 24,2 0-2,-1 25-3,0-19-11,0 0 0,1 0 0,0 0 0,0 0 0,0 0 1,1 0-1,0-1 0,0 1 0,1 0 0,0-1 0,0 1 0,1-1 0,-1 1 1,1 0-1,1-1 0,-1 0 0,4 3-8,198 178 69,-67-62 35,-6 5 1,-4 6-105,-120-125-1,1 0 1,-2 1-1,0 1 1,-1-1-1,0 0 1,0 0-1,-2 1 1,0 0 0,0 1-1,-1-1 1,-1 1-1,0 6 1,0 6 261,1-28-3553,-2-17 1784,-1-18-994,-6 11-3916,1 16-3526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4T06:07:2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1383 7219,'0'0'2551,"0"0"-718,0 0-593,0 0-311,0 0-169,0 0 168,-6 12 1083,12-11 1312,185-107-1560,17-20-798,-101 55-532,3 4 0,4 5 1,3 4-1,2 5 0,3 3 0,64-13-433,153-34 649,-126 33 97,2 9-1,135-17-745,354-25 824,-154 5-409,-314 47-117,180-12-298,684-36 624,-506 53 8,73 20-632,777 13 248,-1149 19-87,0 11-1,215 45-160,-264-35 37,178 16-51,-174-24 1,-1 9 0,92 29 13,-177-30-114,2-5 1,155 7 113,-119-12 27,-2 7-1,-1 7 1,-3 9 0,130 46-27,-2 3-16,4-13 0,76 0 16,-299-57 26,-1 3 0,-2 4 0,-2 5 1,39 20-27,211 74-36,343 55-271,-423-113 286,-222-73-1137,-506-365 785,423 343 340,0 0 1,-2 3-1,-1 0 1,0 2 0,-2 2-1,0 0 1,-5 2 32,5 7 99,45 24-54,133 120-64,206 214 9,-280-304 39,-35-37-40,-29-5 10,1-2 1,-1 0-1,-1 1 0,1 0 0,-1-1 1,0 0-1,0 1 0,-1-1 0,1 0 1,-1 1-1,0-1 0,0-1 1,-1 2-1,0-2 0,1 2 0,-2-2 1,1 0-1,0 1 0,-1-1 0,1 0 1,-1 0-1,0 0 0,-1 0 0,1-1 1,-4 2 0,-67 36 15,-1-3 0,-2-3 1,-2-3-1,-1-3 1,-76 17-16,94-30-16,-1-1 0,-1-4 0,0-1 0,0-3 0,-1-2 0,-6-3 16,71-1-27,1 0 9,0 0-1,0 0-136,0 0-651,0 0-925,0 0-1094,0 0-950,0 0-1545</inkml:trace>
  <inkml:trace contextRef="#ctx0" brushRef="#br0" timeOffset="1">13464 7384 5042,'1'20'2303,"0"-17"-2122,-1 2-1,1-1 0,-1 0 0,0 0 1,0 0-1,-1 0 0,1 0 0,-1 0 1,0 0-1,0 0 0,-1 0 0,1 0 1,-1-1-1,0 2 0,0-2 1,-1 1-1,1-1 0,-1 0 0,-2 3-180,-132 52 2223,-40 15 506,3 6 0,-126 78-2729,88-50 896,-6-8-1,-4-8 1,-28 0-896,36-15 1334,-184 91-1334,310-122 249,-3-4 0,-1-3 0,-3-4 0,-1-3 1,-58 10-250,-988 147 1592,882-153-859,-176-1-733,219-18 342,-685 29 822,1-34-329,402-46-414,294 14-255,-486-38 415,655 55-561,-103-8 49,1-5-1,1-5 0,1-6 0,1-5 1,3-4-1,-105-44-68,-315-184 130,-320-104 196,775 325-319,3-3-1,2-4 1,2-5 0,-5-8-7,41 34 3,0 2 0,-2 1 1,-2 3-1,0 2 0,-2 2 0,0 3 1,-2 2-1,-27-3-3,-6-4 32,28 6 21,0-2 0,2-3 0,1-2 0,1-3-1,-30-17-52,-282-138 43,226 97-14,94 71 3,54 11-40,1 1 22,0 1 7,0 0-24,0-12 19,46-11-149,20 3 141,1 2 0,1 3 0,0 2 0,1 3 0,1 2 0,16 2-8,438 6 51,-523 0-38,-1 0 3,1 0-5,2 0-22,-2 0-5,-1 0-5,0 0-17,-5 13-47,-10 0 73,0-2-1,-2 0 1,1-1-1,-2 0 0,1-1 1,-2 0-1,1-1 1,-1-1-1,-1-1 1,1 0-1,-1-2 1,0 1-1,-6-1 13,14-2-2,-134 29-22,-1-6 1,-1-6-1,-1-6 1,-1-6-1,-54-5 24,202-2 24,2 0-2,-1 25-3,0-19-11,0 0 0,1 0 0,0 0 0,0 0 0,0 0 1,1 0-1,0-1 0,0 1 0,1 0 0,0-1 0,0 1 0,1-1 0,-1 1 1,1 0-1,1-1 0,-1 0 0,4 3-8,198 178 69,-67-62 35,-6 5 1,-4 6-105,-120-125-1,1 0 1,-2 1-1,0 1 1,-1-1-1,0 0 1,0 0-1,-2 1 1,0 0 0,0 1-1,-1-1 1,-1 1-1,0 6 1,0 6 261,1-28-3553,-2-17 1784,-1-18-994,-6 11-3916,1 16-3526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4T06:07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1383 7219,'0'0'2551,"0"0"-718,0 0-593,0 0-311,0 0-169,0 0 168,-6 12 1083,12-11 1312,185-107-1560,17-20-798,-101 55-532,3 4 0,4 5 1,3 4-1,2 5 0,3 3 0,64-13-433,153-34 649,-126 33 97,2 9-1,135-17-745,354-25 824,-154 5-409,-314 47-117,180-12-298,684-36 624,-506 53 8,73 20-632,777 13 248,-1149 19-87,0 11-1,215 45-160,-264-35 37,178 16-51,-174-24 1,-1 9 0,92 29 13,-177-30-114,2-5 1,155 7 113,-119-12 27,-2 7-1,-1 7 1,-3 9 0,130 46-27,-2 3-16,4-13 0,76 0 16,-299-57 26,-1 3 0,-2 4 0,-2 5 1,39 20-27,211 74-36,343 55-271,-423-113 286,-222-73-1137,-506-365 785,423 343 340,0 0 1,-2 3-1,-1 0 1,0 2 0,-2 2-1,0 0 1,-5 2 32,5 7 99,45 24-54,133 120-64,206 214 9,-280-304 39,-35-37-40,-29-5 10,1-2 1,-1 0-1,-1 1 0,1 0 0,-1-1 1,0 0-1,0 1 0,-1-1 0,1 0 1,-1 1-1,0-1 0,0-1 1,-1 2-1,0-2 0,1 2 0,-2-2 1,1 0-1,0 1 0,-1-1 0,1 0 1,-1 0-1,0 0 0,-1 0 0,1-1 1,-4 2 0,-67 36 15,-1-3 0,-2-3 1,-2-3-1,-1-3 1,-76 17-16,94-30-16,-1-1 0,-1-4 0,0-1 0,0-3 0,-1-2 0,-6-3 16,71-1-27,1 0 9,0 0-1,0 0-136,0 0-651,0 0-925,0 0-1094,0 0-950,0 0-1545</inkml:trace>
  <inkml:trace contextRef="#ctx0" brushRef="#br0" timeOffset="1">13464 7384 5042,'1'20'2303,"0"-17"-2122,-1 2-1,1-1 0,-1 0 0,0 0 1,0 0-1,-1 0 0,1 0 0,-1 0 1,0 0-1,0 0 0,-1 0 0,1 0 1,-1-1-1,0 2 0,0-2 1,-1 1-1,1-1 0,-1 0 0,-2 3-180,-132 52 2223,-40 15 506,3 6 0,-126 78-2729,88-50 896,-6-8-1,-4-8 1,-28 0-896,36-15 1334,-184 91-1334,310-122 249,-3-4 0,-1-3 0,-3-4 0,-1-3 1,-58 10-250,-988 147 1592,882-153-859,-176-1-733,219-18 342,-685 29 822,1-34-329,402-46-414,294 14-255,-486-38 415,655 55-561,-103-8 49,1-5-1,1-5 0,1-6 0,1-5 1,3-4-1,-105-44-68,-315-184 130,-320-104 196,775 325-319,3-3-1,2-4 1,2-5 0,-5-8-7,41 34 3,0 2 0,-2 1 1,-2 3-1,0 2 0,-2 2 0,0 3 1,-2 2-1,-27-3-3,-6-4 32,28 6 21,0-2 0,2-3 0,1-2 0,1-3-1,-30-17-52,-282-138 43,226 97-14,94 71 3,54 11-40,1 1 22,0 1 7,0 0-24,0-12 19,46-11-149,20 3 141,1 2 0,1 3 0,0 2 0,1 3 0,1 2 0,16 2-8,438 6 51,-523 0-38,-1 0 3,1 0-5,2 0-22,-2 0-5,-1 0-5,0 0-17,-5 13-47,-10 0 73,0-2-1,-2 0 1,1-1-1,-2 0 0,1-1 1,-2 0-1,1-1 1,-1-1-1,-1-1 1,1 0-1,-1-2 1,0 1-1,-6-1 13,14-2-2,-134 29-22,-1-6 1,-1-6-1,-1-6 1,-1-6-1,-54-5 24,202-2 24,2 0-2,-1 25-3,0-19-11,0 0 0,1 0 0,0 0 0,0 0 0,0 0 1,1 0-1,0-1 0,0 1 0,1 0 0,0-1 0,0 1 0,1-1 0,-1 1 1,1 0-1,1-1 0,-1 0 0,4 3-8,198 178 69,-67-62 35,-6 5 1,-4 6-105,-120-125-1,1 0 1,-2 1-1,0 1 1,-1-1-1,0 0 1,0 0-1,-2 1 1,0 0 0,0 1-1,-1-1 1,-1 1-1,0 6 1,0 6 261,1-28-3553,-2-17 1784,-1-18-994,-6 11-3916,1 16-3526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2:15.508"/>
    </inkml:context>
    <inkml:brush xml:id="br0">
      <inkml:brushProperty name="width" value="0.05292" units="cm"/>
      <inkml:brushProperty name="height" value="0.05292" units="cm"/>
    </inkml:brush>
  </inkml:definitions>
  <iact:action type="add" startTime="5797">
    <iact:property name="dataType"/>
    <iact:actionData xml:id="d0">
      <inkml:trace xmlns:inkml="http://www.w3.org/2003/InkML" xml:id="stk0" contextRef="#ctx0" brushRef="#br0">2491 8599 746 0,'32'0'111'6,"-8"0"-106"2,-3 0 6 0,-1 0 82 1,0 0-68-4,0 0-19 3,-1-9 19 2,-3 1 16-4,-7 3-4 0,4 0 3 2,3 1-8 0,-5-1-13 0,18-1-7-2,-1-5-5 2,7 0-4 0,5-6-1 0,5-3-2-2,8 0 1 2,-1 4 2 0,0 5 6 2,4 5 9-6,1 6 5 5,-5 0-5-2,12 0-7 2,1 0-2-4,6 9 2 3,6 8-6 0,7-2-3 1,0 0 0-3,13-10-1 1,-5 4 4 2,-7-6 1-1,-1 2-1-3,-4 5 8 3,-6-1 3 0,6 2-4 1,4 4-6-3,0-1-3 1,6-3-3 1,8-2 1 1,-9-1-1-4,6-1-2 4,-6 0 1-1,5 3 1 0,2 3 0-2,4-2 0 1,0 3 0 2,-2-3 0-1,-1 2 0-2,0-6 1 1,3-7-1 1,0 0 0 0,-1 0 0-2,4 0 0 2,7 0 0 0,0-4 0 1,2 4 1-4,-5 0-1 3,-4 0 1 0,-3 0 0 1,-1 0 0-4,1 0 0 4,4 0-1-2,-4-13 0 1,0 1 0-2,-10-1-1 2,-6-4-1 0,0 3 2 0,-1-2-1-2,11-1 0 2,6 2 1 0,1 5-1 1,2 1 1-4,15 9-1 3,-14-4 2 0,5 4-1 0,-5-2 1-2,1-7-1 2,-1-3 0 0,5 2 1 1,-5-7-2-3,3-3 2 2,-7 2-1-1,-3-6 0 2,-10 7 1-3,3 4-1 1,-1 1 0 2,0 1 2-1,-2 2-2-2,-5-3 1 1,3 5-2 2,-4-2-1-2,-7-2 1-1,9 3 1 3,-5-1-1-2,2 3 1 2,17 4 0-3,0 2-1 2,6 0 0 0,4 0 1 0,-5 0 0-2,9 0 2 1,-9 11-4 1,2-3 4 2,-4 7-2-6,2-4 1 4,1-4-1 0,10 3 1 1,0-3-1-4,-5 0 0 3,6-2 0 1,-3 3 1-2,2-1 0-1,3 0 0 2,-4-1-1 0,5-6 0 0,-12 0-1-2,-5 0-2 2,11 0 2 1,-2-13 0-1,11-7 1-3,1-4-5 4,0 4 5-2,-2-4 0 2,-1 8 1-3,-5 2-1 1,-5 10 0 1,5 4 1 0,-1 0-1-2,4 0 0 2,7 14 1 1,-5-2 1-2,3 2-2-1,3-6 1 2,6-5-1 0,9-3 1 1,-10 2-1-4,7 3-1 3,-11 2-2 0,8 5 2 1,-5 1 1-3,10 2-1 2,1 2 1 0,-1 0 0 0,-7-4 1-2,10 2-1 1,4 1 0 2,0 1 0-1,1-1 1-2,-4 6 0 1,12-3-1 1,-6 2 2 0,11 5-2-2,-1-1 1 3,-4-2-1-2,-3-4-2 2,2-4 0-3,-6-8 2 1,8-4-1 1,-4 2-1 0,2-3 2-2,-9 3 1 3,-4 3 0-1,3 7-1 0,-3-1-1-3,-1-1 1 3,-1 4 2 0,-13-5-1 1,4-1-1-3,-9 0 1 2,5-8 0 1,-5-3-1-1,-13 0-1-2,3 0-1 2,-13 0 0 0,-2-8 2-1,5 2-1-1,-3 3 2 2,3 0-2 0,0 3 1 0,-10 0-1-2,-2 0 1 3,-8 0 1-2,1 0-1 2,3 0-1-3,-1 0 1 1,-2 0-1 2,9 0 2-1,-3 0-1-2,10 0 0 1,-10 0 0 2,6 10 2-1,-12 0-1-2,-6 1-1 2,-7-5 1 0,9-1-1 0,3-5 0-3,-2 0 0 4,-1 0 0-1,6 0 0 0,-12 0 0-3,3 0-3 4,-2 0 3-1,-5 0-1 1,-2 0 0-4,7-11 1 3,-8 0 0 0,16 3 0-1,-2-4 0-1,2-2-1 3,1 1 0-1,2 1 1 1,-2 0 0-4,3 4 1 4,9 0-1-2,-5 3 0 1,5 1 1-2,7 4-1 2,-4 0 1-1,-4 0 0 2,1 11 0-3,4 7-1 3,-5-5 0-2,3 1 1 2,2 1-1-5,12-4 0 5,11-3 1-2,1-2-1 2,12-6 0-4,-10 0-2 4,-1 0 0-2,1 0 2 2,8-6-1-4,-1-2 1 3,11-1-2 1,-1 2 2-1,1 0 0-3,8 4 1 4,-8 3-1-1,-1 0 0 0,1 0 3-3,-12 0-3 4,3 0 0-1,-10 0 1 0,-2 0 0-2,0 0 0 2,8 6 0 1,-8 5-1-2,-10 4-1 0,-20-4-1 1,-11 3 2-1,-7-5 3 1,-13-5-1-2,-11 3-1 2,-7-7-1 0,-5 0 0 0,-16 0 0-3,-9 0 0 4,-6 0 0-3,-5 0 0 2,0 0-5-2,-8 0 0 3,-30 0 1-2,-8 0-10 2,-8 0-41-4,-5 0-49 3,31-3-65 0,0 3-236 1</inkml:trace>
    </iact:actionData>
  </iact:action>
  <iact:action type="add" startTime="8759">
    <iact:property name="dataType"/>
    <iact:actionData xml:id="d1">
      <inkml:trace xmlns:inkml="http://www.w3.org/2003/InkML" xml:id="stk1" contextRef="#ctx0" brushRef="#br0">5981 10386 209 0,'0'0'255'8,"0"0"-184"-2,0 0-22 2,0 0 62 0,0 0-62 0,0 0-37-2,0 0 26 3,131 8 9-2,-101-8-12 2,9 0 1-4,3 0-3 3,10 0-12 0,-4 0-10 1,9 0-1-4,-1 0 3 3,-2 4-6 1,0-4 0-2,5 0-1 0,2 0-1 1,8 0-4-1,0 0 5 1,3-12-1-1,8-1 8 0,-3-3-4 1,7 6-1-1,-3-5 0 0,3 2-3 2,-1-1-1-2,-2-6-1 2,3-3-1-3,-4 4-1 1,7-3 2 1,-1-1-1 0,-1 6 1-1,-6 3 3 0,2 3-5 1,-1 8 0 0,-7 0 0-2,-5 3 4 3,1-3-5-2,-8 0 1 2,3 1-1-4,-7-3 1 3,-7 5-1 0,7 0 1 0,-9 0-1-1,1 0 0 18,-8 0 1-25,-2 0-1 0,-12 0 0 4,9 0 1 5,-11 0-2-2,11 0 1 1,-4 0 0-1,-3 0 0 0,7 0 1 1,-8 0-1 1,4 0 0-3,-5 7 0 1,2 8 0 1,2 2 3 1,7 0 2-4,2 0-5 3,4-4 0 1,12-1 0-1,5-7 0-3,12 2 0 4,6 1 0-1,2-6 0-3,6 9-1 3,-5-4 1 0,-3 1 0 1,4-3 0-3,8-1 0 2,-1 3 0-1,7 1-1 1,-3 4 1 0,-2 1 1-2,6 2-1 3,1-1 0-2,-1-2 1 2,4-1-1-3,-2-1 0 1,10 2 1 2,-3 0-1-2,-5-1 1-1,-2 0 1 3,-4 4-1-2,-8 0-1 2,9 0 1-3,3-4-1 1,4 0 2 1,-1 1-2-2,8-7 0 3,-4-3-2-2,-3-2 1 1,-4 0 0 1,-3 0 1-4,3-2 0 3,0-5 0 0,2-3 0 1,2 10-2-4,-4 0 2 3,6 0 1 0,-6 0 1 1,4 0-2-4,-2 12 1 4,5 1-2-2,2 4 2 2,0-2 1-3,11-5-2 1,-4 2 0 1,6-7 1 0,-4 4-1-2,4-1 1 2,1 6-1 0,-2 1 2 0,-4 3-2-2,1-1 0 2,-11 0 0 0,10-2 1 1,2-9 1-4,-2-4-1 4,8-2-1-2,-2 0 3 1,-1 0-2-2,-2-10-1 3,4-10 0-1,-7 3 0 0,3 6 1-3,1 5 0 3,-4 6 0 0,-13 0-1 1,12 0 1-3,-8 0 1 1,6 0-2 1,9 0 0 0,-8-6 1-2,8-8-3 2,-7-3 2 0,-10 4 0-2,7 1 0 2,-9 9 0 0,4 1 0 0,0 2 0-2,0 0 1 2,-8 0 2 0,-3 0 3 0,0-7 0 1,-6-6 0-4,6-7-5 4,3-4 0-1,2-2 1-1,-2 3 0 0,0 6-2 0,0 8 1 2,-3 2-1-1,-10 1 1-3,10 0 1 3,3-3 4 0,-1 5-1 1,1-8-4-3,0 0 0 1,-13-1-1 2,2-3 1-4,-15 0-1 3,0-1 1 1,3 0-2-2,0 2 3 2,3-2-2-4,4 4 0 3,0-6 1 1,0 2-1-2,6-3 0 0,-8 5 0 0,0 0 2 1,-6 3-1-2,-7 9-1 3,3 3 1-2,-5 0 0 1,4 0 2 1,-5 0 0-4,8 6 5 3,-7 8 0 1,-3-1-1-2,0 3 3-1,-11-5-4 2,-9-4 5 0,-11 0-4 0,-10-2 3-1,-18-5-6 0,-3 3-1 1,-2 1-3 1,0 6-3-4,-20 5-53 3,-26-2-39 0,18-10-44 0,-5-3-175-1</inkml:trace>
    </iact:actionData>
  </iact:action>
  <iact:action type="add" startTime="14601">
    <iact:property name="dataType"/>
    <iact:actionData xml:id="d2">
      <inkml:trace xmlns:inkml="http://www.w3.org/2003/InkML" xml:id="stk2" contextRef="#ctx0" brushRef="#br0">19040 8557 324 0,'0'2'119'9,"0"-2"-53"-4,0 0 8 3,0 0 12 0,0 0-4 0,0 0-16-2,0 0-10 2,0 0 7 0,4 0-7 0,25 0-8-2,10 0 4 2,9-2 0 0,26-13-7 0,16-1 3-2,32-1 3 2,27 6-9 2,19-1-6-4,27 4-11 0,7 1 1 3,20 0-4-2,16 1-3 2,-10 2-5-4,-4 4-2 3,-15 0 1 0,-23 0 6 1,-7 8 1-3,-5 1-10 2,-6 1-5 1,-7-5-1-1,-7-5-4-2,-27 0 0 2,-2 0 0-1,-9 0-1 1,-3-5 1-2,-17 0 2 2,-8 0 0 1,-23 5 1-1,-18 0 2-3,-17 0 3 4,-22 0 1-1,-8 0-4-1,-8 0-5-1,-53 5 1 2,-36 14 2 0,-26 4-3 0,-22-8 3-2,-32-6-2 1,-21-3 1 1,-39-6 2 0,-15 0-2-2,-22 0 0 3,-3 0-1-2,12-8 5 2,11-3-3-4,23 8-2 4,7 3-1-2,14 0 3 1,22 10-2-2,11 13-1 3,12-2 0-2,24-2-9 2,24-4-3-4,17 1-7 3,24 1 4 0,11 0 5 0,8 2 0-2,14-3 5 3,4 3-2-1,5-6-5 0,11-4-9-3,15-4-3 4,-1-5-4-2,9 0 4 1,0 0 7-2,0-14 16 2,17-8 1 0,22-4 0 0,15 4 1-1,10-5-1 1,23 1 3-1,36 7-1 2,31 2 3-4,24 10-2 3,9 7 5 0,27 0-7 1,11 0 4-4,20 0 0 3,16 0 0 0,13 0 1 0,-6 0 2-2,-1 0 4 3,-16 0 4-2,-17 3-3 1,-29 11 1-2,-25 1 2 3,-20-4-5-2,-19-5-3 2,-13-3-5-4,-14-3 1 4,-14 0-4-2,-4 0 0 2,-25 0-1-4,-13 0 1 3,-9-13 0 0,-26 6 0 1,-13 0 1-3,-10 6-1 2,0 1-2-1,-23 0 0 1,-43 0 2-2,-45-4 3 2,-16-1 1 0,-27 2 0 1,-14-2 3-3,-32 5-1 2,-29-4 2-1,-25 4 4 1,-20 0-6-2,-14-3-6 3,-12-5 1-2,1-1 0 2,11-3 0-4,14 2 0 3,17 4 0 0,25 6 1 0,21 0-1-2,27 0-1 2,27 20-10 0,30 5-3 1,11 3-14-4,11 0 1 3,12 0-21 0,25-3 11 0,12-3 10-2,28-7 8 2,12-4 3 0,12-5 8 0,4-3-3-2,0-3-12 3,48 0 21-2,27 0 1 2,14 0-2-4,41 0 4 3,31-3-3 0,36-10 3 1,31-3-1-3,35 3 3 1,20 5-1 1,22 2 4 0,5 6 5-2,-9 0-1 3,-21 0-4-2,-28 0 3 2,-11 0-2-3,-14 0-1 3,-3 0-1-3,-16-2 2 3,-11-7-1-4,-12-3-5 4,-23 7 3-1,-26 2-2 0,-18 1 1-2,-39-3 0 2,-18-2 0-1,-26 1-3 2,-21 2 3-3,-6 4-1 2,-8-3 0 0,-21 3-2-1,-52 0 1-1,-48 0 11 3,-40 0-6-2,-36 0 5 2,-35-4 4-4,-42-4 9 3,-20-5-5 0,-16-4-4 0,-5 2-12-2,25 4 1 3,14 5-4-2,31 6 2 2,16 0-2-4,27 0 2 4,22 0-2-2,18 6 1 2,18 5 0-4,8 0-1 4,25 1-1-2,13-3-3 1,22-1 2-1,22-3-5 0,24 1 1 1,11-4 4 0,6 2-3-2,8-1 4 2,5-3-3 0,0 0-6 1,0 0-12-3,57 0 13 2,27 0 7-1,54 0 0 2,43 0 1-4,46 0 0 4,50 0-2-1,25 0 1 0,31 0 1-3,-7 0 1 3,-5 0 1 1,-16 0 1-2,-31 0-2-1,-33 0 4 3,-23 0-5-2,-27 0-1 1,-1 0 1-1,-22-3 0 0,-12-9 1 1,-25 3 0 1,-21 6 1-3,-26 3 1 3,-39 0-1-3,-13 0 1 3,-28 0 1-3,-4 0 6 2,-37 24-3 0,-47 9-7-1,-53 3 0-1,-31-10 0 3,-33-7 1-1,-39-7 3-1,-31-12 3-1,-33 0 6 2,-28 0 1 0,-36 0-1 0,16-14-6-2,14-7 1 2,38 2-4 0,37-1 0 0,40 3-1-2,29 9 1 3,30 1-2-2,24 7 1 2,25 0-3-3,25 0-3 1,16 7 3 1,13 13-2 1,19-7-1-3,22-1-2 2,3-7-3-1,17 0-5 1,0-5-5-2,0 2-12 3,0-2 14-2,17 1 1 1,3 3-18-1,9-2-16 1,6 2-24-1,9-2-76 1,-25 2-75-2,2-4-328 3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54:46.5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act:action type="add" startTime="3514">
    <iact:property name="dataType"/>
    <iact:actionData xml:id="d0">
      <inkml:trace xmlns:inkml="http://www.w3.org/2003/InkML" xml:id="stk0" contextRef="#ctx0" brushRef="#br0">5251 4666 546 0,'0'0'230'5,"0"0"-145"3,0 0-10-1,0 0-12-1,0 0 8 2,0 0 10 1,-32-16 18-1,-9 16 0 0,-18 16-21-2,-9 9-14 1,-25 2-17 2,-7 3-15-2,-5 2-14-1,-3-7-13 3,-1-5-4-2,21-9-2 1,18-5-2-1,24-4 3 3,21-2-5-3,13 0 3 2,12 0 2-5,0 0 0 5,42-32 5-2,40-3 3 3,34-4-4-6,24 5-1 4,2 9 2 0,-1 5-5-2,-21 5-1 2,-23 5 1 0,-20-2 1 0,-22 4 1 0,-23 3-2-3,-12 1 0 4,-20 4 0-2,0 0 1 2,-20 0 2-3,-48 24 3 3,-28 6 4-2,-12 2-5 1,-3-5-2-2,11-7-1 3,16-3-2-2,20-7 1 1,28-3-1-2,23-4 1 2,13-3 0-1,0 0 1 2,47 0 14-3,24 0-7 3,21 0-6-1,-3 0-3 0,-7 0 0-3,-8 0 1 3,-20 0 0 0,-24 0 0 0,-17 0 0-2,-10 0-1 2,-3 0-2 0,-20 0-11-1,-39 0 8-1,-23-3 5 4,-13-6 0-3,9 1-5 1,2 8-36-2,55 0-111 2,15 0-120 0</inkml:trace>
    </iact:actionData>
  </iact:action>
  <iact:action type="add" startTime="4787">
    <iact:property name="dataType"/>
    <iact:actionData xml:id="d1">
      <inkml:trace xmlns:inkml="http://www.w3.org/2003/InkML" xml:id="stk1" contextRef="#ctx0" brushRef="#br0">15171 4805 778 0,'0'0'191'8,"0"0"-77"0,0 0 2-3,0 0-50 4,0 0-43-2,0 0 11 0,0 0-3 1,-311 24-15 0,189 6-14 0,3 0 1-2,6-2-1 2,24-5-2 0,30-6-1 0,29-9 0 0,30-8 1-2,0 0-5 2,43-22 5 0,51-23 3 0,27-3 6-2,24-3 0 3,11 7 7-1,-12 13 5-1,-23 11 11-2,-28 12 8 3,-29 5 4 0,-24 3-13 0,-21 0-15-1,-17 0-7 1,-2 0-1 0,-21 0-7-2,-44 3 3 2,-32 19-2 0,-10 3 2-1,4 7-2 0,13-2-1 1,10-2 3 0,19-2-3 0,24-7 0-3,14-11 0 4,23-1-1-1,13-7-1 0,53 0-5 0,20 0 6-2,11 0-1 2,-1 0 1 0,-28 0 0-2,-20 0 1 2,-24 0-1 1,-19 1 0-2,-5 9 0 0,-25 0-9 0,-48 7-3 1,-15 0 7 0,-15 0-5-2,-7 3-16 2,10 0-6 0,16-1-16 0,23-11-37-2,58-8-100 2,3 0-109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54:46.53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act:action type="add" startTime="1489">
    <iact:property name="dataType"/>
    <iact:actionData xml:id="d0">
      <inkml:trace xmlns:inkml="http://www.w3.org/2003/InkML" xml:id="stk0" contextRef="#ctx0" brushRef="#br0">5506 4486 782 0,'-44'0'226'8,"-25"13"-115"0,-17 31 2 0,-23 8-7-2,-8 3-58 2,-6 1-30-1,-9-2-10 2,3-7-5-3,9-4-2 2,21-9-1 0,32-8-5 0,24-10 4-2,27-11 1 2,14-5 1 0,2 0 4 1,41 0 24-4,46-25-4 2,43-12-16 2,28-10-2 0,2 0-1-4,-17 7-4 3,-25 6 4 0,-34 14 4 0,-20 9 10 1,-27 7-8-4,-18 4 1 3,-19 0-7 0,0 0-2-2,-32 0-2 2,-33 21 3 0,-19 10-1 0,-12 2-2-2,-1-4 1 2,18-2 1 0,10-5-2 0,17-9 0-2,28-8-2 2,19-5 2 0,5 0-2 0,9 0 4-2,40 0 17 1,19-14-14 2,15 1 0-1,-2 5-3-1,-6 8-3 0,-21 0 1 1,-23 0-2 0,-17 0 3-2,-11 0-3 2,-3 0-4 0,-4 0-14 0,-49 0-12-2,-7 0 16 2,-11 0-60 0,31 0-76 1,7 8-171-4</inkml:trace>
    </iact:actionData>
  </iact:action>
  <iact:action type="add" startTime="2720">
    <iact:property name="dataType"/>
    <iact:actionData xml:id="d1">
      <inkml:trace xmlns:inkml="http://www.w3.org/2003/InkML" xml:id="stk1" contextRef="#ctx0" brushRef="#br0">15593 4687 396 0,'0'0'361'7,"0"0"-214"1,0 0-17 0,0 0-18-2,0 0-40 2,0 0-28 0,0 0-24 0,-771 174-9-2,648-142-5 2,10-4-5 0,29-1-1 0,24-5 0-3,22-7 0 3,22-8 0 1,16-3 2-1,0-4 8-2,70 0 54 1,34 0-50 1,33-22-10 2,24-17-4-5,-1-10 0 3,-9 2 0 1,-13 7 1-2,-38 6 5-1,-19 7 5 2,-24 10 8 1,-31 6-7-2,-9 5-7-1,-17 6-4 2,0 0-1 0,-61 0-6 0,-23 9 6-2,-33 21 7 1,-9 9-1 2,-5 8 2-1,11-3 0-2,16-6 1 2,22-1-4-1,23-15-4 2,20-10 0-2,34-9-1 1,5-3 0-1,21 0 5 1,58 0 4-2,23-15-9 2,5-10-1 0,2 3 1-1,-15 0 0-1,-20 2 0 4,-20 6 0-3,-28 6 3 2,-13 5-3-4,-13 3-1 3,0 0-1 1,-55 0-5-2,-22 11 7 0,-20 6 1 0,4 0-1 1,2-4 0 0,10-4-9-1,17-4-51 0,48-2-93 1,16-3-101 0</inkml:trace>
    </iact:actionData>
  </iact:action>
  <iact:action type="add" startTime="11499">
    <iact:property name="dataType"/>
    <iact:actionData xml:id="d2">
      <inkml:trace xmlns:inkml="http://www.w3.org/2003/InkML" xml:id="stk2" contextRef="#ctx0" brushRef="#br1">3581 17956 181 0,'0'0'535'8,"0"0"-396"-1,0 0-58 0,0 0 3 0,0 0-29 1,0 0-7 1,0 0-10-3,0-224-6 2,-6 182 3 0,-4 3-3-1,-10-4 0 0,-4 1-2 1,-6-2-11 0,-1 2-10-1,-2 7-8 0,10 10 1 1,3 9-1 0,7 10 0-1,5 1-1 0,5 5 1 0,-5-4 0 2,8 4-1-1,0 0 1-3,0-2 0 3,0 2 3 1,0 0-1-1,0 0 4-2,0 0 1 2,0 0 14 0,0 0 11 0,16 0-4-2,7 0-10 2,2 19-1-1,-7 20 1 1,8 10 0-2,-11 7-1 3,1 2-6-2,-15 8 6 2,-1-1-11-1,0 4 2-3,0-3-2 4,0-8 1-1,0-2 0-2,-4-7 1 2,0-16 1 0,-5-8-5 0,6-11 3-2,3-9-3 2,-4-1-1 0,4-4-4 0,0 0 3-2,0 0-3 2,0 0-1-1,0 0 1 2,0-17 0-3,7-9 1 2,2-5 0 0,-1-8-1 0,1-11 0-3,-3-16 0 3,-2-13 0 1,-4-9 0-1,0-8 0-2,0 6 1 2,-3 8-2 0,-21 24 1-1,0 11-1 0,-5 20-3 1,6 7 2 0,3 6 1 0,0 4 0-2,4 0 1 3,11 10 0-2,-2 0 0 0,1 0 0-1,6 0 0 3,0 0 0 0,0 0 5-2,0 0 0-1,0 0 3 2,0 27 1 0,18 14-8 0,5 16 4-2,2 8 4 2,2 8 3 0,-4 2 3 1,-8 1 7-3,-5 5-7 1,-10-7-7 1,0-4-2-1,0-6 0 0,0-2-3 0,0-8 0 2,0-15-2-1,0-8-1-2,0-15 1 2,-3-6 0 1,3-10-1-2,0 0-2-1,0 0 1 1,0-17-4 2,0-31 3-1,12-20 0-2,-4-9 3 2,1-9-2 0,-6-8 2 0,-3 0-1-1,0 7 0 0,0 6 0 2,-13 13-2-2,-15 9 2-1,-1 4-1 3,2 14 0-2,1 1 0 0,5 10 1 0,4 5 0 1,5 11 0 0,1-4-1 1,1 14 1-4,4 0-1 2,2 4-3 2,-2 0-7-1,6 0-28-2,0 0-67 2,0 0-67 0,0 0-73 0,0 4-422-1</inkml:trace>
    </iact:actionData>
  </iact:action>
  <iact:action type="add" startTime="14491">
    <iact:property name="dataType"/>
    <iact:actionData xml:id="d3">
      <inkml:trace xmlns:inkml="http://www.w3.org/2003/InkML" xml:id="stk3" contextRef="#ctx0" brushRef="#br2">3324 17561 499 0,'0'0'242'8,"0"0"-88"1,0 0-30-3,0 0-31 1,0 0-21 0,0 0-23 2,0 0-24-1,64 202 8-3,-61-145 6 4,-3 4-4-1,0-3 1-1,0-1-13-1,0-3-15 2,0-17 5 1,0-12-6-1,0-14-3-2,0-8-3 2,0-3-1 0,0 0 0 0,0 0 0-2,0 0 1 1,0 0 1 2,0 0 0-2,0 0 1 0,0 0-3 0,0-24 0 2,3-8 0-1,-3-8-2-2,0-13 2 2,0-9 0 0,0-11 1-1,0-11-1 0,0 0 0 1,-19 5 0 0,-4 6-1 0,-5 19 1-1,4 9-1 0,-1 11 0 1,9 15 0 1,4-2 1-4,5 16-1 3,1 3 1 0,6 2 0 0,0 0 0-1,0 0 0 0,0 0 1 1,0 0-1 0,0 0 0-2,0 0 3 2,0 0 3 0,0 0 1 0,19 24-3-2,12 23-1 2,-1 3 6-1,-1 18 8 2,3-1 0-3,-13 0 10 2,3 7-10 0,-11-5-6-1,-4-2-6 0,-7 5-3 1,0-8 1 0,0-5-1-1,0-10 0 1,0-5 3-1,0-17 0 1,0-10 1 0,0-5-3-1,0-10-1 0,0-2 0 1,0 0-2-2,0 0-2 2,6-14 1 0,6-13 1 0,4-15-2-2,0-4 2 3,1-9 0-3,-7-9 0 3,0-7 0-1,-2 0 0-1,-6 1 0 1,-2-1 0-1,0 7 0 1,0 7-1-2,-10 7 2 2,-10 11-2 0,-6 9 1 0,1 3-1-1,2 10-1 0,0 0 2 2,0 4 0-2,5 3-1-1,5 3 1 2,3 4 0 0,10 3 0 0,0 0 0-2,0 0 0 1,0 0 1 2,0 0 4-2,0 0 0 1,0 0 8 0,0 20-1-1,3 24-8 0,17 4 2 0,-2 3-2 1,1-1-1 0,-3 4 3 0,-1 5 5-1,-1 11-7 0,-7-2 3 1,4 1-4 0,-6-7 2-2,-5 0 2 2,0-5-2 0,0-4-1-1,0-17-3-1,0-12 0 4,0-17-1-3,0-7 0 0,0 0-2 0,0 0-3 1,0-39 0 0,4-25 3-1,5-18 2 1,-6-8 0 0,-3-8 0-1,0-4 0 2,0 4 0-4,0 3-3 3,-9 4 2 1,-6 19-5-2,-5 8-16-1,4 7-35 2,0 22-57 0,8 35-73 0,2 0-118-2</inkml:trace>
    </iact:actionData>
  </iact:action>
  <iact:action type="add" startTime="16278">
    <iact:property name="dataType"/>
    <iact:actionData xml:id="d4">
      <inkml:trace xmlns:inkml="http://www.w3.org/2003/InkML" xml:id="stk4" contextRef="#ctx0" brushRef="#br2">6138 17850 8 0,'0'0'454'8,"0"0"-245"-3,0 0-61 3,0 0-50 0,0 0-29-1,0 0-6-1,0 0-5 2,0-148-21 1,0 89 1-1,-3-8 9-3,-10-10-20 3,3-4-5 1,-8-10-7-1,-5 2-9-2,-6 0-5 2,9 10 0 0,-8 10 0-1,4 17-1-1,-4 8 0 4,14 12 1-2,1 10-2 0,8 5 0-3,-4 7 1 4,9 10-1-2,0 0 1-1,0 0 1 2,0 0 4 0,0 0 4 0,0 12-1 0,0 22-5-2,0 1-1 2,0 14 1 0,14 2 4 0,1 5 2-2,6 15 4 3,-2 0 10-2,-8 11-12 0,5-1 0 2,-12 4 0-3,5 0-8 4,-9-4 0-5,0 1-2 3,0-6-1 0,0-11 1-1,-9-10-1 0,5-11 3 0,-9 0 3 2,7-7 4-2,-2-5-3 1,-4-14 2-2,5-1-5 2,-2-15-4 1,9-2 0-4,0 0-3 2,0-22-1 2,0-37 4-1,12-20 1 0,12-10 4-1,-1-5-4 0,-2 3 2 1,-2-5 2 0,-6-3-1-1,-5-2-3 4,-8-3 0-6,0 3 0 0,0 0 1 3,0 7-1 0,0 13-1 0,-21 9 1-1,-8 12-1 0,-2 9-1 2,1 9 0-1,1 8 1 0,7 9 0-3,3 5-4 4,8 7 4-2,-1 4-1 1,11 6 1-1,-2 3-1 0,3 0 2 1,0 0 1-1,0 0 3 0,0 30 2 1,0 10-2-1,0 5-2 1,7 15 2-2,13 7 2 3,0 12 15-1,9 10 3 0,-4 5-8-3,-2 2-7 4,-4-7-2-1,-6 4-3 0,-8-6 0-3,2 6 1 4,-7-4-2-1,0 7 4-2,0-6 0 1,0-2 1 2,0-15 1-1,0-12-6-2,0-19 0 2,0-17 1 0,0-16-5-1,0-6 1 1,0-3-1-2,0 0 0 2,0-35-1 1,13-29 1-4,6-22 0 4,-5-23 0-1,-1-2 0 1,-13-2 1-4,0-2-1 3,0-7 0 0,0-3 1 0,-26-7-1-3,-7 11-2 3,2 11 2 1,-9 21 0-1,-1 18-1-2,1 18-1 3,0 18 1-1,11 11 0-1,9 9-3 1,0 10 0-2,16 2-17 2,1 3-57 1,3 0-66-4,0 0-117 3,0 0-714 0</inkml:trace>
    </iact:actionData>
  </iact:action>
  <iact:action type="add" startTime="18221">
    <iact:property name="dataType"/>
    <iact:actionData xml:id="d5">
      <inkml:trace xmlns:inkml="http://www.w3.org/2003/InkML" xml:id="stk5" contextRef="#ctx0" brushRef="#br2">8612 16266 465 0,'0'0'201'7,"0"0"-21"0,0 0-45 1,0 0-58 0,0 0-7-1,0 0-11-1,0 0-7 3,86 581-8-2,-79-466-9 2,0 3-7-3,6-2-12 2,-10-4-2 0,-2-7-1 0,-1-13 0-2,0-8-3 2,0-16-1 0,0-18-3 1,-4-5-4-5,-12-17 0 5,9-7-2 1,6-16 1-2,1-3-1-4,0-2-2 4,0 0 2 0,0 0 0 0,0 0 0-1,0-7 1 0,0-31-1 1,0-10 1 0,1-10-1-1,6-10 1 0,-7-2-1 1,3-8 1 0,-3-19-1-1,0-12 1 1,0-14 0 0,0-10 1 0,-7 10-2-3,-16 2 1 3,-11 3-2 0,-5 6 2 0,-1 1 0-2,-1 10-1 2,2 14 0 0,14 16-2 0,2 22 1-2,3 12 2 2,7 17-2 0,8 7 3 0,2 7-2-1,1 0 0 0,-6 6 0 1,8 0-1 1,0 0 2-4,0 0 0 4,0 15 4-2,0 20-4 2,0 14 1-2,8 13 1-1,18 8 1 2,7 12 2 0,-1 4 18-2,7 4 2 2,-3 13-9 1,0 8-5-2,-7 1-4 0,-5 12-3 1,-5-4 1 0,-6-2-3 0,-12 3 2-2,-1-17-3 2,0 1 1-1,0-10 1 1,0-5 6-2,0-17-3 3,-14-17-3-2,3-24-2 2,3-19 2-3,3-9-4 3,5-4 0-1,0 0-3-2,0 0 1 1,0-16 0 1,0-17 2 0,10-6 1 0,1-8 0-3,-8-5 0 4,7-12-1 0,-6-7 0-3,8-6 2 0,-5-22-2 3,0-9 0-2,3-11 2 1,-10-14-2-2,0 5 2 4,0 9-2-3,-10-2 0 3,-13 3 0-6,-5 5 1 4,-4 4-1-1,-8 10 0 1,-1 16 0-2,11 11-1 3,-1 17 0-1,4 11 0-1,8 14 0-1,2 13 1 2,5 3 0 0,8 8 0 0,4 2-1-2,0-2 1 2,0 6 1 0,0 0 1-1,0 0-1 0,0 0-1 1,0 0 9-1,0 30-4 2,33 29-2-3,-3 28 4 2,17 26 11-1,-4 25 11 2,1 13 2-3,-8 12-16 3,-8 0-1-2,-8 7-7 1,-4-7-1-2,-12-11-4 2,-4-21-1 0,0-17-1 0,0-18 0-2,0-14 1 2,-20-16-1 0,10-29 0 0,0-10 0-3,7-14 0 4,3-13-1-1,0 0 1 0,0 0-2-1,0-2 0 1,0-36 0 0,16-23-1-1,-9-23 0 0,6-20 2-1,-6-22 1 3,-7-25 0-2,0-18 0 1,0-9 1 0,-20-1-2 0,-8 4 1-1,-8 18 0-1,-2 14 0 2,-5 25 0-1,4 19 0 2,3 30 0-3,11 17 0 3,2 15-2-2,5 12 1 2,5 8-1-4,0 5-2 4,3 7-12-1,7 5-53-1,2 0-63-2,1 0-53 4,0 5-168-1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54:46.5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652">
    <iact:property name="dataType"/>
    <iact:actionData xml:id="d0">
      <inkml:trace xmlns:inkml="http://www.w3.org/2003/InkML" xml:id="stk0" contextRef="#ctx0" brushRef="#br0">15064 17651 658 0,'0'0'0'8,"0"0"0"-1,0 0 0 0,0 0 31 1,0 0 11-1,0 0 34 0,0 0-10 1,-338 105-6-1,208-73-26 2,-24 0-10-4,-24-2-9 4,-24-5-4-2,-34-11-3 1,-16-5-1 1,-29-9 5-4,-9 0 4 5,-12 0 12-4,-18 0 5 1,-12 0-10 1,-26 0-3 0,-28 0-3 0,-9-9-8 0,-13-5-2-3,-16 1 20 5,-11-7-17-3,-28 3-4 1,-16 2-6-2,-3-2 2 2,1 4 2 0,-2-9 4-2,-7-7 11 1,-13-6-7 2,-2-14-4-1,0-7 0-2,6-2 7 1,-4-2-4 2,-2 7-4-1,7 8-6-2,23 14 4 2,28 11-3-1,30 12 3 2,29 8-5-2,29 0 1-1,45 0-1 3,47 13 0-2,53 4 0-1,50-5 1 2,57 2-2 0,41-3-1 1,35 1-21-3,31 1-31 2,0 1 0-1,15-4-17 1,45-9-37 1,-12-1-48-4,5 0-210 4</inkml:trace>
    </iact:actionData>
  </iact:action>
  <iact:action type="add" startTime="5592">
    <iact:property name="dataType"/>
    <iact:actionData xml:id="d1">
      <inkml:trace xmlns:inkml="http://www.w3.org/2003/InkML" xml:id="stk1" contextRef="#ctx0" brushRef="#br0">14245 18126 423 0,'0'0'33'4,"0"0"-33"4,0 0 0 0,0 0 7 0,0 0 25 0,0 0-19-2,357 269 2 1,-350-269-4 2,-6 0-10-1,-1 0 5-3,0 0 13 4,0 0 17-2,-24 0 20 0,-20 0-6 1,-20 0-20-1,-26 0 9 2,-1 0-5-1,-35 0-7-1,-15 0 3 1,-24 0-9-1,-17 0 5-1,-20 0-12 3,-18 0 9-1,-18 0 9 0,-7 0-2 1,-33-4-4-4,-14 0 3 3,-25 4 2 0,-37 0 2-2,-8 0-4 2,-22 0-11 0,-15 13 3-1,-5-5-7 0,-22-8 14 1,-37 0-11-1,-36-8-14 1,-25-27-3-1,-36-11 6 2,-31 2 5-1,-31 2 2 0,-11 2-5-2,-23-2 1 1,-3 3 2 2,17-15-4-2,0-8-6-1,18-5-1 3,5-4 4-2,18 6-4 2,21 11 1-4,44 11-1 4,60 4 0-2,70 8 1-1,63 3-1 3,72-1-4-3,71 12-9 1,72 9-31 1,67 8-41-2,52 0-73 2,46 12-248 2,37 9-87-3</inkml:trace>
    </iact:actionData>
  </iact:action>
  <iact:action type="add" startTime="9054">
    <iact:property name="dataType"/>
    <iact:actionData xml:id="d2">
      <inkml:trace xmlns:inkml="http://www.w3.org/2003/InkML" xml:id="stk2" contextRef="#ctx0" brushRef="#br1">6503 10951 32 0,'0'0'540'8,"0"0"-377"0,0 0-77-2,0 0-24 2,0 0-29 0,0 0-13-1,0 0 4 0,-264 40 6 1,228-26 2 0,-5 2-3-1,1 1 5 0,1 3 0 0,-2-1-4 1,0-2-8 0,1 5-10-2,7 1 1 3,-8 2-1-1,-3 1 1 0,2 2 3-3,11 0-4 4,-6 0-2-1,4 4 5 2,3-2-2-6,-4 4 3 4,4 1 0 0,-1 0-4-1,4 5 1 0,-5-1-1 1,-4 10 4 0,8 7-5-1,-2 2 2 0,1 10-2 1,4-1-3 0,-4 0-3-1,9 0 4 1,-3-3-2-1,2 8 2 1,1 1-2 0,4 3 7-2,4-4 1 2,4 5-5-1,3-4 7 2,2 2 0-3,3 1-6 2,0 1-1 0,0-2-3 0,0 2 0-2,0-2-3 2,0 1-1 0,0 2-3-1,0 4 2 0,0 5-1 1,0 0 0 0,3-1-1 0,2 0 2-3,1-2-2 3,-4-3-1 1,3 0 1-2,-2 1 3-1,0-11-3 3,-2-10 0-1,11-11 0 0,-4-10 1-2,8-8-1 2,3-7 3 0,6 0 0 0,4-3 2-2,3 3-1 3,10 4-2-3,-5 1 2 2,13 4-4-1,0 0 1 1,11 0-1 0,0-11 3 0,4-7-3-1,3-4 0 0,-1-7 1 2,6-5 0-2,-5 2-1-2,4-2 0 3,-4 0 1 0,9 0-1 0,6 0 0-1,-9 0 1 0,3 0-1 1,-6 0-1 1,-2 0 1-3,-1 0 3 3,-5 0-3-2,-7 0 0 0,2 0 0-1,-3-14-1 2,-5-7 0 0,-1-8 1 1,-3-3-1-3,-5-3 0 2,-2-2 1 0,-6 1-2 0,-1-2 0-3,0 3 2 3,-4-1 0 0,2-1 0 0,-2-1 0-1,-2 3 1 1,3-5-1 0,-2-1 0 0,-7-8-1-3,9 1 1 4,-4-5 0-1,-2-6 0 0,-5-3 0-2,1 3 1 2,1-3-1 0,-3 1 1 0,-4-1-1-2,2-9 0 2,-1-4 0 1,-5-13 1-2,4-1-2-1,-6-12 1 2,5-11 0 0,-3-6 2 0,-9-7-2-2,0 1 1 2,0 0-1-1,-12-4 1 2,-26-10-1-4,-17 0 0 4,-9 0 1-1,-12 7-1-1,-6 12 0 0,-2 16 2 1,5 15-2 0,-1 18 1 0,15 8-1-2,5 10-3 1,11 0-2 3,11 5 4-3,11 4-5-2,8 15-16 4,6 11-83-1,13 17-95 0,0 0-96-2</inkml:trace>
    </iact:actionData>
  </iact:action>
  <iact:action type="add" startTime="10664">
    <iact:property name="dataType"/>
    <iact:actionData xml:id="d3">
      <inkml:trace xmlns:inkml="http://www.w3.org/2003/InkML" xml:id="stk3" contextRef="#ctx0" brushRef="#br1">11852 10856 339 0,'0'0'218'4,"0"0"-43"4,0 0-51 0,0 0-14-1,0 0-43 0,0 0-27 0,-258 26-10 2,184 4-4-1,7 4-2-3,-13 8-1 4,4 6 1-2,-3 2-5 1,0 7-5-2,12 5-7 2,3 5 0 0,8 4-3 1,11 1 2-3,8 2 4 3,14-2 9 0,3 4 11-1,7 8 3-3,9 7-2 4,1 0-7-2,-6 3-2 1,9 2-7-1,-1 1-1 0,1 2-6 2,0 7-2-2,-3 4 1-1,-5 0-4 2,5 0 6 1,-7-6 0-2,6-14-4-1,1-7 0 2,-9-3-4 0,12-5 2 0,0 4-1-1,0-3 3 0,0 1-2 2,3-3 1-2,18 0-1-1,-2-3 1 2,10-4 3 2,-8-8 3-3,0-7-2-1,2-3 0 1,-4-7 2 2,-2-5-5-1,6-4-2-1,-3-1 1-1,5-6-3 3,7 1 0-2,0 1 0 0,8-1 0 1,8 0 1 0,-7-8 1-1,2-3 1-1,2-1 5 3,8-5-4-2,-1 5-3 2,4-1 0-4,-4 3 0 3,-4-1-2 0,-4 1 2 0,-8 0-2-1,-3-3 0 0,-5-1 4 2,5-1-4-2,-4 0 0 0,9-4-2 0,2-2 1 1,0 3 2 0,5-5-1-3,4 0 0 4,-3-4 0-2,12 0 0 2,-6 0-1-3,9 0 0 2,-7-17 0 1,7-4 0-1,-5-3-1-4,-6 1 1 5,-10-8 1-1,-5-6-1 1,0-7-1-2,5-9 1 0,-2-4 0 2,-2-5 1-2,5-2-1 1,2-7 2-2,1-5-3 2,8-7 2-2,-11-5 0 2,-14-2-1 1,5 4 1-2,-15 7 0-1,-5 3-1 2,4 2-1-1,-9 8 2 1,6-5 0-1,-10-4 0 0,-3-5 0 1,0-12 0-1,0-9-1 1,0-8 0-1,0 0 1 1,-7 3-1 1,-16 5 1-4,-6-1-1 3,-12 5 1 2,-7-10 0-2,-8-4 0-1,-5 3 1-1,-12-1 0 3,7 8 0-2,-2 11 0 0,-5 12-1 0,5 14 0 2,-2 11 1-2,11 8-1 2,8 9 0-4,0-1 0 3,8 3-3 0,2-3 3 0,2 5-2-3,6 4-11 2,-2 12-50 3,-11 16-31-4,36 0-105 0,-9 0-8 2</inkml:trace>
    </iact:actionData>
  </iact:action>
  <iact:action type="add" startTime="12304">
    <iact:property name="dataType"/>
    <iact:actionData xml:id="d4">
      <inkml:trace xmlns:inkml="http://www.w3.org/2003/InkML" xml:id="stk4" contextRef="#ctx0" brushRef="#br1">6409 14216 58 0,'0'0'313'8,"0"0"-186"-3,0 0 8 3,0 0-11 0,0 0-54 0,0 0-4-1,0 0 13 1,-100-134-26 0,66 117-21-1,-3 4 5 0,-5-3-7 0,-3 8-4 2,-9 8-14-2,-2 0 15-1,-4 4-1 2,1 26-12 0,8 10-2-1,0 0-4 0,8-1 2 1,-1 3 1 2,8 2-1 0,0 7 2-5,7 9 6 3,-3 9 3-1,2 13 3 1,1 11-6-1,4 2-5 0,2 10-2 2,-2-6 3-1,-4 6 0-1,12-3-3 0,-5-13-1 2,10 1 9-3,-1-11 0 1,3 2 0 1,-3-8-5 0,0 0-5-2,6-5-3 0,2 7 3 1,5 1-3 2,0 0 5-1,0 1 0-2,0-5 7 3,5-1-3-2,2-4-1 1,9-5-3-2,-3 0-6 2,-1-2 1 0,4-6-1 0,0 1-1-2,4-5-1 2,-3-5 3-1,2-2 4 2,1 2 2-4,-8-6 1 4,4 0-6-1,-3 3 2 0,-1-3 0-2,3 6-6 1,-1 6 0 1,-7-7-2-1,6-7-1 0,-3-4 3 2,3-3-3 0,3-8 1-2,-4 3 0-1,8-8-1 2,0-2 3 1,-1 0-1-4,11 0 7 2,-1 5 5 1,12 7-10 1,0 5-1-1,8 1 0-1,2-5-2 3,-8-7-1-6,3-12 0 3,2 8 0 1,-4-7 0 2,12 3 1-3,5-1-1 0,3 0 1-2,8-7-2 4,-3-3 1-2,-10-2 0 2,2 0 0-2,0 0 0 0,-2 0-1 2,2-14 1-4,12-3 0 2,-7-8-2 1,5-3 2 1,-4-6-1-2,-6-1 1-1,3-6 0 2,-8-4-3 0,-7 6 1 0,-14 2-2-1,-3 7 3 0,-12-1 1 1,1 5-1-2,-1-1 1 2,3-5-2 0,-5-1 1 0,8-6 1 0,-9-5-2-2,3-5-2 2,-4-3 2 1,0 3 1 0,-4-1 0-4,7-4 1 3,-9-5-1-1,-3-3 1 1,3 1-1-2,-3-4 1 2,-1-3 0 0,4-2-1-2,-2-4 1 2,3-2 0 0,-2 7-2 0,0-5 2-2,1 16 0 2,-9 5 0 1,-1-2 0-2,9 1 0 1,-6 2-1-1,-3-2-1 0,0-8 2 2,0-4 0-2,0-9-1-1,0-3 2 2,0-3-2 0,0-9-1-1,-16-3 2 0,-7-2 0 1,-2-7 0 0,-4 1-1 1,2 2 1-3,-7 7 0 1,-5 8-5 1,-4 8 4 0,-14 9-4-2,5 5 5 2,-13 11-5 0,-6 14 2 0,-9 12 0-1,-10 14-6 1,2 6-1 0,8 5-20-1,0 0-17 1,12 0-28 0,3 0-48-1,58 0-95 0,2 2-372 0</inkml:trace>
    </iact:actionData>
  </iact:action>
  <iact:action type="add" startTime="14019">
    <iact:property name="dataType"/>
    <iact:actionData xml:id="d5">
      <inkml:trace xmlns:inkml="http://www.w3.org/2003/InkML" xml:id="stk5" contextRef="#ctx0" brushRef="#br1">12450 14225 448 0,'0'0'234'7,"0"0"-79"1,0 0-35 0,0 0-59-2,0 0-14 1,0 0-7 3,-334-44-10-3,261 27-9-2,8-1 7 3,-2 1-6 0,-2 4 3-2,8 7-1 2,1 6 8 0,8 0-8 0,-4 0-5-1,1 0-1 1,2 8-10-1,1 16 3 2,4 6 5-4,-1-3 3 5,1 4-3-1,5-5-1-1,-4-3-4-3,5-5 1 3,2-3-6-2,3 4 1 5,6 4-2-6,-1 6 2 3,7 13 2 0,2 10 3-1,1 12 0-1,3 5-1 2,3 1-2 0,-4 3-1 1,0 1 1-4,-1-12-3 4,1 0 0-1,-3-4-1-1,6 4-2-2,-2 3-1 3,1 5 9 0,11 8-2 1,-5 3 2-3,11 11-2 2,-2 0-3-1,-4-2 2 3,1-4-1-6,3-4-4 4,-1-1-1 0,4 1 0 0,0 2 2-1,0 4-3 0,0 1 2 1,0 10-1 0,16 0 2-1,4-3-2 0,-3-4-1 2,-2-8-1-2,5-16 1-1,-1-1-1 2,-1-15 0 0,2-3 0 0,-4-4 1-2,4 0-1 3,6 0 1-2,3-5 0 2,0 2-1-4,12-2 3 4,1 1 0 1,14-2-1-2,-2 1-1-4,-2-5 0 5,0-8 3 0,-8 3 0-1,1-5-2-3,-9-2 1 3,3 0-1 0,-9-5-2 0,1-1 0-4,5-2 1 5,8 0-1-2,-1-1 0 2,15-4 0-4,2 0 2 3,3-5-2 0,7-3-1 2,-2-2 1-6,7 0 0 5,4 0 0-2,-8-22 0 1,1-6-2 0,-11-3 0 1,-1-8 2-4,-7-1 0 3,-2-7-1 0,1-12 1 1,-4-7 0-3,8-4 0 2,-11 9 0-2,12-4 0 2,-1 3 0-1,-5 1 1 2,6-1-2-2,-14 5 2 0,6-4-2 1,-5 4 2 2,-3-2-1-4,-2-3 0 1,-15-2-1-1,-3-3 0 5,-5-9-1-7,-12-10 0 5,-4-8 0-3,0-5 2 3,0-4 0-3,0-7 0 1,0 3-1 3,0-5 1-2,0 1 0-3,-9 8 0 4,-10 4 0 0,-14 5 0-4,-3 0 0 2,1-7-1 1,-14-5 1-1,5-10-1 2,-9-5 1-4,6 3-1 4,-1 5-3 0,2 19-4 1,13 15-16-6,-2 25-24 2,-7 21-37 3,0 24-41 0,27 9-115-2,-2 9-833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57:52.25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5592">
    <iact:property name="dataType"/>
    <iact:actionData xml:id="d0">
      <inkml:trace xmlns:inkml="http://www.w3.org/2003/InkML" xml:id="stk0" contextRef="#ctx0" brushRef="#br0">19720 6418 805 0,'0'0'112'4,"0"0"-75"5,0 0 24-1,0 0 49 0,0 0-56 0,0 0-5-3,0 0 20 3,-483-69-1 1,343 32-25-3,-17-4-1 2,-4 0-3 0,0 7 6 0,-3 3 0-2,6 6-5 2,2 9-10 0,-1 0 4 1,9 8-4-4,3 3 2 3,-8 0-8 0,-7 5 8 0,-3 0-8-2,5 0-3 3,-6 0-8-2,-1 0-1 1,-9 0-2 0,4 0-5-2,-1 0 4 4,3 0-5-4,4 0 3 0,7 2-3 2,7-2 4 0,11 3-1 0,17-3 0-2,15 0-2 2,7 0 1 0,2 0-1 0,19 0 1-2,-5-3-1 2,5-8-1 0,0 3 2 0,-1 5-1 0,0 3 0-1,3 0-5 1,-1 0 5-1,-5 5-4-1,2 12 0 1,-6-2-1 3,-10-2 0-3,-3-8-1-1,3-5 0 2,9 0 1 0,-5 0-1 0,13 0-1-1,12 0 1 0,-2 0 1 1,27-1 0 0,4-3-4-2,19 4 4 2,15-2-1 0,2-1 0 0,3 3 2-2,0 0-1 2,0 0 0 0,0 0 0 0,0 0-1-3,0 0 2 3,0 0-2 1,0 0 2-2,0 22-2 1,0 15-1-1,10 5 1 1,6 10 0 0,-1 5 1-1,4 17 1 0,1 15-1 2,0 19 0-2,5 11 2-1,-2 23-2 2,6 13-1 1,-6 8-1-2,2 7 4-1,-2 2-2 2,9-1 0 0,-7 10 0 0,-2-4 0-2,0 3 2 2,3-4-4 0,-14-10 2 0,7-8 0-2,-6-16 0 1,-9-14 0 2,9-22 0-1,-6-11 0-2,-4-11 0 2,-3-10-1 1,0-6 0-2,0-12 1-1,0-3 0 2,0-1-2 2,0-3 2-4,0-4 0 0,0-8 0 2,0-3 0 0,0-6 0 0,0-2-1-2,-3 4-1 2,-10 6 1 0,6 0 1 0,0-5-2-2,-3-8 1 2,4-11-1 0,6-7-6 0,0-5 2-1,0 0-1 0,0 0-6 1,16 0 7 0,16-5 6-2,17-7 3 2,-3 3 0 0,-1 4-1 0,15-4-1-1,14 7 1 0,5 2 0 1,17 0 0 0,8 0 2-2,17 0-2 1,0 6 7 2,3 16-8-1,9 0 5-2,-4-5-3 2,26-5 1 0,10-7-1 0,12-5-1-2,12 0-1 2,8 0 2 0,-13-14-2 0,3 8 8-2,-19 4 1 2,-4 2 0 0,-8 0-2 0,2 0 2-2,9 0-3 2,-9 0-5 0,-4 0-2 1,-6 0-2-4,-12 0 2 3,1 0 1 0,-2 0-1 0,15 0 1 0,-3 8 1-2,13 20-1 3,5 8 0-2,8 1 3 0,1 2-2 0,-2 1 0 1,2-9 1 0,9-6-2-2,-5-8 1 1,-1-2-2 2,-11-4-2-1,-10-2-3-2,-9-2 3 2,-3-4 1 0,-6 0 0 0,-5 2 0-2,-23-2 0 2,-16 0 0 0,-31 0 0 0,-21-3 0-2,-13 0-1 2,-19 0 1 0,-7 0-3-1,3 0-1 0,-6 0-3 1,0 0-5 0,0 0-4 0,0-36 0-2,-19-21 16 2,-12-19 1 0,8-16 0 0,3-12 0-2,0-19 0 2,4-18-2 0,13-9-1 0,1-6 1-1,2-4 0 0,0 10-1 1,0-1-1 0,0-5 3-2,0-1 0 2,0-2 1 0,0-10-1 0,0 2-1-1,0 2 1 0,0 2 0 1,-16 3 0 0,0 0-1 0,5 12 1-2,-5 12-1 2,0 30 1 0,-2 20-2-2,11 26 2 1,-9 11-4 2,9 18 3-1,-2 8 2-2,5 12 1 1,1 0-1 2,-1 1-3-1,-9 1 2-2,-3-6 2 2,-9-5-1 0,-2-1 2-1,-13-11-1 1,-3-4 0 0,-6-3-1 0,4-1 0-1,1 7 1-1,1 1 0 2,-7 8 1 0,0 0-2 0,-7 10 1-1,-12 7 0 1,-13 3 1-1,-9 4 1 1,-22 0 0-2,-12 0 4 1,-11 0-5 2,-4 0 1-1,-4 0 2-2,-10 0-2 2,2 0 3 0,-4 0-2 0,-5 0 2-1,0 6 2 0,1-1 1 2,2-5 3-2,-3 0-5-1,15 0 2 1,-8-7-1 3,9-10 0-3,-8-3-3-1,-7 0 2 2,-2 9-7 1,-2 0 0-2,3 2 0-1,2-1 0 2,-3 9 0 0,-1 1 0 0,5 0 0-2,5 0 0 2,9 0 0 0,3-6 0 0,12 3 0-2,-2-2 0 2,3 0 0 0,-2 1 0 0,6 0 0-2,4-8 0 3,-5-8 0-2,-2-9 0 1,-1-4 0-2,9-8 0 2,15 9 0 0,16 6 0 0,-5 13 0-2,13 7 0 2,-4 6 0 0,-9 0 0 0,8 0 0 0,-11 0 0-2,9 6 0 2,3 5 0 0,13 0 0-1,4-2 0 0,11 1 0 1,15 2 0 0,5-1 0 0,8-4 0-3,8 0 0 3,1-1 0 1,5-2 0-3,4-4 0 2,1 4 0 0,-3-1 0 0,1 3 0 0,2 0 0-2,0-1 0 2,-1-2 0 0,0 0 0-2,7-1 0 2,2 4 0 1,-2 8 0-2,0 5 0 0,3 16 0 0,0 12 0 2,0 15 0-2,0 17 0-1,0 14 0 2,0 13 0 0,0 15 0 0,0 8 0-2,6 7 0 2,-2-1 0 0,9-1 0 0,-6 1 0 0,-7 3 0-2,9 1 0 2,0 14 0-1,14 2 0-1,9-2 0 3,-5-3 0-1,4-9 0 0,-4-4 0-1,-1-5 0 0,0-8 0 2,-11-18 0-2,4-13-2-1,-6-14 2 2,-4-17-1 0,7-8 1 0,-8-12 0-2,1-9-1 2,3-7 1 0,-8-4 0 0,-1 1-1-2,1 1-1 2,-4 6-1 0,0-3 2 0,3 1-1-2,3-8-1 2,-2-6 3 0,2-5-4 0,-6-1 1-1,10 0 1 0,-6 6 1 1,-1 8 1-1,5 9 0 0,-3 8-3 1,3 3 0-1,-5-6-1 2,-3-15 4-3,2-12-1 2,6-7 0 0,-3-2-1-1,9 0 0-1,10 0-8 3,-1 0 6-2,15 0 4 2,-9 6 1-3,9 8 0 2,-2 9 1 0,7 4-1 0,8 4 0-1,-4-5 0 0,-10-7-1 2,0-7 0-2,2-9 1-1,11-3-2 2,11 0 1 0,19 0 0 0,17 0 0-2,5 0 5 2,18-3-5 0,12 3 2 0,8 0-2-2,21 0-1 2,25-6 1 0,17-5 0 0,8-3 1-2,-3 1 0 2,-21 6 3-1,-16 7-3 2,-15 0 6-2,-15 0 1 0,-6 7-2 2,5 11 0-2,7-4-5-1,3 1 7 2,8-4-8 0,-4-3 0 0,-6-2-4-2,-7-3 3 2,-8-1 1 1,-6 4 1-2,-3 3 1-1,-7 2 0 2,3 2-2 0,-4 2 0 0,-7 0 0-2,7-5 0 2,-7-3 0 1,4-2 0 0,-9-2 0-4,6-1 0 2,0-2 0 2,1 3 0-2,-4 2 0-1,13 4 0 2,-2 5 0 0,-8 11 0 0,-3 3 0-2,-20 4 0 3,-13-4 0-2,-4-2 0 1,1-11 0-2,-8-6 0 2,-3-9 0 0,1 0-7 0,-2 0 4-2,-1 0 3 2,-7 0 0 0,4 0 1 0,-10 0-1-2,8 0 0 2,3 0-1 0,-4 6 0 0,4 4-1-2,-6-1 1 2,-10 0-1 0,-12-5 1 0,-12-4-3-2,-9 0-2 2,-4 0-1 0,-3 0-1 0,0 0 4-2,0 0-3 3,0 0 2-2,0 0-4 0,0 0 0 1,0 0 0-1,0-7 9 1,0-12 1 0,0 4-1-2,6 1-3 2,4 3 3 0,-6-2 1 0,9 6 1-2,3 1 2 1,-9 4-2 1,6-3-1 1,-10-1-1-2,-1-5-1 0,5-12-4 2,2-14 1-2,-5-21 3-1,-4-19 0 2,0-16 1 1,0-22-1-3,0-14 0 1,-4-15 1 1,-12-4-5 1,3-4 1-2,5 0-3-1,1-3 3 2,-2 4-1 0,2 0 5 0,-6 1-4-2,2 0 3 3,-7-9-1-2,-9-3 2 1,6-6 0-2,1 13 0 2,13 5-1 0,-9 11 1 0,11 8 0-3,5 11-1 5,0 13 1-3,0 16 0 0,0 30 0 0,0 21 0 0,0 21 1 2,0 16-1-1,5 3 0-1,-5 0-1 1,0 0-19 0,0 0-42-1,0 0-37-1,0 0-45 2,0 0-33 0,0 0-164 0,0 9-690-2</inkml:trace>
    </iact:actionData>
  </iact:action>
  <iact:action type="add" startTime="15999">
    <iact:property name="dataType"/>
    <iact:actionData xml:id="d1">
      <inkml:trace xmlns:inkml="http://www.w3.org/2003/InkML" xml:id="stk1" contextRef="#ctx0" brushRef="#br0">6484 14854 483 0,'0'0'381'4,"0"0"-194"4,0 0-43 0,0 0-27 0,0 0-42-3,0 0 5 4,0 0-3-1,-303-19-2 0,139 31 1-2,-20-7-21 1,-3 12-8 2,-7 11-8-1,13 11-12-2,7 11-5 2,10 1-2 0,19-4-12 1,13-3 1-2,25-11-3-1,23-10-4 2,27-10-2 0,24-10-2-2,13-3-1 2,20 0-29 0,0 0-31-1,0-7-17 0,9 3-71 1,5 4-121 0,3 0-429 1</inkml:trace>
    </iact:actionData>
  </iact:action>
  <iact:action type="add" startTime="16875">
    <iact:property name="dataType"/>
    <iact:actionData xml:id="d2">
      <inkml:trace xmlns:inkml="http://www.w3.org/2003/InkML" xml:id="stk2" contextRef="#ctx0" brushRef="#br0">11658 14798 598 0,'0'0'288'6,"0"0"-84"2,0 0-44 0,0 0-25-2,0 0-46 2,0 0-12 0,0 0-7 0,-1262 76-22-3,1057-59-12 4,2 0-7-1,11 3-6 0,26 3-9 0,21-1-5 0,21-5-9 0,27-5 0 0,23-5-9-2,18 1-40 2,15 5-103-1,41-11-88 2,0 9-228-5</inkml:trace>
    </iact:actionData>
  </iact:action>
  <iact:action type="add" startTime="17709">
    <iact:property name="dataType"/>
    <iact:actionData xml:id="d3">
      <inkml:trace xmlns:inkml="http://www.w3.org/2003/InkML" xml:id="stk3" contextRef="#ctx0" brushRef="#br0">6620 17947 616 0,'0'0'294'4,"0"0"-176"3,0 0-1 1,0 0 0 0,0 0 38-2,0 0-54 3,-800-38-7-1,516 38-27 0,3 0-14-2,13 0-27 3,30 17-10-1,41 13-10 0,29 2-6-1,47 0-13 1,42-19-23 0,32-8-27 0,37-5-33-2,10 0-18 0,28 0-26 1,28-8-98 2,1 3-757-3</inkml:trace>
    </iact:actionData>
  </iact:action>
  <iact:action type="add" startTime="18413">
    <iact:property name="dataType"/>
    <iact:actionData xml:id="d4">
      <inkml:trace xmlns:inkml="http://www.w3.org/2003/InkML" xml:id="stk4" contextRef="#ctx0" brushRef="#br0">11742 18070 645 0,'0'0'289'6,"0"0"-142"2,0 0-37-2,0 0 52 2,0 0-50-1,0 0-24 2,0 0-8-4,-1567-76-19 4,1262 76-26 1,44 0-17-2,41 9-9-2,52 13-9 2,53-3-29-1,40-6-39 2,50-13-43-3,25 0-52 2,21 0-38-2,32 0-262 4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0:37.719"/>
    </inkml:context>
    <inkml:brush xml:id="br0">
      <inkml:brushProperty name="width" value="0.05292" units="cm"/>
      <inkml:brushProperty name="height" value="0.05292" units="cm"/>
    </inkml:brush>
  </inkml:definitions>
  <iact:action type="add" startTime="9545">
    <iact:property name="dataType"/>
    <iact:actionData xml:id="d0">
      <inkml:trace xmlns:inkml="http://www.w3.org/2003/InkML" xml:id="stk0" contextRef="#ctx0" brushRef="#br0">2304 2999 190 0,'0'0'228'8,"0"0"-122"-3,0 0-9 4,0 0 15-1,0 0-39 0,0 0-10-2,0 0 3 2,0-4-10 0,0 4-7 0,0 0 6-2,0 0 0 3,0 0-9-2,0 0 4-1,0 0 14 2,0 21-18 0,0 3-32 0,0 9-4 0,0 4-5-2,0 2 0 3,0 2-3-2,0-3 2 1,0-1-2-2,0-3-1 4,6-6 1-4,4 0 1 2,0-2-2-2,0-2 4 2,0 6 1 0,6 0 3-1,0 1 0 0,-2-3 1 2,7-3 8-2,-7-3-6 2,7 0-3-4,-3 0 0 3,3-1 2 0,-1-2-5 0,0 1-3-2,6-3 2 2,-5-2-4 0,2-1 2-2,-4-4 5 2,5 2 1 0,0-4-1 0,0 6 0 0,5-1-4-1,-1-9-3 0,1 5 4 1,-2-3-3 0,1-1 0-2,1 1-1 3,-2-1 2 1,-3 0-2-3,9 2 1-2,0-2-1 4,-2 0 1-1,2 2-1-1,6-2 1-1,-8 3 4 2,-1-3-3 1,-2 1 2-3,-5-2 0 0,6-2 2 2,-5-2-4 0,4 0-1 0,4 0-1-2,-5 0 0 2,2 0 0 0,-1 3 1 0,4 1-1-2,-5-4-1 2,-2 1 3 0,8 2-3 0,-7 1 0-2,5-2 1 2,-5 1-1 0,-4 2 0 0,-1 2 2 2,-3-2-2-5,2 0 1 2,-3 0-1-1,2 0 0 2,2 7 0 0,-1 0 1 0,0 0 0-1,-4 1 1 0,-4 4-1 1,7-2 3 0,-6 2-3 0,3-4 1-2,-5 2-1 2,5 2-1 0,-1 0 0 1,-5 2 1-4,3 1-1 3,-7-2 1 0,8 9-2-2,-2-3 2 2,-1 6-1 0,2 5 0 0,-5-1 0 0,5 6 1-2,-3-3-1 2,0 1 0 0,-4-2 0 0,-5-5 0-2,11-5 0 2,-8-1 1 0,3-8-1-1,-7 0 0 0,0-8 0 2,0-4 0-2,0-2 0 1,0-3-2-2,0 0 2 2,0 0-1 0,0 0 0-2,0 0 1 2,0 0-1 0,0 0-1 0,0 0 0 0,0 0-2-2,0 0 0 2,0 0 1 0,0 0 2 0,-24-12-1-2,-4-8 3 3,-7-7-1-2,-2-3 0 2,-2-6 0-3,7 1 0 2,0 5-2 0,4-2 2 0,2 7 0-3,12 4 1 3,-2 8-1 0,6 1 0-2,-1 7 1 2,10 2-2 0,1 0 2 0,0 3-1-2,0 0 0 3,0 0 0-2,0 0 2 1,0 0-1 0,0 0 0-1,0 0 0 0,0 0 5 1,0 0-2 0,0 8 1-2,0 17-4 3,22 4 0-2,-2 6 3-1,9 1-4 2,-1 2 4 0,-1-1 2 0,-1-3 7-2,0-4-5 2,-5 2-1 0,-1-5 0 0,0 0-3-2,-7-6 0 2,5-5-1 0,-7-12 3 0,-2-4 0 0,-6 0 2-2,-3 0 0 2,16 0 4 0,-3 0-1-2,4 0-4 2,9-21-4 1,2-14 0-2,-2-4 1 2,1-12 3-4,-3-2 6 3,-1-6 3 1,-6 2 2-1,6 6-2-3,-7 13 0 3,-3 7-4 1,-4 9 3-2,-6 7-5 0,3 4-5 0,-2 5 2 1,-4 0-3-2,0 6-4 2,0 0 2 1,0 0 1-2,0 0-2 0,0 0-1 0,0 0 0 2,0 0-1-1,0 0-1-3,3 0-19 3,10 12-28 0,-3 14-48 0,8-2-55 1,-13-12-55-4,-5-7-150 3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0:37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5715">
    <iact:property name="dataType"/>
    <iact:actionData xml:id="d0">
      <inkml:trace xmlns:inkml="http://www.w3.org/2003/InkML" xml:id="stk0" contextRef="#ctx0" brushRef="#br0">15525 12306 409 0,'0'0'208'8,"0"0"-83"-2,0 0-45 1,0 0-20 2,0 0 10-4,0 0 10 3,0 0 14 0,-12 11-23 0,12-11-15-2,0 0 1 2,0 0-9 0,0 0-9 0,0 0-5-2,0-9-11 2,16-16 10 0,2-2-3 0,0-5 0 1,0-4-2-4,5-1 0 3,2-1 1 0,-2-11-2 0,6 4-5 0,-4-9-5-2,1 2-4 2,7-5 1-2,-5 1 0 2,8 2-2 0,-4 1 2 1,-5 5-5-1,4 1 6-3,-4 2-5 4,-1 3-5-2,8 0 5 2,-7-7-5-4,9 2 5 3,-2-3-5 0,-7-1 4-1,7 0-3 0,-8 6-1 1,10 2-4 1,-11 2 3-1,6 1-1-2,-3 1 0 1,-3 0 1 1,8 2-2-1,3-1 0 1,-5-7-1-1,2-1 1 1,8-8 0-2,-2-1 2 2,1-9-4 1,1-5 3-1,2-4-3 0,-6 5 0-3,6 6 1 3,-2 6 0 1,-1 6-1-2,-1-3 0 0,2-1 0 1,-9-1 1 0,-3-2-2 0,10 0 2-2,-6-5-2 2,-5 6 1-1,5 4-1 1,-12 8 0-1,-3 14 1 1,-10 8 0 0,5 5-1-2,-9 4 1 2,3-4-1 0,2 4 2 0,-5 6-1-3,2 1 0 4,-6 0 0-2,6 1 0 2,-6-2 0-4,0 4 1 5,4 1-2-3,-4 2 1 1,0 0-1-3,0 0-1 4,0 0-5-2,0 0 2 2,-33 0 3-4,-11 21 2 4,-8-6 0-2,3-2 0 1,-8 5 0-1,11-1 0 0,-6 1-2 2,10 1-2-2,3 3 2-1,11 3-2 2,8-1 3 0,0-4 1 0,8-3 0-2,8-4 0 3,4-5 1-2,0 1 0 1,0-1-1 0,0-2 0 0,23-6-1-2,14 0-1 2,10 0 0-1,22-29 2 1,8-12 1-1,7-8 0 2,-2 1-1-2,-13 9 0 0,-12 12-1 1,-17 4 1 0,-9 11 1 0,-12 7 0-3,-11 5 2 3,-5 0-1 1,-3 0-1-4,0 29-1 4,0 18 1-1,0 12-1 0,-11 0 1-2,-5-9 0 2,0-3 0-1,1-12-1 2,9-6-5-4,-7-7 3 3,13-5-11 0,0 2-46 1,0 4-17-3,0 2-33 2,0 4-33 0,19-4-49-1,-9-22-45-1,-5-3-408 2</inkml:trace>
    </iact:actionData>
  </iact:action>
  <iact:action type="add" startTime="16892">
    <iact:property name="dataType"/>
    <iact:actionData xml:id="d1">
      <inkml:trace xmlns:inkml="http://www.w3.org/2003/InkML" xml:id="stk1" contextRef="#ctx0" brushRef="#br0">17892 9404 523 0,'0'0'241'6,"0"0"-113"2,0 0-32 0,0 0-28-2,0 0-2 3,0 0-7-2,0 0-21 2,-158 133-2-4,114-66 8 4,5 5 3-2,15 1-7 2,12-6-5-3,12-8-3 1,0-11-2 1,0-14 0 0,39-12 1-2,18-17-14 2,7-5-11 0,-4-5-4 0,-3-40 0-1,-14-17-1 1,-3-16-1 0,-19-16 0 1,-15-12 0-3,-6 0-1 2,0 7-1 0,0 20-2 0,-6 29-23-3,-15 18-54 4,2 32-71-1,6 0-110-1</inkml:trace>
    </iact:actionData>
  </iact:action>
  <iact:action type="add" startTime="17919">
    <iact:property name="dataType"/>
    <iact:actionData xml:id="d2">
      <inkml:trace xmlns:inkml="http://www.w3.org/2003/InkML" xml:id="stk2" contextRef="#ctx0" brushRef="#br0">27728 12224 58 0,'0'0'429'7,"0"0"-201"2,0 0-64-3,0 0-40 1,0 0-36 2,0 0-17-1,-4 42-17-2,4-42-19 2,0 0-10-1,0-35-12 1,20-36 13-2,24-25 24 3,14-22-23-1,4-13 2-1,17-10 1 0,0-9-1 1,18 1 4 1,-2-1 3-1,10-6-9-2,0 7-7 2,-1 0-9 0,0 6-3 0,-3 2 0-1,-1 4-4 0,-11 8 0 1,-6 11-1 0,-18 13-2-2,-8 17-1 2,-14 11 0 1,-7 6 0-2,1 9 1-2,-17 10-1 4,3 8 0-1,-8 11 0 0,-8 8 0-2,-4 9-1 1,0 1 0 1,-3 10 0-1,0 0-4 0,0 5 0 0,0 0 0 1,-6 0 5 0,-16 27 4-1,-13 1 0 1,8-2 0-1,-4-8-4 2,13-6 0-3,6-4-1 3,-4-4 1-2,3 1 0 1,6 4 2-2,-16 8-2 2,5 2 1 0,-14 9-1 0,0 0 0 0,1 0 0-2,-7 4 1 1,6-4-2 1,-3 3 2-2,11-4-1 2,-3-7 3 0,14-8-3 0,13-10 0-2,0-2 0 3,0 0-3-2,0 0 1 2,8 0 2-1,31-17 1-2,14-13-1 2,11-15 2 0,-3-11 0-2,6-10-1 2,2-3-1 0,-18 7 1 0,1 15-1-2,-14 17 1 2,-18 13-1-1,-7 10 2 1,-3 5-1-2,-10 2-1 2,0 0 1 0,0 0 1 1,0 0 1-4,0 0 11 3,0 22 17 0,0 22 4 1,0 18-23-4,0 16-4 4,-16 10-4-2,8-7-4 2,-8-5-1-4,-3-17 0 4,6-14-4-2,6-23-21 1,5-10-33-2,2-12-18 3,0 0-40-2,0-23-68 1,0-2-47-2,15-6-313 2</inkml:trace>
    </iact:actionData>
  </iact:action>
  <iact:action type="add" startTime="18828">
    <iact:property name="dataType"/>
    <iact:actionData xml:id="d3">
      <inkml:trace xmlns:inkml="http://www.w3.org/2003/InkML" xml:id="stk3" contextRef="#ctx0" brushRef="#br0">30130 8827 407 0,'0'0'122'6,"0"0"5"0,0 0 7 2,0 0-27 1,0 0 6-2,0 0-19-1,-192 150-14 3,134-66-23-1,8 2-12 0,13-2 0-3,18-8-15 3,14-9-5 0,5-13 1 0,24-12-5-2,32-14 1 2,5-16-15 1,10-12-3-1,-1 0-4 0,-4-52 0-2,-9-22-1 3,-14-20-2-1,-9-9 1-2,-26 1-2 1,-8 9-3 1,0 12-1 4,-20 14-15-10,-28 13-34 6,-8 17-58-1,33 37-44 2,-11 0-251-3</inkml:trace>
    </iact:actionData>
  </iact:action>
  <iact:action type="add" startTime="21257">
    <iact:property name="dataType"/>
    <iact:actionData xml:id="d4">
      <inkml:trace xmlns:inkml="http://www.w3.org/2003/InkML" xml:id="stk4" contextRef="#ctx0" brushRef="#br1">6128 12002 418 0,'0'0'335'7,"0"0"-183"-1,0 0-51 3,0 0-25-2,0 0-33 2,0 0 11-4,10 10 17 3,-10 10-13 0,0 12-19 0,0 5-4-2,0 2-9 2,0 3-9 0,-6 3-2 0,-4-3-1-2,3-5-2 2,2-5-4 0,-4-6-1 0,9-5 2-1,0-4 1 0,0-7 0 1,0-3 0 0,0-7 9-2,0 3 0 3,0-3 4-2,0 0-8 2,0 2-2-4,0 0 3 3,0 4-3 0,0 6-1 0,14-4-1-2,3-2 9 3,2-1-6-2,5-2-1 1,4 2 0-2,11-1-1 2,-1-3-3 0,4 3 6 1,9-1 0-4,-5 0 2 5,-3 2 6-3,4 0-7 1,-2-1-4-3,-2-1-1 4,4 2 3-1,-7 1 7 0,14-4-9-2,-2 5-2 1,3-3-4 2,13 0 1-1,0-4-4-2,-2 2 8 1,6-2-2 2,-8 4 0-2,-3-1-3 0,-2-3-2 1,-5 5 6-1,-6 0-6 1,4-2 2-1,-6 1-4 1,-2-4 1-1,9 0-1 1,1 0 0-1,-3 0-2 1,10 0 1-1,-5 0 5 2,4 0-5-4,0 0 0 3,1 0 0 0,-1 0 3 0,1 0-3-1,5 0 3 1,8 0-4 0,3 0 3 0,0 0-3-3,-6 0 3 3,9 0-1 0,-11 0 1 1,-2 0 0-3,-2 0-3 2,-5 0 1 0,9 0 1 0,-5 0-1-3,-3 0 2 5,-2 0-3-3,2-7 0 1,1 5 2-2,-1-6-1 1,3 5 0 2,-6-3-2-1,6 0 3-2,-12 1-3 1,-1 5 2 1,2 0 0-1,-6-4-1 1,-1-2-2-1,2 1 2 1,-7-4-2 1,2 4 1-3,-4 0-1 1,-1 2 2 1,4 3 0 1,-4 0 0-3,-5 0 0 2,-6 0 0-1,0 0-1 2,2-3 1-4,-8-1-1 3,2 4 2 0,1-1-2 1,-4 1 2-4,6-4-2 4,-3 4 0-2,-5 0 0 0,-5 0 1 1,3-2 0 0,-15 2 0-1,11 0 0 1,-8 0-3-1,-4 0 3 0,4 0 0 1,-4 0-2 0,0 0 1-2,0 0-2 2,0 0 1 1,0 0 0-1,0 0-3-3,0 0 4 3,0 0-4 1,0 0 5-3,0-11-4 2,0-15 1 0,0-21-2 0,0-15 5-2,0-12 2 2,0 7-2-1,0 3 0 1,0 10 1-1,0 5-2 1,0 8 0 0,0 13 1 0,3 8-7 0,-3 12-7-3,3 8-12 3,-3-2-21 1,0 2-27 0,0 0-50-4,0 0-56 2,0 0-88 2,0 14-328-1</inkml:trace>
    </iact:actionData>
  </iact:action>
  <iact:action type="add" startTime="23649">
    <iact:property name="dataType"/>
    <iact:actionData xml:id="d5">
      <inkml:trace xmlns:inkml="http://www.w3.org/2003/InkML" xml:id="stk5" contextRef="#ctx0" brushRef="#br1">6083 12928 589 0,'0'0'220'7,"0"0"-107"1,0 0-20-2,0 0-13 3,0 0-5-2,0 0-14-1,0 0 18 3,169-85-13-2,-128 48-9 1,2 0-1 0,4-7-4-2,6-10-8 2,4-2-11 0,4-6 2-2,3-8-10 2,2-4-4 1,8 5 3-2,2-5-6 3,5-2 8-6,3-5-6 5,0-3-3-1,11 0-3-3,0-4 0 3,-4 5 2 1,6-3-4-2,3 5-2-1,5 2-1 3,-3 4 0-2,12 1-2 1,-10-1 2 1,6 5-5-3,-3 4 5 1,-2 5-7 1,-5 0 6-1,4-1-4 1,-4-6-1-1,-3 6 2 1,3 0-5 1,-3 3 5-3,-4 2-4 2,-4-1 5 0,-3-7-5-3,7-2 2 4,-9-1-2-2,11 1-2 1,-11 12 2 1,8 3 0-4,-5 3-1 3,-3-3-5 1,-4-5 3-4,0-7-3 4,1-9 4-1,-4 0-3 0,3 4 2 0,-15 13 2-2,-6 12 0 1,-12 13 1 3,-13 9 1-6,-2 5-2 5,-11 0 1-1,-1 4-1-1,-13-3-3 0,6 6 1 1,-6 2-2-1,-1 6 1 2,-3-3 1-1,4 3-1-3,-7 2 3 3,0-3-3 0,3 3 0 0,-3-3-4-2,0 1 3 4,-10-4 2-4,-26 3 2 2,-5-3 2-1,-11 4-2 0,9 2 1 1,-2 0-1 0,-9 0-1-2,8 0 0 2,-8 19 1 0,3 7-3-2,-5 2 1 2,4 0-1 0,8-5 2 0,6-4-4-2,12-7 0 2,12-4 4 0,8-6-2 0,6 1 0 0,0-3 2-2,0 0-3 2,3 0-2 0,38 0 5-2,18 0 1 3,5 0-3-1,26 0 3 1,-6-5-2-2,3-12 1-1,0 4 0 2,-18 0 1-1,-11 8 1 0,-17 5 3 1,-15 0-3 0,-9 0-1 0,-5 0 2-3,-11 9-2 3,-1 30-3 0,0 10 2 1,0 3 1-3,-14 2 0 2,-12-5 1 0,-5-2-1 0,12-12 0-2,-1-6-2 2,13-10-1 0,-6-4-17-1,13-10-39 1,0-2-19-1,0-3-34 1,0 0-34 0,29 0-72-3,-9-12-100 3,5-10-561 0</inkml:trace>
    </iact:actionData>
  </iact:action>
  <iact:action type="add" startTime="24691">
    <iact:property name="dataType"/>
    <iact:actionData xml:id="d6">
      <inkml:trace xmlns:inkml="http://www.w3.org/2003/InkML" xml:id="stk6" contextRef="#ctx0" brushRef="#br1">11095 9285 521 0,'0'0'152'8,"0"0"-69"-1,0 0 73-1,0 0-41 2,0 0-25 0,0 0-10 0,0 0-10-2,-240 264-7 2,232-185-17 0,8-9-13 0,0-8-9-2,39-15-12 2,25-21-4 0,10-21-2 1,10-5 1-4,-4-22-3 4,-12-32-3-2,-16-10-1 3,-27-13 0-4,-22-1 0 2,-3 1-3-1,-5 0-3 2,-38 10-17-1,-12 13-45-1,-3 14-73 0,32 40-86 0,1 0-707-2</inkml:trace>
    </iact:actionData>
  </iact:action>
  <iact:action type="add" startTime="25975">
    <iact:property name="dataType"/>
    <iact:actionData xml:id="d7">
      <inkml:trace xmlns:inkml="http://www.w3.org/2003/InkML" xml:id="stk7" contextRef="#ctx0" brushRef="#br1">18538 12227 610 0,'0'0'236'7,"0"0"-108"1,0 0-41 0,0 0-24 0,0 0-8-2,0 0-4 3,0 259 5-1,0-218-12-3,0-1-9 3,0-3-16 0,0 2-6 0,0-11-1-2,0-3-3 2,0-8-8 0,0-9 3 0,0-2-1-2,3-6-3 2,21 0 1 1,9 0-1-2,3 0 2-1,5-2 0 3,2-7 5-2,11 6 2 1,-3 1 8 0,18-1-3-1,-2 0 5 1,11 3-2 0,-1 0 1-3,7 0 0 3,0 0-3 0,15 0-1 0,-1 0-2-1,2 0 5 1,5-5-6 0,0-5 3-1,3 3 9-1,-4-1-2 2,3-4 2 1,6 0-7-2,-5-1 1-1,2-6-5 2,-6 2-4 0,-1-1 0 0,-3 4 0-2,2 2-1 3,2 11 3-2,2-3 3 2,-2 4-3-4,-14 0-3 4,4 0 2-2,-10 0-5 1,-7-3 3-2,-4 1-5 2,-20-1 0 1,1-2 4-2,-9 5-6 0,7 0 4 0,-9 0-3 2,1 0-1-2,7 0 1-1,-8 0 0 3,-2 0-2-1,-5 0 1 0,-10 0-1-2,-9 0 0 2,-9 0 1 0,0 0 2-1,0 0-2-1,-8 0 2 2,3 0-1 1,11 5 1-2,6 3-1 0,-1 4-2 1,6-7 0 0,-5 0 0 0,-1 1 0-2,-2-6 0 2,-11 0 1 0,4 0-1-1,-5 0-5-1,-5 0 4 2,7-24 0 1,-4-23 1-1,3-3 0-2,-3-6-1 1,-3-1 0 1,0 7-3 0,0 5-13-2,0 8-37 4,0 4-62-4,-24 5-21 2,4 25-79-2,-12 3-122 2</inkml:trace>
    </iact:actionData>
  </iact:action>
  <iact:action type="add" startTime="26931">
    <iact:property name="dataType"/>
    <iact:actionData xml:id="d8">
      <inkml:trace xmlns:inkml="http://www.w3.org/2003/InkML" xml:id="stk8" contextRef="#ctx0" brushRef="#br1">19114 13103 564 0,'0'0'183'4,"0"0"-51"3,0 0-69 1,0 0-33 0,0 0 18 1,0 0 21-4,168-70 11 3,-111 21-11 0,2-3 6-2,5-7-16 2,-3-8-15 0,11-6-8 0,-1-6-5-2,6-5-5 2,3-3 10 0,13-2-2 1,-8-10-3-2,11-6-10 0,-9-2 2 1,10 1-7-1,-12 8 1-1,14-1-2 3,-14 3-10-2,11 4 0 1,4-3-2-1,-6 5 3 0,-5 6-6 2,6-1 4-2,-8 3-1 0,8 7 4 1,-16 2-5 0,3 0 0-1,-3 2 3-1,-2-8-4 3,-9-11 1-2,9-7-1 1,-2-8 1-1,-9 6-1 1,9 10-1 0,-4 10 1-1,3 12-1-1,6 7 2 2,-17 8-1 0,7 1-1 0,-6 4 1-1,-16 3-1 1,4 6-1-1,-9 2 1 2,-8 8 3-3,-12 4-3 1,-7 11 2 2,-9 3-1-1,-4 4 2-3,-1 3-2 3,7-1 1 1,-9-2-1-1,2 3-1-2,-2 1 1 1,0 0 0 1,0 2-1 0,0-5-1-1,0 5 1 1,0 0 0-1,0 0-1 1,0 0 0-2,-18 0 0 2,-33 9 1 0,-3 7-1 0,-15 5 1-2,5 2 0 3,-13 1 2-1,13 2 0 0,3 2-1-3,5-3 0 3,20-3-2 0,11-9 0 1,15-5 0-3,4-6-2 1,6 1 3 1,0-3-2 1,0 0-3-4,10 0-9 5,26 0 8-3,12 0 6 0,4 0 0-1,1-9 0 3,3-10 2-2,4-1-2 2,0-2 0-4,-3-5 0 4,-11 7 0 0,-5-4-2-2,-8 7 2-2,-7 3 0 3,-11 8 2 0,-8 5 4 0,-4 1-1-2,-3 0 3 3,0 7 1-2,0 36-6 1,0 16-3-2,0 8 4 3,-7-5 0-1,0-8 2-1,-7-9-2-1,1-14-4 3,6-12 0-2,4-11 0 2,3-5-8-3,0-3-26 2,0 0-32 0,8-34-53-1,23-21 22 0,13-13-40 0,10-5-49 2,-34 39-96 1,4 1-305-4</inkml:trace>
    </iact:actionData>
  </iact:action>
  <iact:action type="add" startTime="27903">
    <iact:property name="dataType"/>
    <iact:actionData xml:id="d9">
      <inkml:trace xmlns:inkml="http://www.w3.org/2003/InkML" xml:id="stk9" contextRef="#ctx0" brushRef="#br1">23320 9116 147 0,'0'0'224'8,"0"0"-83"-1,0 0 0-1,0 0-24 2,0 0-36 0,0 0-18 0,0 0 0-2,11-68 86 2,-81 111-58 0,-5 15-14 0,-5 17-10-2,3 8-21 3,16 10-13-2,18-1-4 1,17 2-11-2,26-15 1 2,10-14-8 0,51-18 2 2,37-21-4-4,11-25-4 2,8-1 1-1,-1-22-4 1,-24-30 0-1,-20-17-2 1,-27-15 0 1,-32-5 0-2,-13-8-1-1,-17 4-3 1,-43 12-6 1,-8 17-36 1,-13 16-61-3,42 48-99 3,7 0-190-2</inkml:trace>
    </iact:actionData>
  </iact:action>
  <iact:action type="add" startTime="33185">
    <iact:property name="dataType"/>
    <iact:actionData xml:id="d10">
      <inkml:trace xmlns:inkml="http://www.w3.org/2003/InkML" xml:id="stk10" contextRef="#ctx0" brushRef="#br1">7625 14348 166 0,'0'0'415'5,"-20"0"-314"3,-51 26 1 0,-40 8-13 0,-25 0-25-2,-28 1-25 2,-1 3-6 0,4-5-11 0,13 1-16-2,15-6-6 2,20-3 0 0,19-5-3 1,27-8-18-4,28-5-13 3,17-4-12 0,12-3-56 0,10 3-85-1,0-3 13 0,0 0-85 1</inkml:trace>
    </iact:actionData>
  </iact:action>
  <iact:action type="add" startTime="33531">
    <iact:property name="dataType"/>
    <iact:actionData xml:id="d11">
      <inkml:trace xmlns:inkml="http://www.w3.org/2003/InkML" xml:id="stk11" contextRef="#ctx0" brushRef="#br1">7835 14551 568 0,'0'0'213'5,"0"0"-124"3,0 0 32-1,0 0-17 1,0 0-23-1,0 0-3 1,-1017 264-14-2,779-210-27 2,22-4-20 0,35-8-12 2,33-8-5-5,26-8-7 2,26-12-45 2,36-6-60-2,60-8-92-1,0 0-241 2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0:37.71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1268">
    <iact:property name="dataType"/>
    <iact:actionData xml:id="d0">
      <inkml:trace xmlns:inkml="http://www.w3.org/2003/InkML" xml:id="stk0" contextRef="#ctx0" brushRef="#br0">16771 12567 431 0,'0'0'211'7,"0"0"-52"-1,0 0-27 1,0 0-45 2,0 0 0-3,0 0 1 2,0 0 11 0,0 121-25 0,6-121-36 0,9 0-9-2,4-34 6 1,8-22 22 2,11-15-16-4,10-12 1 4,2-14-8-1,11-9 2 0,9-17 0 1,1-15 3-3,9-8-7 4,-9 2-4-4,-2 7-3 2,-8 13-2-2,0 8-2 2,-2 4-7 0,2 0-5 0,3-1-4-2,11-7-1 3,-1-9 0-2,6-10-3 2,1-1 1-3,-13-1-1 2,8 12-1-1,-15 16 1-1,0 14 3 2,-5 8-4 0,-12 15 0 0,-8 11 1 0,-12 17-1-2,-5 15 1 3,2 8 0-2,-17 8-1 2,8 9 0-4,-11 2 1 2,-1 3-1 2,0 3 1-2,0 0-1-1,0 0 0 2,0 0-1 0,0 0 1-2,0 5 2 2,-17 20-1-1,-8 6-1 2,-14 6 0-2,-5 5 0 0,-12 6 0 0,-2 3 0 1,-9-6 0-2,-5 6-2 2,11-4 2 1,1 1-1-1,13-7 1-3,16-9-4 5,9-17 1-4,15-7-3 3,7-8 1-1,0 0-11-2,26-23 7 2,28-26 9 0,10-12 1 0,4-7-1-1,11-3 0 0,-2-10 1 1,3 9-1-1,-16 1 1-1,-8 14-1 2,-11 5 1 1,-10 18-1-3,-13 6 0 2,-9 15-1 0,-10 4 1 0,0 6 2-3,-3 3-1 4,0 0 3-2,0 0-2 2,0 33 2-1,0 29 1-2,0 23-2 2,0 7-2 0,0 2 0 0,-3-13-1-2,-7-14 0 2,4-13 0 0,1-18-2-2,3-13-4 2,0-15-27 0,2-8-23 0,0 0-14 0,0 0-41-2,0-22-17 2,4-12-10-1,14-6-73-1,-15 22-137 4</inkml:trace>
    </iact:actionData>
  </iact:action>
  <iact:action type="add" startTime="12161">
    <iact:property name="dataType"/>
    <iact:actionData xml:id="d1">
      <inkml:trace xmlns:inkml="http://www.w3.org/2003/InkML" xml:id="stk1" contextRef="#ctx0" brushRef="#br0">19114 9293 100 0,'0'0'407'5,"0"0"-270"5,0 0-39-5,0 0 17 2,0 0-1 2,0 0-30-1,0 0 11-2,-133-12-32 1,69 64 3 1,10 12-15-2,14 7-9 3,16 1-11-2,17-1 1 2,7-14-2-1,3-8-11-3,42-16-4 4,19-16 5-1,13-13-10-2,-2-4-1 1,-10-15-6 4,-13-35-2-4,-13-14-1 1,-17-9 0-2,-19-6-1 2,-3-3-3 1,0 7 3-2,-36 10-13-1,-9 12-44 2,-17 13-66 0,25 40-116-2,7 0-473 3</inkml:trace>
    </iact:actionData>
  </iact:action>
  <iact:action type="add" startTime="13181">
    <iact:property name="dataType"/>
    <iact:actionData xml:id="d2">
      <inkml:trace xmlns:inkml="http://www.w3.org/2003/InkML" xml:id="stk2" contextRef="#ctx0" brushRef="#br0">29529 12629 561 0,'0'0'346'7,"0"0"-189"2,0 0-45-1,0 0-40-2,0 0-45 2,0 0-7 0,69-149 30-2,-8 37-6 2,9-20 9 0,11-21-10 0,3-14 4-2,12-16-4 1,-5-8 0 1,19-8-3 1,0-1-13-2,8-6 3 0,15-12-15 3,-13 1-2-3,1 3 2 2,-17 18-10-3,-7 27 5 1,-16 32-5 1,-11 27 3-2,-13 21-3 2,-14 25-1 0,-13 22-4 0,-9 17 5 0,-18 14-3-1,-3 7-2-1,0 4 0 3,0 0 1-3,0 0-1 1,-3 0-2 0,-33 29 2 2,-12 19 5-1,-22 18-1-2,-7 5-1 2,3 11-1 0,-2-3-2-2,6-9 0 2,9-14 1-1,15-17-1 2,18-9 0-1,11-20-1-2,17-5-1 2,0-5-3-1,0 0 1-1,0 0-1 3,0 0-3-1,30-28 1 1,27-20 2-4,14-22 1 3,3-14 4 0,18-6 0 0,-5 0 1 0,-8 9-1-2,-10 19 1 2,-25 17-1 0,-17 21 1 0,-8 9-1-2,-6 6 2 2,-13 9-2 0,0 0 1 0,0 0 2-2,0 0 2 2,0 4 1-1,0 31 3 0,-11 25 4 2,3 13-8-2,-5 8 0 1,5-5-1-2,-4-18-4 2,5-12 0-1,2-21-1 1,0-15 1-1,2-3-19 1,3-7-27 0,0 0-30 0,0 0-26-2,0-24-21 2,16-25 11-1,17-16-54 2,-26 34-97-3,6-2-270 2</inkml:trace>
    </iact:actionData>
  </iact:action>
  <iact:action type="add" startTime="13925">
    <iact:property name="dataType"/>
    <iact:actionData xml:id="d3">
      <inkml:trace xmlns:inkml="http://www.w3.org/2003/InkML" xml:id="stk3" contextRef="#ctx0" brushRef="#br0">31877 8863 451 0,'0'0'217'6,"0"0"-84"1,0 0-16 2,0 0-57-3,0 0-34 2,0 0 20 0,0 0 9 0,-88-29 29-2,12 67-6 2,-12 15-10 0,17 12-22-1,13 10-10 0,6 9-3 0,28 8-10 1,24-8 4 0,0-5-11-2,47-13-7 3,27-14 0 1,21-22 0-2,5-20-3-3,2-10-5 3,-5-25 5 0,-14-39-6 0,-12-23-1-1,-15-11-1 1,-22-3-1-1,-17 2 1 1,-17 8-1-2,0 19 2 4,-29 19-6-4,-20 18-13 2,-14 19-40-2,-15 7-63 2,36 9-75 0,12 0-272 0</inkml:trace>
    </iact:actionData>
  </iact:action>
  <iact:action type="add" startTime="19348">
    <iact:property name="dataType"/>
    <iact:actionData xml:id="d4">
      <inkml:trace xmlns:inkml="http://www.w3.org/2003/InkML" xml:id="stk4" contextRef="#ctx0" brushRef="#br0">6352 12126 277 0,'0'-8'188'5,"0"8"-122"3,0 0 23-1,0 0 23 2,0 0-24-4,0 0-15 4,0 0 14-1,0 0-3-3,0 2-11 4,0 29-34-2,-3 13-22 2,-2 7 2-1,-3 6-3-2,-5 0-6 2,12-10-5 0,-5-8 0-2,6-14 1 2,0-10 4 0,0-10 8-1,0-5-3 2,0 0-6-3,0 0 3 2,0 0 4 0,0 0-5-1,0 0 0-1,0 0 1 3,6 0 15-1,21 0-17 0,4 0-3-3,8 0 14 3,4 0-4 0,8 0-4 0,-3 0-4-2,11 0 1 4,2 0 0-3,2 0 3 0,-5 0 10 1,11 0-4-1,1 0 3 1,1 0-3 0,0 0-7-2,11 0-2 2,-3 0 0 0,-4 0 4-2,-1 0 0 3,-3 0-4 0,6 0-1-2,-13 0 0 2,12 0 3-4,-9 0-2 3,7 0-1 0,-10 0 0 1,-5 0-4-4,5 0 0 3,3 0-3-1,-17-3-1 0,11-2 2 1,-1 2 0 1,1-1 1-1,-2-1-1-3,2 0 1 3,9-1-3 0,-4-5 2 0,8 8 0 0,0 1 0-3,3 2 0 4,13 0 1-1,-10 0 4 1,1 14-3-4,-10 8 2 3,1-2-1 1,-11-10-1-2,-1 0-4-1,-13-10 1 2,6 0-2 1,-4 0 0-2,0 0 1 0,2 0-1 0,8 0 1 2,-2 0 0-2,-4 0-1 0,-5 0 1 0,4 0-2 1,-4-6-1 0,4 0 2-2,-4 1 0 2,-4-2 0 0,5-1 0 0,-17 3 0-2,7-2 0 2,-19 6 0 0,1 1 0 0,-4-4 2-2,-1 4-2 0,0 0 0 3,-6-2 1-3,0 2-1 2,-3 0 1-1,-2 0 0 2,1 0-1-2,1 0 0-1,-4 0 0 3,-3 0-1 0,3 0 1-2,-3 0-1-1,0 0 0 2,0-3 0 0,1-5 0-3,11-11-2 3,-5-11 1 0,6-2-1 1,-6-11 3-1,-4 4-1-2,-3-7-1 2,7 2 0 0,-7 7-3 0,0 12-16 0,0 10-30-2,0 10-36 3,0 5-50-2,0 0-78-1,0 5-128 2</inkml:trace>
    </iact:actionData>
  </iact:action>
  <iact:action type="add" startTime="21003">
    <iact:property name="dataType"/>
    <iact:actionData xml:id="d5">
      <inkml:trace xmlns:inkml="http://www.w3.org/2003/InkML" xml:id="stk5" contextRef="#ctx0" brushRef="#br0">19843 12210 569 0,'0'0'271'7,"0"0"-112"1,0 0-74-2,0 0-38 3,0 0-16-1,0 0-9-1,0 0-3 2,25 189 4-4,-25-159 13 3,5 1 6 0,3-3-7-2,-2-2-3 2,4-7-5 0,-7-7-9 1,-1-4-9-3,0-4-4 2,1-4-1 0,6 0 0 0,-1 0 1-2,11 0 7 1,1 0-4 2,14 0-6-1,-7 0 3 0,5 0 3-3,0 0 2 4,9 0 1-1,8-4 7 1,-1 4-1-3,8 0 1 2,4 0-5 0,3 0 3 0,1 0-3-2,10 0-1 2,6 0-1 0,1 0 0-2,3 4-5 3,-1 1 0-2,-2 0 2 2,-4-2 3-1,5 2 1-2,0 1-8 2,6 0 1-1,-2 5-1-1,11 3 4 3,-10 3-4-2,10 5 0 1,-5-5 0 0,-5-2-1-2,11-10-2 2,-11-5 0 0,10 0-1 0,-13 0 0-2,6 0 0 2,-15-2-2 1,2 2 2-3,-5 0-2 2,8 0 2-1,-12-3-1 3,8-3 1-7,-11-3 0 7,7-3-1-3,-11 2 1 1,3-2 0-3,-8 4 0 4,-12 1 1-1,2 0-1 0,-11 1 0 0,-3 4 0-2,-12-4 0 2,-8 3 0 0,4 0 0-3,-3 0 0 3,-6-5 0 0,6 2-1 0,-7-2-1 0,7-2 1-2,-9 1-1 2,4 1 2 1,0-1 0-4,-8 9 0 3,5 0 1 0,-5 0 0 0,0 0-1-2,0-8-1 1,0-19-3 2,0-13 2-1,0-14 2-3,0-14 0 4,0-5 0-2,0-6 0 2,0 6 0-3,0 6 0 2,0 20-1 0,0 12 1 0,0 16-2-2,0 8 0 3,0 5-5-2,0 2-14 2,0 4-36-4,0 0-33 3,0 0-21 0,0 13-68 0,-5 5-111-2</inkml:trace>
    </iact:actionData>
  </iact:action>
  <iact:action type="add" startTime="37002">
    <iact:property name="dataType"/>
    <iact:actionData xml:id="d6">
      <inkml:trace xmlns:inkml="http://www.w3.org/2003/InkML" xml:id="stk6" contextRef="#ctx0" brushRef="#br0">9840 17902 211 0,'30'-7'345'9,"-30"7"-176"-1,0 0-56-2,-16 0-38 1,-36 0-11 1,-41 0-11 1,-30 0-2-3,-17 3-7 1,-16-3-10 1,0 4-14 0,5 3-14-2,6 5 2 2,9 5-4 0,23-4-4 0,22 5 0-2,21-7 0 2,32-5 0 1,19-6 1-1,19 0-2-2,0 0-12 2,50 0 11 0,37-17 2 0,49-13 10-2,13 0-2 2,8 2 4 0,-17 5 2 1,-22 7 10-3,-22 14 23 3,-28 2-8-1,-9 0-13-1,-28 0-5 0,-11 0-3 0,-17 0 5 1,-3 10-20 0,-32 15-3-4,-49 9 0 5,-19 4 10-1,-22-5-6 0,15-10-4-2,7-6 0 2,23-7-1 0,20-3 1-2,34-7-2 2,19 0-2-1,4 0-5 2,7 0-16-1,54-7 19-2,11-10 6 1,-1 7 1 3,-1 7 2-5,-22 3-3 2,-9 0-9 2,-15 0-22-1,-8 0-67-1,-14 13-26 0,-2-1-112 1,0-4-615 0</inkml:trace>
    </iact:actionData>
  </iact:action>
  <iact:action type="add" startTime="39141">
    <iact:property name="dataType"/>
    <iact:actionData xml:id="d7">
      <inkml:trace xmlns:inkml="http://www.w3.org/2003/InkML" xml:id="stk7" contextRef="#ctx0" brushRef="#br0">15168 18472 436 0,'0'0'227'6,"0"0"-89"1,0 0-25 1,0 0-39 1,0 0-27-4,0 0 5 3,0 0-18 0,582-7 6 0,-539 7-10-1,-8 0 6 0,-13 0-6 1,-21 0 2 0,-1 0 7-2,0 0-9 3,0 0-23-1,-1 0-7-1,-41 0 0-1,-27 4 5 2,-23-1 4 0,-26-3-9 2,-5 0 4-6,-15 3-2 5,1-1-2-1,13 3-2 0,8 7-2-2,28-4-15 2,11 4 2 0,18 0 9-1,30-5 4 0,10-4 4 1,19-3 0 0,0 0 0 0,20 0-16-2,51 0 16 2,41 0 6 0,30-8 8 0,26-6-4-2,12-1 6 2,-6 4 9 0,-18 5-4 1,-28 5 11-4,-11 1-6 3,-20 0-1 0,-30 0-2 1,-13 0-4-4,-28 0 8 3,-25 0-6 0,-1 0-14-1,-11 7-7 0,-75 2-24 1,-34-1 24-1,-41-4 6 1,-7-4-2-1,-6 0-2 1,23 0-1 1,18 0-1-2,25 0-4-2,35 0-13 4,26 2-13-1,25 1 4 0,22-3 14-2,0 5 10 3,29 4-16-2,55 2 18 1,32 6 4-2,21-3-3 2,-13 0 0-1,-2-8 3 1,-19-3 3 1,-22-3 3-3,-24 0-1 2,-21 0 5-1,-29 0-3 0,-7 2-5 1,0-2-6 0,-20 0-16 0,-44 0 1-2,-40 0 15 2,-30 0 7 0,-6 0-7 0,12 0 5-2,15 0-4 3,29 0-1-3,25 0-1 3,22 0-6-3,29 0-5 2,8 0 6 0,17 0-8-1,54-8 9 0,45-1 5 1,25 1 4 0,4 8-1-1,4 0 0 0,-24 0 13 1,-25 0 3 0,-37 0 9 0,-23 0-5-3,-19 0-7 4,-21 0-6-2,0 0-10 2,-7 0-5-3,-64 0-17 2,-32 0 22 0,-37 0 8 0,-4 0-2-2,3 0-4 2,21 10-1 1,23 5-1-3,36-7 0 1,22 1-16 1,35-9-4 0,4 0 7 0,43 0-14-2,54-2 22 2,31-18 4 0,9 0 1-1,-5 4 0-1,-43 1 0 3,-28 7-6-1,-40-1-37 0,-21 1-98-2,-2 8-130 2,-39 0-608 0</inkml:trace>
    </iact:actionData>
  </iact:action>
  <iact:action type="add" startTime="49557">
    <iact:property name="dataType"/>
    <iact:actionData xml:id="d8">
      <inkml:trace xmlns:inkml="http://www.w3.org/2003/InkML" xml:id="stk8" contextRef="#ctx0" brushRef="#br1">12232 18563 659 0,'0'0'210'7,"0"0"-117"1,0 0-15-2,0 0-2 2,0 0-22 0,0 0-15 0,0 32 21-1,0 0 0 1,0 5-15-1,0 1-4 1,0 13-12-1,0-7-5 0,0-6-10 1,0-11-4 1,0-7-2-4,0-14 1 3,0-3-4 1,0-3 0-1,0 0-4-3,0 0 1 4,0 0 1-2,0 0-1 1,0 0-1-2,8 2 5 2,11 1 2 1,1-3-4-1,4 5-1-2,6 2 2 3,-2-7-1-2,11 2 0 2,1-2-2-4,1 0 2 2,-1 0 2 3,0 0 5-3,0 0 0-1,12 0 1 2,-8 0 3 0,-2 0 2-1,10 0-4-1,-6 0 2 3,-4 0-9-2,11 0 1 1,-7 0-1-1,-5 0 3 1,2 0-1 1,-5 0 5-2,2 0-1-2,4 3 0 4,-4 0-5-2,0-3 0 1,0 3 1-1,1-3-1 1,1 2-5 0,-2-2 5-1,-2 4-2 0,-2-4 0 1,5 1-1 0,-2-1 4 0,-1 0 1-3,-2 7-5 4,7-7 4-2,1 0-5 2,-1 0 1-3,8 0 0 1,-12 0-2 2,-8 0 2-2,-2 0-1 0,-7 0 0 1,-2 0 3 0,3 0-1 0,0 0 1-2,2 0-1 2,7 3-2 0,-8-3-3 0,13 0 3-2,-7 0 0 2,15 0-2 0,-4 0 2 1,-1 0-2-5,4 0 2 5,-4 0 0-2,4 0-3 2,-4 0 4-4,1 0-2 4,-2 0 0-1,2 0 3 0,-1 0-2-2,1 0-2 3,-2 0 3-3,-6 0 0 3,-2 0 1-4,5 0-5 4,-6 0 4-1,-2 0 1 0,-1-3-1-3,5-4-3 3,-4 7 2 1,5 0-1-1,-5-1-2-3,8 1 2 4,5-4 1-1,11 4-1-1,-6 0 1 0,-5 0 0 1,2 0 3 0,-2 0-3 0,-1 0 2-2,-3 0 0 2,3 0-1-1,4 0-2 3,8 0 0-5,-7 0-2 2,11 0 1 2,1 0-1-1,7 0 3-2,-3 0-3 2,5 0 3 0,7 0-2-1,-5 0 1-1,6 0 3 3,3 0-3-2,-11 0-2 2,8 0 2-4,-10 0-2 4,-9 0 1-1,-10 0-1 0,-2 0 1-2,-3 0-1 3,-3 0 1-3,-9 0 1 2,1 0-1-1,-9 0-1 0,0 0 1 2,-9 0-1-2,2 0 1 0,0 0 0 4,-3 0-1-6,-9 0 0 2,11 0 0-1,-12 0-1 3,3 0 2-2,-3 0-1 2,0 0 0-3,0 0 0 2,0 0-4 0,0 0 1 0,0 0 2-2,0 0-3 2,0 0 3 0,0 0-3 0,0 0 3-2,0 0-4 1,0 0 5 2,0 0-2-1,0 0 1-2,0 0 1 2,0 0-1 0,0 0-3 0,0 0 0-3,0 0 0 4,0 0-5-2,0 0-4 2,0-25 0-3,0-17 2 2,0-12 11 0,0-5 2-1,0 0-1 0,0 4-1 2,0 8 0-2,0 6 1 1,0 11-2-2,0 9-1 2,0 10-2 0,0 9-8 0,0 2-6-2,0 0-5 1,0 0-7 2,0 0-19-2,-3 0-36-1,3 0-35 3,0 0-22-2,0 0-46 1,0 0-199-2</inkml:trace>
    </iact:actionData>
  </iact:action>
  <iact:action type="add" startTime="58128">
    <iact:property name="dataType"/>
    <iact:actionData xml:id="d9">
      <inkml:trace xmlns:inkml="http://www.w3.org/2003/InkML" xml:id="stk9" contextRef="#ctx0" brushRef="#br1">18260 18417 290 0,'10'-4'279'7,"-10"4"-84"-2,0 0-73 4,0 0-26-1,3 0-14 0,-3 0 2-2,5 19-30 2,-5 6-19 0,0 0 5 0,0 7-3-3,0-1-8 3,0 2-11 0,0-1-8 1,0-2 0-3,0-11-1 2,0-10-3-1,0-3 5 2,0-6 2-4,0 0-2 3,0 0 1 0,0 0 9 1,0 0 4-3,5 0-1 3,8 0 6-3,5 0-11 3,5 3-13-4,2-3-5 3,7 0 4 0,5 0-3 0,2 0 5-2,5 0-3 3,1 0 8 0,7 0 4-2,-1 0 5-2,5 0-2 4,1 0-14-2,1 0 7 2,1 0 2-3,5 0-5 2,-8 0 4 0,4 0-4-1,-5 5-3 0,3 2-2 1,1 0 2 0,2-1-1 0,9 0 4-2,-6 2-5 2,2-3 2 0,8-1-4 0,6-1-2-2,-3-3 0 2,-9 0 0 0,9 0 1 0,-13 0-1-2,5 0 1 3,1 0 1-2,-9 2 4 1,12 1-1-3,-1 2-1 6,3 2-1-5,2-2-1 2,2-5 0-3,0 0-2 4,-13 0 1-1,8 0 1 0,-10 0-2-2,-4 0 3 2,0 0 1 0,0 0 0 0,-4 0 1-2,2 0 1 2,2 0-6 0,-5 0 2 0,4 0 0-3,2 0 1 4,-1 3-2-2,0-3-1 2,-3 0 1-4,4 0 0 4,-5 0 1-1,4 0-1 0,-4 0 0-2,-8 0 2 2,6 0-3 0,-11 0 0 0,11 0 3-3,-11 0-3 4,4 0 2-1,6 0 1 0,-5 0-3-3,9 0-3 4,-11 0 2-1,8 0 1 0,-1 0 0-2,-3 3-1 2,6-3 0-1,-11 0-1 2,5 0 4-3,-7 0-5 1,-7 0 5 2,-1 0-4-1,-2 0 2-2,4 0 0 3,-13 0 0-2,-1 0 0 1,6 0 0-2,-5 0 1 2,-7 0-2 0,3-3 4 0,-10 0-5-2,4 3 4 1,-4-3-2 1,0 3 0 0,-7 0-1-2,-3 0 1 5,0 0 0-6,0 0-1 4,1 0-2-3,-1-2 2 2,0-10-4 0,3-8 3 1,-3-21-4-4,9-21 6 3,-6-12 0-1,-2-5 0 2,-1 5-1-3,0 5 0 2,0 10 1 0,0 9-2 0,0 16-3-2,0 9-14 2,0 10-28 0,0 10-22 0,0 5-38-3,0 0-37 4,0 0-83-2,0 0-197 2</inkml:trace>
    </iact:actionData>
  </iact:action>
  <iact:action type="add" startTime="61218">
    <iact:property name="dataType"/>
    <iact:actionData xml:id="d10">
      <inkml:trace xmlns:inkml="http://www.w3.org/2003/InkML" xml:id="stk10" contextRef="#ctx0" brushRef="#br0">19881 18143 111 0,'0'0'175'5,"0"0"-38"3,0 0-15-1,0 0-29 1,0 0 0-1,0 0-24 1,26-5-7-1,-26 5-22 1,0 0-6 0,0 0 10-2,0 0-7 3,-3 0-16-2,-25 21-7 3,-15 3 0-5,-14 8-3 2,-12 0-6 2,5-2-4-2,-1-1 0 0,5-6-1 2,7-6-1 0,14-4 1-1,21-7-1-3,8-1 1 3,10-5 0-2,0 0 0 3,0 0 1-3,0 0 2 2,41 0 6 0,22-24-7 0,21-4-2-2,9-6 6 2,7 5 6-1,-23 7 4 2,-17 17 10-2,-31 1-10 0,-14 4 6 4,-12 0-2-6,-3 0 2 1,-3 21-11 2,-53 15-5 0,-12 1-2 0,-21-9-3-3,8-4 2 4,17-1-3-1,8-8-2 0,25-6 2-2,14-5 0 1,13-4-2 2,4 0 1-2,0 0-4 0,8 0-12 1,36 0-39 0,28-6-55-2,-41-9-81 2,6 8-284-1</inkml:trace>
    </iact:actionData>
  </iact:action>
  <iact:action type="add" startTime="62059">
    <iact:property name="dataType"/>
    <iact:actionData xml:id="d11">
      <inkml:trace xmlns:inkml="http://www.w3.org/2003/InkML" xml:id="stk11" contextRef="#ctx0" brushRef="#br0">22309 18176 406 0,'0'0'129'3,"0"0"5"6,0 0-54-2,0 0-57 2,0 0 12-3,0 0-4 2,-260 110-8-1,163-67-5 2,13-7-9-1,3-1-5-2,19-8 2 2,11-5-1-1,23-6 3 0,9-9-5 1,19-7-3 0,0 0 3 0,0 0 23 0,44-17 19-2,28-21-32 2,15-9-8 0,12 3 0 2,4-1 8-5,-6 1-3 4,-17 22 4-2,-24 7 0 2,-27 8-5-4,-10 4 3 3,-6 3-7 0,-13 0 4-1,0 0-9-1,-3 6-6 1,-37 26 6 1,-17 12 9 1,-4 3-9-3,-11-1 3 2,8-3-2 0,7-13-1 0,17-11 0-3,17-1-1 4,5-16 0-1,15-2-4 0,3 0-3-2,3 0 8 1,35-37 0 1,18-12-2-1,4-6-5 1,-12 8 5 0,-5 10 0 0,-14 15 0-3,-24 13 1 5,-5 3-4-3,0 6-26 1,-5 0-7-2,-31 0 23 2,-8 0 8 0,1 0-7-1,2 18 11 1,5 7 3-1,-2-8 2 1,20-3-1 0,-4-2 2 1,19-10-1-4,0-2 1 2,3 0-3 2,0 0-7-1,0 0 6-2,0 0-2 2,0-6-15 0,0-2-17 0,0 5-25-2,0 3-24 2,0 0-106-1,0 0-263 2</inkml:trace>
    </iact:actionData>
  </iact:action>
  <iact:action type="add" startTime="70248">
    <iact:property name="dataType"/>
    <iact:actionData xml:id="d12">
      <inkml:trace xmlns:inkml="http://www.w3.org/2003/InkML" xml:id="stk12" contextRef="#ctx0" brushRef="#br2">11149 15148 117 0,'0'0'429'6,"0"0"-243"0,0 0-63 3,0 0-32-3,0 0-20 1,0 0 14 2,0 0 2 0,-161 69-11-2,71-61 0-1,-1 1-12 1,-19-1-4 1,-14 4-2 1,0-4-14-3,-10 1-3 1,7-6-12 1,-10-3 4-1,-3 0-10 3,-5 0 7-3,-9 0-2 1,2 0-4 1,0 0-1-4,7 0-3 3,-9 0 2 0,-2 0-2-2,5 0-8 2,9 7-6 0,6-4-1 0,12-3-1 0,3 3-2-1,-3 1 1 0,4 4 0 1,3 4 4 0,4-2 5-2,10-1-5 3,6-4-4-3,15 1 1 1,3-6-2 1,8 2-1 0,-3-2 1 0,-2 0-2-2,16 0 2 2,-6 0-2 0,-6 0-3 1,5 0 1-4,-7 0 1 3,-8 0-3 0,5 0 4 1,1-5-2-4,4 5-2 4,-2 0 1-2,7 0-3 1,-1 0 4-1,3 0-9 0,0 0-3 1,2 0 7 1,3 0-3-2,6 0-1 0,10 0 7 0,14 0-13 2,13 0-6-2,4 0 5-2,10 0 1 2,3 0 0 2,-3 0 8-1,3 0 6-2,-8 0 0 2,8 0 1 0,0 0-1 0,0 0 3-1,0 0 5-1,0 0-4 3,0 0 4-3,0 0-1 2,0 0-2 0,0 0 3 0,0 0-2-1,0 20 4 0,0 17-7 1,0 12 1 0,0 13 1 1,0 12-1-4,0 5 3 2,0 7 0 2,8 5-1-1,-5 1-2-3,1 9 1 4,-1 5-2 0,7 10 0-4,-7 0 1 4,1 2-2-2,-1 0 2 1,-3-3 1-2,9 5 0 2,-2-1 1 0,6-1 0 0,-1 1 2 0,4-13 1-2,1-10-1 2,6-4-2 0,-7-11-2-3,0 1 2 4,-11-6-2-2,-3-10-1 1,-2 15-3-2,0-8 2 2,0-9 0 0,0-8 1 1,0-17 1-3,0-7 0 3,0-7-1-2,0-5 2 1,0-10-2 0,0-1-1-2,0-9 1 2,0 0 1 0,0 0-1-3,0 5 2 3,0 12 3 1,0 6-5-2,0 2-3 2,-2 0 2-3,-1-3-2 1,3-7 3 2,0-10 0-2,0-1-1 0,0-4 0 2,0 0-5-2,0 0 3 1,0 0 3-1,26 0 3 1,17 0-2-1,15 0 1 2,12 3-2-4,1 2 2 3,11 3-1 0,16 1 7 0,3-1-4-3,19 7 2 3,4-6 4 0,12 12-1 2,-6-4 4-5,-2 2-5 3,-8 1 0 0,2-3-4-2,1-6 1 1,18-2-2 1,9-1 2 1,4-8 1-1,4 0 1-2,6 0 2 2,3 0-4 0,-17 0 4-3,1 0 1 4,-20 0-1-1,-1 0-3-1,-18 0 2 0,4 4-3 1,-12-2 1 0,6 1-3 0,-19-3-1-2,1 2-2 2,-11 1 0 0,-13 0 0 0,9 8 0-2,-5-3 0 2,-1-3-1-1,9 2 1 2,1-7 0-1,-1 6 0-2,10-6 0 2,-3 0 0-1,-3 0 0 1,-7 0 1-1,4 0-2 1,-9 0 1-1,-3 0 0-1,-6-13-1 3,-3 0 0-1,-4-4 0 0,-12-2 1-3,-7 7-1 4,-18 4-1-1,-14 2 2 0,3 6 0 0,-8 0-3-2,0 0 0 2,0 0-3 0,0 0 5-2,0 0-1 2,0 0 1 0,0 0-5 0,0 0 5-2,0 0-3 2,0 0 3 0,0-6-3 0,0 5 1-2,0-16-3 2,0-20 3 0,0-8 2 0,0-19-1 0,-8-21 2-2,0-14 0 1,-5-27 2 2,3-25-4-3,1-24 4 2,9-13-2 0,0-21 0 0,0-13-1-2,0-11 0 3,0 3 1-2,0-3 0 1,0 11-1-2,0 17 2 2,0 30-1 0,-4 32 0 0,-3 31-1-3,-3 22 0 3,7 22 1 2,3 17 0-3,0 18-2-2,0 14-7 4,0 10-12-2,0 6-13 1,-3 3-19-2,3 0-31 3,0 20-56-1,0 7-85 0,0 13-231-2</inkml:trace>
    </iact:actionData>
  </iact:action>
  <iact:action type="add" startTime="72777">
    <iact:property name="dataType"/>
    <iact:actionData xml:id="d13">
      <inkml:trace xmlns:inkml="http://www.w3.org/2003/InkML" xml:id="stk13" contextRef="#ctx0" brushRef="#br2">28649 15023 630 0,'0'0'198'8,"0"0"-70"-2,0 0-70 2,0 0-6 0,0 0 4 0,0 0 21-2,0 0 5 2,-242 76-9 0,129-59-14 0,-10 0-9-3,-18-1-4 4,-8 0 0-2,-21-1-8 2,-14 2 7-3,-20-2-11 2,-9-8-5 2,-8-3-5-4,-3 2-5-1,6 2 1 4,9 1 4-2,17 4 6 2,13-1-6-3,15-2-3 2,24 0-6 0,9-2-5 0,14 0-5-2,0 1 5 2,12-1-4 0,5-2-4-1,3-3 2 0,0-1 0 0,14 1-4 1,11 0 5 1,20-1-4-3,2 2-1 1,10-3-2 1,9-1 2 1,-5 4 1-4,6 0-1 4,2-2 0-2,5-2 0 2,4 0 0-3,2 0-1 1,14 0 1 2,-2 0-1-1,5 0 1-2,0 0 0 2,0 0-2 0,0 0 1-1,-8 2-1 0,1-2-4 1,-9 0-1 0,1 0 5 0,2 0-3-2,-1 3-3 2,11-3-7 1,-9 0 5-2,12 0 3-2,0 0 4 4,0 0 1-2,0 0 0 2,0 0 2-3,0 0 2 2,0 0-1 0,0 2 1 0,0 2 1-2,0 2 2 2,0 11 0 0,0 8 0-1,0 19-5-1,0 13 0 3,12 17 0-1,-12 8 1 0,4 12 1-2,-1 11 1 2,-3 2-2 0,0 1 1 0,0 3-2-2,0 0 2 2,0 10 1 0,0 0 0 0,0 5-2-2,0-2 1 2,0-6 0 0,0 6-1 0,0 0 1-3,0-4 0 4,0-7 0-1,0-19-1 0,0-3 1-2,0-12-1 2,0-8 1 0,0-4-2 0,0-12 1-2,0-1-1 2,0-11 1 0,0-12-2 1,0-9 2-5,0-9-1 5,0-7 1-2,0 0-1 1,0-6 0-1,0 0-2 1,0 0 3 0,0 0-1 0,0 0 1-2,0 0 0 2,0 0-1-1,0 4 1 1,0-3-1-1,0-1 0 1,0 6 0 0,0-6 0 0,0 8 0-2,0 1-1 2,9 0 1 0,-8-1-1 0,2-2-2 1,7-3 2-4,0 2-2 2,-5 4 2 2,9-1 0-3,-5 2 0 2,-1-3 1 0,-3 5 0 0,1-4 0-1,-5 3 0 1,-1-2-2-2,12-4 0 3,-12 0 1-3,1-1 1 2,-1-1 0 0,0 2 0 0,0 9 0-2,0 5-6 2,0 5 1 0,0-7 2 0,0-4 1-3,0-11 1 4,0-2 1-2,0 0-3 2,0 0-2-3,0 0 4 2,0 0-2 0,0 0 3-1,0 0 4 0,19 0-2 2,22 0 5-2,22 7-5 0,24-2-1 0,21 3 0 2,-4-2 0-2,3-3 1 1,2 5 1-2,-5 7 2 2,5 2 3 0,10 7-1 0,3-1-1-3,10-3-1 5,8-6 0-4,15-3 0 3,12-11-4-3,14 0 4 2,0 0-4 0,-1 0 2 0,-3-14 1-2,-16 3 4 2,-13-2 2 0,-15 13 1 0,-8 0-6-3,-12 0-3 3,-9 0-2 2,-4-7-1-3,0 5 1-1,12-7 0 2,5 3 0 1,3-2-1-3,-6-4 1 0,-14 7 1 3,-3-3 2-2,-13 4-2 1,-5-1 0-1,-10 2-1 0,-9-2 1 2,-10-3-1-1,-8 2 0-2,-13 0 0 2,0 1-1-1,-9 1 0 1,-1 1 1-1,-10-2 0 1,9 5 1 0,-2 0-1-1,-11-3 0 0,5 3-1 1,-7-2 0 0,-3 2 0 0,4 0-2-3,-4-3 2 5,7-1-1-4,6 2-1 3,6-4 1-3,6-5 2 2,7 3-2 2,-9-5 0-4,-1 9 0 0,-3-1 0 2,-2 1 1 0,3-1-3 0,-10 1-3-3,3 2 2 3,-5 2 2 0,-2 0-1 1,-6-6 0-3,0 6 2 2,0 0-5 0,0 0 0 0,0 0 2-3,0 0 0 4,0 0-1-2,0 0-3 2,0 0-8-3,0-7-2 2,0-22-4 0,-9-28 4 0,-13-20 18-2,-4-28 1 2,9-10 0-1,1-15 2 2,8-13-2-3,8-8 0 2,0-16 0 0,0-9 0-1,0 1 0 0,0 7 0 0,0 10 0 2,12 9 0-1,0 6 0-3,-12 4 0 4,0 3 0-1,0 3 0 0,0 9 0-3,0 12-1 3,0 10 1 1,0 11 0-1,-3 1-1-2,3 10 1 2,0 5 0 0,-10 5 0 0,4 17 0-2,1 10-2 2,3 15 0 0,-4 15-2 0,6 6 0-2,-5 7-4 2,5 0 3 0,0 0 0 0,0 0 0-3,0 0-8 4,-3 0-16-2,2 9-23 2,-2 13-44-3,-8-1-21 2,2 3-25 0,0-18-129 0,6 0-427-3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0:37.719"/>
    </inkml:context>
    <inkml:brush xml:id="br0">
      <inkml:brushProperty name="width" value="0.05292" units="cm"/>
      <inkml:brushProperty name="height" value="0.05292" units="cm"/>
    </inkml:brush>
  </inkml:definitions>
  <iact:action type="add" startTime="2660">
    <iact:property name="dataType"/>
    <iact:actionData xml:id="d0">
      <inkml:trace xmlns:inkml="http://www.w3.org/2003/InkML" xml:id="stk0" contextRef="#ctx0" brushRef="#br0">15103 12565 760 0,'-96'0'183'8,"-64"5"-34"-3,-65 6-17 3,-40 12-21 0,-28 11-45 0,14-4-26-2,36 5-12 3,41-13-12-2,42-6-8 1,44-5-6-1,55-5-2 1,33-6-4 0,28-2-47 0,36-33-62-1,28 14 9-1,7 4-186 4</inkml:trace>
    </iact:actionData>
  </iact:action>
  <iact:action type="add" startTime="3291">
    <iact:property name="dataType"/>
    <iact:actionData xml:id="d1">
      <inkml:trace xmlns:inkml="http://www.w3.org/2003/InkML" xml:id="stk1" contextRef="#ctx0" brushRef="#br0">22274 12199 487 0,'0'0'307'4,"0"0"-87"4,0 0-43 0,0 0-28 1,0 0-53-2,0 0-30-1,-1571 50-18 3,1298-38-19-1,64-4-19-2,33 4-7 2,48 2-3 0,31-3-37 0,33 3-79 0,64-11-105-2,23-1-415 2</inkml:trace>
    </iact:actionData>
  </iact:action>
  <iact:action type="add" startTime="4070">
    <iact:property name="dataType"/>
    <iact:actionData xml:id="d2">
      <inkml:trace xmlns:inkml="http://www.w3.org/2003/InkML" xml:id="stk2" contextRef="#ctx0" brushRef="#br0">15948 16705 480 0,'0'0'339'6,"0"0"-157"2,0 0-70 0,0 0 8 0,0 0-10-3,0 0-47 4,-1000-34-18-2,719 34-18 2,31 17-15-3,33 5-12 2,36 1-6 1,45 3-50-1,52-3-97 0,84-19-91-2,23-4-452 1</inkml:trace>
    </iact:actionData>
  </iact:action>
  <iact:action type="add" startTime="4745">
    <iact:property name="dataType"/>
    <iact:actionData xml:id="d3">
      <inkml:trace xmlns:inkml="http://www.w3.org/2003/InkML" xml:id="stk3" contextRef="#ctx0" brushRef="#br0">23165 16844 436 0,'0'0'301'6,"0"0"-83"2,0 0-81-2,0 0-35 2,0 0-32 1,0 0-14-1,0 0-14-2,-1297-120-21 1,1132 120-21 1,24 1-4 2,22 29-37-5,102-16-99 2,4 6-107 2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203">
    <iact:property name="dataType"/>
    <iact:actionData xml:id="d0">
      <inkml:trace xmlns:inkml="http://www.w3.org/2003/InkML" xml:id="stk0" contextRef="#ctx0" brushRef="#br0">19414 831 481 0,'0'0'290'8,"0"0"-159"-1,0 0-60 0,0 0-13 0,0 0-16 1,0 0-17 1,0 0 12-3,-12 0 21 1,-12 0-12 2,-1 0-2-1,-7 4 19-2,-8-2-20 1,-14 0 11 2,-13 4-8-1,-17 1-7-3,-9-2 4 4,-7 0-7-2,-4 2-15 3,4-2-4-4,-1 0 1 2,3 0 8 0,0-1-5 0,9-3-5-2,-5 6-4 2,10-4 3 0,-11 6 0 0,8-1-6-1,-8 1 6 0,5 2-1 1,-4-7-1 0,1 2-2-2,-14-6-2 2,-1 4 0 0,-22-4-3-1,6 0 1 1,-10 0-5-1,7 0-1 2,-11 0-1-2,-2 0 4-1,-1 0-1 3,0 0 1-2,1 0-1 1,4 0 1-2,4-4-1 3,0-4 4-2,0-5-2 1,1 1-1-1,8-2 0 0,-4 4 0 2,0 5 1-1,3 0 2-3,-4 0-1 3,-8-4-3 0,-5 3 3 0,-9-1-5-2,6 3-1 2,-1 4 0 1,-1-3 3-2,-8 3 0-1,12 0 0 2,1 0-2 0,15-1 2 0,12-6 2-2,14 5-4 2,13-2 1 0,9 1 1 0,7 0-3-2,18 2 1 2,4 1 1 0,10 0-1 0,11 0 0-2,-5 0 1 2,6 0 0 0,-7 0-2 0,-5 0-2-2,7 0 2 2,-14 0-1 0,2 0 1 1,-2 0 0-4,-8 0-2 4,11 0 0-1,2 0-1-1,5 0 1-1,16 0-1 3,4 0 2-3,11 0 1 2,5 0 0-1,0 0-1 0,-3 0 1 1,3 0 1 0,0 0-1-2,0 0 1 2,-1 4-1 0,1 20 0 0,-6 12 2-2,-2 14-1 3,8 12 2-1,0 17-3 0,0 5 2-2,0 5-2 2,0 4 0 0,0 6 0 0,0 2 0-2,15 15 2 2,1 0-2 0,-5 12-1 0,6 5 1-2,-1 9 0 2,-3 8 0 0,-3 3 1 1,3 5-1-4,-11-8 0 4,1-14 0-2,1-8 1 2,-4-12-1-4,3-2 1 3,7 12-2 0,-3 7 1 1,9 7 0-2,-3 1-1-1,-3-12 2 2,3-6-2 1,-1-10 2-4,4-4-1 4,0 4 0-2,-9-4 0 1,10 4 0-2,-14-4 0 2,10 1 0 1,-13-3-1-1,0-10 0-2,0-9 1 2,0-12-1 0,0-14 2-1,0-8-2 0,0-12 0 0,-7-2 1 1,-2 1 0 0,5 0 0-2,0 0 0 2,4-8 1 0,0-9-2 0,0-14 2-1,0-5-2-1,-9 1 2 2,9 5-2-1,-3 4 1 0,2-5-1 1,1-3 1 0,0-6 0-1,0-1-2-1,0 0-3 2,0 0-3 1,0 0 0-1,0 0 3-2,0-3 0 2,21-10-1 0,-5 2 6 0,3 5 1-2,3 4 2 3,1-1-3-2,16 0 2 0,3 3-1 0,22 0 2 1,13 0-2 0,16 0 3 0,-3 0-2-2,4 0 4 2,-7 0-2 0,7 0 8 0,-1 16-3-3,7 1 2 4,9 1 1-1,11-1-5 0,0 2 2-2,19-2 2 2,-4 1-2 0,6 3 5 0,5 5-10-3,8-4-4 4,-6 3 0-1,-11-1 0-1,-9-7 0 0,8-2 0 1,-5-3 0 0,3-4 0 0,16 1 0-2,-5-6 0 2,-5 2 0 1,-3-5 0-3,-10 0 0 0,11 0 0 2,-11 0 0 1,10 0 0-1,0 0 0-2,-3 0 0 2,-2 8 0 0,11 9 0 0,-2 5 0-2,-8-2 0 2,3-2 0 0,-8-1 0-1,-3-8 0 0,8 4 0 1,0-2 0 0,-5 0 0 0,-8 3 0-1,0 2 0 0,-7-4 0 1,-4-3 0 1,-6-9 0-4,-1 0 0 3,6 0 0 0,-6 0 0 0,-2-9 0-2,-6-4 0 2,0-4 0 0,-4 2 0 0,-6 4 0-2,-1 0 0 1,4 1 0 2,10 10 0-2,7 0 0 0,3 0 0 1,-4 0 0 0,-5 0 0 0,-12 0 0-3,-4 4 0 4,2-1 0 0,-5 0 0-2,-2-3 0-1,-10 0 0 2,-9 0 0 0,-3 0 0 0,-14 0 0-2,-14 0 0 2,-9 0 0 0,-3 0 0 0,-10 0 0-2,-5 0 0 2,0-10 0 0,0-16 0-1,0-19 0 0,-9-17 0 1,-14-9 0 0,-2-13 0 0,5-15 0-2,13-7 0 2,7-12 0 0,0-14 0 0,0-11 0-2,0-18 0 2,0-19 0 0,0-11 0-1,0-17 0-1,0 4 0 3,0 1 0-1,3 6 0 0,1 3 0-2,9 1 0 1,6-5 0 2,-2-4 0-2,-7-5 0-1,1-10 0 3,-11-2 0-1,0 10-3 0,0 22 1-2,0 26-4 1,-15 21 3 2,-4 21-3-1,-4 21 5-2,6 26-4 2,7 23 0 0,-1 27 2 0,8 11 2-3,3 9 1 3,0-2-2 2,-1 1 2-3,1-5-1-1,-12-4-5 1,8-2 3 2,-12-6 3-2,-4-1-1 0,5-8-1 1,-9 1 4 0,2 6-4 0,3 5 4-2,-6 3-4 2,2 2 1 1,0 2 1-2,-10-5-1-2,2 3 3 4,-5-1-5-1,-5 5 6 0,-9-6-5-2,6 1 4 2,-11 0-2 0,3-4 2 0,-7 3-1-2,-11 0-1 1,-1 3 0 2,-13 0 1-2,-9 0-1 0,-13-1-2 1,-7 1 2 0,-6 0-1 0,-21 1-1-2,-5 5 2 1,-13 0 0 3,-2-5 0-3,4-2 0-2,11-6 0 4,1 4 0-1,11-3 0 0,5 9 5-2,7 3-5 2,0 2 4-1,1 3-4 2,-9 0 3-3,2 0 2 2,-14 0-2 0,-7 0 0-1,-7 11-3 0,-12-6 0 1,-4-1-1-1,3-4 0 2,-7 0 1-3,-2 0 0 2,12 0 2 0,7 0 0-1,-2-4-1 0,-1-6 2 0,13-1 0 2,-8-1-3-1,-8-3 4-2,-10 2-2 2,-4 0 0 0,-9-8-2 0,-7 4 0-2,12 3-4 2,-2 0 1 0,5 8 3 0,10 3 0-2,13 3 1 2,15 0 1 0,21 0-1-2,7 0-1 2,9 0 2 0,3 0-1 0,25 0 1 0,-3 0-1-3,13 0-1 4,6 0 0-1,2 0 3 0,8-2-2-3,3 2 0 4,5 0 0-1,13 0 1-2,-7 0-2 2,13 0 0 0,-11 0 0 1,11 0 0-2,-13 0 0 0,-8 11 0 1,-9 0 0 0,9 4 0 0,-1-1 0-1,6-3-4 0,12 0-1 2,1-5 3-1,18-4 1-3,-5 10 1 2,10 8 0 1,3 18 2 0,0 23 2-2,0 16-3 2,0 19 1 0,21 14-2 0,2 7 0-2,6 2 0 2,-9 1 0 0,1-4 0-1,-10 7 0 0,8 6 0 1,-2 17 1 0,12 12-1 0,-3 11 0-2,9 5-2 1,-4 3 2 3,1-2-1-3,-5-10 0-2,11-2-1 4,-11 0 2-1,5 2 0-2,-7 1-2 2,-6-8 2 0,-2-18-1-1,3-16-2 2,-4-14 2-3,-8-8 0 3,-4-13 1-2,5-5 0-1,-6-5 0 2,1 4 0 0,-4-1-1 0,3-1 1 0,3-4-1-2,-6-9 1 1,0-15 0 2,0-11 1-3,0-8-2 1,0-12 0 2,4 8 1-1,-4 0 0 0,0 11-1-2,0 6 2 2,0 0-2 0,0-5 1 0,0-3 0-2,0-8-1 2,0-12 2 0,3-7-2-1,-3-9 0 0,0-1-5 1,3 4 0 0,-2 11 3 0,2 13 1-2,10 4-4 2,-9 0 3 0,-1-5 2 0,3-16 1-3,-3-7 1 4,1-6-1-1,15 0-1 0,9 0-2-2,30 0-6 2,24 0 5 0,0 0 4 0,6 0 0-2,-10 6 1 2,-7 19 1 0,5 3 0 0,2 1 0-2,2-5 1 2,11-1-2 0,22-3 1 0,12-3 0-2,28 2-1 2,-5 3 2 0,12-1 0 0,1 1 2-3,-3 3 0 4,1-3 2-1,-14-1-3 0,-9-3-4-3,-15-3 1 4,-17 2 0-1,13-2 4 0,-4 2-2-2,5 7 1 2,5-1-2 0,-11 2-1-1,5-3 1 0,3-2 1 1,1-3-3 0,8-2 0-1,-8 2 0 0,3-2 0 1,-20-3 0 0,0-4 0-3,-8-3 0 3,-12-1 0 0,10-1 0 1,-10-1 0-2,15-2 0 0,-14 0 0 1,11 0 0 0,-9 0 0-2,0 0 0 2,-6-2 0 0,-10-7 0 0,6 3 0-1,-2 1 0 1,-3 2 0-1,1 0 0 1,7 1 0 0,-6-2 0-2,-4 2 0 1,4-1 0 2,-11 3 0-1,6 0 0-3,3 0 0 4,0 0 0-1,-3 0 0 0,7 0 0-2,1 0 0 2,-6 0 0 0,6 0 0 0,3 0 0-2,1 0 0 2,-1 5 0 0,-1 1 0 0,3 0 0-2,-1-1 0 1,-1 3 0 2,2 1 0-1,-1-4 0-2,6 5 0 2,0-5 0 0,0-3 0-2,3-2 0 1,-19 0 0 2,-1 0-3-1,-7 0-1 1,-2-14 1-4,2-5-2 3,-5-4 0 0,8-2 1 0,7-2 1-2,-12 3-1 2,2-1 1 0,-5 3 0-1,-2 2 0-1,-9-2 0 3,7 9 2-1,-6-4-3 0,4 4 1 0,-4-1-1-2,4 1 1 2,-7 1-2 1,1 0 1-4,-8 2 3 2,-3 3 1 1,-13 2-2 1,-6 0 1-3,-12 2-2 2,-4 0-2 0,0-8-3 0,0-6-9-2,0-17 3 2,-20-14 7 0,-21-14 4-1,0-8 2-1,2-8 1 3,15-10 0-1,8-1 0 0,3-6 0-2,13-16 0 2,0-7 0 0,0-15 0 0,8-13 0-3,4-4 1 4,1-18-1-2,-10-10 0-1,-3-7-1 3,0-12 1-1,0-13 0 0,-23-22 0 0,-5-25 0-2,-2-22 0 2,4-8 0-1,-3 10-1 1,8 20 2-1,1 38-2 1,8 36 1 1,-4 27-1-2,-1 21 1-1,7 4 0 2,-3 20 0 1,-3 12 2-2,13 13-4-2,3 14 1 4,0 0 1-1,0 4-2 0,0 6-1-2,0 15-19 1,0 13-41 2,-4 16-8-3,-12 8-18 1,-2 5-14 3,-2 5-18-3,-16 0-17 1,-3 0-9-2,-2 0-69 2,30 0-106 0,11 0-182 0</inkml:trace>
    </iact:actionData>
  </iact:action>
  <iact:action type="add" startTime="20961">
    <iact:property name="dataType"/>
    <iact:actionData xml:id="d1">
      <inkml:trace xmlns:inkml="http://www.w3.org/2003/InkML" xml:id="stk1" contextRef="#ctx0" brushRef="#br1">18578 14052 315 0,'1'0'160'9,"-1"0"-49"-2,0 0-23 1,0 0-19-3,0 0-8 3,0 0 2 1,0 0 1-2,0 0-14-1,0 0-6 3,0 8-14-1,0 16 3 0,0 8 0 0,0 11-10-3,-4 4-4 3,-9 9-2 0,10 6-2-1,-6-7-5 1,-3-4 4 0,5-4-4 1,-6 0 1-5,9-3-1 5,-5 6 5-1,2 4-3 1,0 2-5-4,-4-3 3 3,6 9-1 0,-5-1-2 0,7 0-6-2,-2-11 0 2,2-11 3 2,-1-2 0-4,-5-4 8 0,6 10-7 1,2 0-2 1,1 1-2 1,0-7 0-3,0-10 0 2,0-10 4 0,0-9 8 0,0-4 0-2,0-4-9 2,0 0-4 0,0 0 0 1,0 0-2-1,0 0 2-3,0 0 3 3,0 0-2-1,0 0-1-1,0 0 3 3,17 0 14-1,-1 0-12 0,5 0 0-1,-1 0 2-1,6 0 3 2,-4 0-2 1,10 0 0-2,-5 0 2 0,9 0 0 1,2 0 1 0,1 0 1-2,-7 0 0 2,4 0 4 0,5 0-1 0,-2 0 0-2,-1 0-4 2,5 0-2 0,-2 0-4-1,2 0 1 0,10 0 2 1,-10 0 0 0,11 0 3 0,-4 0-1 0,11 0 2-2,-4 0 1 2,5 0 2 0,-4 0-7-3,6 0-3 4,-5-6-3-2,-1 0-1 2,2-1-2-3,1-3 2 3,-5 3-1-2,-9-3 2 2,-4 5-2-5,-5 3 4 5,2-1 0-1,-5-1 2 0,6-2-4-1,-1 4 1 0,5-3-3 1,10-3 2 0,3 4-2-1,-1-1 1-1,-1-2 1 2,-5 6-1 1,6 1 1-3,-14 0 2 2,1 0 1 0,2 0-3 0,-3-3 1-2,1-1-2 3,12-1-1-2,-5-3 1 1,7 4 0-2,6 2 1 1,8 2 0 2,-8 0-1-2,10 0 4 0,-10 0 2 0,-5 0-4 1,2 0 1 0,-4 0-1-2,-14 0-2 2,1 0 0 1,-4 0-1-1,1 0 0-2,2 0 1 2,4 0-1 0,-4 0-1 0,4-6 1-2,3 1-1 2,-6-4 1 0,-5 3 0 1,2 2 1-4,-1 4 0 3,-9 0 0 0,5 0 0 0,0 0-1-2,-11 0 0 2,4 0-2 0,-9 0 2 0,-8 0-1-2,2 0-1 2,-5 0 2-1,-1 0-3 2,-3 0 2-3,-5 0 1 2,0 0-2-1,0 0-7 2,0 0 4-3,0 0-6 2,0-24-5-1,0-12 15 3,0-14 1-6,0-7 0 4,-5-8 0 0,-3-7-2 1,1-12 1-4,2-7-2 4,-8-5-5-1,10 9 8 0,-10 6-4-2,6 5-3 2,3 3 1 0,-8-3 1 0,8 6 0-2,4-1-1 2,-8 10 4 0,0 10-3 0,3 13 0-2,0 8 5 3,-1 8-2-2,-1 0-1 2,5 2 3-4,-4-2-2 3,-4 2 3 0,7 3-3 0,-10 3 1-3,6 9 0 4,0-1-1-1,-9 6-3 0,-15 0 5-1,4 0 0 1,-7 0 5-2,-8 0-4 3,5 0 0-3,-2 0-1 2,-6-2-1 0,1 2 1 0,-2 0 4-3,-8 0-2 4,9 0 1-1,-10 0 0 0,-1 0 2-3,3 0-2 4,-6 0 0-1,-8 0 3-1,8 0-3 0,4 0 4 1,-2 0-4 0,1 0 1 0,4 0-1-2,4 0-1 2,-9 8 1 0,9 1 1 0,-5 4 1-2,9-2-1 2,1-3-1 0,2-2 0 0,1-6-2-2,-8 0 1 2,7 0-1 0,1 0 1 0,-1 0-1-2,0 0-1 2,2 0 3 0,-1 0-2 0,6 0-1-2,1 0 3 3,-5 0-1-2,2 0-1 1,6 0 2-2,-4 0-3 2,-6 0 0-1,1-8 0 2,-2 2 0-3,5 0 1 2,-8 3-1 0,7 3 1 0,-7 0-1 0,1 0 1-2,-1 0 0 1,-10 0 1 2,11 0-1-3,-14 9 0 1,-2-1-1 2,-5 7 0-2,-1 0 0 0,-10-2 1 1,-7 1 0 0,3-4-1 0,-2 2 1-1,1-5-1 0,3-7 0 1,9 0 2 0,0 0-2-2,20 0 0 2,3 0 0 0,12 0-2 0,1 0 2-1,9 0-6 1,11 0-1-1,-1 0-3 1,-3 0-16-2,6 19-24 2,-21 7-49 0,8 6-5 0,16-15-76-2,-2-2-85 2</inkml:trace>
    </iact:actionData>
  </iact:action>
  <iact:action type="add" startTime="23461">
    <iact:property name="dataType"/>
    <iact:actionData xml:id="d2">
      <inkml:trace xmlns:inkml="http://www.w3.org/2003/InkML" xml:id="stk2" contextRef="#ctx0" brushRef="#br1">21671 16988 33 0,'0'0'167'5,"0"0"-20"3,0 0-33-1,0 0-31 0,0 0-14 1,0 0-16 1,0 0-9-4,19 0-7 4,-19 0 6-1,-19 0 72 0,-19 0-3-3,-8 0-29 3,-8 3-20 0,-8 5-18 0,-3 3-5-2,-11-3-4 3,4-8-7-2,-5 0-9 2,2 0-3-1,-2 0-9-3,9 0 2 4,-5 0 1-1,5 0 9-2,-6-2-1 2,12 0-1 0,-15 2-4 0,13 0-1-2,0 0 2 3,-7 0-2-2,5 0-6 2,5-4 1-4,-6 1-4 2,2 3 0 2,16-2 1-2,-8-2 0-1,14 2 6 2,1-4-8 1,0 1 5-1,-1-4-4-1,-3 4 1 0,-2 0-1 0,5-2-1 2,-14 7 1-2,4 0 1 0,6-3 2 1,-6 1-4 1,6-1 1-4,10-2-2 3,9 1 0-1,-1-2 0 2,9-1 0-3,1 1-1 1,-3-3 0 3,-4 4-1-4,-4-2 0 0,-4 6-3 3,-3-3 0-1,-4 4 2 0,-3 0 2-2,4 0-1 2,-8 0 2 0,7 0-2 0,1 0 2-2,1 0-2 2,10 0 1-1,-3 0 0 2,7 0 0-4,2 0-1 5,-10 0 0-3,2 0 0 1,-9 0-2-2,-8 0 2 2,3 4-1-1,-1 7 0 2,-1 0 2-3,4 0-1 2,12-3 1 0,-2-1-2 0,8-2 1-1,9 0-4 0,0 2 1 0,12-6-4 2,-3 3-1 0,-2-2 4-4,5 4 4 3,-12 3-5 0,8 5 5-2,-7-1-5 2,-6 13-4 0,1 0-8 1,0-4-1-4,4-2-2 2,8-3 3 2,-5-4 7-1,6-1 6-2,3 3 4 2,-5 2 0 0,6 10 2 0,-1 10 1-1,-6-5 0 0,4 0-3 1,-7-2-1 0,6-4 1-2,2 2 0 1,2 0 0 2,-7 4 2 0,7-2-1-4,3 9-1 2,0-2 3 2,0 7 2 0,0 3-1-4,0-3 3 3,0-4 0 0,0 5 1 0,16-9-2-2,-8 1-2 2,5-5-2 0,-3-2 4 0,3-2-1-1,-12-4-4-1,11 1 0 2,-11-1 0 0,5-7 2-2,-6-4 0 2,4-5 0 1,-1 4-1-1,-3-4 1-2,6 6-3 3,-6 0-1-2,4-1-1 2,-4 6 1-4,0-6 0 3,0 4 1 0,0-9-1 0,3-4 1-2,-3-4 1 2,5 0-1 0,11 0-7 0,8 0 3-1,15 0 4 0,11 0 6 1,2 3-2 0,4 4 2-2,8 8 5 2,-1-1 0-1,3 0 1 2,2 3-5-3,9-3-5 2,6-3 0-1,17 0 1 3,13 4-2-5,-1-4 0 2,1-4 1 2,-12 8 3-1,-14-6 3-1,-6-6 3 0,-4-3-2 1,-2 0-3 1,-4 5-2-4,13-3 1 3,1 4-4 1,2 3 4-2,10-1 4-2,-10 3-4 3,2-3 3 1,-12-3 2-1,-7-5 0-2,-12 10-2 2,1-7 0 0,-2 1-4 1,-5 3 1-4,5-4-3 2,6 2 0 2,3-5 2-1,0 0-4-2,2 0 1 2,6 0-1 0,3 0 1 0,-13 0 0-1,-5 0 1 0,-5 0-2 1,-11-5 1 0,-12-1-2-2,5 0 2 2,-5-1-1 0,-4-1 0 1,12-1 1-5,-5 0 0 5,-7-3-1-1,9 7 0 0,-11-4-1-2,-3 4 1 2,-1 0 0-1,-5 2 0 2,0-1 0-3,-11 1-1 2,2 1-1 0,2-3 2 0,-5 2-2-1,-1-4-2 0,0 2 1 1,4-12-1 0,-7-16-3-3,0-10 6 4,0-15-5-1,0-18 1 0,0-23 1-2,0-14 2 2,0-13-4 0,0-2 6 0,0-5 1-2,0 18-1 1,0 10-3 2,0 18 0-1,0 26-17-2,0 16-21 2,-13 14-5 0,-4 18-23 0,-4-2-48-2,18 15-87 2,-10 0-266 1</inkml:trace>
    </iact:actionData>
  </iact:action>
  <iact:action type="add" startTime="25965">
    <iact:property name="dataType"/>
    <iact:actionData xml:id="d3">
      <inkml:trace xmlns:inkml="http://www.w3.org/2003/InkML" xml:id="stk3" contextRef="#ctx0" brushRef="#br1">31151 13885 340 0,'0'0'89'7,"0"0"5"0,0 0-4 1,0 0 1 0,0 0 9-2,0 0 9 2,0 0-37 0,-96-3-24 0,51 3 7-2,-11 0-17 1,-4 0-4 2,-1 0-5-2,-8 0-4 0,1 0-8 1,-5 0-2-1,5 0 2-1,-4 0-4 2,5 0 2 0,6 0 6 3,7 0-1-5,4-5 0 0,0-4-3 2,0-2-7 0,-3 2-2-2,6 4-1 3,-10 5 9-2,1 0-3 1,-2 0 3 0,-5 0-2-2,-1 0-6 2,4 3 1 0,3 3-7 0,6-6-1-2,2 0 1 2,8 0 0 0,1 0 0 0,1 0 1-2,-5 0 1 2,4 0-1-1,-4 0 2 1,4 0-1-2,-10 0 1 3,2 0-1-1,5 0 2 1,-14 0-1-4,13 0 1 3,-13 0 0 0,-2 0 1 0,-2 0 0-2,4 0 1 2,1 1-2 0,8 9-5 1,-7-5 3-4,10-3-1 3,-7 1-2 0,8-3 0 0,-1 4-1-3,-7-1 0 4,7-1 1-1,-1 1-1-1,-11 3 0 0,6 0 0 1,1 1 0-1,-7 3 0 1,9-2 1 0,-8 0-1-1,-1-3 0 1,11-1 1 0,-11-4-1-2,7 2 0 3,3-2-1-2,4 3 1-1,9 0 0 2,7 3-1 0,7-1 0 0,4 1-1 0,8-4-2-2,3 2 0 1,5-2 2 2,0-2 2-2,0 7 0 0,0 6 1 1,0 15-1 0,0 17 0-2,0 8 1 2,10 7-1 0,6-2 0 0,-12 3 1 0,2 0-1-2,7-3-1 2,-9 3 0 0,2 3 1 0,4 0 0-2,-6-2 1 2,8-8-1 0,-8-4 2-2,-4-8-2 1,0-3 0 1,0-2-2 1,0-7 2-1,0-7 1-3,0-6 2 4,0 2-3-2,5-2 0 1,1 3-1-1,4-3 0 1,9-2 1 0,-8-8 1 0,18-1 4-2,-1 0-5 2,8-5 0 0,5 3 0 0,11-1-1-2,-7 0 2 1,11-1 0 1,-5 3-1 0,3 2 3-2,-7 7-3 2,6-5 1 1,3 1 0-4,-5 4 1 4,10-4-1-1,8 0 0 0,-2 1 1 0,10-5-1-2,4-1 2 3,-1 1-2 0,15-3 3-2,-9-3-1-1,11 0-1 2,-10 0 0 0,6 0 1 0,-9 0-1-2,-7 0 3 2,4 0 6 0,-15 0 5 0,8 8 2-2,-7 1-6 2,-6 0-4 0,-5-1 1 0,0-2-2-2,-9 2-4 2,7-3 1 0,-3-1-4 0,2-4 0-1,4 0 0 1,2 0 0 0,2 0 0-2,-1 0 0 1,5 0 1 2,-1 0-1-2,-2-6-1 1,-4-9 1-2,1 2 0 2,2-2 0 1,-1 2 0-2,-4-2 0-1,1 4 1 2,-9 1-1 1,5 3 1-2,-2-1 0-1,6-1-1 3,-4 1 1-2,4 0-1-1,-9-1 0 3,7 4 1-2,-12-2-1 1,-2 4 1 0,-4 2-1-2,3-5 0 2,-9 3 1 0,6 0-1-2,-4-1 0 3,-3 3 0-2,-1 1-1 1,-11-4 1 1,-8 4 1-5,3-2-1 3,-7 2 0 2,-5 0 0-2,2 0-1 0,-3-3 0 1,0 0-3 0,0 3-1 0,0-11-5-1,0-9-1 0,0-22-2 1,0-28 8 0,0-19 1-2,0-19 2 2,0-7 0-1,0-8-1 1,-3-5-4-1,-4 5 2 1,-6 12 2 0,-3 17-4 0,4 27-2-2,-8 18-2 1,0 15-6 2,4 16-6-3,0 9-12 2,-6 9-27 0,-7 0-31 0,-8 5-48-2,21 17-74 2,11 8-606 0</inkml:trace>
    </iact:actionData>
  </iact:action>
  <iact:action type="add" startTime="28072">
    <iact:property name="dataType"/>
    <iact:actionData xml:id="d4">
      <inkml:trace xmlns:inkml="http://www.w3.org/2003/InkML" xml:id="stk4" contextRef="#ctx0" brushRef="#br1">29177 16878 291 0,'0'0'179'7,"0"0"-129"1,0 0 40-2,0 0-24 2,0 0 6 0,0 0 16 0,0 0-11 0,-187 3-19-3,130-3-17 3,1 0-12 0,-8 0-5 0,0 0 3-2,0 0-5 3,-10-6 8-2,8 4 2-1,-7-1-11 2,5 1 3 0,-2-2-10 0,7 1 0 1,2 0-6-2,1 1 8 1,4-3 3 0,5 5-1-2,-10 0-8 2,5 0 2 0,-5-4-2 0,4 4-1 0,1-3 0-2,5 2 0 2,-1-4 0 0,7 3-1 0,6-4-1-1,-2 0-2 1,1 6 5-1,-1 0 0 0,2 0 0 1,3 0-5-1,-2-1-2 2,7 1-1-2,-5 0 0 0,3 0-1 0,-5 0 2 2,5-4-3-2,-5 4 2-1,-4-3-2 1,4 0-2 3,-1 1 2-5,-1-2 0 4,-1 4 0-2,1 0-1 1,-8 0 1 0,0 0 2-2,3 0-2 2,-7 0 0 0,7 0 3 0,1 9 0-2,-8 5-1 2,7-1-2 0,3 0 3-3,-7-1-2 4,14-2-1-1,-3-1 0 0,2-1 2-1,4 1-2 0,5-8 0 0,5 9 0 1,3-5 0 0,-4 1 0-2,6 0 0 2,-7-1 0 0,8 1 0 0,-1-4 0-2,7 5 0 1,-5-5 0 2,4 1-2-3,8-1 2 1,1-2-1 1,2 0 1 1,0 0 0-3,-2 0 0 3,2 0 0-2,0 0-2 1,0 0 2-2,0 3 0 2,0 14 0 0,0 3-3 0,0 8 3-2,0 3-1 2,0 6 4 0,-3-7-4 0,-2 7 1-2,-1 0 0 2,-1 2 1 0,4 1-1 0,2-1 1 0,-8 6-1-2,6-1 0 2,-1 10 3 0,4 5 1-1,-7-1 1 0,1-1 1 1,6-1-3 0,-3-7 1 0,3-8-1-2,-4-1 0 2,4-3-1 0,0-7 5 0,0-2-6-2,0-5 3 2,0-6-1 0,0-6-1-2,0-4-1 2,0-7-1 1,0 0-1-2,0 4 1-1,0 2 0 2,4-1 5-1,5 12 0 2,-5-2-2-2,-1 2-2 0,1-2-1 1,8 0 0 0,-11 0 2 0,-1-8-1-2,0-1 0 2,3-6-1 0,4 0 0-3,7 0-10 3,1 0 0 1,6 7 10-2,19 0 5 0,1 2-3 1,10-1-2 0,8 0 0 0,8 1 2-2,-3-1 1 2,-1 0 1 0,1 1 1 0,9 3 3-2,-1-4 0 2,16 4-4 0,1-5 2 0,23 1-3 0,-7 1 0-2,11-3-2 2,-11-6 0 0,-8 0-1-2,3 0 3 2,-16 0-1 0,0 0 6 0,-1 0 5-2,-9 0 2 2,5 0-9-1,0 0 1 2,-4 3-7-2,-3 1 4 0,8-4-4 0,0 10 1 2,1-2 0-4,2 1 0 3,-5-1 2 1,-6 1-3-1,-4-4 2-2,1-5-1 1,-6 0-1 3,8 0-1-3,3 0-1-1,3 0 1 1,0-5 1 2,-10-4 3-1,-4 6-2-2,7 3 2 2,-6 0-1 0,1 0 1 0,-6 0-2-2,-2-5 0 2,-9 3-2 0,-8-2-2-1,0-2 3 0,-10 1 0 0,-4-5 1 1,-9 10-1 1,-1-4 2-3,-11 4-2 2,1 0 0-1,-5 0 0 2,8-3-4 0,-6-3 4-5,1-3-2 6,8-4 2-3,-11-1-3-1,6-6 2 2,-7-5-2 0,0-6-3 0,0-11 6-1,0-7-1 0,-7-3-2 0,-6-8 2 2,9-4 0-3,1-6-1 2,-6 2 2 0,9-1 0 0,-1 0 0-2,-2 11 0 2,-5-3 0 0,-9 4 0 0,4 0-1-1,-6-1-1 0,-1-2 1 1,5-2-1 0,-1 4-1-2,2 0 1 2,8 0-3 0,-4 5 3 0,7 5-1-1,-4 1 2 0,7 10 1 1,0 3-2 0,0 6 2-2,-3 5 0 2,-3 12-1 0,6 5 1 0,-4 4 0-3,1 2-2 4,3 0-1-2,-2 0-1 2,0 0 0-3,-14-5 4 2,-8-8 1 1,-6 5 0-2,2 1-1-1,-12 3-1 2,-4 4-4 0,-11 0 5 0,2 0 3-2,5 4 0 2,-9 7 0-1,14-1-1 2,-1-3-2-4,-5 0 5 4,20-1-3-1,-6 0-2 0,13-1 0-1,7-5 2 0,4 0-2 1,11 6-1 0,-1-6-11-2,-6 2-47 1,-2 13-62 2,9-4-101-1,-3 2-436-2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5176">
    <iact:property name="dataType"/>
    <iact:actionData xml:id="d0">
      <inkml:trace xmlns:inkml="http://www.w3.org/2003/InkML" xml:id="stk0" contextRef="#ctx0" brushRef="#br0">19502 6633 393 0,'0'0'334'7,"0"0"-191"1,0 0-39 0,0 0-27 0,0 0-33-2,0 0 44 2,0 0-41 0,-290 0 12-2,159 8-6 2,-26 1-6 0,-8-4-7 0,-12 0-1 0,4-5 7-2,-6 0-6 2,2 0-3 0,0 0-4 0,9 0-4 0,-3 0 5-1,-9 0-4 1,-4 0-4-1,0-3 4 0,-6-4-17 2,2 3 3-2,6-5-6 3,1 0-2-6,1 5 2 5,4-2-3-1,15-3-1-1,0 6-3 0,13 3 2 1,-3 0 0 0,11 0-2-1,-1 0 3 0,11 14-4 0,-8 7 2 2,-1-5-2-4,5 1-2 5,13-6 1-3,0-6-3 1,18 2 1-1,5-5-1 0,8 6-2 0,-3-1 3 2,16 1 1-3,12 1-6 2,9-2-3 0,9-1 0-1,9-1 4-1,15-2-4 3,7 1 4-3,9-1-1 3,-2-1 6-3,8 1 1 2,1 11 3-1,0 8-3 1,-3 18 4-2,0 17-4 2,-1 2 0 0,-2 10 0 0,-1 4 1-2,0 12-3 2,-5 10 2 0,-3 12-1 0,5 16 1-2,-3 18-1 2,6 17 0 0,-3 21 0 0,10 12 1-2,0 0 0 2,0 4-1 0,0-10 0 0,0-13-1-1,0-14-1 1,0-12-1-1,0-18 0 2,0-7 1-4,0-10-3 3,0-9 3 0,0-17 2 0,0-21-4-2,0-21-5 2,17-26 9 0,21-15-4 0,17-2-4-1,6 0 7 1,3 0 1-1,-5 3 3 1,-2 16 0-1,-12 11-2 1,7 2 3-1,-12 2-3 1,1-2 1-2,-8-6-2 2,8-13 2 0,15-7-2 1,26-6 0-4,31 0 1 3,27 0 1 1,20-15 1-2,5-2 1-1,7 4 4 2,11 1-4 0,14 9 7 1,26 3-6-4,18 0 1 4,8 0-1-2,5-2 2 2,-9-4 0-3,-7-3-2 1,-14-2 4 1,-24 3-5 1,-5 5-1-4,-21 3-2 4,4 0 5-1,-1 0 0 0,0-6-1-3,-11-10-4 3,5-6 1 1,-7-4-2-1,-7-2 3-3,-12 2-3 3,-8 5 2 0,-13 4-1 0,-16 4 2-1,-8 6 1 0,-11 0 0 1,-17 6-1 0,1-3 0-2,-7 1-3 2,-5 1 0 0,-4-1-8 0,-1-1 3-2,1 4 4 2,-9-1-1 0,-8 1 2 1,-4 0-1-4,1 0 1 3,-13 0 0 0,-2-4 0 1,-7 4 0-4,-5 0 0 4,0 0-1-2,-4-3 1 2,-6 3-4-4,1-2 2 4,2 2 0-2,-3 0-2 2,0-6 0-3,0-16-5 1,0-27-7 1,0-30 16 1,0-29-1-4,-4-33 1 4,-12-31 0-2,4-24 3 2,-7-21-3-4,-4-18 0 3,-3-13 0 0,14 1-1 0,4 2 0-1,8 18-1 1,0 25 2-1,0 24 0 1,0 18 0-1,0 20 1 0,0 22-3 1,0 28 2 0,0 30-4-2,-8 26-13 2,-5 17-25 0,9 15-29 1,-15 2-38-4,-3 0-61 4,7 12-55-2,9 20-281 2</inkml:trace>
    </iact:actionData>
  </iact:action>
  <iact:action type="add" startTime="7369">
    <iact:property name="dataType"/>
    <iact:actionData xml:id="d1">
      <inkml:trace xmlns:inkml="http://www.w3.org/2003/InkML" xml:id="stk1" contextRef="#ctx0" brushRef="#br0">17130 10075 597 0,'0'0'171'8,"0"0"-47"0,0 0-40 0,0 0-28-2,0 0-13 2,0 0 2 0,143 224 0 1,-102-186-4-4,5-1-2 2,21 9-8 1,1 8 7 1,12 4-7-3,7 4-12 2,7-2-4 0,9-8 3 0,10-1-8-2,-2-7 2 4,7-7-7-2,11-2 3 0,-6-4-2-2,-11-4-3 1,1 8 3 1,-15 4-1 0,-14 11 2-2,-8 9 5 2,-15 7-3 1,-18 3-6 0,-2-5 0-4,-18 1 1 3,0-1-3 0,-6 1 1-1,-1-2-1 0,-8-9 2 0,-3-9-2 2,0-15 4-2,-5-13-4 0,0-12-1-1,0-5 0 4,0 0-5-4,-21 0 1 0,-32-11 3 2,-7-20 0 0,-3-3 0 1,-6 1 1-2,-3 2-3 0,7 5 1 0,8 7-4 2,17 7 1-4,0 7 0 3,13 5 2 0,-2 0 2 0,19 0 1-2,-3 0-1 2,13 0 2 0,0 0 0 0,0 0 1-1,0 0 3 0,36 11-4 2,23 10 2-2,21-2 7-1,1-1 7 2,1 2 11 1,-6-3-11-1,-12-5 13-3,-15-7-2 3,-8-5-15 0,-8 0-1 0,-9 0-10-2,-10-8-2 2,2-31-2 1,-13-20 2-2,-3-16 0-1,0-8 0 2,-3 5-2 0,-13 8 0 1,2 4-13-3,11 2-37 2,3 2-81-1,0 45-69 1,0 1-139-1</inkml:trace>
    </iact:actionData>
  </iact:action>
  <iact:action type="add" startTime="8234">
    <iact:property name="dataType"/>
    <iact:actionData xml:id="d2">
      <inkml:trace xmlns:inkml="http://www.w3.org/2003/InkML" xml:id="stk2" contextRef="#ctx0" brushRef="#br0">19582 9549 399 0,'0'0'232'6,"0"0"-65"1,0 0-20 1,0 0-55 0,0 0-25-2,0 0 6 2,322 286-18 0,-229-219 0 0,11 7-4-2,16 8-15 2,24 2-4 0,17 9-5 0,32 0-7-2,12-3 2 2,16-6 0 0,21-13-3 0,-2-13 3-2,4-10-5 2,-9-8-4 1,-24-13 12-1,-13-7-16-2,-17-12 3 2,-6-8-4 0,-10 0-2 0,9 0 1-2,3 0-7 1,-9-11 3 3,6-8 0-4,-3-6-3 0,6 1 1 2,0 4 1 0,-9 10-1 1,2 0 1-3,-20 5 0 1,-15 5-2 1,-14 0-1 0,-14 0 0-2,-10 0 1 2,0 0-2 0,-1 0 2 1,8 22 0-3,-1 10 0 2,3 1-1 0,0 1 0-1,-15 0 1-1,2-4 0 2,-9 10 1 0,3 8 0 1,3 9-1-4,-11-1 1 4,1 0 0-2,-15-11 0 1,-1-6-1-2,-3-5 0 2,-9 0 0 0,-4-1 0 0,-4 1 1-2,-8-1-2 2,0 11 0 0,-3-3 1 0,-8 4-2-1,1 0 1 0,-9-6 0 2,4-2 0-2,-5-12-1-1,3-6 2 2,-8-2 0 0,5 1 1 0,-1 7-1-1,-5 9 0 0,-2 4-1 2,3 8-2-1,2-4 3-3,-5-8 0 3,5-11 1 1,-1-9-2-2,-8-11 2 0,-1-3-1 1,-1 0 0-1,-2 0-5 1,0 0-3-1,-2 0-1 0,-37 0-1 2,-17 0 9-2,-8-15 0-1,-13 0 0 2,-7-4 0 1,0-9-1 0,-6-3 0-4,15-2-2 3,-1 2 1 0,20 5-1 2,14 7-1-5,10 8 1 3,20 5-1-1,3 3 3 0,9 3 2-1,0 0 7 2,13 0-4 0,41 25 2 0,6 7-5-1,8-2 1 0,14-1 2 2,2-7-3-2,6 0 4-1,2 3 0 2,2 3 2 0,-15 4 3 0,-2-5-1-2,-16 0 9 2,-22-10-3 0,-11-10-5 0,-15-1-2-2,-9-6-5 2,-4 0-2 0,0-10-4 0,0-42-4-1,-4-27 8 1,-25-17 0 1,-3-13-2-2,-7-2-1-1,-6 4 2 2,-4 4-7 0,-2 17-31-1,-9 15-40-1,-11 13-62 2,48 58-146 0,12 0-499 0</inkml:trace>
    </iact:actionData>
  </iact:action>
  <iact:action type="add" startTime="10250">
    <iact:property name="dataType"/>
    <iact:actionData xml:id="d3">
      <inkml:trace xmlns:inkml="http://www.w3.org/2003/InkML" xml:id="stk3" contextRef="#ctx0" brushRef="#br0">17667 10732 400 0,'0'0'174'5,"0"0"-20"3,0 0-60 0,0 0-23 0,0 0-8-2,0 0-11 2,0 0 4 0,195 537-4 0,-174-428-14-2,-8 4-11 2,-1 4-6 0,-12 6 5 1,0-9-13-4,0-4-5 3,-29-4-7 0,6-7 4 0,-14 2-5 0,13 2 1-2,4 4 0 2,1 6 1 1,1-3-1-2,11-3 3 1,-6-6 5 0,10-6 6 0,-14 3 0-2,11-2-9 1,-7 0-3 2,9-1 3-1,-9-4-2-2,2-3-3 2,7 4 4-1,-6-6-3 2,10-5 2-3,0-4 5 1,0-10 8 2,0-5-2-1,14-1 1-2,14-2 3 1,8 3-11 2,5 0 4-1,-2 6-4-2,4-4-5 3,8 1-1-1,-5-6 3-2,-2-3-5 0,7-3 0 4,-5-4 4-3,-5-2 0 1,-2 1-3-3,-15 5 3 5,-5-5 4-4,-1 3-4 3,-11-4 0-4,-1-8 4 4,1-2-7-2,-7-12 0 1,0-10 2-1,0-6 2-1,0-7-5 2,0 4 3 0,0-3-3-1,0 5-2 1,0 3 0 0,0 0 0-1,0 3 2 0,-7-3 1 1,-2-2-1-1,5-9 0 1,4 0-2-3,-3 0-2 5,-15 0 2-3,-5 0 0 2,-13 0 1-4,-21-17 1 3,-3-8 0 0,-1 0-1 0,-2-7-3-2,0 5 0 2,5-2 0 0,4 9-1 0,12 2-3-1,17 6 4 0,5 7 2 2,7 2 2-2,10 3 0-1,3 0 0 2,0 0 6 0,0 0 5 1,0 3 24-4,36 24-15 4,18 10-18-2,13-7 8 2,6 2 8-4,10 2 1 3,-5-1 10 0,-4-1 7 1,-1 0-7-3,-12-3 5 2,-13-6-11-1,-12-13 2 1,-3-10-20-2,-13 0 9 3,-4-6-7-1,-8-38-7 0,-8-26 0-3,0-14 1 3,0-7-1 0,-13 2 0 0,-11 9 0-2,7 10-2 3,7 8-2-2,-3 10-30 2,8 1-78-4,5 42-76 3,0 1-160 0</inkml:trace>
    </iact:actionData>
  </iact:action>
  <iact:action type="add" startTime="11824">
    <iact:property name="dataType"/>
    <iact:actionData xml:id="d4">
      <inkml:trace xmlns:inkml="http://www.w3.org/2003/InkML" xml:id="stk4" contextRef="#ctx0" brushRef="#br0">23233 10800 267 0,'0'0'323'7,"0"0"-161"-1,0 0-28 2,0 0-37 0,0 0-31 0,0 0-7 0,0 0-6-2,225 151-14 2,-181-77 8 0,5 7-5 0,-8 6 3-1,-2 6-16 0,-2 2-3 2,-3 10-9-2,-1 7-6-1,8 6-7 2,-1 8 2 1,1 3 1-2,-2 1 2-1,-1 1 1 2,-4-1-2 0,-9 1-1-1,-2 0-1 0,-2-11-2 1,-6-8 0 0,-13-8-1-2,-2 3-3 2,0 0 0 0,0 3 0 0,0-3 0 0,0-12 0-2,-20-5 0 2,-17-8-1 1,0-10-1-4,-7-7 1 3,1-8-2 1,7-9 1-2,8-1 1 2,5 4 1-4,10 5 1 3,11 6 0 0,2 5 3 0,0 0-4-2,5 1 1 2,31-3 4 0,4-6 9 0,8 6-5-2,20 1 0 2,1 11-3 0,7 9 4 0,4 1 9-1,-2 6-12 0,-1 6 13 1,-6-9-4 0,5-2 0-1,3-4-5 1,-11-9 1-1,6-5-10-1,-14-16-1 2,-15-19 2 1,-10-14 4-2,-14-10 0-1,-5-5 2 3,-11-3-7-2,2 0-2 1,0-3 0 0,-7 0 0-1,0 0 1 1,0 0-1-1,0 0-1-1,0 0 1 2,0 0 0 0,0 0 3 1,0 0-3-2,0 3-2-1,0-3 0 2,0 0-6 0,0 0 2-2,0 0-3 2,-7 0-2 0,-28 0 8 0,-19-6 3 0,-9-14 0-2,-19-2 0 2,-13-7-2 0,-7 5-2 0,-11-3-3-2,6 9-2 2,7 3 0 0,13 10-3 0,16-1 8-1,16 6 3 0,27 0 0 2,11 0 1-2,14 0 0-1,3 0 4 2,0 0 6 0,48 23 9-2,27 7-17 2,30 10 1 0,11-4 5 0,21-6 5 0,8 0 3-2,7-12 1 2,-27-1 1 0,-25-5-4-1,-19-6 21 1,-21-4-9 0,-23-2-9-1,-13 0 1 1,-11 0-5-2,-10 0-3 3,1 0-3-1,-4 0-1-1,3 0-6-1,-2 0 2 2,-1 0-2 0,0 0 0 0,0-42 0-2,-1-18 1 2,-25-9 2 0,-8-4 4-2,-2 5-6 2,7 9 0 0,-3-3 0 0,9 3-1 0,6 4-1-2,7 4 0 2,8 9-2 0,2 7-11 0,0 8-31-2,0 7-49 2,0 11-69 1,4 9-93-4,1 0-430 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2:15.5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</inkml:definitions>
  <iact:action type="add" startTime="28996">
    <iact:property name="dataType"/>
    <iact:actionData xml:id="d0">
      <inkml:trace xmlns:inkml="http://www.w3.org/2003/InkML" xml:id="stk0" contextRef="#ctx0" brushRef="#br0">10269 14174 521 0,'0'0'227'7,"0"0"-72"1,0 0-19-1,0 0-45 0,0 0-39 1,0 0-21 0,0 0-11-2,-18 0 2 2,-48 24 11 0,-25-2-4 1,-28 1 0-3,-9-1-2 1,-17 3-3 1,-1-6-9 0,11-2-5-2,4-2-6 2,5-4-2 3,12-5 0-5,14-3-2-1,13-3 1 3,10 0-1 0,13 0 0 2,11 0 1-5,9 0-1 3,17 0 0 0,11-3-1 0,5-3-1-2,11-5 2 3,0-4-1-2,0-4 0 1,16-1 2-2,9 0 0 2,8 6 2 0,4 1-2-1,-1 1 1 0,12 0-2 1,-5 2 0 0,14 2 3 0,-4-4-3-2,-5 7 0 2,-9 2 0-1,-11 3 0 2,-12 0 4-4,-15 0-4 4,-1 0 0-1,0 0-2 0,0 5-5-2,-40 27 3 2,-18 0 2-1,-5 5 2 3,-8 0 0-5,-3-4 0 2,14 4 1 2,4-9-2-1,16 0 2-2,20-11 0 1,11-5 0 1,6-11 0 1,3-1 3-3,0 0 2 1,20 0 9 2,41 0 23-2,19 0-30-1,4 0-1 3,-4 0-1-1,-22 0-3 0,-15 0-3-2,-15 0-14 2,-5 19-80-1,-23-11-108 3,0-3-222-6</inkml:trace>
    </iact:actionData>
  </iact:action>
  <iact:action type="add" startTime="29897">
    <iact:property name="dataType"/>
    <iact:actionData xml:id="d1">
      <inkml:trace xmlns:inkml="http://www.w3.org/2003/InkML" xml:id="stk1" contextRef="#ctx0" brushRef="#br0">9963 13922 290 0,'0'0'355'7,"0"0"-166"0,0 0-45-1,0 0-37 3,0 0-38-1,0 0-15 0,0 0-7-2,209 61-10 2,-173-28-6 0,0 8-6 0,-5-1-11-2,-2-4-6 1,-8-1-1 1,-13 3 3 0,-8 3-2-2,0 13-3 3,-29 3-4-2,-44-1 1 2,-11-6-1-1,-9-7-1-2,9-8 0 2,7-6-5 0,18-7-10-2,18-5-72 2,41-17-89 0,0 0-329 0</inkml:trace>
    </iact:actionData>
  </iact:action>
  <iact:action type="add" startTime="30707">
    <iact:property name="dataType"/>
    <iact:actionData xml:id="d2">
      <inkml:trace xmlns:inkml="http://www.w3.org/2003/InkML" xml:id="stk2" contextRef="#ctx0" brushRef="#br0">17112 13885 662 0,'0'0'260'7,"0"0"-172"-2,0 0-46 4,0 0 4-2,0 0-16 1,0 0-9 1,-184 54 6-4,132-42 11 4,7 1 2-1,-28 4 3-1,-15 0-8 0,-29 1-9 0,-27-2-6 1,-17-3-2-2,2-4-1 2,17-3-7 1,5-6-6 0,17 0-1-1,3 0 0-2,25 0-3 2,4 0 1 1,23 0 2-2,23 2-1-1,14-2-2 3,18 3 1-1,7-3-1-2,3 0 1 0,0 0 1 1,16 0 18 2,35 0 7-4,26-11-23 4,2-7-3-2,5 5 0 2,-5-1-1-1,-17 1 3-2,-4-2-3 1,-1 0 1 1,-15 2-1 1,-8 1 0-3,-23 6 1 2,-1 6 0 1,-10 0-2-2,0 0-4-1,0 0-3 1,-25-5-13 2,-32-1 17-1,-19 6 4-3,-17 0 0 4,4 0 0-1,-8 0 0-3,13 0 2 4,9 0-2-1,18 3 0 0,23 4 0 0,5-6-1-3,14-1-1 3,9 0 2 1,6 0-1-1,0 0 1-2,0 0 4 2,0 0 1 0,32 0-3-3,-3 9 2 4,13 11 3-1,2 5-3 1,6 2 4-2,-3 5 3-1,9-3 8 2,2 1 1 1,2-4-3-2,4-8-8-1,-11-3-2 2,-12-3-3 1,-15-4-4-2,-1 1 0-1,1-6-4 1,-3-3-49 2,0 0-85-2,-19 0-112-1,9-7-378 2</inkml:trace>
    </iact:actionData>
  </iact:action>
  <iact:action type="add" startTime="31623">
    <iact:property name="dataType"/>
    <iact:actionData xml:id="d3">
      <inkml:trace xmlns:inkml="http://www.w3.org/2003/InkML" xml:id="stk3" contextRef="#ctx0" brushRef="#br0">16774 13604 275 0,'0'0'205'5,"0"0"-23"2,0 0-28 2,0 0-24-1,0 0-26-2,0 0-24 2,9 42-18-1,7-16-1-1,9 4-10 3,2 2 0-2,14 1-18 2,7 6-8-2,8-2 0-1,4 0-2 2,0 0 7 0,0-7 0 0,-4 2-2-2,-15-10-9 2,-5-8-1 0,-24-6-8 4,-3-5-1-8,-9 11-7 5,-16 13-2-2,-45 16-2 1,-20 2 1-2,-11-9 0 2,8-4-3 1,12-12 2-3,6-3-6 1,19-10-12 2,19-1-30-1,16-6-69-2,12 0-90 2,0 0-276-2</inkml:trace>
    </iact:actionData>
  </iact:action>
  <iact:action type="add" startTime="32377">
    <iact:property name="dataType"/>
    <iact:actionData xml:id="d4">
      <inkml:trace xmlns:inkml="http://www.w3.org/2003/InkML" xml:id="stk4" contextRef="#ctx0" brushRef="#br0">24218 13076 593 0,'0'0'214'8,"0"0"-103"0,0 0-21-1,0 0-19 1,0 0-10-1,0 0-8 2,0 0-7-1,-583 170 7-2,435-158 0 1,-8 0-11 2,-1 2-8-4,8-1-4 3,-3 7-8 0,11 3-6 1,16 0-4-3,8 5-3 2,10 0-6 0,7-2 0-1,7-8-2 3,25-4-1-5,14-1 0 2,22-11 0 2,23 1 1-1,7-3-1-2,2 0 0 1,0 0 0 2,0 0 1-4,11-9 0 4,36-19 0-1,3-5 1 0,7-1-2 0,2-3 0-3,2 0 0 4,-1 4-1-1,-4-5-2 0,-8 11 3-3,-7 2 0 4,-10 10 0-1,-13 5 1 0,-11 5-1-2,-4 1 0 1,-3 4-3 2,0 0-4-1,0 0-5-2,0 0 4 2,0 0-6 0,-28 5 14-2,-19 26 6 2,-3 12-6-1,-5 8 1 2,4 7 0-1,-9 2 2-3,3-2-3 4,3-10 3-1,15-10-3-1,18-14-1-1,10-12 1 3,11-9 1-1,0-2 3-3,0 3 4 4,21 1 17-2,27 3-9 2,31-1-8-4,15-5 4 4,12-2-1-1,-7 0-7 0,-12 0-1 0,-10 0-1-2,-25 0-2 2,-12 0-1 0,-8 0-31 0,-11 0-95-2,-21-2-122 2,0-13-337 0</inkml:trace>
    </iact:actionData>
  </iact:action>
  <iact:action type="add" startTime="33288">
    <iact:property name="dataType"/>
    <iact:actionData xml:id="d5">
      <inkml:trace xmlns:inkml="http://www.w3.org/2003/InkML" xml:id="stk5" contextRef="#ctx0" brushRef="#br0">23812 12910 430 0,'0'0'300'7,"0"0"-121"-2,0 0-54 3,0 0-40 0,0 0-22-1,0 0-18 0,64 0-6 1,-3 0 13 0,2 0 10 0,10 11-13-1,-8 3 1 0,5 3-18 0,-20-2-1 1,-6-5-8-2,-12-2-1 3,-15 1-7-2,-10 6-8 2,-7 5 0-4,0 10-7 4,-24 9 0-2,-46 10-2 1,-14-5 2 0,-19-2-1-2,6-9 1 4,10-9-1-2,22-7 1-3,23-7-1 3,14-7-1-1,22 0 1 2,6-3-6-4,0 0-12 3,0 0-50 1,34 0-65-1,-5 0-164-2,-5 0-645 2</inkml:trace>
    </iact:actionData>
  </iact:action>
  <iact:action type="add" startTime="39728">
    <iact:property name="dataType"/>
    <iact:actionData xml:id="d6">
      <inkml:trace xmlns:inkml="http://www.w3.org/2003/InkML" xml:id="stk6" contextRef="#ctx0" brushRef="#br1">9380 4511 487 0,'-19'0'191'6,"2"0"-142"1,-15 0 30 1,-16 0 25 0,-13 0-52-2,-23 2-10 2,-16 1 10 1,-13-1 0-3,-11 1-9 2,-13 2-6-1,-3-1-6 2,-5-4-4-2,-9 1-7-1,-2-1-2 3,5 4-2-2,-3-1 0 3,-7 2 7-5,-18 4 7 3,-3 0-14-1,-2 5 11 1,-10-1-8-1,3 1-12 0,-11-2 1 1,-8-7-2-2,10-5 0 3,9 0-3-2,-4 0 2 2,11 0-2-2,3-7 2 1,1-3-3-1,-1 10 4 1,4 0-1-1,12 0-1 0,13 0-4 1,26 0 3 0,13 10-5-1,13-3 2 0,16 3-1 1,1 3 1 0,2 4 1-1,-3 3 1 0,4-3-2 1,-4-7 0 0,-1 2 0-3,0-4 2 4,6-3-2-2,11 2 0 2,7-2 1-2,4-1 1 0,14-3-2 0,6-1 1 2,17 0-2-2,7 0 0 0,10 0 0 1,3 0 1 0,0 0 1 1,0 0 1-5,0 0 2 5,0 0 3-1,0 0 2 1,0 3 14-5,0 4-3 5,0 7-7-1,0 8-11 0,0 13 0-2,9 17 0 1,1 10 0 1,0 11-1 0,-4 5 0-1,-2 2 1 1,7 2-1 0,-4 4 3 0,-1 8-1-3,-1 5 2 4,3 12-3-1,-4 12 1 0,0 9-2-2,5 10 3 2,-6 8 1 0,1 9 4 0,-4 16 3-3,0 8-5 4,0 1 1-1,0 0-5-1,0 2-1-1,0 0 0 2,0-1 1 0,0 3-1-1,0-4 3 1,-4-6-3-1,-8-6-1 1,8-3-1 0,-3-4 0-1,-3 5 4 1,4-2-4 0,-1-1 3 0,1 0-1-3,1 2 2 4,2 2-4-1,3 1 3 0,0 5 2-3,0 6-3 4,0 2 1-2,0 3-1 1,0-5-1-2,-7-4 1 3,-6-3-2-1,-7 1 0 0,2-1 1-2,0-1 1 2,-3 0-2 0,4-10 0 0,-2-11 0-2,8 1-2 2,-3-3 4 0,-1-6-2-2,15-9 1 3,-3-10-1-2,3-15 1 1,0 1 0 0,0-4-1-3,0 0-1 4,0 4 1-1,0-6 0 0,0-9-1-3,0-7 2 4,0-19-1-1,0-11 0-1,0-7-1 0,0-3 1 0,0 0 0 1,-8 3-1 0,-2-1 0-1,0-3 1 1,-3 0 0 0,-3 1-1 0,4 6 2-2,-3-5-2 1,-3 8 1 4,11-4-1-6,-5 0 1 3,8-3 1 0,4-7 1 0,0 1 0-1,0-2-4 0,0 1 1 1,0-5 1 1,0 10 0-3,0 6-1 1,0-5 1 2,-7-3 0-2,1-14-1-1,-4-11 0 2,8-7-2 4,2-7 3-9,0-4-3 5,0-2 3-2,0-3-2 2,0-1-7 0,12 0 0 0,29 0 8-2,-1 0 1 2,9 0 0 0,2 0 1 0,14 0 0-2,3-5 0 2,12 2-1 0,7 3 0 0,10 0 1-2,13 0 0 2,11 17 1 0,14 14 1-2,15 5-2 2,10-2 2 0,11-6-1 0,10-8-2-2,13-9 0 2,0-8 1 0,-4 0-1 0,5-3-2-2,-7 4 2 1,14 1 0 2,6 5 4-2,-3 3-4 0,3-6 4 1,-10-5-2 0,-14-2 2 0,-10 0 1 0,-11 0 1-2,-9 0-1 2,-13 0 5-1,-11-5-7 1,-2-8-2-1,-5 1 4 1,1 5-4 1,1-5 5-4,11 3-2 3,1-2 4-1,0-6-6 1,-6-3 1-1,4 1-1 1,-5-2 0-1,3 2-1 1,-8 5 3-1,-5 6-3 1,-20-1 1 0,-10 7 2 0,-19 0-3 0,-3-2 3-2,-15 4-4 3,6 0 0-2,-1 0 1 0,1 0 0 0,2 0-2 2,-8 0 2-2,-3 11-2 1,4 3 0-2,-8-3 1 1,5-2-1 2,-3 0 0-1,11-7 0-3,5 0-1 4,-4-2 1-1,-7 0 0-2,-8 0 1 2,-3 0 0 0,-20 0-1-1,-6 0 2 1,-13 0-2-1,-3 0 1 1,1 0-4 0,8 0 2-2,-3 0-5 2,-5 0 2-1,2 0-4 1,6-7-2-2,-8-12 1 2,-1-13 10 0,0-7-6 2,0-9 4-5,-1-13-1 2,-28-14 2 2,5-20 0-1,4-14 1-2,0-13 1 2,4-3-1-1,12-4 0 2,-2 1-3-1,-1 12 3-2,7 5-1 2,0 5 1-1,0 1-1 2,0 2 3-3,0-10-4 3,0-8 2-2,0-11 0-1,0 0 1 2,0 4-1 0,0 12 1 1,7 12-1-2,-7 11 0-2,0-3 0 4,0-8 0-2,0-11 1 2,0-12 0-3,0-6-1 2,0-11 0 0,-7-3 1-2,-4 3 0 2,-5 16-1 0,12 13 0 0,-7 16-1-3,9 7 3 3,-1 1-5 1,-7-8 6 0,-4-12-3-3,-10-8 0 1,-5-13 0 0,9-4 0 3,-5-14 0-5,4-5 0 2,3 9 0 1,2 9 1 0,12 21-1-2,-3 15 0 2,7 5 0 1,-6-7 0 0,6-21 1-2,0-19-1 0,0-29 0 2,-3-19-1-2,0-14 1-1,-14 3 0 2,7 10-1 0,-8 10 2 3,2 16-1-8,9 3 1 5,-2-6-1-1,9-19 0 2,0-34 0-3,-7-36-2 3,-18-27 1-1,-24 11 2-1,-10 15-1 0,-2 29 0 0,9 40-1 2,13 30 1-1,10 22-5-2,24 19 2 2,5 6 0 0,0 3 0-1,0 3-2-1,0 6 1 2,5 9 4 0,15 18-5 0,-7 15 2-2,-7 17 1 3,4 11 1-2,-3 9-3 1,-3 8 0-2,-4 2 0 0,8 7 1 3,-4 0 2-1,0-2 1-2,-1 2 0 2,7-3 1-1,-7 2-3 2,0 4 6-3,-3-2-4 2,0 4 0 1,0 0-2-3,0 0-1 0,0 0-6 3,-35 0 0 0,-28 0 9-2,-14 0-1-1,-28-11 3 1,-22-23-4 1,-24-5 5 1,-17 0-5-2,-16 5 4-1,-6 13-1 3,-10-1 2-2,-6 0-3-1,-19-9 2 3,-28-5 1-2,-24 2 3 2,-12-1-2-3,-24 11-4 2,12 1 0 0,18 6 0-1,19 7 4 0,24 3-2 1,11 7 3 0,0 0-2 0,7 0 3-2,2 10-2 2,18 4-4 0,21-1 0 0,24-1-1-2,23-7 1 1,25-2 0 2,18 1 0-1,17-4 0-3,10 2 2 4,12-2-1-1,11 0-1 0,16 0 2-1,9 3 1 0,9-1-1 2,4-2 2-3,-2 4 9 0,2-2-5 3,-18 4-4-1,1 5-4-1,-18 6 2 0,-5 3-1 1,-3 7-2 0,1 10 4 1,-3 14-1-2,10 7-1-2,6 11 0 4,-3 0 0-2,-1 4 1 0,9-3-3 1,-4 1 2 0,-4 11 0 0,6 14-1-1,6 16 2 0,7 25-2 2,16 26 3-1,0 28 2-3,9 20-2 3,26 16 6 0,5 13 1 0,10 7 1-2,0 22-5 2,3 21 1 0,-6 2 0 0,0 4 2-3,-12-4 1 3,-6-9-8 1,-22 10 4-2,4-9-5 0,-9-1 1 1,1 4-1 0,1-8-1-1,-1 0 1 1,3-11-1-1,-6-11 0 2,0-8-1-2,0-19 1-1,0-28 0 1,-18-22 0 1,-11-24-1 0,-1-10 1-1,1 0 0 1,14 6 0 0,2 1 0 1,0 13 0-4,6 13 0 2,3 2 0 1,-8 0 0 1,5-16 1-3,-10-13-2 1,1 1 1 2,-2-3-1-2,-9 9 2 2,-5 0-2-3,-9 0 1 3,1-3 0-2,0-14-2-1,0-14 1 2,12-16 0 0,2-7 0 0,6-19 1-2,5-1-1 3,4-7 0-2,6-1 1 1,-5 0 0-2,5 0-1 1,5-6 1 2,0-2 0-2,0-5 1 0,0 2-1 1,-3 1 1 0,-5-2-2 0,-2 1 1-2,6-6 0 2,-2-19 0 0,2-14-1 0,4-24 1-2,0-3-10 2,7 0-6 0,36 0 10 0,11-13 5-2,7 3 1 2,6 1 5 0,7 4-5 0,10-5 1-2,19 3 0 1,18-8 0 2,39-7 0-1,21-1 0-2,19-4-1 2,10 5 1 0,-5 5 3 0,-21 8-2-1,-23 9 1 0,-21 0-2 1,-2 0 0 0,16 11-1-3,12-5 0 3,20-6 0 1,18-6-2-1,9-31 2-3,-4-2 0 5,-3 2 4-3,-12 10-3 1,-16 7 3-2,-17 6-3 1,0 3 1 2,-25 2-2-2,-11 3-1-1,-9-5 1 2,-9-3-4 2,6-5 3-3,-7-10 0-1,10-4 0 2,-9-1-1 1,8 0 2-2,-9 13 1-1,4 9 0 2,-13 12 1 0,-6 0-1 0,-10 2 1-2,-8 15-1 2,-9-3 1 0,-11-5-2 0,-3-9 0-3,3 0-3 3,-5 0 2 1,4 0-1-2,-7 0 2-1,-6 0 1 2,-14 0-1 1,-5 0 1-1,1 0-1-2,-3 0-1 2,-2 0-1 1,-3 0 0-2,-4 0 0-1,-6 0-3 2,-3 0 4-1,0 0-7 2,0 0-1-3,0-9-6 2,0-33 2 0,0-28 9-1,0-28 3 0,0-24 0 0,-7-15-1 2,4-11-1-2,-7-13-2 0,7-17 4 0,-4-12-1 1,-11-7 2 0,-2-6-1 1,-9 4 1-2,6 3 0 0,-5-1 0 1,8 0-1-2,7-5 2 1,6-12-2 2,7-2 2-1,0-1-2 0,0 15 0-2,0 17 1 2,8 15 0 0,8 19 2-2,-13 1-2 1,-3 11 0 3,0-1 0-4,0-6 0 1,0-4-1 2,0-5 2-2,0-8-2 0,0 0 2 0,-3-8-2 0,2-3 0 2,1 2-1-1,0 12 2-2,0 20 0 2,0 11-1-1,0 1-1 1,0-3 0-1,0-9-2 1,0-6-1 0,0-4-2 0,4 7-2-2,14 9 3 1,-3 6-2 1,6 14 2 0,5 3-1-1,-4 3-1 1,7-18 4-1,-9-5 2 2,3-15-1-3,-7-6 2 2,-4 4 1 0,1 7 0 0,-8 8 0-2,-5 8 0 2,0 5 0 0,0-5 0 0,0-13-1-3,-5-19 1 3,-29-20-1 1,4-8 1-1,-3 10 0-2,-4 15 0 1,20 39-2 2,14 34 2-2,3 28 0 0,0 29 0 1,3 18 5 0,23 7 1 0,-3 5 0-2,0 0-5 2,-1 0-1 0,-10 0-19 0,-8 0-49-2,-4 0-59 2,0 17-36 0,0 1-78 0,0 11-361-2</inkml:trace>
    </iact:actionData>
  </iact:action>
  <iact:action type="add" startTime="47994">
    <iact:property name="dataType" value="strokeEraser"/>
    <iact:actionData xml:id="d7">
      <inkml:trace xmlns:inkml="http://www.w3.org/2003/InkML" xml:id="stk7" contextRef="#ctx0" brushRef="#br2">15617 15061 262 0,'0'0'39'8,"0"0"-39"-2,0 0-1 2,0 0-154 0</inkml:trace>
    </iact:actionData>
  </iact:action>
  <iact:action type="add" startTime="48384">
    <iact:property name="dataType" value="strokeEraser"/>
    <iact:actionData xml:id="d8">
      <inkml:trace xmlns:inkml="http://www.w3.org/2003/InkML" xml:id="stk8" contextRef="#ctx0" brushRef="#br2">15785 15209 332 0,'0'0'146'8,"0"0"-104"-2,0 0-41 2,0 0-1 0,0 0-105 0,0 0-273-2</inkml:trace>
    </iact:actionData>
  </iact:action>
  <iact:action type="remove" startTime="48796">
    <iact:property name="style" value="instant"/>
    <iact:actionData xml:id="d9" ref="#d6"/>
  </iact:action>
  <iact:action type="add" startTime="48803">
    <iact:property name="dataType" value="strokeEraser"/>
    <iact:actionData xml:id="d10">
      <inkml:trace xmlns:inkml="http://www.w3.org/2003/InkML" xml:id="stk9" contextRef="#ctx0" brushRef="#br2">15906 15212 763 0,'0'0'192'11,"0"0"-75"-9,0 0-27 6,0 0-78 1,0 0-12-2,0 0-23-1,20-17-93 3,-20 17-203 0</inkml:trace>
    </iact:actionData>
  </iact:action>
  <iact:action type="add" startTime="50564">
    <iact:property name="dataType"/>
    <iact:actionData xml:id="d11">
      <inkml:trace xmlns:inkml="http://www.w3.org/2003/InkML" xml:id="stk10" contextRef="#ctx0" brushRef="#br1">9421 4103 589 0,'0'0'187'8,"0"0"-165"-3,0 0-4 4,0 0 85-2,0 0-35 1,0 0-17-1,0 0-9 0,-678-91 9 1,476 57-9 0,-15 1-18-2,-1 7-4 2,-6 11 1 0,-14 8-5 3,-10 4-3-6,-10 1 15 4,-15-3 29-1,-2-3-37-1,4-1-6-1,3-1 1 1,4 5 4 2,13-1 3-1,9 0-7 0,-6 6-2-2,12 0-1 2,14 0-4 1,29 23-8-4,41 3 0 3,36 1-2 0,32-1 4 0,23-3-2-2,21-10 1 2,8 1-1 0,7-2 3 0,2-4-3-2,7 1 2 0,0 0 0 3,2 0-1-1,3-1-1-2,-5-1 1 1,-8 8 0 1,-15-1 1 1,-15 6-2-4,-14 2 0 4,-2 1 0-1,1-1 1-1,8 1-2-1,4-6 2 2,14-4 0 1,2-2-1-1,4-2-1-2,-5 2 1 2,0 1 0 0,-6-4 0-1,0 1 0 0,12-8 0 0,8 3 1 3,12-1-1-3,3 0 0-1,13-3 2 3,0 0-2-2,0 0 6 1,0 0 8-2,0 0 12 2,0 0 1 0,0 0-10 0,0 0 0-2,0 0-3 1,0 17-4 2,0 17-2-2,0 18-3 0,0 21-3 1,16 17 0 0,-3 23-2 0,6 16 0-2,3 23 3 2,1 16-2 0,4 18 2 0,0 11-1-1,-4 5 4 0,-4 0 4 1,-15-11 1-1,-4-2-3 0,0-3-7 0,0 4 4 2,0 9-3-1,0 4 2-2,-3-3-3 1,2-3 3 2,-7 0-4-1,8-1 5-2,-4 3-2 2,4 3-1 1,0 8 3-2,0 0-3-1,0 7-2 2,0 3 2 0,13 5 1 0,-3 1-3 0,6-9 0-2,-14-2 1 2,-2-15-1 0,0-17 0-3,0-11 0 4,0-18 0-1,-5 0 2 0,-8 7-4-3,3 4 5 3,1 9-5 0,9-2 4 1,0 2-2-3,0-5 0 3,0-1 0-2,0-5 0 1,0 4 1 0,0-4-2-2,0-3 3 2,0-1-4 0,0-4 3-2,8 8-1 2,-4 11 1-1,3 10-1 1,-7 9 0-2,6 3 0 3,-6 1-2-1,0-11 1 1,0-9 1-5,0-19 0 4,-25-21-2 1,1-13 0-2,-1-25 1 2,2-27-2-3,4-13-1 2,6-17 0 0,6-5 2-2,-3-9 2 2,7-6-4 1,3 0 3-2,0-2-1-1,0 0 2 2,0-3 0 0,0-6-1-1,0-5 1 0,0-4-2 1,0 1-3 0,8 3-3 0,16 3 4-2,0-7 4 1,10 4-1 2,0-6 1-1,14 0 0-2,4 0-1 2,18 0 1 0,1 0 0 0,6 0 2-2,11 0 3 2,3 0-1 0,11 0 3 0,10 19-4-2,9-4 0 2,10-6 0 0,15-4 0 0,15-5 1-2,7 0 3 2,5 0-1 0,-18 0 0 0,3 0 5-2,3 0-8 1,-5 0 8 2,10 10-5-2,10 0-1 2,1-7-1-3,-3-3 1 2,9 0 1 0,-15 0-3-2,-3 0 4 1,5-7-4 3,-18 7 6-3,0 0-1-1,-11 0 2 2,-17 0-5-1,0 11 1 1,-7-2-5-2,6-9 0 3,12 0-1-1,-2-3-1 0,8-20 1-1,0 1 0-1,-11 9 1 3,8 4 2-1,-14 1 0-2,-3 2 0 2,-1 6 3 0,-8 0-2 0,-11 0-2-2,-10 0 0 2,-2 0 0 0,-18 0 0 0,-1 0-1-2,-10 0-1 2,1 0 1 0,-13 11 0 0,7 1 1-2,-11 1-1 2,-4-1-1 0,4-4-3 0,2-6 2-2,-1-2-5 1,1 0 4 2,-2 0-4-2,2 0 6-1,-15 0 1 3,5 0 0-1,-19 0-1 0,-9 0-2-2,-5 0 2 2,-3 0-7 0,0-7 1-1,0-16-7 0,0-16 10 1,0-8 2 0,0-10 0 0,-15-4 1-2,-14-11-1 1,6-6 1 1,3-12 0 2,-4-13-1-6,7-11 1 4,1-9-2 1,6-3 4-2,0-9-5 0,7-6 3 0,1-3 0 2,2 4 0-1,0 12-2-2,0 9 2 2,0 10-1 0,0 1 0 0,0 2 0-3,0-7 1 4,0-1 0-2,-2-11 0 2,-1-12 0-4,3-13-1 3,0-4-1 1,0 12 2-1,0 11 0-2,5 18-5 1,10 14 4 2,-2-9 0-2,3-7-6 0,-2-12-3 1,-1-19 0 0,-5-12 4 0,-5-12 4-2,-3-16-1 2,0 9-1 0,0 12 2 0,0 12-5-2,0 27 3 1,0 15 2 1,0 6 0 2,0 3 1-5,0-7 0 3,0-15 0 0,0-24 2 0,0-27-1-2,0-25 3 1,0-19-2 2,-11 0-1-1,-6 18 0-2,-3 22 0 2,4 28-1 0,11 16 1 0,5 1 0-2,0-9 0 2,0-12 0 0,0-16 0-1,0-16 0 0,12-15 0 1,-3-8 0-1,-2 2-4 2,-7 13 4-4,0 13-2 4,0 21 2-1,0 24 0-1,0 10 0 0,17 9-1 0,4-13 0 2,-2-31 1-2,-12-17 0 0,3-3-3 0,-10-1 0 2,0 14-1-1,0 25 2-2,0 28-2 2,0 27 4 0,-2 45-1 0,2 17 1-3,0 20-1 4,0 4 0-1,0 0-1-1,0-2-5 0,-11-4-9 3,-5-1 5-4,-4-7 0 2,-5 0 1-2,-14-3 4 2,1 0 4 0,12 4 0-1,-7-3 1 0,12 2 0 2,-2 2 1-2,3-5 0 1,0 6 1-2,2 2-2 1,12 4 1 2,2 6-1-2,4 2 2-1,0 0 3 3,0 0-4-2,-9 0 1 2,-12-3-1-3,-10-5-2 2,-24-7 2 0,-16-2 1 0,-13-5-1-3,-19-5 0 3,-17 3-3 1,-18-1 6-2,-7 3-2 0,-10 2-1 1,-6 3 1 0,-11 4 0-1,-8 1 3 0,-17-3-2 1,-35 8 3 0,-32 0 1-1,-24 7 3-1,-43 0-1 3,11 3-4-1,-2 10 2-1,20-3 5 0,21-7 1 1,17-3 7 0,6 0-6 1,29 0 3-4,13 0 1 3,22 0-7 0,29 0-1-1,19 0 1 0,11 0-2 1,7 0 0 0,15 0-1 0,-3 0-3-2,7 0 3 2,2 0-6 0,-2 0 2 0,9 0-2-3,12 5 1 4,14 2-1-1,18-2 1-1,25-3-1-1,8 1-1 2,7 2 0 1,1-1 0 0,-11 1 0-5,-4-2 2 4,-3 2-2 1,-5 2-2-2,2 1 1 0,2 2-2 1,7 7 0 0,1 6-1 0,8 9 3-2,2 15 1 1,9 17 2 3,7 24 5-4,0 16-3 0,0 14 0 2,0 8-4 1,0 12 2-1,0 3-1-2,0 5-1 1,0 14 1 2,0 12 0-1,0 19 1-2,12 19 3 2,11 26 3 0,6 19 1-1,1 16 2 0,-1 1-3 0,-4-16-1 1,-5-17-4 0,3-9 0-1,-7-8 3 0,-7-10-3 2,4-14 5-1,-7-6-3-3,-6-5-2 4,7-1-1-1,-4 1 1-1,0-11-2 0,-2-5 1 0,2-5-1 2,2-3 1-2,2 5-3 0,-3 9 3 0,1 7-2 2,-5-8 1-2,0-7 2 0,0-14-3 1,0-9 1 3,-16 0 0-7,-6-3 2 3,-1 0-3 1,4 6 1 0,7 10 0 0,7 6 0-2,5 9 0 2,0 15 0 0,0 8-1 0,0-2 0-2,0-9 0 1,0-16 0 2,-3-22-1-1,-15-13 1-2,8-9 0 1,-7-10-1 2,5-8 2-2,5 3-2 0,2 15 1 1,5 23 0 0,0 11 0 0,0 3 1-2,0-14-2 2,0-17 1 0,0-14-1 0,0-2-1-2,0-10 1 2,0-5-3 0,-2-2 3-1,2-12-1 0,0-15 2 0,0-11 0 1,0-12 0 0,0-6 0-2,14-2-1 2,2-1-1 0,3-1 3 0,-5-7-2-1,-3-12 0 1,6-10 0 0,6-10-5 0,18 0-7-2,7 0 5 1,4-10 7 2,7-7 1-1,-1 2 0-2,6 7 2 2,11 1 0 0,9 2 0-1,27 3 1 0,19-9-2 1,37-8 0 0,17-11-1 0,17 3 2-2,1-2 0 2,-15 10 3 0,-15 11-4-1,-22 8-1 0,-7 0-2 1,11 0 2 1,7 4 1-2,13 9-1-1,13-8 2 2,7-5-1 0,-3 0-1 0,6 0 1-3,-16 0 3 4,-11 3-3-1,-15-1 4 0,2 5-2-2,1-5 1 2,-6-2-4 0,-3 0-2 0,-2 0 0-3,11 0 0 3,-2 0 1 1,1 0 0-2,-9 0 1-1,-8 0 1 3,-4 6 2-1,-11 4-2 0,-3 10 2-2,-6-6 1 1,-12 1-4 3,5-7 0-3,-14-4 0-1,3-4 0 1,2 0-1 2,-10 0-1-1,1-10 2-2,-11 3 0 2,1 0 2-1,-4 1-2 2,-18 6-2-4,-16 0 1 5,-12 0 1-3,-12-2-4 0,-12 2 3 0,-4 0-3 1,-3 0 1-1,0 0-4 1,0-2 2-1,0-1-1 1,10-7-1 0,-3 0 1 0,11-4-1-3,-11-9 2 4,12 1-1-1,1-10 3 0,-7-4-2-2,-9-12-3 2,-1-18 2 0,-3-22-2 0,0-27 0-3,0-23 2 3,0-17 5 1,0-5-2-1,0-3-3-2,-3 9 2 1,3-1 4 2,0 0 0-1,0 12-4-2,0-1 4 2,0 1-1 1,0-10 1-2,0-5-2-1,0-5 1 1,0 3-3 1,0 10 2 1,0 12 0-1,3 21-3-2,10 10 1 2,-5 5 1 0,-5 1 3-2,7-8-1 2,-4-10 0 0,-6-4 1-1,1-3 1 0,8-4-1 1,-6 7 0 0,-2 4 0 0,2 8 1-2,1 15-1 3,-4 9 2-1,0 3-4 0,0 2 4-3,-8-3-4 3,-11-2 4 0,-4 1-2 0,8-4 0-2,-1-10 0 2,6-6 1 0,-3-9 1 0,-3 9-2-2,9 9 1 1,-11 8-2 2,1 1 1-2,1-7 0 0,6-14 1 0,5-15-1 2,-6-9 1-1,11-7-1-2,0-6 0 1,0 5 0 4,0 1 0-5,0 12-1-1,0 6 1 3,0 7-2 1,0 13 1-1,-15-6 2-2,1-8-1 2,-5-9 0 0,-1-4-1-1,4 0 1-1,14 0 0 3,-1 0-1-1,3-6 0-1,0-4 1 0,0-9-2 1,0-6 1 0,0-12-1 0,0-10-1-2,0-4-4 2,-26-6 1 0,0-5 5 0,-1-3-3-3,-4 8 3 4,5 20-1-1,12 21 0 0,4 18 1-2,4 12 1 2,3 4-1 0,3 16 1 0,0 6 0-2,0-7-7 2,-10-11 1 0,-11-11-15-1,-8 11-1 0,9 23 4 1,9 37-5 0,2 20-8 0,2 14 5-2,-6 5-40 2,5 8-23 0,-12 5-38 0,7 28-89-2,13 18-81 2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</inkml:brush>
  </inkml:definitions>
  <iact:action type="add" startTime="1821">
    <iact:property name="dataType"/>
    <iact:actionData xml:id="d0">
      <inkml:trace xmlns:inkml="http://www.w3.org/2003/InkML" xml:id="stk0" contextRef="#ctx0" brushRef="#br0">18972 12548 448 0,'0'0'219'9,"0"0"-44"-2,0 0-48 1,0 0-9-2,0 0-15 2,0 0 32 0,0 0-9 0,-189 39 9-2,42 82-40 2,-24 24-35 0,-1 13-17 0,-6-4-14-2,6-7-18 2,24-23-3 1,30-21-7-2,18-29-1-1,37-27-1 2,29-24-9 1,29-17-9 0,5-6-12-5,2-14-27 4,42-28 10 0,5-7-39 0,-4 7-67-1,-26 26-127 1</inkml:trace>
    </iact:actionData>
  </iact:action>
  <iact:action type="add" startTime="2587">
    <iact:property name="dataType"/>
    <iact:actionData xml:id="d1">
      <inkml:trace xmlns:inkml="http://www.w3.org/2003/InkML" xml:id="stk1" contextRef="#ctx0" brushRef="#br0">20505 14036 509 0,'0'0'325'9,"0"0"-66"-4,0 0-97 3,0 0-47 0,0 0-53 0,0 0-26-2,-703 606-10 2,577-480-15 0,9-10-6 1,13-27-5-4,24-19-9 3,26-29-41 0,18-22-55 0,29-19-40-2,7 0-114 2,0-24-289 0</inkml:trace>
    </iact:actionData>
  </iact:action>
  <iact:action type="add" startTime="3211">
    <iact:property name="dataType"/>
    <iact:actionData xml:id="d2">
      <inkml:trace xmlns:inkml="http://www.w3.org/2003/InkML" xml:id="stk2" contextRef="#ctx0" brushRef="#br0">18663 15528 330 0,'0'0'257'6,"0"0"-85"3,0 0-15-4,0 0-41 3,0 0-67 0,0 0-16 0,-101 153 25-2,-8-62 24 2,-27 10-11 0,-8 8-22 0,-12 0-10-2,14-5-15 2,2-11-11 0,20-23-7 0,26-19-6-2,30-23-19 2,41-21-74 0,23-7-91 0,0-7-93-2,27-16 20 2</inkml:trace>
    </iact:actionData>
  </iact:action>
  <iact:action type="add" startTime="3856">
    <iact:property name="dataType"/>
    <iact:actionData xml:id="d3">
      <inkml:trace xmlns:inkml="http://www.w3.org/2003/InkML" xml:id="stk3" contextRef="#ctx0" brushRef="#br0">20242 16892 335 0,'0'0'304'6,"0"0"-153"1,0 0 13 1,0 0-22 0,0 0-33-2,0 0-15 2,-637 368-30 0,456-244-30 0,14-13-9-1,14-13-13 0,25-23-10 1,27-19-2 0,25-19-11-2,39-22-56 2,37-15-64 0,0 0 1 1,40-5-158-4,10-17-521 3</inkml:trace>
    </iact:actionData>
  </iact:action>
  <iact:action type="add" startTime="4678">
    <iact:property name="dataType"/>
    <iact:actionData xml:id="d4">
      <inkml:trace xmlns:inkml="http://www.w3.org/2003/InkML" xml:id="stk4" contextRef="#ctx0" brushRef="#br0">28472 12562 484 0,'0'0'284'7,"0"0"-132"-1,0 0-42 2,0 0-20 0,0 0-19 0,0 0 2-1,-467 427 1 0,315-326-23 1,12-6-22 0,12-10-18-2,27-15-10 2,8-16-1 0,25-19-15-2,15-9-67 2,26-15-67 0,27-11-150 0,3 0-586 0</inkml:trace>
    </iact:actionData>
  </iact:action>
  <iact:action type="add" startTime="5287">
    <iact:property name="dataType"/>
    <iact:actionData xml:id="d5">
      <inkml:trace xmlns:inkml="http://www.w3.org/2003/InkML" xml:id="stk5" contextRef="#ctx0" brushRef="#br0">30148 14082 310 0,'0'0'370'4,"0"0"-219"4,0 0-61 0,0 0-7 0,0 0 5-2,0 0-13 2,-294 262-23 0,189-196-13 0,-15-4-20-2,10 3-16 2,7-6-3 0,17 6-7 0,-7 5-44-2,14 9-68 2,67-49-154 0,-4 4-435-2</inkml:trace>
    </iact:actionData>
  </iact:action>
  <iact:action type="add" startTime="5977">
    <iact:property name="dataType"/>
    <iact:actionData xml:id="d6">
      <inkml:trace xmlns:inkml="http://www.w3.org/2003/InkML" xml:id="stk6" contextRef="#ctx0" brushRef="#br0">26547 15279 502 0,'0'0'434'6,"0"0"-275"1,0 0-36 0,0 0-71 1,0 0-15-2,0 0-9 2,-378 385 4 0,214-270-14 0,3-6-14-2,18-8 0 2,22-16-4 0,20-17-10 0,40-23-52-1,22-16-54 0,39-28-17 1,0-1-79 0,39-8-347-2</inkml:trace>
    </iact:actionData>
  </iact:action>
  <iact:action type="add" startTime="6597">
    <iact:property name="dataType"/>
    <iact:actionData xml:id="d7">
      <inkml:trace xmlns:inkml="http://www.w3.org/2003/InkML" xml:id="stk7" contextRef="#ctx0" brushRef="#br0">28066 16847 411 0,'0'0'332'9,"0"0"-161"-4,0 0-77 3,0 0-4 1,0 0-31-2,0 0-7-1,-394 484-25 2,306-401-16 0,3-12-8 0,10-20-3-1,11-18-23 0,15-16-80 1,49-17-154 1,0 0-409-4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113">
    <iact:property name="dataType"/>
    <iact:actionData xml:id="d0">
      <inkml:trace xmlns:inkml="http://www.w3.org/2003/InkML" xml:id="stk0" contextRef="#ctx0" brushRef="#br0">19756 1303 522 0,'0'0'277'6,"0"0"-170"2,0 0-47 0,0 0 3 1,0 0-10-4,0 0 20 3,0 0-28 0,-399 71 8 0,254-26 12-2,-23 12-20 2,-1 1-2 0,-15 9-17 0,-2 3-2-2,11 6-4 2,-2 1 2 0,0 4-4 2,9 6 0-4,-3 14 8 3,9 3-4-2,-7 12-10 1,-5 7 12-2,14 5-16 2,-1 18-2 0,24 10 1 1,10 4 2-4,7 4 3 3,18 4-1 1,6 3 6-1,20 3-3-3,-3 2-1 3,13-9-8 0,5 2 0 0,1 1-2-1,4 14-1-1,12 5 3 3,1 10-4-1,5 9-1-2,2 6 2 2,5 6-2 0,2-8 1-2,9-6-1 2,11-10 0-1,-2-4-1 2,6-4 1-2,5 2 2 1,0-2-2-1,0-10-1 1,0-8 0 0,0-20 2-2,16-17-2 2,-7-21 2-1,4-23-1 2,-7-10 0-3,-5-11 0 2,-1-8 0 1,0 1-3-2,0-3 3-1,0 5 0 2,0-4 0 0,0-2 0 0,0 1 2-2,0 0-2 2,3 7 0 0,6-1-1 0,-5 0 1-2,1-11-7 2,-5-8 7-1,0-17 2 3,0-11-2-6,0-7 0 4,0-7-5 0,0-3-2-1,0 0 1 0,0 0-8 1,0-17 2 0,-25-28 11-1,-11-13 0-1,-5-10-1 3,-2-11-1-1,-2-5-1 0,-7-3-3-2,5-6 3 2,5 0-6-1,-6 3-1 1,16 9 4-1,4 5 0 0,10 21 1 2,12 6 1-2,2 17 1 0,4 12 2 1,0 7 2 1,0 11 0-5,0 2 5 5,0 0 8-1,0 10 18 0,25 42-26 0,6 19-2-3,1 15 3 4,5 12-2-1,2 7 4 0,-2-7 2-2,-3-11 2 1,-7-20-2 2,-3-18 2-2,-6-22-4 1,-13-19 5 0,12-8 1-1,6 0-3 0,16-38-6 0,18-30-2 1,-3-24 4 0,-7-14 4 0,13-8 11-2,1 4-8 1,-2 0 2 2,2 12-9-4,9 5-7 3,-2 6 0 0,11 15-11 0,-5 6-49 0,-3 14-68-2,5 7-47 3,-63 41-87-1,-3 4-224 0</inkml:trace>
    </iact:actionData>
  </iact:action>
  <iact:action type="add" startTime="5588">
    <iact:property name="dataType"/>
    <iact:actionData xml:id="d1">
      <inkml:trace xmlns:inkml="http://www.w3.org/2003/InkML" xml:id="stk1" contextRef="#ctx0" brushRef="#br0">19720 3928 231 0,'0'0'171'8,"0"0"-36"-2,0 0 18 2,0 0-39-1,0 0-39 2,0 0-6-2,0 0-20-1,-363 590 1 3,330-483 13-1,10 16-26-3,4 18-2 4,15 11 1-1,4 11-9-1,0 5 9 4,3 10-6-6,34 2 3 3,10 2-3 0,14-4-1-1,11-15-4 0,9-11 2 1,15-12-6 0,4-14-7 1,6-14 2-3,-3-5-11 1,1-2 7 2,9 4-8-2,-6 3 4 0,8 0-5 1,-12-1 0-1,7-8 2-1,-16-10-2 2,0-9-1 0,-1-8 0 0,-6-2 1-1,-3-8-2 0,0 2-1 2,-4 3 1-2,-2 1 1 2,-2 8-1-5,0 3 0 5,-9-3 0 1,-2-5-1-6,-5-10 0 5,-7-14 3-2,-12-14-3 1,-8-10 0-2,-9-5 0 2,-19-10 1 0,-3 1-1 0,1-6 0-3,-3 0 1 3,0 6-1 0,0-5 0 0,0 6 0-2,0-6-4 2,0-3 3-1,-8-2-2 2,-10 1 2-3,-4-4-1 2,-1 0 2 0,-9 0 0 0,7 0-1-2,2 0 0 1,0 0 1 2,-8 0-1-1,5-4 1-1,-16-24-1-1,-13-4 2 3,-9-11-4-1,-17-6 3-2,-15-2 0 2,-5 1-2 0,4 1-7 0,10 0-7 0,7 10-5-3,22 8 5 4,18 12 5-1,16 7 4-2,16 7 5 2,8 1 2 0,0 4 1 0,6 0 4 0,28 4 7-3,23 29-8 3,15 7 5 1,-4-2 9-3,12 3-5 1,4-3-2 2,9-1 2-2,-6 5-3-1,7 4 0 3,-10 1 6-2,-4 3 0 1,-3-1 4 0,-16 1 8-2,-8 1 0 3,-9-6-5-1,-5-12-13-2,-14-8-5 1,-9-10 9 2,-14-10-3-1,0-5-7-3,-2 0-1 4,0 0-3-1,0 0-2 0,0-56-3-2,-25-28 3 1,-11-34 2 1,-7-18 0 1,-1-9 0-3,-5-9 0 2,11 4-1 0,8 10-7 0,-7 10-34-2,1 12-59 1,-2-3-50 2,31 91-65-1,0 1-275-2</inkml:trace>
    </iact:actionData>
  </iact:action>
  <iact:action type="add" startTime="7320">
    <iact:property name="dataType"/>
    <iact:actionData xml:id="d2">
      <inkml:trace xmlns:inkml="http://www.w3.org/2003/InkML" xml:id="stk2" contextRef="#ctx0" brushRef="#br0">16108 8854 297 0,'0'0'181'8,"0"0"-78"0,0 0 30-2,0 0-36 2,0 0-35 1,0 0-8-3,0 0 1 0,-34 994-4 2,34-818 3 0,0 11-1 0,0 13-5-1,0 9-14 1,15 4-8 0,4 1 7 1,1-4-8-3,-4-6 2 2,-7-16 4 0,-1-20-5 0,-3-11-4 0,-5-13-8-3,0-10 2 3,0-9-9 0,0-9 4-1,0-3-2 0,0-8 4 2,0 5-6-1,-13-3-2-1,5-4-1 0,-2-7 1 2,6-18 1-2,-2-20 9-1,-4-14-9 3,7-17 1-2,-1-13-2 2,1-5-4-6,3-7-1 5,0-2-1 1,0 0 0-2,-9 0-2 0,-3-8-4 1,-21-46 4 0,3-17 3 0,-17-17 0-2,4-2 1 2,2 6-1 0,-2-1-1-1,4 3 1 0,1 12-2 0,18 11 0 2,1 17-1-1,14 18 2 0,2 9 0-2,3 6 1 2,0 6 0 0,0 0 0-2,0 3 1 1,0 0-1 2,0 0 4-2,0 17 1 2,8 37 1-3,28 16-3 2,3 8 2 0,5-1 19-2,-4-10 9 2,-2-10-5 1,-11-16 1-2,-2-15 4-1,-13-12-1 1,8-11 1 2,-1-3-12-2,5 0-16 2,10-45-3-3,5-17 0 1,-12-17-2 1,5-14 0-1,-4-4 0 0,5-8 1 2,5-2-1-1,8 1-12-1,18-13-48 0,13-16-81 0,-41 88-41 1,2-7-145 0</inkml:trace>
    </iact:actionData>
  </iact:action>
  <iact:action type="add" startTime="8752">
    <iact:property name="dataType"/>
    <iact:actionData xml:id="d3">
      <inkml:trace xmlns:inkml="http://www.w3.org/2003/InkML" xml:id="stk3" contextRef="#ctx0" brushRef="#br0">21024 8602 400 0,'0'0'141'8,"0"0"16"-1,0 0-31 2,0 0-51-3,0 0-16 1,0 0-3 1,0 0-13 0,37 745-5-2,-37-600-8 2,0 11 0 1,0 14-3-2,0 10-16 2,7 6 11-3,9-7-1 3,-12-3 2-2,14-9 9-1,-7 9-11 2,12 0-6 0,5 8-5 0,17-6 6-2,24 2 8 2,14-5 4 0,5-12-10 0,12-8-8-2,11-16 10 2,-7-7-6 0,0-10-7-1,8-10 4 0,-8-14 2 1,-2-16-9 0,-6-4 1-1,-15-6 11 0,-13-8-8 0,-9-3-3 2,-5-7-1-1,-12-6 1-2,-9-4-2 2,-1-2-2 0,1 1 1 0,-5-4 0-2,4-3-2 2,-7-4 1 0,1-4-3 0,4 0 5-3,-4-2-2 3,-1 1-1 1,4-5 1-2,-9-2-1-1,-4-3 0 3,-6-9 1-2,3-4 2 2,-11-1-2-3,-2-3-1 1,0 0-2 2,0 0-2-1,0 0-1-2,-41 0 4 2,-15-15 1 1,-2-13 0-1,-9-3 0-2,-7-9 0 2,-1 1 0 0,-9 0 3 1,-1 5-2-3,1 9-2 2,-8 3 2 0,21 8-2-1,10 5-1 0,11 6-2 0,27 3 2 1,16 0 2 0,7 0 1-3,0 3 4 3,35 31 3 0,30 8-7 0,10-2 9-3,17-5 1 4,5-6 9-1,-4-7-4-1,-1-2-6 0,1-3 0 1,-13 1 4 0,-5-1 17 0,-5-2-6-2,-14 0 4 2,-15-6-8 0,-18-8-5-1,-7-1-3-1,-9 0-2 2,-7 0-8 1,0 0-3-1,0-31 0-2,0-16 0 1,0-17 2 3,0-7-2-4,0 2 1 0,0-2 2 2,0 4-2 1,-3 2 0 0,-10 6-2-4,6 5 1 3,3 7-1 0,-5 4-6 0,6 2-32-2,3-1-55 1,0-4-46 2,0 36-65-2,0 3-142 0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</inkml:brush>
  </inkml:definitions>
  <iact:action type="add" startTime="13487">
    <iact:property name="dataType"/>
    <iact:actionData xml:id="d0">
      <inkml:trace xmlns:inkml="http://www.w3.org/2003/InkML" xml:id="stk0" contextRef="#ctx0" brushRef="#br0">9702 8984 661 0,'0'0'205'6,"0"0"-90"1,0 0-40 2,0 0-29-3,0 0 4 2,0 0-8 0,0 0 10 0,10 345 8-2,-10-294-2 2,0 0-13 0,0-1-12 0,0-1-9-3,0-8-14 4,0-9 6-1,0-14-4 0,0-11 2-2,0-7-8 2,2 0-1 0,11 0-5 0,3 0 8-3,10 0-2 4,1 0 4-1,11 0 3 0,1 0 5-2,-1 0-1 2,5 0-1 1,12 0-1-1,-10 0-1-3,12 0 4 4,-1 0 0-2,1-4 3 2,7 1 4-3,-5 3-4 1,2 0 1 1,4 0-2 0,-1 0-5-2,11 0 0 2,-1 0 1 0,9-2-4 0,-13 2 1-1,5-3 0 0,-1 3 3 1,-15 0 1 0,2 0-5-2,-1 0 3 2,5 0-7 0,-1 8 3 0,4 4-1-2,-3-4-2 2,-1 1-5 1,-5-3 5-1,2-6 2-3,3 0-6 3,-2 0-1 0,-4 0 0 1,-1 0 0-4,-4 0 0 3,7 0 4 0,-7 0 1 0,5 0 1-2,6 0-4 2,1 0-1 0,-4 0 1 1,0 0-5-4,6 0 0 3,-3 0 0 0,5 0 0 0,-2-6 0-2,-6-3 0 2,2 1 0 0,7 0 0 1,-9-1 0-4,-2 1 0 3,-6 0 0 0,3-1 0 0,4 2 0-2,0 4 0 2,3-4 0 1,2 4 0-2,7 0 0-1,-8 3 0 2,6-2 0 0,-4 0 0 0,-5-3 0-2,0 5 0 2,-1-2 0 0,1 2 0 0,-1-3 0-2,4 3 0 2,4-3 0 0,-7 1 0 1,0-4 0-4,-12 0 0 3,8 1 0 0,-12 0 0 1,11 2 0-4,1-1 0 3,-1 4 0 0,11 0 0 1,-6-1 0-4,16 1 0 3,-16-4 0 0,2-1 0 0,-6-3 0-1,0 1 0 0,-10 1 0 1,10-1 0 0,-2 1 0-1,-6 0 0 1,3 1 0-1,12 3 0 1,0-3 0-2,10 2 0 2,6-2 0 0,1 0 0 1,3-3 0-4,-1-1 0 4,-2 6 0-2,-4 0 0 1,-5 1 0-1,-1-2 0 0,6 2 0 1,-13 2 0 0,12-3 0-2,-2 3 0 3,-3 0 0-2,9 0 0 2,-4 0 0-4,-3 0 0 3,-4 0 0 0,3 0 0 1,-4 0 0-4,-4 0 0 3,8 0 0 0,-8 0 0 0,13 0 0-2,-6 0 0 2,6 0 0 0,3 0 0 1,-6 0 0-4,-6 0 0 4,-5 0 0-2,7 0 0 2,-8 0 0-3,-4-6 0 1,2 2 0 1,1 0 0 1,0-2 0-4,-5 3 0 3,-5 1 0 0,1-1 0 0,-9 1 0-2,-2-2 0 1,0 1 0 2,2-2 0-1,-2 0 0-2,11 1 0 3,-9 0 0-2,1 0 0 2,7 4 0-3,-11 0 0 1,-1-3 0 1,5 1 0 0,1-1 0-2,-6-1 0 2,1 3 0 0,0-6 0 0,-7 5 0-2,-5-2 0 2,-8 2 0 0,0 2 0 0,0-5 0-2,-1 1 0 2,3 2 0 0,1-4 0 0,6 1 0-2,-4 3 0 2,-2-6 0 0,9 3 0 0,-5 0 0-2,7-1 0 2,5 0 0-1,3 4 0 2,0-1 0-2,-4 0 0 0,-8-2 0 1,1 1 0 0,-5-1 0-1,-9 2 0 0,6 1 0 2,-10-3 0-1,-8 5 0-2,9 0 0 1,-10 0 0 2,1 0 0-2,8 0 0-1,-7 0 0 2,-5 0 0 0,11-4 0 0,-11 4 0-1,-1 0 0 0,0 0 0 1,0 0-10 0,0 0-3-1,0 0 5 0,0 0-4 1,0 0 10 0,0 0 2-2,0 0 0 3,3 0 0-2,13 0 0 1,7-3-1-2,2 3 3 2,8 0-3 0,-2 0 2 0,5 0 0-2,-6 0-1 2,1 0 1 0,12 0-1 1,11 0-3-4,5 0 2 3,2 0-3 0,-17 0 4 0,-8 0-3-2,-11 0 3 2,-7 0 0 0,3 0-1 0,-4 0-1-2,-1 0 0 2,4 0-1 0,-10 0 0 1,8 0-2-4,-2 0 2 3,-9-6-2 0,6 2-5 0,0-5 5-2,-3 3-2 2,-7 3 4 0,-1 1-1 0,-2 2 0-1,0-7-5 0,0-3-12 1,0-11 3 0,0-5 8-2,0-12 5 2,0-6 2 0,-8-5 2 0,1 7-4-1,-3 8 1 0,7 16-11 2,-1 6-21-1,-8 12-35-3,11-5-23 3,-15 5-43 0,-9 0-20 0,9 0-34-2,3 0-127 2</inkml:trace>
    </iact:actionData>
  </iact:action>
  <iact:action type="add" startTime="16367">
    <iact:property name="dataType"/>
    <iact:actionData xml:id="d1">
      <inkml:trace xmlns:inkml="http://www.w3.org/2003/InkML" xml:id="stk1" contextRef="#ctx0" brushRef="#br0">9746 11319 684 0,'0'0'255'8,"0"0"-121"0,0 0-49 1,0 0-24-4,0 0-11 3,0 0-7 0,0 0-4 0,17 296-1-2,-17-235 0 2,0 7-11 0,0-4 2-1,0-4-11 0,0-10 1 1,0-10-5 0,0-10-1 0,0-10 3-2,0-9 5 1,7 1 0 1,-4-7-6 2,10 1-4-6,-6 1-6 5,6 3 4-2,3-5 5 2,-4 3-3-3,17-4 1 2,-1 1 0 0,3-3 2 0,13 2-3-2,1-4-1 2,7 0-4 2,6 0 5-4,-1 0-1 0,12 0 5 2,-4 0 10 0,-1 0-8 1,9 0 2-3,3 0-4 1,-5 0-5 1,6 0 0 0,3 0 7-2,-3 0-2 2,3 0-2 0,4 0 5 1,0 0-1-4,-3 0 1 3,12 0-2 0,1 0-6 0,0 0 1-1,6 0 2 1,-3-6 1-1,6-3-7 1,-6 1 4-1,-7 5-11 0,1 3 0 1,-9 0 0 1,-3 0 0-4,3 0 0 3,6 0 0 0,-7 0 0 1,2 0 0-4,5 0 0 3,9 9 0 0,8-3 0 1,-2-1 0-4,10 1 0 3,-9-6 0 0,9 0 0 1,-6 0 0-4,4 0 0 4,-11 0 0-2,4 0 0 1,-3 0 0-2,-1 0 0 2,-2 0 0 0,-9 0 0 0,-7 0 0-2,-6 0 0 2,7 0 0 0,-5 0 0-1,6 0 0 0,5 0 0 2,-8-8 0-2,-4 1 0 2,-3 5 0-4,3 2 0 3,-1 0 0 0,1 0 0 1,-6-2 0-4,6 2 0 4,4 0 0-2,15 0 0 1,-8 0 0-1,8 0 0 0,-2 0 0 1,-14 0 0 0,0 0 0-1,-9 0 0 1,0 0 0-1,4 0 0 2,-4 0 0-4,6 0 0 3,4 0 0 0,-1 0 0 0,0 2 0-2,-4 7 0 2,-8-7 0 0,9-2 0 0,-16 0 0 1,3 0 0-3,-2 0 0 1,-4 0 0 2,15 0 0-3,-5 0 0 2,4 0 0-1,-4 0 0 2,5 0 0-3,-6 0 0 1,-9 0 0 1,1 0 0-2,2 0 0 2,0 0 0 0,3 0 0 0,8-2 0 0,-5-1 0-2,12 3 0 2,0-6 0 0,0 4 0 0,-5-2 0-2,-7 1 0 3,-3 1 0-2,-5-1 0 1,-2-1 0-2,-12 4 0 3,7-3 0-2,-7-2 0 1,7 0 0-2,-4-2 0 2,6 6 0 0,-8 1 0-2,8 0 0 2,-7 0 0 0,-7 0 0 0,4 0 0-2,4 0 0 2,-4 0 0 0,-2 0 0 0,0-4 0 0,-2-1 0-2,1-2 0 3,-5 6 0-2,0-1 0 1,-8 2 0-2,-3 0 0 3,4 0 0-2,-2 0 0 1,-7-4 0-2,7 1 0 2,3-3 0 0,-7 4 0 0,9 0 0-2,-4-2 0 3,-4 4 0-2,8-3 0 2,-4 0 0-3,9 0 0 1,-3 1 0 1,5 2 0 0,4-3 0-2,-2 3-2 3,-5 0 0-2,-4 0 1 1,-3 0 1-2,-10 0-1 2,-10 0 0 0,4 0-4 0,-8 0-1-2,-3 0-4 2,14 0 0 0,0 0 5 0,4 0-1-2,-3 0 1 3,-6 0 1-2,-8 0 4 1,-2 0-2-2,-1 0 1 2,0 0-7 0,0-3 1-1,9-28-4 0,-4-14 2 1,0-16 2 0,4-9 0 0,-5-1 2-2,0 0-11 2,-1 14-15 0,-3 19-23-2,0 21-21 2,0 17-73 0,-25 8-29 0,-1 24-58 0,9 10-581-2</inkml:trace>
    </iact:actionData>
  </iact:action>
  <iact:action type="add" startTime="18803">
    <iact:property name="dataType"/>
    <iact:actionData xml:id="d2">
      <inkml:trace xmlns:inkml="http://www.w3.org/2003/InkML" xml:id="stk2" contextRef="#ctx0" brushRef="#br0">15690 7070 277 0,'0'0'164'6,"0"0"1"1,0 0 6 2,0 0-19-3,0 0-41 2,0 0-28 0,23 11-29 0,-66 67-35-3,-14 30 3 4,-6 27 2-1,-19 11-7 0,0 3-4 0,5 1 0-2,12-7 0 2,10-18-3 0,14-20-3 0,13-34-4-1,11-24-1 2,14-28 0-2,3-19-1 1,18 0 5-3,45-34-4 2,24-35-2 2,18-30-1-3,21-19 1 2,1 0 0 0,-6 16 0 1,-24 26 2-3,-33 36 6 2,-25 19 8 0,-35 21 7 0,-4 25 26-3,-17 53-18 3,-37 35-28 0,-20 14-2 0,-1-4 2-2,-2-13 0 2,29-23 2 0,9-30-1 0,22-27 0-2,14-21-2 2,3-9 3 0,46-3 2 0,51-44-1 0,44-29-6-2,18-26 1 2,24-25-1 0,21-16 0-1,9-3 1 0,-32 20-1 1,-40 40 1 1,-54 41 2-2,-41 45-3-1,-43 8 12 3,-3 73 11-2,-59 33-21-1,-38 27 1 2,-3 4-3 0,-2-12 2 0,7-17-2 0,27-29 6-1,14-28-4 0,31-27 3 1,18-15-3-2,5-17 8 2,64-4-3 0,36-44-7 1,35-28 1-4,13-25 0 4,29-26-1-2,-1-22 0 2,-7 3 0-4,-29 20-5 3,-44 42 4 0,-44 47 1 1,-26 37 1-4,-26 37 4 3,-13 69-1 0,-48 47-4 0,-18 15 2-1,-10-11-1 0,-1-16 0 1,11-29 4 0,28-30-5 0,15-26 2-2,20-27-1 2,16-26 1 0,18-3 0-3,49-18-2 5,32-39-1-2,17-21 0 0,17-20 0-3,-1-14 0 3,7-6 1 0,-24 16-1 0,-31 33 1-1,-31 33 0 1,-27 36 1 0,-26 10 4-1,0 61-5 0,-20 21 0 1,-19 6 0-1,-5-16 0 0,7-21 2 1,16-21-1-1,19-26-1 1,2-11 2 0,0-3-2 0,43-20 5-1,34-39-4 0,11-25-1 2,21-17 0-4,-2-15 2 3,15-13-2 0,1-1 0 0,-7 4 0-2,-19 20 2 2,-39 33-3 0,-32 33 2 0,-26 40-1-1,0 40 2 0,-46 63 1 1,-28 43-3 1,-6 13 0-4,-8-3-3 3,-2-27-21 0,3-22-36 1,-6-25-43-4,14-15-59 4,58-62-74-2,14 4-483 2</inkml:trace>
    </iact:actionData>
  </iact:action>
  <iact:action type="add" startTime="20190">
    <iact:property name="dataType"/>
    <iact:actionData xml:id="d3">
      <inkml:trace xmlns:inkml="http://www.w3.org/2003/InkML" xml:id="stk3" contextRef="#ctx0" brushRef="#br0">15961 9779 446 0,'0'0'216'8,"0"0"-41"-1,0 0-16-1,0 0-103 2,0 0-20 0,0 0 9 1,0 0-13-4,-267 514 3 2,195-389 10 2,0-7-4-1,8-17-5-2,7-19-6 2,21-25-8 0,13-16-8 0,18-20-4-2,5-17 3 1,19-4-1 1,47-4 5 1,34-43-15-2,24-20-2 1,23-22 1-1,16-25 0 1,-2-4-1-2,-17 14 2 3,-37 31-1-1,-37 38 1 0,-46 25 6-3,-24 10 6 3,0 34 5 0,-48 50 0 0,-24 28-18-2,-22 18 1 3,5-4 1-2,-9-12 2 1,14-13 7-1,10-13 0 0,17-16-4 1,30-25-2 0,11-22-2-2,16-23-1 3,23-2-1-1,54-10 6-1,40-41-7-1,24-16-2 2,12-21 2 0,16-14-1 0,-6-14 0 0,-9 12 2-2,-47 22-1 2,-34 37-1 0,-46 36 1-2,-27 12 0 2,-10 65 1 0,-57 30-2 0,-19 18-2-1,-12 2 2 0,1-12 0 1,13-8 0 0,16-19 0-2,13-26 0 2,22-24 0 0,25-14 0 0,8-15 1-1,40-7-1 0,38-40 0 1,29-21 2 1,26-14-2-2,12-13 1-1,15-20 3 2,1-7-4-1,-28 11-5 0,-33 20 3 2,-49 42 2-2,-29 36 1 1,-22 17 1-1,-5 63-2 0,-54 28 1 1,-25 18-1 0,-10 0 1 0,7-16 3-2,5-10-4 3,21-21 2-2,19-27-2-1,25-19 0 2,17-18 1 0,7-2-1 0,63-8 2-2,24-40-2 2,21-19 0 0,8-15-3 0,15-13 3-2,2-23-2 2,4-9 0 0,-11 4 0 0,-32 30 2-1,-44 42 0 0,-38 51 1 2,-19 25 6-2,-29 69-7-1,-35 27 0 2,-16 7 0 0,2-14 3 0,3-20-2-2,24-18 1 3,18-31 0-2,22-22 0 2,11-17-1-4,0-6 1 3,43-6 6 0,28-39-4 0,27-20-4-1,15-14 0 0,10-19 0 1,-2-14 0 0,-1-8 0-1,-19 13 0 0,-37 34 0 1,-28 41 0 0,-36 32 1-2,0 49-1 2,-60 39 1 0,-16 26-2 0,-8-3 0-2,-4-7 1 3,11-11-4-2,7-18-14 2,24-13-37-4,8-21-23 3,19-19-24 0,15-22-52 0,4 0-43-2,0-9-213 3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</inkml:brush>
  </inkml:definitions>
  <iact:action type="add" startTime="2276">
    <iact:property name="dataType"/>
    <iact:actionData xml:id="d0">
      <inkml:trace xmlns:inkml="http://www.w3.org/2003/InkML" xml:id="stk0" contextRef="#ctx0" brushRef="#br0">9867 14582 354 0,'0'0'233'7,"0"0"-100"0,0 0-55 1,0 0-7 0,0 0-7-1,0 0 10-1,0 0 8 2,-17 141-6 0,14-102-21 0,3 1 1-2,0-5-2 2,0 0-12 0,0-8-8 0,0-1-6-2,0-3-4 1,0-1-5 2,0 3-7-1,0-7-1-2,0-5 1 3,0 4 3-2,0-3 6 1,6-4-1-2,14 2-4 2,3-4-5 0,12-4-3 0,1 1-1-2,6-5 6 2,3 0 1 0,12 0 7 0,7 0 2 0,-5 0-6-1,12 0 4 1,-1 0-3 0,-9 0 5-3,15 0-10 3,-3 0 2 0,-5 0-5 0,4 0 9-1,-3 3-9 1,3 3 7-1,-1 0-5 1,3-1 9-1,10-3-8 1,-3 4 1-1,15-6-5 1,-3 0-4-2,-9 0 7 2,-3 0-4 1,-1 0 1-1,-3 0 4-3,-6 0-2 4,8 0 2-1,-8 0-2-1,0 4 3 0,9-1-4 0,-3-1-5 1,3-2-2 0,-4 0 1-2,4 0 0 3,1 0 0-1,-4 0 0-1,6 0 0 0,-2 0-4 0,3-5 0 2,0-7 0-4,-7 7 0 3,0-1 0 0,-9 4 0 0,7 2 0 0,2 0 0-2,0 0 0 2,4 0 0 1,-1 0 0-2,4 0 0-1,0 0 0 2,12 0 0 1,-11 0 0-2,8 0 0-1,-6 0 0 2,-6 0 0 0,-1 0 0 2,13 2 0-5,-6 4 0 3,7-3 0 1,-6-1 0-2,12 4 0-1,-7-4 0 2,-9 2 0 0,-4-4 0 0,-12 0 0-2,9 0 0 2,-2 0 0 1,-4 0 0-3,3 3 0 2,6-1 0-1,1-2 0 2,-4 0 0-2,2 0 0-1,-2 0 0 2,-6 0 0 0,6 0 0-2,-4 0 0 3,-8 0 0-2,-3 0 0 2,-1 0 0-2,9 3 0-1,-4 2 0 2,0 2 0 0,9-2 0-1,-7-3 0 1,6 1 0 0,-2 0 0 0,-3 3 0-2,-6-4 0 2,10 1 0 0,-9-3 0 0,10 0 0-1,-8 0 0 0,14 0 0 1,-2 0 0-1,-7 0 0 1,2 0 0-1,-14 0 0 1,-11 0 0 0,6 0 0 0,7 0 0-3,-2 0 0 4,2 0 0-2,-2-3 0 1,8-5 0-2,0-4 0 2,-7 4 0 1,4-2 0-1,0-3 0-3,-5 3 0 3,15-2 0 1,-7 7 0-2,-2 1 0-1,11 4 0 2,3 0 0 0,3 0 0 1,-1 0 0-3,-4 0 0 2,5 0 0 0,-1 0 0-1,-1 0 0 0,4 0 0 0,-4 0 0 1,-2 0 0 0,-1 0 0-2,-2 0 0 2,-6 0 0 0,7 0 0 0,-9 0 0-2,7 0 0 2,-10 0 0 0,13 0 0-2,-15 0 0 2,3-3 0 1,-5 3 0-2,-4-1 0 2,-2 1 0-3,-6-4 0 1,8 2 0 2,1-1 0-3,3-4 0 1,0 6 0 1,-1-5 0 0,-6 3 0 0,3 0 0-1,3 3 0 1,-2 0 0-1,4 0 0 2,0 0 0-4,1 0 0 3,3-5 0 1,8-1 0-4,-9-5 0 3,10 0 0 1,-12-4 0-2,-6 1 0 2,-11 0 0-2,9 1 0-1,-11 1 0 3,1-3 0-3,-3 2 0 3,5-8 0-2,15-6 0 2,11-7 0-2,-4 1 0 0,5-4 0 1,-9 6 0-1,-6 10 0 1,-6 4 0-2,-4 4 0 1,-9 9 0 2,1 1-5-4,1 3 3 3,0 0-1 0,1 0-1 1,-5 0 0-2,-1 0 1 1,-11 0 2-2,-2 0-1 3,-7 0 0-3,2 0-3 0,-8 0-1 2,6 10 2 0,-3 0-1-2,-9 3-2 2,3 1 7 1,-7 4-3-1,0-1-1-1,0-2 2-1,0-3 0 2,0 0 2 0,0-2-7 0,0-2 3-2,0-1 2 2,0-5 2 0,0 3-2 0,0-5 0-1,0 3 0 0,0-3-8 3,0-27-9-6,0-41-6 4,-4-25 24 0,1-13 1 0,2 10-1 1,1 12-1-2,0 22-4-1,0 20-26 2,0 20-38 1,0 15-34-4,-6 7-45 3,-30 17-13 0,15 20-65 0,4 20-260-2</inkml:trace>
    </iact:actionData>
  </iact:action>
  <iact:action type="add" startTime="5000">
    <iact:property name="dataType"/>
    <iact:actionData xml:id="d1">
      <inkml:trace xmlns:inkml="http://www.w3.org/2003/InkML" xml:id="stk1" contextRef="#ctx0" brushRef="#br0">9653 17342 309 0,'0'0'248'5,"0"0"-63"1,0 0-41 2,0 0-21 0,0 0-17 0,0 0-24 1,0 0 3-4,-7 31-47 3,2 2-1 0,-6 4-6 0,3 0-8-2,-2-5 3 2,10 6-8 0,-7-5-2 0,3-2 7-2,-4 0-5 2,8-6-2 0,0-1-6 2,0-11 3-5,0-5-2 2,0-1 3 2,0-7 4-4,0 0-3 3,0 0-5 0,0 0 0 0,0 0-1-2,0 2-3 1,0 1 3 2,29-1-5-1,5 1 1 0,16-3 2-2,10 0 0 2,4 0 6 0,-1 0 2-2,7 0 3 3,-2-3-1-1,-5 1 2-1,8-1-6 2,8 3 4-3,5 0 1 1,13 0 4 2,11 0 0-2,16 0-2-1,13 0-5 2,6 0-2 0,-1 0 0-2,10 0 0 2,-7 5-1 0,-8 12 3 1,-10 0 2-2,4 4-3-1,-7-2 2 3,-1-2-2-2,-5 3-7-1,-5-10 1 2,-3 10 0 1,8-5 1-2,2 2-6 2,7 2-3-4,14-2 0 3,5-4 0 0,4 2 0 0,-7-8 0-2,9 0 0 2,-11-1 0 0,-12 2 0-2,0-2 0 2,-17-3 0 0,8-3 0 0,-4 0 0-2,1 0 0 2,4 0 0 0,-17 0 0 0,0 0 0-2,-11 0 0 2,-9 0 0 1,0 0 0-2,6 0 0 2,-3 0 0-4,15 8 0 4,-2 1 0-1,-3-2 0-2,7 3 0 1,-8-3 0 1,5 7 0 0,-1-2 0-2,-3-4 0 3,-7-2 0-2,4 2 0 1,-9-5 0-2,-6 3 0 2,2-1 0 1,2-5 0-1,-6 0 0-3,4 0 0 3,9 0 0 1,-10 0 0-2,7 0 0 1,-6 0 0-2,1 0 0 2,2 8 0 1,-5-3 0-4,0 2 0 3,1 1 0 0,-7-2 0 0,-8 3 0-2,2-7 0 2,2 10 0 0,-2-4 0 0,-6-3 0-2,3 2 0 3,5-7 0-1,-8 0 0-1,3 0 0-1,-3 0 0 2,-2 0 0 1,2 0 0-2,-2 0 0-1,1 0 0 3,1 0 0-1,0 0 0 0,11 0 0-3,-4 0 0 3,5 0 0 0,-5 0 0 0,4 0 0-2,-4 0 0 3,5 0 0-2,-2 0 0 1,3 0 0 0,-8 0 0-1,8 5 0 2,-10 0 0-2,9 2 0-2,-2-7 0 3,3 0 0 1,8 0 0-2,-1 0 0-1,3 0 0 3,-4 0 0-2,0 0 0 1,-2 0 0 0,-1 0 0-2,3 0 0 3,-1 0 0-2,3 0 0-1,5 0 0 2,5 2 0 0,-10-2 0 1,-7 5 0-3,-7 1 0 1,-7 2 0 1,0-1 0 0,-5-2 0-2,-9-1 0 2,6-4 0 0,-9 8 0 0,10-8 0-2,-8 2 0 2,8 1 0 0,-7-1 0 1,8 4 0-4,-13 0 0 3,2 2 0 0,5 4 0 0,-15-7 0-2,-1 0 0 2,3 2 0 0,-11-2 0 1,-2-2 0-1,0 0 0-3,-5-3 0 4,-2 0 0-2,-3 0 0-1,-6 0 0 3,0 0 0-1,6 0 0-1,0 0 0-1,7 0 0 2,1-6-3 1,5-25-6-1,1-14-5-2,7-14 2 1,-1 2 6 2,-5 4 5-1,-5 12 0-3,0 7 0 4,-6 4 0-2,2 13-1 1,-1 2-1-2,-15 6-4 3,-3 3-21-2,0 6-17 2,0-2-36-4,0-16-61 3,-11-26-47 1,-35-38 25-2,21 34-81 2,15-2-277-4</inkml:trace>
    </iact:actionData>
  </iact:action>
  <iact:action type="add" startTime="7372">
    <iact:property name="dataType"/>
    <iact:actionData xml:id="d2">
      <inkml:trace xmlns:inkml="http://www.w3.org/2003/InkML" xml:id="stk2" contextRef="#ctx0" brushRef="#br0">17538 12612 488 0,'0'0'261'5,"0"0"-136"4,0 0-4-2,0 0-23-1,0 0-20 2,0 0-18 1,0 0-1-2,-507 880-1-1,388-700-12 2,13-9-15 0,6-16-14 0,12-24-8-2,23-30-3 3,21-39-3-2,18-30-2 1,20-32-1-1,6 0-10 0,57-59-15 2,43-32 25-2,40-26 8-1,42-26-4 2,18-15-1 0,-3-7-3 1,-29 15 0-4,-38 36-3 3,-46 43 4 0,-42 41-1 1,-27 30 1-4,-15 15 25 3,-36 61 5 0,-32 35-22 0,-27 28-4-2,-21 11 0 2,-1 10-4 1,2 3 3-2,2-14-1-1,13-26-2 3,37-36 0-1,25-39-1-1,25-35 0-1,13-13-3 3,61-35-17-2,56-46 20 1,44-35 6-1,36-30-5 0,41-22 1 1,29-27-2 0,27-7 0-2,-33 13 0 3,-64 52 3-2,-77 58-1 1,-76 62 1-1,-44 25 32 0,-39 88 37 1,-77 47-69 0,-45 52 3 0,-25 15 1-2,-11 9-4 2,20-17-2 0,16-24 2-2,38-37 1 2,35-42 1 0,36-42 0 0,31-33 1-2,21-24-6 2,77-3 3 1,67-53-1-2,57-31-2-1,60-38 0 3,40-41 1-1,24-44-1-1,13-34 0-1,-37-10-2 3,-67 39-2-2,-86 60-4 2,-85 73 0-4,-54 75 5 3,-22 26 3 1,-87 87 0-2,-59 60 3-1,-46 45 8 2,-33 27 2 0,-4 19-6 0,2-10-3-2,19-23 3 2,24-21-1 0,52-40-5 0,45-47 5-2,47-45 1 3,53-41-7-2,33-30 0 1,92-18 0-2,83-57 3 2,55-49-3 0,38-39 1 0,31-47-1-2,6-41 0 2,-21-24-6 0,-37-1-6 0,-78 49-1-2,-66 69 4 2,-71 77 2 0,-62 70 5 0,-26 27-1-2,-77 82 3 2,-45 46 3 0,-32 38 3-1,-10 30 1-1,-20 12 2 3,2-4 4-2,1-24-5 2,27-29-3-4,37-48-2 4,56-39-6-1,40-38 6 0,44-32-4-2,39-10 1 2,90-47 0 1,71-51 5-2,45-38-4-1,35-46-1 3,32-40-7-2,8-45 0 2,-7-31-5-3,-20 18 2 2,-79 51-2-1,-86 86 2 2,-67 84 5-3,-61 59 5 2,-81 89 0-1,-60 74 4 1,-40 54-1-2,-19 22 4 2,-5 3-1 0,13-14-1 1,29-37 1-4,36-39 1 3,31-45 1 1,42-49-3-1,36-29 0-3,18-29 1 3,68 0-4 0,59-62-2 0,59-34 0-2,50-39-3 2,35-38-4 0,21-35 7 0,6-26-3-2,-18-6-6 3,-71 38-3-2,-72 62-2 1,-67 65 8-2,-70 75 3 2,-33 38 3 0,-75 90 1 0,-45 57 5-2,-26 37-2 3,2 12 5-1,14-17-1 0,12-19-6-3,23-35 5 3,41-40-5 0,28-35 7 1,34-43-2-4,25-34 0 3,18-11-3 0,76-51-2 0,60-52-1-2,46-55 0 2,21-44-1 0,20-32 1 0,-13-2-1-2,-30 28 0 2,-57 62-8 0,-59 62-3 0,-44 64 7-2,-35 29 3 2,-3 81-1 0,-41 41-26 0,-30 30-6-2,-26 8-22 2,-6-6-25 0,-17-17-14 0,-5-25-38-2,-5-20-21 2,86-87-81 0,5-6-254 0</inkml:trace>
    </iact:actionData>
  </iact:action>
  <iact:action type="add" startTime="9254">
    <iact:property name="dataType"/>
    <iact:actionData xml:id="d3">
      <inkml:trace xmlns:inkml="http://www.w3.org/2003/InkML" xml:id="stk3" contextRef="#ctx0" brushRef="#br0">18137 15318 185 0,'0'0'106'4,"0"0"-8"5,0 0 122-1,0 0-63 0,0 0-21-2,0 0-25 3,0 0-7-2,-503 593-19 1,406-423 1-2,13-7-15 2,4-9-15 0,16-25-28 0,8-37-11-2,17-36 5 2,21-33-15 0,18-23-7 0,18-3-14-2,67-61-3 3,46-29 15-2,54-38 4 2,33-32 2-2,29-20-3 3,10-9 1-4,-32 17 2 2,-51 41 1-2,-67 55 3 2,-58 48 8 0,-42 31 15 0,-7 26 12-3,-81 73 2 4,-42 44-15-2,-35 47-23 2,-22 15-1-3,-1 7-1 2,14-7 0 0,14-25 5 0,32-29-2-2,36-33-4 2,30-47-2 0,30-34 3 1,25-37-5-5,45-7-6 3,75-50-5 1,63-31 11 0,56-34 0-2,45-38 1 2,34-37 0 0,6-28 0 0,-32 4 2-2,-85 41-3 2,-74 68-3 0,-85 63 0 0,-48 49 3-2,-23 49 11 2,-94 77 2 0,-47 54-1 0,-54 40 3-2,-3 9-15 3,0-14 1-2,20-15 2 1,24-27 0-1,49-38 2 1,44-46-4-1,35-42 2 2,49-35-3-4,20-12 0 3,93-25-3 0,59-39 3 0,55-37 0-2,34-30 1 2,30-36-1 0,11-45 4 0,-2-25-4-2,-32-3-12 2,-72 40 1 1,-64 70 3-2,-69 67 5 0,-63 63 3 0,-18 19-3 3,-88 91 6-2,-51 64 0-2,-40 47 5 5,-10 25-1-6,-13 1 0 6,2-24 0-10,21-36-3 7,49-44-3 0,35-56 2 0,49-36 0-2,44-34 1 3,20-17-4-2,103-14-7 1,66-53 7-1,65-39 2 0,40-44-2 1,33-42-5 0,21-45-4-2,-12-25 3 3,-23 7-1-2,-69 32 0 1,-79 77-4-2,-72 71 3 2,-73 71 5 0,-44 43 3 0,-96 102 4-2,-62 70 6 2,-31 37-2 0,-5 12-1 0,13-7 0-2,22-36-1 2,25-40 0 0,37-40-1 0,39-52-2-2,45-40-2 2,50-28 1 0,30-17-2 1,84-5-7-3,70-57 4 2,61-46-8-1,27-47 2 2,48-43 1-4,13-48 3 3,-5-6 4 0,-56 8-2 0,-72 58-3-2,-89 76-8 3,-81 85 6-1,-42 79 8-1,-98 122 3-1,-67 85-1 2,-41 60 0 0,-15-8 1 1,5-41-3-4,30-50 0 3,44-60 3 0,41-43-2 0,56-49 1-2,44-42-2 3,20-28-1-2,102-28-14 1,58-60 14-2,56-38 0 3,45-37 1-2,22-39 0 1,14-28 2-1,-16-9-1 0,-53 20-1 2,-71 66-1-2,-76 69-7-1,-71 84 7 2,-29 57-2 0,-103 106 4 0,-52 73-1-2,-43 21 8 2,-8-6-8 0,11-33 0 0,32-53-3-2,30-38 3 3,61-53 4-2,42-38-4 1,49-36 0-2,53-19-20 3,79-56 20-2,49-38 1 1,44-25 4-2,20-24-3 2,0-12 1 1,-29 11-3-2,-58 42-3-1,-74 52-1 2,-56 69 4 0,-28 66 0 0,-28 71-30-2,-53 30-45 2,-32-8 8 0,-2-29-7 0,-11-36-29-2,17-30-15 3,12-29-2-2,71-35-86 2,13 0-176-4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</inkml:brush>
  </inkml:definitions>
  <iact:action type="add" startTime="3775">
    <iact:property name="dataType"/>
    <iact:actionData xml:id="d0">
      <inkml:trace xmlns:inkml="http://www.w3.org/2003/InkML" xml:id="stk0" contextRef="#ctx0" brushRef="#br0">9993 6862 150 0,'2'-14'160'8,"7"6"-24"-1,-4 2-4 1,-3 4 7-1,-2 2-24 0,0 0 6 2,3 0 6-1,5 25 2-3,1 37-33 4,-6 27-66-2,10 15 5 1,-9 15 25-1,10 4-24 0,-4-8-7 1,-7-8-4 1,2-19-3-4,0-24-10 4,-5-22-4 0,0-19-8-1,0-18 0-3,0-5-5 3,6 0-17 0,7-20-41 0,-5-25 4-2,11 4-35 2,-3 1-63 1,-15 25-54-2,-1 10-259-1</inkml:trace>
    </iact:actionData>
  </iact:action>
  <iact:action type="add" startTime="4203">
    <iact:property name="dataType"/>
    <iact:actionData xml:id="d1">
      <inkml:trace xmlns:inkml="http://www.w3.org/2003/InkML" xml:id="stk1" contextRef="#ctx0" brushRef="#br0">10576 7778 848 0,'0'0'219'8,"0"0"-108"0,0 0 3-2,0 0-13 2,0 0-22 0,0 0 3 0,-411 270-7-2,280-199-21 2,-10 0-27 1,11-7-13-2,10-10-10-1,18-22-4 2,25-12-2 0,34-8-2 0,14-7-11-2,29-5-22 2,0 0-40 0,23-24-21 0,26-6 2-2,-21 16-126 1,1 14-203 2</inkml:trace>
    </iact:actionData>
  </iact:action>
  <iact:action type="add" startTime="4707">
    <iact:property name="dataType"/>
    <iact:actionData xml:id="d2">
      <inkml:trace xmlns:inkml="http://www.w3.org/2003/InkML" xml:id="stk2" contextRef="#ctx0" brushRef="#br0">9854 8728 495 0,'0'0'311'7,"0"0"-140"1,0 0-65-1,0 0-34-1,0 0-28 2,0 0 1 1,19 219 9-2,-10-179-4-1,-8-10-18 2,-1-10 1 0,0-9-5 0,3-5-7-2,-3-6-12 1,0 0-9 2,5-11-5-1,-3-31 4-2,-2-20 1 2,14-5 1 0,-10-4 0 3,9 6 0-7,-3 3 2 3,6 12 0 2,0 8 4 0,1 6 2-2,4 8 8-1,2 2 0 3,4 5 1-1,13 1 3-2,0 3-4 2,11 5 0-1,-2 7 3 1,2 5-4-2,-8 0-1 2,-6 0-2 0,-13 0-8 0,-5 0-2-2,-10 0-3 1,-1 0-2 1,-8 0-14 0,0 0-57-1,0 0-75 0,-10 0-116 2,-3 0-702-2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</inkml:brush>
  </inkml:definitions>
  <iact:action type="add" startTime="1793">
    <iact:property name="dataType"/>
    <iact:actionData xml:id="d0">
      <inkml:trace xmlns:inkml="http://www.w3.org/2003/InkML" xml:id="stk0" contextRef="#ctx0" brushRef="#br0">9782 12286 581 0,'0'0'222'6,"0"0"-96"2,0 0-24 0,0 0-23 0,0 0-31-2,0 0-29 1,0 0-7 1,-454 133-11 1,390-106 0-4,11-2 1 4,16-8-2-1,14-2 2 0,19-13-1-2,1 1 0 2,3-3 1 0,0 0 0 0,44 0 19-2,19 0-17 2,27-17 0 0,2-5 5 1,19 2 5-4,-14-3 20 3,-11 4 7 0,-20 6 0 1,-6 4-4-2,-20 6-7 0,-22-1-5 0,-2 3-8 1,-12 1-6-1,-4 0-5 0,-7 0-6 2,-54 5 0-2,-36 22 12 0,-26 3-2 1,-8-3-3 0,7-5-4-3,8 0-3 4,32-1 2-2,15-4-2 1,20-3 0 0,26-9 0-2,7-2 0 2,16-3 0 0,0 0-6 0,12 0 5-2,35-3 1 2,23-19 2 0,1-3-2 0,6 5 1-2,0 3 1 2,-9 0-1 0,-6 3 0 0,-4-6-1-2,2 0 0 2,-11-5 0 0,-17 6-1 0,-3-2-1-2,-16 8-2 2,-6 7 3 0,-4 6-3 0,-3 0 0-2,0 0-4 2,-13 0-13 0,-26 0 11 1,-6 12 8-4,-12 5-18 3,7 3-43 0,-3-3-67-2,33-16-52 2,6 6-307 0</inkml:trace>
    </iact:actionData>
  </iact:action>
  <iact:action type="add" startTime="2730">
    <iact:property name="dataType"/>
    <iact:actionData xml:id="d1">
      <inkml:trace xmlns:inkml="http://www.w3.org/2003/InkML" xml:id="stk1" contextRef="#ctx0" brushRef="#br0">10295 12293 328 0,'0'0'299'7,"0"0"-137"1,0 0-30 0,0 0-63-2,0 0-16 2,0 0-10 1,0 0-1-4,0 221-8 4,0-221 5-2,0 0-16 2,0 0-13-4,0-14-2 3,0-34-2 0,10-14-1 0,-7-11-3-2,4-8 1 2,-4-1 2 0,10-4 4 0,0 3-3 1,5 11 7-4,5 15 4 3,4 13 5 0,-3 12 6 0,13 9 8-2,5 6-7 3,-1 4-18-2,10 4-4 0,-2 7-5 0,2-1 1 1,-5 3-1 0,-5 0 8-2,-5 0 5 2,-11 0 3 0,-5 0-8 0,-9 0 0-2,-11 0 0 2,0 0-5 0,0 0-2 0,0 0-3 0,0 0-5-2,-8 0 1 2,-31 0 4 0,-6 3 3 0,-12 4-3-2,-7 8 1 3,8 0 1-2,-4 3-4-1,5 3 4 3,2 2-2-2,0 4 2 1,13 7-1-2,12 3-1 2,5 5 2 0,9 2 1 0,8-1-1-2,-3 4 0 2,9-2-2 0,0 5 2 0,0 2 0 0,0-5 0-2,15-2-2 2,-2-5-1 0,-5-6 1-2,-5-14 1 2,0-7-1 0,-3-7 0 0,7-6 1-2,-7 0-1 3,0 0-4-2,0 0 1 1,0 0 3 0,0 0 2-2,0 0-1 2,0 0 0 1,0 0-1-4,0 0 0 4,0 0-3-1,0 0-1-1,3-19-2 0,-3-18 4 2,0-8 3-3,0-12-2 2,0-2 1-2,0-7 0 2,0-5 1 0,0-4-1 0,0-4 0 0,0 5 0-1,-3 7 0 0,-7 10 0 1,10 18 0-1,-3 12 0 0,3 10-1 1,0 7-1 0,0 7 3-2,-4 3-2 3,4 0 2-2,-3 0-1 1,2 0 1-2,1 0-2 2,0 0 1 0,0 0 0 0,0 0 2 0,0 0 0-1,0 0-1 0,0 0-1 1,0 6 0 0,0 8-1-1,0 1-4 1,0-5-33-1,0 5-14-1,0-1-64 2,0-11-82 0,1 2-306 0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07:57.167"/>
    </inkml:context>
    <inkml:brush xml:id="br0">
      <inkml:brushProperty name="width" value="0.05292" units="cm"/>
      <inkml:brushProperty name="height" value="0.05292" units="cm"/>
    </inkml:brush>
  </inkml:definitions>
  <iact:action type="add" startTime="2353">
    <iact:property name="dataType"/>
    <iact:actionData xml:id="d0">
      <inkml:trace xmlns:inkml="http://www.w3.org/2003/InkML" xml:id="stk0" contextRef="#ctx0" brushRef="#br0">12018 8731 280 0,'0'0'245'7,"0"4"-74"1,0 26-55-2,0 4-18 2,0 11-32 0,0 0-6 0,0-1-11-2,0 3 12 2,0-3-12 0,0-3 11 0,0 2 1-2,16-9-14 2,2-4-12 0,2-5-6 0,8-7-3-2,8-5-3 2,7-7 8 0,14 1-8 0,7-7 1-2,8 0 8 3,9 5 4-2,8 0-1 1,19 0-7-2,4 4-9 3,8-3-3 0,14-4 2-3,-4-2-5 1,8 0 2 1,-5 0 1-1,4 0 2 1,-10 0-4-1,-2 0 6 1,4 0-1 0,-7 0-4-1,5 4 3 0,9-4-5 0,12 0 1 2,10 0-3-1,-1 0-3-3,-7 0-3 3,6 0-2 0,3-12 2 0,5-2-1-2,-6 4 1 3,-2-3-2-2,-11 6 4 1,5-3-2 0,-5 8 0-2,-5 2-1 3,-12 0 1-2,-8 0 0 0,3 0-3 0,-5 0 0 2,15 0 1-2,-5 0-3-1,2 0 1 3,-4-5-2-2,-4-10-4 2,-6 5 3-3,1-3 0 1,-5 7 2 2,8 6-1-2,1 0 0-1,-4 0 0 2,2 0 0 0,-5 0 0 0,-4 0-2-1,5 0 3 0,-11 0 0 1,1 0 0 0,8 0 0-2,3 20 0 2,-5 15 0 1,7 4 0-2,-5 10 0 0,-9 0 0 1,-4 5-2-1,-4-4 3 2,-24-4-3-4,1-11-1 3,-17-1 1 0,-12-2 2 0,-1-4-5-1,-5 0 3 1,-12-2-1 0,3-5 3-1,-11 3-2 0,-7-4 0 0,4 7-2 2,-14-1 0-2,2 2-3 0,-3-11 0 0,0 2-2 1,0-6-1 0,0-5-1-1,0-1 0 1,0-5 1-1,0-2-9 1,0 0-3-2,0 0 3 2,0 0 8 1,0-30 4-2,0-19 7-1,4-9 3 2,17-10-3 0,10-5 1 0,-6-3 0-1,8 3-1 1,-9 20-1 0,-1 16 1-1,2 17 3-1,6 12-1 3,3 6 2-1,6 2-4-1,7 0 2 0,9 0 0 0,9 0-2 1,8 0 1 0,14 13-1-2,7-4 1 2,13 3-1 0,11 1 0 0,8-2 1-2,12 4-1 3,5-4 1-2,11-4 0 1,-9 5 0-1,16 1 0 0,-8 0 0 2,-5 6 0-2,0 10-1 0,-7 1 0 0,-10 7-2 2,-13-3-2-2,5-9 3 0,-1-17 0 0,-5-8 0 2,6 0 0-2,-5-21 1 0,-2-16-1 0,-9-6 1 1,-2-2 0 0,-8-2 2-1,-3-13-2 1,-14 2 0 0,-17 1 0-1,-6 10 0 0,-14 7 0 1,-3 9 0-1,-19 5-1 1,-15 2-11-1,-6 7-32 1,0-3-42 0,-13-3-26-1,-54 6 0-1,-20 6-60 2,47 11-77 1,8 0-672-1</inkml:trace>
    </iact:actionData>
  </iact:action>
  <iact:action type="add" startTime="4193">
    <iact:property name="dataType"/>
    <iact:actionData xml:id="d1">
      <inkml:trace xmlns:inkml="http://www.w3.org/2003/InkML" xml:id="stk1" contextRef="#ctx0" brushRef="#br0">19605 10384 122 0,'0'0'342'5,"0"0"-193"3,0 0-18 0,0 0-18-1,0 0-18 0,0 0-11 1,0 0-14-2,0 180 6 2,0-175 10 0,10-1-14 1,-2-3-28-2,12 3-17-1,3-4-7 2,13 0 3 0,5 0-12 0,0-22-6-2,2-25-3 2,-2-7-1 0,-2-15 0-2,1 2 0 2,-3 5-1 1,-17 11 1 0,3 21 0-1,-7 10-1-2,-14 11 1 2,0 9 0 0,-2 0 3-2,0 3 4 0,0 38 16 2,0 11-20 0,0 7-3 0,11 2 1-2,-9 1 0 2,19 6 1 0,-5 8 1 1,-5 0-1-4,5-2 0 3,-3 1 0 0,-8-13 1 0,8-12-1-2,-10-17 2 2,-3-6 1 1,0-12 10-3,0 0-3 2,0-1-4-1,0 6-5 1,-13 2-2 1,-15 1 0-4,-21 0-2 4,-2-7 0-2,-10-2 0 1,-11 4 0-2,5-8 0 2,-7 5 0 0,10-5-1 1,5 2 1-4,17 3-1 3,10-8 0 0,22-4-1 0,0 0 2-2,10-3 0 2,0 0 1 0,0 0 1 0,39 0 2-1,16 0 2 0,20 0 1 1,14-3 19 0,14-10 11-2,11-2 0 2,2 1 0 0,-12 9-7 0,-17 5 2-2,-10 0 0 3,-13 0-1-2,-15 0-8 1,-24 0-2-2,-5 0-1 2,-17 2-3 1,-3 1-8-2,0-3-6-1,-3 4-3 2,-53 1-4 0,-26 3 4-2,-22-3 1 4,1-2 2-4,5 1-3 2,12-4 0 1,17 0-5-4,24 0-31 3,13 0-54 0,11 0-46-2,20 0-64 2,1 0-87 0,0 0-783 0</inkml:trace>
    </iact:actionData>
  </iact:action>
  <iact:action type="add" startTime="5821">
    <iact:property name="dataType"/>
    <iact:actionData xml:id="d2">
      <inkml:trace xmlns:inkml="http://www.w3.org/2003/InkML" xml:id="stk2" contextRef="#ctx0" brushRef="#br0">13020 14894 9 0,'0'0'652'7,"0"0"-481"1,0 0-62-1,0 0-29 0,0 0-23 1,0 0-4 0,36 267-5-2,-28-225-6 2,8-5 11 0,4 0 6 0,0-3-15-2,16 2-15 2,-5-5-7 0,15 0-17 0,5-10-2-2,3-7 8 2,8-4 0 0,12-7-9 0,10-1 11 0,7-2 5-1,19 0 9 0,6 0 1 1,9 0 0-1,3 0-1 1,8 0-9-1,9 0 0 1,-2 0 3-1,1 0 5 1,-14 0 0 0,6 0-7 0,-7 0 1 0,21 0-4-3,-2 0 1 3,13 0-7 1,-1 0 0-2,14 0-5-1,-7-5 6 2,-3-5-5 1,-2 8 4-1,-2 2-3-2,-4 0 1 1,9 0-2 1,8 0 0 0,-11 17-3-2,-1 5-3 2,-6 1 0 0,-5-4 0-1,6 3 0 0,5-5 1 1,0-4 0 0,-2-8 0-2,-1-5-1 2,6 5 3 0,-3 2-2 0,-4-6 2-2,-7 5-2 2,4 0 1 0,1-1 0 0,-1 5 2-1,-1-6-4 1,-9 2-1-1,-3 3-1 2,1-4-2-3,11 5 2 1,4 0 1 1,-14 4 1 1,-2 2 0-4,-16 8 1 3,-5 3-1 0,-16 2 2 1,5-1-1-4,-21 0 0 4,-5-2-1-2,-9-1 0 2,-13 2 2-3,-18 2-2 2,-6 1-1-1,-10 2 0 2,-7 1-1-3,-7 3-1 2,-7 7 2 0,1 2-1 0,-7 3-1-2,0-8 1 2,0-8 0-1,0-10 0 2,0-3 1-4,0-11-2 4,0-5-4-2,0-3-4 1,0 0-9-2,0 0-5 3,0-9-2-2,0-39-5 1,0-23 24-2,0-16 8 2,0 3-1 0,0 5 1 0,0 20-1-2,6 17 0 2,-1 17 1 0,8 14 0 1,-9 5 3-4,15 3 1 3,-2 1 1 0,9 0-1 1,15-2-3-4,15 4 2 3,4 0-2 0,21 0 2 1,6 0-2-4,10 0 1 4,5 4-2-2,9 3 0 1,-9 3-1 0,-2-5-2-2,-3-3 3 2,-6-2 0 1,6 0-1-3,0 0 2 2,-1 0-1-1,6 0 0 1,0-5 0-2,0-4 0 2,2-1 1 1,2 1 0-1,4-3-1-2,-8 5 0 2,-2-3 2-1,-16 4-2 2,-2 1 1-4,-8 2 0 3,3-2 0 0,-13 0-1 0,3-4 1-1,-6-8-1 1,-5-9-1 0,1-10-2-1,-7-17 3-1,-3-12-3 3,-8-8 0-2,-12-6-1 2,-2 10-3-3,-9 4-24 2,0 5-7-1,-16 5-1 1,0 7-13-2,0 12-29 2,-42 12-30 0,-16 18-66 1,26 6-30-4,9 13-319 3</inkml:trace>
    </iact:actionData>
  </iact:action>
  <iact:action type="add" startTime="7567">
    <iact:property name="dataType"/>
    <iact:actionData xml:id="d3">
      <inkml:trace xmlns:inkml="http://www.w3.org/2003/InkML" xml:id="stk3" contextRef="#ctx0" brushRef="#br0">20784 17112 127 0,'0'0'177'7,"0"0"-42"-1,0 0 26 2,0 0-13 0,0 0-19 1,0 0-25-4,0 0-20 3,104 91-28 0,-81-87-2 0,-2-1-7-2,12-3-20 2,-5 0-14 0,8 0-3 0,7-20-8-1,9-19 0 0,-4-12-1 1,6-5 0 0,1-2 0-2,-10-4-1 3,-4 2-1 0,-10 15 0-2,-16 15 1-1,-2 10 0 1,-6 17-1 1,-7 3 0 1,0 0 1-4,0 0 0 3,0 0 0 0,0 31 0 0,0 16 2 0,0 13 1-2,0 6 0 2,0 4-1 0,0 5-1-1,0-4 2 0,0-6 0 2,0-8-3-2,0-6 3-1,10-9-2 2,-2-6 0 1,5-5 0-2,-3-5 4-1,3-8 4 3,-7 1 6-1,4-6-7 0,-10 2-3-3,0-5-3 3,0 10-2 0,-39 3-1 0,-18-1-1-2,-11-5 1 2,-19 0-2 0,-7-6 2 0,-15 4 0-1,5-7-1 0,4-3 1 2,18 0 0-2,19-2 0-1,13 4-1 2,30-5 2 0,13 1 0 0,7-1 0-2,0-2 6 2,0 0 3 1,16 7 21-2,29-4-2-1,32 2-24 2,14-5 4 1,28 0 1-2,21 0 11-1,14-15 12 2,4 5-2 1,-7 6 20-1,-18 4-11-2,-13 0-4 1,-20 0-1 2,-18 0-11-1,-23 4 0-2,-18 1-8 1,-14-2-6 2,-14-1-6-1,-8-2-3-3,-5 3 0 5,0-3-1-4,0 0-2 2,0 4-1-2,0-4-1 2,0 3-10 0,0-3-21 0,-5 7-38 1,-22-4-24-4,-27 0-11 4,28-3-57-2,-4 4-125 0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15:48.2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act:action type="add" startTime="3101">
    <iact:property name="dataType"/>
    <iact:actionData xml:id="d0">
      <inkml:trace xmlns:inkml="http://www.w3.org/2003/InkML" xml:id="stk0" contextRef="#ctx0" brushRef="#br0">5035 17278 322 0,'0'0'283'8,"0"0"-45"0,0 0-47-2,0 0-59 3,0 0-19-1,0 0-6-1,0 0-21-1,16-4-8 2,-16 4-9 0,0 0-19 0,0 0-17-2,0 0-7 2,0 0-4 0,-11 0-3 0,-16 0 3-2,-12 6-2 2,-6 2 3 0,-7-1-2-1,-8-7-12 0,2 7 6 1,-8-1 0 3,5 0-3-2,-3-3-7-5,4-1 1 4,2 1-6 0,-1 0 5 0,3 3 1-2,-1-1 4 1,2 1-5 2,0-4-3-1,1-2 3-3,-4 0-5 4,5 0 1-1,-4 0 0 0,1 0 0-2,-1 0 1 2,-1 0-1 0,4 4 3 0,-5-3-3-2,2 12 1 2,-1-5-2 0,-5 3 0-1,3 1 3 0,2-1-2 0,2 3-1 2,5-1 0-1,-1 10 1-2,-2 0 0 1,8-1-1 2,-2-2 0-1,12 0-1-2,-1-3-3 2,10-4 2 0,1 7-2-1,6-9 3 0,-1 6-1-1,11 0 2 2,-3 6 0 0,4 2 1-2,2 0-1 2,0 12 0 0,5-1 0 0,2 4-1-2,0 2 1 2,0-2 1 1,0-3 0-2,9 1-1-1,23-4 1 3,-4-1-2-1,12-7 1 0,1 5 0-3,-2-6 1 3,10 0 0 1,-1-3-1-2,4-2 4 0,0-6-1 1,8 3 0-1,-2-8-1 2,13-9-2-3,-3 4 5 2,1-4-4 0,0 0 2 0,3 0-2-3,-1 0 8 3,3 0-1 1,3 0 0-2,-6 0 1-1,-2 0 4 3,2 0-2-1,2 0-3 0,-2 0-8-3,3 8 0 3,-7-6 0 1,5 3 0-2,-11 1 0 0,0-2 0 0,-5-2 0 1,-8 3 0 0,4 1 0-2,-4 0 0 2,9-3 0 1,-2-1 0-2,1-2 0-1,-1 0 0 2,3 0 0 0,11 0 0 0,-1 0 0-2,-5 0 0 3,7 0 0-2,-3 0 0 1,-6 3 0-1,-1 2 0 0,-10-2 0 2,-2 1 0-2,-12-4 0-1,4 0 0 2,-9 0 0 0,9 0 0 1,0 0 0-4,0 0 0 3,-4 0 0 1,1 0 0-2,-7 0 0-1,1 0 0 3,-4 0 0-2,6 0 0 1,-7 0 0-1,8-12 0 0,-7 0 0 1,7-1 0 1,-8-4 0-3,3-9 0 1,-7-5 0 1,-4-8 0 0,-6-6 0-2,1 0 0 2,-10 4 0 1,-3-6 0-1,0 0 0-2,-41-9 0 2,-25-4 0-1,-24 2 0 2,-20 0 0-4,-8 7 0 3,-15 6 0 0,4 6 0 0,3 4 0-2,11-1 0 3,15 11 0-2,16 5 0 1,16 0-3-1,26 3-53 0,12 7-29 1,14 1-47 0,16 9-86-1,0 0-85 0,16 0-844 1</inkml:trace>
    </iact:actionData>
  </iact:action>
  <iact:action type="add" startTime="4774">
    <iact:property name="dataType"/>
    <iact:actionData xml:id="d1">
      <inkml:trace xmlns:inkml="http://www.w3.org/2003/InkML" xml:id="stk1" contextRef="#ctx0" brushRef="#br0">8109 17149 846 0,'0'0'184'6,"0"0"-100"2,0 0-15 0,0 0 22-2,0 0-9 2,0 0-6 0,0 0-7 1,-307-41 6-3,227 41-16 2,-4 0-14 0,3 0-16 0,0 0-7-2,-8 0-9 2,8 4-6 0,1 1 1 0,6 3 2-2,0-1 1 2,-2-2 3 1,9 3 5-2,-3-2-7-1,7 5-2 2,5-5-3 0,-2 5-5 0,9-4 0-1,2 3-1 0,-12-3 0 1,15 3 0 0,-8 3 1-2,11-1 0 2,-1-4 0 0,-1 4-1 0,-4-2-1-2,10 0 1 2,7-3-1 0,0 3 0 0,12-10 1-1,0 7 0 0,2 3-1 3,-1 0 2-6,8 4 0 4,-12-1 1 0,5 8-1 0,-8-2-2-2,12-2 0 2,-5 3-3 0,3-3 2 0,3 0-1 0,1-2 0-2,2-5-4 3,0-1-1-2,1-1-1 1,-1 2 4-2,-3 14 3 2,-2-4 1 0,5 0 0 0,-3 2 0-2,7-6 0 2,5 4 0 1,-2-6 1-1,3-5 0-3,0 11 1 3,0-3-1 0,4 4-1-2,23 8 0 2,6-2 2 1,3 8-2-1,8-8 2 0,1 2 0-3,10-4-1 4,1-3 2-1,5 1 0-1,6-4-2-1,-2 1 6 2,-6 3-2 0,-1-4 1 1,2 5 0-3,1-4 1 1,-9-2-1 2,9 2 1-2,-11-1-2-1,19-2-1 2,-4 1 0 1,-6-8-3-2,9 2-1 0,2-7 1 0,-6-1-1 2,8-4 1-1,-7 0-1-3,5 3 0 3,-9-3 4 1,0 10 2-2,-2-3 1-1,1 0 1 2,-2 5 0 0,3-1 1 0,1-4-6-1,-4 3 0 0,1-10-3 1,5 0-1 0,-5 0 0-2,-1 0 1 2,-4 0 2 0,-8 0 1 1,-5 0-2-4,0 0 0 3,1 0 6 0,4 0-7 0,-1 0 0-1,1-10 0 0,-5 3-1 1,0-8 1 0,-2 2 1-2,-9 1-1 2,-4 5 0 0,-3-3-1-2,-1 3 2 2,-2-8-1 0,9 7 0 1,-1-9 0-2,-2 0-4-1,5-8 3 3,-4-7-1-2,-4-7-1 1,-4-1 3-2,-4-1-3 2,-12 4 2 0,-3-1-2-1,0-5-2 1,-45-8 1 0,-31-5 1 0,-15 6 2-1,-19 1 1-1,0 2 1 2,-1 5 2 0,20 5-3 1,14 9-2-3,18 5 2 2,8 10-4 0,24 1-12-1,11 7-38-1,8 2-46 2,8 3-46 0,10 0-18 0,18 0-101-1,5 0-667 1</inkml:trace>
    </iact:actionData>
  </iact:action>
  <iact:action type="add" startTime="6171">
    <iact:property name="dataType"/>
    <iact:actionData xml:id="d2">
      <inkml:trace xmlns:inkml="http://www.w3.org/2003/InkML" xml:id="stk2" contextRef="#ctx0" brushRef="#br0">10292 17210 374 0,'0'0'270'4,"0"0"-80"4,0 0-73 0,0 0-31 0,0 0 8-2,0 0-15 2,0 0-17 0,-127-46 4 0,69 38-8 0,-15 1-14-2,-8 0 5 1,-9-1-12 2,-4-1 4-1,-6 4-5-2,0 0-10 2,-5-2-2 0,5 7-3 1,3 0 2-3,2 0-4 2,2 0-4-1,-4 0-3 0,5 7-3 0,1 3 3 2,14-1-3-1,3 2-4-1,13 0-3 0,2-3 1 0,2 5 0 1,10-9-2 0,0 11 1-2,-2 2 0 2,8-4 0 1,4 7-1-4,3 1 0 3,5-3 1 0,2 5-1 0,-2-4 0-1,7 2 0 1,3-3-1-1,8-3 0 1,-1 5 0 0,8-3 0-2,1 2 0 3,3 4 4-2,0 2-3 1,0 2 3-2,0 5-4 3,16 1 0-1,14 4-1-3,4 4-1 4,9-2 2-2,5 3 0 2,8-2 3-1,5-6-2-3,9-2 0 3,1-7 1 0,11-3-1 0,5-4 0-2,-2-4 3 2,2-3-1 1,8-5 1-3,-9-1 3 2,6 1-2 0,-5 1 4 0,3 3 0-1,-1-3 1-1,2 3-3 2,-7 1-1 0,-6 0 1-1,-7-3-1 1,-1 4 1-1,-3 0-5 2,-4-5 1-4,10 6-3 3,-5-9 0 0,13-4 0 0,-4 0 0 0,6 0-2-2,-6 0 2 2,4-4 1 1,-4-9-1-1,-14 2 2-3,-3-1 0 4,-7-1-2-2,-2 1 3-1,-10 2-3 2,7 1 1 0,-6 1 0 0,-3-5 1-2,-7 6-1 3,4-10 2-2,-3 9-3 2,-5-7 0-1,4 4 0-3,-8 2 1 3,-1 1 0 0,-7 2 2-1,0 5-1 0,-4-3 0 1,4-1-1 0,-3-2-1 0,-6-1 0-1,3-2-2 1,-10-10 0-1,0-14-5-1,0-8 0 2,-40-6 2 1,-26-3 1-1,-9 4 1 0,-10-1 2-2,3-3-2 1,11 3-3 1,2 3-19-2,9 5-34 2,15 10-38 0,2 6-74 0,43 24-99-2,0 0-375 2</inkml:trace>
    </iact:actionData>
  </iact:action>
  <iact:action type="add" startTime="7489">
    <iact:property name="dataType"/>
    <iact:actionData xml:id="d3">
      <inkml:trace xmlns:inkml="http://www.w3.org/2003/InkML" xml:id="stk3" contextRef="#ctx0" brushRef="#br0">12721 17092 472 0,'0'0'177'6,"0"0"-37"2,0 0-28 0,0 0-28 0,0 0-11-2,0 0 4 2,0 0-9 0,-163 45-4 0,105-43-2-2,-5 1-11 2,-15 0-10 0,-9-3-4 0,-13 4-4-2,-4-2 3 2,4 1-8-1,0-1-5 2,7 4-2-2,-4 0 1 2,8-1-4-2,-3 1-1 1,10-4 1-2,0 3 0 2,5 5 1 0,0-3-1 1,16 0-7-1,-2 1 1-1,15-2-4 0,-4 0-2 1,11 2 0 0,10 5 4-2,1 3 1 2,4-5 0 0,6 2-3-2,-4-2-4 1,10-1 0 0,-2 0-2 1,0 0 2-2,9 7-2 2,-9 7 3 0,12 4-1 0,-9 2 1-2,5 2-1 3,4 4 2-2,-8-2 0 1,12-3-4-1,0 3 4 0,0-6-2 2,0 3 0-1,0 2-3-2,0-4 0 1,0-2 2 5,0-4-1-6,24 1 2 0,4-9 3 1,16 2 5 0,13 0-6 2,12-2-1-4,6-5-1 3,-6-2 1 0,7 2 3 0,-12-3 5-1,13 3-1 0,-2-3-3 1,-1 5 1 0,7-1-4-1,-7 0 0 0,12-3 0 2,-11-3-2-1,14 8-1-3,-5-5 0 3,1 3 2 0,8 4-3 0,-9-7-2-1,-4 1 0 1,-3-2-3 0,-9-1 3 0,1-1-1-2,-6 1 3 1,-5 2-1 2,1-2-1-2,2 3 2-1,1-6 2 2,-4 5-3 1,6-4 1 0,-3-4-2-1,3 0-1-4,-2 0-1 4,-4 0 2 0,-3-7 3-2,-6-3-1 2,4-3-2 0,-5-2 0 0,-8-1 0-2,-1-2 0 2,-1 1 0 0,1 0 0 0,-14 3-1-2,9 2 1 2,-9-2 0 0,-5 0-1 0,14-3 1-2,-11-6 0 2,10-7-3 0,-10-1 2 0,1-3-2-2,-8-7 2 2,-8 1-2 1,-5-2 1-2,-3-1-5-1,0 5 2 2,0 1 3 0,-11 3-2 0,-21 4 2-3,-9-2-4 5,-10-5 4-4,-18 7 0 3,2 3 1-4,-10-3 1 4,-4-1 0-2,4 1 2 2,-2-2-2-4,18 2 0 4,10 2-2-1,2-1-2 1,18 7-21-3,-6 5-34 1,-3 0-43 2,-9 1-63-1,38 16-68-3,-10 0-211 3</inkml:trace>
    </iact:actionData>
  </iact:action>
  <iact:action type="add" startTime="9701">
    <iact:property name="dataType"/>
    <iact:actionData xml:id="d4">
      <inkml:trace xmlns:inkml="http://www.w3.org/2003/InkML" xml:id="stk4" contextRef="#ctx0" brushRef="#br0">5787 4043 590 0,'0'0'238'8,"0"0"-91"-1,0 0-10 0,0 0-51 1,0 0-37 0,0 0 45-2,0 0 5 2,-291 110-18 0,150-71-8 0,-7 1-9-2,-13-1-16 2,-8 4-13 1,5-7-13-1,-1 3-10-3,12-11-9 3,26 0-3 0,22-6-4 2,24-2-5-6,25-8-22 4,20-4-10 0,20-8-26 1,16 0-7-4,0 0-13 3,53 0-15 1,27 0-56-2,-34 0-53-1,-2 0-208 2</inkml:trace>
    </iact:actionData>
  </iact:action>
  <iact:action type="add" startTime="10054">
    <iact:property name="dataType"/>
    <iact:actionData xml:id="d5">
      <inkml:trace xmlns:inkml="http://www.w3.org/2003/InkML" xml:id="stk5" contextRef="#ctx0" brushRef="#br0">6012 4454 66 0,'0'0'406'7,"0"0"-196"1,0 0-7-1,0 0-41 0,0 0-54 2,0 0-36-2,29-17 16 2,-99 29 34-4,-31 10-11 3,-28 6-13 0,-24-1-9-2,-13 2-14 2,-4 1-18 0,9 2-9 0,0 0-14-2,5-2-9 4,18 4-7-2,13-6-6 1,25-1-10-6,24-7-2 7,19-9-1-4,32-3-1 2,9-3-6 0,9-5-13 0,7 0-14-1,-3 0-19 0,-1 0-46 2,4 0-40-3,0 0-52 1,0 10-174 1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15:48.27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34">
    <iact:property name="dataType"/>
    <iact:actionData xml:id="d0">
      <inkml:trace xmlns:inkml="http://www.w3.org/2003/InkML" xml:id="stk0" contextRef="#ctx0" brushRef="#br0">2246 13683 632 0,'0'0'209'4,"0"0"-79"4,0 0-40 1,0 0-33-1,0 0-10-2,0 0 16 2,0 0 10 0,74-17 2-1,-51 4-15 1,4-7-2-2,13-4-6 2,-7-3-7 0,7-7-9-2,4-3-9 2,-3-1 1 0,2 1-9 0,-2-1 6-1,5 3-7 1,-7 0 1 0,2 0-1 0,7-2 1 1,-2-3-4-4,10-4 1 2,2-1 0 1,2-4-2-1,1 2-1 0,-5 1-4 1,1 6 2 1,-6-3 4-4,5 0-1 3,1 2-3 0,-1-5 1 0,5-6-1-2,-2-2-3 3,5-3-4-1,1-2 3 0,2 2-1-2,3 3-4 2,-4-7 8 0,-2 8-3 0,3 0 3 0,-8-4-4-1,-4 0 0 0,5-3-3 2,-4 1 1-4,-2-3 1 3,3 5-3 0,-2 1 4 0,-2 4-2-2,4-3-4 2,-9 8 0 0,8-1 0 0,-4 3 0-3,-8 3 0 4,-1 0 0-2,-2 0 0 2,-1 0 0-3,4-6 0 2,-3 3 0 0,6-5 0 0,-2 1 0-2,3 0 0 3,-7-3 0-2,8 7 0 0,-3 3 0 0,-1 0 0 0,5 0 0 1,-4-4 0 0,6-3 0-2,-3 1 0 2,1 0 0 0,-4 3 0 1,2 0 0-4,6 0 0 4,-8-3 0-2,13 1 0 2,-4 0 0-3,5-8 0 2,4-1 0-1,-1-3 0 1,4 0 0-1,-3-1 0 1,-13 6 0 0,8 0 0 0,-2 2 0-2,4-1 0 2,-1 5 0-1,4-2 0 1,6-6 0 1,1-9 0-2,6-8 0 1,2-2 0-2,-3 1 0 0,-11 5 0 3,-4 5 0-1,-2 7 0 0,2 6 0-3,-1 3 0 4,-1 0 0-1,-1 3 0 0,6-5 0-2,-5-4 0 3,-1-5 0-2,2-3 0 0,-4 6 0 0,1 4 0 1,-4 0 0 0,2 7 0 0,2 1 0-2,-1-2 0 2,4-2 0 0,1 4 0 0,3-3 0-3,2 0 0 4,7 2 0-2,-2 1 0 2,-2 0 0-3,2 0 0 2,-4 6 0 0,-3-3 0 0,-3 5 0-2,-14 0 0 2,13-3 0-1,-8-4 0 2,-4-6 0-3,4 4 0 2,-10-8 0 0,0 9 0 0,-14 1 0-2,5 8 0 2,-8-2 0 0,-5 6 0 0,-1 3 0-3,-6 9 0 3,-6 2 0 0,3 2 0 0,0 2 0-1,-7-2 0 1,10 2 0 0,0 1 0 0,-8 1 0-2,2 5 0 3,-7 1 0-3,0 3 0 3,0 2 0-3,0 0 0 2,0 0 0 0,0 0 0 0,0 0 0-2,0 0 0 1,0 0 0 2,0 0 0-2,0 0 0-1,-23 0 0 3,-35 2 0-2,-10 17 0 2,-15 9 0-3,-4 4 0 1,3-4 0 2,-3-1 0-2,6 0 0 0,6-7 0 1,11 4 0 0,10-7 0 0,15-4 0-2,17-1 0 1,6-6 0 1,13-2 0 0,3-4 0-1,0 0 0 1,0 0 0 0,0 0 0 0,0 0 0-3,37 0 0 4,16 0 0-1,17 0 0 0,11 0 0 0,3-8 0-2,13-14 0 1,3-3 0 2,-16 3 0-3,2-2 0 2,-15 8 0-1,-15 0 0 1,-12 8 0-1,-11-1 0 1,-10 5 0 0,-18 4 0 0,5 0 0-2,-10 0 0 2,0 0 0 0,0 0 0 0,0 0 0-3,0 0 0 4,0 0 0-2,-2 23 0 2,-34 22 0-3,-13 19 0 2,-5 10 0 0,-2 5 0 0,-1-1 0-2,12-5 0 2,5-7 0-1,8-12 0 3,9-11 0-4,8-12 0 2,9-11 0-2,2-12 0 3,4-1 0-3,0-7 0 2,0 0 0 0,0 0 0 0,0 0 0-3,0 2-46 4,0 0-104-2,0 9-59 1,0 1-170-2,0 2-784 3</inkml:trace>
    </iact:actionData>
  </iact:action>
  <iact:action type="add" startTime="15956">
    <iact:property name="dataType"/>
    <iact:actionData xml:id="d1">
      <inkml:trace xmlns:inkml="http://www.w3.org/2003/InkML" xml:id="stk1" contextRef="#ctx0" brushRef="#br1">13458 1185 321 0,'7'-7'326'9,"-7"7"-111"-2,0 0-46 2,0 0-37-3,0 0-43 2,0 0-7 0,0 0-24-2,0 0-14 2,0 0-14 0,0 0-3 0,0 0-4-2,0 0 4 2,-23 0 6 0,-15 7 14 1,8 5-21-2,-6-5 0-2,-5-1 0 4,-13 1 1-2,-2 1-3 2,-8-2-3-4,3-1-2 5,-8 3 2-3,-2-5-5 0,-5 6 0 0,-5-3-4 1,-3-2 4 0,-16 5 1 0,0 0 0-2,-18 5 1 2,11 6-1 0,-10-5-3 0,10 6-6-2,-4-1-4 1,8-4-2 2,-4 4-1-2,6-6-1-1,1-3 0 4,7 0 0-4,16-5 0 3,13 1 0-4,19-5-1 4,6 1 2-1,19-3-2-2,0 0 2 1,7 0 0 2,10 0-1-2,1 0 0-1,-1 0 1 3,0 0-1-1,-1 0 0 0,-2 0-1 0,6 0 1-2,-3 0-6 1,-5 0 0 2,-4 0-2-1,-4 0 7-3,12 2-8 4,-3-2 2-2,4 3 4 0,3-3 2 1,-6 3 1 0,6-3 0 0,-4 6 0 0,4 7 0-3,-3 19 0 4,1 12 10-2,-1 13-4 2,3 10-5-3,0 6-1 2,0 14 2 0,0 12 0 0,0 10-2-2,0 6 2 2,0 6-2 0,0 15 2 0,0 4-1-3,-8 9-1 4,5 3 2-2,3-6 0 1,0-6-1-2,0 4 1 3,0 2-1-1,0 3 0 0,0 2-1-3,0-2 2 4,0-9-2-1,0-2 1-2,0-3-1 2,0-5 0-1,0-7 1 2,11-5-1-1,-3-5 1-2,2-6 0 2,-3-12-1-1,-4-13 0 0,0-18 0 2,-3-14 0-1,0-18 0 0,0-13-1 0,0-11 1-2,1-3 0 1,-1-5-1 0,0 1 0 2,0 2 1-4,0 6 2 4,0 3-2-2,0-2-2-1,0 2 2 3,0-4-2-1,0-2 2 0,0-3 0 0,0-3-1-3,0 0 1 4,9 0-4-1,-5 0 2-2,15 0 1 1,6 0 1 2,18-3-1-2,14-17 1 0,15 0 2 0,1 0 0 1,15-1-1 1,-1-3 2-1,7 2-3-2,-2-3 5 2,21-2-2-1,7 3 2 2,-3 3 2-3,4 2-3 2,-14 6-3 1,-7 1-1-2,-3 4-1-1,-13-3 1 1,-7 0 3 1,-16 3-1 3,6-4 0-6,-2-2-1 3,-4-1-1 0,-6 0 1-1,1 3 0 1,1 4 0 0,-11-1-1-1,-5 0 0-1,-4 2 1 2,0 1-2 2,-11-4 3-4,4 5-1 3,-4 0-1-3,-4-3 0 1,0 5-1 0,5-6 3-1,1 4-3 2,11-1 1 0,-6-3 0 0,-2 1 0 0,7 1 0-2,-15 0-1 2,-3-3 0-1,-4 10 1 2,-13-5 0-3,-3 5 0 1,0 0-2 1,0 0 2 1,0 0-4-4,0-4 1 4,0-7-1-2,0-13 2-1,0-9 1 2,0-9 1 1,0-7 0-2,-3 0 0-1,-13-8 0 3,4-2 1-2,-4-8-3 2,-4-7 2-3,0-7 0 1,2-3 0 2,3-5-1-2,-4-5 1 1,10-7 0-1,-4-6 0 1,10-5 0 0,0 0-1 0,3-1 2-3,0 4-2 5,0 4 2-4,0 4-2 3,0-3-1-3,0 0 2 2,6-8-4 1,7-6 4-2,-4-3-1-1,2 0-3 5,-3 8 3-6,5 10 0 4,-11 8-1-3,0-2-1 1,-2-5-1 1,0 0 0 1,0-3-2-4,0 3-1 2,0 8 1 1,-4 1 0 0,4 12 0-1,0 14 3 3,0 10 3-3,0 15 0 0,0 10 0-1,0 10 0 2,2 8 0 1,0 6 0-2,-2 3-1-2,0 2 2 4,0-4-1-1,0 2 0-1,3 0-1 0,-3-3 1 0,9 4 0 1,-9 4 0 0,0 0 0-2,0 0 0 2,0 0 0 0,0 0 0-2,0 0 0 2,0 0-1 1,0 0 1-2,0 0-3 2,0 0-3-3,0 0 0 1,0 0-1 1,-29 0 4-1,-11 0 3 1,-5 0 2-1,-14 0-2 2,-18 6 2-1,-3 5 1-2,-8 6-1 2,-5-9 4-1,-7-1-5 1,-1 0 1-2,1-4 4 3,-2 6-3-1,2 2 2 0,-10 0-2-2,-3 6 2 2,-4 2-2 0,-4-2 0 0,1 3-3-2,0-3-2 2,-8 3 1 0,4 2-2-2,6 0 2 2,8 7 0 0,20 2 1 0,13-4 0-3,19 0 0 4,16-10 1 0,15-4 0-3,14-4 2 3,8-7-3-3,-3-2 0 2,5 0 1 0,3 0 2-2,-2 0-2 2,-1 3 0 0,-1 6-1 0,-5 8 0 0,6 5 2-2,-5 9 8 1,-4-2-10 2,8-1 1-3,-3-4-1 2,-2-1 0 0,2-4-1 0,-6 3-1 0,8 1 0-2,-6 6 3 3,9 11-1-1,-1 12 2 2,0 16-1-6,3 11 0 3,0 13-1 0,0 6 1 1,0 13 0 0,0 6 0 0,0 4 0 0,0 5-1 0,0 4 0-4,0-4-1 5,0-2 1 0,0 1 1-1,0 3-1-3,0 3 0 4,0 2 0-3,3 0 1 2,0-2-1 0,-1-4 0 1,9-1 0-4,-9-2 1 2,1 3-1 1,1-8 1 0,3-6 0 0,-3-10-2-1,4-14 2 1,2-15-2 1,-4-9 1-3,-2-11 0 3,13-10 1-1,-8-9-1-3,3-1-1 3,-1-2 1 1,-3-7-1-4,-4-6 2 4,5-8-2-2,-5-9 0-1,-1-2-1 3,0 0-10-1,10 0 5 0,4 0 4-2,9 0-1 2,5 0 3-2,-1 0 1 2,11-5-1 0,2-9 3 2,18-6-4-4,14-7 3 4,7-1-1-3,-1-1 0-3,10 4 0 5,-18 5 3-3,3 6-1 2,1 6 1-1,6 3-2 3,-2 1 1-4,12 1-2 1,-5-2-1-1,5 0-3 2,-6-5 2 0,-3-1 1 1,-7-2 1-3,0 2 0 2,0-1 0 0,-9 4 0-1,7-1 1 1,-7-2 0 0,6-3-1 1,-1-3 0-5,-5-6-1 5,-2-4-1-1,0-2 2-2,-6 4 0 2,-9 0 1-2,3 6 0 3,-11-2 0 1,-2 8 0-6,-2 2 0 5,-14 1-1 0,4 5 1-4,-15-4-1 2,2 6 0 1,-3 1-1 0,-8-3 2 0,8 5-2 1,-6-3 1-5,-4 3-1 5,-3 0 0-1,0 0 0-3,0 0-1 3,0 0-2 0,0 0 2 0,0 0-4 0,0-9 1 1,0-11-2-4,0-12 4 6,0-13 3-5,-10-18 0 1,-3-10 0 1,-2-20 0 1,9-8 0-5,-11-13 1 5,10-9-1-3,-6-3 0 2,10-14 0 1,3-4 1-4,0-4-2 4,0-2 1-1,0-1 0-3,0-7 1 3,0-10-1 1,0-9 0 0,-13-5 0-4,5 1 0 3,1 8 0 0,-4 6-1 1,9 13 0 0,-5 5 0-4,1 3-1 3,6 3-2 0,0 7-16-3,0 18-26 4,6 20-11-3,17 25-5 3,-6 26-37-3,-6 13-45 3,-11 34-57-3,0 0-192 2</inkml:trace>
    </iact:actionData>
  </iact:action>
  <iact:action type="add" startTime="19759">
    <iact:property name="dataType"/>
    <iact:actionData xml:id="d2">
      <inkml:trace xmlns:inkml="http://www.w3.org/2003/InkML" xml:id="stk2" contextRef="#ctx0" brushRef="#br1">17851 4363 400 0,'38'-5'235'8,"-25"2"-25"1,0 3-46-1,-10 0-43-4,-3 0-21 5,0 0-22-1,0 0-21 2,0 0-11-6,-42 0 21 5,-22 0 14-1,-20 0-1 0,-29 0-21-4,-22 0 0 4,-18 6-21 1,-18 1-12-1,-11 3-4 1,7-3-2-5,7 3 5 6,7 1-3-2,19 0 3-4,19-3-7 5,23 1-6-1,26-1-4 0,23-5-3-2,22-3 0 2,25 0-5 1,4 0 0-1,0 0 0-1,1 0-4 0,41-8 0 1,16-9-19-2,6 9-25 5,0 8-29-7,8 0-48 5,-8 5-60 0,-47 7-69-5,7-4-168 4</inkml:trace>
    </iact:actionData>
  </iact:action>
  <iact:action type="add" startTime="20278">
    <iact:property name="dataType"/>
    <iact:actionData xml:id="d3">
      <inkml:trace xmlns:inkml="http://www.w3.org/2003/InkML" xml:id="stk3" contextRef="#ctx0" brushRef="#br1">17815 4378 327 0,'0'0'279'8,"0"0"-96"-2,0 0-38 1,0 0-58 1,0 0-19 0,0 0 9 0,68-20 1-2,-68 20 14 2,-8 0-22 1,-55 0 3 1,-31 3 5-5,-22 8-10 0,-25 2-6 3,-24-6-11 0,-15 5-9 1,-1-4-1-2,13 5-1 0,10-1-9 2,18 1-9-3,8 3 0 1,23-5-3 1,12-6-6 1,17-1-6-4,32-4-6 4,13 0 2-2,15 0-3 1,20 0-12-3,0 0-16 4,0 0-23-1,0 0-17 0,23 0-5-3,31 0-47 5,10 0-56-1,-22 0-54-3,-2 8-197-1</inkml:trace>
    </iact:actionData>
  </iact:action>
  <iact:action type="add" startTime="20729">
    <iact:property name="dataType"/>
    <iact:actionData xml:id="d4">
      <inkml:trace xmlns:inkml="http://www.w3.org/2003/InkML" xml:id="stk4" contextRef="#ctx0" brushRef="#br1">17802 4511 776 0,'0'0'252'6,"0"0"-128"1,0 0-25-1,0 0-5 2,0 0-13 1,0 0-2-1,-546 58 6-3,382-42-9 3,12 4-10 0,18 4-10 0,5-4-14-2,9-3-12 2,5-7-9 0,-2 5-6 0,4-5-6-2,3 2-5 3,16-1-4 0,17 0 0-2,20-5-1-1,27-6-15 3,17 0-40-2,13 0-42 1,0-3-15-2,19-17-34 2,2 12-102 0,-2 4-367 0</inkml:trace>
    </iact:actionData>
  </iact:action>
  <iact:action type="add" startTime="26255">
    <iact:property name="dataType"/>
    <iact:actionData xml:id="d5">
      <inkml:trace xmlns:inkml="http://www.w3.org/2003/InkML" xml:id="stk5" contextRef="#ctx0" brushRef="#br2">3488 14717 322 0,'0'0'545'5,"0"0"-443"5,0 0-57-1,0 0-15-4,0 0-22 3,0 0 23 1,0 0 1 0,-48-87 9-4,16 84 3 6,-1 3 28-6,5 0-12 0,1 0-4 4,-9 0-6 1,5 23-11-4,-11 4-7-1,10 17-4 4,-4 6-10-3,3 14 3 4,-4 4-3-4,6-1-8 3,-1 0-1-3,1-1-1 0,-2-2 6 3,5-1 1 0,2 8 7-2,6 3-1-2,1-2-3 5,7 4-8-4,-3-2-4 4,2-4 4-4,4 6 2 0,-3 0-1 4,5-1-3-4,3 3 6 0,1-1-5 4,3 8 2-4,0-3-3 3,0 7 0-4,0-2-4 6,14 1 2-6,-1-6 1 5,0-5 0-5,0 2 1 6,-5-6 0-6,-3 0 2 1,-3-2-9 1,1-7-1 2,1 0 3 1,-4-2-2-4,0-1 1-1,7-4-2 4,-2-9 2 1,2-8-1-5,3-7 9 2,-3-4-6 2,5 8 2-3,0-4-4 0,8-1 0 3,0-3 2 0,-1-9 2-2,-2 5 0-2,4 6-4 5,-1 3 1-4,3 0-3 4,6-6 1-4,-9-5-1 0,1-6 0 6,-2-1-1-7,2-5 1 1,-2 10 1 4,1-4 1-5,5-1 1 6,-2-2 0-6,-2 0-2 5,-1 3 2-5,0-5-3 5,3-1-2-6,-5-7-4 4,5 2 2 1,6-3 1-2,-9 1 2 2,3 3 1-4,-5-1 4 5,-2 3 0-5,-5-1-2 1,5-1 3 3,-8 1-5 1,5-6 1-4,-8 0-1 3,6-2-3-3,-4 0-4 0,9 0 3 2,7 0-3 2,2 0 5-3,6-22-3 1,-3-5 3-3,2 0-1 2,-3 2 3 4,-6-5 0-5,1-6 1 0,6-12-2 0,-2-11 2 3,-6-10-1-2,0-8 0 2,-4-11 2 2,-4-6 3-9,1-4-2 8,-7 1 3-4,7 4-4 0,-12 1 4 4,2 1-6-4,-3 4 7 4,0 3-4-5,4-9 1 5,-4-6-3-5,0-5 2 6,0-9-2-6,0 2 1 1,0 5 2 4,0-8-4-4,0 8 2 0,0 0-1 3,0 5 1-1,-14 2-2 0,-6 11 0-2,2 13 0 4,-5 13 0-5,6 13 0 3,-7 8-1 1,-5 4 1-2,2 3-2-1,-5 1 1 3,3 0 0-3,0 4-3 2,6 7-8 0,5 2-36-1,13 3-74-1,5 5-46 4,0 12-67-4,0 0-304 2</inkml:trace>
    </iact:actionData>
  </iact:action>
  <iact:action type="add" startTime="27755">
    <iact:property name="dataType"/>
    <iact:actionData xml:id="d6">
      <inkml:trace xmlns:inkml="http://www.w3.org/2003/InkML" xml:id="stk6" contextRef="#ctx0" brushRef="#br2">6242 12668 450 0,'0'0'203'6,"0"0"-69"4,0 0-41-4,0 0-56 4,0 0-16-5,0 0 37 6,0 0 9-7,-20-44 0 6,-21 44 0-5,-1 0 2 1,-3 0 1 3,-7 15-22 1,4 12-13-4,-5 3-4 0,9 9-3 1,4 4 1 4,0 0-2-6,4-1-5 3,1 5-8-2,2 10 3 5,1 9 7-5,5 11 2 2,2 9-1-2,-4 8-5 2,9 1-1-2,10 6-9 3,-4 1 5-1,6 4-1 0,-4 1-1-2,5 0 1 4,-2-4 1-4,2-10-4 1,-6-2 1-1,4-9 0 3,-2-1-6-1,3 3 0 0,4 11 0-1,4 10 4 0,0 11-3 0,0 3 1 5,-6-10-1-9,3-1-3 6,3-9 4-3,0 7-4 2,0 4-1-3,-3 2 2 6,3-3-2-5,0 1 0 2,0-3 0-3,0 0 0 3,0-4-2 5,0 2 1-7,-4 1-2 0,1-5 4 0,-7-5-3 5,10-6 2-5,-3-14-3-1,3 0 1 2,0-3 3 3,0-2-1-4,0 4-1 1,3 9 1 3,7-2 1-5,0-1-3 6,-1-4 0-5,-5-10 1 0,-1-8-1 4,-3-5 1-4,2-4 0 0,1-6-2 4,-3-2 0-5,11 4 4 6,-6-1 1-5,-1 3-2 0,5 5-2 2,-2-3-1 1,-3-1 0-4,5-8 1 6,-2-13 1-5,-2-3-1 1,2-5-1-1,-3-3 0 4,3 0 3-4,9 3-1 4,-1-1 3-4,4 4-5-1,4-1 1 6,1 1 0-5,1-1-1 1,4 1 0-1,-1 0 0 4,-5-7 0-4,3-5 0 0,1-3-1 6,2-4 0-7,9-2 1 6,-2-2-1-9,2 3-1 7,-2-3 1 2,-10 0 1-5,-1 0-1-1,4 0-1 6,-1-19 1-6,5-29-5 6,-3-20 0-5,4-13 2 1,-7-12 2-1,9-5 2 2,-12-4 0-2,9 4 0 1,-13 0 2 1,-1-1-4 3,-1-2 2-8,-8-17 0 7,7-13 0-3,-4-10-1 0,-6-8 0 0,5 0 1 3,-5 6 0-4,3 2 0 1,1 17 1-1,-9 18-1 4,11 16 0-4,-4 17 0 4,-3 7 0-4,0 2 0 0,1-5 0 5,-1-12 0-5,-2 0 0 0,2-8-1 5,-5-1 0-6,-1 0 0 2,0 6 2-1,0 5-2 3,0 5 1 1,0 2 0-4,0-1-1 0,-7-2-1 5,-3-13 1-5,7-2 2 0,-1-9-2 0,1 1 2 4,-6 2-1-4,2-3 0 4,-8 0-1-3,-3-6 1-2,6 4-1 6,-1 6 1-5,7 7 0 1,-4 9-1-1,10 2 4 5,0-2-6-5,0 0 5 1,0-3-4 0,-3 3 2 2,-4 3-2-2,-3 3-12-1,2 11-19 5,-7 12-8-5,-1 19-25 0,-5 18-52 2,1 13-54 1,16 0-112-2,-4 10-769-1</inkml:trace>
    </iact:actionData>
  </iact:action>
  <iact:action type="add" startTime="29630">
    <iact:property name="dataType"/>
    <iact:actionData xml:id="d7">
      <inkml:trace xmlns:inkml="http://www.w3.org/2003/InkML" xml:id="stk7" contextRef="#ctx0" brushRef="#br2">3647 14886 183 0,'0'0'446'6,"0"0"-236"2,0 0-74-2,0 0-45 5,0 0-24-6,0 0-9 6,0 0 9-5,22 52-11 0,-16-52-21 6,11-10-1-6,-1-24-12-1,8-6 6 1,-3-7 11 5,1-11-3-5,6-4-4 1,-1-7-14 1,-1 2-4 0,8 0 2-1,-8 2-5 0,8 0 4 1,-2 1-3-1,-1-3 10 2,6-1 4-2,0 6 1 0,2 4-3 0,-2 6-1 3,-3 8-1-3,3 5-5 1,-3 4 3-1,8 5-9 0,0-7-2-2,1 3-6 6,10-2 2-3,-6-3-2-1,14 3 1 0,-1 1 5 0,1 5-1 1,-2 3 0-1,-2 5 1 0,-1 0 3 1,-5 0-6-1,2 0 1 0,-8-1-5 0,12-2 2 2,-2 2-1-3,-7 0 1 2,5 3 6-1,-5 3 0 0,-9 3 4 2,-1 3-8-2,-9 4-1-1,-6-2-3 5,-11 3 1-5,0 4-2 0,-5-1-1 0,-4 3 3 6,-3 0-2-6,0 0 1 1,7 0-2-1,-7 0 4 4,0 0-4-4,0 0 0 1,0 0-4 0,0-6-1 2,-29 0-4 0,-19-2 9-2,-13-4 1-2,-3 0 1 2,5 5-2 5,1 1 1-6,1 1 2 1,2-1-2-1,15 3-2 3,15 0 1-2,9 3-1-1,9 0-3 2,-3 0 3 3,10 0 1-5,-3 0 0 0,0-3 0 1,-1 3 2 4,4 0-2-5,0 0 2 0,0-2-2 1,0 0 3 0,20-2-1 4,8-2 0-5,5 1-1 1,6 2 0 1,-9 0 0 0,1 0-2-2,-5 0 3 0,-12 0 0 6,-6 3 0-7,-1 0 3 1,-7 0 2 1,0 0 2 6,0 23 1-8,0 25 0 2,0 12-6 0,-12 4-1 0,-8-2 3 0,-7-12-4-1,0-8 0 5,4-11-2-4,13-8 0 1,1-9-2-1,8-9 1-1,-2-2-24 5,3-3-32-5,-4 0-35 0,-1 0-56 1,5 0-83 1,-7 0-138 2</inkml:trace>
    </iact:actionData>
  </iact:action>
  <iact:action type="add" startTime="30907">
    <iact:property name="dataType"/>
    <iact:actionData xml:id="d8">
      <inkml:trace xmlns:inkml="http://www.w3.org/2003/InkML" xml:id="stk8" contextRef="#ctx0" brushRef="#br2">4311 12838 617 0,'0'0'287'6,"0"0"-109"0,0 0-52 6,0 0-7-7,0 0-17 1,0 0 0 0,26 21-4 7,-44 20-23-9,-13 0-9 2,-14 7-8 1,-7 5-14 3,-9 0-8-2,-3 4-6-2,1-7-10 1,3-7-7 0,9-10-4 4,21-14-3-5,14-6 0 1,12-13-3 0,4 0 2 4,0 0 2-5,0 0-4 0,0 0-3 0,0 0 0 6,0 0-10-6,0 0-14-1,0 0-13 2,0 0-28 2,0 0-30-3,0 0-46 5,0 0-59-5,0 0-152 1</inkml:trace>
    </iact:actionData>
  </iact:action>
  <iact:action type="add" startTime="31299">
    <iact:property name="dataType"/>
    <iact:actionData xml:id="d9">
      <inkml:trace xmlns:inkml="http://www.w3.org/2003/InkML" xml:id="stk9" contextRef="#ctx0" brushRef="#br2">3842 12904 691 0,'0'0'297'5,"0"0"-109"1,0 0-60 1,0 0-30 6,0 0-14-13,0 0 0 12,127 88 3-6,-99-61-18 1,5 5-10 1,6 4-7-1,-1 7-11 0,3-1-14 1,-11-9-9-1,3-7-7 1,-14-12-7-1,-12-9-2 1,-7-5-2-2,0 0-14 5,6 0-45-5,-6-4-35 2,0-26-41-2,0-9-44 1,0 19-115 0</inkml:trace>
    </iact:actionData>
  </iact:action>
  <iact:action type="add" startTime="31686">
    <iact:property name="dataType"/>
    <iact:actionData xml:id="d10">
      <inkml:trace xmlns:inkml="http://www.w3.org/2003/InkML" xml:id="stk10" contextRef="#ctx0" brushRef="#br2">4511 12140 626 0,'0'0'250'6,"0"0"-96"0,0 0-44 5,0 0-46-5,0 0 9 0,0 0 16 5,295-93-18-4,-243 93-3-1,3 0 6 2,-10 25-15-1,10 12-16-1,-17 12-7 8,-8 3-14-14,-4 7-11 12,-14 12-3-5,-5 4-6 2,-7 1-2-3,0-5-1 0,-7-7 1 1,-34-13-1 0,3-3 0 2,-15-15 1-2,-4-9-3 1,-7-15 0 0,-5-9-2-2,4 0 0 2,2-2-20-1,13-31-7 2,19-7-7-3,11 3 0 1,17 1 13 0,3 5 11 4,0 6 15-4,26 5 1-1,12 10 3 1,10 6-1 1,11 4 5-2,15 0 7 5,3 28 9-4,7 12 4-1,-2 2-2 1,4 3 7 0,7-3-1 2,-9-10-16-2,-9-8-10 0,-17-9-4 2,-16-14-2-3,-14-1-1 1,-11 0-19-1,-4 0-59 7,-13-21-59-6,0 4-56 0,0 2-132-1</inkml:trace>
    </iact:actionData>
  </iact:action>
  <iact:action type="add" startTime="34901">
    <iact:property name="dataType"/>
    <iact:actionData xml:id="d11">
      <inkml:trace xmlns:inkml="http://www.w3.org/2003/InkML" xml:id="stk11" contextRef="#ctx0" brushRef="#br3">6222 12609 423 0,'0'0'444'7,"0"0"-264"4,0 0-58-5,0 0-31 0,0 0-19 6,0 0-16-6,0 0-4 0,10-28-4 1,-10 28 1 0,0 0-2 0,0-6 3 5,-10 6-2-6,-18-8 5 1,-8 8-16-1,-7 0-5 0,-4 0-9 1,1 0-1 5,-5 0-7-6,2 8 0 1,8 9-8 0,11-5 3 6,-4 3 1-11,7-2 4 3,-2 4 8 3,9 5 2 1,-5 1-1 2,6 4-7-4,-4 4 4-3,5 4-8 4,-6-1-11 1,1 4-2-4,-6 7 0 4,5 1 0-2,1 6 0 1,6 9 0-1,1 3 0 0,4 5 0 2,1 5 0-2,2-2 0 1,3-5 0-2,0-1 0 2,-1-4 0 3,-3-3 0-9,10 5 0 10,-3-2 0-4,3 5 0-2,0 1 0 1,0 2 0 1,0 1 0-1,0 4 0 0,0 3 0 1,0 4 0-1,0 3 0 0,0-1 0 2,0 1 0-1,0-1 0-1,0 4 0 1,0-2 0-1,0 1 0 0,0-5 0 2,0 2 0-1,0 1 0-1,0 1 0 0,0 4 0 0,0-2 0 0,0 2 0 0,0-4 0 1,0 4 0-1,0-5 0 0,0-1 0 1,0-2 0 0,0 2 0-1,0 9 0-1,0-12 0 2,0 1 0 0,0-10 0-2,0-3 0 7,3-7 0-5,10-6 0-6,-9-4 0 5,-1-5 0 5,0 8 0-5,3 9 0 0,1 14 0 0,-2 1 0 0,3-5 0 0,-5-7 0 1,-1-15 0-1,1-8 0 0,-3-2 0 1,0-3 0-1,0 4 0 0,0-4 0 0,0 1 0 2,4-4 0-3,-4-10 0 2,0-4 0-1,0-8 0 5,6 6 0-9,-6-3 0 7,3 1 0-3,1 2 0 0,2 9 0 0,-5-2 0 0,-1 10 0 0,9 14 0 6,-6 2 0-11,1-2 0 9,-4-11 0-4,5-10 0 0,-5-6 0 0,0 0 0 1,7 1 0-1,-6-2 0 1,9-1 0-1,-7-7 0-1,7 4 0 1,-2-8 0 1,0 6 0 6,4 3 0-14,5 5 0 8,2 2 0 5,4 4 0-6,-1-5 0-4,-3-3 0 5,-2-12 0-1,-1-4 0-1,8 0 0 2,-4 1 0 5,13 1 0-6,-2-1 0-5,9 4 0 11,-4-4 0-5,5-6 0-1,-2-2 0-5,-1 0 0 11,-2 0 0-7,-6 0 0 1,11-10 0 0,-2-13 0-1,2-8 0 1,-1-8 0 2,1-18 0-4,0-7 0 4,-7-15 0-1,-3-11 0 0,-5 4 0 0,-1 0 0 1,-5 9 0-1,0 4 0 1,-1-4 0-6,-6-4 0 5,-1-16 0-1,-2-6 0 0,-7-4 0-1,-3-5 0 3,0 5 0-2,0 0 0 6,0 2 0-11,0-3 0 10,0-4 0-4,0-3 0-1,0 5 0-1,0 3 0 1,0 8 0 1,0 10 0-2,0 5 0 2,0 5 0-1,0 0 0 1,0 17 0-1,0 1 0 0,0-1 0 1,0 0 0-2,0-3 0 2,0-3 0-2,0-4 0 2,0-9 0 5,0-11 0-5,0 0 0 0,0 0 0-6,0 1 0 6,0 4 0-1,0 5 0 1,0 4 0-1,0-7 0 5,0-3 0-5,0-4 0 0,0-3 0 0,0 3 0-1,0 0 0 2,0-5 0-1,0 7 0 0,0 1 0 0,0-4 0 2,0-2 0-2,0-3 0 0,-3 7 0 0,-7 10 0 0,10 16 0 1,-8 17 0-2,5 7 0 2,-7-2 0 0,0 0 0-2,-10-4 0 2,-9-12 0 6,4-3 0-11,-1-2 0 3,-4 7 0 2,11 20 0 1,15 15 0-1,-1 17 0-1,5 5-32 1,0 0-72-2,0 0-38 2,0 5-86-1,7 17-203 0</inkml:trace>
    </iact:actionData>
  </iact:action>
  <iact:action type="add" startTime="36988">
    <iact:property name="dataType"/>
    <iact:actionData xml:id="d12">
      <inkml:trace xmlns:inkml="http://www.w3.org/2003/InkML" xml:id="stk12" contextRef="#ctx0" brushRef="#br3">8770 10455 406 0,'0'0'206'6,"0"0"-38"0,0 0-31 2,0 0-44 4,0 0-19-5,0 0-3-1,0 0-17 1,-20-123 8 0,-18 121-2 8,-5 2-10-15,-8 0-12 7,-6 2-11 0,1 27-6-1,-1 4-3 3,12 4-5 2,-10 6-1-3,15 7 3 0,-1 4 10-6,1 7 3 13,13 10 2-12,3 7-6 2,-2 9 2 3,16 12 0 1,-4 10 0-1,12 3 2 0,2 6-8-1,0 6 4 0,0 0-5 0,0 5-3 1,0-4 0 3,0-2-4-4,0-5-1 0,0 3-5-3,0 2 6 4,0 6-1-1,0-1 1 2,0-6-1-1,0 0 4-1,0 5 0 1,0-4-4 0,0 0-2 0,0-2-8 0,-8 0 3 0,-2 5 2 0,7 4-4-6,-1 7 4 6,1 1 3 0,3-1-4 1,-6-5 0-1,6-4-1 0,-4-5-2-1,4-2 1 1,-6 0-2-1,2 0 1 1,-9-3-2-1,-3-6 0 2,9-5 1-2,-7-3 1-3,13-2 0 4,-2 1-2 0,0-2-1-2,3-4 1 1,0 1 1 2,0-1 1 6,0 1-1-15,0 1-1 7,0-6 2 1,0-1-2 0,0 2 0 0,0-8 1 0,0-2 2-1,0-5-3 1,0 0 2 0,0 5-2 0,0 2 0 0,0-5 0 0,0 0-1-1,0-11 2 2,0 0 0-5,0-12 0 3,0-3-1 0,0-8 0 0,0-4 0 0,0-4 2 3,3 0-1-3,1 3-2 1,-1 12 2 0,8-7-3-1,-4 1 4 0,-4-8 1 1,7-10-3-1,-4-10 0 1,4 2 0 0,-6-7 2 0,2-1-1-1,7 3 2 0,-3 1-3 0,3 6 1 2,2-1 0 0,-2-6-1-1,3-4 0-6,-2-8 0 5,14-5 0 6,11 0 0-5,14 0-3-6,10 0 1 7,-5-17 2-3,-2 4 0 3,-12 8-1-2,-8-2 1 0,-8 5 0 0,-8 2 0 3,3-6 0-3,2 1 0 0,7-7-1 0,1-3-1 2,-1-9 1-2,4-6-2 2,0-2 3-2,-8 2-3 3,4-9 2-7,-5-10-1 6,7-4 1-3,-7-20 0 3,12-9-1 0,-8-25 0-1,-1-22 2-4,-1-11-3 4,-4-1 5-2,1 14-3 3,-4 13 1 1,-4 4 0-2,0-3 0-4,-5-6-2 3,-3-10 2 2,3-13 0-1,-9-12 0-1,-1-11-2 0,6-3 1 1,-9 14 0-1,3 15 1 0,-2 27 0 0,7 20 0 1,-8 11 0-1,0-4 1 0,0-13-1 1,0-12-1-1,0-13 0 1,0-10 1-1,0-16-1 0,0-11 1 1,0-5 0 6,0-3 0-14,0 15 0 9,0 25 0-2,-9 14 0 2,-3 18 0-2,12 12 1 1,-4 0-2 0,-3 0 1-1,-5-6 0 1,-5-9 0 0,-4-10-1 0,-2-9 1-2,0-11 0 2,-10 3-1 1,2 13 1-1,1 12 0 1,4 14 1-6,5 6-2 3,4-8 1 2,1 7 0 0,9-4 1-1,-3 2 0 1,7 5-1 0,0-5 1 0,-6 0-1 0,-4 3 1 0,-3 7-2 0,6 19 0-1,1 6 1-3,2 2 1 11,3 1-1-13,-5-2-1 5,9 4 1-1,0 0-1 2,-1 4-2 0,-2-8-36 0,-4 0-45-2,-2-3-26 2,4 6-103 0,5 34-83 0,0 0-730-1</inkml:trace>
    </iact:actionData>
  </iact:action>
  <iact:action type="add" startTime="39071">
    <iact:property name="dataType"/>
    <iact:actionData xml:id="d13">
      <inkml:trace xmlns:inkml="http://www.w3.org/2003/InkML" xml:id="stk13" contextRef="#ctx0" brushRef="#br3">6462 13001 388 0,'0'0'315'12,"0"0"-190"-5,0 0-21 1,0 0-19 0,0 0-1 0,0 0 9-1,0 0 8-6,54-192-18 12,-21 127-16-6,2-8-5 0,6-9-5 2,-2-2-14-1,13-6-12-6,-3 0-3 6,11 1-6-2,6-4-4 3,1 2 5-1,13-1-1 1,-3 5 1-1,-5 9 2 1,5 6-2-1,-6 14-6-4,-6 10 0 2,-5 6-4 3,-2 3-6-1,-8 9-3 0,7-2 0 0,-5 3 1 1,-1 2-2 0,0 1 3-5,-12 7-5 2,-7-1 3 3,-3 3-3-1,-9 4 1 1,0-1-2-2,-13 5 0 1,-7 3 2 0,9 6-1 0,-6-3 2-6,-3 3-2 11,1-2 3-4,2 2-4-1,0-3 3-8,2-1-2 8,0 4 1 1,-5 0-1-2,0 0 2 1,0 0-2-1,0 0-1 1,0 0-1 0,0 0-5 0,-5-8 1 0,-23-5 0 0,-12-4 5 0,-7 0 2-5,-2 2 0 6,1 8-2-1,-3 0 0 1,2 4 2 0,-2 1-1-7,8 2-2 13,4 0 3-13,14 0-4 4,9 0 2 2,9 0 0 0,7 0 0 0,0 0 1-1,0 0 2 0,0 0-3 1,0 0 6 0,20 0 1-1,31 0-7 1,18 0 0-1,0 0-1 1,7 0 1-1,-3 0 0 1,-14 0-1 0,-8 0 2 1,-13 0 0-1,-19 0-1 2,-15 0 3-8,-4 0-1 5,0 2 13 0,0 33 2 1,0 9-11 0,-23 13-4 1,-14 0-1-1,8-10 5 0,0-2-4 1,6-9 4 1,6-10-4-10,11-10-1 10,2-6-1-2,4-8 0 0,0 1-3-1,0-3-26 1,0 0-37-1,0 0-43 2,0 0-52-1,0 0-68 0,0 0-118-1</inkml:trace>
    </iact:actionData>
  </iact:action>
  <iact:action type="add" startTime="40991">
    <iact:property name="dataType"/>
    <iact:actionData xml:id="d14">
      <inkml:trace xmlns:inkml="http://www.w3.org/2003/InkML" xml:id="stk14" contextRef="#ctx0" brushRef="#br3">6152 10890 277 0,'0'0'580'14,"0"0"-369"-14,0 0-54 8,0 0-74-1,0 0-30 1,0 0-8 7,0 0-3-14,-135 264-11 6,92-203-10 1,7-4-4-1,-1-12-9 1,14-11 1-1,6-15-6 1,13-11 1 0,4-5-3 0,0-3-1 0,0 0 0-1,0 0 0 1,0 0-12-1,0 0-42 1,0 0-33-1,0 0-56 0,0-11-23 1,0-3-86 0,0 2-201-1</inkml:trace>
    </iact:actionData>
  </iact:action>
  <iact:action type="add" startTime="41333">
    <iact:property name="dataType"/>
    <iact:actionData xml:id="d15">
      <inkml:trace xmlns:inkml="http://www.w3.org/2003/InkML" xml:id="stk15" contextRef="#ctx0" brushRef="#br3">5887 10985 609 0,'0'0'267'10,"0"0"-107"-10,0 0-39 7,0 0-41 2,0 0 4-1,0 0-21 0,175 148-2-1,-143-105-19 1,-4-7-7-1,-8-10-20 2,-4-7-9-1,-6-14-6 1,-7-1 0-2,1-4-16 0,-1 0-30 3,0 0-18 1,-1-4-57-11,-2-6-60 7,0-4-173 1</inkml:trace>
    </iact:actionData>
  </iact:action>
  <iact:action type="add" startTime="41652">
    <iact:property name="dataType"/>
    <iact:actionData xml:id="d16">
      <inkml:trace xmlns:inkml="http://www.w3.org/2003/InkML" xml:id="stk16" contextRef="#ctx0" brushRef="#br3">6344 10240 651 0,'0'0'251'7,"0"0"-97"0,0 0-59 1,0 0-46-1,0 0 7 0,0 0 18 1,69 296-11 0,-50-212-13 0,-7 0-4-1,6-5-1 1,-3-6-10 0,-8-12-17-1,5-10-7 1,-5-14-9 0,-7-15-2 0,6-13-1 0,-6-9-14-1,10 0-38 1,-6 0-35-1,6-23-29 1,1-5-50-1,-11 11-78 1,0 6-444-1</inkml:trace>
    </iact:actionData>
  </iact:action>
  <iact:action type="add" startTime="41991">
    <iact:property name="dataType"/>
    <iact:actionData xml:id="d17">
      <inkml:trace xmlns:inkml="http://www.w3.org/2003/InkML" xml:id="stk17" contextRef="#ctx0" brushRef="#br3">6797 10939 489 0,'0'0'299'7,"0"0"-115"0,0 0-89 2,0 0-54-2,0 0-24 1,0 0-11-1,28 0-3 1,-28 0-2 0,0 0-1 0,0 0 1-1,0-13 0 1,0-9 1-1,0 0 1 0,0 4-1 1,0 8-2-1,0 10 0 1,0 0 0 0,0 0-1-1,0 0 1 0,-3 2 2 1,-6 11 1-1,-2 4 2 1,11-3 5-1,-2-5 2 2,2-4 2-2,0-2-2 1,0-3-7-6,0 0-5 14,0 0-3-16,5 0-28 8,5 0-19 0,-7-8-10 0,-3-2-45 0,0-3-249 0</inkml:trace>
    </iact:actionData>
  </iact:action>
  <iact:action type="add" startTime="42502">
    <iact:property name="dataType"/>
    <iact:actionData xml:id="d18">
      <inkml:trace xmlns:inkml="http://www.w3.org/2003/InkML" xml:id="stk18" contextRef="#ctx0" brushRef="#br3">7447 9853 485 0,'0'0'256'9,"0"0"-49"-3,0 0-71 2,0 0-42 0,0 0-42-1,0 0-4 1,71-18-8 0,-71 18-6-1,-18 9-8 1,-21 14-1 0,-6-2-5-7,-11 5-1 13,-17 0-5-12,5-4-8 5,-4 0-3 1,3-2-2 0,13-6-2 0,12 0 1 0,11-8 0 0,26-1-1-1,4 0 2 0,3-5 1 1,0 0-2 0,0 4 4 0,0-4-3 0,0 3 2-1,0 5 0 1,0 9-1 0,0 12 5-1,0 6-7 1,7 12 1-1,6 9 0 1,-3-4 2 2,6-1-2-10,-14-8 4 8,12-18-1 0,-12-12-1 1,-2-6 1-1,3-7 0 1,10 0 2-2,10 0 0 1,10 0 14 0,15 0-18 0,-2 0 1 0,11 0-3 1,-6 0 0-8,-3 0 0 7,-5 0-1 0,6 4 1-2,-15 14 0 3,-5 1 4-1,-12 4 6 0,-7 1 6 0,-8 2-11 0,-2 3-2 0,0-2-2 0,0 2-1 0,-18 1 1-6,-8-2 0 7,-1 1 0-1,-7-9 1-1,1-7-2 4,5-7-3-3,-5-6-2-2,6 0-35 3,-13-3-33-1,7-21-65 0,21 7-103 1,1 14-705-9</inkml:trace>
    </iact:actionData>
  </iact:action>
  <iact:action type="add" startTime="45143">
    <iact:property name="dataType"/>
    <iact:actionData xml:id="d19">
      <inkml:trace xmlns:inkml="http://www.w3.org/2003/InkML" xml:id="stk19" contextRef="#ctx0" brushRef="#br1">8830 10411 464 0,'0'0'265'8,"0"0"-116"0,0 0 7-1,0 0-10 1,0 0-30-1,0 0-22 1,0 0-19 0,15 12-17 0,-15-12-10 0,0 0-13 0,0-12-7 0,-7-6-1 0,-29-6 2 0,-13 9-10-1,-2 2-8 1,-3 9 1 1,-5-3 1-8,1 7 2 7,9-2-5 0,-5 2 4 0,16 0-1 1,5 0-5 1,4 0 0 2,9 0-2-12,2 0 2 7,8 0 5 2,-6 0 6-1,2 13 12 1,-5 13 6-6,-4 8-8 6,5 7-3 0,4 8-9-1,-7 1-2-3,3 7-10 3,0-1-1 1,2 6 4-1,-1 3-7-5,7 8 6 7,0-1 1-3,-1 2-8 1,3 3 0 2,3 0 0-2,3 7 0 1,2 4 0-7,0 1 0 5,0-2 0 1,0-1 0 1,0 2 0-1,0-1 0 1,0 3 0 0,0 3 0 0,0 0 0-9,0-1 0 8,0 8 0 1,0 3 0 0,0 2 0-1,0-4 0 1,0-3 0-6,0-9 0 7,0 2 0-6,0-5 0 4,0 7 0 0,-2 3 0 0,-10 7 0 2,8 2 0-2,-3 3 0 2,1 5 0-8,3 3 0 5,-4 5 0 2,4 5 0-1,-3 4 0 1,2-3 0-5,1-4 0 2,2-10 0 6,-5-4 0-4,-4-3 0-4,-1-5 0 2,-2 7 0 4,-3-11 0-2,9 2 0 2,-6-13 0-1,-4-3 0-6,12-8 0 3,0-6 0 3,0-2 0 0,5-3 0 0,0 5 0 1,0 8 0-10,0 2 0 9,0 2 0 2,0-3 0-1,-6-3 0-10,6-6 0 9,0-10 0 2,0-2 0-3,0-4 0-6,0 0 0 6,0-1 0 1,0 2 0 0,0 10 0-1,0 0 0 1,0 3 0-6,0-3 0 5,0-7 0 0,0-10 0 0,0-7 0 1,0-6 0 0,0-6 0-7,6 3 0 5,-6-1 0 4,5 7 0-4,-5 2 0 2,3 0 0-1,1 8 0 1,-4 3 0-5,0 6 0 3,3 1 0 2,5 1 0 0,-6-7 0-1,5-9 0-6,-4-10 0 7,3-2 0-1,-2-8 0 1,-1 0 0 0,0 9 0-6,-2 3 0 6,11-3 0-1,-8-2 0 1,-1-8 0-1,2-4 0 1,0-5 0 0,6 0 0-9,-9-5 0 10,12 14 0-2,-6-4 0 1,11 2 0-1,-2 6 0 0,4 0 0-4,8-5 0 2,-6-1 0 4,2-4 0-1,1-1 0-4,3-1 0 2,-2 0 0 4,-2-6 0-8,8 2 0 5,-1-1 0 1,3-5 0-1,5-3 0 1,1 0 0 0,8 0 0 0,-2-20 0-9,2-2 0 8,-8-1 0 1,-11 9 0-1,-10 4 0 1,1 0 0-1,-1 0 0 1,3-2 0-7,8-5 0 5,-4-5 0 4,9-6 0-6,-4-12 0 3,0 1 0-1,0-10 0 2,-4-3 0 1,-5-2 0-7,-6 7 0 4,3-4 0 3,-1-2 0 1,-6-12 0-8,-4-8 0 4,7-11 0 3,-12 0 0-1,8-4 0 0,-8-4 0-9,8 11 0 9,-8-1 0 1,1 1 0-1,-3 0 0-1,1 0 0 0,-3-1 0-5,0 0 0 5,0-4 0-1,0 2 0 1,0 0 0 1,0 5 0 0,0 6 0-1,0 9 0-6,-3 2 0 7,1 8 0 0,-3-1 0 0,2-2 0 0,2 0 0 0,-8-1 0-6,9-4 0 3,0-3 0 4,0-5 0-1,0-1 0 0,0 5 0-8,0-5 0 7,0-2 0 1,0-5 0-1,0-7 0 1,0-5 0 0,0 0 0-5,0-5 0 3,0-6 0 2,0-6 0-1,0 6 0 2,0 10 0 0,0 7 0-10,0 12 0 8,0-2 0 2,0 5 0-1,0-8 0-7,9 1 0 7,0-7 0 0,-7-14 0 0,1-4 0-1,-3 0 0-5,0 9 0 6,0 13 0-1,0 15 0 1,0 10 0 1,0 3 0-7,0 3 0 4,0-9 0 2,0-9 0 0,0-20 0 0,-3-8 0-6,-8-10 0 4,-2 1 0 2,-3 6 0 0,9 16 0-1,-5 8 0-4,12 1 0 3,-4 12 0 2,4 1 0 0,0-5 0 0,0-1 0-5,0-12 0 3,0-13 0 4,0-8 0-7,0 1 0 3,0-2 0 2,0 11 0-1,0 16 0 1,0 1 0 0,-3 4 0-6,1-4 0 6,-9-8 0 0,6-5 0 0,-2-11 0-6,-2-10 0 6,9 1 0-1,-4 1 0 1,4 15 0 1,-3 20 0-8,3 24 0 6,0 16 0 5,0 11 0-8,0 7-2 2,-1 10-98-1,-2-3-46 0,-6 3-56 4,9 0-36-2,0 0-288 0</inkml:trace>
    </iact:actionData>
  </iact:action>
  <iact:action type="add" startTime="47605">
    <iact:property name="dataType"/>
    <iact:actionData xml:id="d20">
      <inkml:trace xmlns:inkml="http://www.w3.org/2003/InkML" xml:id="stk20" contextRef="#ctx0" brushRef="#br1">11417 8173 509 0,'0'0'243'7,"0"0"-108"1,0 0-42 0,0 0-39 0,0 0 2 1,0 0 10-1,0 0-21 2,-142-110-1-10,80 106-5 9,1 4-1-1,4 0 6 0,1 0-15 0,12 8-4 1,-1 6-3-1,-7 1-11 1,9 2 2-8,6 6-5 7,5 4 6 0,0 13 5 1,15 4 5 0,-3 13 17 0,15-1-10-5,-9 8-2 3,10 4-1 2,-5 3-2 0,-3 5-7-5,5 3-4 5,-3 7 2 0,4 4-5 0,2 6 0 0,1 2 2-7,3 3 2 5,0 5 0 2,0 3-2 1,0-3 0-1,0-5-1-8,0-3 6 7,0-4-6 1,0-2 2-1,0 4-6 1,0 8 4 0,0 5-1 0,0 3-2-7,0-3-2 5,0 5 1 3,0-3-2-2,0 7 1 1,0 0-2-6,0 1-4 4,-6-4 0 2,-3-3 3 1,-7-1-1-2,0-9-3-5,9-5 5 5,-9-5-5 0,12-3 4 1,-8 3-5 1,11 0 3-6,1 3-3 3,0 4 2 3,0 2 0-1,0 9-2-6,-3 0 1 7,3-5 0-2,0 0-1-4,-4-7 0 3,4-6 0 2,-6 5 2 4,0-5-2-2,2 4 0-11,-1 2 0 8,-6 4 1 0,9-5-1 1,-3-4 0-6,0 1 1 5,2 0-1 0,3 0 1 0,0 0-1 2,0 3 0 0,0-5 1-10,0 1-1 9,0-1 1 0,0-4-1 0,0 0-1-7,0-4 1 7,-6-3 0-1,6-5 2 1,0 0-4 0,0 6 2 0,0 4 0-1,0 1 0-6,0-3 0 6,0-8 0 0,0-6 0 2,0-1 0-2,0-3 0-5,0 11 1 4,0 4-1 2,0 6 0 0,9 6-1 2,1-4 1-9,0 2 0 6,-5-4 1 0,-2-8-1 0,-3-5 1 1,4 3-1 0,-4 4 1 0,6 5-1-9,0-5 2 9,1-6-6 0,-7 1 5 0,10 3-1 0,-4 0 0-1,-5-12 0-5,11-5 3 4,-8-8-3 2,3-19 0-1,-7-6 0 1,6-1 0 1,-1 0 2-10,-2 6-2 9,1 2-2 1,-1 1 2-1,10 0 2-7,0 2-1 7,-3 5-2-1,-6 1 0 1,12-2 0 0,-11-7 1 0,2-1 0 0,-6-8 0-8,2-7 0 7,2-1 0 0,-2-2 0 2,-3 1 0-1,13 4 1-7,-9 7 0 6,9 1 0 1,3 4-2-1,-5-4 0 2,4-5 1-2,-11-1 0-5,6-8 0 4,-2 1 0 2,-2-6 1 2,-5 2-1-2,12-3 0-7,-6 7 0 5,5 0 0 2,-5 4 0 1,9-4-1 0,-12 3 1-10,14-6 0 10,-10-8 0 1,4 0 0-2,3-1 0-9,-1 1 0 9,-1 1 1 1,5 3-2-1,5-4 1-8,6-5 0 10,-5-1-3-4,0 0 2 2,0 0-1 1,12 0 0-8,-2-13-4 6,8-23 1 1,-2-6 1 2,1-6 2-8,2-6 2 4,-2 6-3 4,0-2-1-8,-8-1 2 4,6 3 0 4,-8 1 0 1,6-9-4-12,-14-1 3 10,14-7-1 0,-17-10 3-5,0 2-3 2,1-16 3 4,-8-4 1-8,-3-7-1 4,3-2 0 6,-9 3 1-10,-1-1-3 4,7 7 4 3,-3-4-2-1,-4 7 2-6,10-4-2 6,-7 0 0-2,-4-14 1 2,6 0 0 0,-8-13-2 0,0-8 1 0,0 2-2-9,0 12 2 8,0 16-4 1,0 13 3 0,0 7 0 1,0 1-1-8,-13-7 1 5,-3-10 1 3,13-14-1-1,-4-13 2 0,7-11-1 2,0-5 0-11,0-7-1 9,0 7 4 0,0 10-3 0,0 14 2-7,0 14-1 6,-10 7 0 2,7 4 0-1,3-4-1 1,-4-1 2-10,-3-5-2 9,-2-9 2 1,2-5-1-1,-6 3 0-6,1 1 0 4,0 9 0 4,-5 12 0-2,14 8 0-7,-1 10 0 7,4 2 0 0,0-4 1 0,0-8-1-7,0-10 1 8,0-12-1-3,0-9 0 2,-10-10-1 1,-9-8 1-7,7 11-1 5,-4 7 2 1,3 12-1 2,10 9 0-9,-1 7 1 6,4 5-1 2,0-1 0 0,0-4-1-8,-3 3 1 6,-7-8 0 2,7-1-1-1,-4-3 2-6,-6-5-1 5,13 9 0 2,0 8 0-1,0 11 0-5,0 17 1 4,0 7-1 1,17 8 1 0,-1 2 0-5,0 0 0 3,-4 0-2 2,1-5 2-3,-6-11-3 2,2-7 5 1,-7-7-5 1,-2-10 2-9,0-1-1 8,0 2 0 0,0 2 1 1,0 9 1-7,0 0 0 5,5-2-1 2,1-7 0-1,-5-6 0-6,-1-11 0 5,0-6-1 2,0 5 2 0,0 8-1-8,0 6 0 6,0 11 0 2,0 20-1-1,0 7 2-4,0 15-2 2,0 5 1 3,0 8 0-1,0-2-33-8,0-4-57 8,0-11-53 0,-20-10-33 1,8 26-64-7,1 3-207 6</inkml:trace>
    </iact:actionData>
  </iact:action>
  <iact:action type="add" startTime="50595">
    <iact:property name="dataType"/>
    <iact:actionData xml:id="d21">
      <inkml:trace xmlns:inkml="http://www.w3.org/2003/InkML" xml:id="stk21" contextRef="#ctx0" brushRef="#br1">8753 10305 438 0,'0'0'157'8,"0"0"-19"1,0 0-37 0,0 0-38 1,0 0 3-10,0 0-16 8,0 0 3 0,53 49 10 2,-37-56-5-2,0-12 6 3,-1-10-3-11,11-2-7 9,-12-6-15 1,12-7-10 0,-5-1-8-10,2-5 0 10,0 1-1 0,10 2-1-1,-5 0 4-9,5-2 4 10,-2-3 5 1,8 3-7 0,-1-7-4-11,2-2-8 10,-4-6 0-1,4 3-4-4,-10 6 3 3,5 1-5 2,-3 9 6-6,-8 6-3 4,-3 7 1 2,5 4 2-1,-6 2-2-5,9-1 4 4,3-3-3 2,4 3 2-7,0 0-3 5,1 0 4 2,-6 2-4-7,3 6 0 6,2-2-7 2,-6 4 0 1,11-1 0-12,-2-1-2 11,-1-1 2-8,14 0-2 5,-6 0 2 2,-4-2-3-7,14 3 2 7,-9-1 1 0,14 0 0-5,-4 5 3 3,-11 6-4 2,-2-1 4-1,-14 7-3-5,3-2 8 3,-14 5-4 3,-7 0-1 0,1 0-2-10,-9 0-4 9,-4 0 0 1,3 0 1-1,6 0-2-1,-9 0 1-6,3 0-2 6,-3 0 1 1,0 0-2 0,0-7-5 0,-29 2 7 0,-22-6 0-6,-10 0 2 4,-11 3-1 4,12 2 0-8,-4 6 0 5,8 0 0 1,11 0-1 0,6 0 0 1,8 0 0-7,4 0-2 5,11 0 2 1,10 0-1 0,-1-3 0 0,7 3 1-9,-2-3 0 9,2 3 0 0,0-3 0 0,0 1 0 0,0-1 5-8,21 1-4 7,11-2 1 2,7 1-2 0,1 0-2 0,10-2 2-10,-18-1 0 10,7 2 1 0,-9 0 0 3,-1 4 0-13,-7 0 1 9,-2 0 0 1,-1 0 2-10,1 0 0 11,-4 19 0 2,-14 11 1-13,9 6 1 10,-11 3-1 0,0 5 0-6,0 4 5 3,-13-3-2 3,-6 0 3-1,-1-8-9-7,3-10 0 7,4-2 0 1,0-8-1-6,8-7-1 4,-3-1 0 2,6-8-3-1,2-1-18 0,0 0-48 0,0 0-45-9,-3 0-56 9,0 0-46 1,-1 0-189 2</inkml:trace>
    </iact:actionData>
  </iact:action>
  <iact:action type="add" startTime="52319">
    <iact:property name="dataType"/>
    <iact:actionData xml:id="d22">
      <inkml:trace xmlns:inkml="http://www.w3.org/2003/InkML" xml:id="stk22" contextRef="#ctx0" brushRef="#br1">8569 8824 749 0,'0'0'201'9,"0"0"-85"-1,0 0-29 2,0 0-33 1,0 0-3-11,0 0 5 9,0 0-8 1,-121 180-12-2,85-126-2-8,1-2-9 9,5-3-9 1,4-8-6 0,5-10-6-9,8-11-4 8,9-11 2 1,4-9-2 0,0 0-11-9,0 0-22 9,0-9-10-1,0-18 13 0,0-1-47 0,0-2-33-8,0 6-48 8,0 15-129 0,0 1-314 0</inkml:trace>
    </iact:actionData>
  </iact:action>
  <iact:action type="add" startTime="52642">
    <iact:property name="dataType"/>
    <iact:actionData xml:id="d23">
      <inkml:trace xmlns:inkml="http://www.w3.org/2003/InkML" xml:id="stk23" contextRef="#ctx0" brushRef="#br1">8296 8807 527 0,'0'0'220'8,"0"0"-75"1,0 0-37 1,0 0-20 1,0 0 4-11,0 0-2 9,173 148 0-1,-134-106-24 2,-3 2-17-8,-3-14-13 6,-8-5-17 2,-2-7-9 0,-7-10-10-7,-9-3 0 5,-2-5-8 5,0 0-17-13,-2 0-37 11,-3 0-53-2,0 0-51-7,0 0-73 6,0-11-276 1</inkml:trace>
    </iact:actionData>
  </iact:action>
  <iact:action type="add" startTime="53106">
    <iact:property name="dataType"/>
    <iact:actionData xml:id="d24">
      <inkml:trace xmlns:inkml="http://www.w3.org/2003/InkML" xml:id="stk24" contextRef="#ctx0" brushRef="#br1">9070 8155 531 0,'0'0'257'9,"0"0"-85"0,0 0-55 0,0 0-43 0,0 0-2-9,0 0 18 9,0 0-15 0,52 321-19-1,-50-238-15 1,-2-8-6 1,0 0-17-9,0-19-6 7,0-17-9 1,0-14-1 0,0-10-2 2,0-13 0-11,0-2-7 9,0 0-29-1,0 0-31 1,7-13-38 1,6-16-63-9,-13 12-72 8,3 3-405 0</inkml:trace>
    </iact:actionData>
  </iact:action>
  <iact:action type="add" startTime="53445">
    <iact:property name="dataType"/>
    <iact:actionData xml:id="d25">
      <inkml:trace xmlns:inkml="http://www.w3.org/2003/InkML" xml:id="stk25" contextRef="#ctx0" brushRef="#br1">9475 8610 364 0,'0'0'379'9,"0"0"-213"0,0 0-86-8,0 0-54 8,0 0-8 0,0 0 5 0,-44 71 3 0,28-56 4 0,13-12 3-8,3-3 4 7,0 0-1 1,0 0-7 0,0 0 9 2,19-11-22-1,12-11-16-10,-11-3 0 9,-1 1 1 0,-15 9-1 1,0 3 0-10,-4 7-1 9,0 2 1 0,0 3-2 1,0 0 2 0,0 0 0-10,-4 0 9 8,-12 7 14 2,9 6 5-1,-3 2-2 0,10-5-3-8,0-3-5 8,0 3-12 0,0-7-4 0,0-3-2 0,0 0-16 1,16 0-41-10,-3-17-17 8,-5-16-49 2,-8 16-104-1,0 0-455-8</inkml:trace>
    </iact:actionData>
  </iact:action>
  <iact:action type="add" startTime="53955">
    <iact:property name="dataType"/>
    <iact:actionData xml:id="d26">
      <inkml:trace xmlns:inkml="http://www.w3.org/2003/InkML" xml:id="stk26" contextRef="#ctx0" brushRef="#br1">9509 7891 502 0,'0'0'255'8,"0"0"-105"4,0 0-57-4,0 0-37-8,0 0 7 9,0 0 8 1,132-44-9-1,-101 44-1-8,9 0-19 8,4 0-1 1,6 0-13-2,-3 0-8 3,-9 0 3-11,-2 4-10 9,-10 9-2 0,1 2-4 0,-3 2-3 1,-17 13 0-9,4-4-4 7,-11 12 0 2,0 9 0-1,0-5 0 1,-29 0-2-10,-1-10 2 10,1-13 0-1,6-8 0 2,16-2 0-11,-4-7 0 10,11 1 0 0,0 0 2 0,0 2-1-10,0 10-1 9,3-1 0 1,25 3-3-1,1 3 1-7,11 0 1 6,-6 5 1 3,2-1 0-2,-8 4 1-6,-8 6-2 5,-10-2-1 2,-7-4 2 1,-3-6-1-11,0-8 0 10,0-11-6 0,-20-1-2 1,-9-2-2-11,5 0-18 9,-5 0-26 2,-2 0-44-8,20 0-54 5,1 0-176 2</inkml:trace>
    </iact:actionData>
  </iact:action>
  <iact:action type="add" startTime="54645">
    <iact:property name="dataType"/>
    <iact:actionData xml:id="d27">
      <inkml:trace xmlns:inkml="http://www.w3.org/2003/InkML" xml:id="stk27" contextRef="#ctx0" brushRef="#br1">10208 7512 465 0,'0'0'240'9,"0"0"-95"0,0 0-23-8,0 0-42 8,0 0-22 0,0 0 1 0,77-62-12-1,-57 51 8 3,6-1-4-11,5 5-3 9,-1 7-9 2,11 0-1-2,-1 0-16-8,2 0-6 11,-1 21-6 1,-11-2-4-13,-6-2-3 12,-9 3-2-11,-12 4 0 9,-3 3 1 1,0 8-3-10,-3 2 1 8,-28-3-3 2,-7 0 3-1,7-6-2-10,-2-5 1 10,13-1 1 2,1-5-4-12,10-5 2 11,1-4 2 2,8 1 2-13,0 4-1 12,0 1 1-1,20 3-4-11,9 1 4 10,-2-8-3 2,4 7 2-12,-5 0-1 13,-1 3 0-13,-7 3 0 13,-2 3 0 0,-11 2-1-13,5 4 2 4,-10 15-1 5,0-3 0 2,0 6 0 1,-29 4-1-12,-12-7 1 10,1-5-1 2,3-11-1-12,13-11 0 16,5-8-43-16,-1-12-31 14,18 0-53-14,2 0-78 10,0-4-335 0</inkml:trace>
    </iact:actionData>
  </iact:action>
  <iact:action type="add" startTime="60179">
    <iact:property name="dataType"/>
    <iact:actionData xml:id="d28">
      <inkml:trace xmlns:inkml="http://www.w3.org/2003/InkML" xml:id="stk28" contextRef="#ctx0" brushRef="#br4">14891 4812 652 0,'0'0'253'11,"0"0"-111"-2,0 0-30-8,0 0-77 8,0 0-11 1,0 0 13-1,12 162 2 1,-12-106-3-10,-3-2-3 9,-6-7-8 1,8-4-7-1,1-13 2-9,0-10-5 11,0-8-3 0,0-10-2-1,0-2 4-10,0 0-3 9,0 0 5 1,0 0 4 0,0 0 4-10,13 3 1 10,12-3-15-1,14 0-7 3,1 0-1-12,13 0 7 10,-6 0-2 1,17-15 10-9,9-2 3 7,5 3 4 0,2-2-3 4,1 5-2-13,-1 2-1 10,-9 0 0-6,3 4 1 4,-8 2-5 3,7-2-3-9,-10-4 2 6,11 4-4 2,-13-4-2 0,-10 3-4-8,-2 6 6 6,-10-2-1 2,-11 2 1 0,-3 0-2-8,-9 0 1 6,0 0-5 1,-12 0 1 1,7 0-2-1,-9 0-1-8,-2 0 1 9,0 0-1-1,0 0 0 0,0 0-1 1,0 0 0-10,0 0 1 10,0 0-2-1,0 0-1 1,0-13-4-8,0-24-1 6,0-14 7 2,-13-11-1 0,1 0 1-8,-1 3 0 7,7 9 0 1,-4 13-1-7,7 12 1 6,3 16 2 2,0 6-2-8,0 3-1 5,0 0 1 2,0 0 2-1,0 0-2 1,-1 0 0-10,1 15 0 11,0 19 1-1,0 7-1-10,0 0 2 13,0 3-2-2,0 0 0-9,0 1 0 6,0-2 3 2,0-4-3-7,0-9 0 7,0-7-1 0,0-12 1-9,0-5 0 8,0-6 0 0,0 0 0 1,0 0-2 1,0 0 1-11,0 0 0 10,0 0-1-1,-3 4-1 2,-20 1 0-11,-13 0 1 10,-18-5 0 0,-3 0 2-8,-8 0 1 6,-15 0-1 2,-2 0 0-1,-7 0 1 1,0 0 0-10,4 3-1 10,-7 8 0 2,12 4 3-2,9 2-1-9,1-4-2 7,10 2 1 3,13-8 0-11,5-7-1 13,7 0 0-3,11 0-1-10,3 0 0 12,5 0 0-2,12 0 1-9,1 0-2 8,-6 0 3 3,9 0-1-2,0 0 0-10,0 0-1 10,0 0 1-1,0 0-1 1,-1 0-2-10,-2-19 2 10,-4-12 0 0,-6-8 1-7,8-3 0 5,-9-4-1 3,10-1 1-8,-9 0 1 6,2 2-1 0,-2-1-1 1,9 11-3-7,-9 5 3 5,10 8-5 2,-1 9 5-7,1 1-2 6,3 3-1 0,0 4 0 1,0 2-1-9,0 3 1 8,0 0 1 1,0 0 0 0,-2 0 3-9,2 0 2 7,0 0 0 2,0 25 1 0,0 20-3 0,0 14 0-10,0 4 0 10,5-5-2 0,2 1 2 0,3-8 2-10,-4-9-2 11,-5-12 1-1,-1-4-2-8,3-12 3 9,6-5 0-1,-8-4 0-8,7-2 2 7,-3 2 2 1,10-1-1 0,14-1-5-8,6-3 3 6,14 0 0 4,2 0-1-10,18 0 3 7,-2 0 1 1,10 0 0-7,-3 0 1 6,-3 0 1 1,9 0 6 2,-4 0-6-12,6-10 3 11,0-9-3-1,-1 3 0-7,-4-1 5 5,3 5 5 3,-12 4 5-9,-3-1 1 10,-11 6-6-8,-14-2-12 5,-9 3 2 2,-11-2-3-11,-10-2-3 10,2 6-2 1,-11-2 2 0,-1 2-2-11,0 0 4 10,0 0-4 0,0 0 0-8,0 0 0 8,0 0 0-1,0 0 0 2,0 0 0-10,0 0 0 8,0 0 0 4,0 0 0-13,0 0 0 10,0 0 0 1,0 0 0-11,0 0 0 10,0 0 0 1,0-12-4-1,0-15-1-10,0-18-10 10,0-15 13 2,0-8-4-12,0 7 2 10,0 3-6 1,0 4-16-9,0 14-18 7,-13 16-27 1,3 17-44-7,-12 7-62 5,11 12-81 4,7 27-159-10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15:48.27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509">
    <iact:property name="dataType"/>
    <iact:actionData xml:id="d0">
      <inkml:trace xmlns:inkml="http://www.w3.org/2003/InkML" xml:id="stk0" contextRef="#ctx0" brushRef="#br0">3391 17938 858 0,'0'0'215'8,"0"0"-89"-1,0 0-45 1,0 0-54-2,0 0-18 2,0 0-6 1,0 0 15-2,13-189 29 2,-13 119-5-4,-10-1-12 3,-13 2 2 0,-5 7-20 0,5 8-7-2,-3 7-3 2,7 19-1 0,7 5 0 0,2 10-1-2,7 3 1 2,0 10-2 0,3 0 2-2,0 0 0 2,0 0 1 0,0 0-2 0,0 0 4-1,0 0 4 0,0 0 32 2,6 25 35-2,25 21 14-1,8 7-52 2,-2 9-23 0,-3 14-1 0,-12 3-2 1,-4 5 1-2,-5 3-9 2,-10-9-3-3,-3-7-1 3,0-21 1-3,0-6 1 2,0-23-1 0,0-7 0-2,0-11 0 1,0-3-1 0,0 0 2 4,0 0-3-7,0 0 0 4,0 0 0 2,0 0-4-4,0-13 0 0,2-31 1 2,-2-8 5 2,0-19 0-3,0-7 1-1,0-3-1 2,0-5 0 0,-25 9 0 0,-2 3 0-1,-2 18 0 1,1 11 0 0,5 14 0 0,-3 8-2 0,14 7 2-4,-4 0-2 4,3 6 0 0,3 0 2-2,1-2-3 1,1-3 2 2,2-3-8-1,6-6-35-3,0-1-55 4,0 1-39-1,20 16-33-1,11 8-167 0</inkml:trace>
    </iact:actionData>
  </iact:action>
  <iact:action type="add" startTime="7665">
    <iact:property name="dataType"/>
    <iact:actionData xml:id="d1">
      <inkml:trace xmlns:inkml="http://www.w3.org/2003/InkML" xml:id="stk1" contextRef="#ctx0" brushRef="#br0">6078 17758 235 0,'0'0'136'7,"0"0"-10"1,0 0 29-2,0 0-42 3,0 0 18-2,0 0-14-1,73 117-8 2,-72-117-45 1,9-8-18-1,-4-31-7-3,4-26-17 3,-10-11 5 1,0-18-3-2,-10-11 3-1,-26-7 0 2,-5-4-8 0,-8 5-8 2,8 6-1-2,1 20-5-2,9 18-2 2,2 22-1 1,15 17-2-2,1 8 2 0,0 10-2 0,9 3 0-1,1 5 0 4,0 2 1-5,3 0 0 3,0 0 0 0,0 0 4 0,0 17 11-2,0 29 35 2,19 16-8-1,12 30-24-1,10 11-6 2,1 7-3 0,-4 5-2 0,-5-9 0-1,-10 5-2 1,-10-8 3 0,-7 1 1 0,-6-8-7-2,0-9 2 1,0-11-5 1,0-19 1 0,0-27 0-1,0-13-1 1,0-15 0 0,0-2 0-1,0 0 0-1,0-12-2 2,0-40 0 1,0-27 0-2,0-22 2 0,0-11 0 1,0-3 0-1,0 3 1 2,-6-6-1-3,-14-4 1 2,-9-1-1 0,-1-5 0 0,-4 5 1 0,-6 19-2-2,2 20 2 2,8 26-2-1,1 18 1 1,5 20 0-1,7 5-1 1,-2 8 1-1,-1 1-1 1,8 6 0-1,4-4 0 1,5 4 0 0,3 0 0-3,0 0 1 3,0 0-2 0,0 0-1 1,0 0-19-1,0 0-42-3,23 15-29 4,6-3-93-2,-2 1-230-1</inkml:trace>
    </iact:actionData>
  </iact:action>
  <iact:action type="add" startTime="8799">
    <iact:property name="dataType"/>
    <iact:actionData xml:id="d2">
      <inkml:trace xmlns:inkml="http://www.w3.org/2003/InkML" xml:id="stk2" contextRef="#ctx0" brushRef="#br0">8766 17820 425 0,'0'0'185'6,"0"0"-54"1,0 0-38-1,0 0-14 2,0 0-9 0,0 0 3 1,0 0-8-3,4-407-16 1,-4 262-20 1,-4-11 4 1,-34-17-11-2,-11-7-6 0,-12 0-10 1,-9 4 0 0,4 4-3 1,-8 12-2-2,13 17 0 1,1 25 0 0,10 26 0-1,16 28-1-1,10 20 0 3,11 19 0-2,10 17 1 2,3 6 0-5,0 2 0 4,0 0-1 0,0 0 7 0,0 0 20-2,0 2 12 3,16 26 3-1,11 11-19-3,7 7-8 3,6 2 2 0,4 5-7-1,-1 12-4 2,11 14 5-3,-6 15-1 1,1 22 2 1,-6 10-4-1,-4 3-2 1,-11-4 5 0,-11-6-2-1,4 0-2 2,-8 5-1-3,-6 5 0 1,5 9 0 1,-1-7 3-1,-8-10 2 1,3-22-4 0,-6-21 6 0,0-18-6-2,0-21-1 2,0-9-4 0,0-15-1-1,0-13 0 0,0-2 0 1,0 0 2-1,0 0-3 2,0 0 0-3,0-35-1 2,0-29 1 0,-9-14-2 0,-2-16 2-3,-8-20 0 4,-7-20 1-2,1-18-1 2,-14-18-1-1,-2-6 1-2,-2 6 0 2,-5 3-1 0,-4 19 1 0,4 19-1-2,-3 13 1 2,-5 18-1 0,12 7-1 0,4 16 1-2,0 24-2 2,23 17-5 0,11 17 1 0,6 11-1-3,0 6 5 5,0 0 3-3,0 0 0 2,0 46 4-5,19 33-1 4,19 33-1 1,10 23-2-3,7 13 1 2,3 15-1 0,-2 7 7 0,-5 10-3-3,3 1 4 5,-15 0 1-4,0-9 3 2,-14-18-3-1,-10-22 0 0,-10-18-2 2,-5-17-1-1,0-25-5-2,0-25-1 2,0-20 3 0,0-16-2 0,0-11 0-3,0 0-1 3,0-3 0 0,4-50-1 0,-1-28-1-2,3-30-1 3,-6-18 3-1,0-23-1 0,0-13 1-3,0-18 0 5,-31-12-2-3,-12-7-1 0,-12-3-1 2,-3 1-5-4,-6 4-8 4,-7 20-13-1,-3 21-5-1,-4 24-15 2,1 34-27-3,60 101-75 2,7 0-135-3</inkml:trace>
    </iact:actionData>
  </iact:action>
  <iact:action type="add" startTime="19756">
    <iact:property name="dataType"/>
    <iact:actionData xml:id="d3">
      <inkml:trace xmlns:inkml="http://www.w3.org/2003/InkML" xml:id="stk3" contextRef="#ctx0" brushRef="#br1">21743 15875 13 0,'2'0'58'11,"-2"0"-47"-6,0 0-11 4,0 0-4-3,3 0 2 2,-3 6 2 0,0 1 20-1,0 6 55-1,0-6 42 2,0-4-8 0,0 4 5 0,0-7 91-1,0 0 5 0,0 2-51 1,3-2-42 0,1 0-5-2,2 0-13 3,-3 0-28-1,1 0-19-1,-4 0-2 0,3 0-17 0,-3 0-11 1,0 0-3 1,0 0 1-3,0 0-4 1,3-12-2 2,-3-23-8-1,0-25 6-3,0-22 1 4,0-7-3-2,0-10-2 1,0-2-5-1,0 2 2 0,0 6-5 2,7 4 0-1,-1 11 0-2,-5 4 1 1,12 7-1 1,-5 5 1 1,-5 9 0-3,-1 7-1 2,9 18 0 0,-9 9 1-2,1 10-1 2,2 5-2 0,3-3 1 1,-6 4 1-2,1 1-1-2,-3-1 0 4,0 3 1-2,4 0 1 2,-4 0-1-3,0 15 1 2,0 37 6 0,0 27-1 0,0 17-3-2,0 10 2 2,0 7 2 0,0 1 4-1,0-3-4 0,0-16 7 1,0-7-5 0,0-19-4-2,0-19 3 1,0-13-5 1,0-13 1 1,0-17-3-3,0-7-1 1,0 0 0 2,0 0-1-2,0 0 1 2,0 0 2-4,0 0-2 3,0 0-4 1,0-24 0-1,0-30 4-3,0-20 1 4,0-15-1-2,0-12 0-1,0-6 0 4,0-6 0-3,0 0 1 0,0 4-1 2,0 11 0-3,0 14 0 2,0 19-1 0,0 23 2-1,0 17-1-1,0 16 1 2,0 6-1 0,0 3 0 0,0 0-1-1,0 39-1 1,-4 36 2 0,-9 19 6-1,5 14-6 0,6 1 3 1,-9 7-2 0,6-5 1-1,5 2-1 0,0-12 0 1,0-10 0 0,0-9 0 0,0-5-1-2,0-19 1 2,0-11-2 0,0-26 2-2,0-17-1 1,0-4 0 2,0 0-4-2,0 0 1 2,0-29-4-3,0-33 0 2,16-30 5 0,-14-21 1 0,1-10-1-2,-1-4 1 2,-2 4 0 0,0 5 0-1,0 9 1 0,0 4-3 1,0 6 2 0,0 7-2 0,0 4 0-2,0 18 1 2,0 14-4 0,0 14 5 0,0 20-3-3,3 13 4 4,5 4 0-2,-8 1 0 2,0 4 1-3,0 0-1 1,0 0 0 1,0 9 0-1,0 32 2 1,-34 23 6 0,6 8-6 1,-10 19 1-4,-11-5-2 2,10-2-1 2,-2-10 0-2,7-24 0 3,3-14 0-5,12-16 0 4,9-14-1-2,4-6 0 1,6 0-10-2,0 0 6 2,0-28 3 0,6-17 2 2,20-4 2-6,8 2-1 5,-7 5 0-1,12 3 1 0,-5-1-1-1,-3 4 0-1,6 3-1 5,-11 1 0-6,-4 10 0 1,-6 8 2 3,-1 6-2-2,-12 3 1 1,2 5 2-1,8 0 2 1,10 9 7-1,7 34-10 2,-2 8 6-4,8-1 2 3,-13-1 5 0,-5-14-1 3,-11-8-4-6,2-10 1 0,-6-10-7 3,-3-4-3 0,0 2-1-1,2-5 0 1,-2 0 0 0,0 0-2 0,0-22-6-2,0-32 8 1,0-16 0 1,-5 4 0 0,-16 6-2-2,4 12 1 2,-2 15-1 1,-1 11 0-2,4 7 1 1,9 10 1-2,-3 2-1 2,7 0 1-1,3 3 0 0,0-2 0 2,0-2 1-1,0 1-1-3,0 3 0 3,0-2 1 0,0 2-1 1,0 0 0 0,0-3-3-5,0 3-9 4,0 0-47 0,0 0-43 0,0 0-61-2,0 0-151 2</inkml:trace>
    </iact:actionData>
  </iact:action>
  <iact:action type="add" startTime="22046">
    <iact:property name="dataType"/>
    <iact:actionData xml:id="d4">
      <inkml:trace xmlns:inkml="http://www.w3.org/2003/InkML" xml:id="stk4" contextRef="#ctx0" brushRef="#br1">25486 14509 780 0,'0'0'199'8,"0"0"-72"1,0 0-37-4,0 0-43 2,0 0 21 2,0 0 4-5,0 0-16 4,-10 341 1 1,-3-240-4 0,-5-5-9-4,5-5-6 3,-4-10-20 0,1-1-7 0,3-19-1 0,6-18-7-1,4-16 1 1,3-18 0 0,0-9 1-4,0 0 2 5,0 0-1-2,0 0-6 1,0-36-3 0,0-26 2 0,16-22-5 0,-9-24 5 1,-7-11 0-1,3-17 0-3,-3 0 1 1,0 13 1 4,0 29 0-4,3 29-1 2,-3 29 0 2,1 19-1-5,-1 10 0 3,0 7 1-2,0 0 1 1,0 17-1 2,0 54 10-1,0 28 2-3,0 12-4 3,0 5-1 1,0-8 5-4,0-11 11 3,0-10-10 2,0-12-3-1,0-18-1-4,0-15-4 3,0-17-4-2,0-8-1 2,-1-3 1 2,1-1 0-5,0 2 0 3,0 2 0 0,0 0-1-3,0-6 0 4,0-7 0 0,0-4-1 0,0 0-1-5,0 0-3 5,0 0-3-1,0 0 0-1,0 0 8 0,0 0 0 1,0 8 3 1,-6 16-1-4,2 8-2 4,1-4 4-4,3-11-4 3,-6-17 0 1,6 0-2 1,0 0-2-6,0-40-2 5,0-21 6 0,0-11 0-4,0 1 1 1,0 2-1 3,0-3 0 0,0-10 0-3,0-8 0 4,0-11 0-5,0 0 0 5,0-1-1-4,0 13 1-1,0 16 0 4,0 8 0 0,0 8 0-3,0 8 0 1,9 1-1 2,-9 2 1-1,0 12 0-2,0 7-2 2,0 4 2 1,0 12-1-4,0 2-1 4,0 9 2-4,0 0 0 3,0 0 0 1,0 5 0-2,-21 35 0-1,-15 16 6 3,-3 15-1 0,-6 7 1-5,6 3-2 7,-2-4-3-6,4-15 3 6,14-11-3-7,7-24 0 5,3-10-1-3,13-14-2 2,0-3 1 0,0 0 1 0,8 0 0 2,17-23 0-5,11-1-2 3,3 0 2-3,-7-1 2 4,4 0-2 2,2 0 0-7,-12-2 0 2,8-7-3 2,-17 3 2 2,2 0-1-5,-8 5 2 4,1 6 0 0,-3 9 0-4,-4 2 2 3,-5 9-1 1,3 0 5-4,-3 0 11 4,8 9 20-3,8 36 6 2,4 14-37 2,4 7-2-5,5-6 8 4,-14-6 4-4,1-9 1 4,-6-9-9-2,-7-8-4-1,-3-4-3 3,0-11 0-1,0-8-1 2,0 4-4-6,0-9 3 5,0 0-9 0,0-19-2-4,-13-43 7 4,6-20 5-4,-9-1 0 4,-5 6-1 0,5 15-1-3,5 11 0 2,-5 16 2-1,-1 5-2 2,3 11 0-4,4 4-1 4,2 8 1-3,3 1-1 3,2 4-1-4,3-1 2 4,0 1-1-1,0 2 0 2,0-4-2-5,0 4 5 4,0 0-1-4,0 0-1 3,-1 0 1 2,-2 0-3-6,-10 0-2 5,10 0 5 0,-4 0 1-3,-2 0-3 3,2 0 3-3,-3 0 0 2,0 0 0-3,-11 9 0 5,1 23 3 0,-3 8-1-5,5 2-1 1,-2 2 3 1,4-8-4 3,12-11 0-4,-8-15-1 2,11-4 1-2,1-6-1 4,0 0 1-4,0 0-2 3,0 0-3-4,0 0-11 5,0-28-2 2,0-11 6-12,14-5-2 9,9-4 6-1,-4 11 5 0,3 8 2-2,-3 14 1 4,-2 11 5-5,-1 4 0 5,-4 0-2-5,4 11-1 2,4 26-2 1,0 11-4 0,1-1-1 1,-2-4-7-3,-12-4-20 1,3-20-73 4,-10-10-62-8,0-9-89 5,0 0-374 2</inkml:trace>
    </iact:actionData>
  </iact:action>
  <iact:action type="add" startTime="24385">
    <iact:property name="dataType"/>
    <iact:actionData xml:id="d5">
      <inkml:trace xmlns:inkml="http://www.w3.org/2003/InkML" xml:id="stk5" contextRef="#ctx0" brushRef="#br1">29150 14548 487 0,'0'0'312'10,"0"0"-171"-4,0 0-73 2,0 0-26-3,0 0 14 4,0 0 5 1,0 0 12-5,-92 430-6 3,69-329 5-2,14-5-28 2,-7-14-1 2,12-15-2-6,-5-11-3 6,4-11-9-5,5-16-6 4,0-7-9-3,0-11-2 2,0-7-1-2,0-4-2 3,0 0-8 0,0 0-1-3,0-32-4 4,0-30-6-5,0-28 9 6,0-14-1-6,2-5 2 7,1-4 0-9,6-1-2 6,-8 3 1-2,-1 10 1-2,0 23-1 5,0 27 1-3,0 21 0-1,0 18 0 3,0 8 0-2,0 4 2 0,0 0 1 2,0 41 2-3,0 37 14 5,0 23 2-5,0 14 2 1,0 3-4-2,3-2 7 4,-3-10-11 0,0-4-2-4,0-11-5 1,0 0-3 4,0-9-3-4,0-15 1 3,0-25-2-4,0-18-1 6,0-19 1-6,0-5 2 4,0 0-3-4,0 0-2 4,0 0 2 2,4-37-4-6,12-25-3 1,-9-24-1 1,5-10 6 3,-11-8 2-4,7-1-1 0,-2-2-1 4,-4 4 2-4,-2 7 0 4,0 18 0-5,0 18 0 5,8 24-1-5,-5 14 1 6,-2 14 0-6,8 1 1 2,-6 5-1 2,-3 2 0 1,0 0 1-6,0 24 1 2,0 55 1 4,0 35 0-4,0 11 1 2,0 1 3 1,0-14-3-4,0-14-2 5,-16-23 4-5,6-19-4 2,-5-22-2 2,12-21-1-2,-6-9-2 2,9-4 0-3,0 0-2 3,0-40-2-3,0-30 2 0,12-23 4 4,-8-11-1-4,7-3 0 5,-9-4 1-5,-2 3 0 0,5 6-1 1,-2 21 1 3,-3 20 0-5,3 24-1 6,-3 18 2-5,0 7-1 0,1 7 0 4,8-1-2-5,-9 3-4 5,0 0 5-4,0 3-3-1,-34 0 4 5,-5 0 2-4,-6 29 5 4,2 10-5-4,-6 9 4 0,11 9-2 5,7-5 0-5,8-3-3 0,6-11 4 1,2-14-1 2,14-9 0 2,-2-6 0-8,3-6-2 5,0-3 1 3,0 0-2-6,33-12 0 0,14-33-6 5,9-16 5-4,-5-9 1 4,0-3-1-5,-8 9 1 3,-7 9-2-1,-11 8 2 4,-6 16 2-5,1 11-1 1,-20 12-1 0,3 6 2 3,-3 2 0-5,0 0 4 1,0 0 11 4,13 22 13-4,-1 34-7 1,7 14-16 2,2 1 1-2,0-4 12 0,-3-8-7 3,-5-5 0-4,5-9-11 0,-15-13 2 4,0-12-2-4,-2-6 1 0,-1-5-2 4,0-3 1-4,0-3 0 4,0-1-4-5,0 4 2 5,0-6-1-4,0 0-5-1,0 0-3 5,0 0-3-3,-4-40 2 3,-21-16 10-4,-4-2 0 0,2-2-1 2,3 6 0 2,6 6 1-6,-3 8-1 3,1 5 0 1,3 4 0 3,4 11 1-4,10 10-7-1,3 1 6 0,0 7-1 2,0 2 2 2,0-4 0-4,-3 4 0 0,-2 0 0 6,-12 0 0-10,-2 17-2 8,-5 20 2-4,-16 3 2 2,10 1-2-1,2-1 3 3,-1 2-2-3,6-2-1-1,3-1 0 0,10-14 0 2,-3-6-2 2,8-11 2-4,5-1-1 0,0-2-1 4,0 0 2-4,0 1-1 4,0-2-3-5,0-4-6 6,0 0-14-5,0 0-7 1,0 0-11-1,9 0-49 4,10-7-47-4,-9 1-75 5,-7 2-153-9</inkml:trace>
    </iact:actionData>
  </iact:action>
  <iact:action type="add" startTime="27129">
    <iact:property name="dataType"/>
    <iact:actionData xml:id="d6">
      <inkml:trace xmlns:inkml="http://www.w3.org/2003/InkML" xml:id="stk6" contextRef="#ctx0" brushRef="#br1">17695 10976 391 0,'0'0'188'10,"0"0"-40"-4,0 0-42 0,0 0-21 4,0 0-27-4,0 0-5 4,0 0 6-5,258-158-7 1,-219 125-1 4,4-6-1-3,15-3-15-2,-1-7-5 6,5-12-1-5,-1-9-13 1,3-6 1-1,0-3-5 5,-3 12 2-5,-5 12-2 5,4 2 8-6,-7 9-3 1,-2 3-1 3,6-8-8-2,6 2 1 0,7-9-8 1,-2-13 1 1,9-1-2-3,-8-8 0 4,5 3 4-4,3 4-3 0,-9 9 2 2,8 5 4-2,-15 7-2 2,2 2 1 0,-3 4-2 3,-5-1-1-8,4-6-1 7,5-2-2-4,-5-9-2 1,-1-6 2 1,2 1 0-1,-6 3 0 4,-4 7 0-5,-6 12 1 2,5 8 3-2,2 6 1 2,5-2-1 0,2-1 0-2,15-11-4 1,-5-3 2 6,12-10 0-8,-4-10-2 2,4 3 0-1,-3 3 2 2,-6 6-2-1,9 9 1-1,-9 4 4 5,-5 7-1-5,3-3 1 1,3-1-1-1,-4-12-3 7,9-10 0-7,11-15-1 1,1-8 1-1,8-2-1 0,-7 3 1 4,4 5 0-3,-10 10 1-3,0 5-2 6,2 2 7-3,-2 1-5 1,-7-1 0-1,2 3-2 1,-11-5-1 2,5-3 1-2,-5-7-2-4,-6-7 1 7,9 4 0-6,-4 0 0 2,7 4 2 1,-3 11-1-1,6 6 0 0,-2 2 0 0,-10 7 1 1,-1 2-1 0,6-3 0-1,-4-3 0 0,8-8 1 0,-4 2-2 0,4-2 2 5,-7 7-1-6,-9 5 1 1,1-2 0 0,-2 7 0 1,-10 2 0-1,3-1 0 0,-7 3 2-1,-2-1-3 3,-1-3 1-1,-12 12-1-1,4 1 0-1,-12 14 1 7,-16 7 0-8,8 6 0 1,-11 2-1 0,-1 0 1 5,0 0 0-5,0 0-1 0,0 0 0 1,-33 17 0 3,-28 20 2-3,-18 13 2 0,-10-3-3 1,-11 1 1-2,0-3 1 3,-10 4-2-3,7-4-1 6,6-8 1-6,11-2 0 3,7-6 0-2,18-11 0 0,19-6-1 0,8-3 0 0,26-7-1 0,8-2 1-1,0 0 2 2,0 0 0 4,0 0 6-11,40 0 3 9,21 0-11-4,28-24 0 2,13-8 0-1,12 0 0 1,3 0 0-1,0 0 2 1,-12 8-2-1,-5 7 1 1,-13 3 0-1,-13 5 1 1,-15 4 3-1,-15 2 7 0,-11 0 2 5,-13 0-5-6,-14 3 1 1,-6 0-3-2,0 0 3 6,0 0-6-5,0 0 0 0,-23 37 3 1,-16 27 10 1,-22 24-4-2,-12 2-3 7,2 1 6-7,-6-3-5 2,1-12-7-1,18-14-1-1,14-14-2 1,18-17-1 1,10-14 0-1,15-9 1-1,1-6-1 2,0-2 0 4,0 3-5-6,0 4-19 1,0-2-63-1,4-3-53 2,12-2-50 3,7 0-149-5</inkml:trace>
    </iact:actionData>
  </iact:action>
  <iact:action type="add" startTime="33411">
    <iact:property name="dataType"/>
    <iact:actionData xml:id="d7">
      <inkml:trace xmlns:inkml="http://www.w3.org/2003/InkML" xml:id="stk7" contextRef="#ctx0" brushRef="#br2">4368 4319 674 0,'0'0'230'7,"0"0"-110"2,0 0-18-3,0 0-33 1,0 0-16 4,0 0 18-4,0 0-1 1,16 0-4-1,-12 9-15-1,-4 31-9 0,3 21-31 2,1 4 11-1,-4 2-9-1,0-6-1 5,0-7-6-6,0-17 0 7,0-12 0-7,0-15-5 1,0-10 4 5,0 0-2-5,0 0 9 0,13 0 10 0,14 0 16 5,10 0-1-6,20 0-28 1,9-7-3 5,11-10-2-5,10-1 9 2,0-4-1-2,7 4 2 1,1-6 1 4,-11 7 3-5,-7 4 1 0,-14-2-1 1,5 10-3 1,-7-2-2 3,-10 5-3-5,3 2 6 0,-11 0-5 1,-9 0-4 1,-11 0 1-1,-7 0-4 4,-8 0 1-5,-5 0-3 0,6 0 2 0,-6 0-4 6,-3 0 3-6,0 0-1 1,0 0-2-1,0 0 0 1,0 0 1 3,0 0-1-4,0 0-3 1,0-14 1 4,0-20-4-3,0-19 0-1,0-25 6-1,0-12-2 0,0-9 2 1,0 7 0 4,0 15-1-4,0 21 0-1,0 22 1 2,0 21 1-1,0 6-1-1,0 7 1 4,0 0 1-4,0 0-1 1,0 0 1-1,0 0 2 6,0 29-2-7,0 24 2 2,0 23-3-1,9 8 1 6,9 0-1-6,-5-2-1 0,-4-9 1 1,0-8-1 4,-6-16 1-4,1-8-1-1,-1-16 2 0,-3-13-2 5,3-9 1-4,4-3-1-1,-7 0 0-1,0 0 0 7,0 0 0-6,0 0-1 1,0 0 0-2,0 0 0 7,0 0-4-6,0 0-2 0,-22 0 0 0,-30 0 7 6,-22 0 2-6,-8 5-1 0,-7 7 2 1,-14 3-3 0,-4 7 3 4,-5 8-1-4,-1 0 1 0,2 2-3-1,11 2 1 2,11-6-1 0,24-6-1-2,22-5-2 1,14-9 0 5,18-2 3-5,9-6-1-2,2 0 0 2,0 0 1 4,0 0 0-4,0 0 0-2,0 0-1 1,0-12-1 2,0-16 2 3,-2-13-4-5,-7-8 6 0,5-3-3 3,-2-8 2-3,-7-4-2 3,5-2 0-3,-4 5 0 2,5 1 0 0,-2 11 1-2,2 5 0 1,-3 9-2 5,10 9 1-6,-3 5-1 0,-2 8 0 1,2 8-6 5,3 5 4-6,-1 0-7 0,1 0 7 0,-3 0 3 1,3 0 0 4,0 0 1-5,0 0 0 0,0 17 4 6,0 31-4-6,0 16 0 1,4 5 2 1,20 6-1-1,-6-9-1-1,-3 3 0 2,-2-7 0-1,4-13 0-1,-4-8 0 2,-2-20 2-2,2-12-2 2,-9-6 1 2,9-3 0-3,6 0 4-1,8 0-2 1,23 0-1 5,2 0 0-5,17-5-2-1,11-12 1 1,12-10 4 0,0-3-4 0,5-5 0-1,-5 5 1 7,-13 8-1-5,-5 5 5-5,-10 8-2 4,-7 6 7 0,-14 3-3 5,-9 0-1-5,-14 0-2-1,-10 0 0 2,-1 0-2-2,-9 0 1 1,4 0-2 0,-4 0 1 0,0 0 1 5,0 0-3-5,0 0-1 0,0 0 0-1,0 0-1 1,0-5-2 0,3-17 1 0,-2-18-3 0,-1-24 5 6,0-18 0-7,0-4 0 1,0-2 0-1,0 6 1 0,0 18-1 2,0 19 1-1,0 19-2 0,0 18 2 4,0 3-2-4,0 5 1-1,0 0 0 0,0 0 0 2,0 0-1 5,0 0-1-12,0 0 1 11,0 0-1-5,0 0 2-1,0 0 1 0,0 0-1 1,0 0-1 5,0 5 0-6,0 29-3 1,0 18-2 0,0 20 5-1,0 12-1 2,0 4 2-2,0 1-1 7,0-10 0-7,0-12 1 1,0-13-2-1,0-12 1 2,0-17 0-2,0-10-4 7,0-13 2-12,0-2-3 11,0 0 3-5,0 0 1-1,0 0 1 0,0 0 2 1,3 0-1 6,-3 0 1-7,0 0-1 0,0 0 0 1,0 0-1-1,0 0-1 3,0 0-3-4,0 0 1 3,-14 0-4 3,-33 0 8-3,-16 0 0-1,-11 0 4 0,-9 0-3 2,-5 0 0-2,-5 0 3-1,13 0-4 1,9 0 0 0,10 0-5 0,21 0-16 0,11 5-72 0,18 1-24 7,-2 5-54-12,13-3-83 5,0 4-392 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2:15.508"/>
    </inkml:context>
    <inkml:brush xml:id="br0">
      <inkml:brushProperty name="width" value="0.05292" units="cm"/>
      <inkml:brushProperty name="height" value="0.05292" units="cm"/>
    </inkml:brush>
  </inkml:definitions>
  <iact:action type="add" startTime="6322">
    <iact:property name="dataType"/>
    <iact:actionData xml:id="d0">
      <inkml:trace xmlns:inkml="http://www.w3.org/2003/InkML" xml:id="stk0" contextRef="#ctx0" brushRef="#br0">12220 9557 144 0,'0'0'246'9,"0"0"-98"-2,0 0 11 2,0 0-32-3,0 0-20 1,0 0-25 1,0 0-18 0,3 34-14-2,-3-34-11 3,0 0-6-2,0 0-4 1,0-11 19-2,-4-15-10 2,-23-1-7 1,4-4-13-2,-7-4-5-1,9-1 0 3,-2-5 0-1,7-10 3-1,12-5-2-1,-3-4 2 4,7 2 0-4,0 1-2 3,0 9-5-3,0 3 1 1,0 6-8 2,0-3 4-1,0-1-3-2,0-5 0 4,11 1-1-4,10-3-1 2,-3-2 0-2,3 8-1 2,2 4-1 0,-1 13-3 0,2 3-12-2,0 13-52 1,-7 5-86 2,-13 6-57-1,-4 0-230-3</inkml:trace>
    </iact:actionData>
  </iact:action>
  <iact:action type="add" startTime="6850">
    <iact:property name="dataType"/>
    <iact:actionData xml:id="d1">
      <inkml:trace xmlns:inkml="http://www.w3.org/2003/InkML" xml:id="stk1" contextRef="#ctx0" brushRef="#br0">12819 8599 548 0,'0'0'272'7,"0"0"-130"-1,0 0-59 1,0 0-38 1,0 0-4 0,0 0-1-2,-64 35-10 3,30-14-10-1,4 5-5 0,-3 4-6-3,-1 4 2 4,8 3-4-2,6-3-1 1,3-4-4-1,9-8 0 2,5-1 1-2,3-4 2 1,0 0 2-3,3 2 2 4,25 3-3-2,12 1-3 2,1 7 7-4,3 5 4 3,5 4 12 0,-9 6 4 2,-3 3-11-5,-17-4-3 3,-10-1-6 0,-10-7-1-1,0-5-7-1,-3-6-2 3,-34-11 1-2,-4-7-1 3,2-7-3-5,8 0-12 3,1 0-31-1,7-4-58 1,20-9-34-2,3-4-178 4</inkml:trace>
    </iact:actionData>
  </iact:action>
  <iact:action type="add" startTime="7449">
    <iact:property name="dataType"/>
    <iact:actionData xml:id="d2">
      <inkml:trace xmlns:inkml="http://www.w3.org/2003/InkML" xml:id="stk2" contextRef="#ctx0" brushRef="#br0">13080 9211 565 0,'0'0'171'8,"0"0"-48"-3,0 0-27 4,0 0-45-1,0 0-25-1,0 0 0 0,153-93-12 0,-143 66-11 1,-10 1-3 1,0 7-1-4,0 4-7 3,-10 10-17 0,-20 5-10 0,2 0-32-2,-4 0 44 2,9 32 23 0,6 12 19 0,1 3-1-2,13 4 29 3,3-5 6-2,0-4-1 4,0-8-10-7,20-6-14 5,16-9-14-1,1-4-8 0,3-8-6-2,-1-4 0 2,-11-3-5 0,1 0-9 0,-15 0-40-1,-1-3-70-1,-13-8-122 1,0-2-256 2</inkml:trace>
    </iact:actionData>
  </iact:action>
  <iact:action type="add" startTime="7810">
    <iact:property name="dataType"/>
    <iact:actionData xml:id="d3">
      <inkml:trace xmlns:inkml="http://www.w3.org/2003/InkML" xml:id="stk3" contextRef="#ctx0" brushRef="#br0">13538 9248 516 0,'0'0'144'6,"0"0"-32"0,0 0-47 2,0 0-52 0,0 0-11 1,0 0-2-3,111-163 0 1,-111 152-7 2,-11 11-12-2,-18 0 0-1,1 0 18 3,-8 28 1-2,16 13 16 1,-4 12 21-1,20-8 20 1,4 2 10 0,0-2-2 0,0-9-7-2,17 1-18 1,14-9-22 2,18-9-12-3,-5-6-6 6,1-13-9-9,7 0-7 7,-20-8-42-5,7-27-50 3,-39 16-126 1,0-1-314-2</inkml:trace>
    </iact:actionData>
  </iact:action>
  <iact:action type="add" startTime="8282">
    <iact:property name="dataType"/>
    <iact:actionData xml:id="d4">
      <inkml:trace xmlns:inkml="http://www.w3.org/2003/InkML" xml:id="stk4" contextRef="#ctx0" brushRef="#br0">14344 8582 585 0,'0'0'180'6,"0"0"-25"2,0 0-36-1,0 0-30 1,0 0-22-1,0 0-31 2,81 158 4-4,-64-77 9 3,6 6-6 1,-2 2 0-1,-1 2-15-2,-4-7-8 2,3-10 2 0,-8-15-9-1,5-22 2-1,-3-19 1 3,-4-15 3-1,10-3 0-1,14-13-11-1,3-42-4 2,9-16-3 0,-1-11-1 0,-5-14 1-1,-1-5-2 3,-11 5 2-3,2 12-2 2,-9 17 1-3,-7 13-3 2,2 12-20-1,-3 12-45 2,-5 10-30-5,-7 16-64 3,0 4-59 1,0 0-393 0</inkml:trace>
    </iact:actionData>
  </iact:action>
  <iact:action type="add" startTime="8643">
    <iact:property name="dataType"/>
    <iact:actionData xml:id="d5">
      <inkml:trace xmlns:inkml="http://www.w3.org/2003/InkML" xml:id="stk5" contextRef="#ctx0" brushRef="#br0">15192 9096 645 0,'0'0'248'6,"0"0"-128"-1,0 0-53 3,0 0-39 1,0 0-28-2,0 0 0 1,76 242-58-1,-76-242-151 0,0-13-296 1</inkml:trace>
    </iact:actionData>
  </iact:action>
  <iact:action type="add" startTime="8783">
    <iact:property name="dataType"/>
    <iact:actionData xml:id="d6">
      <inkml:trace xmlns:inkml="http://www.w3.org/2003/InkML" xml:id="stk6" contextRef="#ctx0" brushRef="#br0">15252 8765 401 0,'0'0'236'10,"0"0"-80"-3,0 0-45 0,0 0-59-1,0 0-47 2,0 0-5 0,0-77-21 0,0 77-78-2,0 0-91 2,0 11-186-1</inkml:trace>
    </iact:actionData>
  </iact:action>
  <iact:action type="add" startTime="8981">
    <iact:property name="dataType"/>
    <iact:actionData xml:id="d7">
      <inkml:trace xmlns:inkml="http://www.w3.org/2003/InkML" xml:id="stk7" contextRef="#ctx0" brushRef="#br0">15750 8984 453 0,'0'0'179'6,"0"0"-54"0,0 0-90 1,0 0-22 2,0 0 12-1,0 0 11-3,-96 77 8 4,68-53 12-2,1 1 1 1,1 5-8-2,18 2-13 2,6 0-7 0,2 1-10 0,0-5-13-1,0-5-4 1,27-13-2 0,17-5 0 0,2-5-3-3,0 0-5 4,-5-38-2-2,-13-16 2 1,-8-14 0-2,-7-14-5 4,-13-9-6-2,0-5 5 0,0 6 0-1,0 15 0 0,0 27 9 0,0 21 5 3,0 20 0-5,-5 7 1 2,5 0-1 1,-2 0 2 0,2 12 0-2,0 23 9 2,0 19 2-1,0 11 4 3,0 20-5-5,0 4-2 2,0 5 0 2,0-13 2-3,7-14-7 2,-4-14-5-1,-3-10 0 1,4-6-4 1,8-16-72-3,-8-15-23 1,9-6-42 1,-10-2-224 0</inkml:trace>
    </iact:actionData>
  </iact:action>
  <iact:action type="add" startTime="9451">
    <iact:property name="dataType"/>
    <iact:actionData xml:id="d8">
      <inkml:trace xmlns:inkml="http://www.w3.org/2003/InkML" xml:id="stk8" contextRef="#ctx0" brushRef="#br0">16035 9209 450 0,'0'0'219'9,"0"0"-79"-3,0 0-40 1,0 0-37 0,0 0-26 1,0 0-21 1,194-82-16-3,-194 48 0 2,0 2-1 0,0 5-11-2,-4 7-26 2,-29 15-33 0,9 5-8 0,-9 0 30 0,6 32 42-3,-5 15 7 3,11 7 26 1,10 1 3-3,2-4 3 2,9-4 0 2,0-4 16-3,9-7-15 1,18-6-5-2,10-11-15 2,8-8-5 0,11-11-8-2,-4 0-16 2,-1-6 0 0,-8-25-17 0,-5 1-74 0,-35 13-101-2,3 5-232 3</inkml:trace>
    </iact:actionData>
  </iact:action>
  <iact:action type="add" startTime="9922">
    <iact:property name="dataType"/>
    <iact:actionData xml:id="d9">
      <inkml:trace xmlns:inkml="http://www.w3.org/2003/InkML" xml:id="stk9" contextRef="#ctx0" brushRef="#br0">16666 9041 379 0,'0'0'118'9,"0"0"22"-2,0 0-24 0,0 0-46 1,0 0-10 1,0 0-1-3,-160 190-4 0,160-156-3 2,0-6-7 0,31-3-13 0,18-8-1-2,9-9-13 2,-7-8-6 0,-2 0 5 1,-16-16-6-2,-11-23-5-1,-10-12-5 2,-12-7-1 0,0-7-2 0,0 5-8-2,-19 10-36 4,-6 16-72-4,9 34-117 0,15 0-312 2</inkml:trace>
    </iact:actionData>
  </iact:action>
  <iact:action type="add" startTime="10441">
    <iact:property name="dataType"/>
    <iact:actionData xml:id="d10">
      <inkml:trace xmlns:inkml="http://www.w3.org/2003/InkML" xml:id="stk10" contextRef="#ctx0" brushRef="#br0">17812 8552 420 0,'0'0'142'7,"0"0"-17"-1,0 0-27 2,0 0-33 1,0 0-8-2,0 0-8 1,19 299-10-2,-15-261-8 2,-1-16-20 0,2-8-11-2,0-9 0 3,-2-5-11-2,5 0-47 1,9 0-105-2,-10 0-178 2,6-10-99 0</inkml:trace>
    </iact:actionData>
  </iact:action>
  <iact:action type="add" startTime="10684">
    <iact:property name="dataType"/>
    <iact:actionData xml:id="d11">
      <inkml:trace xmlns:inkml="http://www.w3.org/2003/InkML" xml:id="stk11" contextRef="#ctx0" brushRef="#br0">18117 8434 215 0,'0'0'290'6,"0"0"-152"-1,0 0-23 2,0 0-36 1,0 0-36 0,0 0-5-2,16 254-10 3,-12-180-5-1,12-15-7 0,0-12-9-3,-5-12-3 4,8-18-4-2,-1-9-1 2,2-8-50-3,-4 0-88 2,-16-13-114-1,0-13-32 2</inkml:trace>
    </iact:actionData>
  </iact:action>
  <iact:action type="add" startTime="10879">
    <iact:property name="dataType"/>
    <iact:actionData xml:id="d12">
      <inkml:trace xmlns:inkml="http://www.w3.org/2003/InkML" xml:id="stk12" contextRef="#ctx0" brushRef="#br0">18237 8604 333 0,'0'0'131'6,"0"0"33"0,0 0-11 1,0 0-47-1,0 0-21 3,0 0-39-2,-422 17-29 1,363-4-14-2,11-13-3 2,15 5-1 0,9-5-44 1,23 0-85-3,1 0-158 2,0 0-238 0</inkml:trace>
    </iact:actionData>
  </iact:action>
  <iact:action type="add" startTime="11162">
    <iact:property name="dataType"/>
    <iact:actionData xml:id="d13">
      <inkml:trace xmlns:inkml="http://www.w3.org/2003/InkML" xml:id="stk13" contextRef="#ctx0" brushRef="#br0">18362 8818 349 0,'0'0'139'8,"0"0"-59"-4,0 0-29 4,0 0 59 1,0 0-31-2,0 0-14-1,-266 23-2 2,205-23-13 0,2 22-16 0,1 4-14-2,12-7-7 2,-8-4-10 1,13-15-3-1,-1 0-15-3,42 0-79 4,0-7-299-2</inkml:trace>
    </iact:actionData>
  </iact:action>
  <iact:action type="add" startTime="11560">
    <iact:property name="dataType"/>
    <iact:actionData xml:id="d14">
      <inkml:trace xmlns:inkml="http://www.w3.org/2003/InkML" xml:id="stk14" contextRef="#ctx0" brushRef="#br0">18675 8711 340 0,'0'0'260'5,"0"0"-78"3,0 0-76-1,0 0-40 2,0 0-19-4,0 0-18 3,298-8 16 1,-247 57 6-2,-3 9-7 1,-19 17-15-2,-9 17-4 3,-20 0-16-2,0 3-3-1,-40-5-6 2,-24-17 0 0,-20-26 0 0,-9-24-4-2,-4-23-2 4,16 0-13-3,17-38-2 1,28-5-1-2,24 4 6 3,12 3 10-3,0 19 4 2,9 4 2-2,30 13 2 3,15 0 0-1,9 23-1-1,5 20 0 0,9-4-1 1,6-3 5 0,-2-2 2 0,-6-9-7 0,-14-2 1-2,-9-4-1 1,-24-6 0 2,-15-11-22-3,-11-2-68 2,-2 0-119-1,0 0-346 1</inkml:trace>
    </iact:actionData>
  </iact:action>
  <iact:action type="add" startTime="12032">
    <iact:property name="dataType"/>
    <iact:actionData xml:id="d15">
      <inkml:trace xmlns:inkml="http://www.w3.org/2003/InkML" xml:id="stk15" contextRef="#ctx0" brushRef="#br0">19662 9510 373 0,'0'0'115'6,"0"0"-5"0,0 0 2 2,0 0-45 0,0 0-32 0,0 0-13-1,38-832-6 1,-102 717-8-1,-10 6-8 1,-10 18 0-2,-13 10-8 2,58 70-91 0,15 7-299 0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15:48.27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761">
    <iact:property name="dataType"/>
    <iact:actionData xml:id="d0">
      <inkml:trace xmlns:inkml="http://www.w3.org/2003/InkML" xml:id="stk0" contextRef="#ctx0" brushRef="#br0">18840 11933 547 0,'0'0'242'8,"0"0"-94"-2,0 0-46 2,0 0-25 1,0 0-15-3,0 0-6 0,0 0-6 2,6-9 7 1,-6 9-14-2,0 0 0-1,0 0 0 3,6 0-3-1,-6 0-4 0,4 0 1-2,-1 0-3 1,-3 0-10 3,0 0-5-3,0 0-5-1,0 0-5 2,0 0 0 0,0 0 1 0,0 0-4-2,0 0 2 2,0 0 9 0,0 0 4-1,0 0-7 0,0 0-1 1,-7 6-8-1,-5-3-3 1,8 2 0-2,1-2-1 2,3-3-1 1,0 0 0-2,0 0 4 1,0 0-4-1,0 0 2 1,0 0-1 0,0 0 0-3,0 0 3 4,0 0-3-1,0 0 4 0,0 0-3 0,0 0 3-2,0 0 1 1,0 0 3 1,0 0 0-2,0 0 0 2,0 0-1 1,0 0-3-2,0 5 5 0,-2 7-7 1,-25 10 6 0,-2 10-4 0,-28 8-4-2,1 6-1 2,-11 1 0 0,-7 3 1 1,-6 4-1-4,1 3 0 3,-3-1 0 0,3 1 3 0,11-5-3-2,4 0 0 1,-3-3 1 2,8 0 0-1,12 1-1-3,-1-1 0 4,12-8 2 0,1-7-2-2,14-11 0 2,8-10 1-5,5-6-1 5,8-7 0-2,0 0-2 0,0 0 2 1,0 0 0 1,0 0 0-2,32-9 0-1,9-25 0 2,7-3-2 0,8-8 2 0,7-5 0-2,-3-4 1 2,14-10-1 0,6-12-2 0,9-6 2-3,11-10 2 3,17-9-2 1,-1-4 2-1,-7 4 0-2,2 2-1 2,-25 12 0 0,-11 12 1 0,-23 17-1-2,-2 13 0 3,-23 16 0-1,-11 15-1-1,-13 6 0-1,-3 8 0 2,0 0 0 0,0 0 0 0,0 0 2-2,0 0-1 2,0 0 2 0,0 8 1 0,-3 18-1-2,-20 4-3 3,-5 2 1-2,-1 4-1 0,-8 3 0 0,-2 0-1 1,-9 6 0 0,-9 0 2 0,-1-2 0-2,-8 9-1 2,-8 11 1 1,-22 4-3-2,-4 17 4-1,-4 0-4 2,-14-3 4 0,14 1-3 0,4-6 2-2,13-9-2 2,14-7 1 0,12-13 0 0,21-6 1-2,17-17-1 1,7-10 1 2,16-5 0-2,0-7 0 0,0-2 0 1,0 0 1 0,0 0-1 0,0 0 0-2,0 0-1 3,0 3 0-1,0-3 1-1,0 0-1-2,0 0 0 5,0 0-2-3,0 0 2 1,0 0 0-2,0 0-1 2,0 0-1 0,0 0-1 1,0-3-2-4,0-27-3 3,21-19 6 0,1-12 1 0,10-11 1-2,-7-2 0 1,2 6-1 1,5 4-1 1,-12 8 2-2,1 7-1 1,-2 13 1-1,-18 14-1 1,2 11-2-1,1 11 1 0,-4 0-1 1,0 0 3 0,0 0 1-2,0 0 0 2,0 3 2 0,-8 31-3 0,-24 13 1-2,7 4 1 1,-10 1-2 2,8 6 1-2,-11 3 0 0,8 4 0 1,-7-4-1 0,4-2 1 0,5-2 0-2,-3-10-1 2,9-7 0 0,0-4 1 0,5-8-1-2,12-4 2 1,0-14-2 1,5-5 2 1,0-5 1-3,0 0 4 2,7 0-2 1,35 0-2-2,13 0-1-1,4-5-1 2,8-12 2 0,-2 0 1-1,8-6 2 0,1-1-2 1,-8-4 0 0,-6 2-2 0,-20 7 0-2,-2 7 1 2,-19 3 3 1,-12 7-3-2,-2 2 3-2,-5 0-6 4,0 0 0-1,0 0 3 0,0 0-2-2,0 0 2 2,0 0-3 0,-8 0-2 0,-9 0 1-2,-6 0-4 2,2 0-7 0,1 0-44-1,4 0-89 0,13 0-102 1,3-8-154 0</inkml:trace>
    </iact:actionData>
  </iact:action>
  <iact:action type="add" startTime="7033">
    <iact:property name="dataType"/>
    <iact:actionData xml:id="d1">
      <inkml:trace xmlns:inkml="http://www.w3.org/2003/InkML" xml:id="stk1" contextRef="#ctx0" brushRef="#br0">22290 8903 52 0,'0'0'111'8,"0"0"-33"0,0 0 23-2,0 0 9 2,0 0-28-1,0 0-41 1,0 0-24 0,23-29-5-1,-19 29 40 0,-4 0 63 1,0 0 7-1,0 0-12 0,0 0-15 2,0 0-31-1,0 0-3-2,0 0-19 2,0 9 2 0,-14 6 1 0,-19 7-9-2,-8 3-2 1,-16 7-8 1,-9 0-3 0,-18 11-3-1,-11-2-5 3,-5 9-1-4,-2 11-9 2,-19 6 5-2,-1 9-1 3,-8 2 2-3,2 2-1 3,2 1-2-3,9 1-1 1,4-3-1 2,8-4 0-1,8 0-1-3,10-5-1 6,3 1-4-5,10-12 5 2,8-12 0-2,12-13-3 2,18-11-2 0,11-9 1 0,9-6 0-2,16-8-1 3,0 0 0-2,0 0 2 0,0 0 13-1,0 0-2 2,0 0-1 0,0 0-2 1,0 0-4-2,0 0-4 0,0 0 3 1,0 0 1 0,2 0 0-3,27-5-3 4,1-19-3-1,9-6 1 0,2-5 2-2,2-8 2 2,11-5 5 0,7-9 0 0,11-10 0-2,12-16-1 2,21-16 3 0,12-9 1 0,11-1 7-2,8 5 6 3,-8 5 1-2,-11 11-6 1,-13 6-3-2,-4 1-5 2,-7 7-6 1,-12-2 2-2,15 2-9-2,-9 10 5 4,-3 9-3-1,-10 11-2 0,-13 23-1-2,-22 9 1 3,-14 10 0-3,-5 2 3 2,-8 0 0-2,-8 0 0 4,-1 0-2-3,-3 0-1 1,0 0 2-2,0 0-2 2,0 0 1 0,0 10 1 1,-16 37 8-4,-28 17-9 3,-21 9 2 1,-15 9-1-2,-15-5 0-2,-11 9-2 4,-13 2-2-1,-3 6 2 0,-10 1 0-2,5 3 0 2,2 1 0 0,-4-3 0 0,18-4 2-2,-7-10 1 3,18-12-3-2,3-13 1 1,13-13 0-2,11-11-1 3,18-4 0-2,2-4 1 1,6 0-1-2,1-1 0 2,7-3 1 1,7 3 0-2,-4-5 0-1,12-6 0 2,4-1-1 0,10-7 0-1,7-5 0-1,2 0 0 3,1 0 0 0,0 5 0-2,-15 10 0-1,6 4 0 2,-9 11 0 0,0-6 0 0,-2-3 0-2,16-14-1 2,1-1 1 0,3-6-4 0,0 0 0-2,0 0-2 2,0 0 2 0,0-11 1 0,0-18 0-2,11-13 1 2,10-8 1 0,10-18-1 0,10-14-3-2,13-7 0 3,-8-10 2-2,8 6 0 1,-14 9 2-2,-9 14 1 3,2 14 0-2,-14 9 0 1,-7 5-1-2,1 2-1 2,-11 0 0 1,-2 6-2-1,0 12-1-3,0 12-3 3,0 6 0 1,0 4 3-2,0 0 5-2,0 0 2 4,-23 39 2-1,-4 15 3 0,-5 11-3-2,7 6-1 2,-8-2 0 0,7 7 0 0,-5-1-1-2,4-1-1 2,-5 1 0 0,7 2 0 0,-2-4 2-2,-2 2-3 3,3-8 3-2,8-20-2 1,11-15 0-2,4-15-1 2,3-13 0 0,0-4 2 0,0 0-2-3,7 0 2 4,32-18 0-1,19-7-1 0,6 2 4-1,19 1 3 1,7 0-2 0,4 2 2-2,5 0 1 1,-7 3-1 1,-21 6-2-1,-11 0 0-1,-20 2-1 2,-8 4 0 2,-23 0-2-3,-3 5-3 1,-6 0 0-2,0 0 0 2,0 0-3 3,0 0 2-6,-41 0-3 0,-31 0 4 5,-33 0 0-3,-28 27 2-1,5 10-1 2,-2 2 1 1,10 4-2-2,28-7 1-1,15-6-1 2,25-8 0 1,28-19-2-2,16-3 0 1,8 0-4-1,5-7-11 0,38-27-10 1,30-7-42 0,-1-3-76-1,-27 28-80 0,-4-1-127 1</inkml:trace>
    </iact:actionData>
  </iact:action>
  <iact:action type="add" startTime="9291">
    <iact:property name="dataType"/>
    <iact:actionData xml:id="d2">
      <inkml:trace xmlns:inkml="http://www.w3.org/2003/InkML" xml:id="stk2" contextRef="#ctx0" brushRef="#br0">25840 5880 265 0,'0'0'181'8,"0"0"-41"-2,0 0 6 3,0 0-45-2,0 0-15 1,0 0-22-2,0 0 2 2,-113-24-7 0,72 41-21 0,-1 3-5-2,0 2-14 1,0-2 3 2,6 2 14-3,8-2 1 1,-2-8-4 2,15-5-9-2,-1-4-6 2,-1 4-9-3,4-2 2 2,-6 5 8 0,-4 12 19 0,-2-1-2-2,-8 10-2 2,-6 9-7-1,-5 7-13-1,-4 4-3 4,-15 10-3-1,-11 7-2-1,-19 8 2 0,5 3 3-2,-12 0 9 2,-14-1-3 0,7-5-4 0,-10 3-6-1,1-9-7 0,-5 2 1 1,-3-3-2 0,1-4 1-2,4-6 0 2,13-3 0 0,12-9 0 0,11-6 1-1,9-7 2 1,10-1-2-3,8-6-1 5,11-8 0-4,3-1 1 1,11-7-1 0,17-3-1 1,1-2 1-2,13-3-3 3,0 0 2-1,0 0-1-2,0 0 4 1,0 0-2 2,0 0 0-2,0 0 2 1,0 0 0-2,0 0-2 2,0 0-1 0,0 0 0 0,0 0-1-2,16-10 2 3,8-14 0-2,1-3 0 0,14-10 0 0,13-5 1 1,9-8 0 1,23-12-1-4,21-11 0 3,12-6 2 0,6-5-1 1,-7-1 2-2,-14 7 1-1,-5 4 2 3,3 7 3 0,4 0 2-4,14-4 2 3,5-3 0-1,10-8-7 1,-8-12-6 0,0 1 3-2,-9 12-3 3,-16 16 5-2,-19 19 9-1,-1 11 6 2,-21 13-7-1,-1-3-4 2,-10 5-8-1,-9 5 3-2,-3 1-4 2,-16 6 1 1,1 1 0-2,-17 6 0-1,-1 1 3 3,-3 0-3-3,0 0 9 3,0 0 1-3,0 0 0 2,0 0 1 0,0 21-1-1,-28 18-7 0,-8 7-4 2,-7 2 2-3,-11-1 0 1,-10 4 1 2,-7 11-2-1,-19 14 3-2,-10 7 0 0,-4 8 1 3,-13 8 1-1,-20-4-1 1,-6 4-2-2,-14-2-2-2,5 2-1 5,-6 6-2-3,-6 1 0 2,8-2-2-4,11-6 3 4,4-11 1-2,21-8 1 0,11-12-1 1,18-8 0 1,17-11-2-2,10-8 2 1,12-9-1-3,14-5 1 2,15-8 1 3,13-6-1-5,0-7 0 4,10-5 0-1,0 0 0-1,0 0-1 0,0 0-4 1,16-14 3-1,11-16 1 1,2 2 1 1,-7-4 0-4,-2-2 0 4,9-11-1-2,9-7 0 2,11-16 1-3,5-6 0 3,15-10 0-3,-3-3 0 3,6 3 0-2,-11 5 0-2,-7 10 0 4,-4 3 0-1,-3 4 0-1,6 3 0 1,-9 0 0-2,10-1-1 4,-11 8 1-5,-10 10-2 4,-7 8 5-2,-8 17-3 1,-11 12 1-2,-4 2-1 2,-3 3-1 0,0 0 1-2,0 0 0 1,0 0 3 2,0 0-3-1,0 0 0-1,0 28 0 0,-20 15 1 1,-14 17 0 0,-19 19 3-1,-20 23-4 1,-11 8 0-1,0 4 0 1,-13 2-3-1,10-8 3 1,-3-7 3-1,9-12-3 1,13-5 0 1,-2-8 0-5,17-14 1 5,12-15-1-1,12-15 0 0,22-15 2 0,7-16-2 1,0-1 3-5,17 0-2 4,34 0 0 0,24-5-1-2,11-17 0 2,10-3 3 0,4-1 1 1,-15 2 2-2,3 0 2 1,-16 7-1-1,-9 4-1-1,-6 5-3 2,-17-1-3 2,-9 1 4-6,-18 6-4 4,-3-3 0-1,-10 5 0 1,0 0 0 0,-13 0-1-2,-55 0-2 3,-45 0 1-2,-28 15 4 0,-7 2-3 1,-4-7 1-1,14 2 0 2,24-9 0-3,20-1 0 2,34-2 0 0,36 0 0 1,11 0-2-3,13-5-1 1,0-25 3 1,14-7 4 0,12 1-3-1,8 4 0-1,5 4 0 3,3-2 0-2,4-6 0 0,18-4-1 0,5-11 0 2,2-13 0-2,19-15 0 2,-3-13 1-3,8-5-1 2,-9 1-3 1,-12 12 3-4,-11 15 1 5,-23 20-1-4,-9 22 0 2,-21 13 0-1,-7 14 0 1,-3 0 0 0,0 0 1 0,0 16-2-4,-39 37-1 5,-6 13 2 2,-15 11 1-6,4-3 0 1,8-15-1 2,4-8-1 1,11-20-4-2,10-12-6-2,20-16-25 4,3-3-42-2,0 0-40 2,3 0-55-4,13 0-125 5</inkml:trace>
    </iact:actionData>
  </iact:action>
  <iact:action type="add" startTime="14219">
    <iact:property name="dataType"/>
    <iact:actionData xml:id="d3">
      <inkml:trace xmlns:inkml="http://www.w3.org/2003/InkML" xml:id="stk3" contextRef="#ctx0" brushRef="#br1">15161 4050 416 0,'0'0'122'5,"0"0"-2"3,0 0-30 2,0 0-33-2,0 0 7-4,0 0 3 5,0 0-21-1,0 5-8 0,10-5-8-3,8-5-4 3,2-16 3 1,0-10-4-2,16-2-2 2,-8-4-4-1,7 3 2-3,-2 6-4 3,-5 5-7 0,-5 7 0 0,-1 7 2 1,-1 4-1-2,-3 5 10-3,-1 0 23 6,2 0-5-3,-2 17-12 2,-1 2-9-5,-4 2-10 8,7-8-1-7,1-2-4 4,0-1-1-4,9-5-2 3,3-5-1 1,4 0-1 1,8 0 1-5,5 0 0 3,-5-20 1-2,-4 6 1 2,-6-1 0-3,-4 4-1 4,6 5 1-1,-11 1-1 1,-2 5 1-4,10 0-1 4,-12 0 1-1,5 0 0-1,-6 0-1-1,6 0 0 3,-3 0 2 0,2 0-2-1,-5 0 0-3,4 0 0 4,-4 0 0-3,16 0-1 1,-8 0-2 3,8-3-1-5,4-16 0 4,0-4 2-1,-7 8 0-3,-8-2 2 4,-2 10 0 0,-4 1 0-3,-15 6 1 1,6 0 0 2,-10 0-1-3,3 0 1 3,-3 0-2-4,0 0 0 3,0 0 1 0,0 0-1 2,0 0 1-6,0 0-1 4,4-14 0 1,5-3-6-1,-6 0 0-3,1 1 2 4,-4 2 4 0,0 6 0-4,0 1-4 3,0 7-3 0,-37 0 5 0,-23 9 3 1,-17 24 3-4,-7 4-2 4,-6 0-2-4,-4 2 3 4,1-6 0-4,9 3-2 4,8-15 1 1,12-7-3-3,13-11 2-2,10-3-1 4,12 0-1-2,13-13-1 0,12-16 0 2,4 3 3-1,0 7 1-3,0 11 0 3,0 4-1 1,0 4 0-4,-3 0 1 3,-14 0-1 1,-1 15 2-1,-8 15-2-3,-7 1 0 4,-6-2 1 0,10-4-1-4,-13-2 0 5,0-4-2-5,0-4 2 4,4-2 1-4,5-2-1 3,7-5 0 2,5-4-1-2,8-2-1-3,-3 0-3 4,12 0-4 0,0-10 5-4,-11-5 4 4,6 8-1-4,-6 3 2 6,-1 4-3-5,-2 0 3 0,7 0-3 1,-4 0 2 2,11 0 0 1,4 0-9-6,0 0-28 6,0 0-9-5,0-16-26 4,23-9-19-1,-3 13-104-2,5-5-650 2</inkml:trace>
    </iact:actionData>
  </iact:action>
  <iact:action type="add" startTime="15756">
    <iact:property name="dataType"/>
    <iact:actionData xml:id="d4">
      <inkml:trace xmlns:inkml="http://www.w3.org/2003/InkML" xml:id="stk4" contextRef="#ctx0" brushRef="#br1">17306 3965 471 0,'0'0'280'8,"0"0"-130"-1,0 0-73 2,0 0-48-4,0 0-22 4,0 0 2-3,0 0 4 3,-10 3 10 0,10-3 4-5,0 0 2 6,0 0 4-1,0 0-9-5,0 0-17 6,0 0 0-1,0 0-2-4,0 0-4 0,0 0 0 6,0 0 1-3,0 0-2 1,0 0 0-5,0 0 1 2,0 0-1 3,0 0 1 1,0 0-1-6,0 0 0 6,0 0 1-4,0 0 0 1,0 0 0 3,0 0 1-5,0 0 0 4,10 0-2 0,-7 0 0-4,2 0 3 3,-2-3-2 2,7-2 4-5,-3-1-4 0,12-3-1 4,-12-2 1 0,10 0-1-3,4-6 0 0,-1 5 0 3,-1 5 0 0,-2 3 1 1,-4 4 5-5,0 0 21 4,2 0-1-4,1 6-1 4,-6 9-11-4,6-2-7 2,-6-6-3 3,-3 0-1-1,14-4-2-4,-3-3-1 4,4 0 0-3,0 0 0 4,13 0 0-5,-5 0 0 2,11 0 0 1,8-11 0 2,-6-6 0-5,5-2 0 2,0 4 0 2,-4 6 1-2,-4 5-1-1,-12 4 1 3,5 0 0-2,-8 0 4 3,4 0 0-4,-3 0 2 2,-6 1-2-2,5 5-3 3,-2 0-1-4,6 2-1 5,-4-1 1-4,-7-5-1 2,3 1 1-3,-1-3-1 4,5 0 0 0,4 0-2-3,-2 0 2 3,9 0 0-4,4 0 0 4,-11-5 0 1,7-7 0-6,-4-3 0 6,-12 2 0-5,3-1 0 4,-14 6-1-3,2 1 0 3,-6 5 1-3,-2 2 1 3,-3 0-1-3,0 0 1 4,0 0-1-4,0 0 2 3,0 0-2-5,0 0-1 6,0 2 1-1,-16 18 3-3,1 1-3-1,-18-5 0 5,7 1 0-4,-12-3 0 4,-5-6 0-4,2-3 0 3,-11-1 0-4,8-4 0 5,-9 0 0-5,8 0 0 5,-10 0 0-4,11 0 0 3,-1 0-2-4,-7 0 2 5,9 0 0-4,2 0 2 5,5 0-2-5,4 5 1 1,-1 1 0-2,-4 1-1 5,14-3 0-5,-4 7 0 5,-2 4 1-4,8-5 0 3,14 2 0-4,4-10-1 7,-4-2-2-7,4 0 2 1,3-2-6 0,-3-35 6 3,-1 0 0 1,1 7-1-5,-7 7 0 2,7 12 1 3,-4 11 0-5,-4 0 0 5,-12 0 0-5,3 5 6 5,-12 27-5-4,5-1 1 4,-11 2 0-5,-1-8-2 2,8-8 0 4,1-5-1-6,7-10 0 0,15-2-1 5,-5 0-1-4,6 0 2 3,-2 0 0-3,2-11 0 3,-6 0 1-2,6 2 0-1,-13 1-1 4,-4 6-1-5,-2-1 2 4,2 3-1 1,0 0 1-5,8 0 0 1,12 0 1 4,4 0-1-4,0 0 1 0,0 0-1 4,0 0 2-1,0 0 0-3,0-3 1-1,16-6-3 4,9-2 0 1,-1-6 0-5,13-2-2 1,-11-3 2 5,7-5-2-5,-8 5 1 2,-2 2-5-1,-4 10-16 0,-5 4-54 3,-14 6-86-4,0 0-353-1</inkml:trace>
    </iact:actionData>
  </iact:action>
  <iact:action type="add" startTime="19507">
    <iact:property name="dataType"/>
    <iact:actionData xml:id="d5">
      <inkml:trace xmlns:inkml="http://www.w3.org/2003/InkML" xml:id="stk5" contextRef="#ctx0" brushRef="#br2">17053 2034 346 0,'0'0'210'6,"0"0"-74"4,0 0-37-5,0 0-23 4,0 0-2-3,0 0-25 4,0 0-8-5,-64-70-4 4,39 70-10-3,-7 0-2 4,-8 20 1-5,-1 18-11 2,-2 6-2 3,-14 12-3-4,4 11-8 5,2 9 0-6,-6 11-2 1,1 9 1 5,5 10 0-5,10 5 0 1,5 3-1-1,3 1 0 4,13-3 1-4,4-1 0 0,8-2 1 2,8-6-2 3,0 11 13-5,0-3 7 0,0-3 1 0,3-10 4 6,34-11-8-6,0-17 1 0,10-11 3 1,11-17-1 3,1-14-7-4,5-11 0 0,-3-8-1 2,8-9-1 1,1 0-6-3,4-13-1 1,5-24-4 4,-2-12 1-5,-1-1 3 1,-2-1-2-1,-8 6 0 6,-12 3 5-1,-15 3 3-10,-1-7-4 8,-15-7-5-1,-3-20 0-1,1-9-2-1,-6-7 1 0,-7-12 0 2,5 0 2 3,-10-11-2-5,-3-6-1 0,0-10 1 2,0-1 0-1,0 9 1 4,-16 8 0-6,-7 14 0 1,-5 21 1 6,-5 12 1-10,-4 14-2 8,0 7 2-4,3-1-2 2,-6-4 2-1,-10 2-3 0,10 2 3 3,1 6-2-4,7 8-1 0,0 9 0 2,-1 7 0 2,5 10 1-3,-10 5 0-1,-1 0 1 1,-1 0 3 2,1 22-2 0,-6 10 1-2,-2 4 0-2,-2 3-2 3,4 5-1 3,-1 17 1-5,-4 16 0-1,10 22 2 4,-1 21 0-2,1 16 0-2,12 1-2 6,-1 2 0-6,3-13-1 6,1-8-1-5,-4-9 1 0,15 0-1 1,-2-4-1 4,3 2 1-5,13-6 2 0,0-5-2 4,0-12 1-4,16-14 0 3,23-16 0-4,6-15 2 2,16-7 5 3,1-11 0-4,12-7 1 0,0-5-4 6,-3-6 2-6,6-3-3-1,-5 0 0 6,-4 0-3-5,8-12 1 1,-12-16-2-2,-17-1 0 5,3 2 1-4,-20-10-1 5,3-8-1-5,-9-19 0 1,-7-20 0 0,-10-17 0 4,2-25 1-8,-2-7 0 7,-4-5 1-4,12-5-1 4,-8 5 0-4,6 1 0 0,-7 7 0 4,7 7 0-4,-9 1 0 0,9 10 0 2,-13 8 2 1,0 17 1-2,0 14 0-1,0 11-2 6,-13 11 0-6,-10 1 1 0,-15 7-1 0,-1 7 1 6,-4 8 1-7,1 6-1 2,-11 5-2-1,7 2 0 4,4 10 0-4,-10 5 0 5,13 0 0-5,-6 0 0 0,6 12 4 1,-6 18-1 2,8 4 6-3,-10 9-1 1,3 10 0 3,-5 8-3-3,-2 12-2-1,2 6 0 1,1 11-3 1,4 7 1 2,8 22 0-4,0 13 1 1,16 12-2 0,-1 2 1 1,4-11-1-1,1-11 0 0,9-9 0 1,-6-9 1 2,13-1 0-4,0 4-1 0,0-2 0 6,13-8 0-7,23-10 0 1,9-14 2 1,14-12-1 4,8-13 0-5,7-16-1 1,3-9 1 1,-6-13 0-1,3-12 1 0,-2 0-1-1,-5 0-1 6,-9-12 1-6,1-22-2 0,-2-11 2 0,-6-19-2 2,5-26 1 3,-12-30-4-3,-4-18 3-3,-2-17 1 2,-15-8 0 0,-3-8-1 1,-11-11 0-1,-9-11 2 3,0 9-2-5,-9 10 3 3,-28 19-3-3,-4 14 1 6,-2 23-1-4,-1 19-1 1,-2 18-3-1,8 19-16 0,-1 17-37 0,8 11-62 0,29 34-93 1,2 0-348-2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15:48.27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act:action type="add" startTime="7541">
    <iact:property name="dataType"/>
    <iact:actionData xml:id="d0">
      <inkml:trace xmlns:inkml="http://www.w3.org/2003/InkML" xml:id="stk0" contextRef="#ctx0" brushRef="#br0">3440 7798 515 0,'0'0'328'8,"0"0"-165"0,0 0-24-2,0 0-47 2,0 0-21 0,0 0-22 0,0 0-12-2,-13-3-6 2,-23 3 29 0,-8 0 2 0,-9 0-3-2,6 0-10 2,-9 0-10 0,-5 8 2 0,0-1-8-2,2 3-12 2,-2-1-2 0,4 2 1 0,6 0-5 0,-5 2-4 0,2-3 1-1,4 4 0 1,-3 2 2-2,3 8-2 2,-4 0 10 1,9 2-4-2,-7-1-2 0,4 4-5 1,-8 2-2 0,-11 4-3 0,0 0-1-2,1 4 3 2,2 0-3 0,10 1 6-1,6 4-3-1,-1-4 2 3,10 5-5-1,7 5 4 0,0 4-9-2,5 2 0 2,6 8 0 0,5 2 0 0,3 7 0-2,5 0 0 2,-4 2 0 1,12-2 0-4,0 0 0 2,0-2 0 1,0 0 0 1,0-4 0-2,0-1 0-1,0-1 0 2,0 3 0 0,0-3 0 0,0 2 0-2,16 4 0 3,4-7 0-2,-2 1 0 3,8-4 0-6,3 1 0 5,1 0 0-1,1-6 0 0,-1 3 0-3,3-6 0 3,-5-2 0 1,5-1 0-3,-1-6 0 2,0-3 0-1,0 0 0 2,0 12 0-1,20-1 0-2,-4 5 0 2,13 5 0 0,-5-8 0 0,-7-7 0-3,-5-10 0 4,-5-7 0 0,-10-5 0-2,10-8 0-1,-3 0 0 2,5-3 0-1,-2-1 0 1,2 2 0-1,-8-3 0 0,8 1 0 2,2-2 0-2,5 2 0 1,4-6 0-1,-1 1 0 1,5-5 0-1,-11-3 0-1,0 0 0 2,3 0 0 0,-3-11 0 0,7-13 0-1,-4-8 0 1,4-5 0 0,-4-2 0 1,6-6 0-4,2-9 0 3,4-3 0 0,-7-12 0 0,2-12 0-2,-11-9 0 3,-2-13 0-2,-12-11 0 1,-6-9 0-2,-7-5 0 2,-7-16 0-1,3-11 0 2,0-8 0-4,-5-8 0 4,-1-1 0-1,-7-8 0-1,0 7 0-1,0 6 0 3,-25 9 0-2,-14 15 0 2,-5 4 0-3,-12 4 0 2,-2-1 0 0,-4 10 0 0,-4 10 0-3,3 13 0 4,10 21 0-1,13 25 0 0,9 26-57-2,5 31-82 1,3 0-53 1,23 43-62 0,0 5-112-1</inkml:trace>
    </iact:actionData>
  </iact:action>
  <iact:action type="add" startTime="9183">
    <iact:property name="dataType"/>
    <iact:actionData xml:id="d1">
      <inkml:trace xmlns:inkml="http://www.w3.org/2003/InkML" xml:id="stk1" contextRef="#ctx0" brushRef="#br0">10502 7725 431 0,'0'0'183'8,"0"0"-47"0,0 0-23-2,0 0-26 2,0 0-10 0,0 0-2 0,0 0-14 0,-85-121 17-2,44 121-6 2,-2 0-2 0,-14 15-13 0,-4 6-14-2,-3 8-7 1,-12-4-8 1,-6 3-1 1,-4 0-4-3,-7 0-9 2,6 4 1 2,3 0 2-1,-3 0-3-4,16 2 4 2,1-1-2 1,6 1-4 1,5 1-2-3,1-3-5 1,-4 5 1 1,1 8-3-1,0 4 0 1,1 8 2 0,10 4 1 0,3 1 2 0,7 2-1-3,9 3 5 3,-5 2-3 1,8 5 0-2,-1-3-8 0,5 1 7 1,4 4-6 0,-4 1 0-3,4 4 0 3,4 8 5 1,3 7-3-2,10 5-1 1,-1 6 2-1,1 1 0 1,1-10 3 0,-9-6-3-1,4-8-2 0,-6-10-2 1,1-13-1-1,0-8 2 2,11-5-2-4,1-8 0 4,0 0 0-2,4-5 4 1,30 11-3-1,9 4 5 1,4 3-5 0,10 7 1 0,3-5-2-3,1-7 3 3,-2 1 0 0,2-8-2 0,0-4 6-2,1-1-2 2,9-2 2 1,-4-3-5-2,7 1 2 0,-4-2-2 0,15-5 1 2,1 1 1-2,1-8 0 0,5-1 5 1,-8-2-3-1,-2-10-1 0,-3 4-1 1,1-6 1 0,1-3 0-1,-4 0-1 0,3 4 2 0,4-2 0 2,-3 6 0-1,3 3-2 0,7-4-1-3,-5 3-2 4,7-7 3-1,-6-3-3-2,-6 0 1 1,-4 0 3 2,-5 0-2-2,-4 0 2 1,-4 0-4-2,-3-13 4 3,3-2-5-1,4-2 2-2,0 0-1 1,2 1 1 2,1 0-2-1,11 6 4 0,-1 4-1-3,9 4 1 4,2 2 1-1,5 0 0 0,-5 0 4-3,-5 0-9 3,6 0 0 1,-22 0 0-4,7 0 2 4,-15 0-2-1,-5 0 1 0,1 0-1-1,2-15 0-1,-4 4 1 3,2-2-1-2,-1-4 0 2,1 0 1-3,5-6-1 2,-3 1 0 0,-1-4 1 1,3 1-1-3,-5-1 1 1,6 2 0 1,-2-1-1-2,-4-1 1 2,2 0 0 0,1 1-1 0,-2 1 1-1,1-3-1 0,-5 2 0 0,-9-4 1 2,3 2-1-3,-5-1 1 2,1-6-2 0,-3 1 2 0,9-9-2-1,-5-7 1 0,-3 0-3 1,-5-5 3 0,-5-6 0-1,7 4 0-1,-10 0 0 4,8-2 0-3,-2 1 1 1,0 1-2-3,-4-2 2 4,4 2-2-1,5-1 2-2,-9 0-2 2,-2-5 1 0,-2-13-3 0,-5-10 3-2,-13-8-5 2,0-8 5 0,-10-8-2 0,0-2-1 0,0-1 1-3,-10 4-1 4,-13 5-3-1,0 16-2-2,-11 11 6 2,7 10-4 0,-9 1 1 0,-8 1 4 0,-10-5-1-2,7 2 0 2,-10-4 1 0,-7-4 1-2,3-1-1 3,-8 3-1-2,7 5 2 2,9 12 0-4,-2 9 0 3,0 4-1 2,-1 7 1-4,2-1 0 1,-7-2 0-1,-8 1-1 3,6-8 2-1,-1-2-1-2,4 4 1 2,-4 3 0 0,7 16-1 0,-1 10 1-2,-8 8-1 2,-7 7 1 0,-4 0 3-1,-11 0-3-1,-5 2 2 3,-7 13 2 0,-9-1-4-2,-20-1 4 0,2 4 0-1,-11 0 8 3,-3 6-2-1,2-3-1 0,-1 5-7-2,-18 1-3 3,-3-2 0-2,13 6 0 2,-4 0 0-4,23 2 0 4,4 0 0-2,9 0 0-1,3-2 0 2,9-2 0 0,4 3 0 0,3-2 0-2,13-4 0 3,4 0 0-2,0-2 0 1,12-4 0 0,7 1 0-2,9-6 0 1,16-3 0 2,8-4-7-3,12-7-63 3,-1 0-12-4,-1 0-14 4,-5 0-55-4,23-21-56 3,-6-7-116 0</inkml:trace>
    </iact:actionData>
  </iact:action>
  <iact:action type="add" startTime="11533">
    <iact:property name="dataType"/>
    <iact:actionData xml:id="d2">
      <inkml:trace xmlns:inkml="http://www.w3.org/2003/InkML" xml:id="stk2" contextRef="#ctx0" brushRef="#br0">21551 7750 84 0,'0'0'101'6,"0"0"-50"0,0 0 39 2,0 0 22 0,0 0 61 0,0 0 19-2,0 0-45 2,0 20-27-1,-18-34-28 2,-8 4-26-3,-10 3-9 2,-9 7-6 0,-12 0 1 0,-3 0-4-2,-3 20-9 2,-15 16 3 0,-2 9-9 0,3 3-11-2,6 3-3 4,-5 5-3-4,0 6-5 2,8 0 3-2,-2-1-4 2,7 3 4 1,6 1 1-2,9-1 1-1,8 4 0 2,1 6 2 0,5 4-6 1,7 3 3-4,9 7-2 4,2-1-4-2,9 6 0 1,7 11-2-2,0 10 2 2,0 5-2 0,0 2-2 0,0 2 2-2,17 2-5 2,-6-2 3 0,2-8-3 0,7-5 1-1,-13-1 0 0,6-4-2 2,3-13-1-1,-4-13 2 0,1-20-1-2,6-17 1 1,4-5 1 1,10-13-1-1,8 2 3 0,2-7-4 2,11 4 2-2,-3-6 0 0,5 0-1 0,-8 0 0 1,6-4-1 0,2 1 3-1,-5 1-4 0,5-7 1 1,1-1 0 0,4-2-1-2,3-5 0 2,8 0 0 1,-8 0 1-2,0 0 0-1,-3 0-1 2,2-5 2 1,3 5-1-2,-6 0 0-1,-9 0 1 2,3 0-2 0,-12 0 2 0,1 0-1-2,-2 0-1 3,2 0 0-1,-5 0-1-1,3 0-1 0,-5-15-1 0,7-14 2 2,10-7 0-2,-10 0 0-1,2-3 2 2,-4 1-3 1,-1-3 2-2,2-6-3-1,-8-2 2 2,2-8-1 2,-9 0 2-4,7-8 0 0,-7-3-1 2,9-1 0 0,-11-11 1 0,4-1-1-2,-6-9 0 2,-2-17 1 0,-14-11-1 0,6-18 0-2,-13-9 0 3,0-1 0-2,0 2-1 1,0 7 1-2,-2 1 1 2,-14 13-3 1,3 11 2-1,0 11 0-3,-4 10-1 3,-15 2-1 0,-8-7-4 0,-8-5-3-2,-12 2-9 2,-1 5-12 0,1 12-13 0,3 14-22-2,-2 11-21 7,14 24-28-10,29 33-91 5,3 0-185-2</inkml:trace>
    </iact:actionData>
  </iact:action>
  <iact:action type="add" startTime="18899">
    <iact:property name="dataType"/>
    <iact:actionData xml:id="d3">
      <inkml:trace xmlns:inkml="http://www.w3.org/2003/InkML" xml:id="stk3" contextRef="#ctx0" brushRef="#br1">21093 444 499 0,'0'0'181'6,"0"0"-51"0,0 0-10 2,0 0-35 0,0 0 30 0,0 0-14-2,0 0-3 2,-100-43-20-1,55 41-20 2,-12-2 2-3,-4 4 1 2,-6 0-23 0,7 0-2 0,0 0-12-2,-1 6 1 2,2 10 5 0,2 7-5 1,10 6 2-4,-10-2-4 3,3 8-4 1,4 1-5-2,0 7 2-1,2 6-2 3,5 8 4-2,0 2-3 1,-7-3-2-2,10 1 0 2,-4-1-7 0,1-6-3 0,5-2 0-1,-1-2 0 1,6-5 1-1,8 0-4 1,-10 11 5-1,8 10-1 1,2 2 1-1,-1 9-1 1,11 2 5 1,1-1-2-4,-1 5 2 3,5-8-3 0,1 1-1 0,2 9-3-2,6 3 0 3,-11 4 1-2,8 6-2 2,4-8 5-3,-13 2-6 1,3-7 5 1,-6 1-3-1,8-7-2 0,-5-2 4 1,6 3-4 1,-3-2 0-3,10-5 1 2,0 2 2-1,0-3-2 1,0-10 2-2,0-2-3 2,9-11 5 1,-1-2-5-2,11-4 0 1,3 1 0-2,-3-6 0 3,1 2 0-1,3-3 0-3,6 4 0 3,0 12 0 0,10 11 0 0,2 2 0-2,0 0 0 2,-5-6 0 1,-10-17 0-2,4-9 0-1,-4-9 0 3,-1-10 0-1,4-2 0-1,-1-1 0-1,5-8 0 2,-3 6 0 1,11-4 0-2,11-2 0-1,-8 7 0 2,12-7 0 1,-6 2 0-1,2 1 0-3,-4 2 0 4,-1 2 0-2,-6 0 0 1,-9 3 0-1,7-6 0 0,-6 5 0 1,4-2 0 0,-13-3 0-1,-4-4 0 0,17 0 0 2,3 0 0-1,4 0 0 0,17-20 0-2,-2-5 0 1,8-3 0 1,4-4 0-2,-2-3 0 2,5-8 0 0,-7-4 0 0,3-8 0-2,-10 3 0 2,4-2 0 0,-7 12 0 0,-11 3 0-2,-1 11 0 2,1 3 0 0,-18 3 0 0,7 2 0-2,-11 1 0 3,-3-6 0-2,5-11 0 1,1-8 0-2,-1-14 0 2,-8-16 0 1,-8-13 0-1,3-9 0-3,-9-7 0 4,8-2 0-1,-9 7 0-1,1 3 0-1,9 3 0 3,-8 1 0-2,0-11 0 1,3-4 0 0,-8-3 0-2,0-4 0 2,0-3 0 0,-21-4 0-2,-9-7 0 3,2-4 0-2,-11-2 0 1,-4 0 0-2,-11 10 0 2,2 2 0 0,-9 18 0 0,6 9 0-2,-2 16 0 2,5 13 0 1,4 11 0-2,5 10 0-1,7 5-21 2,-2 13-16 0,15 13-22 0,-9 13-61 0,7 0-44-2,12 25-36 2,9 11-109 1</inkml:trace>
    </iact:actionData>
  </iact:action>
  <iact:action type="add" startTime="20504">
    <iact:property name="dataType"/>
    <iact:actionData xml:id="d4">
      <inkml:trace xmlns:inkml="http://www.w3.org/2003/InkML" xml:id="stk4" contextRef="#ctx0" brushRef="#br1">21145 3954 13 0,'0'0'77'6,"0"0"68"1,0 0 9 2,0 0 25-4,0 0 31 3,0 0-50 0,0 0-57 0,45-40-5-2,-45 40-15 2,0 0-10 0,0 0-34 0,-25 0 5-3,-18 0 6 4,-11 0-12-1,-6 0-1 0,-5 5 3-2,-1 17-7 2,-7-1-11 0,15 2-1 2,2-1-3-6,5-2-2 5,-1-4 0-1,8 0 0 0,-4 2-2-3,-1-4 2 3,8 6-6 0,1 0-1 0,1 0 0-2,11 4-2 3,-2 1 2-2,4 7 0 1,8 2 6-2,-5 4 4 2,6 6-6 0,-2-3 0 0,3 2-7 0,7 2 0-2,-4-6-3 2,7 0 1 0,-1 1-3-2,1-1 4 3,2 6-2-1,1 6 1 0,3 1 4-1,0 5-2-1,-1-3 3 3,-11-4-2-2,8-6-2-1,4-1-4 2,-3 0 3 0,0 2-3 0,-7 2 0-2,2 7 1 2,6-4-1 0,-11 3 4 1,11-3-4-2,-4 1 2-1,-4 9-1 2,7-1 0 0,-7-2 0-1,4 5 1 1,-1-5-3 0,3 2 1 1,4 0-1-4,-9 3 2 4,9 1 1-1,0-3-3 0,0 6 1-2,0-1-1 1,0-1 0 1,9-3 1 0,-5 1-1-1,9 4 1 0,-6-1-1 3,-7-1 0-4,3-9-1 0,-3-7 1 3,0-11 0-1,0-6 1-1,0-5 0-1,5 2 0 3,9 2-1-3,-1 4 0 4,-4 3 1-6,7-3-1 5,0 3 1-1,1-2 1-1,6 7-2-1,0-5 2 2,5-1-2 0,5-10 4 0,-12-4-1-1,5-5-1 0,7-4-2 1,3-1 0 1,8-4 1-4,12-8-2 4,5 0 1-1,7 0 0 0,12 0 0-3,-3-13 1 4,0-4-1-2,-9 0 0 2,4 0 1-2,-11 4 0-1,-4 1 0 2,-4 3 0 1,1 5 1-4,3-3-2 4,-10 1 0-2,7-1 0 1,-8-3 1-2,-2 0-2 2,5-4 1 0,-8-3-1 0,-1-11 1-2,-12-6-3 2,5-9 2 0,-4-5 0 1,2-2 0-4,-5-4 1 4,9-7 0-2,-9-9 1 2,10-12-2-3,-9-4 2 1,2-13-2 1,-7-6 0 1,0-10 1-4,-8-10 0 4,7-10 0-2,-11-6-1 1,6 3 2-1,-3-5-2 0,-9-3 1 1,-4-9 0 0,0-8-2-1,0-6 0 0,-23 2 2 1,-15 4-3 0,-11 5 3-2,3 11-1 2,-2 18-2 0,1 13 1 1,17 15 0-4,1 14-6 3,7 19-17 0,12 24-45 1,-3 19-69-4,13 25-77 3,0 8-72 0</inkml:trace>
    </iact:actionData>
  </iact:action>
  <iact:action type="add" startTime="22231">
    <iact:property name="dataType"/>
    <iact:actionData xml:id="d5">
      <inkml:trace xmlns:inkml="http://www.w3.org/2003/InkML" xml:id="stk5" contextRef="#ctx0" brushRef="#br1">26543 171 156 0,'0'0'101'4,"0"0"5"6,0 0 23-4,0 0 26 2,0 0 12-3,0 0-41 4,-55 12-14-1,55-12-6 0,0 0-32-2,0 0 3 2,0 0-22 0,0 0-25 0,-9 0-11-2,-7 0 1 2,-7 0-5-1,-15 0-1 2,-2 2-7-3,-2 9 4 2,-12 8 4 0,9 4 0 0,-12 3 3 0,11-1 1-1,-3-3-6 1,17 0-3 0,-7 1-5-3,5 1 6 3,-2 0 4 1,6 7 3-2,-4 3-3 0,-3 8 0 0,6 3-6 2,-8 6-2-1,3 1-2-2,1 5 0 1,6 5 3 2,-1 8 5-1,5 0 1-3,3 10-2 3,1-6-4 1,2 9 1-2,3-2-4-1,7 3 8 2,-7-2-3 1,0-3-5-1,7-9 4-3,-2-6-7 3,7-1 1 0,-4 1-1 0,8 5 1-2,-6 6-1 3,6 6 4-2,0 3-2 2,0 6 2-3,0 3-3 1,0-4-2 2,0-3-2-2,0-12 4 0,-2-6-3 0,-1-8 1 1,-2-6-1 0,5-2 0-1,-3 5 0 0,-2 1 0 1,5 10 1 1,0-7-1-4,0-1 0 3,0-1 0 0,0-5 0 0,0-4 0-2,0-8 0 3,13-5 0-2,-2-13 1 2,1-1 1-3,1-4 3 1,-3-4 0 1,3 2 5 0,3 0 3-1,1 4-7 0,7 8 2 2,0 8-5-2,2 2-2-1,8 1 1 3,-11-4 2-1,0-8 6-1,-1 0-2-1,10 0-4 2,-5 0-1 1,4 1-2-2,11-7-1-1,-2 0 0 3,4-5 0-2,12-2 1 1,2-7-1-2,6-3 0 2,0 1 2 0,5 3-2 0,-2 4 0-2,-7 4 5 3,-2 3-3-1,-2-3 0 0,-12-5 1-3,-4-7 0 3,-1-3-2 0,2-2 0 1,2 0 0-4,1 0 0 3,-4 3 0 1,1 0-1-2,-8-3 1-1,8 0-1 3,2 0 0-2,14-13-1 2,2-32-1-3,21-17 1 2,1-18 0 0,0-4-1-1,4-8-1-1,-6 11 1 2,-6 4 0 0,-9 10 1 1,-8 3 1-4,-12-7 0 4,-4-17-3-2,-2-21 0 1,-12-22 1-2,7-22-1 2,-18-13 3 0,-2-8-3 0,-10-9 3-2,-2-2-2 3,-1 4 0-2,0 5 0 1,0 10-4-1,-17 10 4 0,-14 8-2 2,-2 22 2-2,3 14-5-1,-11 10 1 2,-5 3-8 0,-5 8-2 0,-9 9 2-2,-3 15-15 3,-14 16-39-2,-4 20-38 3,-19 18-18-6,63 13-65 4,1 4-71 0</inkml:trace>
    </iact:actionData>
  </iact:action>
  <iact:action type="add" startTime="23924">
    <iact:property name="dataType"/>
    <iact:actionData xml:id="d6">
      <inkml:trace xmlns:inkml="http://www.w3.org/2003/InkML" xml:id="stk6" contextRef="#ctx0" brushRef="#br1">26402 3911 530 0,'0'0'153'7,"0"0"-62"0,0 0-38 0,0 0 10 0,0 0-1 2,0 0-10-1,0 0-8-1,-213 13-9 0,162 6 5 1,-2 3 3 0,6 1-10 0,4 4-6-1,-8 0 1 0,12 0-4 1,1-2-3-2,8 0 5 2,1 4-4 0,1-2 1 0,5 2-7-2,6 4 1 2,1 7 12 0,6 4-5 0,-5 3-1-1,4 2-5 0,3 1-5 1,1 1-3 0,-6 0 0-2,9-1-4 2,-12 1-6 0,0-3 4 0,7 2-3-1,-7 2 1 0,3 1-1 2,3-3 6-1,-6 1 4-1,12-3 0 0,-9-1-3 2,5 2-7-1,-3 3 0-3,4 7 3 3,5 3-1 0,-7 2 1 0,9 0 6-2,0 2 4 3,0 1 4-1,0 4-1-1,0 6-7 0,0-5 1 0,0 1-8 2,0-3-1-2,0-3 0-1,0 4-1 3,0 0 0-1,0 4 1 0,0-3-1-3,0-4 0 4,0-2 2-1,0-14-3-1,0-7-1-1,0 0 0 2,-3-6 1 1,3 1 0-2,0-1 4 0,0 1-4 0,0 7 1 1,21 4 1 1,2-1 0-4,6 2 1 4,-6-11 2 0,2-1 3-2,8-3 4-2,-7-7-4 4,12-2-5 0,-2-5 1-2,8-3-1-1,12-1 2 3,5 1-3-3,3-7-2 2,16-1 2-2,4-7-2 4,8 2 2-4,8-7-1 2,-8 0 0-2,5 0-1 3,-4 3 1-2,-9-1 0 1,4-2 0-1,1 0-1 1,-13 0 1 0,-3 0-1 0,2 0 0-2,-7-9 0 1,2-11-1 2,-11-4 0-1,-11-7 0-2,9-5-5 3,-1-9 5-1,-5-9-2-1,0-1 3 0,-5-1-2 1,-2-6 2 0,2 5-1-1,-5-11 1-1,-2-7-1 3,-7-13 0 0,4-7 0-2,-3-11-1-1,-5-16 2 1,8-10-1 2,0-9 0-4,-5-7 2 5,2-4-1-4,-3-1 0 3,-4-1 0-4,-14-9 0 4,-3-9-1-2,-9-3-1 0,0-1-1 1,0 7 2-2,-31 9-5 2,4 14 1 1,-15 12 0-3,-5 13-5 3,0 20 3-1,0 22-9 0,-6 25-13 0,6 24-37-1,-11 21-45-3,39 9-68 5,-1 14-101-4</inkml:trace>
    </iact:actionData>
  </iact:action>
  <iact:action type="add" startTime="27712">
    <iact:property name="dataType"/>
    <iact:actionData xml:id="d7">
      <inkml:trace xmlns:inkml="http://www.w3.org/2003/InkML" xml:id="stk7" contextRef="#ctx0" brushRef="#br2">3913 8454 197 0,'0'0'325'7,"0"0"-112"1,0 0-36-2,0 0-52 3,0 0-34-2,0 0-26 1,0 0 5 0,406-69-14-2,-275 32-15 2,14 5-6 0,6-2 6-2,13 6 2 2,4 8-4 0,21 0-1 0,21-2-10-2,33-10 8 3,28-9-3-2,29-11-13 2,13-5-3-4,8-1 2 3,-23 5-4 1,-21 11-2-2,-36 5 6 0,-14 10 2 1,-8 4 3 0,2 1-3 0,9-7-3-2,-5 2-3 1,0-7 0 1,-5-5-5 0,0-2 1-2,-5 5-1 2,-5-2-9 3,-9 3 4-6,1 5-3 2,-2 1 8 0,-2 4-2 1,0-1-1 0,-11 5 3-2,5-5-4 2,-6-5-1 0,-5-2-1 0,2-15 1-2,-2-6-2 2,-3 2-2 1,-2-2 1-2,-18 11-4-1,-11 9 0 2,-3 6 2 1,-3 7 1-2,-1 4 0 0,-5-2-1 0,-15 3 2 1,6-1 0 1,5 9-2-4,-6 3 4 3,11 5-4 0,-9 0 2 0,8 0-1-2,1 0 2 2,2 0 0 0,6 0-3 0,-1-6 0-2,-7-7 0 3,-9-7 0-1,-7-1-6 0,-13 5 4-1,10 7 1 0,-11 4 1 0,9 1 0 1,-5 4-1-1,0-6 1 1,8 5-2 0,-1 1 2 0,-7 0 0-2,3 0-1 1,-11 0 2 1,-18 0-2 0,-7 0 2-1,-11 0 1 0,7 0-2 1,-12 0-2 1,2 0 1-4,-3-6-3 3,11-14 1 0,-2-5-2 1,5-5 0-1,-7 0-1-3,-6 8 6 4,-5 3-2-2,-15 8 2 0,0 2 0 0,-15 1-1 2,-6 2-1-2,-3 3 0-1,-4 0-1 2,-13 0-3 0,0-2 0 0,0-7-15-2,-44-5-11 2,-36-11 28 0,-29-8 2 0,-3 3 2 0,-2-3-4-1,-2 9 2 0,12 9 0 2,17 6 2-4,10 12-3 3,3 0 3 0,26 0-1 1,0 0 0-4,21 0 0 4,6 3 1-2,17-1 2 2,4 1-1-4,0 1-1 4,0 0 3-2,4 10 5 1,50 6-8-2,17 2 2 2,25 0-1 0,4-5-1 1,1 0 2-4,-1-5-1 3,-11-1 0 1,-13 4 0-1,-5-2 1-1,-26 7-1-1,-4 3 0 3,-21 2-1-2,-20 5 0 0,0 5-4 1,-36-2 0-1,-29-2 2 1,-11 0-6-2,-5 2 8 2,-3 10-3 0,-3 5-30 0,-10 6-76-1,-4-2-54 0,64-35-63 2,17 3-199-2</inkml:trace>
    </iact:actionData>
  </iact:action>
  <iact:action type="add" startTime="29037">
    <iact:property name="dataType"/>
    <iact:actionData xml:id="d8">
      <inkml:trace xmlns:inkml="http://www.w3.org/2003/InkML" xml:id="stk8" contextRef="#ctx0" brushRef="#br2">17058 7610 933 0,'0'0'0'4</inkml:trace>
    </iact:actionData>
  </iact:action>
  <iact:action type="add" startTime="29493">
    <iact:property name="dataType"/>
    <iact:actionData xml:id="d9">
      <inkml:trace xmlns:inkml="http://www.w3.org/2003/InkML" xml:id="stk9" contextRef="#ctx0" brushRef="#br2">14184 8478 359 0,'0'0'358'6,"0"0"-241"3,0 0 16-3,0 0 7 0,0 0-11 3,0 0 15-1,0 0-33 0,335-162-11-2,-216 124-24 2,8-3-11 0,14-4-27 0,1-9-7-2,12-3-8 1,2-4 0 5,-2-3-13-8,17 2-3 3,-4 2 4 3,4 9 3-1,4 4 2-1,2 8-1-2,3 0-1 1,-9 1-9 1,-3 3 3-1,4-8-5 0,-4 2 1 1,-7-4-4 0,-17 2-2 0,-14-2 0-2,-6-1 0 2,-7 2 1 0,3 6 1 0,-8-2 0-2,4 3 2 3,-2-2-1-2,-4-4 0 2,8 2-2-4,-11-4 0 3,6-6 1 0,-14-3-3 0,4 1 0-2,-2-1-3 3,-8 3 1-1,-2 9 5-1,-2 9 0-1,-5 4 0 2,-19 4 1 0,-6 8-1 1,-25 7 0-4,-11 3-2 3,-20 7-1-2,-3 0-5 3,0 0-3-4,0 0-13 3,-47 0 7 1,-25 12 15-2,-9 8 1-1,-19-1 1 3,-5-2 0-2,-12-4-2 1,-11 0 2-1,-8-8-1 0,3-2 1 2,11-3-1-2,19 0 2-1,22 0-3 3,24 0 2-1,18 0 0-1,22 0-3-1,10 0-3 2,7 0-7 0,0-3 4 0,7-10 6-2,47-1 3 2,9-7 0 0,30 10-3 0,7 3-2-2,2 5-2 2,2 3 5 1,0 0 2-1,5 0 0-2,-18 0 0 2,2 0 2 0,-16 0-2-1,-13 3 1-1,-21 2 0 2,-12-2 0 0,-21 3 0 0,-6-1-1-2,-4 12 0 2,0 9 0 1,-27 10-4-2,-17 14 4-1,-9 1 0 2,8 2-1 1,-12-1-1-2,11 1 2-1,-8-3-4 2,0-1-51 0,8-4-65 0,5-13-35-1,34-27-65 1,7-5-142 0</inkml:trace>
    </iact:actionData>
  </iact:action>
  <iact:action type="add" startTime="30947">
    <iact:property name="dataType"/>
    <iact:actionData xml:id="d10">
      <inkml:trace xmlns:inkml="http://www.w3.org/2003/InkML" xml:id="stk10" contextRef="#ctx0" brushRef="#br2">22126 8276 606 0,'0'0'205'8,"0"0"-93"-2,0 0-46 3,0 0-15 1,0 0-1-5,0 0 16 1,0 0-18 2,164-425-7 1,-145 333-4-2,2-7-2-1,3-5-8 2,-1 0-9-1,6 6-1 2,-9 11 1-3,0 16 1 2,-8 18-2 0,1 14-5 0,-7 16-5-3,1 10-4 4,-7 7-2-1,0 3 0 0,0 3 0-2,0 0 0 2,0 0-1 0,-20 0 7 1,-27 3 10-3,-3 16-8 2,-14 7-5 0,-6-1 0 0,5 1-3-3,9-5-1 3,12 5 0 0,3-6 1 0,20-5-1-1,0-5 1 0,11-7 1 1,10-3-1 1,0 0 3-4,0 0 0 4,13 0 8-2,35 0 4 1,25-18-13-2,8-14-2 2,12-8 0 0,-6-8-1 0,-6-3-3-2,-15 10 3 2,-9-2-1 1,-16 9 1-2,-10 12 0-1,-13 5 1 2,-11 11 1 0,-4 6 10 0,-3 0 20-1,0 0 2 0,0 0-1 1,0 18-1 0,0 26 4-2,1 16-28 2,12 4-2 0,-2 1-2 0,5-9-2-2,0-7 0 3,1-11-2-2,-10-11 0 1,6-6-2-1,-10-13-16 0,-3-1-43 2,0-7-53-2,0 0-25-1,0-9-77 2,0-8-271 1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15:48.27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6563">
    <iact:property name="dataType"/>
    <iact:actionData xml:id="d0">
      <inkml:trace xmlns:inkml="http://www.w3.org/2003/InkML" xml:id="stk0" contextRef="#ctx0" brushRef="#br0">8296 13416 627 0,'0'0'268'8,"0"0"-120"-3,0 0-47 3,0 0-43 0,0 0-13 0,0 0-1-2,0 0 7 2,815-84 7 0,-654 69 2-2,0 5 6 2,7 0-3 0,-23 8-11 0,-21 2-11 0,-27-2-4-2,-27 2-10 2,-19-6-10 0,-24 3-4-2,-11 1-2 2,-13-2-10 1,-3 4 0-2,0 0-1 0,0 0-9 0,-43 0 6 2,-41 0 3-1,-50 0 21-1,-27 0-3 0,-21 0 5 0,-14 4-11 2,6 9-10-3,-4-5-2 1,13-1-1 2,10-5-5-1,21-2 6 0,26 3-2-3,27 2 0 4,30 3 0-2,16 1-2 0,28-4 3 1,16 1 1 0,7-6 2 0,0 0 4-1,0 0 0-1,7 11-2 3,73 4 1-2,37 5-5 1,48-1-1-2,48-11 1 2,19-4 1 0,15-4 0 0,-15 0 4-2,-32 0 1 2,-39 0 6 1,-21 0-1-2,-33-16-2-1,-20 3-4 2,-18-4-1 0,-17 3 1 0,-25 3-1-2,-8 8 0 2,-19 3 6 1,0 0-5-2,0 0-5-1,-59 0 1 3,-53 12-1-2,-68 4 14-1,-41-4-8 2,-29-9 9 1,-15-3-12-2,4 0-2 2,16 2-1-4,12 0 0 4,33 4-1-1,39-2 1 0,40 1 0-3,40-2 0 4,38 0-1-2,22-3 1 1,19 0-1-1,2 0-2 1,0 0-3-1,0 0-1 1,0 0 3-2,0 0 3 4,27 0-5-3,35 0 5 1,33-10-9-2,18-3-14 2,7-4-24 0,0 3-22-1,-28 6-28-1,-15 8-32 2,-73 0-70 0,-4 0-170-2</inkml:trace>
    </iact:actionData>
  </iact:action>
  <iact:action type="add" startTime="7845">
    <iact:property name="dataType"/>
    <iact:actionData xml:id="d1">
      <inkml:trace xmlns:inkml="http://www.w3.org/2003/InkML" xml:id="stk1" contextRef="#ctx0" brushRef="#br0">9653 17061 823 0,'0'0'253'7,"0"0"-91"-1,0 0-54 2,0 0-64 0,0 0-30 0,0 0-8-2,0 0-1 2,-306 189 1 0,147-179 1 0,-23-3 7 0,-15-7 3-2,-3 0 9 3,9 0 14-2,13 0-5 1,18 0-9-2,19 0-3 2,24 0-5 2,23 7-9-3,34-1-9-2,36-4 5 3,14-2 1 0,10 0-1-2,0 0-3 2,40 0 12 0,54 0 6 0,47 0-15-1,56 0-1 0,25 0 0 1,19 0 0 1,-21 0-3-3,-30 3 12 2,-38 3 2 0,-36-2 0-1,-19-4-3-1,-29 0-1 3,-20 0 1-1,-23 0-4-1,-21 0 3-1,-4 0 0 3,0 0-11-2,-41 0-12 2,-59 5-5-4,-45-3 17 3,-49-2 4 0,-13 0-1 0,-6 0-3 1,24 0 0-4,20 0 0 3,37 0-1 1,39 0 1-2,37 3-1-1,32 4 1 3,23-7 1-2,1 2 8-1,17 3-3 2,66 7-6 0,42-3-12 0,49-1 12-1,30-7-4 0,11 9 4 1,-15 1 7 0,-24 0-5 0,-47 4 6-2,-29-5-1 2,-36-2-2 0,-28-4 0 1,-22-2-4-4,-14 4-1 3,-16 5-11 0,-79 10-20 1,-48 1 22-3,-56 5 9 2,-21-3 1 0,-5-11 0-3,25-7-1 3,32-6 2 1,48 0-2-2,43 0 0 2,36 0 0-4,33 0 0 3,8 0-5 0,36 0 4-2,54-6 1 2,50 1 5 0,34 2 0 0,34 3-3-2,-13 0-1 3,-9 0 1-2,-41 0 3 2,-38 0 2-1,-33 0-1-3,-31 0-5 4,-22 0-1-1,-21 0-5-3,-18 0-5 4,-61-5-28-2,-62-7 36 2,-37 4 2-4,-17 4 5 3,6 4-4 0,20 0 1 1,33 0 2-1,39 0-4-3,46 4-1 4,21-3-6-2,30-1-75 0,0 0-44 1,45 0-34-1,11 0-170 1</inkml:trace>
    </iact:actionData>
  </iact:action>
  <iact:action type="add" startTime="9687">
    <iact:property name="dataType"/>
    <iact:actionData xml:id="d2">
      <inkml:trace xmlns:inkml="http://www.w3.org/2003/InkML" xml:id="stk2" contextRef="#ctx0" brushRef="#br0">25318 13520 503 0,'0'0'290'7,"0"0"-126"-1,0 0-62 2,0 0-22 0,0 0-12-2,0 0 14 2,284-30-7 0,-183 20-18 0,30 0-18-2,15-2 2 3,9-1 9-1,15-3-6-1,4 0-9-1,-9-1-11 3,-4 0 1-2,-14 6-7 2,-17 0 5-3,-13 2-2 2,-30-2-10-1,-18 1-5 1,-20-2-4-2,-10 4-2 3,-22 2 0-2,-14 6 2 1,-3 0-2-1,0 0 0 1,0 0-5-1,-59 6-9 1,-34 19 14-1,-48 0 10 1,-27-8-5 0,-33-9-5-1,-24-8 0-1,-13 0-2 2,5 0 1 0,16 0-2 0,30-14 3 1,31 5 0-3,38 7 0 1,34 2 0 2,36 0-1-3,17 0 1 2,25 0 0-1,6 0 4 1,0 0-2-2,19 0 1 3,47 0 4-1,36 0-3 0,39 0-4-1,29 0 1 0,18 0 1 0,30 0 0 2,-14 0-1-4,6 0 0 3,-29 0 2 0,-17-3-1 0,-23 0 4-1,-33 0-1 1,-28 1-5-1,-26-2 2 1,-25 2 2-2,-19 2 3 3,-10 0-7-1,0 0 0-1,-44 0-16-1,-63 0 7 2,-46 0 9 0,-42 0 3 0,-9 0-3-1,-14 8-1 1,17 3 1 0,18 6 0-1,30 3-2-1,45-3 2 2,30-2 0 0,36-10 0 0,29-5 0-1,13 0-2 1,0 0-3-1,3 0 4 1,26-12 1 0,-4-5 0-1,-5 7-2 0,-1 5-5 1,-3 5-34-2,-5 0-52 2,7 0-58 1,-5 0-79-2,-10 9-220-1</inkml:trace>
    </iact:actionData>
  </iact:action>
  <iact:action type="add" startTime="11006">
    <iact:property name="dataType"/>
    <iact:actionData xml:id="d3">
      <inkml:trace xmlns:inkml="http://www.w3.org/2003/InkML" xml:id="stk3" contextRef="#ctx0" brushRef="#br0">25359 17162 341 0,'0'0'347'6,"0"0"-165"2,0 0-51 1,0 0-24-2,0 0-18-1,0 0-1 3,0 0-33-2,17 0-26 1,52 0 25-2,31 0-18 3,35-6 4-2,22 1 3 1,11-4-2-1,13-1-11 0,-5 3-8 1,-31 2 2 2,-15 0 9-5,-40 5-10 3,-29-3-3 0,-21 3-16 1,-24 0 1-4,-16 0-5 2,0 0-1 2,-11 0-14-2,-62 10-12 0,-40 19 27 1,-46 1 1-1,-22 2 3 1,-5-10-4-2,-7-2 0 3,22-7 2-2,29-7-3 1,23 2 1-1,29-5-4 1,43-3 3 0,23 0-2 0,24 0-6-3,0 0-4 4,39-5 1-2,47-8 12 2,56-4 8-4,36 10-5 3,37 2 1 2,11 5 0-4,-4 0 2 1,-21 0-2 1,-28 0 12 1,-44 0 7-2,-42 0-9-2,-38 0-1 4,-29 0-8-2,-20 0-3 1,0 0-2-1,-50 8-19 0,-61-4 8 2,-47-4 11-2,-58 0 2-1,-21 0-2 3,-11-17 0-2,10-6 2 1,34 3-2-2,50 9 0 2,54 9 0 1,49 2 0-1,34 0 1-3,17 0 1 4,45 0-1-2,71 0 10 2,62 0-6-4,50 0 0 3,17-4-2 0,-5-5-2 0,-19 7 2-1,-27-4 4 0,-41 4 3 2,-32-3-4-2,-55-2-2-1,-32 2-4 3,-30 5 4-2,-4 0-4 2,-40 0-11-3,-75 0-6 1,-52 0 17 1,-54 2 6 1,-20 8-3-3,11-3 3 2,21 6-4-1,33-1-1 2,55 1-1-3,45-8 0 2,49-5-17-1,27 0-43 1,19 0-14-1,59 0-10 0,32-30-47 3,28-10-77-3,-66 19-70-2,-11 0-369 4</inkml:trace>
    </iact:actionData>
  </iact:action>
  <iact:action type="add" startTime="13819">
    <iact:property name="dataType"/>
    <iact:actionData xml:id="d4">
      <inkml:trace xmlns:inkml="http://www.w3.org/2003/InkML" xml:id="stk4" contextRef="#ctx0" brushRef="#br1">12082 13241 327 0,'0'0'182'7,"0"0"-47"-1,0 0-37 2,0 0-34 0,0 0-6 0,0 0-13-2,0 0-2 3,660-129 14-2,-496 104-7 1,14 1-7-2,6 0-11 2,6 4-12 0,-9 2-2 2,-11-2-9-5,-17 6 9 3,-28 1 5-1,-25 6-2 2,-29-3-1-3,-29 8-11 1,-25-1 1 1,-14 3-5 0,-3 0-5-1,-39 0-20 0,-55 15 12 1,-45 15 8 1,-26 2 3-3,-35-2 0 2,-9-6-2 0,-6-11 1-1,8-2-2-1,20-8 2 3,23 2-2-1,34 0-2 0,20 2-20-3,30-2-8 3,29 0 9 1,21 1 5-4,27-2 9 4,3-1 7-1,20-3 0-1,47 0 0 2,39 0-1-3,28 0 1 2,37 0-2-1,21-7-1 1,21-6 3-1,-13 1 3 0,-22 7 3 1,-34 5 9 0,-44 0 15-1,-39 0-4 1,-38 0 6-1,-23 10-6 1,-57 17-17-2,-73 7-8 3,-72-2 5-1,-41-2-5 0,-12-15 4-2,1-3-5 1,29-7-18 1,18 0-70-2,153-5-86 3,31 3-362-1</inkml:trace>
    </iact:actionData>
  </iact:action>
  <iact:action type="add" startTime="14988">
    <iact:property name="dataType"/>
    <iact:actionData xml:id="d5">
      <inkml:trace xmlns:inkml="http://www.w3.org/2003/InkML" xml:id="stk5" contextRef="#ctx0" brushRef="#br1">12653 17164 477 0,'0'0'247'8,"0"0"-75"-2,0 0-59 2,0 0-12 0,0 0-35 0,0 0 13-2,0 0-16 2,1182-75-7 0,-974 75-5 0,-26 0-6 0,-23 0 3-1,-21 0-7 2,-31 6-16-2,-27-3 7-1,-29-1-20 3,-33-2 0-2,-16 8 0 2,-2-1-4-5,-20 3-8 4,-73 4-15 0,-49 3 15 0,-58 0 11-2,-38-11-7 4,-30-6-3-4,-9 0 3 2,12 0-3-1,24-11 0 0,37-1-1 1,34 12 0 0,48 0 0-2,35 0 0 2,34 0-1 0,30 0 0-1,18 0 1 1,5 0 0 0,0 0-7-1,2 0 4 1,40 0 3-1,23 0 0 1,45-5 1 0,34 5 1-1,43-2-2 0,37-2 1 1,30 1 0 0,-9 3 1 0,-25 0 4-3,-39 0 7 3,-40 0 8 0,-40 0 10 0,-21 3-6-1,-20 1-13 0,-27 1-8 2,-16-5 1 1,-17 2-5-6,0 4-2 6,-76 0-19-3,-62-1 6 0,-62 1 15 0,-38-6 1 1,-7 0 2 0,7 0-3-2,38-2-1 2,44-19 1 0,51 16-1 0,55 3-2 0,24-5 3-1,26 4-1-1,17-7-2 1,76-2 3 1,50 0 9-1,59 2-6 1,38 2 0-1,14-4-2 1,-13 12 1-2,-33 0 1 3,-41 0 2-2,-39 0-2 2,-37 0-3-4,-35 0-3 3,-32 0-24 0,-13 0-78-2,-11 0-64 2,-35 0-146 1</inkml:trace>
    </iact:actionData>
  </iact:action>
  <iact:action type="add" startTime="16619">
    <iact:property name="dataType"/>
    <iact:actionData xml:id="d6">
      <inkml:trace xmlns:inkml="http://www.w3.org/2003/InkML" xml:id="stk6" contextRef="#ctx0" brushRef="#br1">29178 12730 602 0,'0'0'187'7,"0"0"-53"1,0 0-37 0,0 0 7 0,0 0-9-2,0 0 4 2,639-5-24 0,-439-9-21-2,18-7-19 2,2-1 8 0,-3 0-3 0,-3 0-18-1,-26 7 15 1,-23 8-18-1,-31 7 6 2,-30 0 2-4,-40 0-4 3,-22 0-11 0,-25 0-4 1,-17 0-3-3,0 0-5 1,0 0-2 1,-27 0-12 1,-53 19 4-4,-53 6 10 4,-49 0 6-2,-25-6-3 1,-31-9-3-2,-15-7 1 3,12-3 0-2,12 2-1 1,28 4-1-2,18 8 1 3,29 2-11-2,41 1-2 2,49-6-1-4,40-8 0 3,24-3 13 1,0 0-2-2,40 0-8 0,57 0 11 1,40 0 5 0,44-5-3-1,33-4-2-1,36-8 0 2,2 1 0 0,-1-1 0 1,-29 3 6-2,-43 3 7 0,-21 5 1 0,-50 4 3 2,-32-2 2-4,-32 4-4 3,-28-3-5 0,-16 3-3 1,0 0-7-2,-97 0-14-1,-67 3 14 2,-67 12 3 0,-40-7 2-2,-5-8-4 2,13 0 2 1,40 0-2-1,29 0 2-3,46-11-3 3,55 5-10 0,45 0-54 0,48-6-41-1,28 2-28 1,41 4-43 0,2 2-156-1</inkml:trace>
    </iact:actionData>
  </iact:action>
  <iact:action type="add" startTime="17745">
    <iact:property name="dataType"/>
    <iact:actionData xml:id="d7">
      <inkml:trace xmlns:inkml="http://www.w3.org/2003/InkML" xml:id="stk7" contextRef="#ctx0" brushRef="#br1">29352 17044 240 0,'0'0'243'8,"0"0"-48"-1,0 0-43 0,0 0-29 0,0 0-16 1,0 0-11-2,49 0-7 2,18 0-11 0,14 0-3 0,22 0-19-2,22 0-9 2,15 0-3 0,21 0-15 0,19 0-1-2,14 0-5 2,-3 0-3 0,7 0 6 1,-17 9 0-2,-20-4-7 0,-29 4-6 1,-48-1 7 0,-28-3 1 0,-34 2-10-1,-19-5-5 0,-3-2-6 1,0 6-2-3,-25-1-15 3,-68 12-5 1,-46 0 22-1,-51-6 1-2,-39-7 3 2,-5-4-2-1,-6 0-1 1,8-24 3-2,27 4-4 2,22 7 1 0,29 4 2 0,43 6-6-1,37 3 2 0,42-5-1 2,28 5-2-1,4-5 3-2,36-4 1 2,51 1 2 0,50-1 12 1,48 9-9-4,29 0-5 3,24 0-1-1,13 0 0 2,-1 0 2-3,-22 0 1 1,-29 0 2 2,-40 0 1-2,-42 0 7 0,-56 0-7 0,-32 0 2 1,-21 0-2 0,-8 6-5-2,-8-3-7 3,-63-3-23-2,-61 0 16 2,-56 0 14-1,-45-9 4-2,-15-8-2 1,8 0 2 2,33 0-3-4,33 6 0 4,38 11 0-1,49 0 1 0,44 0-2 0,28 0 1-2,15-3 2 1,38 3 1 1,62 0 11-1,45 0-9 1,52 9-5-1,10 10 0 1,-7 1 0-2,-26-7-1 2,-45 2 4 1,-49-7-2-1,-40-1-1-1,-28-5-1 0,-12 1 0 0,0-3-11 2,-19 0-40-4,-42 0-82 3,-31 0-3 0,-30-12 9 0,62-7-108-1,4 11-279 0</inkml:trace>
    </iact:actionData>
  </iact:action>
  <iact:action type="add" startTime="20585">
    <iact:property name="dataType"/>
    <iact:actionData xml:id="d8">
      <inkml:trace xmlns:inkml="http://www.w3.org/2003/InkML" xml:id="stk8" contextRef="#ctx0" brushRef="#br1">16212 15624 107 0,'0'0'374'5,"0"0"-159"4,0 0-68-2,0 0-21 1,0 0-8-2,0 0-52 2,16 50-26 0,-16-14 0 0,0 2-6-2,0 1-7 2,0-2-7 0,0-5-11 0,0-2-7-2,0-8-2 3,0-7 0-1,0-7-10-1,0-4-21-1,0-4-29 3,1 0-11-2,7 0-22 1,0 0-41-2,-5-7-94 2,2-3-187 0</inkml:trace>
    </iact:actionData>
  </iact:action>
  <iact:action type="add" startTime="20879">
    <iact:property name="dataType"/>
    <iact:actionData xml:id="d9">
      <inkml:trace xmlns:inkml="http://www.w3.org/2003/InkML" xml:id="stk9" contextRef="#ctx0" brushRef="#br1">16416 15624 358 0,'0'0'290'7,"0"0"-133"-2,0 0-70 3,0 0-39-1,0 0-24 1,0 0-13-1,13 229-11 0,-13-196-1 1,0 1-21 0,0-4-46-1,0-26-97 0,5-3-123 2</inkml:trace>
    </iact:actionData>
  </iact:action>
  <iact:action type="add" startTime="21252">
    <iact:property name="dataType"/>
    <iact:actionData xml:id="d10">
      <inkml:trace xmlns:inkml="http://www.w3.org/2003/InkML" xml:id="stk10" contextRef="#ctx0" brushRef="#br1">17245 15454 530 0,'0'0'246'6,"0"0"-112"3,0 0-64-2,0 0-21-1,0 0-14 2,0 0 1 0,-210 134 4 0,139-66 1-2,-6 11-12 2,8 3-3 0,15 7-2 0,8-2 5-2,21 1 4 3,6-4 4-2,19-5 5 1,0-6-2-2,0-11 2 2,44-10-7 1,21-7-2-2,8-8-15-1,11-12-6 2,7-16-6 0,-13-9-6 0,-14 0-6-2,-23-9-5 2,-10-14-23 0,-19-4-34 1,0-7-49-3,-11-3-67 2,-1 23-99-1,0 5-379 2</inkml:trace>
    </iact:actionData>
  </iact:action>
  <iact:action type="add" startTime="21656">
    <iact:property name="dataType"/>
    <iact:actionData xml:id="d11">
      <inkml:trace xmlns:inkml="http://www.w3.org/2003/InkML" xml:id="stk11" contextRef="#ctx0" brushRef="#br1">17818 15935 560 0,'0'0'185'8,"0"0"-58"-2,0 0-25 2,0 0-22 0,0 0-7 0,0 0-6-2,-225 195-6 2,207-152-2 0,18-7-10 0,0-5-5-2,0-3-5 2,23-5-15 0,17-9-13 0,1-14-10-2,-2 0-1 2,-1-7 1 1,-17-28-2-2,-3-12-1-1,2-10-2 3,-17 1-5-2,-3 2-5 1,0 9-4 0,0 8-15-1,0 15-18 0,0 12-40 2,0 10-41-4,0 0-77 4,0 0-124-1</inkml:trace>
    </iact:actionData>
  </iact:action>
  <iact:action type="add" startTime="21994">
    <iact:property name="dataType"/>
    <iact:actionData xml:id="d12">
      <inkml:trace xmlns:inkml="http://www.w3.org/2003/InkML" xml:id="stk12" contextRef="#ctx0" brushRef="#br1">18101 16508 449 0,'0'0'220'6,"0"0"-90"2,0 0-29 0,0 0 7 0,0 0-14-2,0 0-17 2,32-161-17 0,-32 105 19 0,0 2-24-2,0 9-12 2,0 9-13 0,4 10-9 0,-4 7-3-2,13 2-8 3,-6 0-3-2,12 1-7 1,14 4 4-2,-1 4-4 2,7 4-1 0,2 4-28 0,-5 0-60-2,1 9-65 2,-33 6-62 2,-1 1-247-3</inkml:trace>
    </iact:actionData>
  </iact:action>
  <iact:action type="add" startTime="22280">
    <iact:property name="dataType"/>
    <iact:actionData xml:id="d13">
      <inkml:trace xmlns:inkml="http://www.w3.org/2003/InkML" xml:id="stk13" contextRef="#ctx0" brushRef="#br1">18565 16530 257 0,'0'0'272'6,"0"0"-23"2,0 0-102-2,0 0-66 3,0 0-25-2,0 0-23 1,13-17-3-2,-13-33 33 2,0-4-12 0,0 0-14 0,0 7 14-2,0 10-17 2,20 6-10 0,0 7-7 0,0 0-4-2,4 7-9 2,5 7-4 0,-2 4 2 1,1 3-2-4,2 3-26 3,-4 0-48 0,-8 3-30 0,2 25-42-2,-20-15-127 2,0 3-292 0</inkml:trace>
    </iact:actionData>
  </iact:action>
  <iact:action type="add" startTime="22528">
    <iact:property name="dataType"/>
    <iact:actionData xml:id="d14">
      <inkml:trace xmlns:inkml="http://www.w3.org/2003/InkML" xml:id="stk14" contextRef="#ctx0" brushRef="#br1">19001 16317 81 0,'0'0'420'6,"0"0"-241"0,0 0-50 3,0 0-47-2,0 0-37 3,0 0-15-5,220 5-2 3,-188-29-3 0,-12 6-12-1,1-5-10-1,-17 1-3 2,-4 4 0 0,0 5-4-2,0 1 0 2,-4 4-14 0,-28 6-5 0,-3 2 15 1,5 0 7-4,-7 0 1 4,10 30 8-1,-5 9 25-1,12 8 7-1,4 7 5 3,8 3 0-2,8-6-7 2,0-1-3-4,0-8-4 3,24-5 0 0,-1-9-13 0,13-14-15-2,2-14-3 3,1 0-4-1,6-8-36 0,4-36-23-3,-3-8-34 4,-5-2-28-2,-34 29-76 1,2 10-121-2</inkml:trace>
    </iact:actionData>
  </iact:action>
  <iact:action type="add" startTime="22978">
    <iact:property name="dataType"/>
    <iact:actionData xml:id="d15">
      <inkml:trace xmlns:inkml="http://www.w3.org/2003/InkML" xml:id="stk15" contextRef="#ctx0" brushRef="#br1">19804 16182 474 0,'0'0'157'6,"0"0"-50"0,0 0-8 3,0 0-25-2,0 0-16-1,0 0-8 2,-158 251-5 0,146-208-6 0,4-1 8 0,8-3-10-2,0-7-1 2,8-7-11 0,14-8-10-2,8-12-15 2,11-5 0 0,7 0-23 0,-3-5-22 0,-5-30-31-2,2-9-48 2,-40 22-97 0,1 0-220 0</inkml:trace>
    </iact:actionData>
  </iact:action>
  <iact:action type="add" startTime="23278">
    <iact:property name="dataType"/>
    <iact:actionData xml:id="d16">
      <inkml:trace xmlns:inkml="http://www.w3.org/2003/InkML" xml:id="stk16" contextRef="#ctx0" brushRef="#br1">20168 15375 323 0,'0'0'246'7,"0"0"-32"-1,0 0-72 2,0 0-83-1,0 0-26 1,0 0 10-2,1 258-9 2,-1-153 14 0,-1 6-5 0,-7 7-13-2,3 1 4 2,-1-5-12 0,6-16-13 0,0-17-7-2,0-29-2 2,0-20 0 0,0-19-15-2,0-13-38 2,0 0-78 0,0-20-139 0,11-10-298-1</inkml:trace>
    </iact:actionData>
  </iact:action>
  <iact:action type="add" startTime="23511">
    <iact:property name="dataType"/>
    <iact:actionData xml:id="d17">
      <inkml:trace xmlns:inkml="http://www.w3.org/2003/InkML" xml:id="stk17" contextRef="#ctx0" brushRef="#br1">20366 16054 477 0,'0'0'249'6,"0"0"-133"1,0 0 11-1,0 0-62 2,0 0-27 0,0 0-27-2,-337 23-11 2,296-12-1 1,16-5-50-2,18-6-82 0,7 0-206 0,0 0-220 2</inkml:trace>
    </iact:actionData>
  </iact:action>
  <iact:action type="add" startTime="23713">
    <iact:property name="dataType"/>
    <iact:actionData xml:id="d18">
      <inkml:trace xmlns:inkml="http://www.w3.org/2003/InkML" xml:id="stk18" contextRef="#ctx0" brushRef="#br1">20495 16244 541 0,'0'0'184'7,"0"0"-64"0,0 0-52 1,0 0-35-2,0 0-26 2,0 0-7-1,87 173-18-1,-87-173-93 3,0 0-203-2</inkml:trace>
    </iact:actionData>
  </iact:action>
  <iact:action type="add" startTime="23877">
    <iact:property name="dataType"/>
    <iact:actionData xml:id="d19">
      <inkml:trace xmlns:inkml="http://www.w3.org/2003/InkML" xml:id="stk19" contextRef="#ctx0" brushRef="#br1">20663 15856 693 0,'0'0'144'7,"0"0"-56"-1,0 0-46 3,0 0-32-2,0 0-10 2,0 0 0-4,8-74-35 3,-16 74-66 0,8 3-75 0,0 8-130-2</inkml:trace>
    </iact:actionData>
  </iact:action>
  <iact:action type="add" startTime="24110">
    <iact:property name="dataType"/>
    <iact:actionData xml:id="d20">
      <inkml:trace xmlns:inkml="http://www.w3.org/2003/InkML" xml:id="stk20" contextRef="#ctx0" brushRef="#br1">20945 16066 296 0,'0'0'171'8,"0"0"-21"-1,0 0-19-2,0 0-53 3,0 0-8 0,0 0-21 1,-199 315 0-4,199-279-4 4,0-9 19-1,17-3-9 1,27-7-14-4,8-9-17 4,-7-8-18-2,-1 0-5-1,-8 0-1 2,-16-30-3 0,-7-19-7 1,-13-7-10-1,0-5-12-2,0-7-30 1,-29 1-35 2,6 5-71-2,10 45-96 0,6 11-108-1</inkml:trace>
    </iact:actionData>
  </iact:action>
  <iact:action type="add" startTime="24447">
    <iact:property name="dataType"/>
    <iact:actionData xml:id="d21">
      <inkml:trace xmlns:inkml="http://www.w3.org/2003/InkML" xml:id="stk21" contextRef="#ctx0" brushRef="#br1">21262 16460 429 0,'0'0'163'7,"0"0"-18"-1,0 0-44 2,0 0-16 0,0 0-34 0,0 0-13-2,148-326 1 2,-125 310-6 0,-3 15 5-2,1 1 10 2,5 17-24 0,-6 36-17 0,-7 21-7-2,0 1 0 3,-10 0-12-2,-3-10-22 1,0-14-42 1,0-43-73-4,0-8-246 3</inkml:trace>
    </iact:actionData>
  </iact:action>
  <iact:action type="add" startTime="25338">
    <iact:property name="dataType"/>
    <iact:actionData xml:id="d22">
      <inkml:trace xmlns:inkml="http://www.w3.org/2003/InkML" xml:id="stk22" contextRef="#ctx0" brushRef="#br1">18956 17393 808 0,'0'0'256'8,"0"0"-89"-1,0 0-22 1,0 0-75 0,0 0-21-1,0 0-10 0,0 0-6 1,25 514-12-1,-30-425-9 1,-12-20-10 1,11-32-2-4,-4-13-9 3,10-24-30 1,0 0-48-4,16-31-40 3,24-27-1 0,-19 15-126 0,2 0-693-2</inkml:trace>
    </iact:actionData>
  </iact:action>
  <iact:action type="add" startTime="25580">
    <iact:property name="dataType"/>
    <iact:actionData xml:id="d23">
      <inkml:trace xmlns:inkml="http://www.w3.org/2003/InkML" xml:id="stk23" contextRef="#ctx0" brushRef="#br1">19536 17181 543 0,'0'0'338'7,"0"0"-185"-2,0 0 20 3,0 0-21 0,0 0-69 0,0 0-21-2,-600-12-11 2,439 39-20 0,-9 3-14 0,22-1-13-2,25-4-4 3,19-5-2-2,31-8-19 1,33-7-36-2,24-5-34 2,16 0-83 1,8 0-50-2,23 0-70-1</inkml:trace>
    </iact:actionData>
  </iact:action>
  <iact:action type="add" startTime="25984">
    <iact:property name="dataType"/>
    <iact:actionData xml:id="d24">
      <inkml:trace xmlns:inkml="http://www.w3.org/2003/InkML" xml:id="stk24" contextRef="#ctx0" brushRef="#br1">19321 17924 670 0,'0'0'212'6,"0"0"-84"3,0 0-36-2,0 0-48-1,0 0-25 2,0 0-4 0,258-67-11 0,-258 47-4-2,0 3-2 3,-17 5-2-2,-22-3 1 1,-2 15-1-2,-4 0 4 4,-11 0 4-4,9 38 5 2,-2 5 8-2,19 2 17 2,9-8-4 0,8 3 11 0,13-9 0-2,0-1 0 4,3-9-7-4,35 2-5 3,11-10-13-4,8-1-9 4,1-12-6-2,10 0-1 2,-7 0-7-4,-14 0-23 4,0 0-36-2,-17-17-86 1,-30 9-20-2,0 2-141 3</inkml:trace>
    </iact:actionData>
  </iact:action>
  <iact:action type="add" startTime="26352">
    <iact:property name="dataType"/>
    <iact:actionData xml:id="d25">
      <inkml:trace xmlns:inkml="http://www.w3.org/2003/InkML" xml:id="stk25" contextRef="#ctx0" brushRef="#br1">19924 18084 455 0,'0'0'262'7,"0"0"-122"0,0 0 3-1,0 0-36 2,0 0-29 0,0 0 12 0,13-283-21-2,-7 240-9 3,9 9-4-2,1 6-21 2,7 9-9-4,1 4-11 3,2 8-10 0,15 7-5 0,13 0-4-2,5 0-38 2,5 0-36 0,0 7-44 0,2 13-36 0,-56-6-57-1,6-3-224 1</inkml:trace>
    </iact:actionData>
  </iact:action>
  <iact:action type="add" startTime="26607">
    <iact:property name="dataType"/>
    <iact:actionData xml:id="d26">
      <inkml:trace xmlns:inkml="http://www.w3.org/2003/InkML" xml:id="stk26" contextRef="#ctx0" brushRef="#br1">20627 17915 297 0,'0'0'288'8,"0"0"-106"-3,0 0-49 3,0 0-27 0,0 0-28-2,0 0-7 4,-27 223-19-4,17-202-16 2,7-9 4-2,3-7-11 2,0-5-12 0,0 0-16 0,0-5-1-2,0-40 1 2,0-6 0 0,0-11-1 0,13 5 1-2,-3-4 0 2,7 3-1 1,2 1 0-1,-2 9 0-3,4 12 0 4,-2 10 1-2,-15 13 0 1,9 11-1-2,-10 2 1 3,-3 0 0-1,4 0 1-1,-1 27 4 0,7 15-6 2,-4 3 0-3,-4-8 3 2,0-10 5-1,7-15 0 1,-7-7-3 0,0-5 1 0,12 0-6-2,9 0 2 1,1 0 0 1,16-19-2 1,0-4 0-1,-1 3 2-3,-1 3-2 3,-11 9 0 0,-3 6 2-2,-4 2-1 2,-4 0 16 1,0 32 25-2,-15 20-25 0,2 10-14 1,-3 2 0-1,0-8-3 1,0-8 0-1,0-14-2 1,0-12 1 0,0-15-6-1,0-5-3-1,0-2-25 3,0 0-47-1,0-38-44-1,0-20-17-1,10 27-77 3,-2 6-172-2</inkml:trace>
    </iact:actionData>
  </iact:action>
  <iact:action type="add" startTime="27304">
    <iact:property name="dataType"/>
    <iact:actionData xml:id="d27">
      <inkml:trace xmlns:inkml="http://www.w3.org/2003/InkML" xml:id="stk27" contextRef="#ctx0" brushRef="#br1">21671 17495 363 0,'0'0'220'6,"0"0"-99"2,0 0-52 0,0 0-26-2,0 0 24 2,0 0-9 1,0 0-15-2,-151 91 4 1,118-65-13-2,13-8 4 2,6 3-6 0,14-2-1-2,0 5 5 2,0 1 10 0,29 0 2 0,12 2-12-2,3 3-7 3,-4-6-6-2,1 1-4 1,-5-1-10-2,-17-6 2 3,-15-3-7-2,-4-1-4 2,0 3-3-4,-13 0-15 3,-30-1-7 1,-4-4-11-2,-11-9-37-1,26-3-57 3,11 0-167-2</inkml:trace>
    </iact:actionData>
  </iact:action>
  <iact:action type="add" startTime="27867">
    <iact:property name="dataType"/>
    <iact:actionData xml:id="d28">
      <inkml:trace xmlns:inkml="http://www.w3.org/2003/InkML" xml:id="stk28" contextRef="#ctx0" brushRef="#br1">22303 16802 192 0,'0'0'371'5,"0"0"-191"4,0 0-87-2,0 0-18 1,0 0-23-2,0 0-7 2,3 214-16 0,-3-158-2 0,0-8 3-1,0-12-16 0,0-6-3 2,0-15-6-1,0-9-5-3,0-6 0 4,0 0-31-2,3 0-42 2,11-8-84-4,-7-10-135 3,-4 1-227 0</inkml:trace>
    </iact:actionData>
  </iact:action>
  <iact:action type="add" startTime="28109">
    <iact:property name="dataType"/>
    <iact:actionData xml:id="d29">
      <inkml:trace xmlns:inkml="http://www.w3.org/2003/InkML" xml:id="stk29" contextRef="#ctx0" brushRef="#br1">22544 16856 276 0,'0'0'227'3,"0"0"-65"6,0 0-74-2,0 0-21 1,0 0-5-2,0 0-19 2,20 211-11 1,-20-149-8-1,0-5-11-1,0-8-6 1,0-16-7 0,0-1-1 0,0-18-22-3,0-11-66 2,0-3-132 1,0 0-446 0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19:41.09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7034">
    <iact:property name="dataType"/>
    <iact:actionData xml:id="d0">
      <inkml:trace xmlns:inkml="http://www.w3.org/2003/InkML" xml:id="stk0" contextRef="#ctx0" brushRef="#br0">7112 6325 625 0,'-6'24'182'7,"6"-17"-37"1,0 1-41 0,0 4-19 0,0-6 0-2,0 2 7 3,0-5-9-2,0-3-21-1,0 0-1 2,0 0-2 0,0 0-13 0,0 0-2-2,0 0 0 2,0 0-11 0,17-31-9 1,23-19 4-2,9-16-4-1,3-15 6 2,7-20-4 1,14-18-1-3,-5-12 3 3,9-3 1-2,-10 1-4 2,9-4-5-3,-2 0 1 1,6-8-11 2,1-9-3-1,3-8-7-2,-1-6 0 2,10 1 0-1,-9 9 0 1,-16 24 0-1,-1 26 0 0,-17 32 0 1,0 20 0 3,-10 11 0-7,-9 11 0 4,0 6 0 1,-13 8 0-2,-8 7 0 1,-9 7 0-2,-1 4 0 1,0 2 0 1,0 0 0-2,0 0 0 1,0 0 0 2,-11 0 0-2,-18 25 0-1,-16 6 0 2,-14 5 0 1,-5 3 0-2,-9 1 0-1,12 4 0 3,-2 1 0-1,6-3 0 0,14-1 0-3,5-11 0 3,18-8 0 0,4-10 0 0,13-11 0-2,3-1 0 2,0 0 0 0,0 0 0 0,0 0 0-2,29-35 0 2,19-12 0 0,15-9 0 0,0 1 0 1,-5 8 0-3,-3 6 0 1,-15 21 0 2,-15 5 0-4,-16 15 0 3,-2 0 0 0,-4 0 0 0,-2 11 0-2,12 25 0 2,-3 13 0 0,1 3 0 0,-4-3 0-2,-7-1 0 2,11-4-20 0,-6-9-65 0,-2-8-46-2,7-18-50 2,-7-9-64 1,4 0-171-2</inkml:trace>
    </iact:actionData>
  </iact:action>
  <iact:action type="add" startTime="7801">
    <iact:property name="dataType"/>
    <iact:actionData xml:id="d1">
      <inkml:trace xmlns:inkml="http://www.w3.org/2003/InkML" xml:id="stk1" contextRef="#ctx0" brushRef="#br0">9119 3517 278 0,'0'0'400'7,"0"0"-259"0,0 0-7-1,0 0-52 2,0 0 29 0,0 0-19-2,-79-87 0 3,38 134-27-2,9 5-15 2,8 12 10-4,11 2 0 3,13-8-8 0,0-2-20 0,20-2-10-2,29-18-10 2,12-7 1 0,-2-17-8 0,-4-12-3-2,-1 0-2 4,-15-32-4-3,-16-22-1 2,-8-16-3-4,-15-8-7 3,0 1-6 1,-1 8-27-2,-36 18-49 0,17 45-61 0,1 6-139 1</inkml:trace>
    </iact:actionData>
  </iact:action>
  <iact:action type="add" startTime="8589">
    <iact:property name="dataType"/>
    <iact:actionData xml:id="d2">
      <inkml:trace xmlns:inkml="http://www.w3.org/2003/InkML" xml:id="stk2" contextRef="#ctx0" brushRef="#br0">14939 6317 552 0,'0'0'371'4,"0"0"-170"4,0 0-116 0,0 0-53 0,0 0 46-2,0 0 10 2,73-261-17 0,-25 106-1 0,-1-25 4-2,14-23-12 2,15-12-5 0,2 1-10 0,2 9-2 2,4 17-14-4,-3 23-9 2,2 14-10 0,-7 14-3-2,-7 17-3 1,0 12-3 2,-12 16 1-1,-14 16-2 0,-4 11 2-3,-17 24-3 4,-15 14 0-2,-4 16 0-1,-3 11-2 1,0 0 3 2,0 0-3-1,0 0 1-2,0 0-2 2,0 0 0-1,-3 0-1 1,-4 0 3-2,-15 4 1 2,-7 13-1 0,2 10 4 1,-12 13-2-3,-6 12 2 1,-8 11-2 2,6 2 2-2,-8-1-4-1,1-5 0 2,3-5 1 0,0-6-1 0,8-9 0-2,4-5 0 2,19-12 0 1,11-9 0-1,2-10 0-2,7-3 0 1,0 0-1 2,11-3-7-2,34-35 8-1,17-23 5 2,17-10-5 1,3-6-2-2,11 1 2-1,-15 12 0 3,-11 7 0-1,-6 13 3-1,-22 16-3-1,-14 8 0 2,-12 13 0 0,-13 7 0 1,0 0 4-4,0 0-2 3,0 4 0 0,0 39 4 0,0 9-3-2,0 11-2 3,0-1-1-1,0-1 0-1,0-4-1 0,0-9-14 0,0-18-39 1,0-13-28 0,0-17-36-1,0-2-25 0,19-46-38 1,-6 8-71 0,-3 1-210-2</inkml:trace>
    </iact:actionData>
  </iact:action>
  <iact:action type="add" startTime="9292">
    <iact:property name="dataType"/>
    <iact:actionData xml:id="d3">
      <inkml:trace xmlns:inkml="http://www.w3.org/2003/InkML" xml:id="stk3" contextRef="#ctx0" brushRef="#br0">16425 3048 603 0,'0'0'253'7,"0"0"-91"1,0 0-50-2,0 0-52 2,0 0-18 1,0 0-10-2,0 0 32-1,-52-58-4 3,-9 106-15-2,-3 16 6 1,18 12 0-2,15 14-7 2,26 6-6 0,5 2-13 0,21-6-8-2,40-16-5 3,20-26-4-2,24-33-2 2,-2-17 3-3,-3-33-7 2,-10-51-2 1,-25-23 0-2,-23-8-2 0,-28 5 1 1,-14 16-5-1,-13 23-5 1,-35 14-28-2,-28 22-32 2,-8 28-43 0,40 7-89 0,-2 7-100 0</inkml:trace>
    </iact:actionData>
  </iact:action>
  <iact:action type="add" startTime="10118">
    <iact:property name="dataType"/>
    <iact:actionData xml:id="d4">
      <inkml:trace xmlns:inkml="http://www.w3.org/2003/InkML" xml:id="stk4" contextRef="#ctx0" brushRef="#br0">5646 9143 536 0,'0'0'270'5,"0"0"-89"3,0 0-45 0,0 0-41 0,0 0-11-2,0 0-23 3,31 46-34-2,-5-108 23 1,12-28 34-2,11-22-32 2,12-20 2 0,10-27-8 0,22-17-6-2,20-15-2 2,10 0-2 0,4 9-8 1,-2 16-5-4,-10 16 1 3,-13 22-12 0,-7 6-1 0,-16 19-3-2,-10 10-3 2,-13 12-4 0,-12 8 2 0,-13 17-3 1,-13 16-2-3,-7 15 2 1,-8 11-1 1,-3 5 0-2,0 9-1 2,0 0 2 0,0 0-4 0,0 0-6-2,0 0 5 2,-27 23 5 0,-14 14 3 1,-11 4 0-4,0 7-2 4,-8 6-1-2,-9 3 0 1,1 3 0-2,-5 6 0 2,9-5 0 0,8-10 0 0,15-17 0-1,21-15-4 0,10-16-3 2,10-3-5-2,0 0-1-1,3-12-16 2,42-26 12 0,17-25 16 0,19-12-1-1,9-4-5 0,1 9 3 1,-11 14-4 1,-10 19 8-4,-27 20 4 3,-18 11-4 0,-9 6 4 1,-9 0 0-4,-7 0-2 3,0 34-2 1,0 10 0-2,0 7 0-1,0 0 1 3,0 0-2-1,0-9 1-1,0-10 0-1,0-15-26 2,0-12-56 0,0-5-31 0,13 0-22-2,31-42-83 2,-24 10-43 1,9-4-296-2</inkml:trace>
    </iact:actionData>
  </iact:action>
  <iact:action type="add" startTime="10785">
    <iact:property name="dataType"/>
    <iact:actionData xml:id="d5">
      <inkml:trace xmlns:inkml="http://www.w3.org/2003/InkML" xml:id="stk5" contextRef="#ctx0" brushRef="#br0">7668 6409 508 0,'0'0'249'8,"0"0"-142"-2,0 0 66 2,0 0-50-2,0 0-30 2,0 0-2 0,0 0-26 0,-216 224-17-2,211-183 6 2,5-13-7 0,0-11-5 0,30-9-13-2,21-8-15 2,18-2-14 0,0-46 0 0,-10-14-7-2,-10-2-7 3,-17-7-1-2,-13 7-18 3,-19 4-35-6,0 7-19 5,-19 42-124-2,-8 9-338 1</inkml:trace>
    </iact:actionData>
  </iact:action>
  <iact:action type="add" startTime="11552">
    <iact:property name="dataType"/>
    <iact:actionData xml:id="d6">
      <inkml:trace xmlns:inkml="http://www.w3.org/2003/InkML" xml:id="stk6" contextRef="#ctx0" brushRef="#br0">15141 9160 574 0,'0'0'356'5,"0"0"-197"1,0 0-93 2,0 0-16 1,0 0 33-2,0 0-22-1,100-200 7 2,-41 94 1 0,9-8-9 0,16-22-7-2,14-21 0 2,6-19-8 0,16-28-12 0,1-6-9-2,-1 5-8 3,-10 20-9-2,-19 22-1 4,-1 22 0-5,-19 20-2 2,-6 20 4-1,-14 22 0 1,-17 26-4-2,-11 22-4 2,-20 19 1-1,-3 10 3 0,0 2-2-1,0 0-1 2,0 0 0 0,0 0 0 1,-28 19 0-4,-24 18 11 3,-9 10-6 0,-6 10-4 0,-9 10 3-2,-6 4-1 3,0-7 1 0,8-7-3-3,4-15 1 0,14-10-3 2,15-14-1 1,11-6-1-2,24-10 2-1,1-2-3 2,5 0 1 0,0 0-1 0,0 0 2-2,8 0-4 2,32-14 3 0,17-21 1 1,18-14-4-4,9-18-1 3,0-6 0 0,11-2 3 0,-11 9 3-2,-18 18 0 3,-9 18 2-1,-19 11-1 0,-15 19 2-3,-10 0 5 3,-13 0 0 1,0 0-3-2,0 30-4 0,0 21 1 1,0 7-1-1,0-4 1 2,-13-7-1-4,4-6-2 3,-3-14 1 0,10-14-4 0,2-4-28-2,0-9-37 2,0 0-25 0,7-19-24 0,29-35-31-2,8-19-55 3,-29 34-63-2,3 3-408 1</inkml:trace>
    </iact:actionData>
  </iact:action>
  <iact:action type="add" startTime="12219">
    <iact:property name="dataType"/>
    <iact:actionData xml:id="d7">
      <inkml:trace xmlns:inkml="http://www.w3.org/2003/InkML" xml:id="stk7" contextRef="#ctx0" brushRef="#br0">16951 6287 638 0,'0'0'224'4,"0"0"-80"4,0 0-54 0,0 0-42 0,0 0-12-2,0 0 18 3,-33-51 59-2,-18 86-53 2,-1 19-6-4,11 9-2 2,2 4-8 3,22-3-11-3,14-7-12-1,3-13 2 2,9-9-7 0,50-13 1 0,14-14-11-2,19-8-3 2,5 0 0 1,-12-28-3 0,-22-23-1-3,-24-8-4 2,-21-10 0 0,-18-8 0 0,0 0-1-3,-36 3-7 4,-9 17-22-2,-12 16-42 2,-10 20-51-4,37 21-90 3,7 0-228 0</inkml:trace>
    </iact:actionData>
  </iact:action>
  <iact:action type="add" startTime="20694">
    <iact:property name="dataType"/>
    <iact:actionData xml:id="d8">
      <inkml:trace xmlns:inkml="http://www.w3.org/2003/InkML" xml:id="stk8" contextRef="#ctx0" brushRef="#br1">18280 4425 254 0,'0'0'422'7,"0"0"-262"-1,0 0-50 2,0 0-41 0,0 0-27 0,0 0 4-2,0 0 14 2,-2 0 10 0,2 0-4 0,0 0-11-2,0 0-23 2,0 0-2 0,0 0 0 0,0 0 0-2,0 0 0 2,0 0-8 0,0 0-10 0,0 0-9-2,0 0-1 2,0 0-2 1,0 0 1-2,0 0-1-1,0 0 4 2,0 0 0 0,0 0 0 0,0 0-2-2,0 0 0 2,0 0-1 0,0 0 7 0,0 0 2-2,0 0 3 2,0 0-2 0,0 0-2 0,0 0 3-2,0 0 3 2,0 0 1 0,0 0 8-2,0 0-4 3,0 0 1-2,0 0-2 1,5 0-4-2,24-2-4 2,-1-12-7 0,10 0-1 0,2-9-1-2,-1-8 2 2,2-3-2 0,2-4 3 1,7-2-2-2,-10 1 1-1,-9 2 1 4,2 0-3-3,-10 7-2 0,-5 1 2 0,-8 14-2 0,0 6 1 1,-10 9-1 0,0 0 0-2,0 0 0 2,0 0 3 1,0 0 2-2,0 0 0-1,0 0 1 3,0 0 0-2,0 0-1 1,0 0 4-2,0 0-2 2,0 0 3 1,0 19 1-1,0 3-7-2,0-7 1 1,0-7-4 2,0-2 3-2,0-6-2 0,0 0-1 0,0 0 0 1,0 0-1-1,0 0 0 1,0 0-1-1,0 0 1 1,0 0-2 0,0 0 0-2,0 0 2 2,0 0-5 0,0 0 2 0,0 0-5-2,0-6-2 2,0-11 6 1,0-4 4-2,0 8-2-1,0 0-3 2,0-2 2 0,0 4 1 0,0 2-4-2,0 1 6 2,0 6-6 0,0-1 6 0,0 3 0-1,0 0 2 0,0 0-1 2,0 0 1-4,0 0-2 3,0 22 6 0,0 26-4 0,0 21-1-2,0 20 3 2,0 19 0 0,0 16 5 0,0 19 2 0,6 16-3-2,11 4 0 2,3 0-3 1,4-15 1-4,-4-21-1 4,-4-32 3-1,0-37 1 0,-12-26-2-1,-4-23 1 0,4-9-2 1,-1 0-6 0,3 0 0-1,-1 0-3-1,-5 0 3 3,0 0 0-2,0 0 0 1,0 0 0-1,0 0 0 1,0 0 0-1,-22 0-8 1,-41 0 7-1,-31 0 1 0,-13 0 2 1,-13 0 0 0,2 0-2-2,15 0 0 2,13 0 0 0,27 0 0 0,26 0 3-1,26 0-7 0,2 0 5 2,9 0-2-2,12-4 2-1,46-23 0 2,42-8 7 0,35 2-6 0,34 4 1-2,-4 4-2 2,-5 8 1 0,-38 7 0 0,-30-2 2-1,-25 7-3 1,-23-7 0-1,-11 7-1 1,-10-1 0-2,-8 4-1 3,-8-5 1-2,-4 5-1 1,-3 2 0-1,0 0 0 0,0 0 0 2,-38 0-9-2,-36 0 10-1,-36 0 4 2,3 2-4 1,-11 10 0-3,11 0 0 1,7-1 1 1,10 6-1 0,22-3-1-1,13-4 1 0,27-4 0 1,12-2 0 0,16-4 0 0,0 0 0-2,0 0-1 2,0 0 1 0,0 0 0 0,0 0 1-1,3 0 0 0,20 0 0 2,15 0 1-2,1 0-1-1,15 0 0 2,7 0 0 0,3 0-1 0,5 0 0-2,1-15 0 3,-12 3 0-2,-12 5 0 1,-8-3 0-2,-12 9 0 3,-10-3 0-2,-16 4 0 1,0 0 1-1,0 0-1 0,0 0 2 1,0 0-4 0,0 8 1-1,-23 16 1 0,-9 0-1 2,4-1 0-2,-5-6 0-1,8-9 0 2,6-2 1 0,-1-6-5-2,13 0 4 2,-3 0-4 1,7-24 4-2,0-8 1 0,-1 3-2 0,-2-4 1 2,3-1 0-2,-1-10 0 1,1-13 0-2,1-8 0 3,2-14 0-1,0-10-2-1,0-12 3-1,0-14 0 2,0-7 1 1,0 2-1-2,0 8-1-1,-14 7 0 2,12 15 0 0,-5 15 2 0,7 15-2-1,-6 19 2 0,6 13-3 2,0 11 1-3,0 7 1 1,0 8 0 2,0 2 3-2,0 0-3 1,0 0 0-2,0 0 3 2,0 0-1 0,0 0 0 0,0 0-2-1,0 0-2 0,0 0 2 2,0 0 1-4,0 0 0 3,0 0-1 0,0 12 0 0,-3-5 0 0,0 3 0-2,3-8-4 3,0-2 3-2,0 0-5 1,0 0 5-2,0 0 0 2,0 0 0 0,-7 8 1-1,-13 20-1 0,-21 20 1 2,-18 26 0-2,-15 15 3-1,0 1-3 2,7-5 0 0,3-18 2 1,11-15-2-4,14-22-1 3,21-16 1 1,11-11 0-2,7-3 0 0,0 0-1 1,13-34-4-1,35-28 5 2,11-20 0-2,15 1 1-1,-7 2 0 3,-2 12-1-2,-8 13 1 1,-14 12 0-2,-2 15-1 3,-9 6 0-2,-15 4-2 1,-7 3 2-1,3 6 0 0,-10-1 0 2,-3 9-1-2,0 0 1-1,0 0 0 2,0 0 2 0,0 0-1 0,0 0 0-1,0 0 0 1,0 0 1 0,2 0-2-1,12 0 6 0,-5 26-6 1,10 24 0-1,2 12 1 1,-2 11 1-1,-3 5 2 0,2 10-3 4,-14 10 2-4,2 7 0-1,-6 10-2 2,0 4-1 0,0-3 2 0,0-12-2-2,0-11-1 2,0-16 0-1,0-15 1 2,0-13 0-3,0-8 2 2,-3-13-2 0,0-9 0-2,3-6-1 1,0-4-1 1,0 0 2-1,0-5 0 1,0-4-2-1,0 0 0 0,0 0 2 1,0 0-1 0,6 0-3-1,23 0 1 1,-7 0 2 0,-2 0 0-2,7 0 0 1,10 0-1 1,-3 0 1 0,-5 0 0 0,8-9-1-2,-6-6 2 2,-3 2 0 0,-8 3-1 1,1 3 1-3,-17 4 0 2,5 3 1 0,-6-4-1-1,-3 4 0 0,0 0 0 0,-44 0 0 1,-49 0 0-2,-23 0 13 2,-10 0-3 0,-1 0 3 1,8 0-6-4,9 9 1 3,26 6-4 0,4-4 4 0,22-2-3-2,19 1 0 2,18-3 1 0,14-7 1 0,7 0-4 0,0 0-1-1,0 0 1 3,3 0-2-5,38-4 4 3,35-18-3-2,29-1 4 2,18 6-2 0,15 9-3-2,-18 4 1 2,-20 4 1 1,-26 0-2-1,-30 0-1-2,-21 0 0 1,-10 0-1 1,-9 0-25 0,-4 0-49-1,0 0-40 0,0 0-82 1,0 0-63 0,-13 0-204-1</inkml:trace>
    </iact:actionData>
  </iact:action>
  <iact:action type="add" startTime="25358">
    <iact:property name="dataType"/>
    <iact:actionData xml:id="d9">
      <inkml:trace xmlns:inkml="http://www.w3.org/2003/InkML" xml:id="stk9" contextRef="#ctx0" brushRef="#br1">9746 7262 379 0,'0'0'254'7,"0"2"-64"1,0-2-48 0,0 0-31-2,0 0-21 2,0 0-1 0,0 0-1 0,0 0-29-2,0 0-12 3,0 0-6-2,0 0 0 1,24 0 3 0,18-7-5-2,9-17-32 2,8-9-3 0,-6-9-1-2,6-7 1 2,-10-1 1 1,-4-3 2-1,-8-4-4-3,-10 5 2 3,-4 3-2 0,-4 4 2 0,-6 3-5 0,-4 8 1-1,-9 9-1 0,6 8 0 1,-6 12 2-2,0 5-2 3,0 0 0-1,0 0 2 0,0 0 1-2,0 2 6 2,0 30 11 0,0 18-9-1,0 14-6 0,0 13 2 1,0 15-3-1,-6 15 0 1,1 11 3-2,1 5-1 2,1 1-3 0,-7-3 3 0,7-14-1-2,3-6 0 2,0-8 3 1,0-11 5-2,0-13-1-1,0-13-3 3,0-13 1-1,3-12-3-1,12-9-4 0,-2-5 1 1,0-2 2-1,-3-7-3 1,-4 0-2-1,-5-6 2 0,-1 1-1 1,3-3-1 0,-3 0 0-2,0 7-1 3,0 4-2-2,-20 11-5 1,-31 4 7-2,-22-1 0 2,-8-3 0 0,-1-5 0 0,1 0 0-1,8-4 1 1,21-1-1-1,16-4 0 2,20-5-1-4,13-3-2 3,3 0 5 0,0 0-2 0,26 0 3-2,46-8 2 2,27-20-5 1,14 0-1-2,25-3-3-1,-1 4 4 2,-13 1 0 0,-4 9 1 0,-26 3 3-2,-19 5 1 2,-27 6 4 0,-10 1-3 0,-19 2 1-1,-12 0 0 1,-7 0-3-1,0 0 1 1,0 0-2-2,-26 0-3 2,-32 24 0 0,-25 6 1 0,-15-12-1-2,-15-6 0 2,6-4 0 0,2-2 1 0,9 2-2-2,15 4 2 2,18-4 2 0,19-3-3 0,15-1 0-2,22-4 0 2,4 0 0 0,3 0 0 0,0 1 2-2,0-1-1 3,0 4 2-2,0-1 0 3,0 0-2-6,26-1-1 4,7 2 0 0,6-3-1 0,-10-1 0-2,8 0 1 2,-14 0-1 0,0 0-1 0,-6-1 1-2,-3-20-3 2,-4-4 1 0,3-9-1 0,-9-10 1-2,-4-12-4 2,0-17 7 1,0-21 1-2,0-7-1 0,0-8 1 1,0-7-2-1,0 7 3 1,0-3-1-2,0 5-1 3,0 0 0-2,0 9 0 1,3 5 0-1,7 15 0 0,-4 10 0 1,-2 12 0 0,2 8-1-2,-3 4 2 3,1 7-2-2,-4 0 2 2,3 9-2-3,-3-1 0 1,0 7 1 1,0 3 0 0,0 4-1-2,0 7 1 3,0 8-1-2,0 0 1 2,0 0 2-4,0 0-1 3,0 0 0 1,0 0 1-2,0 12-2-1,0 21-1 2,-16 6 0 1,-11 3 0-2,-11 3 0-1,-8 0 1 2,-11 13-1 0,-2 2 2 0,-2 0 2-2,1-2-2 2,5-7-1 0,6-14-2 0,11-9 1-1,6-14-1 1,25-9-6 0,7-5 4 0,0 0-1-2,3 0 3 1,41-34-3 1,19-11 4 0,14-7-4-2,13-5 2 2,-3 3-6 0,-13 9 7 0,-10 4-3-2,-21 9 5 2,-9 7 0 0,-11 5 2 0,-16 6-5-2,6 6 3 2,-9 3 0 0,-4 5-3 0,0 0 0-2,0 0 1 3,0 0 2-2,0 0 1 2,0 10 1-3,0 37 1 1,0 22 0 1,0 15 1 0,0 9-2-2,0 7 0 2,0 11 1 1,0 7-2-2,0 2 6-1,13 4-6 2,-5-3 2 0,3-3-2 0,-6-7 2-1,-2-17-1 1,-3-15-1-1,0-17 0 2,0-20-1-2,0-10 0 1,0-14 1-1,0-4 0 0,0-5-1-1,0-6 1 2,0-3-1 0,0 0 2 0,0 0-2-1,0 0 0 0,0 0 0 1,0 0-1 0,0 0 1-2,0 0-1 2,0 0 0 0,0 0-4 0,-5 0-1-1,-30 5 3 1,-15-2 3-1,-17 0 2 1,0-3-1-2,-11 0-1 3,-5 0 0-1,9 0 3 0,8 0-3-3,22 0 0 3,17 0-1 0,21-3 1 0,6 3 3-2,0-5 0 2,52 5 11 0,32-3-11 0,23 3-2-2,24 0-1 2,10 0-1 0,6 0-1 0,-13 0 2-1,-24 0 0 0,-29-9-1 2,-35 4-1-2,-31-7-28 0,-15-15-106 0,0 10-130 1,-28-4-109 1</inkml:trace>
    </iact:actionData>
  </iact:action>
  <iact:action type="add" startTime="27938">
    <iact:property name="dataType"/>
    <iact:actionData xml:id="d10">
      <inkml:trace xmlns:inkml="http://www.w3.org/2003/InkML" xml:id="stk10" contextRef="#ctx0" brushRef="#br1">18270 7008 534 0,'0'0'382'7,"0"0"-209"1,0 0-57 0,0 0-29-2,0 0-13 2,0 0 2 0,0 0-3 0,161-50-20-2,-97 50 3 2,16 0-8 0,4 0-6 0,3 5 0-2,3 27-8 2,-9 6-8 0,-12 7 5 0,-11 3-11-2,-8 5-11 2,-23 8 1 0,-4 0-2 0,-7 9-5 0,-8 6 0-1,-8 3 0 0,0 2-2 1,-12 6 0-1,-32 1-1 1,-24 1 0 0,-3-4 0 0,-10-9-1-3,-7-10 1 3,15-15-1 0,1-10 0 0,4-20 1-1,-2-12-5 0,6-9 2 2,-2 0 2-2,-4-20-3 0,6-25-4 0,3 1 2 1,15-2-7 0,11 8-5-1,13 12 1 0,12 0 4 1,10 7 0 0,0-2 9-1,0 5 4 1,18-1 0-1,24 0 4 1,11 1-1-2,7 7-3 2,1 9 2 1,0 0-1-2,-2 0 3 0,2 0 1 0,0 19-2 1,1 6 1 0,9-1-1-2,-1 0-2 2,8-1 2 0,-3-1-2 0,-7 8 2-2,5 0 1 3,-12 9 11-2,-5 1-2 1,-8-4-3-2,-7-3-1 3,-5-8-4-2,-10-4 0 2,-4-7-3-3,-6-6 2 1,0-5-3 1,-13-3-1 0,-3 0 0-2,1 0 0 3,-1 0-2-1,0 0-2-1,0-22 0 0,0-23 2 1,0-15 1-1,-25 3-1 1,-27 2 1-2,-12 4 0 2,-9 11-1 1,-12 10 1-2,1-1 1 0,-16 10 0 1,-4-5-2-1,-9 3 1 2,9 8 0-4,4 10 0 3,2 5 1 1,14 0 0-2,12 5 0 0,17 27 0 0,6 0 1 1,18-2 2 0,11-11-3-2,7-3 1 2,13-6 1 0,0 1-2 0,0 5 3-2,4 10-2 3,35 2 0-1,19-2-1-1,22-5-1 0,0-9 1 1,14-12-1-1,6 0 1 2,-6-12 0-3,3-28 1 1,-13-9-1 2,-10-10 0-1,-1-9 0-3,-23-17-2 3,0-10 3 0,-23-11-1 0,-4-12 0-1,-12-7-3 0,-11 6 3 1,0 10-2 0,-21 15 1-2,-25 26 1 3,-5 18-6-2,-8 16 4 1,-6 12-1-2,-8 2 2 3,5 7-2-2,-5 3 3 1,13 5 0-1,0 5-1 2,17 0 1-1,5 0-2 0,12 0 1-2,13 0 1 0,9 0 0 2,4 0 0 0,0 0 1-2,0 0 0 3,0 0 3-2,0 3 1 1,24 16-4-1,15 13 0 1,22 1-1 0,3 9 2-1,13 7-1 0,3 7-1 1,-1 5 2-1,-5 12-1 2,-6 1 2-3,-4 7 0 1,-12-3-2 1,-11 3 3 0,-17-2-4-2,-5-3 4 3,-19 3-4-2,0 0 0 1,-19 3 0-2,-39-8-3 2,-26-8 3 0,-16-10-4 0,-13-15 2-2,5-9 1 2,-8-11-1 0,11-13 3 0,5-8-2-2,13 0-1 2,6-15 1 0,7-15 0 1,15-13 1-4,18-2-3 3,22 0-4 0,15-2 0 0,4 7 4-2,0 7 3 3,10 5 0-2,21 8 1 1,-4 3 1-2,9 3 0 2,5 11 2 3,2 3-3-6,17 0 3 1,12 10-1 2,10 22-1 1,4 0-1-2,12 6 3-1,2-1-2 3,-3-3 4-2,-9-4-1 2,5 1 4-3,-9-2 6 1,0-1-1 2,-10-4-6-2,-4-3 3-1,-4-4-4 2,-19-7 5 0,-10-3-3 0,-16-2 3-2,-14-3-5 2,2 1-2 0,-9 4-3-2,0-5-2 3,0-1 0-1,0-1-6-1,0 0-3 1,0 0-23-1,0 0-36 1,0 0-45 0,-29 0-76-1,17 0-45 0,-17 0-76 0</inkml:trace>
    </iact:actionData>
  </iact:action>
  <iact:action type="add" startTime="37862">
    <iact:property name="dataType"/>
    <iact:actionData xml:id="d11">
      <inkml:trace xmlns:inkml="http://www.w3.org/2003/InkML" xml:id="stk11" contextRef="#ctx0" brushRef="#br0">32239 12214 382 0,'0'0'155'7,"0"0"-127"1,0 0 54-2,0 0 50 2,0 0-62 0,0 0-13 1,-63 35 6-4,26-21-3 3,-19-1-11 0,-5 4 0 0,-6 2 3-2,-23-3-11 2,2 3-3 0,-25-2-10 0,-12 1-5-2,-14-5-9 2,-6-4 2 1,-16-1-2-2,0-1-3-1,-11-4 4 2,-1-1-8 0,-3 3 0 1,-14-2 17-4,1 6-6 4,-14-1-4-1,-32-1-1 0,-15-7 2-3,-24 0-5 3,-7 0-9 1,-18 0 0-2,10 0 2 0,-3-4 2 0,6 4 1 2,-8 0-2-2,5 0 7 0,-12 0-8 1,-12 0-3 0,8 0 0 0,7 0 1-2,9 0-1 1,15-6 1 2,6-1 3-1,-6 0-4-2,10 1 4 1,2 6-4 2,3 0-1-2,12 0-1 0,7 0 2 0,6 0 1 1,14 0-1 0,0-17 3-2,2-7-3 2,-7-10 3 1,-17-3 0-1,-3 1-3-2,-11 7 0 1,-5 7-2 1,7 5 1 0,6 9 1-1,2 1 0 0,10 7 2 2,8 0 2-4,-2-1-4 3,-8-5 5 0,0-2-5 0,-2-1 0 2,12 9-3-4,6 0 2 1,9 0 1 2,25 0 0-1,21 9 1-2,16 13 1 2,28 3-2-1,26-3 2 2,29 1-1-3,16-9-1 2,30-5 0 0,12-4 0-1,4-5 0-2,6 0 1 3,0 0 2 1,0 0 1-1,0 0-2-2,0 0-2 1,0 0 1 1,0 0-1 1,0 0 1-4,0 0-1 3,0 6 1 0,0 8 2-2,0 8 2 2,0 14-5 0,0 10 0 0,0 5 0-2,0 11-1 3,0 10 2-2,0 15 0 2,0 8-1-1,0 16 0-3,0 13 0 3,0 10 0 0,0 18 1 0,16 11-1-2,-2 17 1 2,7 17-1 0,2 11 0 0,3 2 1-2,4 0-1 2,-4-1 1 1,5-18-1-2,-6-17 0 0,-2-16 0 1,-3-10-2 0,-4-10 5-1,0 3-3 0,-4-1 1 0,3-8-1 2,-1-7 0-3,-7-13 2 1,6-11-2 1,-6-12 1 0,0-1-1-1,2-6 0 1,-5-1 0-1,-4 1 1 2,0-4-2-1,0-3 1-3,0-18 0 3,0-3 1 0,0-7-1 0,0 4-1-1,0 8 1 1,-13 3 0 0,5-6 1-3,-7-6-3 4,11-10 3-2,-12-4-2 2,9-2 1-2,-6-3 0-1,8-2 1 2,-2-8-1 1,1 3 0-1,3 0 0-2,0 8 0 1,3 13 1 2,0 13-2-2,0 20 1-1,0 11-1 2,0 8-16 0,0-1 11-2,0-6 3 2,0-1 3 0,0 0 0 0,0 0 1-2,0 0-2 3,0 2-1-2,0-12-2 1,0-12 1 0,0-23 2-2,0-20 1 2,0-13 1 0,0-11-1 0,0 0-2-1,0 0-7 0,0 0-5 2,0 0 8-1,22-3 6-2,-5-9 0 1,4 1 0 1,-1 2 1-1,13-4 1 0,-7 7-1 2,11-5 3-2,-8 2 2 1,7 4 2-1,-3 0 2 1,-7 1-3 0,-1 1-1-1,7 3 0-1,-2-1-3 2,11-4-3 1,5 5 3-1,2-2-3-2,-4-4 3 1,12 6-2 1,4-2 5-1,0 2-3 1,13 0 3-1,2 0-4 2,-1 0 0-2,6 0 2-1,-5 0-1 2,-7 0 1 1,5 0 1-1,-5 8 1-3,5 0 3 3,-2 1-1 1,3-6-6-2,5-3 2-1,-5 0-4 2,6 0 0 0,-12 0-2 0,-4 0 1-2,2 0 0 2,-12 0 1 0,3 0 0-2,-1 0 2 3,1 0-1-2,1 0-1 2,8 5 0-2,-5 2 1-1,6 0-1 2,7 5-1 1,1 5 1-2,-2 3 1 0,4-1 0 0,2 0 2 2,1 1-3-1,13-9 0-2,-8 6 0 1,2-8-1 2,10-5 0-4,3 4 1 3,-2-6 3 0,-1 3-2 1,-8 1 0-1,4 0 0-2,6-1-2 1,1-2 2 2,3 0-1-4,-2-3 1 4,-1 2-1-2,0-2-1 1,-13 0-3 0,3 0 4-2,-6 0 0 2,0 0 0 1,10 0-1-3,-7 0 1 1,9 0 1 1,-2 0-1 0,-5 0 0 1,9 0 0-4,-3 0 1 4,-7 0-1-2,15 0 0 2,-3 0 2-4,10 0-2 3,-6 0 0 0,-1 0 1-2,-3 0 0 2,-1 0-1 0,0 7 3 0,-1 3-3 0,5-1 3-1,4-3-3 0,3 3 0 2,-5-8 0-4,2 6-1 3,-7-2-1 0,2-2 2 0,-2 2 2-2,8-1-2 2,-2-1 0 0,-3-3 0 1,10 0 0-3,-4 0 1 1,7 0 0 1,1 0 0 0,-7 0-1-1,3 0 3 1,-11 0-2 0,-2-7 0-1,-12 2 0 0,-8 0-1 1,-3 2 1-1,-3-4-1 2,-8 2 0-2,7-3 0-1,-8 3 0 2,8-7 1 0,-5 7-2-2,4-4 2 3,-4-2-2-2,8 2 2 1,-11-1-2-2,10-2-1 2,-7 3 1 0,6-2 2 0,6 5-1-1,-3 1 0 1,7-1 0-1,3 3 2 2,10 3-2 0,0 0 2-4,6 0 1 2,12 0 3 2,-8 0-3-3,13 0-3 1,1 0 4 1,15 0 0 0,-9 0-2 1,8 0 1-4,-1 7 0 3,-8-2 1 1,1-3 1-3,8 4-2 1,-12-6 4 1,-1 0-4 1,-2 0-1-3,-4 0-2 1,2 0 3 1,6 0 0 1,2 0-1-2,5 0-2-1,-11 0 1 2,-2 0 1 1,-11 0 1-2,-3 0-3-1,-4 0 3 2,-6 0-2 1,-4 0 0-3,0 0 1 1,-6 0 2 1,-3-6-4 0,2 6 4-2,-2 0-3 2,-1 0-1 0,-3 0 1 0,-3 0 0-1,-15 0 0 1,-12 0 0-1,-5 0 0 1,-3 0-1 0,-12 0 0-2,5 0-2 2,-4 0 2 1,2 0-2-3,9 0 2 1,2 0-4 1,-3 0 2 0,-8 0 2-2,-1 0 2 2,-17 0-2 0,-4 0 1 1,-8 0-1-2,0 0 1-1,0 0-2 2,0 0 1 0,0 0 0-2,0 0 0 2,0 0-2 0,0 0-1 0,0 0-4-1,0 0 0 1,0 0-4-1,0 0 1 2,0-2-3-3,0-27-3 1,0-24-4 2,0-28 20-2,0-23 1 1,3-26 0-2,4-13-1 2,4-17 1 0,-9-5-1-2,1 6 0 2,-1 11 0 0,1-4 0 0,1-4 1-2,5-8-1 2,1-11 2 0,4-5-2 1,10-2 0-4,-4-16 0 3,9 2 0 0,-9 16 0 1,-14 34 1-4,-5 31-2 3,-1 22 1 0,0 12 0 0,0-3 0 0,0 3 0-2,3-1 0 2,6-9 0 1,-5-15 0-3,6-20 0 1,4-23 0 1,1-12 0 1,-3 7 0-4,1 11 0 4,0 24 1-2,-10 18-1 2,1 9 0-4,9 7 0 4,-10 1 0-2,15 0 2 2,-12-10-2-4,8-2 0 3,-1-2 2 0,-7-2-1 0,1 4 0-2,-7 7-1 2,0 10 0 0,0 6 2 0,0 5-4-1,-3 0 3 1,-10-1-2-1,3-8 2 1,-3 1 0-1,9 6 0 1,-8-1-2-1,8 13 2 2,-1 5-1-4,2 4 0 4,-5 5 0-2,1-1 1 1,5 0 0-2,2 0-1 2,0 0 1 0,0 9-1 1,0 2 2-3,0 12-2 1,0 4 1 1,0 7 0 0,0 3-2-1,0 5 2 0,0 3-2 1,0 0-1 0,0 0-24-2,0 18-100 2,0-1-33 0,0 18-114 0</inkml:trace>
    </iact:actionData>
  </iact:action>
  <iact:action type="add" startTime="44972">
    <iact:property name="dataType"/>
    <iact:actionData xml:id="d12">
      <inkml:trace xmlns:inkml="http://www.w3.org/2003/InkML" xml:id="stk12" contextRef="#ctx0" brushRef="#br2">4697 953 764 0,'0'0'115'7,"0"0"-76"-1,0 0-2 2,0 0-14 0,0 0-15 0,0 0-2-2,0 0 6 2,-252 227 5 0,211-173 14 0,1 4 13-2,0-2 1 2,4 3-6 0,1 0-9 0,5 3 4-2,-2 0-4 2,4 0-7 0,-1 9-2 0,8 4-4 0,2 9 11-2,-1 6-3 3,9 6 8-1,-2 3-13-3,0-5 3 3,3 2-6 0,6-5-4 0,-6-5-8-2,7-4 3 3,0-3-6-2,3-9 0 2,0-6 0-4,0-8 1 3,0-2 5 0,7-7 5 0,22-4 1-2,-1-7 3 3,4-5-1-1,-1 0-9 0,1-5-2-2,-1-4-2 1,-4-2-2 2,2 0 1-2,2-4-1 0,-1 1-1 0,6-2 1 1,5-10 0 0,3-1 0-1,-1-3 1 1,8-1 2 0,-5 0-3-1,-8 0 4 0,1 0-4 0,2 0 3 1,-1-5-3 0,4-11-1-2,5-8-1 2,-6-1 1 0,-6-3-1 2,-5 2 1-6,1 7 0 4,-7 3 3 0,-6-2 0 1,1 5 1-4,-4-7-1 6,2-3-1-6,1-5-1 4,-3-11 0-4,2-12-2 4,-10-13 2-2,5-10-2 1,-9-1 1-2,4-5 0 2,-5 2 2 0,0 0-2 0,2-1 2-2,-6 2-2 2,10 6 0 0,-5-1-1 1,-3 8 1-3,10-1 0 1,-11 7 1 2,7 1-1-1,-8 0 0-3,8 5 0 3,0-5 0 0,-5 1 0 0,-2-3 1-2,8 4-2 2,-9-7 0 0,3 6 1 1,-3 1 0-3,0-1 0 1,0 0-1 1,0-2 0 0,0-11 1-2,0 5 0 2,0-7 0 0,0 1 0 0,0 3 0-1,-12 2-1 0,0 7-1 2,-1 7 2-2,-3 9 0-1,-1 13 0 2,7 13-1 1,-8 4 0-1,-8 4 1-2,-7 6 0 2,-10 2 0-1,-10 0 1-1,-5 0-1 2,5 0 0 0,-8 22 4 0,-6 11-3 0,1 10 5-2,6 2-3 2,2 2 3 0,2 10-2 1,2 2-4-3,5 6 2 1,1 1-2 2,4 5 3-2,4 4-3-1,4 7 0 2,2 6 0 0,11 1 3 1,0 4-1-4,8-1 0 4,-1 4 1-2,6 3-1 1,-3-1 2-2,9 0-4 2,-3 1 1 0,7-5 0 0,-6 3-1-2,6-1 0 3,0 2 2-2,0 2-2 1,10 0 2 0,9-1 1-2,3-7-1 3,1-13-2-2,3-10 0-1,7-13 3 3,3-9-3-1,5-3 5 0,0-7-4-2,5-4 4 2,-4-1 5-1,10-2 1 2,-8-13-3-4,1-3-3 3,10-9-3 0,-2-5 1 0,-2 0-3-2,13-2 0 2,-8-15 0 0,-6 2 0 0,-5 2 2-1,-9-2 7 2,-6-4 2-2,8-18-8 0,-2-10-3-1,-8-24-1 2,8-13 1 0,0-12 0 1,-2-5 0-4,-4 2 1 3,-5 5 1 0,6 0 3 1,-7 1-1-4,-4-5-1 4,3-12 1-2,-8-1-1 1,-1-11 1-2,-9-1-3 2,-5-1 2 0,0-3-3-2,0-1 3 3,-16-8-3-2,-15 1 4 2,-12 6-3-4,9 10 0 3,-2 25 0 1,3 21 0-2,5 16-1 2,4 13 0-3,-4 9-2 1,15 8 0 1,-6 10-2 1,3 8-24-4,3 9-76 3,13 0-97 0,0 0-141 0</inkml:trace>
    </iact:actionData>
  </iact:action>
  <iact:action type="add" startTime="47164">
    <iact:property name="dataType"/>
    <iact:actionData xml:id="d13">
      <inkml:trace xmlns:inkml="http://www.w3.org/2003/InkML" xml:id="stk13" contextRef="#ctx0" brushRef="#br2">9247 1024 672 0,'0'0'133'5,"0"0"-64"3,0 0-21 0,0 0-2 0,0 0-3-2,0 0 6 2,0 0 2 0,-248 55-2 0,196-16-8-2,-2 6-16 1,11 9 7 2,2 1-11-1,2 6 2-2,-2 5-4 2,17-1 6 0,-2 8-4 0,0-5-8-2,14 5 3 3,-1 6-5 1,6 5 8-3,4 8 1-1,3 6 4 2,0 10 5-1,0-1 0 1,0-1-17-1,0-2 0 0,0-6-3 2,3-11-2-2,14-8-4 0,-2-12 0 1,14-9 1 0,-2-3 0 0,7-11-1-2,-7-6 4 2,9-16 0 0,-12-3 0-1,9-7 4-1,-6-7 6 3,10 1-10-2,3-4-1 1,4 2-4-2,5-1-2 2,-10-1 2 1,-7-2 0-1,0 0-2-3,-5 0 1 2,11 0-1 1,-6 0 0 2,-2-11 0-6,11-3 0 4,-3 0 0 1,1 0 1-2,-1-6-2-1,-9-5 2 2,8 0-2 0,-16-12 0 1,8-5 1-3,-5-9-3 1,-1-5 3 1,-2-6 0 1,2-3-1-4,-3 1 1 4,3-4-1-2,-5-2 0 1,-2-2 1-2,-3-7-1 3,-6 0-1-2,-4-7 0 1,0-3 2-2,7-5-1 2,-7 0 1 0,-3-2 0 0,0 5 0-2,0 3-2 2,0 1 2 1,-13 3 0-4,-2 5-1 5,-14 9 0-3,3 4 1 0,-4 17-3-1,4 9 3 2,-2 11-3 0,-2 6-1 0,-9 5 2 1,8 3-2-3,-9 1 3 1,-7 7-1 2,4 0 1-2,-8 2 1-1,-3 5-1 3,-2 0 1-1,9 0 0-1,2 0 0-1,-4 2 0 3,10 21 0-2,-2 14 1 1,1 14 0-2,1 13 1 2,11 11-1 0,4 16 1 1,-5 7-1-4,11 9 2 3,8 1-2 0,-3 1 0 1,3 0 1-2,1-2-1 1,0 3-1-1,1-4 1 2,8 0-1-3,0-1 0 2,0-6 3-1,5-7-2 1,23-8 2-2,8-8-3 3,1-12 3-1,6-7 0 0,2-6 0-1,-2-13-2 0,-9-6 1 1,2-9 0 0,-6-14-1-3,2-1 1 3,6-8 0-1,5 0-2 1,1 0 1-1,1 0-1 1,7-21 1-1,-7-6-1 1,-1-14 0-2,8-16 0 3,-9-20-2-1,1-21 2-3,-4-21-1 4,1-12 0-1,-1-4 0-1,-19-3 1 2,-2 0 0-3,-19 3-1 1,0 10 1 1,0 7 0 0,-37 5-1-2,-3 14 0 2,-4 9 1 0,4 12-3 0,-2 16-3-1,14 11 3 0,1 14-10 1,5 16-17 1,-6 9-62-3,8 12-49 2,16 0-102-1,-5 5-288-1</inkml:trace>
    </iact:actionData>
  </iact:action>
  <iact:action type="add" startTime="50751">
    <iact:property name="dataType"/>
    <iact:actionData xml:id="d14">
      <inkml:trace xmlns:inkml="http://www.w3.org/2003/InkML" xml:id="stk14" contextRef="#ctx0" brushRef="#br3">6462 457 495 0,'0'0'233'4,"0"0"-113"2,0 0-24 2,0 0-26 0,0 0-30 0,0 0 7-2,-300-56-9 2,248 56-12 0,-3 0 0 0,1 0 3-2,11 7 13 1,-2 17 13 2,-7 5-6-1,11 2-21-2,-2 3-5 2,4-2 1 0,-2 7-6 0,5-1-3-2,4 1 0 2,-4 0-5 0,2 1-3 0,4 2-2-1,1-2 2 3,1 4 11-3,5 2 8 2,6 0-5-4,-6 3-9 3,5-1 0 0,-5 2-2 1,6-3-3-3,-7-2-1 1,6 1-5 2,3-4 1-2,1-3-1-1,14 6 2 2,-2-3 3 0,2 10 12 0,0 4-1 0,0-4 0-2,0-1 1 2,0-6-7-1,-3-9-5 1,-4-2 2-2,6 1-5 2,-7 4-3 1,8 10 1-2,-4 8-1 0,4 10 3 1,-3 9-3 0,3 9 6-1,-1 5-2-1,-2-3-1 3,-6-3 4-1,8-8-5 0,-5-7-2-3,1-4 0 4,3-4 1-1,-4-5-1-1,6-1 0-1,0 2 1 3,0-1 1-1,0 3-1-1,0 0-1 0,19 2 4 0,-2 0-1 1,6-4 5 1,-3 0-4-4,4-13-2 4,5-7 4-1,-2-12-1 0,7-1-2-1,6-5 1 0,8 0 0 1,11 5-3-1,2 0 4 1,7 1-4 1,-2 7-1-2,-3-5 1 1,1-2-1-2,-4-3 1 2,0-15-1-1,1-4 1 1,-1-3-1-3,1 0-1 4,7 0 1-2,-3 0 1 0,-3 0-1 0,-1-6 0 2,-7-2 2-1,-11-6-2 0,-2-5 0-3,-2-10 0 4,-1-13-1-1,1-13 0-1,-1-6 0 0,-4-9-1 2,3-11 0-2,2-5 2-1,-9 4 1 2,-2-4-1 0,-2 5-2 0,3 4 2 0,-2-3 0 0,-2-2 1-1,7-1-1 1,-5-11-1-3,2-7 1 3,-1-9 0 0,-8 1 0 0,3-7-2 0,-10 2 2-2,-13-1-1 3,0 1 1-3,0-2-1 3,0 0 0-4,-13 3-1 3,-13 4 1 0,6 8 0-1,-13 14 1 1,5 8-1 0,-5 11 0 0,7 6 0-2,-8-2-1 2,4 3 1 1,-8 1 0-1,-2 4 0-3,-4 5 1 4,4 12-3-1,-2 7 3-1,1 13-2-1,0 6 1 2,-4 4-1 0,1-2 2 1,-13 2 1-4,-2-1-1 3,-2-7 0 0,0 4 1-1,1 5-1 0,7 5 1 1,-4 3-1 0,4 0 0 0,-4 31 1-2,-1 9 0 2,4 4 3 0,-2 4-3 1,-1 2 2-4,-1 5-3 5,-1 1 1-4,5 3-1 2,8-1 0-2,5 6 4 2,1 5-4 1,1 5 2-1,11 3-1-2,5 9-1 1,1 5 1 3,-5 11 1-3,12 1-1-3,1 4 0 5,-2 1 3-1,0-7-3 0,4 0-1-1,1 3 1 0,6-1-1 0,5 3 1 2,0 0-1-2,0 3 1 0,0-5 2 1,25-6 0-1,7-5-2 0,0-5-1 1,7-5 0 1,-2-1 0-2,0-1 0 0,2-7 3 0,-9-7-3 2,5-5 0-2,-12-13 0 0,13-5 1 0,-2-14 0 2,6-1-1-1,11-4 4-3,6 7-4 4,-1 3 1-2,4 4 1 2,-13-5-2-4,10-8 2 3,-3-22-1 0,2-4 0-1,14-7-1 0,4-50 0 0,10-21 0 2,13-26 0 0,3-6 1-2,7-8 0 0,-5 9 1 2,-5 1 0-2,-10 7 1-1,-8 0 1 2,-9-8 2 0,-22-11-1 0,-12-19-2-2,-20-12-3 1,-16-21-1 0,0-10 0 3,-16-9-1-6,-25 2 1 4,-2 21 0 1,2 22-7 0,10 36-20-3,-1 35-34 2,16 30-93 0,16 45-97-1,0 8 74-3</inkml:trace>
    </iact:actionData>
  </iact:action>
  <iact:action type="add" startTime="52916">
    <iact:property name="dataType"/>
    <iact:actionData xml:id="d15">
      <inkml:trace xmlns:inkml="http://www.w3.org/2003/InkML" xml:id="stk15" contextRef="#ctx0" brushRef="#br3">10510 384 463 0,'0'0'139'5,"0"0"-27"3,0 0-29 0,0 0-21 0,0 0-9-2,0 0-7 3,0 0-6-2,-279 0-4 1,243 0 4-2,8 7-1 2,-5 17 10 0,6 8-12 0,-5 4-7-2,4 9-5 2,-8 5-1 0,16 4 3 0,-5-1 2-2,-7-2-12 2,9-4-1 0,3-6-1 1,-4-6-7-4,7 5-3 3,-3 1-2 1,2 10 3-2,8 0 7-1,-1 3 7 2,2 2-6 0,-3 0 0 1,8 2 2-4,-6 4-2 3,7 0-1 1,0 7-3-1,-4-2-2-2,-3-3 1 1,2-8-2 2,-5-7-4-2,-6-8 0-1,11-7-1 3,-4 5 1-2,12 6 0 1,0 11-1-2,0 12 9 2,0 7 16 1,0 5-16-2,0-1 2-1,9-4-4 3,-9-2-4-2,0 0-4 1,3-3 0-2,-2-5 0 2,6 5 0 0,9 6 1 1,0-6 1-4,5 4-1 4,3-8 0-1,12-12 6-1,-8-14-1-1,1-6 5 3,1-9-2-2,8 3 17 1,6 3-17 0,15 4-2-2,1 0-3 2,0-6-4 0,7-11 2-2,0-12 6 3,-3-6-4-2,-1 0 1 2,7 0-2-3,-2 0 4 1,-7 0-3 2,3 0-1-2,4-6 0-1,-4 1-2 2,1-8 0 1,-1-7-2-2,8-9 2-1,-4-10-2 2,5-6 0 1,-7-2 0-2,-8-4 1-1,6-9 0 2,-4-7-1 0,9-14 0 0,-9-12 0-2,-8-6 0 3,1-5 0-2,-16-4 0 2,-10-8-1-4,2 0 0 3,-16-6-1 0,-3 0 2 0,-10-2 0-2,0-7-1 3,0-2-2-2,-10-5 1 1,-16 4 2-2,-1 7-2 2,-5 9-1 0,-9 17 1 0,0 5 1-1,-15 3-2 0,-2 7 2 2,-4 7 0-2,-2 12-2-1,6 13 2 3,1 20-5-2,4 13 3 1,-4 0 0-2,-12 5 3 2,-2-4-1 0,-11-5-1 0,-6-1 1-1,4 4 2 1,3 10-2 0,14 12 2-1,3 0-1-1,11 0 0 2,9 9 0 0,1 8 0 1,-1-4 1-4,1 4-1 3,2 3 1 1,-2 12-1-2,3 9 0-1,4 19 3 2,4 9-2 0,3 12 0 0,9 4 1-2,-3 0 1 2,3-7-3 1,-4-2 0-1,4-3 0-3,-3 12 1 4,3 1 0-1,-1 13-1-1,4 6 1-1,-2 2 0 2,6 1 0 0,9 3 0 1,4 1-1-4,0 3 2 4,0 5-2-1,4 5 1-1,16 3 0-1,8 2 0 2,-6 2-1 0,-4-9 2 1,-3-16-2-4,1-14 0 4,6-22-1-2,-2-16 1 1,16-6 0-1,8-8 1 0,-4-1 1 2,-1-5 1-2,11 0 1-1,-18-10-1 3,7-4 0-1,1-8 3 0,7-10-3-3,6-3 0 3,17 0-2 1,2-3-1-2,24-16 2-1,-3-7-2 3,-2 4 1-2,6-1 0 1,-16 2 2-2,-1 1 2 2,-7-4-1 0,-8-9 2 0,-1-15-2-1,-2-14-4 1,-4-25 0 0,11-19 0-1,-2-19 0-1,-3-14 0 2,0-14 1 0,-5-10-1 0,-8-5 0-2,-15 5 0 2,-8 10-1 0,-15 8 0 0,-13 4-1-2,0-2 2 3,-6 0-4-2,-25 13-1 1,-6 11 4-2,-7 11-4 3,-5 9 1-2,6 5-4 1,-14 12 3-1,6 14-9 1,-5 12-9-1,-1 13-15 1,-4 13-41-2,2 10-41 2,50 20-29 0,6 0-125 0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21:23.50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act:action type="add" startTime="10982">
    <iact:property name="dataType"/>
    <iact:actionData xml:id="d0">
      <inkml:trace xmlns:inkml="http://www.w3.org/2003/InkML" xml:id="stk0" contextRef="#ctx0" brushRef="#br0">5548 5880 588 0,'0'0'138'5,"0"0"-43"2,0 0 24 1,0 0-28 0,0 0 4-2,0 0 1 2,0 0 8 0,0 13-23 0,0 14-25-1,0 10-1 0,0 5-2 1,-7 2-20 1,7 0-6-4,-5-6-12 3,5-1-3 0,0-6-5 0,0-11 2-2,0-6 3 2,0-5 5 0,0-7 7 1,0 1-3-4,0-3 0 3,0 0-2 0,5 3-3 0,16 3-12-2,14-6 2 2,4 0 0 0,2 0 7 1,11 0 5-3,0 0 2 2,8 0-1 1,0 0-3-2,9 0 5-2,-1 0 9 4,-5 0-1-2,7 0-10 2,-2 0 1-4,-4 0-3 4,6 0-12-1,-4 0-5 0,4 0 0-2,1 0 0 1,9-6 0 2,1 0 0-1,9 1 0-2,4-3 0 2,0 2 0 0,-7 0 0 0,3-1 0-2,-7 3 0 1,-2-5 0 1,0 0 0 1,-1-1 0-4,1-2 0 4,4-1 0-1,12-5 0 0,1 7 0-2,-4-1 0 2,-3 7 0 0,5 0 0 0,-12 5 0-2,-3 0 0 1,-4 0 0 1,-5 0 0 0,-5 0 0-2,-6 0 0 3,0 0 0-1,-9 0 0-1,0 0 0 0,3 0 0 1,-10 0 0 0,4 0 0-1,-15 0 0-1,3 0 0 3,-8 0 0-2,-5 0 0 2,-4 0 0-3,-3 0 0 2,-7 0 0-1,6 0 0 2,-11 0 0-4,6 0 0 3,-9 0 0 1,1 0 0-2,1 0 0-1,-4 2 0 3,9 1 0-2,1 1 0 2,3 1 0-2,-9 1 0 0,1-4 0 1,3 2 0 1,-8-4 0-4,3 0 0 3,-3 0 0 0,5 0 0-2,-3-9 0 2,11-31 0 0,-5-16 0 0,5-8 0 0,-6 2 0-2,2 5 0 1,-5 13 0 1,0 7 0 0,-4 14 0-2,0 16 0 3,0 7-69-1,3 0-83 0,6 0-70-2,-2 0-158 2</inkml:trace>
    </iact:actionData>
  </iact:action>
  <iact:action type="add" startTime="12781">
    <iact:property name="dataType"/>
    <iact:actionData xml:id="d1">
      <inkml:trace xmlns:inkml="http://www.w3.org/2003/InkML" xml:id="stk1" contextRef="#ctx0" brushRef="#br0">22687 6103 324 0,'0'0'571'6,"0"0"-393"1,0 0-66 1,0 0-22 0,0 0-27-2,0 0-9 3,0 0-4-2,1 246-13-1,-1-216 2 3,0-3-8-2,8 2-1 2,8-9 3-2,-3-4-3-1,-3-4-6 2,10-4-5 0,0 1-3 0,9-4 0-2,-1-2 6 2,11 0 1 0,2 0 8 1,2-3-6-4,14 0-5 4,-1 0 3-2,5-6-1 1,4-5 4-1,11-3 1 0,-8 2 1 2,12 2-5-1,-4-1-3-2,8-1-2 2,6 0-1 1,-6 4-12-2,3-1-5 0,0 5 0 1,-4 0 0 0,1-1 0 0,0-1 0-3,10-2 0 4,-7 5 0-2,10 0 0 3,-1 0 0-5,-5 3 0 2,-1 0 0 2,-6 0 0-1,-2 0 0-2,-3 0 0 2,-2 0 0 0,3 0 0 0,1 0 0-1,3 0 0 0,9 0 0 1,-6 0 0 0,-3 0 0-2,-3 0 0 2,-1 0 0 0,-6-2 0 0,-5-5 0-2,1 5 0 2,-22-4 0 1,5 2 0-4,-14 3 0 3,-11 1 0 0,2-2 0 0,-6 2 0 0,-4 0 0-3,3 0 0 2,-4 0 0 2,-5 0 0-1,-11 0 0-2,2 0 0 1,-5 0 0 2,0 0 0-1,0 0 0-3,0 0 0 4,0-4 0-2,0-9 0 2,0-12 0-3,0-24 0 2,0-20 0 0,0-13 0 1,0-8 0-3,0 2 0 2,0 9-16-1,0 15-28 2,0 16-19-3,0 20-38 2,0 18-59 0,-5 10-82-1,-12 1-160-1</inkml:trace>
    </iact:actionData>
  </iact:action>
  <iact:action type="add" startTime="14353">
    <iact:property name="dataType"/>
    <iact:actionData xml:id="d2">
      <inkml:trace xmlns:inkml="http://www.w3.org/2003/InkML" xml:id="stk2" contextRef="#ctx0" brushRef="#br0">5055 6783 333 0,'0'0'272'5,"0"0"-80"4,0 0-27-2,0 0-44 0,0 0-43 0,0 0-6 2,16-14 4-2,-16 14-24-1,-36 0-10 2,-14 9 9 0,-18 16-16 0,4 9-9-1,-12 6-11 0,5 2-6 1,1-2-5 0,9 4-3-2,15 4 4 2,5-4-1 0,8 4 7 0,23 5 5 0,0 8 9-1,10 3-7 1,0 0 1 0,0-2 3-2,20-8-9 1,18-9 5 2,5-13-1-1,12-8-8-3,3-6-9 5,-1-8 0-3,3-5-2 1,-9-5-1-2,-2 0-16 2,-2 0-22 0,-7 0-34 0,1-5-28-2,-5-10-24 1,1-2-43 1,-35 9-89 0,0 1-485-1</inkml:trace>
    </iact:actionData>
  </iact:action>
  <iact:action type="add" startTime="14772">
    <iact:property name="dataType"/>
    <iact:actionData xml:id="d3">
      <inkml:trace xmlns:inkml="http://www.w3.org/2003/InkML" xml:id="stk3" contextRef="#ctx0" brushRef="#br0">5400 7332 506 0,'0'0'213'6,"0"0"-74"2,0 0-20 0,0 0-46 1,0 0-2-4,0 0-18 3,-193 78-10 0,167-49 0-2,12 1 2 2,0 2 6 1,12-2-7-2,2 2-7-1,0-10-11 2,0-3-8 0,20-10-8 0,7-9-10-2,10 0-2 2,-5 0 2 0,-5-17 2 0,-2-9-2-2,-8 4-1 3,-1-4-1-2,-9-1 1 1,-7-8-13 0,0-5-16-2,0 8-24 3,0 2-49-1,0 4-53-2,0 22-111 1,0 4-352 2</inkml:trace>
    </iact:actionData>
  </iact:action>
  <iact:action type="add" startTime="15165">
    <iact:property name="dataType"/>
    <iact:actionData xml:id="d4">
      <inkml:trace xmlns:inkml="http://www.w3.org/2003/InkML" xml:id="stk4" contextRef="#ctx0" brushRef="#br0">5400 7332 505 0</inkml:trace>
    </iact:actionData>
  </iact:action>
  <iact:action type="add" startTime="15178">
    <iact:property name="dataType"/>
    <iact:actionData xml:id="d5">
      <inkml:trace xmlns:inkml="http://www.w3.org/2003/InkML" xml:id="stk5" contextRef="#ctx0" brushRef="#br0">5400 7332 505 0,'177'194'286'2,"-177"-194"-123"-2,0 0-71 5,0 0-43 3,0 0-21-2,0 0 2 2,0 78 1-1,0-78 5 0,0 0 3 1,0 0-11 0,0 0-20-1,3-6-5-1,10-26-3 2,-6-8 9 1,10-4-4-2,-2-8-3 0,-6 5-1 0,6 3 1 2,-1 14-2-2,-3 10 1-1,-2 9-1 2,-6 8 0 0,-3 3 3 0,0 0 11-2,7 6 2 2,-4 28-4 0,10 14-7 0,-9-4 0-2,6 1 2 3,-2-8 6-2,-5-14 4 1,2-9-9-2,-2-9-3 2,2-5-5 0,2 0-1 0,9-2-18-2,4-30 17 2,3-5 2 1,-2 7 1-2,-1 3-1-1,6 12 1 4,-12 6 2-3,2 9-3 1,-3 0 3-3,-2 17-3 3,-1 28 0 2,-6 5 0-4,2 1 4 0,3-3-4 4,-5-8 2-4,0-6-5 2,-1-10-4-2,-3-10-16 3,0-5-29-1,0-4-32 0,0-2-20-2,0-3-88 1,0 0-361 2</inkml:trace>
    </iact:actionData>
  </iact:action>
  <iact:action type="add" startTime="15727">
    <iact:property name="dataType"/>
    <iact:actionData xml:id="d6">
      <inkml:trace xmlns:inkml="http://www.w3.org/2003/InkML" xml:id="stk6" contextRef="#ctx0" brushRef="#br0">6194 8048 496 0,'0'0'208'3,"0"0"-73"6,0 0-45-1,0 0-21-1,0 0-17-1,0 0 8 2,0 0-14 0,-3-510-15 0,-7 444-12-2,4 7-9 2,-1 5-5 0,1 10-4 0,6 10 1-2,0 10-2 3,0 7 0-2,0 8 3 1,0 3-2-2,16 3 2 2,0 3-1 0,6 0-2 0,0 11-9-1,-1 26 5 0,0 2 1 2,-5 1 0-2,-9-1 3-1,-1-7-2 2,-6 0-2 0,0 1 2 0,0-1 0 1,-10-7-1-2,-11-4 1 2,-6-8 1-1,-5-6 1-3,7-7-5 3,6 0-32 0,6 0-45-1,9-17-59-1,4 4-140 1,0-2-269 1</inkml:trace>
    </iact:actionData>
  </iact:action>
  <iact:action type="add" startTime="16182">
    <iact:property name="dataType"/>
    <iact:actionData xml:id="d7">
      <inkml:trace xmlns:inkml="http://www.w3.org/2003/InkML" xml:id="stk7" contextRef="#ctx0" brushRef="#br0">6700 7220 323 0,'0'0'279'6,"0"0"-150"2,0 0 9 0,0 0-57-2,0 0-30 2,0 0 14 0,0 0 4 1,-139 146-8-4,135-110-17 3,4-5-10 1,0-12-8-2,0-4-10-1,20-13-16 3,7-2-3-2,13 0-3 1,-7 0 6-2,-8-2 2 2,-2-21-2 0,-10-8-6 0,-7-11-18-1,-6-7-1 0,0-1-1 2,0 5-5-2,0 9-14-1,0 14-42 2,0 22-114 0,0 0-233 0</inkml:trace>
    </iact:actionData>
  </iact:action>
  <iact:action type="add" startTime="16521">
    <iact:property name="dataType"/>
    <iact:actionData xml:id="d8">
      <inkml:trace xmlns:inkml="http://www.w3.org/2003/InkML" xml:id="stk8" contextRef="#ctx0" brushRef="#br0">6865 7551 353 0,'0'0'321'7,"0"0"-173"1,0 0-104-4,0 0 11 5,0 0 1-1,0 0-4 0,48-168-14-3,-36 123-11 4,5 8-8-1,6 8 4-1,-2 10 5-1,8 6 7 2,-2 13-11 0,7 0-7 0,-7 8 1-1,-4 36-9 1,11 13 1-1,-16 4-6 1,-2-2-1-2,-11-7-3 3,-1-14-2-2,-4-14-24 2,0-11-40-3,0-13-57 2,0 0-89-1,0 0-368 2</inkml:trace>
    </iact:actionData>
  </iact:action>
  <iact:action type="add" startTime="16821">
    <iact:property name="dataType"/>
    <iact:actionData xml:id="d9">
      <inkml:trace xmlns:inkml="http://www.w3.org/2003/InkML" xml:id="stk9" contextRef="#ctx0" brushRef="#br0">7377 7452 377 0,'0'0'220'5,"0"0"-76"4,0 0-52-3,0 0-40 1,0 0-23 1,0 0-8 0,183-208-2-2,-179 180-10 3,-4 8-6-2,0 10-3 1,0 3-6-2,0 7-9 2,-23 0 6 0,-2 12 9 1,-4 24 29-1,6 9 16-3,6 5-1 4,7 4-8-2,1-3-7-1,9-6-4 4,0-3-7-4,0-10-2 3,0-12 10-3,24-8-8 2,11-12-3 0,6 0-10-1,-1-8-3-1,8-23 4 3,-7 0-3-1,-11 8 2 0,1 7-3-3,-7 7 2 4,0 1-3-1,-6 0-1 0,0-1 0-2,-2 4-9 2,1-1 3 0,-7 6 6 0,11 0 1-3,-1 0-1 3,0 32-5 0,0 3-3 1,-1 0 3-4,2-8 4 3,-11-10-4 1,-4-11-16-1,-6-6-14-3,0 0-77 5,0-6-137-3,0-8-233 0</inkml:trace>
    </iact:actionData>
  </iact:action>
  <iact:action type="add" startTime="17593">
    <iact:property name="dataType"/>
    <iact:actionData xml:id="d10">
      <inkml:trace xmlns:inkml="http://www.w3.org/2003/InkML" xml:id="stk10" contextRef="#ctx0" brushRef="#br0">7979 6586 350 0,'0'0'215'8,"0"0"-19"-2,0 0-52 1,0 0-66-1,0 0-48 3,0 0 4-2,0 0 12 1,88 170 14-2,-72-103-12 2,-9 4-6 0,2 1-9 0,1 9-15-1,-3 6 1 0,-1 1-3 1,-2-6-8 0,7-13-5-2,-8-15-3 2,1-21 0 0,-1-21-6 1,0-12-46-4,7 0-48 3,-10-16-91 0,3-16-110 1</inkml:trace>
    </iact:actionData>
  </iact:action>
  <iact:action type="add" startTime="17862">
    <iact:property name="dataType"/>
    <iact:actionData xml:id="d11">
      <inkml:trace xmlns:inkml="http://www.w3.org/2003/InkML" xml:id="stk11" contextRef="#ctx0" brushRef="#br0">8271 6932 681 0,'0'0'115'7,"0"0"19"0,0 0-69 1,0 0-28-2,0 0-33 3,0 0-4-2,-392 26-31 1,363-15-78-2,29-4-150 3,0-3-166-1</inkml:trace>
    </iact:actionData>
  </iact:action>
  <iact:action type="add" startTime="18097">
    <iact:property name="dataType"/>
    <iact:actionData xml:id="d12">
      <inkml:trace xmlns:inkml="http://www.w3.org/2003/InkML" xml:id="stk12" contextRef="#ctx0" brushRef="#br0">8464 7090 488 0,'0'0'179'3,"0"0"-66"5,0 0-43 1,0 0-21-1,0 0-4-2,0 0-6 2,-136 141-9 0,136-115-8 0,0-2 6-3,0 1 1 4,29 1-3-2,4-7-10 2,14-2 11-3,-7-2-13 2,-5-2 0 0,-2 1 2 0,-9 3 9-2,-8 0-6 2,-14-3-19-1,-2 2-2 1,-5 1-21-1,-49 0-55 0,29-11-83 2,-9 1-412-2</inkml:trace>
    </iact:actionData>
  </iact:action>
  <iact:action type="add" startTime="19106">
    <iact:property name="dataType"/>
    <iact:actionData xml:id="d13">
      <inkml:trace xmlns:inkml="http://www.w3.org/2003/InkML" xml:id="stk13" contextRef="#ctx0" brushRef="#br0">23029 7003 748 0,'0'0'217'8,"0"0"-70"-2,0 0-79 3,0 0-39-2,0 0-14 1,0 0 67-2,0 0-27 2,-177 22-11 0,113 0-6 0,1 9-9-2,2 12-9 2,9 7 2 0,11 12-2 0,5 11 0-2,16 9 1 2,11-1 3 0,9-4-4 0,0-10-3-1,9-5-7 1,47-9-10 0,17-11 0 0,14-17-3-2,7-10-4 2,-7-10-10 1,-10-5-1-2,-17 0-17-1,-16 0-36 2,-8 0-24 0,0-20-73 0,-36 3-30-3,0 4-339 4</inkml:trace>
    </iact:actionData>
  </iact:action>
  <iact:action type="add" startTime="19469">
    <iact:property name="dataType"/>
    <iact:actionData xml:id="d14">
      <inkml:trace xmlns:inkml="http://www.w3.org/2003/InkML" xml:id="stk14" contextRef="#ctx0" brushRef="#br0">23515 7497 393 0,'0'0'314'5,"0"0"-174"2,0 0-9 0,0 0-58 1,0 0-10 0,0 0-12-2,-264 90-3 2,239-64 6 0,9 1 6 0,15-1-15-2,1 0-10 2,0-4-12 0,27 0-14 0,17-5-6-2,10-9-1 3,-10-8-2-2,6 0-1 2,-20 0 1-4,2-30-2 3,-20-9-3 0,-2-6-4 0,-10 0-13-2,0-1-14 2,0 7-37 0,0 11-25 0,0 11-59 0,0 17-148-1</inkml:trace>
    </iact:actionData>
  </iact:action>
  <iact:action type="add" startTime="19812">
    <iact:property name="dataType"/>
    <iact:actionData xml:id="d15">
      <inkml:trace xmlns:inkml="http://www.w3.org/2003/InkML" xml:id="stk15" contextRef="#ctx0" brushRef="#br0">23673 7800 436 0,'0'0'281'7,"0"0"-152"0,0 0-66 2,0 0-41-4,0 0 32 3,0 0-6 0,42-136-17 1,-22 85 1-4,5 4-3 4,4 7 1-1,-3 5 4 0,-9 11-15-3,6 7-4 3,-18 8-6 0,8 9-1 0,-6 0 11-2,6 36 22 2,-7 16-37 0,-5 2-4 0,8-7 8-2,-9-13-6 2,3-14 0 0,-2-12-1 1,2-8-1-4,18 0-2 4,2-12-12-2,13-21 13 1,2-7 1-2,-5 3 1 3,-7 6 1-2,-10 14-1 2,-12 12 1-4,4 5 2 4,-5 0 3-2,4 14 7 1,-1 28-14 0,7 5 0-1,-9 4 0 1,-1-3 0-3,7-2-6 4,-7-8-19-2,1-3-25 1,2-9-16 0,7 1-46-1,-11-27-113 0,-2 3-333 1</inkml:trace>
    </iact:actionData>
  </iact:action>
  <iact:action type="add" startTime="20290">
    <iact:property name="dataType"/>
    <iact:actionData xml:id="d16">
      <inkml:trace xmlns:inkml="http://www.w3.org/2003/InkML" xml:id="stk16" contextRef="#ctx0" brushRef="#br0">24318 8209 420 0,'0'0'233'9,"0"0"-94"-1,0 0-55-2,0 0-21 2,0 0-14 0,0 0-9 0,17-253-2 0,-17 191-10-3,0 0 0 3,0 0-4 0,0 6-3-1,0 2-4 0,0 7-6 1,0-1-6 0,0 4-1 0,0 5-4-1,3 1 1 0,10 10 0 1,-6 2 0-2,6 7-1 2,-5 2 1 1,8 1 1-2,4 4-2 1,-4 7 2-2,4 5 1 3,0 0 1-2,-12 18 6 2,5 26 2-4,-10 6-9 3,-3 1-3 0,0-4 0-2,0-12-2 3,0-5 2-1,0-16-9-1,-5-9-3-1,-6-5-8 2,8 0-32 0,-12 0-26 0,2 0-19-2,3-5-160 2,6 2-439 1</inkml:trace>
    </iact:actionData>
  </iact:action>
  <iact:action type="add" startTime="20767">
    <iact:property name="dataType"/>
    <iact:actionData xml:id="d17">
      <inkml:trace xmlns:inkml="http://www.w3.org/2003/InkML" xml:id="stk17" contextRef="#ctx0" brushRef="#br0">24764 7430 177 0,'0'0'389'3,"0"0"-254"6,0 0 44-2,0 0-83-1,0 0-22 2,0 0-5 0,-124 71-12 0,116-41-14-2,8 2-2 2,0-8-6 0,0 2-3 0,21-4-19 0,6-5-10-2,9-9-2 2,-8-4 1 0,4-4-2 0,-12 0-7-1,0-10-10 0,-7-24 1 1,-5-10 3 0,-4-10-3-2,-4 1-7 3,0 4-15-2,0 8-7 2,0 16-29-2,0 14-63 0,0 11-175 0,0 0-336 1</inkml:trace>
    </iact:actionData>
  </iact:action>
  <iact:action type="add" startTime="21101">
    <iact:property name="dataType"/>
    <iact:actionData xml:id="d18">
      <inkml:trace xmlns:inkml="http://www.w3.org/2003/InkML" xml:id="stk18" contextRef="#ctx0" brushRef="#br0">24896 7664 457 0,'0'0'200'7,"0"0"-50"2,0 0-63-3,0 0-20 2,0 0-22 0,0 0-7 0,0 0-12 0,97-254-7-2,-79 238-3 1,8 1-4 1,-6 9-8 0,3 6 0-2,2 0 5 2,-5 10 9 0,6 27 2 0,-13 15-8-2,0 2-11 2,-8-7-1 0,-1-5-1 0,-4-8-11 0,0-12-23-1,0-13-41 0,0-9-61 1,0 0-194-1</inkml:trace>
    </iact:actionData>
  </iact:action>
  <iact:action type="add" startTime="21402">
    <iact:property name="dataType"/>
    <iact:actionData xml:id="d19">
      <inkml:trace xmlns:inkml="http://www.w3.org/2003/InkML" xml:id="stk19" contextRef="#ctx0" brushRef="#br0">25395 7583 393 0,'0'0'212'6,"0"0"-93"2,0 0-38 0,0 0-30-2,0 0-12 2,0 0-4 0,150-187-13 0,-136 159-14-2,-14 5-6 2,0 10-1 0,0 7-1 0,0 6 2-2,-16 0 8 2,-10 0 14 0,-5 23-12 0,4 4-1-2,3 7 0 2,7 3 0 0,4 0-2 1,10-4 1-4,3-2-2 3,0-9-3 0,0-2-1 1,17-3 0-3,7-11 0 2,7 0-2 3,-6-6-2-5,3 0-2-1,4 0 2 3,1-9-1-1,-6-11-3 2,1 0 3-3,5-2 1 2,-10 3 0 0,1 2 0 0,-8 6 1-3,-3 1-1 5,-12 10 0-3,2 0 1 1,4 0 0-2,6 4 1 2,3 27 4 0,-8 8 3 0,5 6-1-2,-3-1-8 2,3-6 1 0,-12-14-2 0,2-9-11-2,1-15-15 2,5 0-37-1,-9-9-100 1,3-12-147-1</inkml:trace>
    </iact:actionData>
  </iact:action>
  <iact:action type="add" startTime="21959">
    <iact:property name="dataType"/>
    <iact:actionData xml:id="d20">
      <inkml:trace xmlns:inkml="http://www.w3.org/2003/InkML" xml:id="stk20" contextRef="#ctx0" brushRef="#br0">26048 6480 302 0,'0'0'277'4,"0"0"-104"3,0 0-109 2,0 0-43-2,0 0 8 2,0 0 15-4,6 303-1 3,-6-204 5 0,0 10 10 0,0 2-15-2,0-3-10 2,0 1-12 0,0-18-13-1,0-16-6 0,0-14-2 2,0-24-1-2,0-18-19-1,5-17-41 2,2-2-36 0,4-2-221 0,-6-22-351-2</inkml:trace>
    </iact:actionData>
  </iact:action>
  <iact:action type="add" startTime="22199">
    <iact:property name="dataType"/>
    <iact:actionData xml:id="d21">
      <inkml:trace xmlns:inkml="http://www.w3.org/2003/InkML" xml:id="stk21" contextRef="#ctx0" brushRef="#br0">26246 7222 546 0,'0'0'96'4,"0"0"49"3,0 0-25 1,0 0-39 0,0 0-23 0,0 0-37-2,-358-51-16 2,318 51-5 0,16 0-4 0,14 0-42-2,10 0-76 3,0 0-45-2,0 0-86-1</inkml:trace>
    </iact:actionData>
  </iact:action>
  <iact:action type="add" startTime="22410">
    <iact:property name="dataType"/>
    <iact:actionData xml:id="d22">
      <inkml:trace xmlns:inkml="http://www.w3.org/2003/InkML" xml:id="stk22" contextRef="#ctx0" brushRef="#br0">26362 7233 338 0,'0'0'187'3,"0"0"-78"5,0 0-11 2,0 0-3-4,0 0-27-1,0 0-15 4,-83 93-13-1,67-81-1 0,15 4 0 0,1 3 8-2,0 8-7 2,0 3-15 0,0-2-10-3,1-1-4 4,18 0 1-1,1-5-5-1,0-3 2 1,1 4-5-1,-2-6 1 1,-15 0-5 0,-4 3 1-2,0-3-1 1,0 0-6 3,-31-4-4-3,-18 2-24-2,-7-6-62 5,31-9-98 0,6 0-370-6</inkml:trace>
    </iact:actionData>
  </iact:action>
  <iact:action type="add" startTime="24558">
    <iact:property name="dataType"/>
    <iact:actionData xml:id="d23">
      <inkml:trace xmlns:inkml="http://www.w3.org/2003/InkML" xml:id="stk23" contextRef="#ctx0" brushRef="#br1">11139 5710 658 0,'0'0'262'8,"0"0"-142"-2,0 0-11 3,0 0-19-2,0 0-3 1,0 0-16-2,0 0-4 3,-15 242-6-1,15-168-12 0,0 3 2-3,-6-9-11 4,6-6-10-2,0-8-4 1,0-9-5-2,-3-15-4 2,3-10 0 1,0-12 2-2,0-2-2-1,0-3 4 2,16 3 5 0,9-2-16 0,11 3 3-2,0-5 11 2,1 3 10 0,13-5-2 0,8 3-8 0,6-3-2 1,16 0-4-2,3 0-7 1,11 0-11-2,6 0 0 2,4 0 0 0,9-3 0 0,-8 3 0 0,-5-2 0-2,-13-1 0 2,-6-2 0 0,0-3 0-2,4-4 0 2,-5-2 0 0,11 6 0 1,2-4 0-4,9 5 0 4,1 4 0-2,-2-7 0 2,-1 5 0-4,5-5 0 4,3-2 0-2,1 3 0 3,7 4 0-6,-7 1 0 6,2 4 0-4,-9 0 0 2,-15 0 0 0,-6 0 0-3,-4 0 0 4,-2 0 0-2,-7-2 0 0,5-7 0 0,-5 3 0 2,6-3 0-1,-5-1 0-2,5 5 0 2,-13-4 0 0,-1 1 0-1,-1 2 0 0,-5 1 0 1,-9 1 0 0,1 2 0 0,-6 2 0-2,0-3 0 2,-7 0 0 0,-10 0 0 0,-8-1 0-2,-5 4 0 1,-2 0 0 0,-3 0 0 2,-2 0 0-4,-3 0 0 4,1 0 0-2,-1-18 0 2,0-18 0-3,0-24 0 2,0-15 0 0,0-15 0 0,-1 6 0-2,-2 5 0 2,-10 11-38 0,10 20-69 0,-14 12-35-2,9 13-77 2,5 23-75 0,3 0-457 0</inkml:trace>
    </iact:actionData>
  </iact:action>
  <iact:action type="add" startTime="26203">
    <iact:property name="dataType"/>
    <iact:actionData xml:id="d24">
      <inkml:trace xmlns:inkml="http://www.w3.org/2003/InkML" xml:id="stk24" contextRef="#ctx0" brushRef="#br1">28227 6202 630 0,'0'0'279'8,"0"0"-118"2,0 0-52-4,0 0-18-1,0 0 3 3,0 0-62 0,0 0-4 1,0 132 10-4,0-90 0 3,0-5 5 0,0-6-2 0,0-9-14-2,0-5-7 2,0-5-5 0,3-7 0 0,1-3 8-2,8 4 3 2,-8 0-4 0,17-1 6 0,2 3-8-2,13-1-7 3,5-5 2-2,12 1-2 1,7 0 0 0,3-3 5 0,6 3 3-1,10-1 10 2,8 3 1-3,-3 2-6 1,8-2-4 1,-1-1-8 1,-3 0 5-3,7 0-7 2,8-1 2 0,14-1-10 0,0 3-4-2,10-2 0 2,-6 1 0 0,-5-1 0-1,-7-1 0 0,0 1 0 1,-5 2 0 0,-7-2 0 1,6 3 0-5,-3 3 0 4,-1-5 0 0,4 1 0 0,4-1 0-1,3-4 0 1,-9 0 0-1,7 0 0 1,-8 0 0-1,-7 0 0 0,-2 0 0 2,-4-9 0-2,-7 1 0 0,-9 1 0 2,1 0 0-2,-4 2 0 1,5 0 0-2,-2 2 0 2,-2-1 0 0,2 4 0 0,-4 0 0-2,-8 0 0 3,-11 0 0-2,-4 0 0 1,-4 0 0-2,-6-3 0 2,-11 1 0 0,-7 2 0 0,-8-3 0-2,1 1 0 1,-6 2 0 0,-3-3 0 2,3 3 0-4,-2-12 0 4,11-16 0 0,-11-17 0-2,7-20 0-1,-5-2 0 2,-1 8 0 0,9 5-14 0,-8 7-36 0,-3 5-38-2,0-3-43 1,0 8-81 1,0 37-98-1,-3 0-458 1</inkml:trace>
    </iact:actionData>
  </iact:action>
  <iact:action type="add" startTime="27681">
    <iact:property name="dataType"/>
    <iact:actionData xml:id="d25">
      <inkml:trace xmlns:inkml="http://www.w3.org/2003/InkML" xml:id="stk25" contextRef="#ctx0" brushRef="#br1">10937 7565 371 0,'0'0'311'8,"0"0"-133"0,0 0-52-1,0 0-62 0,0 0-31 0,0 0-10 1,0 0 26 0,-3-88-6-2,-4 27-18 3,7-6-6-1,0 2-8-1,0 3-9 0,0 6 3 1,0 5 2-1,0 9-1 2,0 11-3-3,4 9-2 1,2 5-1 2,12 9 2-2,2-1 2-1,0 6-3 3,9 3 6-1,2 0-6 0,2 0 3-2,-3 0-2 1,4 0 1 2,-10 14-2-2,-1 2 3 0,-4-1-3 2,-17 2 0-1,6 6 2 0,-8 3-3-4,0 1 2 5,0 1-1-2,-8-1 1 1,-17 0 0-2,5-8-2 2,-16-1-2 1,8-1 2-2,-4-7-1-1,8 4-1 2,5-3 1 0,7 1 0 0,3-4 0-1,5-5-6 0,4 4 2 2,0-1-1-1,0 9 6-3,0 1-5 4,13 4 5-2,13 3 0 2,2-1 0-4,-7 4 0 4,11-4-1-1,-7 1 1-1,-2-1 0-1,6-1 0 2,-4 0 0 1,-6 3 0-2,-6-9 1 0,-9 2 0 1,-4-2 7 0,0-1-3 0,-13 0-2-2,-25-1 0 2,-5-4-2 0,-1 3-1 0,-8-3-1-2,23-1-1 2,-6-3-12 0,15-5-77 0,20 0-82-2,0 0-307 2</inkml:trace>
    </iact:actionData>
  </iact:action>
  <iact:action type="add" startTime="28447">
    <iact:property name="dataType"/>
    <iact:actionData xml:id="d26">
      <inkml:trace xmlns:inkml="http://www.w3.org/2003/InkML" xml:id="stk26" contextRef="#ctx0" brushRef="#br1">11718 7359 601 0,'0'0'149'7,"0"0"-68"0,0 0-22 0,0 0-37 2,0 0 3-1,0 0 15-2,-178 155 5 1,175-131 17 1,-1-6 3 0,4 2-20-1,0-3-25 0,4-3-20 2,28-6-7-1,-1-3-3-3,3-5 9 3,-8 0-2 1,8 0 1-2,-10-18-1-1,-2-11 1 2,-4-5-3 0,-8-4 5 0,-7 1-4-1,1 3-8 0,-4 14 2 1,0 10 1 0,0 10 9-1,0 0 3 1,0 27 18-1,0 20 15 1,0 8-23-2,0-1-2 3,0-7-7-2,0-8-2-1,0-11-2 2,0-14-2 0,0-11-15 0,12-3-22 0,-1 0-75-2,9-26-35 2,-4 7-151 0,-11-1-257 0</inkml:trace>
    </iact:actionData>
  </iact:action>
  <iact:action type="add" startTime="28907">
    <iact:property name="dataType"/>
    <iact:actionData xml:id="d27">
      <inkml:trace xmlns:inkml="http://www.w3.org/2003/InkML" xml:id="stk27" contextRef="#ctx0" brushRef="#br1">12175 7272 551 0,'0'0'234'4,"0"0"-108"4,0 0-84 0,0 0 7 0,0 0-10-3,0 0-10 3,-136 107-9 0,113-79 2 1,2-5-11-4,8-6 4 3,13 0 6 0,0 1 14 1,0-3-22-3,26 5-1 1,0 2-6 1,-1 2 0 0,-2-2-1-2,-2 3-4 2,-6-3 3 0,-1 0-4 1,-14 1 0-4,0-6 0 3,0 3 0 1,-37-3 0-2,-2-2-5-1,-9-8-15 3,-1-7-36-2,32 0-85 1,9 0-271-2</inkml:trace>
    </iact:actionData>
  </iact:action>
  <iact:action type="add" startTime="29282">
    <iact:property name="dataType"/>
    <iact:actionData xml:id="d28">
      <inkml:trace xmlns:inkml="http://www.w3.org/2003/InkML" xml:id="stk28" contextRef="#ctx0" brushRef="#br1">12400 7482 457 0,'0'0'218'5,"0"0"-100"5,0 0-66-6,0 0-52 4,0 0-94 1,0 0-168-3</inkml:trace>
    </iact:actionData>
  </iact:action>
  <iact:action type="add" startTime="29430">
    <iact:property name="dataType"/>
    <iact:actionData xml:id="d29">
      <inkml:trace xmlns:inkml="http://www.w3.org/2003/InkML" xml:id="stk29" contextRef="#ctx0" brushRef="#br1">12450 7240 558 0,'0'-61'217'6,"0"23"-76"3,0 4-58-4,0 4-46 3,0 6-21 0,0 4-12 0,-7 3-4-2,7 4-6 2,0 13-93 0,0 0-316 0</inkml:trace>
    </iact:actionData>
  </iact:action>
  <iact:action type="add" startTime="29866">
    <iact:property name="dataType"/>
    <iact:actionData xml:id="d30">
      <inkml:trace xmlns:inkml="http://www.w3.org/2003/InkML" xml:id="stk30" contextRef="#ctx0" brushRef="#br1">12413 7512 527 0,'0'0'249'4,"0"0"-115"4,0 0-64 1,0 0-36-2,0 0-8 0,0 0-7 0,-32 238-13 1,28-212-3 0,4-9-3-2,0-15-8 2,0-2-40 0,0 0-80 1,0-22-69-4,4-1-167 3</inkml:trace>
    </iact:actionData>
  </iact:action>
  <iact:action type="add" startTime="30130">
    <iact:property name="dataType"/>
    <iact:actionData xml:id="d31">
      <inkml:trace xmlns:inkml="http://www.w3.org/2003/InkML" xml:id="stk31" contextRef="#ctx0" brushRef="#br1">12839 7373 451 0,'0'0'244'5,"0"0"-90"2,0 0-50 0,0 0-57 0,0 0-41 2,0 0 37-3,-28 15-6 2,-2 7-16-1,-5-2-2 2,10 0-1-3,5-3-3 1,13 0 0 1,-5 3-3-1,12 2 7 0,0 3 2 2,0 0-9-1,9 1-12-1,11-5 3 0,4-7 6 0,-13 1-4 2,1-3-4-3,-8-1 1 1,-4 6-2 2,0 5-9-2,0 5-28-1,-20 5-36 3,2-23-81-2,0-1-452 2</inkml:trace>
    </iact:actionData>
  </iact:action>
  <iact:action type="add" startTime="30854">
    <iact:property name="dataType"/>
    <iact:actionData xml:id="d32">
      <inkml:trace xmlns:inkml="http://www.w3.org/2003/InkML" xml:id="stk32" contextRef="#ctx0" brushRef="#br1">13401 7068 339 0,'0'0'155'8,"0"0"-70"-2,0 0 28 3,0 0 28-2,0 0 5-1,0 0-38 3,0 0-30-1,3 111 6-2,7-55-1 1,1 10-20 1,-9 6-14 0,13 11-4-1,-12-5-8 0,10-5-8 1,-6-16-10 0,2-16-3-2,-2-13-3 2,-4-15 4 0,-2-11 6 0,12-2-8-2,6 0 1 2,6 0-7 0,16-32 3 0,1-20-10-1,8-25 3 0,0-19 2 1,3-19-5 1,4 1 2-4,-12 4-3 3,-2 22-1 0,-7 30-3 1,-15 21 2-3,-5 17-22 2,-6 17-38 0,-10 3-53-1,0 0-39 0,0 17-88 1,0 11-377 0</inkml:trace>
    </iact:actionData>
  </iact:action>
  <iact:action type="add" startTime="31252">
    <iact:property name="dataType"/>
    <iact:actionData xml:id="d33">
      <inkml:trace xmlns:inkml="http://www.w3.org/2003/InkML" xml:id="stk33" contextRef="#ctx0" brushRef="#br1">14020 7506 527 0,'0'0'292'6,"0"0"-101"2,0 0-81-2,0 0-57 2,0 0-30 0,0 0-3 1,144 25-14-3,-121-39-4 1,6-18-2 1,-15 3 0 1,1-3 0-4,-15 4-4 3,0 8 2 0,0 3-9 0,0 9-10-2,-20 8-11 2,-8 0-2 1,-5 0 8-2,-1 28 26 0,7 9 3 0,-1 5 2 2,10-3 33-2,-3 3-14-1,13 2 0 2,3-7 1 2,5 1 6-3,0-2 3-1,5-5-7 2,24-3-10 0,-6-8-7 0,4-6-10 0,12-11-1-3,-4-3-16 4,4 0-28-2,-1-8-38-1,1-18-36 2,-32 9-93 1,6 0-321-1</inkml:trace>
    </iact:actionData>
  </iact:action>
  <iact:action type="add" startTime="31688">
    <iact:property name="dataType"/>
    <iact:actionData xml:id="d34">
      <inkml:trace xmlns:inkml="http://www.w3.org/2003/InkML" xml:id="stk34" contextRef="#ctx0" brushRef="#br1">14787 7402 409 0,'0'0'237'5,"0"0"-109"2,0 0-19 2,0 0-49-2,0 0-2-1,0 0-6 3,-120 132-9-2,91-93 3 1,0-2-7-2,16-7-4 2,3-1-1 0,10-10 0 1,0-2-7-4,0-8-13 3,4-7-14 0,32-2-18 0,8 0-14 0,12-5-14-2,-4-26-3 2,-7-5-48 0,-1-6-62 0,-31 23-127-1,-10-1-308 0</inkml:trace>
    </iact:actionData>
  </iact:action>
  <iact:action type="add" startTime="31963">
    <iact:property name="dataType"/>
    <iact:actionData xml:id="d35">
      <inkml:trace xmlns:inkml="http://www.w3.org/2003/InkML" xml:id="stk35" contextRef="#ctx0" brushRef="#br1">15107 6845 404 0,'0'0'178'7,"0"0"-58"2,0 0 0-2,0 0-29 0,0 0-15 0,0 0-22 1,0 0 11 0,18 138-13-2,-25-62-13 2,-4 6-10 0,4-1-13 1,-6-8-10-3,10-9-6 1,-1-7 2 1,-5-9-2 1,6-11-1-4,3-9-15 3,0-9-26 1,0-11-64-2,0-8-83-1,0 0-386 2</inkml:trace>
    </iact:actionData>
  </iact:action>
  <iact:action type="add" startTime="32212">
    <iact:property name="dataType"/>
    <iact:actionData xml:id="d36">
      <inkml:trace xmlns:inkml="http://www.w3.org/2003/InkML" xml:id="stk36" contextRef="#ctx0" brushRef="#br1">15220 7227 509 0,'0'0'227'6,"0"0"-101"3,0 0-34-4,0 0-55 3,0 0-3 0,0 0-10 0,-287 13-18 0,244 0-6-2,13-2-24 2,9 0-113 0,21-8-184-1,0 0-226 1</inkml:trace>
    </iact:actionData>
  </iact:action>
  <iact:action type="add" startTime="32468">
    <iact:property name="dataType"/>
    <iact:actionData xml:id="d37">
      <inkml:trace xmlns:inkml="http://www.w3.org/2003/InkML" xml:id="stk37" contextRef="#ctx0" brushRef="#br1">15389 7343 455 0,'0'0'229'6,"0"0"-75"2,0 0-40-1,0 0-53 1,0 0-15-2,0 0-1 1,-89 178-6 1,78-146-12 0,11 0 0-2,0-7-2 2,4-8 5 0,25-9-2 0,-2-8-5 0,-6 0-16-2,2-3-5 2,-7-25-2 0,-3-6 0-1,-10-5-1 0,-2-7-1 1,-1 2-2 0,0 3-14 0,0 9-31-2,0 13-17 2,3 19-21 0,-3 0-24-2,0 0-176 2</inkml:trace>
    </iact:actionData>
  </iact:action>
  <iact:action type="add" startTime="32772">
    <iact:property name="dataType"/>
    <iact:actionData xml:id="d38">
      <inkml:trace xmlns:inkml="http://www.w3.org/2003/InkML" xml:id="stk38" contextRef="#ctx0" brushRef="#br1">15623 7613 409 0,'0'0'219'8,"0"0"-62"0,0 0-49 0,0 0-48-2,0 0-3 2,0 0-10 1,0 0-21 0,80-268-9-5,-75 257-13 4,-3-1-3 0,11 5-1 0,8 1-2-2,2 3-34 2,5-2-56 0,-13 5-96 0,-2 0-192-2</inkml:trace>
    </iact:actionData>
  </iact:action>
  <iact:action type="add" startTime="32962">
    <iact:property name="dataType"/>
    <iact:actionData xml:id="d39">
      <inkml:trace xmlns:inkml="http://www.w3.org/2003/InkML" xml:id="stk39" contextRef="#ctx0" brushRef="#br1">16076 7235 367 0,'0'0'218'7,"0"0"-45"2,0 0-59-5,0 0-44 4,0 0-23 0,0 0 3 0,-128 87-18-2,90-64-6 2,2-2 3 0,12-8 0 0,9 2-1-1,11-6 7 0,4 8 26 2,0 4 5-2,0-2-30-1,16 3-15 2,11-3-7 0,9-3-5 0,-2 1-3-2,-7-3-1 2,-6-3-3 0,-1 3-2 0,-11 0 2-2,-5-3-2 2,-4 10-2 0,0-3-4 0,-20 5-20-2,-30 2-20 2,-2-5-73 0,20-20-82 0,11 4-462-1</inkml:trace>
    </iact:actionData>
  </iact:action>
  <iact:action type="add" startTime="34079">
    <iact:property name="dataType"/>
    <iact:actionData xml:id="d40">
      <inkml:trace xmlns:inkml="http://www.w3.org/2003/InkML" xml:id="stk40" contextRef="#ctx0" brushRef="#br1">28917 7842 661 0,'0'0'179'7,"0"0"-81"0,0 0-18 0,0 0-33 2,0 0-12-2,0 0-12-1,0 0 10 3,0-106 7-2,0 36-15 1,0-11 0-2,0-3-3 3,0 3 1-1,6 10 3-1,4 11-7-1,6 15-4 2,0 6 3 0,-4 9-3 0,1 7-2-2,4 10-1 3,-4 0 1-2,4 5 4 2,10 2-2-4,-1 6-5 4,1 0 4-1,4 0 6-1,-5 14 17-1,-9 14-12 2,-1 6-17 0,-6 3-8 2,-8 0 0-3,-2-4 0 0,0 0-3 1,0-2 2 0,-12-2 1-2,-8 3 0 2,-12-5-1 1,7-5-4-1,2 0-7-3,6-5 0 3,5-4 2-2,11-5 2 2,1 1 4-1,0 6-1 1,0 8-4 1,0 3 8-3,10 4 1 0,10-2 0 3,3 0-7-2,-5-2-3 2,11-1 0-4,-8-5 10 4,0 3 3-1,-5-2-2-1,-14 3-1 0,-2 4-3 0,0-4-6 2,0-1 6-2,-23-3 1-1,-14-9-1 3,-5-5 3-1,-2-4-11 0,3-2-32-2,11 0-64 2,4 0-25 1,24-2-44-2,2-11-228-1</inkml:trace>
    </iact:actionData>
  </iact:action>
  <iact:action type="add" startTime="34769">
    <iact:property name="dataType"/>
    <iact:actionData xml:id="d41">
      <inkml:trace xmlns:inkml="http://www.w3.org/2003/InkML" xml:id="stk41" contextRef="#ctx0" brushRef="#br1">29820 7539 382 0,'0'0'207'8,"0"0"-62"-2,0 0-29 1,0 0-39 2,0 0-27-2,0 0-5-1,-268 141 14 2,265-112-6 1,3-2-16-2,0-4-14 0,7-6-2 0,35-3-9 3,9-11-5-4,-4-3-7 1,-4 0 0 1,-5-15-5 0,-5-22 0 1,-10-3-2-5,-4-7-1 4,-10 12-1 0,-1 3 1 0,-3 15-1-2,-5 12 9 3,0 5 0-2,0 0 3 1,0 5 5-1,0 32 39 0,0 8-37 1,-5 4-5 0,-8-2-5-1,9-8 1 0,4-6-1 1,0-11-21 0,0-7-36-2,0-12-42 2,0-3-160 1,0 0-206-2</inkml:trace>
    </iact:actionData>
  </iact:action>
  <iact:action type="add" startTime="35174">
    <iact:property name="dataType"/>
    <iact:actionData xml:id="d42">
      <inkml:trace xmlns:inkml="http://www.w3.org/2003/InkML" xml:id="stk42" contextRef="#ctx0" brushRef="#br1">30251 7501 362 0,'0'0'272'7,"0"0"-156"2,0 0-32-2,0 0-34-2,0 0 5 4,0 0-10-1,-132 77-14 0,125-62 7-2,-7-4 3 1,10 4 1 2,4-2-5-2,0 9-7 0,0 4-4 1,0 5-8 0,18 4-14 0,0-3 4-2,-6 2-5 2,1-6 3 0,-7 1-4 0,-6-4-2-2,0-3 0 2,0-3-5-1,0-2 4 2,-26-8-7-3,3-9 0 2,-12 0-12 0,6 0-22 0,1-3-67-2,22-10-95 1,2-3-189 2</inkml:trace>
    </iact:actionData>
  </iact:action>
  <iact:action type="add" startTime="35534">
    <iact:property name="dataType"/>
    <iact:actionData xml:id="d43">
      <inkml:trace xmlns:inkml="http://www.w3.org/2003/InkML" xml:id="stk43" contextRef="#ctx0" brushRef="#br1">30423 7714 59 0,'0'0'641'6,"0"0"-478"2,0 0-84 0,0 0-55-2,0 0-24 2,0 0-47 0,41 120-147 0,-41-120-318-1</inkml:trace>
    </iact:actionData>
  </iact:action>
  <iact:action type="add" startTime="35670">
    <iact:property name="dataType"/>
    <iact:actionData xml:id="d44">
      <inkml:trace xmlns:inkml="http://www.w3.org/2003/InkML" xml:id="stk44" contextRef="#ctx0" brushRef="#br1">30532 7447 296 0,'20'-62'310'8,"-15"45"-105"-2,-5 7-78 0,0 3-68 2,0 7-33 0,0 0-18-1,0 0-5 1,0 0-3 0,0 0-2 0,0 0-31-2,2 0-134 2,9 0-118 0</inkml:trace>
    </iact:actionData>
  </iact:action>
  <iact:action type="add" startTime="35871">
    <iact:property name="dataType"/>
    <iact:actionData xml:id="d45">
      <inkml:trace xmlns:inkml="http://www.w3.org/2003/InkML" xml:id="stk45" contextRef="#ctx0" brushRef="#br1">30822 7539 188 0,'0'0'261'8,"0"0"-119"0,0 0 0-2,0 0-44 1,0 0-5 1,0 0-16 0,-89 91-15-2,79-84 1 2,10 0-11 0,0 1 7 1,0 9 2-4,0 2-2 3,0 2-26 1,13 6-11-1,5-2-7-2,-8 4-9 1,0 1 0 2,-10 1-6-2,0-3-2-1,0 1-3 2,0-8-8 0,-20 0-14 0,-1-6-25-1,-15-7-44 0,11-8-53 2,14 0-150-2,7 0-431-1</inkml:trace>
    </iact:actionData>
  </iact:action>
  <iact:action type="add" startTime="36563">
    <iact:property name="dataType"/>
    <iact:actionData xml:id="d46">
      <inkml:trace xmlns:inkml="http://www.w3.org/2003/InkML" xml:id="stk46" contextRef="#ctx0" brushRef="#br1">31362 7141 467 0,'0'0'247'6,"0"0"-120"2,0 0-32-2,0 0-23 1,0 0-18 1,0 0-23-2,14 81 12 2,-14-33 3 0,4 8-1 1,2 6-4-2,4 0-1 0,-7-6-3 0,1-3 1 2,0-14-18-2,2-10 4-1,-6-12-9 2,0-9 0 1,3-2-1-2,1-4 6-1,-1 4 0 2,0-1 1 0,-3 4-13-1,6-4 3 0,-6-2-4 1,4 1-1 0,-4-4-5 0,0 0 1-2,0 0-2 3,3 0 0-2,0 0 3-1,10 0 0 2,9-23-3 0,-2-16-3 1,19-21 2-1,-8-9-1-3,7-19 1 4,-2-10 1-2,4-1 0 3,0 9-2-2,-3 23 1-1,-15 21-4 0,-5 19-18 1,-7 17-24-2,-2 10-20 1,-8 0-72 1,0 0-50-1,0 24-291 1</inkml:trace>
    </iact:actionData>
  </iact:action>
  <iact:action type="add" startTime="37028">
    <iact:property name="dataType"/>
    <iact:actionData xml:id="d47">
      <inkml:trace xmlns:inkml="http://www.w3.org/2003/InkML" xml:id="stk47" contextRef="#ctx0" brushRef="#br1">31784 7439 182 0,'0'0'453'4,"0"0"-276"4,0 0-50 0,0 0-56 0,0 0-20-2,0 0-18 2,93 17-4 0,-71-17-14 1,-3 0-13-3,-8-15-2 1,-2-2-2 2,-2 3 2-2,-4 0-4-1,4 1-9 2,-7 3-2 0,0 0-2 0,0 6-6-2,0-1-13 2,-13 2-10 0,-11 3 8 0,-5 0 24-2,1 0-2 3,2 7 10-2,9 18 6 1,4 5 19-2,2 4 8 2,1 3 15 0,7-4 0 0,3 1-10-1,0-7 1 0,0-3-3 2,0-6-13-3,0-1-7 1,0-5-1 3,3-3-4-4,10-3-5 3,11-4 0-3,-4 1-22 2,13-3-23 1,-5 0-43-2,-12 0-59-1,-12 0-222 1</inkml:trace>
    </iact:actionData>
  </iact:action>
  <iact:action type="add" startTime="37508">
    <iact:property name="dataType"/>
    <iact:actionData xml:id="d48">
      <inkml:trace xmlns:inkml="http://www.w3.org/2003/InkML" xml:id="stk48" contextRef="#ctx0" brushRef="#br1">32367 7441 343 0,'0'0'240'4,"0"0"-122"5,0 0-10-1,0 0-51-1,0 0-23-1,0 0 10 2,0 48-2 1,-23-20-2-2,5 1-15-1,2-2-2 2,6-4 1 0,10-4 15-2,0-2-5 2,0-5-12 1,0-2-10-2,8-4-12 1,21-6-2-2,-2 0-34 3,12 0-30-1,2-13-26-1,-1-27-51-1,-27 18-114 2,-2-7-166 0</inkml:trace>
    </iact:actionData>
  </iact:action>
  <iact:action type="add" startTime="37792">
    <iact:property name="dataType"/>
    <iact:actionData xml:id="d49">
      <inkml:trace xmlns:inkml="http://www.w3.org/2003/InkML" xml:id="stk49" contextRef="#ctx0" brushRef="#br1">32718 6744 26 0,'0'0'243'6,"0"0"-138"2,0 0 62-1,0 0 37 1,0 0-116-1,0 0-64-1,14 171 59 3,-14-91-29-1,0 3-11 0,0 8-2 0,0 2-18-3,0 3 2 5,0-2-17-3,0-12 7-2,0-18-8 3,0-10-2 0,0-22-5 1,0-14-3-1,0-11-27-2,0-7-68 1,0 0-112 1,0-15-151 0,0-10-87-2</inkml:trace>
    </iact:actionData>
  </iact:action>
  <iact:action type="add" startTime="38055">
    <iact:property name="dataType"/>
    <iact:actionData xml:id="d50">
      <inkml:trace xmlns:inkml="http://www.w3.org/2003/InkML" xml:id="stk50" contextRef="#ctx0" brushRef="#br1">32879 7312 380 0,'0'0'323'7,"0"0"-199"-1,0 0-69 2,0 0-18-2,0 0 21 2,0 0-20 1,-190 3-10-2,139 3-25-1,13 1-3 2,6-1-5 0,12-1-34 0,11-1-78-1,9-4-105 0,0 0-29 2</inkml:trace>
    </iact:actionData>
  </iact:action>
  <iact:action type="add" startTime="38326">
    <iact:property name="dataType"/>
    <iact:actionData xml:id="d51">
      <inkml:trace xmlns:inkml="http://www.w3.org/2003/InkML" xml:id="stk51" contextRef="#ctx0" brushRef="#br1">32950 7343 356 0,'0'0'200'6,"0"0"-127"1,0 0-2-2,0 0-6 4,0 0-3-1,0 0 10 0,-100 174-9-2,95-138-10 2,5-2-5 0,0-2 3 0,0-14 5-1,13-1-35 0,6-7-12 1,3-8 0 0,-2-2-9-2,-1 0-8 2,1-2-1-1,-8-32-4 2,-3-6-1-3,-5-8 0 1,-4-5-11 1,0 3-31 0,0 1-13-1,0 13-49 1,0 14-93-1,0 22-46 2</inkml:trace>
    </iact:actionData>
  </iact:action>
  <iact:action type="add" startTime="38653">
    <iact:property name="dataType"/>
    <iact:actionData xml:id="d52">
      <inkml:trace xmlns:inkml="http://www.w3.org/2003/InkML" xml:id="stk52" contextRef="#ctx0" brushRef="#br1">33129 7604 335 0,'0'0'172'7,"0"0"-13"1,0 0-25 0,0 0-27-2,0 0-38 3,0 0-27-1,51-184-21-2,-51 152-7 1,6 3-9 1,-5 9-1 0,2 9-4 1,7 4 1-3,-2 5 0 1,3 2 1 2,13 0-2-2,3 0-26-1,6 0-40 2,5 0-44 1,-25 0-117-4,3 3-374 4</inkml:trace>
    </iact:actionData>
  </iact:action>
  <iact:action type="add" startTime="38894">
    <iact:property name="dataType"/>
    <iact:actionData xml:id="d53">
      <inkml:trace xmlns:inkml="http://www.w3.org/2003/InkML" xml:id="stk53" contextRef="#ctx0" brushRef="#br1">33525 7332 318 0,'0'0'301'8,"0"0"-260"1,0 0-28-6,0 0 7 5,0 0 9 0,0 0 28 1,-117 71-15-1,107-58-7-3,-1-5 12 4,11-2 22-2,0 3-6 0,0 4-1 0,0 4-23 2,5 3-21-1,15 5-14-2,9-5 7 1,-9-1-1 1,4-2 3 1,-1-2 1-4,-7-2-3 3,-2-4-8 1,-11-3 0-2,-3 1-3 0,0 5-1 1,0 5-7 0,0 9-6 0,-20 0-8-1,-21-2-22-1,-11 4-53 3,32-22-115-1,-1 0-588-2</inkml:trace>
    </iact:actionData>
  </iact:action>
  <iact:action type="add" startTime="43027">
    <iact:property name="dataType"/>
    <iact:actionData xml:id="d54">
      <inkml:trace xmlns:inkml="http://www.w3.org/2003/InkML" xml:id="stk54" contextRef="#ctx0" brushRef="#br2">5135 3273 94 0,'0'0'444'6,"0"0"-206"1,0 0-115 1,0 0-38 1,0 0-30-4,0 0 3 4,0 0 2-2,18-8-14-1,-18 8-8 2,0 0 5 0,0 0-1 1,-5 0-12-3,-24 0-3 1,-3 0 0 2,-4 0-13-2,-2 15-4 0,-6-2-5 0,1 4-1 1,-6 2 0 1,10-1-2-3,7-1 2 2,0 0-1 2,7-4-1-3,5 1-1-1,4-2 0 2,0 3 1-1,4-7-2 1,2 1 0-3,4-1 0 4,2-1 0-1,-2-1 1 0,6 0 0-2,0-3-1 1,0-1 5 1,0-2 1 0,0 8-2-2,10 1 10 3,21 2-8-1,15 4-5 0,5-5 1-3,5 2-1 4,4 0-1-1,-4-2-1 1,-8-7 1-5,-7 1 0 5,-1-4-1-1,-11 0 2 0,-5 0-3-2,-17 0 4 2,3 0-2 0,-7 0 0 0,-3 0 1 0,0 2-1-3,0 9-2 4,0 13-1-2,-13 3 3 0,-10 11 0 1,-14-1 2 0,10 0-1 0,-6 2 2-2,2-5-2 2,-2-1-1 0,12-4 1 0,6-9 0-3,6-6 0 3,6-9 0 1,3-5-1-1,0 0 3-3,0 0-1 4,0 0 4-2,27 0 11 2,18 0 8-4,15 0-23 3,1-5 1 1,1-14 2-2,-5-2 3-1,-15 1 3 3,0 6-10-1,-9 3-1-1,-10 3-1-1,-10 3-12 3,-8-2-41-1,-5 7-66 0,0 0-81-3,0 0-341 4</inkml:trace>
    </iact:actionData>
  </iact:action>
  <iact:action type="add" startTime="43941">
    <iact:property name="dataType"/>
    <iact:actionData xml:id="d55">
      <inkml:trace xmlns:inkml="http://www.w3.org/2003/InkML" xml:id="stk55" contextRef="#ctx0" brushRef="#br2">5459 4035 308 0,'0'0'242'7,"0"0"-42"-1,0 0-70 2,0 0-31 0,0 0-49 0,0 0-2-2,0 0 17 3,34 150-11-2,-34-113-13 1,0-2-8-2,0-5-14 2,0-3-9 0,0-10-7 0,0-10-3-2,-5-7-3 2,-3 0-10 0,5 0-23 1,-2-34-59-3,5 9-73 1,-4 3-201 2</inkml:trace>
    </iact:actionData>
  </iact:action>
  <iact:action type="add" startTime="44220">
    <iact:property name="dataType"/>
    <iact:actionData xml:id="d56">
      <inkml:trace xmlns:inkml="http://www.w3.org/2003/InkML" xml:id="stk56" contextRef="#ctx0" brushRef="#br2">5459 4035 542 0,'0'-197'200'6,"0"197"-119"0,0 0-41 3,0 0-33-1,0 0-7-3,0 0-41 4,0-30-118-1,0 30-398-1</inkml:trace>
    </iact:actionData>
  </iact:action>
  <iact:action type="add" startTime="44939">
    <iact:property name="dataType"/>
    <iact:actionData xml:id="d57">
      <inkml:trace xmlns:inkml="http://www.w3.org/2003/InkML" xml:id="stk57" contextRef="#ctx0" brushRef="#br2">5475 4173 17 0,'0'0'423'6,"0"0"-240"1,0 0-13 1,0 0-59 0,0 0-33 1,0 0-17-3,5 163-12 2,-17-138-21 0,-8-1-20-3,-6-9-6 3,4 2-1 0,2-5 1 1,12-7-1-4,-5-2 1 3,2-3-2 0,2 0-2 0,5-22-5-2,1-15-24 2,3-3-61 1,0 26-111-2,0 4-395 0</inkml:trace>
    </iact:actionData>
  </iact:action>
  <iact:action type="add" startTime="45331">
    <iact:property name="dataType"/>
    <iact:actionData xml:id="d58">
      <inkml:trace xmlns:inkml="http://www.w3.org/2003/InkML" xml:id="stk58" contextRef="#ctx0" brushRef="#br2">5493 3847 153 0,'0'0'287'5,"0"0"-189"3,0 0-23-1,0 0-15 1,0 0-31-2,0 0 3 1,0-12 8 2,-13 12 2-2,5 0 6 0,-5 3-3 1,6 12-3 0,4-5-17 0,2-3-4-2,1-2-5 2,0-5 2 0,0 0 14 0,1 0 6-3,18 0-27 3,1-9-8 1,-8-8-2-1,-3 3-1-2,-5 6 1 2,-4 6 0 0,3 2-1-1,-3 0-1-1,0 0 0 2,0 0-3 1,0 0 0-2,0-3 4 0,-10 3 5 0,0 0 3 2,5 0 5-2,2 0 5 0,3 0 0 0,0 0-4 2,0 0-2-1,0 0-2-3,0 0-2 4,3 0 4-1,6 0-10 0,0 0-2-2,-5-4-5 2,-1-4-2-1,-3 0-17 2,0-6-23-4,0 4-61 3,0 3-88 1,0 1-324-2</inkml:trace>
    </iact:actionData>
  </iact:action>
  <iact:action type="add" startTime="46662">
    <iact:property name="dataType"/>
    <iact:actionData xml:id="d59">
      <inkml:trace xmlns:inkml="http://www.w3.org/2003/InkML" xml:id="stk59" contextRef="#ctx0" brushRef="#br2">11898 3127 1 0,'0'0'705'8,"0"0"-493"1,0 0-112-4,0 0-27 3,0 0-18 0,0 0-4 0,0 0-8-2,-27 0 5 3,-2 0-6-2,-3 0-10 1,-7 0-5-2,-11 0 8 2,0 17-9 0,-8 5-12 0,-2 2-7-2,1-3-5 2,2 3-2 0,9-6 1 0,8 2 0-2,8-6-1 5,12-4 1-5,2-5-1 2,14-5 0-2,1 0 1 2,0 2-1 0,3 1 1 0,0 0 0-2,28 3 2 3,28-5-3-2,8-1 0 1,5 0 0-2,3 0 1 2,4 0-1 0,-12 0 0 0,-4-5 0-2,-8-3 0 2,-20 3 1 0,-3 5 0 0,-9 0-1-3,-13 0 0 4,-2 0 0-2,-5 0 1 1,0 22 0-1,0 15-1 0,-12 4-2 2,-29 10 2-1,-11 6 2-3,-6 10-2 4,-4 6 1-1,-6 4-2-1,8-8 1 0,7-9 0 1,15-16 0-1,12-17 0 2,10-8 0-4,16-11 0 3,0-8 2 0,13 0-2 0,30 0-1-2,13 0 0 2,-4-15 1 0,1 7 1 1,-9-1 1-3,-1 1-2 2,4 1-2 0,-4-3-2 0,4 3-37-3,-7-1-52 4,1-1-65-1,-38 2-60 0,5 7-298-2</inkml:trace>
    </iact:actionData>
  </iact:action>
  <iact:action type="add" startTime="47353">
    <iact:property name="dataType"/>
    <iact:actionData xml:id="d60">
      <inkml:trace xmlns:inkml="http://www.w3.org/2003/InkML" xml:id="stk60" contextRef="#ctx0" brushRef="#br2">12284 3813 632 0,'0'0'269'8,"0"0"-129"0,0 0-68-2,0 0-47 1,0 0 13 1,0 0 16 0,13 199-9-2,-18-165 5 3,-3 0-20-2,3-6-14 2,-2-5-11-4,-6-13-4 3,7-3-1 0,-7-7-3 0,-4 0-7-2,10 0-23 3,-9-29-30-1,-5-6-55-1,14 18-114 0,-6 0-538 0</inkml:trace>
    </iact:actionData>
  </iact:action>
  <iact:action type="add" startTime="47676">
    <iact:property name="dataType"/>
    <iact:actionData xml:id="d61">
      <inkml:trace xmlns:inkml="http://www.w3.org/2003/InkML" xml:id="stk61" contextRef="#ctx0" brushRef="#br2">12208 3615 333 0,'0'0'419'8,"0"0"-216"1,0 0-99-4,0 0-48 1,0 0-25 3,0 0 3-2,8-4 1 1,-8 1-12-2,0-14-14 3,0-3-7-1,0-2 2 0,0 0 2-2,4 4 2 2,8 5-7 0,-4 4 0-1,5 1-1 0,-7 6-15 0,-4 2-58 1,6 0-129 0</inkml:trace>
    </iact:actionData>
  </iact:action>
  <iact:action type="add" startTime="48683">
    <iact:property name="dataType"/>
    <iact:actionData xml:id="d62">
      <inkml:trace xmlns:inkml="http://www.w3.org/2003/InkML" xml:id="stk62" contextRef="#ctx0" brushRef="#br2">22149 3333 648 0,'0'0'137'8,"0"0"-64"-1,0 0-35 2,0 0-24-4,0 0 3 3,0 0 59 0,34-48 36 0,-34 48-27-1,0 0 4 0,-18 14-18 1,-22 20-36 0,-13 2-6-1,6 3-17 0,-10-2-11 1,-2 0-1 0,5 5-1-2,3-3-1 2,-2 6-1 0,16-6-3 0,10-11 4-2,4-6-1 3,10-12 3 1,10 0 1-3,3-3-1-2,0-7-5 2,0 0-3 2,42 0 5-1,16 0 3-2,6-12 2 2,11 0-2 0,-1 8 4-1,-6 0-2 0,-1 4 4 0,-14 0-2 3,-12 0 0-2,-22 0 3-2,-11 0-1 2,-8 0-1-2,0 11-3 2,0 23-2-2,-27 7-1 3,-14 6 1-1,-15 3 1 1,-8-1-1-4,7 0-1 2,12-4-1 2,5-6 2-2,18-10 0 0,5-7 2 1,17-6 2-1,0 4-3 1,0-3 5-1,13 3-4 1,13-3 1 0,9-2 1 0,-9-6-1-2,10-9-3 2,-7 0-4 0,10 0 0 0,10-9-16-2,-1-19-26 2,6-6-51-1,-44 17-82 3,3 2-104-3</inkml:trace>
    </iact:actionData>
  </iact:action>
  <iact:action type="add" startTime="49337">
    <iact:property name="dataType"/>
    <iact:actionData xml:id="d63">
      <inkml:trace xmlns:inkml="http://www.w3.org/2003/InkML" xml:id="stk63" contextRef="#ctx0" brushRef="#br2">22587 4012 705 0,'0'0'216'6,"0"0"-89"1,0 0-61 1,0 0-32 1,0 0-6-3,0 0-2 2,0 270 2-1,-20-221-12 1,-1-13-10-2,-2-8-6 2,7-11 0 0,0-12-19 0,9-5-55-2,0 0-85 2,4-8-229 0</inkml:trace>
    </iact:actionData>
  </iact:action>
  <iact:action type="add" startTime="49564">
    <iact:property name="dataType"/>
    <iact:actionData xml:id="d64">
      <inkml:trace xmlns:inkml="http://www.w3.org/2003/InkML" xml:id="stk64" contextRef="#ctx0" brushRef="#br2">22474 3697 653 0,'0'0'244'5,"0"0"-135"3,0 0-41-3,0 0-52 4,0 0-16-1,0 0-19 1,41-136-116-4,-33 136-399 2</inkml:trace>
    </iact:actionData>
  </iact:action>
  <iact:action type="add" startTime="50552">
    <iact:property name="dataType"/>
    <iact:actionData xml:id="d65">
      <inkml:trace xmlns:inkml="http://www.w3.org/2003/InkML" xml:id="stk65" contextRef="#ctx0" brushRef="#br2">28026 3154 804 0,'0'0'178'7,"0"0"-102"1,0 0-8-2,0 0-29 2,0 0 2 0,0 0-7-1,0 0-11-1,-299 105-13 3,237-77 0-2,-2 1-7 1,7-4 0-2,12 3-2 3,6-6-1-1,10-5 2-1,22-8-1 0,3-6-1 0,4-3 1 2,0 0 0-2,20 0 5 0,21 0 1 1,8 0-3 0,12 0 4-1,16 0-7 0,-3 0 11 2,-8 0-4-3,-9 0 3 2,-17 0 1-1,-22 0-8 1,-12 0 0-1,-6 0 0 2,0 23 3-4,0 16 3 3,-3 10-9 0,-38 17-1 1,-11-1 1-4,-12-6-1 3,0-2 0 1,1-5 0-2,6-10 0-1,19-8-1 2,15-16 0 1,13-1 1-1,7-13 1-2,3 2 0 2,0-6 0 0,13 5 7-1,23-1-6-1,-5 4 0 3,6 2 1-2,6 0-1 2,-3-3-2-4,1-1 2 4,-5-2-2-1,0-2 0 0,-8-2-2-2,5 0 0 1,-5 0-14 2,5-12-39-2,-6-12-51-1,-24 13-68 2,3-1-179 1</inkml:trace>
    </iact:actionData>
  </iact:action>
  <iact:action type="add" startTime="51301">
    <iact:property name="dataType"/>
    <iact:actionData xml:id="d66">
      <inkml:trace xmlns:inkml="http://www.w3.org/2003/InkML" xml:id="stk66" contextRef="#ctx0" brushRef="#br2">28246 3813 716 0,'0'0'204'7,"0"0"-102"2,0 0-45-4,0 0-24 3,0 0-15 0,0 0 12 0,-59 281 2-2,45-227-3 2,4-4-13 1,0-8-14-2,6-13-2-1,1-12-1 2,3-12-30 0,0-5-59 1,0 0-79-3,0-4-291 1</inkml:trace>
    </iact:actionData>
  </iact:action>
  <iact:action type="add" startTime="51581">
    <iact:property name="dataType"/>
    <iact:actionData xml:id="d67">
      <inkml:trace xmlns:inkml="http://www.w3.org/2003/InkML" xml:id="stk67" contextRef="#ctx0" brushRef="#br2">28191 3549 48 0,'0'0'490'7,"0"0"-278"-2,0 0-82 3,0 0-60-1,0 0-40 1,0 0-9-1,19-42 15 1,-15 39 25 0,-4 0 13 0,3-2-6-3,3 1-13 4,-2-4-24-1,-4 1-23 0,6-3-8-3,4-1-1 4,-7 3-5-2,-2 3-19 2,2-2-60-4,-3 7-107 3,0 0-833 1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25:27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63">
    <iact:property name="dataType"/>
    <iact:actionData xml:id="d0">
      <inkml:trace xmlns:inkml="http://www.w3.org/2003/InkML" xml:id="stk0" contextRef="#ctx0" brushRef="#br0">13767 6193 556 0,'0'0'250'7,"0"0"-110"1,0 0-49 1,0 0-24-4,0 0-46 3,0 0 13 0,0 0 17 0,-21 60 3-1,17-26-9 0,4 7-4 1,-4 13-9 0,1 4-1-2,-6 4-3 2,8-5-18 0,1-15 2 0,0-15 2-2,0-12-7 3,0-8 4-2,0-2-3 2,0-5-6-4,0 0 3 3,0 0 4 0,17 0 11-2,21 0-5 3,1 0 12-2,7 0-1 1,9 0 1 0,2 0-6-2,7-5-1 4,-2 1-2-3,3-5 1 0,12 0 3-1,3 5 2 2,-1-5-4 0,14 0-1-2,-4-8-6 2,11 0-1 1,1-4-6-2,-8-3-1 2,-6 8 1-4,-10 0-1 3,-9 1 4 0,9 5 4 0,2 1-4-2,11-2-2 2,2 5-2 0,0 0 0 0,0 3-4-1,0 3 4 1,-8 0-4-1,9 0 5 1,-9 0 1-2,-7 9-2 2,-6 2 4 1,-1-3-6-1,-20-1-1-2,-12-3-1 2,-6-4 1-1,-12 4-1 2,-2-4-1-4,-8 0 0 3,6 0 0 0,-3 0 0 0,-3 0 0-2,3 0 0 2,-11 0 2 0,0 0-1 0,-2 0-1-2,0 2 0 2,0-2-2 0,0 0 1 0,0 0 0-1,0 0-1 0,0 0-2 2,0 0-1-4,0 0 0 4,0-34 0-1,0-16 4 0,0-9 2 1,0-7-1-4,0 1 0 2,0 1-1 2,0 3 0-2,0 10 0-1,-4 7 1 2,-9 7-4 0,10 8-1 0,0 13 0 0,-7 5 2-2,10 8 0 2,0 3 2 0,0 0 1-2,-3 0 0 2,3 0 1 0,-4 11 1 0,1 26-1-2,0 7 1 3,3 0-2-2,-6 3 0 2,6-8 0-4,-4 1 0 3,1-8 0 1,3 3 0-2,0-8 0 0,-1-3-1 1,-5-4 1-1,-4-2 0 1,7-1-1-1,-5-5 0 0,3 0 0 1,0-10 0 0,2 3 0-2,3-2 1 3,-4 7 0-1,-9-3 0-1,-6 1-1 0,-3 7 0 1,-4-1 0-1,-7-4 2 2,-6 5-2-4,-2-3 1 3,-4 1 0 0,-10-2-1 0,3 2 1-1,0-5 1 0,-5-1-1 2,-4 5 1-2,5-7-1 0,-8 3 2 0,0-1 0 1,-8-5 0 1,4 1-2-4,-6 0 4 3,4 0 0 1,-4-3-1-1,11 2-1-2,3-2 0 2,2 0 3 0,-9 5-2 0,7-1 2-3,-10 4-1 3,3 4 2 0,4 1-1 0,-7 4-1-1,6 1-2 1,6-5 1-1,9 0-4 1,-5 0 1-1,-2-5-1 1,5 1 1 0,-3-1 0-3,-2 1 1 3,12-4 0 0,-1-2-1 0,2-3 0 0,2 0 0-1,-4 0 0 1,5 0-1 0,7 0 2-3,-5 0-2 3,2 0 1 0,2 0 0 0,8 0 0 1,-1 0 1-4,-2 0-2 4,4 0 2-1,8 0-2-1,-2 0 0 0,-2 0 1 0,14 0 0 1,-6 0 0-1,3 0 0 0,-3 0 0 1,10 0 0 1,-1 0 0-2,-6 0-1-1,4 0 2 3,-12 0-1-1,11 0 0 0,-4 0 0-3,2 0 0 3,0 0-3 1,9 0 3-1,-3 0-2-2,3 0 2 1,0 0-2 1,0 0-1-2,0 0-3 2,0 0-2 1,0-15 0-2,0-15 8 1,0-4 0-1,0 1 2 0,16-4-2 1,3 0 0 0,-2-2 1-2,4-1-1 3,-7 6 2-2,2 7-2 2,-3 7 0-4,-8 6 0 3,-3 8-1 0,-2 4 1 1,0 2-12-4,0-3-49 3,0 3-49 0,0 0-65-2,9 0-82 3,-7 0-178-2</inkml:trace>
    </iact:actionData>
  </iact:action>
  <iact:action type="add" startTime="15895">
    <iact:property name="dataType"/>
    <iact:actionData xml:id="d1">
      <inkml:trace xmlns:inkml="http://www.w3.org/2003/InkML" xml:id="stk1" contextRef="#ctx0" brushRef="#br0">7799 17630 424 0,'19'-4'375'7,"-12"4"-244"1,-7 0-26-2,0 0-35 3,0 0-48-2,-30 0-21-1,-31 14 5 2,-15-3 2 0,-18-5 9 0,-6 2 8 1,-20-5 4-4,-12 3 2 3,3-6-5 0,0 0-5 0,9 0-9-1,17 0-7 0,5 0-5 4,14 0 0-5,19 3 0-1,13-1 1 3,20 1 0 0,15-3 0-2,12 0 3 2,2 0-4 1,3 0 3-2,0 0 18 2,45 0 28-4,55 0-33 4,34 5-13-2,25-5-3 1,11 0 2-2,-6 3 4 3,-18 1 3-2,-23 1 12 1,-34 1-5-2,-13-6 6 3,-29 0-15-2,-17 0 9-1,-14 0-5 2,-13 0-3 0,-3 0-8 0,-9 7-8 1,-54 0 8-4,-45 3 0 3,-32 0 6 0,-18-3-4 1,1-1-2-3,21-2 0 2,24-4-2 0,22 0 1-1,40 0 1 0,16 0 0 1,17 0 0 0,17 0 0-2,0 0 0 2,38-7 1 0,59-10 4-1,59-8 4 1,31 0-8-2,11 5 5 3,-13 1-5-2,-21 6 6-1,-34 6 24 3,-25-2 7-1,-33 3-9 0,-31-2-2-1,-31 8 4-1,-10 0-22 3,-36 0-9-2,-64 6-1 2,-45 14 1-4,-32 5 3 3,-12-8-1 0,13-3 1 0,15 0-3-2,33-5-4 3,48-7-8-2,30-2-24 2,47 0-80-4,6 0-49 3,47 0-96 0,21-8-754-2</inkml:trace>
    </iact:actionData>
  </iact:action>
  <iact:action type="add" startTime="17103">
    <iact:property name="dataType"/>
    <iact:actionData xml:id="d2">
      <inkml:trace xmlns:inkml="http://www.w3.org/2003/InkML" xml:id="stk2" contextRef="#ctx0" brushRef="#br0">12550 17519 339 0,'0'0'203'7,"0"0"-59"-1,0 0-77 2,0 0-42 0,0 0 59-2,0 0 5 2,0 0-31 1,-398 3 0-2,262 17-10-1,-2-1-20 2,15 3-15 0,5-5-7 0,21 4 2-2,26-2-7 2,19-11 2 0,27 1 0 0,22-9 6 0,3 0 18-2,44 0 49 3,56 0-27-2,45-6-31 1,39-15-5 0,16-1 2-2,10 3 16 3,-21-1 7-3,-13 17-2 2,-22 3 16 0,-23 0-25-1,-21 0 5-1,-38 0-21 2,-17 0 13 1,-37 3 1-2,-15-3-19 2,-3 7-6-3,-16 0-25 2,-48 5 11-1,-41 1 14 1,-19 5 2-2,-10 1 0 2,3 1-2 0,22 2-2 0,13-4-1-2,35-8 1 2,31-3-4 0,20-7-4-1,10 0 9 0,33 0-2 1,47-26 3 1,11-2 3-2,19 3-1-1,-18 5 1 2,-16 3 0 0,-21 6-2 1,-30 9-1-3,-16-2 0 2,-9-2-42-1,-36-11-111 1,-8 12-42-2,-12-6-105 2</inkml:trace>
    </iact:actionData>
  </iact:action>
  <iact:action type="add" startTime="18668">
    <iact:property name="dataType"/>
    <iact:actionData xml:id="d3">
      <inkml:trace xmlns:inkml="http://www.w3.org/2003/InkML" xml:id="stk3" contextRef="#ctx0" brushRef="#br0">2066 10771 557 0,'0'0'419'8,"0"0"-302"0,0 0-45 0,0 0-27-2,0 0-42 2,0 0 4 1,0 0 22-2,-120-17 24-1,59 17 3 2,-16 0-2 0,3 9-3 0,-10 28-20-2,-6 13-9 2,-3 14-1 1,9 13-4-2,10 7-8 1,11 5-1-2,15 8 0 3,11 3 8-1,17 0-4-2,17-3 8 1,3-6 7 1,5-13-2 0,47-8-1-1,16-16-2 0,28-9-11 2,24-17-4-1,5-11-7-3,-1-12 0 3,-15-5-1 1,-12 0 0-2,-22 0-7 0,1-16-24 1,-18-16-43 0,-3-10-37 0,-13 1-50-3,-39 18-114 5,-3 2-581-2</inkml:trace>
    </iact:actionData>
  </iact:action>
  <iact:action type="add" startTime="19150">
    <iact:property name="dataType"/>
    <iact:actionData xml:id="d4">
      <inkml:trace xmlns:inkml="http://www.w3.org/2003/InkML" xml:id="stk4" contextRef="#ctx0" brushRef="#br0">2547 10679 488 0,'0'0'342'6,"0"0"-221"2,0 0-55 0,0 0-22-2,0 0 12 2,0 0 21-1,13 346-5 2,-13-228-10-3,0 5-18 2,3 1-14 0,-1-7 2 0,5-9-10-2,-1-18-5 2,-1-25-13 0,3-30 1 0,-8-21-5-2,6-14 0 2,8 0-10 0,6-36-33 0,9-24 41 0,2-4 2-2,-1 0 5 2,-2 7-3 0,-5 10-2-2,9 13 2 3,-15 9 2-1,1 17-3 0,-4 8 1-2,11 8 12 1,7 51 16 1,2 14-12 1,1 12-12-2,-4-7 8-1,-8-10-12 3,-6-12-2-2,-5-18 0 2,-5-14-11-4,-5-17-27 3,-2-7-33 0,8 0-43-2,-8-17-98 3,3-5-112-2</inkml:trace>
    </iact:actionData>
  </iact:action>
  <iact:action type="add" startTime="19599">
    <iact:property name="dataType"/>
    <iact:actionData xml:id="d5">
      <inkml:trace xmlns:inkml="http://www.w3.org/2003/InkML" xml:id="stk5" contextRef="#ctx0" brushRef="#br0">3331 11797 367 0,'0'0'519'7,"0"0"-425"1,0 0-11 0,0 0-12-2,0 0-11 2,0 0-5 1,-11-298 13-2,2 239-15 1,9 9-18-2,0 11-5 2,0 11-6 0,0-1-11-2,0 7-1 2,13 5-8 1,6 0-3-1,6 6-1-3,7 5 0 3,2 6-3 0,7 0-9 1,5 0-9-4,-2 14-6 4,-1 12-17-1,-6-8-44 1,-7 5-33-4,-30-16-67 4,0-3-149-3</inkml:trace>
    </iact:actionData>
  </iact:action>
  <iact:action type="add" startTime="19930">
    <iact:property name="dataType"/>
    <iact:actionData xml:id="d6">
      <inkml:trace xmlns:inkml="http://www.w3.org/2003/InkML" xml:id="stk6" contextRef="#ctx0" brushRef="#br0">3856 11449 808 0,'0'0'218'6,"0"0"-86"2,0 0-62 0,0 0-26-2,0 0-10 2,0 0-23 0,60 258-8 0,-60-244-3-1,0-8-7 4,0-6-84-7,0 0-85 4,0 0-429-2</inkml:trace>
    </iact:actionData>
  </iact:action>
  <iact:action type="add" startTime="20097">
    <iact:property name="dataType"/>
    <iact:actionData xml:id="d7">
      <inkml:trace xmlns:inkml="http://www.w3.org/2003/InkML" xml:id="stk7" contextRef="#ctx0" brushRef="#br0">3849 11083 161 0,'0'0'487'7,"0"0"-328"-2,0 0-48 2,0 0-67 1,0 0-30 0,0 0-13-2,-19-144-1 2,19 144-21 0,0 0-124 1,0 0-290-4</inkml:trace>
    </iact:actionData>
  </iact:action>
  <iact:action type="add" startTime="20297">
    <iact:property name="dataType"/>
    <iact:actionData xml:id="d8">
      <inkml:trace xmlns:inkml="http://www.w3.org/2003/InkML" xml:id="stk8" contextRef="#ctx0" brushRef="#br0">4485 11069 481 0,'0'0'222'8,"0"0"-110"-1,0 0-7-1,0 0-35 2,0 0-8 0,0 0-18 0,-166 169 4-2,151-150-9 2,5 1-3 0,10 3 4 0,0 3-3-2,0 1-7 3,17 3-12-2,22 2-7 1,2-2-3 0,4-1 11-2,-3 3 0 2,-1 0-5 0,-4 0-6-2,-16-7 5 1,-7 0-13 2,-14-3 0 0,0 7-1-4,-14-4 0 5,-27-3-4-2,-10-2-29 0,-10-8-70-3,32-12-53 4,9 0-180-2</inkml:trace>
    </iact:actionData>
  </iact:action>
  <iact:action type="add" startTime="20748">
    <iact:property name="dataType"/>
    <iact:actionData xml:id="d9">
      <inkml:trace xmlns:inkml="http://www.w3.org/2003/InkML" xml:id="stk9" contextRef="#ctx0" brushRef="#br0">4917 10240 647 0,'0'0'229'7,"0"0"-119"0,0 0-63-1,0 0-21 2,0 0 29 0,0 0 11 0,80 351-6-2,-60-240 11 2,1 5-8 0,-8 20-34 0,3 4-7-2,-9 1-6 2,0-3-11 0,3-18-4 0,-4-15-1-2,-5-27 0 2,-1-27-4 0,9-23-30 2,-5-28-39-6,4 0-61 4,-8-28-112 0,0-15-285 1</inkml:trace>
    </iact:actionData>
  </iact:action>
  <iact:action type="add" startTime="21018">
    <iact:property name="dataType"/>
    <iact:actionData xml:id="d10">
      <inkml:trace xmlns:inkml="http://www.w3.org/2003/InkML" xml:id="stk10" contextRef="#ctx0" brushRef="#br0">5319 10944 798 0,'0'0'116'6,"0"0"-58"2,0 0 62-2,0 0-59 1,0 0-21 2,0 0-27-1,-361 94-5-2,309-77-8 2,4 0 0 0,19-3-15 0,10 3-59-2,19-14-127 2,0 0-255 0</inkml:trace>
    </iact:actionData>
  </iact:action>
  <iact:action type="add" startTime="21274">
    <iact:property name="dataType"/>
    <iact:actionData xml:id="d11">
      <inkml:trace xmlns:inkml="http://www.w3.org/2003/InkML" xml:id="stk11" contextRef="#ctx0" brushRef="#br0">5590 11279 631 0,'0'0'167'5,"0"0"-47"2,0 0-35 2,0 0-32 0,0 0-8-5,0 0-1 4,-122 242-2 0,122-219 7 0,0 3 29-2,28-8-32 2,25-6-42 1,4-12 3-2,-2 0-7-1,-3-5 0 2,-24-35-3 0,-8-13 1 1,-9-9 2-3,-11-3-4 1,0 9 0 1,-2 9-15 0,-27 5-34-1,-9 7-29 1,23 30-88-1,1 5-230 1</inkml:trace>
    </iact:actionData>
  </iact:action>
  <iact:action type="add" startTime="21648">
    <iact:property name="dataType"/>
    <iact:actionData xml:id="d12">
      <inkml:trace xmlns:inkml="http://www.w3.org/2003/InkML" xml:id="stk12" contextRef="#ctx0" brushRef="#br0">6396 10268 326 0,'0'0'379'7,"0"0"-334"0,0 0 20-1,0 0 3 2,0 0-24 0,0 0-16 0,-215-77 6-2,185 77-4 2,1 13-10 0,4 9 7 0,-1 1-9-2,6 0-12 2,-3-2-5 0,5-1 0 0,5-1-1-2,0 5 0 2,13 6 1 0,0 7 4 0,0 14 15-2,10 7 24 2,13 13-10 3,1 1-9-5,-3 10-11 1,-2-1-1 1,-3 4-4-1,-3 2 1 3,-1-3-2-5,8 2 3 3,0-4 8-1,-1-1-13 2,-1-17-1-3,-1-14-4 2,-10-16-1-1,8-19 0 1,-11-15-6-2,13 0-48 1,-1-13-34 1,2-38-47 0,-12 21-86-1,-2-4-303 2</inkml:trace>
    </iact:actionData>
  </iact:action>
  <iact:action type="add" startTime="22113">
    <iact:property name="dataType"/>
    <iact:actionData xml:id="d13">
      <inkml:trace xmlns:inkml="http://www.w3.org/2003/InkML" xml:id="stk13" contextRef="#ctx0" brushRef="#br0">7058 10243 397 0,'0'0'86'5,"0"0"12"3,0 0-4 0,0 0-34 0,0 0-3-1,0 0-8 0,-233-84-30 1,185 84-9 0,9 0 13-2,3 34 8 2,15 11 18 0,4 10 2 0,13 13-3-2,1 6-14 2,3-2-11 0,0 2-4 1,0-1-6-4,0 5 2 5,7 8-3-2,19 8 7-1,0 7-1-1,2 0 5 2,1 0-4 1,0-10-6-2,3-14-11 0,-5-15-2 1,-4-16 0 0,-1-16-2 0,-6-15-28-2,0-15-45 2,-16 0-83-1,4-20-305 0</inkml:trace>
    </iact:actionData>
  </iact:action>
  <iact:action type="add" startTime="22451">
    <iact:property name="dataType"/>
    <iact:actionData xml:id="d14">
      <inkml:trace xmlns:inkml="http://www.w3.org/2003/InkML" xml:id="stk14" contextRef="#ctx0" brushRef="#br0">7015 10906 543 0,'0'0'271'6,"0"0"-76"1,0 0-46 1,0 0-64-2,0 0-35 2,0 0-35 1,0 0-12-2,-1077 42-3-1,1020-36-1 2,37-3-31 1,20-3-60-2,10 0-97-1,41 0-415 2</inkml:trace>
    </iact:actionData>
  </iact:action>
  <iact:action type="add" startTime="22720">
    <iact:property name="dataType"/>
    <iact:actionData xml:id="d15">
      <inkml:trace xmlns:inkml="http://www.w3.org/2003/InkML" xml:id="stk15" contextRef="#ctx0" brushRef="#br0">7264 11309 570 0,'0'0'240'7,"0"0"-87"0,0 0-66 2,0 0-25-4,0 0-46 3,0 0-9 0,323-138-6 0,-317 100-1-2,-6 3 0 2,0 4-1 0,-12 2-6 0,-35 8-25-2,-10 9-25 2,-4 12-14 0,-8 0 17 0,9 31 34-2,12 22 20 2,12 8 31 1,11 1 15-2,12-2 2-1,13-6-7 4,0 3-4-3,6-5 3 1,42-7-2-2,13-6-7 3,19-14-13-1,-3-11-7 0,7-14-11-2,-5 0 0 2,-11-45-26-1,-8-19-47 2,-7-10-63-3,-50 42-139 1</inkml:trace>
    </iact:actionData>
  </iact:action>
  <iact:action type="add" startTime="23126">
    <iact:property name="dataType"/>
    <iact:actionData xml:id="d16">
      <inkml:trace xmlns:inkml="http://www.w3.org/2003/InkML" xml:id="stk16" contextRef="#ctx0" brushRef="#br0">7906 10167 296 0,'0'0'343'6,"0"0"-185"0,0 0-2 2,0 0-64 0,0 0-20 0,0 0-10-2,-7 725-14 2,30-575-6 0,5-4-11 0,5-11-13-2,-1-21-16 2,-7-30-2 0,-5-28-1 3,-13-21-23-8,-7-27-76 6,0-8-120-2,0-17-545 1</inkml:trace>
    </iact:actionData>
  </iact:action>
  <iact:action type="add" startTime="23807">
    <iact:property name="dataType"/>
    <iact:actionData xml:id="d17">
      <inkml:trace xmlns:inkml="http://www.w3.org/2003/InkML" xml:id="stk17" contextRef="#ctx0" brushRef="#br0">9791 10215 869 0,'0'0'139'7,"0"0"-91"1,0 0 13-1,0 0-5 1,0 0-28-1,0 0 10 1,0 0 2-2,-540 107-9 2,469-51-3 0,13 6 2 1,6-3-5-4,25-6-8 3,8-5 3 1,17-3-9-2,2-1 1-1,5 3 2 2,48 8-2 0,14 8-6 0,10 9 7-1,7 10-6 2,-3 8-2-1,-6 0-1 0,-14 1-4-2,-20-6 0 2,-21-9-1 0,-20-10 1-3,0-8 0 4,-42-10-2-2,-30-8 1 2,-15-13 0-1,-13-10-2-2,-2-12 1 1,9-5-22 1,14 0-74 0,67-5-105-1,6-15-328 0</inkml:trace>
    </iact:actionData>
  </iact:action>
  <iact:action type="add" startTime="24355">
    <iact:property name="dataType"/>
    <iact:actionData xml:id="d18">
      <inkml:trace xmlns:inkml="http://www.w3.org/2003/InkML" xml:id="stk18" contextRef="#ctx0" brushRef="#br0">10436 11089 698 0,'0'0'252'5,"0"0"-122"3,0 0-60 0,0 0-33 0,0 0 3 0,0 0 5-2,-144 319 0 2,108-214-6 0,8-1-11 0,4-3 1-2,-2-11-11 3,13-17-7-2,-1-24-7-1,13-21-3 2,1-21-1 0,0-7-7 0,0-5-52-2,0-37-43 2,1-14 8 0,11-1-57 0,-12 27-76 0,0 8-266-3</inkml:trace>
    </iact:actionData>
  </iact:action>
  <iact:action type="add" startTime="24685">
    <iact:property name="dataType"/>
    <iact:actionData xml:id="d19">
      <inkml:trace xmlns:inkml="http://www.w3.org/2003/InkML" xml:id="stk19" contextRef="#ctx0" brushRef="#br0">10075 10981 499 0,'0'0'268'7,"0"0"-88"-1,0 0-80 2,0 0-24 0,0 0-19 0,0 0-6-1,133 383-6 0,-113-322-17 1,-4-15-19-2,-9-18-9 2,-2-16 0 0,-5-12-2 0,6 0-55 1,-3-25-82-4,-3 0-29 3,0-1-390 0</inkml:trace>
    </iact:actionData>
  </iact:action>
  <iact:action type="add" startTime="25024">
    <iact:property name="dataType"/>
    <iact:actionData xml:id="d20">
      <inkml:trace xmlns:inkml="http://www.w3.org/2003/InkML" xml:id="stk20" contextRef="#ctx0" brushRef="#br0">10589 11442 453 0,'0'0'232'4,"0"0"-134"5,0 0-51-2,0 0-1-1,0 0 2 2,0 0 0 0,44-326-25 0,-34 255 2 0,-3 6-12-2,-1 20-5 2,-5 16 1 0,11 15 5-2,-8 14-1 2,1 0 0 0,11 7 34 0,-3 40-34 0,5 12-2-1,0 8-1 0,-4-2 13 1,2-9 6 2,5-11 3-4,-17-17-11 2,9-15-5-1,-6-13-6 0,9 0-6 0,3-22-4 1,3-27-4-1,1-11 1 1,6 4 3-2,-1 9 0 2,1 15 1 1,-5 15 0-2,-1 17 3-1,-2 0 4 3,-1 46 21-2,-1 21-28 1,-11 9 1-2,4 1-2 2,-5-5 0 1,-7-18-8-3,6-22-24 1,-6-15-11 2,0-17-26-1,4 0-65-3,-4-25-228 3,0-9-335 0</inkml:trace>
    </iact:actionData>
  </iact:action>
  <iact:action type="add" startTime="25509">
    <iact:property name="dataType"/>
    <iact:actionData xml:id="d21">
      <inkml:trace xmlns:inkml="http://www.w3.org/2003/InkML" xml:id="stk21" contextRef="#ctx0" brushRef="#br0">11305 10139 338 0,'0'0'352'7,"0"0"-198"1,0 0-68 0,0 0-37-2,0 0 2 2,0 0-6 1,0 0 6-4,64 503 4 3,-57-404-6 0,9-7-3 0,2-13-11-2,-11-17-8 2,9-23-13 0,-12-20-5 0,5-6-4 0,-2-13-2-2,0 0-2 2,19 0-1 0,5-3 0 0,10-12-1-2,2 6 1 2,6 4 0 0,-5 5 0 0,-1 0 0-2,-5 5 0 2,-12 19-2 0,0 6 1-2,-14 4-3 2,-9-1 2 0,-3 8-3 0,0-11 5 0,-5-2-1-2,-31-5-1 3,6-12 2-1,-11-11-1-2,-2 0-1 1,-7 0 2 2,2-28-6-2,5-6-32-1,11-5-48 2,12 1-45 0,20 29-98 0,0-1-345-2</inkml:trace>
    </iact:actionData>
  </iact:action>
  <iact:action type="add" startTime="26042">
    <iact:property name="dataType"/>
    <iact:actionData xml:id="d22">
      <inkml:trace xmlns:inkml="http://www.w3.org/2003/InkML" xml:id="stk22" contextRef="#ctx0" brushRef="#br0">12363 10873 409 0,'0'0'172'6,"0"0"-87"2,0 0 38 0,0 0-46 2,0 0 5-6,0 0-11 4,-243 172-3 0,223-142-4-2,12 1-14 2,8 0-8 0,0-4-5 0,21 2-15-2,18-10-11 2,9-13-6 0,-8-6-4 1,-1 0-1-2,-2-37-4-1,-17-16-6 2,0-3-7 0,-15 2-19 0,-5 4-2-2,0 8-24 2,0 2-50 3,-5 33-146-6,-11-3-441 1</inkml:trace>
    </iact:actionData>
  </iact:action>
  <iact:action type="add" startTime="26432">
    <iact:property name="dataType"/>
    <iact:actionData xml:id="d23">
      <inkml:trace xmlns:inkml="http://www.w3.org/2003/InkML" xml:id="stk23" contextRef="#ctx0" brushRef="#br0">12574 9872 497 0,'0'0'175'7,"0"0"-50"0,0 0-35 1,0 0-12-2,0 0-15 2,0 0-7 0,76 684-6 0,-64-545 0 0,-3 1-21-2,1-12-6 2,3-22-4 0,-9-27-12-2,-1-29-7 2,-3-21 0 0,5-24-11 0,3-5-37 1,-1-20-94-4,-4-16-72 3,10-3-282 0</inkml:trace>
    </iact:actionData>
  </iact:action>
  <iact:action type="add" startTime="26696">
    <iact:property name="dataType"/>
    <iact:actionData xml:id="d24">
      <inkml:trace xmlns:inkml="http://www.w3.org/2003/InkML" xml:id="stk24" contextRef="#ctx0" brushRef="#br0">13425 10631 533 0,'0'0'136'7,"0"0"-110"-2,0 0-9 3,0 0 74 0,0 0-38-2,0 0-2 2,-166 48 10 0,140-23 3 0,9 8 8-2,4 4-11 2,10 2-17 0,3 2-9 0,0-5-16 0,0-3-10-2,24-2-3 2,20-5 5 1,15-5 8-4,1-1 6 5,-2 1-6-2,-2-1 8 0,-17 1-10-2,-14 2-7 1,-12 2-8 2,-13 7-2-2,-10 3-4-1,-44 11-6 3,-20-1-41-1,-23 0-58 1,54-31-43-2,-1-1-235 0</inkml:trace>
    </iact:actionData>
  </iact:action>
  <iact:action type="add" startTime="27512">
    <iact:property name="dataType"/>
    <iact:actionData xml:id="d25">
      <inkml:trace xmlns:inkml="http://www.w3.org/2003/InkML" xml:id="stk25" contextRef="#ctx0" brushRef="#br0">6142 11853 845 0,'0'0'178'6,"0"0"-59"2,0 0-58 0,0 0-19-2,0 0 9 2,0 0-5 0,0 0-4 0,193 903-8-2,-145-707-10 2,18 7 8 1,4-4-7 0,-5 8-3-5,5-4 6 4,-11-6-15 0,-7-20-3 0,-15-28-3-1,-1-20 3 1,-16-24-1-1,-4-23-7 2,-6-16-1-3,0-14 1 2,-5-22-1 0,-5-10-1-1,0-6-1 1,0-6 1-2,0-3-3 3,0 2-3-1,0-2 5-1,0-5-2-1,-25 0-1 3,-11 0 4-1,-12-22-4-3,-1-24 2 3,1-12 1 0,-1-4-9 0,5-6 1-1,4 12 1 1,0 8 5-1,10 12 0 2,4 15-4-4,19 7-2 3,-1 13 0 0,8-3 4 0,0 1 5-1,0 3 2 0,0 0 0 1,0 0 6 0,11 35 8-1,22 6-7 1,10 10 16 0,5-1 4-1,1 10 3 2,2-4-1-4,3 3 1 3,-15-7-8 0,-11-12-2-1,-8-12-7 0,-7-14 11 2,-6-14-4-1,13 0-12-2,6-20-5 1,1-29-3 2,-3-11-1-2,-1-4-1-1,-7 3 0 2,-3 0-1 0,-5 3-3 0,5 7-16-1,10 4-63 1,10 2-74 0,-21 35-59 0,20 8-184 0</inkml:trace>
    </iact:actionData>
  </iact:action>
  <iact:action type="add" startTime="28502">
    <iact:property name="dataType"/>
    <iact:actionData xml:id="d26">
      <inkml:trace xmlns:inkml="http://www.w3.org/2003/InkML" xml:id="stk26" contextRef="#ctx0" brushRef="#br0">10814 11965 537 0,'0'0'278'7,"0"0"-92"0,0 0-71 2,0 0-52-4,0 0-17 3,0 0 15 0,0 0 3 0,333 600-11-2,-244-444-3 2,11 6-17 0,-3 1 5 0,-1 2-18-2,-8 0-9 4,-4 1-5-3,6-11 1 3,-10-9-6-5,4-14-1 3,-3-14 5 0,1-12-1 0,-5-4 1-2,3-12 0 2,-15-5 2 0,-5-10-6 0,-7-18 3-2,-25-23 3 2,-9-17 9 0,-5-15-3 0,-7 1 4-2,-7-3-4 1,0 0-6 0,0 0 2 1,0 0-6-1,0 0 5 0,0 0-7 1,0 0 1 0,0 0-1 0,0 0 0-1,0 0-1 1,0 0-1-1,0 0 1-1,0 0-5 2,0 0 0 0,-40 0-6 0,-21-21 9-2,-19-12 2 3,-17-12 2-2,3 1-2 2,1-5-5-3,9 5-2 2,10 7-5-1,15 12 4 1,18 7-2-2,21 14 4 2,4-2-5 0,16 6 11 0,0 0 0 0,0 0 9-1,6 0 4 0,37 20 2 2,17 15-6 0,8 12 5-3,11 5 2 2,-2 2 6 1,4-1 5-4,-8-5-8 3,-2-1 4 0,-10-7-4 0,-5-3-1-2,-12-10 3 3,-24-10 5-2,0-5 4 1,-11-9-6-2,-2-3 2 0,-2 0-18 3,6-37-7-2,-3-22 1-1,2-8-1 3,-7-10 0-1,4 4 1 0,-7 9-2-3,0 13 2 3,0 7-2 0,0 12-2 0,0 7 1-2,0 8-6 2,0 3-24 0,0 4-44 0,0-7-51-2,-25-3-84 3,11 12-69-2,12 1-330 1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25:27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216">
    <iact:property name="dataType"/>
    <iact:actionData xml:id="d0">
      <inkml:trace xmlns:inkml="http://www.w3.org/2003/InkML" xml:id="stk0" contextRef="#ctx0" brushRef="#br0">8244 6430 506 0,'0'0'143'8,"0"0"-73"0,0 0-28 0,0 0-23-2,0 0 27 1,0 0 46 2,0 0 3-2,3-21-16-1,-3 50-10 3,0 16-20-1,-10 17-11 0,-3 17-16-3,-3 7-11 3,8 7 1 1,-5 5-4-2,5-2-2-1,-4-8-3 4,8-7 8-1,-4-14 0-2,3-13-1 0,-1-15-2 1,-1-11-3 0,1-16-3-2,6-12-1 0,0 0-1 2,0 0-4 0,0 0-5-2,0-15 9 2,0-14 6 0,9-4 1 0,1-6-4-2,-5-8-2 2,6-17 3 0,-1-13-4 0,-3-16 0-2,6-11-1 2,-1-2 1 0,-1-3 1 0,-3 15 0-2,-4 12-1 2,5 21 0 0,-5 19 0 0,-1 22-1-1,-3 8 0 0,0 12 2 0,0 0-1 1,0 0 0 1,0 43 0-3,0 19 15 1,0 21-8 1,0 10 3 1,0 9 0-2,-3 2 4 0,-4-3-3 1,-3-3-1-2,7-8 6 1,-2-5-2 2,2-15-5-1,-5-18-1 0,6-15-2-1,-1-17-1 0,3-16 1 1,0-4-6-2,0 0 0 2,0 0-8 0,0-20 8 0,0-15 1-2,3-4 3 2,-1 0-2 0,9-3-2 0,-8 3-2-2,-1 2 2 2,-2 9-2-1,0 11-4 2,0 11 0-3,0 6 0 2,0 0 3 0,0 0-11 0,0 34 14-2,0 10 0 2,0 5 2 0,0-4-1 0,0-6-1-2,-2-9 0 2,-4-7 0 0,6-10 0 0,0-12 0-2,0-1-1 2,0 0-1 0,0 0-1 0,0 0-5-2,0-16 8 2,6-12 8 0,16 0-7 1,1-2 5-3,18-7 1 1,-2-7-4 1,4 0-2-1,-5 6 2-1,3 3 2 3,-7 4-1-2,-9 11 6 1,7 3 3 0,-10 2-3 0,-4 2-9-1,0 2 1 0,-7 3-1 2,1 3-1-2,-8-2 0 0,-1 7 0 1,-3 0-1-2,0 0 0 3,0 0 1-2,0 0-5 2,0 0 3-4,0 0-6 3,0 0 7 0,-10 0 1 0,-19 14 0-2,-3 6 3 2,-1 3-2-1,-3 1 2 2,-3 0-3-1,7-2 0-2,3-4-2 2,1-8-6 0,11-3-6-2,1-6-5 2,6-1 8 0,1 0 0 1,9 0 10-2,0 0-1-1,-7 7-3 2,2-2 4 1,-3 3 1-4,6 1 1 3,-1-4-1 0,0-2-2 0,3-1 0-2,0-2-1 2,0 0 0 0,0 0 2 0,0 0 1-1,0 0 1 0,0 0 0 1,0 0 1 0,0 0-2-2,0 0-4 1,24 0-3 1,12-2 7 1,4-15 0-3,1-3 1 3,-5 3 4-2,-5 3-5 2,2 1 2-4,-10-5 0 3,0 8 1 0,-5-5-3 0,-5 2 0 0,-6 1 0-2,-3 5 0 2,-4 0 0 0,0 4 0-2,0 3 1 2,0 0 0 0,0 0-1-1,0 0 0 0,0 0-2 1,0 0 2 0,0 0 0 1,0 0 0-3,0 0-1 2,0 0 1-1,0 0 0 1,0 0 0-2,-11 0 0 2,-7 5 1 0,0 2-2 0,-3-2-5-2,-2 7-11 2,-3-4-7-1,3 1-2 1,5-1 7 1,8-3 4-3,-3 0 1 2,9 2 9-1,-3-2 4 0,1 4 2 1,6 4 0 1,0 8 3-2,0 6 16 1,10 4 13-2,10 2 2 3,6-1 3-2,-5-5-6-1,2-5-6 2,-6-1-4 0,-4-7-6 0,-5-5-9-2,-8-6-2 2,0-3-5 0,0 0 0 0,0 0-5-2,0 0-1 2,0-12-5 0,-8-18 11 1,-22-7 2-4,2 3-1 3,-6 2-2 0,12 12-4 0,-1 2-31-2,7 9-62 2,16 9-122 0,0 0-823 1</inkml:trace>
    </iact:actionData>
  </iact:action>
  <iact:action type="add" startTime="11376">
    <iact:property name="dataType"/>
    <iact:actionData xml:id="d1">
      <inkml:trace xmlns:inkml="http://www.w3.org/2003/InkML" xml:id="stk1" contextRef="#ctx0" brushRef="#br0">9753 7956 561 0,'0'0'237'8,"0"0"-95"-1,0 0-60 0,0 0-40 1,0 0 2 0,0 0-9 0,0 0-12-2,-39 399-1 1,21-300 10 2,4-5 5-1,-6 2-3 1,4-5-9-4,0-8-12 3,1-16-4 0,9-16-2-2,-1-23-5 2,7-15 0 0,0-13-2 0,0 0-1 0,0-13-14-2,0-35 15 2,20-22 15-1,-1-16-8-1,-7-16-5 3,7-14 0 0,-6-2 0-2,-9 10 0-1,0 18-1 1,5 13 1 1,-5 24-2 1,2 20 0-3,-6 12 3 2,0 13-3 0,0 8 2 1,0 0 0-4,0 0 2 3,0 12 0 1,0 38 26-1,0 20-8-3,-3 20-7 3,-10 14 1-1,3 0-2 3,-3 5 5-5,6-8-3 3,-6-5-3 0,1-12-2 0,1-18-5-1,6-16 0 0,-5-24-6 1,10-18 0 0,0-8 0-2,0 0-10 2,0-51-6 1,18-21 16-2,11-25 9 1,-5-13-6-2,-1-5-1 3,-7 7-1-2,0 12-1-1,-4 17 0 3,1 14 0-1,-9 14-3 0,-1 12-3-2,-3 16-1 3,0 14-2-2,0 9-1 0,0 0 4-1,0 7-3 2,0 42 9 1,-7 11 0-2,-9 17 3-2,-1 4 0 4,9 3-1-1,-5 4 4 0,3 4 5-2,-3-1 1 3,6-8-5-2,-3-6 0 1,-6-13-1-2,13-5-1 2,-4-12 0 0,4-7 1 0,3-14-1-2,0-13-1 1,0-13-2 1,0 0-2 2,0 0-3-3,0-28-8-1,3-28 11 2,4-14 7 0,9 0-5-2,-13 13 2 2,7 15-4 0,-7 11 0 0,-3 6 0-2,1 5 0 3,-1 7 0-1,0 3 0-1,0 8-2-1,0 2-5 2,0 0-3 0,0 0-4 0,0 0-5-3,0 15 1 4,-4 10 18-1,-9 2 0 0,6 0-7-2,-2-6-2 1,6-5-1 2,-4-1 5-1,7-10 4-2,0 0 0 2,0-5 1 0,0 0 0 0,0 0-4-1,0 0 4 0,0 0-2 1,0 0 2 0,0 0 2-2,13 0 8 2,16 0-3 0,0-13-2 0,10-6 5-2,1-9 2 1,10-4 0 2,0-4-1-1,-6-4-1-1,2 2-5 0,-5 6 2 1,-14 8-2 0,-3 9-2-2,-8 6 0 3,-13 4-2-3,-2 5-1 4,-1 0 1-5,0 0-2 3,0 0-5 1,0 0 1-1,0 0-3-3,0 9 8 3,-20 16 5 0,-5 7-1 1,-11-2-2-4,2 2-1 3,-12-2-1 0,5-4 0 0,-9-5 0-2,3-4 0 1,4 0 0 1,4-3 0 0,14-6-7-1,5 0 5 1,4-4 1 0,13-4-1 0,-1 0-1-2,4 0-1 2,0 0-6 1,0 0 3-2,0 0-4-1,0 0-5 2,0 0 5 0,0 0 7 0,0 0 4-3,0 0 3 3,4 0 1 0,15 0-3 1,1-14 0-2,5 3 1-1,7-6-2 3,-8 5 1-1,2 2 0-2,-10 0-2 3,-1 3 2-1,-8 3-2-1,-1 1 0-1,-6 3 1 2,0 0 0 0,0 0 2 1,0 0 1-4,0 0-1 3,3 0 8 0,7 14 1 0,3 9-5-2,-6 3 7 2,6 4 0 0,5-2 1 0,0 4 1-2,-3-8 1 1,1-1-1 2,6-3 2-1,-6-3-7-1,-3-6 2 0,-6-5-5 1,-7-4-2 0,3-2-5-2,-3 0-1 2,0 0-1 1,0 0-2-2,0 0-3-2,0 0-9 4,-5-29 13-1,-29-4 2 0,-7-3 1-2,0 3-2 2,-2 1-1 0,2 10-4 0,5 8 0-1,19 5 3 0,11 7 0 1,2 0 2 0,4 2 2-2,0 0 6 2,0 0 2 0,0 0 1 0,24 0 1-1,12 19-8 1,5 6 0 0,-5 0-1-1,-8-6-1-2,-5-6 1 4,-10-8-1-1,-10-2-7 0,-3-3-15-2,0 0-93 2,0-3-87 0,-16-11-95 0</inkml:trace>
    </iact:actionData>
  </iact:action>
  <iact:action type="add" startTime="21065">
    <iact:property name="dataType"/>
    <iact:actionData xml:id="d2">
      <inkml:trace xmlns:inkml="http://www.w3.org/2003/InkML" xml:id="stk2" contextRef="#ctx0" brushRef="#br0">15810 2961 307 0,'0'0'250'7,"0"0"-63"-1,0 0-34 2,0 0-35 0,0 0-32 0,0 0-5-2,0 0 7 2,61 25-10-1,-61-25-9 2,0 0-16-3,0 0-4 2,0 15-7 0,-8 0-5 0,-45 9 5-3,-7 4-8 3,-20-6-9 0,-7 2-3 1,-10-8 4-2,-5-5-8 0,-9-3 7 1,6-3-5 1,1 5-4-4,-12-3 2 3,7 0 2 0,-4-1-6 1,12-4-5-4,2 4-5 3,18-3-3 0,22-3 0 1,17 3-2-4,18-3 3 3,8 0-4 0,13 0 4 0,2 0-2-2,-11 3 0 2,11-3 1 0,-2 2 0 0,-13 1-2-2,6 0 1 2,-3-1-1 0,6-2 0 0,-1 4 1-3,6-4 2 5,2 0-2-2,0 0 2 0,0 3-1-3,0-1 0 3,0 9 1 0,0 14 1 0,0 9-2-2,0 17 0 2,0 6 1 0,0 7-2 1,0-2 0-4,0-1 0 4,0-4 2-2,0-12 1 2,0-3-6-4,0 0 4 2,0 3-1 2,0 2 0-1,-3 9 1-2,-2 6-1 3,1 14 0-2,-8 7 0 1,11 3 3-2,-5 2-5 2,-3-4 3 0,8-3-1 0,-9 3 1-2,-3 3-1 2,8 4 3 0,-8 7-3 0,3 3-2-3,-3 6 2 4,-3 8 0-1,12 0 0 0,-9-3 0-3,10 4 1 4,-4-7 0-1,4 4 0 0,1-7-1-2,2-1 0 3,0-9 0-2,0-12 3 2,0-13-3-5,-8-2 0 4,5-7-1 1,1-6 1 0,-1-9 0-4,3-13 0 3,0-11 0 0,0-6 2 0,0 0-3-3,0-6 2 4,0 0 0-2,0 0 0 2,0-6 1-3,0 5-2 2,3 0 0 0,-1 2 0 0,9 0 1-2,-9-5-2 3,1-1 3-2,-3-6-3 2,4 0 2-4,-1 0-1 3,13 0 1 0,1 0 0-1,9 0-1 0,12 0 1 1,3 0-1 0,11 0 0 0,9 0 1-2,3-16-1 2,15-5 2 0,8 1-1 0,15-1 2-2,11-8-3 2,-6 7-2 0,-6-3 1 0,-3 5 2-2,0-2 4 2,-4 2-2 0,-7 3 2 0,13 3 1-3,-5 3-2 3,-8-3-2 1,-3 2 0 0,-8 2-1-4,-2 2 0 3,-11 1-1 0,-18 7 2 0,7-2-1-1,-20 2-1 0,0 0 2 1,-9 0-2 0,-1 0 0-2,-2 0 0 2,-1 0 0 0,4 0 2 0,-9-4-2-2,2 2 0 2,-8 2 1 0,0 0-4 0,-3 0 6-2,-5 0-4 2,0 0 1 0,0 0-4 0,0 0 3-2,0 0 1 3,0 0 0-2,0 0-4 2,0-11 2-5,0-12-4 5,0-16 6-1,0-21-1 1,-13-12-1-5,-8-19 1 6,14-12 1-3,-2-15 0 2,9-6 0-4,0 3 2 3,0 1-2 0,0-2 0 0,16-4 0-2,5-9 0 2,-3-3 1 1,0-3-2-2,-1 5 1-2,-11 1 0 4,7-1-1-1,-9 8-3 0,-1-1 4-2,2-1-6 2,0 3 3 0,-5-3-1-1,0-1 2-1,0 10 0 3,0 3-3-1,0 9 0 0,0 10-4-2,0 12-1 3,0 16 0-2,0 19 1 1,0 9 2-2,0 15 3 2,3 5-2 0,2 6 6 0,-5 10-1-2,3 0 0 2,-3 2 0 0,0 2 1 0,0 3 0-3,0 0-1 4,0 0 1-1,0 0 1 0,0-2-1-2,0 2 0 2,0 0 0 0,0 0 0 0,0 0-3-2,-24 0 0 3,-29 18 3-2,-11 9 2 2,-17-1-1-4,-15 9-1 3,-5 2 3-1,-12-3-1 2,-2-1 0-2,-1-1 2 0,7-8-1 2,1 1-1-2,21 0 1-1,3 4 2 2,2-4-2 0,9 2-2 0,-7 0 1-2,4-5-1 2,4-7-1 0,-9-4-1-1,1-9-2-1,8 2 3 3,15-4-4-1,16 1 2 0,21-1-3-2,13 3 5 2,4 0 0 0,3-3 2 1,0 4 1-4,0-4 0 3,0 0-3 0,-3 5 0 0,-3 12-1-1,2 5 0 1,0 12 0-1,4 11 1 1,-3 12 0-2,-7 12 0 2,10 4 1 0,-11 1-1 0,-2-9 0-2,6-4 0 3,-6-8-1-2,-6-2 1 2,11-6-2-4,-8-1 2 3,0 2-2 0,0 7-4 0,7 11 1-2,-4 17 5 3,10 16-1-2,3 13 1 1,0 2 0-2,0 0 2 2,-3 0-3-1,-10-4 2 2,6-6-1-3,-9 1 0 2,1-5-1-1,2-10 1 2,-1-7-4-3,-5 6 3 2,-1 9-2 1,2 7-2-1,0 11 3-3,7 5 2 3,-2-6-1 0,-1-7 1 0,8-1 0-2,-1-10 0 2,5-2 1 0,-9-8-1 0,6-15-1-2,-8-20 1 2,10-22 0 0,1-11-1 0,-3-10 0-1,5-3 0 0,-6-4 0 1,6 4 1 0,0-4 0-2,0 0-1 3,0 0-1-1,0 0 2 0,18 0 0-3,18-4 1 3,0-9 0 0,8 2 0 0,9-1 4-2,1 4-3 1,19-4 5 2,0-1-4-1,16-4-1-2,24-7 1 2,7-3-3-1,19 1-1 2,-5 4 1-3,-2 3 1 2,-5 2-1 0,-5 2 12 0,-6-2-2-2,-3 2-2 3,-22-2-5-2,-1 2 2 1,-22 3-5-2,-11 4 4 3,-21 3-3-2,-13 0 0 2,-18 1-1-4,-5 4 1 3,0-3-1 0,0-7-6 0,3-9 1-2,5-6 5 2,-3-11-2-1,-1-5 2 2,5-8-2-3,-2-10-17 2,-3 0-39 0,12 1-71 0,-3-2-68-2,-10 47-77 3,4 9-589-2</inkml:trace>
    </iact:actionData>
  </iact:action>
  <iact:action type="add" startTime="24222">
    <iact:property name="dataType"/>
    <iact:actionData xml:id="d3">
      <inkml:trace xmlns:inkml="http://www.w3.org/2003/InkML" xml:id="stk3" contextRef="#ctx0" brushRef="#br0">14264 6598 360 0,'0'0'215'6,"0"0"-32"2,0 0-35 0,0 0-57 0,0 0-24-2,0 0 0 1,0 0-10 2,265-542-10-1,-195 370 13-2,12-21-1 2,4-24-17 0,9-14-8-2,5-10-10 4,-14-10-3-4,10 7-4 2,-20 11-9 1,-7 22 3-3,-9 11-1 1,-3 12-1 1,-13 5 0 0,-1 7-5-2,-7 7-1 2,0 17-3 0,-11 15 2 0,-5 21-1-2,1 30-1 2,-13 29 0 1,0 26 2-2,-8 20-1-1,0 8 3 2,0 3-2 0,0 0 2-1,0 0-1 0,0 0-3 2,-34 34 2-2,-9 13 7 1,-14 13-2-2,-11 7 1 2,-7 0-3 0,5 1 2 0,-1-9-6-2,13-9 3 3,15-13-4-2,4-12 2 1,18-10-2-2,14-9-1 2,7-6-1 0,0 0-6 0,0-21 3-2,42-35 5 3,15-19 0-2,8-7 1-1,-1 6-2 3,-4 14 2-2,-3 18-1 2,-21 17 1-2,-10 14 1-1,-13 8 0 2,-8 5 0 0,-5 0 5-1,4 0 5-1,-4 38 29 3,3 27-27 0,6 12-6-1,-2 0 5-2,-7-8-1 1,3-19-7 1,-2-16-5 0,8-20-2-2,-5-14-21 2,9 0-63 0,13-26-48 0,8-39-69-2,-20 21-92 2</inkml:trace>
    </iact:actionData>
  </iact:action>
  <iact:action type="add" startTime="24889">
    <iact:property name="dataType"/>
    <iact:actionData xml:id="d4">
      <inkml:trace xmlns:inkml="http://www.w3.org/2003/InkML" xml:id="stk4" contextRef="#ctx0" brushRef="#br0">15867 1944 707 0,'0'0'148'8,"0"0"-47"-2,0 0 18 2,0 0-55-1,0 0-11 0,0 0-8 1,0 0-7-2,-281 542-11 2,281-457 0 0,0-11-1 0,45-22 14 0,32-18-5-2,25-23-4 2,19-11-14 0,-4-8-13-2,-17-36-3 2,-32-17 1 1,-31-9-2 1,-37-11-2-3,-5-9-3-1,-70 0-12 2,-11 8-74 0,31 67-101-2,13 8-258 3</inkml:trace>
    </iact:actionData>
  </iact:action>
  <iact:action type="add" startTime="26888">
    <iact:property name="dataType"/>
    <iact:actionData xml:id="d5">
      <inkml:trace xmlns:inkml="http://www.w3.org/2003/InkML" xml:id="stk5" contextRef="#ctx0" brushRef="#br0">13043 9224 414 0,'0'0'291'6,"0"0"-104"2,0 0-34 0,0 0-23 0,0 0-42-2,0 0-16 2,137 17-13 0,-93-54-7-1,16-8-13 0,1-18 2 1,21-12 1 0,13-7 3 0,8-11-2-2,10 0-6 2,4 4 4-1,3-3-12 1,5-9 2-1,0-10-11 3,15-19-1-2,14-11-2 0,-3-13-7-2,5-8-8 3,-15 2 0-3,-5 3-2 3,-11 13 1-1,-11 20 1-1,-11 26 0-1,-19 21 2 2,-20 20-4-1,-15 11 1 1,-21 18 0-1,-11 11-1 1,-14 9-4-2,-3 8 0 1,0 0 2 0,0 0-11 2,-7 5 6-3,-37 32 7 2,-22 16 3 0,-1 11-1 0,-17 10-1-2,-9-5 0 2,8-1-1 0,-7-14 2 0,17-13 0-2,1-14-2 2,18-13-1 0,16-9 0 0,20-5-2-3,16 0-5 4,4 0-5-1,4-19 5 0,48-29 8-2,28-18-2 1,8-3-1 1,14-3-6 1,-6 1-2-3,-12 11 0 2,-18 19 10 0,-12 18 0 0,-16 12 2-2,-15 11 2 3,-3 0-2-2,-4 0 6 1,-13 36-6-2,-3 18-1 1,0 13 2 2,0 9-2-1,-16 3 2-2,-7-4-1 1,3-12-2 2,-1-16 0 0,14-16 0-4,-3-14-10 4,10-17-54-2,0 0-25 1,38-33-35-2,21-35-20 2,15-16-26 0,-47 36-56 0,10 2-307 0</inkml:trace>
    </iact:actionData>
  </iact:action>
  <iact:action type="add" startTime="27580">
    <iact:property name="dataType"/>
    <iact:actionData xml:id="d6">
      <inkml:trace xmlns:inkml="http://www.w3.org/2003/InkML" xml:id="stk6" contextRef="#ctx0" brushRef="#br0">16105 6660 560 0,'0'0'199'4,"0"0"-81"4,0 0-22-1,0 0 8 2,0 0-11-4,0 0-18 4,-225 183 1-1,192-121-16-1,17-9-20 0,16-5-8 1,0-12 3 0,43-5-4 0,31-10-21-2,9-20-10 1,7-1 0 1,-15-17-1 1,-18-33-5-3,-26-15-9 4,-29-10-2-4,-2-4-14 2,-38 1-32 0,-39 10-58-1,37 51-75 0,-2 17-304 1</inkml:trace>
    </iact:actionData>
  </iact:action>
  <iact:action type="add" startTime="28313">
    <iact:property name="dataType"/>
    <iact:actionData xml:id="d7">
      <inkml:trace xmlns:inkml="http://www.w3.org/2003/InkML" xml:id="stk7" contextRef="#ctx0" brushRef="#br0">11781 12219 819 0,'0'0'180'6,"0"0"-85"3,0 0-20-2,0 0-20 0,0 0 9 0,0 0 2 2,0 0-10-4,459-563 1 4,-305 404-8-1,8-12-4 0,14-7-12-2,3-2 5 2,-3 10-11 1,-2 3-8-1,-10 12-12-3,-21 16 5 3,-8 13-5 0,-16 24-1 0,-25 14 0-2,-20 17 0 3,-18 16-2-2,-18 15-2 1,-19 18-1-1,-18 13-1 0,-1 9 0 0,-17 0-12 2,-42 31 12-3,-20 11 8 2,-8 1-2 0,-13 1-6 0,-4-2-1-2,1 0 1 2,9-1 0 0,10-8 0 0,20-1 0-2,12-15-2 2,27-10 2 0,13-7-6 0,12 0-16-2,0-11-13 2,35-23 29 0,7-7 6 0,10 9 2-2,-4 10 1 2,9 5-2 0,7-3 0 0,-3 0 1-2,1 0-2 2,-1 6 0 0,-18 13 3 0,-7 1-1-2,-5 5 4 2,-12 45-3 0,-11 17 1 1,-5 9 1-4,-3 3 4 3,0-9-3 0,0-5 0 0,0-18-1-1,0-12-5 1,0-13 0-1,0-17-7 0,0-5 0 0,0 0-42 1,0-2-42 0,13-41-33 0,3 15-72-2,5-2-153 1</inkml:trace>
    </iact:actionData>
  </iact:action>
  <iact:action type="add" startTime="28951">
    <iact:property name="dataType"/>
    <iact:actionData xml:id="d8">
      <inkml:trace xmlns:inkml="http://www.w3.org/2003/InkML" xml:id="stk8" contextRef="#ctx0" brushRef="#br0">14686 9355 631 0,'0'0'150'9,"0"0"-4"-5,0 0-21 4,0 0-35 0,0 0-33 0,0 0 0-2,-442 229 17 2,395-148-17-1,21-6-13 2,26-2-4-3,0-14 1 2,54-12-13-1,36-16-12 1,33-31-6-2,17 0-5 3,-9-36-2-2,-9-34-2 3,-25-8-1-3,-35-10 0 1,-24 1-1 1,-34 6-2-2,-4 16 0-2,-32 20-11 3,-45 14-76 1,25 31-114-2,3 0-159-1</inkml:trace>
    </iact:actionData>
  </iact:action>
</iact:actions>
</file>

<file path=ppt/ink/inkAction3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27:54.73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2625">
    <iact:property name="dataType"/>
    <iact:actionData xml:id="d0">
      <inkml:trace xmlns:inkml="http://www.w3.org/2003/InkML" xml:id="stk0" contextRef="#ctx0" brushRef="#br0">23729 3290 134 0,'0'0'208'8,"0"0"-86"0,0 0 31-1,0 0-6-1,0 0-31 3,0 0-23-2,0 0-3 1,0 0 11-1,6 0-1 0,19 0-9 2,11-3-18-1,10-8-15-2,11-2-2 2,14-4-4-1,13-6-7 1,12 1-7-2,12-8 3 3,26 3-4 0,6 0-5-1,17 0 1-2,7 5-5 2,1 6-8 1,12 4 8-1,4 7-1-3,10 5-2 4,19 0-4-2,-2 0-9 1,13-3 0-3,-5-6-4 4,2-6 0-2,-18 8-1 2,-15 1 5-4,-8 6 0 4,-33 0-5-1,-20 0-7 1,-22 0 0-5,-9 11 0 4,-30 1 0 1,-6-1 0-1,-18-5 0-2,-17-3 0 2,-6-3 0 0,-13 2 0-1,-3 1 0 0,0-3 0-1,0 3-79 2,0-1-37 1,0 7-63-3,0-6-89 2,0-3-483 0</inkml:trace>
    </iact:actionData>
  </iact:action>
  <iact:action type="add" startTime="13526">
    <iact:property name="dataType"/>
    <iact:actionData xml:id="d1">
      <inkml:trace xmlns:inkml="http://www.w3.org/2003/InkML" xml:id="stk1" contextRef="#ctx0" brushRef="#br0">29278 3190 273 0,'0'0'143'6,"0"0"-31"3,0 0 1-2,0 0-24-1,0 0 0 2,0 0 22 0,0 0 0 0,29 25-7-2,-29-25-5 2,20 0 10 0,1 0-27 1,9 0-18-4,28 0-26 4,17 0 6-1,23 0-4 0,9-6-2-2,17-11 7 2,13 0-1 1,3 0-12 0,14 0-8-4,-6 6-3 3,16 5 7 0,7 6 0 1,10 0-2-4,16 0-9 3,7 0-6 0,-4 0 2 0,5 0-3-3,9 0 0 4,-24 0 2-1,4 3 2 0,-12 11-8-2,-21-1 9 2,-1-1-9 0,-3-3-4 0,-29-6 8-2,-11-3 2 2,-20 0-10 0,-17 0-2 0,-19 0 0-2,-19 3 0 2,-15 2 0 0,-11-1 0 0,-11-2 0-4,3-2 0 4,-8 3 0 0,0-3 0 1,0 3 0-3,0 0-9 2,0-3-45 0,0 2-17 0,0 1-37-2,-19-3-48 2,-21 0-48 0,20 0-132 1,-12 0-387-2</inkml:trace>
    </iact:actionData>
  </iact:action>
  <iact:action type="add" startTime="22565">
    <iact:property name="dataType"/>
    <iact:actionData xml:id="d2">
      <inkml:trace xmlns:inkml="http://www.w3.org/2003/InkML" xml:id="stk2" contextRef="#ctx0" brushRef="#br1">24442 7573 343 0,'13'-3'160'5,"-13"3"-54"3,0 0-14 1,0 0-66-2,0 0-22-1,0 0 2 4,-7 0 81-4,-19 0-8 2,3 0-10-2,-13 15-1 2,-9 2-5 0,-9 0-14 1,-13-4-15-4,-9 2-5 3,-16-8 3 1,-8 3-8-2,-10-5-2-1,6-5-7 4,4 0-6-3,-3 0-3 1,11 0 1-1,6 0-4 0,10-9 0 1,11 3-3 0,1 4 1-3,21 2-1 3,9 0 1 0,11 0-2 1,19 0 1-3,4 0 0 1,0 0 0 1,4 0 0 1,47 0 3-3,36 0 14 1,23 2-11 1,23 15 1 0,12 0 5-2,15 4 4 2,-5-5 2 1,-9 0-5-2,5-1-4 0,-23-10 1 1,-4-1-3 0,-8-4-1 0,-16 0 1-2,-16 0-1 2,-10 0-1-1,-26 0-5 2,-12-9 6-4,-17 6 2 3,-17 0 7 1,-2 3-4-1,0 0-11-2,-61 0-4 1,-39 0 4 2,-45 0 22-2,-16-2-8-1,-16 0-5 3,-4-3 0 0,17 5-2-1,-3 0 0-1,21 0-6 0,21 0 3 1,15 0-3-3,23 5 0 4,23-1 0-1,24-4-1 0,19 3 0 0,11-3-1-3,10 0-2 3,15 0-5 0,62-5 8 0,41-18 7-2,32 7-3 1,22 4 0 2,-6 7-3-2,-7 5 2 0,-18 0 1 1,-14 0-1 0,-17 0 2-3,-10 5 0 4,-19 0 6 0,-24-2-3-2,-25-3-1 1,-16 4-2-2,-16-2 0 2,0-2-5 0,-20 3-9-1,-57-1 4 0,-31 1 5 1,-39-3 0-1,-8 0 2 2,-8 0-1-3,10 0-1 1,28-3-1 2,20-4 1-2,36 0-1 0,30 6 1 1,27-3 0-1,12 1 0 1,7-6-1-1,75 1 1 1,54-9 3 1,28-3 1-1,17-1-3-3,-1-2 0 3,-22 10 3 0,-22 3 3 0,-48 7 0-3,-24 3 6 4,-31 0 5-1,-25 0-6-2,-8 0-11 2,-21 0-1-1,-58 3-1 1,-43 11 1 1,-26 6 11-3,-11 0-8 2,3-3 8 0,17 3-1 0,28-7-6-1,18-5-2 0,32-5-2 2,38-3-2-3,13 0-4 1,10 0-30 1,29-17-68 0,13-5-4 0,-3 10-125-2,-19 10-184 1</inkml:trace>
    </iact:actionData>
  </iact:action>
  <iact:action type="add" startTime="26093">
    <iact:property name="dataType"/>
    <iact:actionData xml:id="d3">
      <inkml:trace xmlns:inkml="http://www.w3.org/2003/InkML" xml:id="stk3" contextRef="#ctx0" brushRef="#br1">20993 9976 305 0,'0'0'328'8,"0"0"-125"-1,0 0-61 2,0 0-35-4,0 0-23 4,0 0-10-2,0 0 3 1,-8 0-18-1,-32 0-1 0,-24 0 15 1,-13 0-10 1,-7 3-11-4,-6 5-21 4,3-2-10-2,9-1-4 1,11 1-9 0,11-3-4-1,22 1-1 0,16-4-3 3,13 0-1-6,5 0-5 4,0-13-12 0,36-23-16 0,12-1-16-2,13 14-67 2,4 16-28 0,-11 7-40 0,-37 0-144-1</inkml:trace>
    </iact:actionData>
  </iact:action>
  <iact:action type="add" startTime="26597">
    <iact:property name="dataType"/>
    <iact:actionData xml:id="d4">
      <inkml:trace xmlns:inkml="http://www.w3.org/2003/InkML" xml:id="stk4" contextRef="#ctx0" brushRef="#br1">21988 10032 372 0,'0'0'147'6,"0"0"19"1,0 0-30 1,0 0-38 0,0 0-14-2,0 0 0 2,34 0 4 0,-72 0 0 0,-34 0 36-1,-13 9-50 1,-10 2-25 0,3 0-13 0,-5-1-16-3,5-6-16 3,15-4-4 0,13 0 0 0,19 0-5-2,19 0-15 2,13-4-46 1,13-11-58-2,0 5-62 1,0 10-201-2</inkml:trace>
    </iact:actionData>
  </iact:action>
  <iact:action type="add" startTime="27490">
    <iact:property name="dataType"/>
    <iact:actionData xml:id="d5">
      <inkml:trace xmlns:inkml="http://www.w3.org/2003/InkML" xml:id="stk5" contextRef="#ctx0" brushRef="#br1">21133 8259 458 0,'0'0'213'6,"0"0"-86"2,0 0-37-1,0 0-32 1,0 0-18 0,0 0 0-2,0 0-2 2,-48-62 13-1,28 62-5 1,-13 0-2-2,5 0-7 3,5 3-3-2,-10 14-6 2,9 5-1-3,-9-2-2 1,10 5-4 1,-2 0-6 1,-1-2-5-4,-3 2-6 3,4-5-4 1,8 3 1-1,-2-1 1-2,3-3 0 1,5 7-1 1,-5 2 4 2,3 0 2-6,4 1 0 5,-5-1-4-1,5-9 0 0,0-1-2-2,2-1 2 2,7-2 0 0,0 0 0 0,0-1 6-2,0-1-1 1,0 11 6 1,0 1-5 0,0 8-1-1,0-2-1 1,16-2-1 0,-7-1-1 0,6-4-1-2,-1-1 1 1,-1-1-3 2,4-2 4-2,6 0-1 0,6 0-2 1,-4-1 2-1,2 1 3 1,2-6-4-2,-5 1-1 3,0-4 0-2,12-6 0 2,-12 4 3-3,12-7-5 2,-12-2 1 1,8 0 0-2,-7 0-1-1,8 0-1 1,-5 0 3 1,8-7 2 1,-8-10-2-3,4 4 0 2,-8-4 0 0,-1-5-1-1,14 0-2 0,-13-5 1 1,11-5-1 0,-7-2 1 1,2 1 0-4,-7 1-1 3,-2 2 0 0,-6 1 0 0,-4 4 0-2,2-2 0 1,-12 0-1 2,-1 6 0-1,0-5 0-2,0 3 1 2,0 4 0 0,0-1-1-1,-7-3-1 0,-26-1 2 0,-11-5 1 3,-10 4 0-3,-2-2 0-1,5 9-1 2,-5 1 0-1,8 5 3 1,-2 7-2-2,10 0 0 2,4 2 0 1,8-1 0-1,1 3-1-3,2-3 0 3,2 2 0 0,5 2-1 0,-2 0-1-1,10 0-2 1,-7 0-8 0,5 0-31-1,3 11-31 0,-2 2-52 1,11-10-111 1,0 1-463-2</inkml:trace>
    </iact:actionData>
  </iact:action>
  <iact:action type="add" startTime="29941">
    <iact:property name="dataType"/>
    <iact:actionData xml:id="d6">
      <inkml:trace xmlns:inkml="http://www.w3.org/2003/InkML" xml:id="stk6" contextRef="#ctx0" brushRef="#br1">24914 9621 47 0,'0'0'110'7,"0"0"-52"1,0 0-4-2,0 0-6 3,0 0 17-2,0 0 15 2,0 0-12-3,2 32 1 1,-2-24-2 1,0 3 5 0,-20-2-9-1,-16 2-10 0,-12 0 14 1,-27 1-12 0,-22-2-24-1,-21 5-7 0,-14-1-7 4,-24 3-9-5,-21-1 1 2,3 1-6-1,7 3 3 2,22-3-6-3,25 0 1 1,30 0-1 2,26-4 0-2,37-1-1 2,11-2 1-4,16-3 5 1,16 1-5 2,65 7-12 0,42-1 12-1,45-2 7 0,29-11-7 2,21-1 1-2,-1 0 2 0,-30-1 4 1,-32-8 3 0,-34 6 10 0,-55 3 4-2,-28 0 2 2,-23 0-6 0,-15 0-17 0,-27 0-3-2,-62 0 0 2,-48 0 9 0,-31 0-6 0,-16 0-2-2,-13 0 0 1,11 0-1 2,20 0 0-2,38 0 0-1,28 0 1 4,44 5-1-3,29-5-4 1,27 0-4-1,16 0 6 0,69-2-12 1,51-21 14-1,29-9 0 0,15-1 0 1,1 5 3 0,-25 0-1 0,-35 9 0-2,-50 7 2 2,-38 7 6-1,-33 5 1 2,-4 0-11-3,-89 9-4 1,-27 16 4 2,-41-3 2-2,-13-7-1-1,6-5 2 2,1-1 0 1,31-1-1-2,34 1-2 0,46-5 0 0,36 0 0 2,20-4 2-2,56 0 10 0,61 0 5 1,52-4-13-1,31-17-2 1,20-5-2-1,-19-2 5 1,-19 6 1-1,-42 4-1 2,-43 7 10-3,-53 9 3 1,-31 2 4 2,-13 0-22-2,-61 0-2 0,-55 7 2 1,-45 17 10-1,-16 1-9 1,-4-3 1-1,13 3-2 1,17 4 1 1,45-4-1-2,32-2 0-1,51-6 2 2,23-3-2 0,64-4 16-1,72 0-10-1,48-5-6 3,30-5 10-1,4 0-9 0,-26 0 3-2,-26 0-2 2,-54-3 5 0,-39-3 0-1,-47 6 7 0,-26 0-12 1,-6 0-2 0,-91 0-11 0,-48 0 11-1,-52 0 12 0,-24 9-9 1,-12-1 1 0,24 1 0-2,37 2-1 2,59-3 0 0,53-5-3 0,50 0 0-2,25-3 16 2,95 0 17 0,61 0-17-1,46 0-13-1,11 0 0 2,-12 0 1 1,-47-6-3-2,-40 6 1 0,-62 0-2 0,-34 0-1 2,-33 0 0-1,-20 0-13-2,-76 0 0 1,-41 0 14 2,-27 9 0-2,-17 2-14-1,-14-3-21 4,11 0-68-3,122-3-64 1,11-3-130-2</inkml:trace>
    </iact:actionData>
  </iact:action>
  <iact:action type="add" startTime="33338">
    <iact:property name="dataType"/>
    <iact:actionData xml:id="d7">
      <inkml:trace xmlns:inkml="http://www.w3.org/2003/InkML" xml:id="stk7" contextRef="#ctx0" brushRef="#br1">23809 8484 39 0,'0'0'457'6,"0"0"-299"3,0 0-32-2,0 0-58 1,0 0-24-2,0 0-4 2,0 0 1 1,0 14 1-2,0-14-6 0,0 0-3 0,0 0-14 1,-13 0-7 0,-3-3 4 0,-6-21 15-2,-4-2-11 2,3-9-2 1,-13-3 0-4,11-2-3 4,-8-1-3-2,5 1 10 1,-8 9-3-2,0 3-5 3,-5 8 0-2,-5 3-2 3,-11 7 5-4,-4 3-5 0,2 2-2 2,1 5-4 1,-6 0 1-2,3 0 0 0,-1 0 4 0,1 0 5 2,2 13-6-3,2-1-2 1,16 0-5 2,5-5 0-2,12-4-3-1,0-3 1 3,8 0-1-2,-1 0 0 2,4 0-1-3,3-22 1 2,6-15 0-1,-8-8 1 2,10-4 0-3,0 0 0 1,-9-1-1 2,6-1 1-1,0-3-1-2,-3 4 0 2,0-7 1 0,7 5-1 0,1 7 0-2,0 2 0 2,-3 6 0-1,0 4-1 3,-7 1 1-5,7 5 2 3,3 7-2-1,-4 9 1 2,4 8-1-3,-3 3 0 3,3-3 1-2,0 3-1 2,0-3 0-2,0-2 0-2,0 3 0 4,0-4 0-1,-6 6-1-2,-1 0 1 1,2 0-3 2,-13 16 3-1,-4 24 7-1,-7 1-3-1,6-1-3 3,2-6 0-1,-2-12 0-2,16-5-1 1,-6-11 0 1,13-6-1 1,0 0 0-3,0 0-3 2,0-23 3-1,0-18 1 2,17-1 2-3,2-2-2 1,4 8 1 2,-1 6 0-1,-3 2 2-2,-2 0 0 2,4 9-2 0,-14 1 0-1,4 9 0 2,-9 6 2-3,5 3 4 1,2 0 20 2,1 0 4-2,6 15 2 0,6 19-13 0,1 11-1 2,10-1 4-4,-13 6 7 4,8-5-3 0,4-2-7-1,-5-6-8-3,-3-9-7 2,-8-14-3 1,-3-9-1 1,-12-2 0-3,-1-3-1 1,0 0-4 1,0 0-4 1,0 0-19-1,0 0-13-2,0 0-36 2,0 0-33 0,0 0-98-2,-1 0-239 2</inkml:trace>
    </iact:actionData>
  </iact:action>
</iact:actions>
</file>

<file path=ppt/ink/inkAction3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29:34.9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act:action type="add" startTime="3503">
    <iact:property name="dataType"/>
    <iact:actionData xml:id="d0">
      <inkml:trace xmlns:inkml="http://www.w3.org/2003/InkML" xml:id="stk0" contextRef="#ctx0" brushRef="#br0">16506 3394 377 0,'0'0'270'8,"0"0"-106"-2,0 0-14 2,0 0-36 0,0 0-27 0,0 0-20 0,0 0 4-3,28-3-14 4,-28 3-11-2,-5 0-2 1,-34 0 1-1,-17 0 4 1,-9 0-1 0,-18 0-1-1,-11 3-3 0,-2 2-8 1,-8 1-8 2,2-3-4-4,-8-3-4 0,0 0-1 2,-6 0-4 1,4 0 1-2,-1 0 15-1,4 0-13 2,-4 9-5 1,-4-4 1-2,-6 1-3-2,-5 1 0 4,8-7-7-2,7 1-4 1,11-1-1-1,27 0 1 0,17 0 0 2,17 0 0-1,15 0 0-2,9 0 0 2,11 0 0 1,-4 0 1-2,7 0-1-1,-1 0 0 2,4 0 2 0,-3 0-3 1,1 0 2-4,-9 0-2 3,9 3 1 0,-8 6-2 0,-3-1 1-3,-6 3 0 4,2 1-3-1,-3-4-11-3,1-3-3 4,-1 2-13-1,8-2 16 1,-4-2 8-2,3 6-1-1,9-1 8 2,-4 12 1 0,-3 10 2 0,9 11-1-2,-3 6-1 2,-3 3 0 0,8 6 2 0,-3-2-2-2,3 7 1 2,0 4-1 0,0 2 3 0,0 17-4-3,0 17 6 4,0 18 1-2,0 16-4 2,0 11 4-3,0 12-2 2,0 10-2 0,0 7-1 0,-3 7 0-2,3 3 0 2,-7 0 0 0,6-7-1-2,-11-10 1 2,9-10-2 0,-1-3 1 0,-6-10 0-3,4-4-1 4,-4-7 0-1,3-13 0 0,2-8 0 0,2-11 1-2,3-12-1 3,0-17 1-2,0-17-1 1,0-17 0-2,0-14 0 2,0-10 3 0,0-8-2 1,5-1 0-4,2 3-1 4,2 5 1-2,-2 8-1-1,-4 6 0 2,-2-3-1 0,-1-1-1 0,0-8 2 0,0-7 0-3,0-6-2 4,0-3 2-1,9 0 0 0,10 0 0-3,5 0-2 4,17-7 2-1,5-9 0-2,12-1 1 2,9 0 0-1,6 5 2 1,-2 2-3 1,0-1 1-3,13 5 1 3,14 3 2-2,4 3-1-1,18 0-2 2,10 0-1 0,1 0-1-1,20 0 0 2,-4-10-2-3,6-14 3 1,-8-9-2 3,-18-2 2-3,2 4 0-2,-4 6 1 4,0 6-1-1,-5 6 2 0,0 0 0-2,-7-1-2 2,-24 4 1 0,-10-2 0-1,-29 0-1 0,-20 2 0 1,-7 4 0 0,-10 2 0 0,-11-1-2-2,-2 5 2 2,0-2-1 0,3-4 0 1,-3 6 1-4,4-3-2 3,3-1 2 0,-5-11-1-2,-2-11-2 1,0-10 0 2,0-14 2-1,0-18-1-2,0-14 2 2,0-16-1 0,0-23 1 0,0-22 0 0,0-12 0-2,3-19 0 3,20-8-1-2,-9-15 1-1,-4-9 0 2,4-5 0 0,-12-2-1 1,0 2 1-2,-2 11-1-1,0 12 1 1,0 10-2 2,0 11-1-3,-2 6 3 1,-21 15-3 2,6 23 0-1,-6 10-4-2,7 16 1 2,11 9 1 0,-2 13 5 0,1 15-6-2,6 17 2 2,0 13 2 0,0 13 1 0,0 4 0-2,0 3 2 2,0 4-2 0,0 6 2 0,0-1-1-1,0 1 0-1,0 0-2 2,-13 0 2 2,-17 0 1-5,2 0-1 2,-20 0 0 2,-12 1 1-1,-4 16 1-3,-20 3 1 4,-11 4-1-1,-5-4 5 0,-2-1-4-2,-7-8 4 2,-7-11-3 0,-2 0 1 0,-5 0 2-2,-1-11-3 2,-10-9 1 0,10 8 2 0,0 12-1-2,-6 0-2 2,10 0 2 0,-4 23 0 0,20 8-4-2,7-3-2 1,10 1 0 2,13-1-1-1,7 2 0-2,4 6 0 2,12-4 1 0,7-2 0 0,11-8-1-2,10-4 1 3,5-4 0-1,2-6 0-1,9 1-2 1,-9-4 2-2,9 1-1 2,-13 5 1-1,4 0-2 2,-2 4 1-3,-5 2 0 2,6 2 1 0,1 3-2 0,3 3 2-3,0-1-3 4,8 1-1-2,-8-4 3 2,10 2-2-3,-1 8 0 2,4 3 2 0,0 13-1-1,0 12 2 0,0 7 0 2,0 6 0-2,0 2 0-1,0-7 0 2,0 6 0 0,0 5 0-1,0 10 0 0,-4 10 1 1,-8 14 0 0,9 9-2 0,2 15 2-2,-12 7-1 1,10 9 1 1,-10-1-1 0,6 4 0-1,-1-3 1 0,-2 0-1 2,-6-6-1-1,6-6 1 0,-3-11 0-1,6-1-1 1,-3-14 1-2,7-8 1 1,-4-7-1 0,4-13 0 2,3-12 0 0,0-7 0-4,0-10 1 3,0-9-1 0,0-6 0 1,0-9 1-2,0-9-1-1,0-4 0 2,3-7 1-1,4 4 1 2,3 5-2-3,-4 5-2 2,-5-7 2 0,11-5 0-2,-11-10 0 2,-1-1-1 0,3-4 1 0,7 0-2-2,6 0 1 2,6 0 1 0,10 0 0 0,-2 0 0-2,8 3 2 2,3-3-2 0,11 0 0-1,11 0 0 0,14 0 0 1,23-23 0-1,18 1 1 1,9 5-1-1,4 2 3 1,-4 7-3 1,-2 2 0-3,4 1-1 0,3-1 1 3,4 4-3-1,5-10 3 0,4 2 0-2,7-3 0 2,-4-1 1 0,-3 4-1 0,7-2 2-3,-14-3-2 4,-14 8 3-1,-21-4-3 2,-22 2 2-6,-21 1-2 4,-17 1-1 0,-9-3 1 0,-11 1 0-2,-6 3-2 2,-4-1 2 0,-10 3 0 1,2 4-1-4,-5-3 1 3,0 3-3 0,0-5 1-1,0-7-2 0,0-4 1 1,0-6 2 0,-16-6 1 0,-2-6-1-2,11-9 2 2,-6-2-2 0,13-8 2 0,0-6-1 0,0-4 1-3,0-6-2 4,0-8 2-2,10 5-1 0,-4-4 1 1,7-6-1 0,-12-13 0 0,2-31-1-2,4-37 1 2,-1-48 0 1,4-50 0-2,-8-43-2-1,-2-14 1 2,0 0 1 0,-2 32 0 0,-25 39 0-2,-9 39-3 2,-1 39-1 0,10 43-34 0,-5 45-63 0,7 43-58-2,18 44-71 2,-2 50-171-1</inkml:trace>
    </iact:actionData>
  </iact:action>
  <iact:action type="add" startTime="6895">
    <iact:property name="dataType"/>
    <iact:actionData xml:id="d1">
      <inkml:trace xmlns:inkml="http://www.w3.org/2003/InkML" xml:id="stk1" contextRef="#ctx0" brushRef="#br0">13935 7620 329 0,'0'0'212'8,"0"0"-115"-2,0 0 47 1,0 0-58 2,0 0-28-2,0 0-9 0,0 0-7 0,-113-119 15 2,81 107-4-1,1 7-7-3,-9 5-10 4,-4 0-3-2,-6 0-3 2,-10 1-4-3,9 15-7 1,-5-5-8 2,-1-2-2-1,14-4-5-2,2 0 3 1,5 3 1 2,-2 1 2-1,11 2 1-2,-5 0-2 2,0-3 2 0,0 7-4 0,-1-4-3-1,5 0-1 0,-11 4-2 0,12-1-1 2,-4 8 3-3,1 0-1 2,1 1 1 0,1-1-2 0,-1 4 3-2,5-2-2 2,-3 8 1 0,3 4 1 1,-5 4 0-4,8 2 8 3,1 7-6 0,0-4 0 0,1 9 6-2,-3 1 17 2,3-6-18 0,-1 3-8 0,0-5-2-2,0 1 5 2,-1-3 6 1,2-3-9-2,2 3-1-1,10 2-1 2,-9 5 2 0,9 2 0-1,-6 3 11 2,8-3-3-3,2-3-6 1,0-1-2 3,-4-1 1-5,7 3 0 2,0 2 0 2,0 3 1-1,0 7 7-2,0 6-1 2,0 6-5 0,0 6-2-1,0-15-1 0,0-9-1 0,0-6 2 1,0-13 0 1,0-1-3-3,0-4 2 2,0 0 2 0,18 6 3-1,15-1 0-1,-6 4 2 2,10 2 2 1,2 0-4 0,1 0-2-4,4 0-2 2,-1-4-2 2,11-7 2-1,-9-6 0-2,11-6-1 2,1-1 1 0,2-2-1 0,-2-2-2-1,4 3 2 0,1-5 2 1,-1 2 4 0,4-2 2-2,-5 0-6 2,1-5 1 0,-15-1-4 0,8 0 1-2,-11-3-2 2,-7-4 1 0,5-2-2 0,0 0 0-2,1 0 1 1,-2 0 0 2,1 0 1-2,-4-17-2 0,0-2-1 1,-1-1 1 0,-3 3 1 0,5 2 0-2,-2 2-1 2,0-4 1 0,-5 0 0 0,2 0-2-2,3-6 1 2,-8 1 0 0,5-8-1 0,4-4 1-2,-7-8-1 2,11-12 1 0,-4-5-1 0,2-5 1-3,-2-4 0 4,-8 9 2-1,3 8-3 0,-8 6 2-2,-5-4-2 2,4-5 1 0,-5-8-2 0,2-15 2-2,-4-7 0 2,1-2-2 1,-4-4 2-2,2 0 0-1,-1 6-1 2,-9-1 1 0,-5 3-1-1,0 5 0-1,0-5 1 2,0 1 0 1,0-1 0 0,0-8-1-4,-8-6 1 3,-8-3 0 1,-7 5 0-2,-7 0 0-1,7 12 0 2,-11 9 0 0,7 14-2-1,-1 9 2 0,-8 11 0 1,0-1-1 0,-5 5 0 0,-2-2-2-2,-11 0 6 2,5-3-4 0,-5-1 1-1,-7-3-2 0,0 0 2 1,-1 2 2 0,-2 5-2 1,3 4 0-4,5 8-1 2,2 8 3 2,8 8-1-1,2 9-1-2,4 0 1 2,-1 0 0 0,2 0 1 0,1 0-1-2,2 11-1 2,-3-2 2 0,-2-3-1 0,5 2 1-2,4 1-2 1,-8 4 1 1,0 2-1 1,0-2 2-4,-9 4-2 4,12 0 1-1,-3 3-1 0,9 7 1-2,-5 4-1 1,3 4 1 2,5 5 2-1,1 9-3-2,-7 3 1 2,1 3-1-1,7 1 1 2,-2-2-1-2,-2-4 0 0,7 4 0 1,0 2 0 0,-6 3 0-2,4 9 0 2,6-1 0 0,-6 8 1 1,5 0-1-4,1-1 1 3,2 0-1 0,1-6 1 0,7-3-1-2,-7 1 1 1,-3 3 0 1,2-3-1 0,3 7 0-2,1 6 0 3,-3-3 0-1,-2 3 1 0,5-4 0-2,-1 4-1 3,-2 1 0-2,10-11 0 0,2-1 2-1,4-12-1 3,0 3 2-1,0-2-1 0,4 7 1-2,12 0-3 2,-2 1 2 0,2-1-1 0,2-2 1-3,-2 2 1 3,0 2-2 1,-2-9 0-1,6-8 0-2,-2-10 1 2,5-4-1 0,10-5 0 0,6-1-1-2,5-4 1 2,17 4-1 0,11-1 0 0,1-1 1-2,2 1 1 2,-2-2 2 0,-8-9 0 0,-4-1 2-2,5-7-4 2,8-4-1 0,9-2-1 1,-2-3 2-4,-1 0-2 3,0 0 2 1,-2 0-2-2,-6 0 2-1,-11-13-2 2,6-7 0 0,-6-3 0 0,-9-3 2-2,-4 7-3 2,-9-7 1 0,1-2 0-1,-2-2 1-1,-2-7 0 2,4-3-2 0,0-5 3 2,-8-2-2-5,7-1 0 3,2-6-1 0,-5-1 1 0,5-9 1-2,-1-5-1 1,-1 2 0 2,-8-7 0-1,-1 2 0-2,-10-9-1 2,-8-3 0-1,-3-5 0 2,-6 3 1-3,-3 2 0 1,0 2-2 2,0 6 2-1,0 3 0-2,0 8 1 1,0 3-1 2,-12 4 0-1,0-2 0-2,-8-4 0 4,13-3-1-4,-6-4 2 2,-3-3-2-2,9 2 1 1,-6-2 0 2,8 0-1-1,-11 2 1-2,8 1-2 2,-8 6 4 0,-3-3-4 0,-1 6 2-1,-1 6 0 0,1 2-1 2,0 3 1-2,-5 1 0-1,-4-1 0 1,2 6-1 3,-2 4 1-3,-5 1 0-1,-3 7 0 2,-3 7 0 0,-3 3 0 0,-2 4-2-2,-7 5 3 1,7-1-1 2,-10 7 1-1,-3 6-1-2,-5 2 0 2,0 0 0 0,-3 0 0 0,-3 10 1-1,5 15-1 0,-3 2 0 2,7 0 0-2,-7 0 1-1,13 3-1 2,2 1 1 0,-5-4 0 0,17-1-1-2,-4 5 0 2,4-1 1 0,2 11-1 0,-4 4 0-2,4 5 1 1,8 6-1 1,-3-3 1 0,-4-2-1-2,10-3 0 3,-5-9 0-2,12 3 0 2,-5 1 1-3,2 3-1 2,3 7 0 0,-9-1 1 0,5 7-2-2,4 3 2 2,-2 3-1 0,3 6 0-1,-1 8 0-1,10 2 0 3,-3 4 0-2,-4 6 1 2,-2 2-1-3,1 8 0 1,7 0 0 3,-8 1 1-3,-1 1 0 0,4-2-2 0,-2-2 2 0,11-5-1 1,4-13 1-1,3-14-1 1,0-3 0 0,0-2 1 0,0-3 0-2,23 0 0 2,5-3-1 0,12 0 0 0,4-2-1-2,12-2 1 2,4 1 0 0,5-3 0 1,21-6 1-4,1-7-1 3,13-9 0 0,1-16 0 0,6-12-1-2,9 0 1 2,6-8 0 0,-2-24 1 1,9 4 0-3,-8 6 0 1,-13 10 3 1,-10 3-1 1,-19 1 4-5,-11-12-1 5,8-16-2-1,-11-23-3 0,6-26-1-3,-10-23 0 4,-13-28 0-1,-8-24-1 1,-8-17 1-4,-7-8-1 2,-9-6-1 2,-12 4 1-1,-1 14-5-2,-3 25-12 2,0 34-26 0,-4 30-45 0,-35 37-51-1,21 47-73 0,-5 8-102 1</inkml:trace>
    </iact:actionData>
  </iact:action>
</iact:actions>
</file>

<file path=ppt/ink/inkAction3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32:31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5895">
    <iact:property name="dataType"/>
    <iact:actionData xml:id="d0">
      <inkml:trace xmlns:inkml="http://www.w3.org/2003/InkML" xml:id="stk0" contextRef="#ctx0" brushRef="#br0">3127 14459 532 0,'0'0'389'6,"0"0"-258"1,0 0 0 2,0 0-5-2,0 0-50-1,0 0-24 2,0 0 0 0,136-53 1 0,-39 5 1 0,18-6 2-2,23-7-8 2,-2 1-5 0,0 6-13 0,-24 9 2-2,-15 15-5 2,-36 8-5 1,-19 6-4-4,-25 11 2 3,-17 3-10 0,0 2-10 0,0 0 0 1,-17-13-14-4,-50-17-5 3,-37-14 18 0,-37-25 0 0,-23-8 1-1,3-5-1 1,1 1 1 0,23 10 0 0,24 19 2-3,25 15-2 4,36 17-2-1,24 15-4-3,18 2-2 4,10 3 8-1,0 0 3 0,0 13 4 0,0 46 9-2,22 35-9 2,17 22-2-1,22 25-3-1,-2 9 0 2,8-4 0 1,-3-3-1-1,-5-7 0 0,-2-18 0-1,-10-24 0-1,-19-23-1 3,-11-32 4-1,-2-22-4-2,-11-17 0 1,14-20-6 2,13-63-15-2,17-42 20 0,9-48-1 0,-6-33 2 2,-14-10-1-2,-15 11 0 0,-9 36 0 0,-9 51 1 2,-4 47 0-1,0 32 0-3,0 29 0 4,0 10-2-2,-3 10-2 2,-44 55 4-3,-26 42 12 1,-11 37 5 1,6 15 11 1,2 8-11-3,11-17-9 2,3-17-5-1,8-26-3 1,6-29-1-2,17-21-13 3,13-24-30-2,18-19-53 1,0-14-67-1,29 0-85 1,12-10-373 0</inkml:trace>
    </iact:actionData>
  </iact:action>
  <iact:action type="add" startTime="17253">
    <iact:property name="dataType"/>
    <iact:actionData xml:id="d1">
      <inkml:trace xmlns:inkml="http://www.w3.org/2003/InkML" xml:id="stk1" contextRef="#ctx0" brushRef="#br0">19676 14869 347 0,'0'0'385'5,"0"0"-196"3,0 0-82 0,0 0-19 0,0 0-24-1,0 0-9 0,0 0-9 2,367-309-4-2,-268 229-8 0,14-1-7 1,-3 3 7-1,-10 10-1-1,-6 13 0 2,-26 16-2 0,-16 13 7 0,-20 9-10-2,-13 8-11 2,-9 4-10 0,-10 5-7 1,0-5-3-4,-33-8-15 3,-31-9 16 0,-36-8 2 0,-20-10 5-2,-2-8-2 3,-14-2-2-2,0-4-1 1,4 0 4 0,-2 13-4-2,30 7-1 3,23 12 1-1,29 10-5-2,34 10 3 2,18 2 2 0,0 0 5 0,13 8 12-2,32 48 38 2,32 25-41 0,0 23 10-1,5 17 15 3,0 6-15-6,-6 2 3 5,-12-5-5-2,-7-15-2 0,-14-8-8 0,-9-13 0 1,-14-23-7 1,-14-21-4-1,-5-19 6-3,-1-15-5 3,0-8-2 1,0-2-3-2,0-32-14-1,13-65 3 3,7-53 9-1,2-49 5-3,3-28-2 3,-8-15-3 1,2 9 4-1,-2 30 0-2,-11 51 1 1,-1 54 0 2,5 44 0-2,-7 36 1-1,-3 14-1 2,0 4 7 0,0 34-5 0,-41 54 8 0,-15 38 11-2,-5 37-1 3,1 22 1-2,-4 14-5 1,4-3 0-2,0-18-5 2,1-27-7 0,1-26-2-2,14-30-2 3,8-24 0-1,13-27-5 0,5-19-10-2,18-13-17 1,0-10-17 2,0-2-17-2,5 0-28-1,28-2-72 3,-26-23-66-2,2-4-209 2</inkml:trace>
    </iact:actionData>
  </iact:action>
  <iact:action type="add" startTime="21386">
    <iact:property name="dataType"/>
    <iact:actionData xml:id="d2">
      <inkml:trace xmlns:inkml="http://www.w3.org/2003/InkML" xml:id="stk2" contextRef="#ctx0" brushRef="#br1">2563 17437 561 0,'0'0'260'5,"0"0"-95"2,0 0-26 1,0 0-41 0,0 0-2-2,0 0-21 3,-11 26-15-2,11-26-9 1,29 0-5-2,21 0-11 2,17-5 5 0,23-35 0 0,24-16 0-2,26-11-11 2,12-15 1 1,6-2-2 0,-3 5-8-5,-20 20-1 5,-21 17 4-1,-17 13 8-1,-20 13-8-1,-13 0 2 3,-21 9-8-1,-14 7-3-1,-13 0-2-1,-11 0-4 2,-5 0 3 0,0 0-7 1,0 0-1 0,0 0-3-4,0 0-4 3,-31-8-4-1,-40-22 3-1,-52-22 4 3,-26-27 1-1,-17-14 0 0,-6-13-1-2,8 2-1 2,15 12-5 0,20 12 4 0,35 27-3-3,27 19-6 4,36 18 2-1,18 12 0 0,13 4 10-3,0 0 1 3,0 0 4 0,0 20 4 1,0 53 1-4,3 36-10 3,18 27 4 0,5 22-1 0,4 13-1-1,3 8 1 1,-2 1 0 0,10-14-1 0,-1-20 0-2,-8-21 1 2,-4-28 3 0,-8-26 0 0,0-26-2-3,-7-31 2 3,-6-14-5 1,20 0-1-1,16-62-19-3,16-34 17 4,14-39-2-2,-1-36 4 2,-3-36-2-3,-10-25 2 1,0-7 0 2,-18 21-1-2,-3 43 1 0,-17 46-2 0,-8 47 2 2,-4 45 0-1,-3 24 0-3,-6 13 0 3,0 22 7 0,-31 67 7 1,-35 50-9-4,-24 43 8 4,-17 22 5-1,-8 6-2 1,-4-10-16-4,3-20 0 3,11-32 0-1,13-35 0 1,23-31 0-1,25-37 0 0,27-26 0 2,17-19 0-2,0 0 0 0,21-43-45 1,32-12 5 0,13-9-54 0,5 19-70-3,-34 26-82 3,-7 18-202 1</inkml:trace>
    </iact:actionData>
  </iact:action>
  <iact:action type="add" startTime="22855">
    <iact:property name="dataType"/>
    <iact:actionData xml:id="d3">
      <inkml:trace xmlns:inkml="http://www.w3.org/2003/InkML" xml:id="stk3" contextRef="#ctx0" brushRef="#br1">19902 17817 481 0,'0'0'182'6,"0"0"-29"1,0 0-26 2,0 0-27-2,0 0-16-1,0 0-13 3,0 0-12-2,41-54 23 1,17-4-9-2,22-13-30 2,20-11-9 0,14-7-7 1,12-4-1-4,12-10-3 3,-18 9 1 0,-11 13-7 0,-10 16 12 0,-28 24 9 1,-25 9-10-2,-10 15-8 1,-31 12-2-2,-5 5-7 1,0 0-11 0,0 0 0 2,-45 0-15-4,-51-8 13 4,-21-12 2-1,-24-9 5 0,-7-3-3-2,-1-12-1 2,5 2 1 0,7-3-1-1,14 4 1-1,21 1-2 3,15 5 0-1,31 13 0-1,22 10-1 0,30 7 1 0,4 3 0 2,0 2 6-1,0 0 5-2,14 0 10 2,30 45 16 1,23 28-18-2,9 23 2-2,6 33-7 3,-3 13 1 0,-2 4-2 1,-13-5-5-3,-5-8 2 2,-2-7-1-1,-14-10-6 2,-5-15 3-3,-15-29-2 2,-5-28-1 1,-13-25 6-3,-3-18-3 1,7-1-6 1,-5 0-1 0,12-20-9 0,10-57-6-2,14-38 14 2,5-46-2-1,5-32-1 2,-11-26 1-4,-7-11 3 4,-3 11-2-2,-18 29 3 1,1 50-1-2,1 45 1 3,-6 42 0-1,-4 30 1 0,-3 23-1-3,0 0 3 4,-10 40-3 0,-42 54 1-3,-25 39 10 0,-7 32-1 2,-2 15 3 0,-12 1-1 0,4-9-10-2,7-14 4 3,3-14-1-1,11-20-3 0,12-23 0-3,8-26-2 4,22-26-2-2,11-24 0-1,17-20-1 2,3-5-6 0,0 0-15 2,0 0-27-4,14-10-27 1,20-20-20 1,-13 0-60 0,-19 19-29-1,-2 5-130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2:15.5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221">
    <iact:property name="dataType"/>
    <iact:actionData xml:id="d0">
      <inkml:trace xmlns:inkml="http://www.w3.org/2003/InkML" xml:id="stk0" contextRef="#ctx0" brushRef="#br0">12972 12089 289 0,'10'-8'138'7,"-10"6"-20"-1,0 2 46 3,0 0-44-2,0 0-4 1,0 0-13-2,-23 0-17 3,-25 34-16-2,-11 4-11 5,-11 16-5-9,-6 13-15 4,-6 3-10 3,-2 10-15-3,2-11-8 1,5-7-6-3,6-9 0 3,10-20-1 1,20-6-5-4,17-16-13 4,15-11-30-1,9 0-35-2,0-11-20 2,20-34-5-1,5 16-72 2,8 9-257-2</inkml:trace>
    </iact:actionData>
  </iact:action>
  <iact:action type="add" startTime="3590">
    <iact:property name="dataType"/>
    <iact:actionData xml:id="d1">
      <inkml:trace xmlns:inkml="http://www.w3.org/2003/InkML" xml:id="stk1" contextRef="#ctx0" brushRef="#br0">13072 12293 683 0,'0'0'189'4,"0"0"-104"4,0 0 29 0,0 0-43 0,0 0-28-2,0 0-12 2,-361 294-21 0,292-243-6 0,18-3-4-2,0-4-10 2,11-5-80 0,37-33-123 1,0-3-416-3</inkml:trace>
    </iact:actionData>
  </iact:action>
  <iact:action type="add" startTime="4444">
    <iact:property name="dataType"/>
    <iact:actionData xml:id="d2">
      <inkml:trace xmlns:inkml="http://www.w3.org/2003/InkML" xml:id="stk2" contextRef="#ctx0" brushRef="#br0">16306 14992 248 0,'0'0'221'6,"0"0"-43"1,0 0-29 0,0 0-24 1,0 0-58 1,0 0-12-1,0 0 11-3,-130 70-14 3,50-27-12 0,-8 5-4 0,-5 5-8-2,9 0-12 2,3-1-8 0,18-3-4-2,7-9-4 2,15-10-6 1,18-16-37-2,10-14-37 0,13 0-59 1,0 0-50 0,13-14-71-1,10-2-31 2</inkml:trace>
    </iact:actionData>
  </iact:action>
  <iact:action type="add" startTime="4782">
    <iact:property name="dataType"/>
    <iact:actionData xml:id="d3">
      <inkml:trace xmlns:inkml="http://www.w3.org/2003/InkML" xml:id="stk3" contextRef="#ctx0" brushRef="#br0">16511 15172 445 0,'0'0'267'6,"0"0"-167"0,0 0-17 3,0 0-12-1,0 0-32 0,0 0-13-2,-567 287-2 1,457-223-13 1,23 1-5-2,10-14-6 2,29-12-14 1,9-11-45-2,39-28-72 0,0 0-199 0</inkml:trace>
    </iact:actionData>
  </iact:action>
  <iact:action type="add" startTime="11547">
    <iact:property name="dataType"/>
    <iact:actionData xml:id="d4">
      <inkml:trace xmlns:inkml="http://www.w3.org/2003/InkML" xml:id="stk4" contextRef="#ctx0" brushRef="#br1">19362 12801 450 0,'0'0'332'8,"0"0"-170"-2,0 0-78 1,0 0-2 1,0 0-25 0,0 0-4-2,20-6 25 3,-20 6-21-1,-29 6-4-1,-23 11-8 0,-9 3-6 0,-11-2-10 2,-13 2-11-2,-6-8-14-1,-9-4-2 2,0-4-2 0,7-4 0-1,12 0-1 1,17 0-1 0,8 0 0 0,23 0 0 1,18 0 0-4,2 0 2 3,13 0 0 0,0 0 0-2,0 0 1 2,0 0 0 0,0 0-1 0,0 19 2 0,0 16 2-2,0 20-3 2,-6 12 0 0,-4 12-1 0,3 7 1-2,-6 13-1 2,6 6 1 0,-9-2 3 0,0-11-4-2,7-10 2 2,-4-9 2 0,7-8 0-3,2-11 3 4,4-10-1-1,0-6 9-1,0-14 6 2,0-8 1-3,7-7 6 2,21-2 0 0,21-7-10 0,15 0-7-2,20 0-2 2,13 0 7 0,6-17 2-1,7-2 3-1,-22 8-1 2,-8 4-7 1,-23 1-4-1,-30 6-4-2,-10 0-3 2,-5 0-2-1,-12 0-4 2,0 0-47-3,-9-9-90 1,-23-8-83 2,3 6-20-1,2 0-350-2</inkml:trace>
    </iact:actionData>
  </iact:action>
  <iact:action type="add" startTime="12207">
    <iact:property name="dataType"/>
    <iact:actionData xml:id="d5">
      <inkml:trace xmlns:inkml="http://www.w3.org/2003/InkML" xml:id="stk5" contextRef="#ctx0" brushRef="#br1">18494 13447 657 0,'0'0'290'7,"0"0"-142"0,0 0-20 1,0 0-15 0,0 0-32-1,0 0-25 0,211-22 6 0,-141 22-17 1,-9 0-13 0,-11 0-14-2,0 0-11 2,-10 3-7 0,-4 2-2 0,-8-2-29-2,4-1-68 2,-7 5-61 1,-23-5-97-1,-2 4-422-2</inkml:trace>
    </iact:actionData>
  </iact:action>
  <iact:action type="add" startTime="12530">
    <iact:property name="dataType"/>
    <iact:actionData xml:id="d6">
      <inkml:trace xmlns:inkml="http://www.w3.org/2003/InkML" xml:id="stk6" contextRef="#ctx0" brushRef="#br1">19579 13579 796 0,'0'0'222'6,"0"0"-60"3,0 0-68-3,0 0-54 2,0 0-35-1,0 0-5-1,55 205-21 2,-55-186-85 1,0-19-98-2,0 0-432 1</inkml:trace>
    </iact:actionData>
  </iact:action>
  <iact:action type="add" startTime="12702">
    <iact:property name="dataType"/>
    <iact:actionData xml:id="d7">
      <inkml:trace xmlns:inkml="http://www.w3.org/2003/InkML" xml:id="stk7" contextRef="#ctx0" brushRef="#br1">19666 13172 685 0,'0'0'208'7,"0"0"-149"0,0 0-42-1,0 0-17 3,0 0-37-1,0 0-145 0,26-51-114-3</inkml:trace>
    </iact:actionData>
  </iact:action>
  <iact:action type="add" startTime="13027">
    <iact:property name="dataType"/>
    <iact:actionData xml:id="d8">
      <inkml:trace xmlns:inkml="http://www.w3.org/2003/InkML" xml:id="stk8" contextRef="#ctx0" brushRef="#br1">19945 13705 517 0,'0'0'250'3,"0"0"-74"6,0 0-71-2,0 0-30-1,0 0-28 2,0 0-32 0,29 90-11 0,-27-131-2 0,6-19 11-2,8-11 5 3,-12 0-4-2,13 5-8 2,-1 16 0-3,3 10-1 1,3 18 4 1,0 7-1-2,2 13 4 2,1 2 7 0,10 17 8 0,-11 30-8 0,10 12-12-2,-11 5 4 3,-6 1-3-1,-4-2-3 1,-7-7 0-4,-6-13-5 2,0-13 0 2,0-13-4-1,0-15-18-3,4-2-49 4,-1-4-35-1,13-36-64-2,-16 9 8 2,13 5-188 0</inkml:trace>
    </iact:actionData>
  </iact:action>
  <iact:action type="add" startTime="13439">
    <iact:property name="dataType"/>
    <iact:actionData xml:id="d9">
      <inkml:trace xmlns:inkml="http://www.w3.org/2003/InkML" xml:id="stk9" contextRef="#ctx0" brushRef="#br1">20965 13357 279 0,'0'0'348'4,"0"0"-190"4,0 0-78-1,0 0-19 1,0 0 8-2,0 0-26 2,-154 34-7 1,114-17-8-1,15 3-9-3,2-7 8 3,19 4 5 0,4 5-5 1,0 1 6-2,0 5-9-1,8 2-19 2,28 1-2 1,8 0 4-1,8 4 2-2,-7-4-2 1,-4-1 0 2,-9-2 5-3,-16 4 3 4,-16-5-4-4,0 2-11 3,-8-4 0-4,-34-3-1 3,-17-7-3 0,-8-12-25 0,-4-3-37-1,12 0-36 0,43-20-109 3,11-3-310-2</inkml:trace>
    </iact:actionData>
  </iact:action>
  <iact:action type="add" startTime="13850">
    <iact:property name="dataType"/>
    <iact:actionData xml:id="d10">
      <inkml:trace xmlns:inkml="http://www.w3.org/2003/InkML" xml:id="stk10" contextRef="#ctx0" brushRef="#br1">21493 12205 418 0,'0'0'323'7,"0"0"-166"0,0 0-60 0,0 0-19 1,0 0-28-1,0 0 4 0,78 573-13 0,-78-419 1 2,0 7 2-2,0-8-14 0,0-5-14 1,0-16-10-1,0-29-4 2,-4-25-2-3,-1-23-3 4,-6-28-21-2,9-18-56-1,2-9-43-2,0-14-130 2,0-19-555 2</inkml:trace>
    </iact:actionData>
  </iact:action>
  <iact:action type="add" startTime="14099">
    <iact:property name="dataType"/>
    <iact:actionData xml:id="d11">
      <inkml:trace xmlns:inkml="http://www.w3.org/2003/InkML" xml:id="stk11" contextRef="#ctx0" brushRef="#br1">21809 13065 689 0,'0'0'202'5,"0"0"-80"2,0 0-6 0,0 0-61 2,0 0-41-4,0 0-14 3,-698-6-1 0,636 10-33 0,37-2-82-2,25-2-102 3,3 0-176-1</inkml:trace>
    </iact:actionData>
  </iact:action>
  <iact:action type="add" startTime="14315">
    <iact:property name="dataType"/>
    <iact:actionData xml:id="d12">
      <inkml:trace xmlns:inkml="http://www.w3.org/2003/InkML" xml:id="stk12" contextRef="#ctx0" brushRef="#br1">21825 13441 484 0,'0'0'214'8,"0"0"-60"-2,0 0-50 2,0 0-52-2,0 0-10 2,0 0 14-1,143 22 5 2,-110-22-19-1,8 0 8-3,0 0-24 4,2-16-15-1,-4-6-10-3,-11-9 0 4,-11-9-1-2,-10-2-5 1,-7 5-19-1,0 7-19 0,-27 13-5 1,-21 11-7 1,-6 6 13-4,-7 0 16 4,5 24 22-1,12 20 4 0,4 6 2-1,21 6 15 0,12 6 26 1,7 0 16 1,0 0-9-4,11-1-9 4,29-2 3-2,9-7-20 1,-1-17-17-2,8-8-5 2,1-23-2-1,-7-4-2 2,4-8-53-3,-15-32-44 2,-37 15-75 0,-2 2-156 0</inkml:trace>
    </iact:actionData>
  </iact:action>
  <iact:action type="add" startTime="14698">
    <iact:property name="dataType"/>
    <iact:actionData xml:id="d13">
      <inkml:trace xmlns:inkml="http://www.w3.org/2003/InkML" xml:id="stk13" contextRef="#ctx0" brushRef="#br1">22571 13554 755 0,'0'0'211'4,"0"0"-86"5,0 0-58-2,0 0-58 2,0 0-9-4,0 0-11 3,75 151-54 0,-75-151-91 1,0 0-322-4</inkml:trace>
    </iact:actionData>
  </iact:action>
  <iact:action type="add" startTime="14854">
    <iact:property name="dataType"/>
    <iact:actionData xml:id="d14">
      <inkml:trace xmlns:inkml="http://www.w3.org/2003/InkML" xml:id="stk14" contextRef="#ctx0" brushRef="#br1">22646 13011 385 0,'0'0'159'6,"0"0"-17"2,0 0-78 1,0 0-47-3,0 0-17 2,0 0 0 0,0-115-34 0,0 126-47-2,0 10-186 2</inkml:trace>
    </iact:actionData>
  </iact:action>
  <iact:action type="add" startTime="15059">
    <iact:property name="dataType"/>
    <iact:actionData xml:id="d15">
      <inkml:trace xmlns:inkml="http://www.w3.org/2003/InkML" xml:id="stk15" contextRef="#ctx0" brushRef="#br1">22965 13734 503 0,'0'0'136'5,"0"0"9"3,0 0-50-1,0 0-23 1,0 0-21-1,0 0-3 0,128-326-5 0,-103 300-8 1,4 12-4 0,-9 11-7-2,3 3-3 3,-4 0-18-1,-8 31 2-3,7 18-5 4,5 13 1-2,3 5-1 2,-7 8 0-4,-5 4 0 5,0-4-3-3,-1-10-7 1,-13-19-20-2,0-26-36 2,0-20-59 0,0-7-310 0</inkml:trace>
    </iact:actionData>
  </iact:action>
  <iact:action type="add" startTime="15794">
    <iact:property name="dataType"/>
    <iact:actionData xml:id="d16">
      <inkml:trace xmlns:inkml="http://www.w3.org/2003/InkML" xml:id="stk16" contextRef="#ctx0" brushRef="#br1">24954 12595 249 0,'0'0'404'7,"0"0"-192"1,0 0-71-3,0 0-31 3,0 0-36 0,0 0-22 0,-61-28 34-2,-36 63-31 3,-7 6-17-2,-5 6-20 1,16 2-10-2,5-1-4 3,17 5-1-2,11-5 1 1,20-1 0-2,11-1 1 2,24-1 3 1,5 5 9-1,24 6-6-3,50 11-4 4,26 7-5 0,27 7 3 0,11 12-4-4,1 2 1 4,-24 1 3-2,-33-10 0 1,-24-4-1-2,-38-15 4 3,-20-10-2-2,-29-15-5 1,-55-13-1-2,-21-15 0 2,-19-14-1-1,7 0 1 4,14-12-3-6,13-21-1 2,26-7-22 3,24-1-33-4,24-10-44 1,16-1-58-1,13 33-86 3,26 8-287-1</inkml:trace>
    </iact:actionData>
  </iact:action>
  <iact:action type="add" startTime="16291">
    <iact:property name="dataType"/>
    <iact:actionData xml:id="d17">
      <inkml:trace xmlns:inkml="http://www.w3.org/2003/InkML" xml:id="stk17" contextRef="#ctx0" brushRef="#br1">25345 13514 565 0,'0'0'246'3,"0"0"-91"6,0 0-59-1,0 0-17-1,0 0-24-1,0 0-4 3,-7 220-1-2,7-165-22 1,21-6-4-1,22-14-12 0,14-14-8 2,3-18-4-2,1-3 1-1,-9-12-2 2,-11-38 0 0,-13-14 0 0,-2-13-1-2,-9-4-1 3,-5 7-5 0,-11 15-2-2,-1 24 6-1,0 18 4 2,0 17 0 0,0 0 2-1,0 13 8-1,-1 32 9 3,-15 21-15-1,-3 11-2 0,1 11 0-2,14 4-2 2,-9-7 0 0,13-15-2 0,0-23-3-3,0-26-23 3,0-21-28 1,22-4-47-2,-6-26-117 0,3-7-192 1</inkml:trace>
    </iact:actionData>
  </iact:action>
  <iact:action type="add" startTime="16716">
    <iact:property name="dataType"/>
    <iact:actionData xml:id="d18">
      <inkml:trace xmlns:inkml="http://www.w3.org/2003/InkML" xml:id="stk18" contextRef="#ctx0" brushRef="#br1">26098 13762 478 0,'0'0'198'7,"0"0"-52"1,0 0-74 0,0 0-41-3,0 0-21 4,0 0 18-2,0 0 49 1,40-107-44-2,-14 36-13 2,5-2-6 0,-5 7-3 0,2 6-4-2,2 15-1 2,-7 17 0 1,-5 13-3-2,0 11 0-1,3 4 0 3,-14 2 1-2,6 49 4 1,-9 28-1-2,-1 13-1 2,-3 0 5 1,0-12 2 0,0-22 1-3,0-24-3 3,0-20-9-2,0-14-2 1,0 0 0-4,16-11 0 5,18-39-1-2,9-14 1 2,-2-7 0-3,-1 3-1 2,1 10 1 0,-15 18 0 0,-6 20-1-3,-2 15 1 4,-13 5 2-1,5 17 1-1,-7 38-3-1,-3 19-2 3,0 10 2-1,0-3 0-1,0-11 0 0,0-13 0 1,0-18 0 0,0-14-6 0,0-16-20-2,0-9-36 2,2 0-52-1,12-22-125 2,-2-7-146-3</inkml:trace>
    </iact:actionData>
  </iact:action>
  <iact:action type="add" startTime="17234">
    <iact:property name="dataType"/>
    <iact:actionData xml:id="d19">
      <inkml:trace xmlns:inkml="http://www.w3.org/2003/InkML" xml:id="stk19" contextRef="#ctx0" brushRef="#br1">27082 13818 257 0,'0'0'483'6,"0"0"-383"3,0 0-65-3,0 0-10 1,0 0 13 2,0 0-11-2,67-266-7-1,-34 191 2 2,5 11 4 0,-8 14-8 1,-1 15-5-4,-6 17 0 3,-11 15-3 1,1 3 7-2,-7 0-1 0,4 33-11 0,-10 16-2 2,0 7 0-2,0-4 2 0,3-10-1 0,-2-10-1 3,7-15 4-3,-3-14 3-2,5-3 2 4,9 0-4-1,3-24-8 0,11-26 0-3,7-14-5 4,-10 2 5-1,3 5 0 0,4 18 1-3,-13 17 0 4,-1 22 0-1,1 0 2 0,-11 28 4-2,0 36-5 2,-10 12-2 0,-3 0 0-1,0-2 1 0,0-16-1 2,0-13 0-2,0-11-10 2,0-15-10-3,0-12-14 1,0-7-40 1,1 0-19 0,25-20-123-3,-13-7-5 4,-1 5-193-1</inkml:trace>
    </iact:actionData>
  </iact:action>
  <iact:action type="add" startTime="17706">
    <iact:property name="dataType"/>
    <iact:actionData xml:id="d20">
      <inkml:trace xmlns:inkml="http://www.w3.org/2003/InkML" xml:id="stk20" contextRef="#ctx0" brushRef="#br1">28247 13303 348 0,'0'0'202'6,"0"0"-103"3,0 0-53-2,0 0 15-1,0 0 29 3,0 0-2-1,-130 31-16 0,100-6-14-2,5 5-10 2,9 2-9-1,16 2-11 2,0 3-15-3,0-3-8 2,7-6-2 0,27-11-1-1,5-14-2-1,-2-3-4 2,5-7-2 1,-1-32-12-2,-3-12 0 0,-15-7 2 2,0-2 7-3,-7 4 1 3,-15 14 2-4,2 20 1 4,-3 16 3-2,0 6 2 2,0 12 0-3,0 38 2 1,0 14 5 2,0 6-1-2,0-7-5 0,0-16-1 1,0-19 0 0,0-11-4 0,0-10-6-2,13-7-43 2,8 0-66-1,-14-26-177 2,9-4-49-3</inkml:trace>
    </iact:actionData>
  </iact:action>
  <iact:action type="add" startTime="18120">
    <iact:property name="dataType"/>
    <iact:actionData xml:id="d21">
      <inkml:trace xmlns:inkml="http://www.w3.org/2003/InkML" xml:id="stk21" contextRef="#ctx0" brushRef="#br1">28797 12019 419 0,'0'0'222'5,"0"0"-14"3,0 0-145 0,0 0-22 0,0 0 0-2,0 0-8 2,29 570-4 0,-45-412 1-1,11-5-9-1,-10-11-5 2,7-12-9 0,-5-12-6 0,9-19-2 0,-8-25-7 0,11-20-40-1,1-54-83 2,0 0-284-4</inkml:trace>
    </iact:actionData>
  </iact:action>
  <iact:action type="add" startTime="18344">
    <iact:property name="dataType"/>
    <iact:actionData xml:id="d22">
      <inkml:trace xmlns:inkml="http://www.w3.org/2003/InkML" xml:id="stk22" contextRef="#ctx0" brushRef="#br1">29049 12954 397 0,'0'0'375'6,"0"0"-327"3,0 0 75-3,0 0-52 1,0 0-39 1,0 0-26 0,-494-9-6-2,427 11-5 4,24-2-38-4,43 3-103 2,0-3-298-1</inkml:trace>
    </iact:actionData>
  </iact:action>
  <iact:action type="add" startTime="18562">
    <iact:property name="dataType"/>
    <iact:actionData xml:id="d23">
      <inkml:trace xmlns:inkml="http://www.w3.org/2003/InkML" xml:id="stk23" contextRef="#ctx0" brushRef="#br1">29177 13354 732 0,'0'0'118'7,"0"0"-57"-2,0 0-8 3,0 0-29 0,0 0-16 0,0 0-8-2,58 309-15 3,-58-309-56-2,0 0-241 1</inkml:trace>
    </iact:actionData>
  </iact:action>
  <iact:action type="add" startTime="18721">
    <iact:property name="dataType"/>
    <iact:actionData xml:id="d24">
      <inkml:trace xmlns:inkml="http://www.w3.org/2003/InkML" xml:id="stk24" contextRef="#ctx0" brushRef="#br1">29348 12873 133 0,'0'0'601'5,"0"0"-556"1,0 0 13 2,0 0-38 1,0 0-18-3,0 0-2 2,43-146-45 0,-43 171-27 0,0-8-50-3,0 5-222 4</inkml:trace>
    </iact:actionData>
  </iact:action>
  <iact:action type="add" startTime="18907">
    <iact:property name="dataType"/>
    <iact:actionData xml:id="d25">
      <inkml:trace xmlns:inkml="http://www.w3.org/2003/InkML" xml:id="stk25" contextRef="#ctx0" brushRef="#br1">29826 13078 467 0,'0'0'10'5,"0"0"55"4,0 0 63-1,0 0-5-3,0 0-15 3,0 0-24 2,-187 254-13-4,177-197-19 1,10 1-1 0,0-2-25 1,0-15-12 0,26-11-4-2,15-16-1 3,2-11 4-2,11-3-13 1,-9 0 1-2,-2-26-1 2,-7-17-7 1,-15-16-15-2,-8-10-4-1,-13-13-3 3,0 1 6 0,0 2 0-2,-21 14-25-2,1 14-61 3,7 51-174 0,9 0-121 1</inkml:trace>
    </iact:actionData>
  </iact:action>
  <iact:action type="add" startTime="19251">
    <iact:property name="dataType"/>
    <iact:actionData xml:id="d26">
      <inkml:trace xmlns:inkml="http://www.w3.org/2003/InkML" xml:id="stk26" contextRef="#ctx0" brushRef="#br1">30171 13591 698 0,'0'0'81'8,"0"0"-54"-2,0 0 28 2,0 0 2 0,0 0-7 0,0 0-19-2,117-345-8 2,-102 301-5-1,5 7-2 1,-1 12-5-2,-3 8 13 2,6 15 9 0,-3 2-1-2,-2 11 1 2,3 39-27 0,-1 13-6 1,-2 9 3-4,-9 0-3 5,5-14-3-2,-10-8-28 0,-3-10-58 0,0-38-92-2,3 1-294 0</inkml:trace>
    </iact:actionData>
  </iact:action>
  <iact:action type="add" startTime="20126">
    <iact:property name="dataType"/>
    <iact:actionData xml:id="d27">
      <inkml:trace xmlns:inkml="http://www.w3.org/2003/InkML" xml:id="stk27" contextRef="#ctx0" brushRef="#br1">20546 16488 620 0,'0'0'212'6,"0"0"-93"3,0 0-64-3,0 0-18 1,0 0 25 1,0 0 11 1,13-265-16-3,-13 140-12 1,-10-10-6 1,7-9-13 0,0 3-9-1,-1 8-4 0,4 22-7 1,0 25-4 0,0 29 0-1,0 20-2 1,0 17 0-1,0 15 1 1,4 5 2-2,16 0 12 2,17 13 3 0,6 44-5 0,17 30 0-1,14 23-10 1,8 10-2 1,-1 4 0-3,1-8 0 1,-16-5 2 0,8-7 2 2,-14-8 0-2,-16-2 1 0,-4-17 0 1,-13-21 2-1,-8-19 10 0,-6-24-2 1,-11-9 2 0,5-4-11 0,6-15-7 0,-2-43 1-3,1-37-1 4,4-29 2-1,-12-22 1-3,-4-27-1 4,0-5 1-1,0-7-2 0,0 18 0 0,0 25-1-2,-7 34-1 2,7 37-2 1,0 27-9-3,0 23-23 1,20 16-37 1,11 5-49 0,-12 12-56 0,-2 19-189-2</inkml:trace>
    </iact:actionData>
  </iact:action>
  <iact:action type="add" startTime="20704">
    <iact:property name="dataType"/>
    <iact:actionData xml:id="d28">
      <inkml:trace xmlns:inkml="http://www.w3.org/2003/InkML" xml:id="stk28" contextRef="#ctx0" brushRef="#br1">22309 15908 536 0,'0'0'174'6,"0"0"-86"0,0 0 11 2,0 0-19 0,0 0-16-1,0 0 5 0,-267 214-7 2,237-163-18-1,19 3-13-1,11-5-5-1,0 0-9 2,31-11-12 1,38-7-5-4,7-16 1 3,-4-15-1 0,-11 0 3 0,-13-34-3 0,-16-22-1-1,-15-12 0 1,-9-13 0 0,-8-6-5-1,0 0-4 2,0 9-18-2,-8 9-15 2,-12 11-39-4,-2 10-50 4,8 43-130-2,12 2-326 0</inkml:trace>
    </iact:actionData>
  </iact:action>
  <iact:action type="add" startTime="21115">
    <iact:property name="dataType"/>
    <iact:actionData xml:id="d29">
      <inkml:trace xmlns:inkml="http://www.w3.org/2003/InkML" xml:id="stk29" contextRef="#ctx0" brushRef="#br1">22957 14904 291 0,'0'0'358'8,"0"0"-230"-2,0 0-33 2,0 0-31 0,0 0 3 0,0 0-13-3,36 611-9 3,-23-462-5 1,-6-3-1-2,9-1-10 1,0-6-6-2,-9-13-10 3,-2-18-12 0,-5-25-1-3,0-21-15 1,0-27-43 0,0-35-126 3,0-15-373-6</inkml:trace>
    </iact:actionData>
  </iact:action>
  <iact:action type="add" startTime="21357">
    <iact:property name="dataType"/>
    <iact:actionData xml:id="d30">
      <inkml:trace xmlns:inkml="http://www.w3.org/2003/InkML" xml:id="stk30" contextRef="#ctx0" brushRef="#br1">23435 15774 732 0,'0'0'146'5,"0"0"1"3,0 0-56-2,0 0-23 2,0 0-46 0,0 0-19 0,-578-59-3-2,537 59-25 3,29 0-52-1,12 0-59-3,5 0-164 4</inkml:trace>
    </iact:actionData>
  </iact:action>
  <iact:action type="add" startTime="21633">
    <iact:property name="dataType"/>
    <iact:actionData xml:id="d31">
      <inkml:trace xmlns:inkml="http://www.w3.org/2003/InkML" xml:id="stk31" contextRef="#ctx0" brushRef="#br1">23973 16098 509 0,'0'0'132'8,"0"0"-52"-3,0 0 21 4,0 0-20-1,0 0-7-1,0 0-21 0,-254 86-1 0,234-61-9 1,10 1-5-2,10 5-13 2,0 1-4 0,3 12-11 0,37-11-9-1,14-10-1 1,2-18-2-1,14-5-3 2,-9-11-4-2,-11-31-6-1,-3-11 0 4,-8-4-1-3,-17 4 2 0,-15 11 8 0,5 8 4 2,-12 17 0-2,0 9 2-1,0 8-1 2,0 0 1 0,0 12 2-1,-12 29 9 2,8 12 3-4,4-1-2 3,0-3-6 1,0-12-6-1,0-17-1 0,0-12-4-2,0-8-21 2,4 0-62-2,11-3-205 1,-7-16-371 2</inkml:trace>
    </iact:actionData>
  </iact:action>
  <iact:action type="add" startTime="22068">
    <iact:property name="dataType"/>
    <iact:actionData xml:id="d32">
      <inkml:trace xmlns:inkml="http://www.w3.org/2003/InkML" xml:id="stk32" contextRef="#ctx0" brushRef="#br1">24455 14863 515 0,'0'0'154'6,"0"0"-23"2,0 0-18-2,0 0-78 2,0 0-8 0,0 0-5 0,16 253 20 0,-16-139 4-2,0 21-1 2,0 15-6 0,0 2-12-2,5-6-8 2,-5-11-10 0,3-15-2 0,8-18-6-2,-6-18-1 2,-1-21-1 1,12-22-10-1,-9-20-13-2,16-21-81 2,-10 0-114 0,5-24-421 0</inkml:trace>
    </iact:actionData>
  </iact:action>
  <iact:action type="add" startTime="22317">
    <iact:property name="dataType"/>
    <iact:actionData xml:id="d33">
      <inkml:trace xmlns:inkml="http://www.w3.org/2003/InkML" xml:id="stk33" contextRef="#ctx0" brushRef="#br1">24860 15813 465 0,'0'0'180'6,"0"0"-63"0,0 0 4 2,0 0-38 0,0 0-51 0,0 0-26-3,-509-39-6 3,453 39-8 1,19 0-33-1,37 0-136-2,0 2-348 2</inkml:trace>
    </iact:actionData>
  </iact:action>
  <iact:action type="add" startTime="22548">
    <iact:property name="dataType"/>
    <iact:actionData xml:id="d34">
      <inkml:trace xmlns:inkml="http://www.w3.org/2003/InkML" xml:id="stk34" contextRef="#ctx0" brushRef="#br1">25174 16204 811 0,'0'0'124'7,"0"0"-40"0,0 0-23 0,0 0-30 1,0 0-19-1,0 0-12 1,105 321-6-2,-105-299-31 3,0-22-89-2,0 0-340 1</inkml:trace>
    </iact:actionData>
  </iact:action>
  <iact:action type="add" startTime="22720">
    <iact:property name="dataType"/>
    <iact:actionData xml:id="d35">
      <inkml:trace xmlns:inkml="http://www.w3.org/2003/InkML" xml:id="stk35" contextRef="#ctx0" brushRef="#br1">25361 15718 543 0,'0'0'139'7,"0"0"-48"1,0 0-36 1,0 0-44-4,0 0-11 3,0 0-2 0,18-160-48 0,-18 160-116-1,0 14 27 0</inkml:trace>
    </iact:actionData>
  </iact:action>
  <iact:action type="add" startTime="22915">
    <iact:property name="dataType"/>
    <iact:actionData xml:id="d36">
      <inkml:trace xmlns:inkml="http://www.w3.org/2003/InkML" xml:id="stk36" contextRef="#ctx0" brushRef="#br1">25857 15884 463 0,'0'0'45'8,"0"0"86"-2,0 0-18 2,0 0-26-1,0 0-2 2,0 0-17-4,-161 268-6 3,151-197-4 1,10 4-16-2,0-1-19-1,10-9-12 2,18-11-2 0,5-27-5 1,8-10 4-3,-12-17 1 1,1-3-5 1,-7-44-4 0,-5-24 0 0,-15-11-2-2,1-6 1 2,-4 9-2 1,0 5-6-3,0 10-8 2,0 9-14-1,-9 18-14 2,-7 13-34-3,16 24-84 1,0 0-242 2</inkml:trace>
    </iact:actionData>
  </iact:action>
  <iact:action type="add" startTime="23254">
    <iact:property name="dataType"/>
    <iact:actionData xml:id="d37">
      <inkml:trace xmlns:inkml="http://www.w3.org/2003/InkML" xml:id="stk37" contextRef="#ctx0" brushRef="#br1">26118 16407 563 0,'0'0'107'4,"0"0"-2"4,0 0-6 0,0 0-19 0,0 0-35-2,0 0-11 3,128-442-15-2,-108 419 0 1,0 16 8-1,3 7 9 0,6 13-4 1,12 55-6 0,-2 29-22-1,2 21 3 1,-14-4-7-1,4-16 1 2,-18-23-2-2,-7-27 1-1,-6-22-13 3,0-18-35 0,0-8-55-4,0 0-153 2,-12-11-114 1</inkml:trace>
    </iact:actionData>
  </iact:action>
  <iact:action type="add" startTime="24221">
    <iact:property name="dataType"/>
    <iact:actionData xml:id="d38">
      <inkml:trace xmlns:inkml="http://www.w3.org/2003/InkML" xml:id="stk38" contextRef="#ctx0" brushRef="#br1">19072 15630 467 0,'0'0'200'7,"0"0"-66"2,0 0-23-1,0 0-22-2,0 0-17 1,0 0-5 1,-175 121-17 1,118-100-12-3,-8-2 3 2,-15-3 2-1,-4 1 1 3,-9-4-19-5,-7-3 0 3,-1-10-11 0,-4 0-4-1,5 0-6 0,0-34 0 1,6-7 0 0,14-2 4 0,17 0 0-2,3 11-1 2,17 0 2-1,-8 7-3 2,5 3 0-4,5-1-3 4,-13-1 0-2,8 2-1 2,-8-3-2-4,8-2 0 4,1 3 0-2,12 3 1 1,7 7-2 0,10 5 1-1,14 5 0 1,-1 4 1 0,3 0-1-2,0 0 1 1,0 0 1 1,0 0-2 1,0 0 0-3,0 0 0 2,0 0 0 0,0 0 2 0,0 0-3-2,0 0 1 1,5 0-1 1,31 0 1 1,0 0 0-3,5 0-1 2,5 0-1 0,8 0 2 0,-1 0 0-2,4 0-1 2,-1 0 0 0,-12-2 1 0,-4 0 0-2,-2 2 0 2,-18 0 1 0,4 0 0 0,-8 17 0-3,-12-9 0 4,5-2 0-1,-9-1 4 0,0 1-1-3,0 3-4 3,-32-1 1 0,-13-8-2 1,-12 0 2-3,-4 0 2 2,-1 0-3 0,-8-3 0 0,15-9 0-3,2 2 2 4,-4 3-1-1,17-1-1 1,12 6 0-5,-1-1-1 5,23 3 1-2,-7 0-1 2,9 0 2-4,1 0 0 4,3 0 2-1,0 13-1 0,0 16 2-2,0 1 1 2,7 2 5-1,25-5 7 1,6 5 16-2,5 5-1 3,-2 1-12-1,-5 5-2-1,-8-1 2-1,1-2-7 3,-16-10-6-2,0-8-4 2,-12-12-3-4,-1-8 0 4,0 1-10-2,0-3-24 2,0 2-29-3,0-2-23 2,0 0-38 0,0 0-62-1,0 0-143-1</inkml:trace>
    </iact:actionData>
  </iact:action>
</iact:actions>
</file>

<file path=ppt/ink/inkAction4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6:32:3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36">
    <iact:property name="dataType"/>
    <iact:actionData xml:id="d0">
      <inkml:trace xmlns:inkml="http://www.w3.org/2003/InkML" xml:id="stk0" contextRef="#ctx0" brushRef="#br0">20324 9400 399 0,'0'0'145'7,"0"0"-88"1,0 0 1 0,0 0 9-2,0 0-35 2,0 0-9 0,0 0 17 1,181-37 4-4,-137 24 12 3,17-4-16 0,16-4-5 0,13-1-2-2,14 3-10 2,0-1-11 0,-4 10 0 0,0 3 1-1,0 7 15 2,-11 0-7-1,4 0-2 0,-9 3-6-3,8 11-5 4,-5 0-1-2,10 0 2 1,-10-5-3-1,8-4-4 1,-8-5-1 0,0 0 1 0,-3 0-2-1,-2-20 0 0,-5 7 0 0,4 1 0 2,2 12 0-4,2 0 2 3,8 0 0 1,-9 0 4-1,-4 0 0-2,1 6-1 2,2 0 1 0,-5-6-2-1,-1 0-4 0,6 0 1 1,-10 0 0-1,-2-6 0 2,2 0-1-4,4 4 2 4,-9 2-1-1,7-5 0 0,-4 1 0-2,13-5 0 3,-1-4-1-2,-2-5-1 2,3 1 1-4,-4 3 0 3,14 3 0 0,-4 3 1 0,7 4-1-3,0 3 1 4,-5 1-1-1,0 0 0-1,-10 0 0-1,13 0 0 3,-8 0 1-2,10 1-1 2,0 5 0-3,5-2 1 2,-4-4 0 0,1 0-2 0,1 0 0-2,-9 0 1 3,9-13 0-2,-2-9 2 1,-12 6-1-2,4-1-1 1,-6 3 1 1,14 1 0 0,-7-4 0-1,5 5 1 0,1 4-2 1,0 1 1 0,3 5 0-1,0 2-1 1,7 0 0-1,6 0-3 1,-7 0 1-2,-3 0 2 2,-9-5-4 0,-7-10-5 0,-7 0 7-1,0 2 2 1,1-1 2-1,-4 6 0 2,2 2-1-4,0 0-1 3,0 6 0 1,1 0 2-1,7 0-1-2,-3 15 2 2,6 10-2-1,7 6 1 2,-3-3-2-3,5-3 0 2,1-1-1 0,9-6 0 0,-8-4-4-2,-2-6-1 2,-14-8-3 0,2 0 6 0,6 0 3-2,-6-4 4 2,11-11 7 0,2-1-5 0,5 2 5-2,1-1-6 2,-12 2 0-1,3 6-1 2,0 4-4-3,-1 3 4 2,5 0 0 0,4 0 1 0,8 0 0-1,-11 0 1-1,3 12-1 3,-4-1-3-2,-1 0 0-1,5-2-2 3,-13 5 0 0,-7-3-7-3,-13 0-15 1,-28 6-12 1,-13 3-41 0,-31-12-64 1,0 7-279-6</inkml:trace>
    </iact:actionData>
  </iact:action>
  <iact:action type="add" startTime="6096">
    <iact:property name="dataType"/>
    <iact:actionData xml:id="d1">
      <inkml:trace xmlns:inkml="http://www.w3.org/2003/InkML" xml:id="stk1" contextRef="#ctx0" brushRef="#br0">9743 14378 13 0,'0'0'335'8,"0"0"-264"-3,0 0-6 3,0 0-5 0,0 0-15 2,0 0-8-4,0 0 20 1,40 13 9 1,-14-8-9-1,5-5-3 0,12 3-13 0,8-3-6 1,19 0-10 0,9 0-8 0,23 0-4-2,5 0-1 2,18 0-3 1,14-6 1-2,3-4-1-1,13 1 9 2,7 1 6 0,15 3 4 0,4-4-12-2,4 3-7 3,-3-2 1-1,5-1-2 0,-1-8 0-3,-7 1-6 3,10-7-2 1,-8-5 0-1,3 8 0-2,2 6 2 1,-15 9 0 2,-13 5 4-2,-2 0 0 0,-5 0 0 1,3 0-3-1,-12 0 0 2,11 0-1-3,-6 0-2 2,-7 0 2 0,-2 0-1-3,-18 9-1 3,-12-4 0 0,2 3 0 1,0-6 0-4,7 1-1 4,5 0 2-1,10-3-1 0,-3 0 0 0,-6 0 1-2,3 0-1 3,-11 0 3-2,2 0 0 0,1 7-2 0,-2 3 4 0,-5 2-3 2,10 2 2-1,-4-1 0-2,12 4 0 1,-1 0-2 2,12 1-2-4,-2 4 2 3,-13 3 0 0,1 0 0 0,-9 4-1 0,6-2 1-2,-1-1 0 2,7-3-2 0,-4-3 0 0,-5-7 1-1,0-2 0 1,1-3 3 0,-1-2-4-1,-3-6-3 0,1 0 3 0,-4 0 4 2,12 0-1-1,-14 0-2-2,4-11 0 1,-1 8-1 2,-8 0 6-1,6 1-2-3,-2 2 4 4,3 0 0-2,-10 0-7 2,8 0-1-4,-14-2 0 4,2-8-3-1,7 3 7-1,-4-5-4 0,3 0 3 1,3-4-3 0,-9 2 1-1,-3-1 7 0,-3-2 0 1,0 4-6-1,4-1 2 1,-3 0 2-1,-2 2-1 0,7 6 1 2,3 3 1-2,7 3-1-1,-3 0-2 2,-5-2-4 0,-4 2-2-2,1-5 2 2,1-2 7 0,13 6-3 1,-6-6-2-3,9 5 3 1,-10-1-3 1,-3 0 2 0,-2-2-2 0,11-9 0-2,-6-4-1 2,13-4-1 0,-2 0 0-2,5 5 2 2,-6 8-1 0,-6 3 2 1,-11 6-2-3,-7 0 1 1,-21 0-2 2,-14 0 0-1,-21 0-5 0,-8 3-19-3,-12 14-29 4,-3 9-36-2,-9 9-47 1,-4 12-44 0,0-29-135 1,0 5-231-3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2:15.5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10">
    <iact:property name="dataType"/>
    <iact:actionData xml:id="d0">
      <inkml:trace xmlns:inkml="http://www.w3.org/2003/InkML" xml:id="stk0" contextRef="#ctx0" brushRef="#br0">17193 289 430 0,'0'0'329'8,"0"0"-185"0,0 0-46 0,0 0-45-3,0 0-32 4,21 9-8-1,-42 7 12 0,-6 3 0-3,-2 4-7 3,4 1-1 1,-14-3 2-1,6 5-6-2,-2 4-2 2,-12 5-6-1,7 4-1 1,-4 3-1-1,4-3-1 1,12-2-1 1,-4-9-1-3,12-9 1 1,13-9-1 1,-5-8 0-1,11-2 0 2,1 0 1-3,0 0 1 2,0 0 11 0,0 0 28 0,0 0-12-2,13 0-15 2,14 0-9 0,10 0 0 0,10 0 2-2,7 0 3 2,-2 0-5 0,-1 0 0 0,3 0-2-1,-7 0 1 0,6 0 0 1,-8 0-2 2,-3 0 1-5,-5 0-3 4,-13-2-1-1,-4-2 1 0,-7 1 0-2,-10 3 0 0,-2 0 1 2,-1 0-1 1,0 0 1-4,0 0-1 3,0 3 1 0,0 36 11 0,-20 15-12-2,-18 10 2 2,-2 7-1 0,-4-7-1 0,1-7-1 0,6-12-2-2,14-15-3 3,6-16 4-2,14-4 1-1,1-10 2 2,2 0 4 0,0 0 4 0,0 0 19-2,28 0-6 2,26-27-17 1,5 0-3-1,2-7 0-3,0 6-2 2,-15 5 0 2,-8 10 0-1,-15 6-1-2,0 7-18 2,-8 0-81 0,-15 0-89 0,0 0-287-2</inkml:trace>
    </iact:actionData>
  </iact:action>
  <iact:action type="add" startTime="5980">
    <iact:property name="dataType"/>
    <iact:actionData xml:id="d1">
      <inkml:trace xmlns:inkml="http://www.w3.org/2003/InkML" xml:id="stk1" contextRef="#ctx0" brushRef="#br0">17618 1146 522 0,'0'0'262'8,"0"0"-122"-1,0 0-50 2,0 0-48-3,0 0-21 2,0 0 0 0,0 0-6 0,3 160-10-1,-3-157-5 0,17-3-12 1,7 0-61 0,-11 0-70-3,-9 0-202 3</inkml:trace>
    </iact:actionData>
  </iact:action>
  <iact:action type="add" startTime="6186">
    <iact:property name="dataType"/>
    <iact:actionData xml:id="d2">
      <inkml:trace xmlns:inkml="http://www.w3.org/2003/InkML" xml:id="stk2" contextRef="#ctx0" brushRef="#br0">17695 888 732 0,'0'0'180'5,"0"0"-86"3,0 0-59-1,0 0-35 1,0 0-3-2,0 0 2 2,0-12 1 0,0 12 2 0,0 0 7-2,0 0 25 2,0 0-2 0,0 0-18 0,0 0-11-2,0 0-3 2,0 0 0 1,0 0-4-2,0 0 1-1,0 0-6 2,0 0 0 0,0 0 5 0,0 0 4-2,0 0-4 2,0 0 2 0,0 0 2 1,0 0 0-4,-3 3 6 3,1 11-4 0,0 1-1 0,2-10 1-2,0-5 2 2,0 0-1 1,0 0 0-2,0 0-3 0,0-8 1 0,4-4-3 2,-1 7 3-2,-3 1-2-1,0 4-1 2,0-5-2 0,0 2 1 0,0 1 2-2,0 2 2 2,0 0-1 0,0 0 3 0,0 0 0-2,0 0 0 2,0 0-1 0,0 0-1 0,0-3-1-2,0 3 1 2,0 0-1 0,0 0-4 0,0-2-39-2,0-2-118 3,0-2-353-1</inkml:trace>
    </iact:actionData>
  </iact:action>
  <iact:action type="add" startTime="11745">
    <iact:property name="dataType"/>
    <iact:actionData xml:id="d3">
      <inkml:trace xmlns:inkml="http://www.w3.org/2003/InkML" xml:id="stk3" contextRef="#ctx0" brushRef="#br0">5135 12259 666 0,'-68'38'184'7,"-30"-10"-89"-1,-38 0 11 1,-20-7-34 2,-15-8-54-1,2-10-18-2,10-3 0 3,11 0-31-3,115 0-129 3,10 0-233-4</inkml:trace>
    </iact:actionData>
  </iact:action>
  <iact:action type="add" startTime="12479">
    <iact:property name="dataType"/>
    <iact:actionData xml:id="d4">
      <inkml:trace xmlns:inkml="http://www.w3.org/2003/InkML" xml:id="stk4" contextRef="#ctx0" brushRef="#br0">9911 12345 632 0,'0'0'227'7,"0"0"-91"1,0 0-21 0,0 0-15-3,0 0-57 4,0 0-38-2,0 0-5 1,-1122 37-6-1,986-32-73 1,112-5-132 2,23 0-258-4</inkml:trace>
    </iact:actionData>
  </iact:action>
  <iact:action type="add" startTime="23528">
    <iact:property name="dataType"/>
    <iact:actionData xml:id="d5">
      <inkml:trace xmlns:inkml="http://www.w3.org/2003/InkML" xml:id="stk5" contextRef="#ctx0" brushRef="#br1">7244 14529 368 0,'0'0'464'7,"0"0"-312"0,0 0-80 1,0 0-4-1,0 0 11 2,0 0 14-3,-487 22-22 2,284 32-33 0,-2 2-20 0,14-3-12-2,24 1-4 2,30-9-2 0,24-8 0 0,44-7-14-1,30-11-19 1,26-10-45 1,13-9-27-3,36 0-41 0,8-14-69 2,10-8-126 0</inkml:trace>
    </iact:actionData>
  </iact:action>
  <iact:action type="add" startTime="23814">
    <iact:property name="dataType"/>
    <iact:actionData xml:id="d6">
      <inkml:trace xmlns:inkml="http://www.w3.org/2003/InkML" xml:id="stk6" contextRef="#ctx0" brushRef="#br1">7065 14813 896 0,'0'0'137'8,"0"0"-11"-2,0 0 20 2,0 0-47-2,0 0-47 2,0 0-23-1,-943 190-18 2,802-133-11-3,21-6-9 2,40-9-60 0,32-11-93 0,48-31-76-2,0 0-667 3</inkml:trace>
    </iact:actionData>
  </iact:action>
  <iact:action type="add" startTime="24450">
    <iact:property name="dataType"/>
    <iact:actionData xml:id="d7">
      <inkml:trace xmlns:inkml="http://www.w3.org/2003/InkML" xml:id="stk7" contextRef="#ctx0" brushRef="#br1">7357 17729 659 0,'0'0'215'8,"0"0"-105"0,0 0 0-2,0 0 5 2,0 0 9 0,0 0-47 0,-834 121-36-2,663-96-24 2,2-5-8 0,28-3-8 0,21 3-1-2,39-3 0 2,27-10-16 2,26 6-29-2,28-11-27-4,0-2-36 4,35 0-18 0,1 0-95 0,5 0-191-1</inkml:trace>
    </iact:actionData>
  </iact:action>
  <iact:action type="add" startTime="24744">
    <iact:property name="dataType"/>
    <iact:actionData xml:id="d8">
      <inkml:trace xmlns:inkml="http://www.w3.org/2003/InkML" xml:id="stk8" contextRef="#ctx0" brushRef="#br1">7203 17971 855 0,'0'0'178'6,"0"0"-97"1,0 0 1 1,0 0-4-2,0 0-9 3,0 0-36-1,-951 116-12 0,777-77-7-2,31 1-14 2,28-4 0 0,36-10-6 0,38-17-31-2,29-1-61 1,12-8-82 1,25 0-306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8:11.2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act:action type="add" startTime="6494">
    <iact:property name="dataType"/>
    <iact:actionData xml:id="d0">
      <inkml:trace xmlns:inkml="http://www.w3.org/2003/InkML" xml:id="stk0" contextRef="#ctx0" brushRef="#br0">9533 3403 472 0,'0'0'149'8,"0"0"-42"0,0 0 23 0,0 0-49-2,0 0-14 1,0 0 4 2,0 0-13-1,0 0-12-3,11 0-11 4,-9-4-21-1,8-4-14 0,16 0-1-1,-3-6 1 0,5-2 0 1,8-4 7 0,-9-1-7-2,10-1 5 3,3 0-4-2,-1 0 0 0,2 2 0 0,-11 3-1 1,-6 6 2 0,-7 8 1 1,-4 3 3-4,3 0 5 3,1 0-6 1,4 14 3-1,-1 12 4-3,3-2 8 4,-6-3-8-2,7-4 4 1,5-7-9-2,-5-5-7 2,2-5-5 0,12 0 4 0,6 0 1-1,11-5 0 1,1-15-1 0,-7-2 1 0,8 9 1-3,-5 1-1 3,-4 3 2 0,-7 6 1 0,-5 1-2-2,0 2 1 2,-8 0 3 1,-5 0-2-1,6 10-2-3,-2 10 1 3,-2 0 0 0,7-3 1 0,-7-3 0-2,11 0-3 2,-9-2 0 0,10-4-1 0,-4 4 0-2,-6-7 1 3,13 1 0-2,-3-4-1 1,7-2 0-2,8 0-5 2,-4 0-1 0,8 0 7 0,-2-5-1-1,-3-3 1 0,5 4 0 1,-12 2 2 0,-1 2 2-2,-2 0-4 3,-5 0 2 0,2 0-2-1,1 0 0-3,1 0 1 3,4 0-1 2,-4 2 0-4,0 7 0 0,5 2 2 3,4-2-2-2,2-4 0 0,5-2 0 1,3-3 0 0,2 0-2 0,0 0-1 0,-4 0 3-3,-1 0 0 3,-8 0-1 0,9 0-3-1,-11 0 4 1,8-14 0 0,-6 0 0 0,1 5 0 0,-3 7-1-3,8 2 1 4,-6 0 0-2,-9 0 1 2,1 0 0-3,0 8-1 2,-7-2 1-1,-8-6-1-1,14 0-5 2,-6 0 0 0,8 0 4-1,2 0 0 1,5-3 1-2,-8 0 1 2,4 1 1 1,4 2-2-2,-3 0 1-1,-5 0-1 3,13 0 1-2,-10 0-2-1,0-4 1 2,0-4-2 0,-4 0-1 1,-3-1 3-2,0 2 0 0,-4 0 2 1,7 4-2 0,2 3 0 0,-1 0 1-3,1 0-1 3,7 0 0 0,-6 0 0 0,1 0 0-2,1 0 0 3,-4 0 0-1,2 0 1 0,-1 5 0-2,2 4 2 1,-2-1 1 1,-3-1-4-1,-2-7-1 0,0 0-1 1,-5 0 0 0,6 0 0 0,0 0 2-2,3 0 1 3,2-3 0-2,0 3 1 2,6 0-1-2,3 0-1-1,-9 0 0 2,10 0-2 0,-8 0-2-2,9 0 3 2,-5 0 0 0,9 0 1 0,-2 0 0-2,-8 0 0 2,6 0-1 0,-4 0 1 0,-10 0-2-2,13 0 1 2,-7-9-1 1,-1-3 2-2,8 2 1-1,-10 7 0 2,4 1-1 0,-5 2 1 0,2 0 2-2,7 15-2 2,-7 20 0 0,-2 4 0-2,-5-8 0 2,-9-9 0 0,10-13-2 0,-13-9 1 0,10 0-4-2,-4 0-1 2,9 0 2 0,-1-13 3 0,1-5 2-2,-1 4 0 2,4-3-2 0,-2 3 0 0,1-5 0-2,-5-1 0 3,0 3 0-2,-8 5 1 1,2 7-1-3,-3 3 1 3,-7 2-1 0,3 0 2-1,-6 0 1 0,-1 0-3 1,5 0-1 0,-4 0 1 1,6 0 2-3,5 0-2 2,4 0-2 0,-3 0 2 0,10-7 1-2,-3 7 0 3,0-3 0-2,-8 3-2 2,9 0 2-4,-9 0 0 4,7 0 0-2,-2 0-1 2,-5 0 0-4,9 0 1 4,0 0 1-1,-1 3-2-2,-6 9 1 1,15 2 0 1,5-1-1 0,0 5 0 0,7-7 0-1,2 0 1 1,-1 1-1-1,2-7 0 1,-4 0 0-1,1 2 0 1,-7-7-1-1,10 0-1 1,-9 0 4-2,-5 0-3 2,-3 0 2 0,-5 0-2 1,3 0 1-4,-1 0 0 3,-1 0-2 0,-5 0-27 0,-14 5-66-2,-13 22-26 2,-7-9-85 0,0 7-516 0</inkml:trace>
    </iact:actionData>
  </iact:action>
  <iact:action type="add" startTime="14451">
    <iact:property name="dataType"/>
    <iact:actionData xml:id="d1">
      <inkml:trace xmlns:inkml="http://www.w3.org/2003/InkML" xml:id="stk1" contextRef="#ctx0" brushRef="#br0">9509 6413 381 0,'0'0'134'5,"0"0"-44"3,0 0 14 0,0 0-38 0,0 0-11-2,0 0 19 2,0 0 1 0,0 0-8 0,0 0-4-2,0 0-7 1,0 0-13 2,0 0 11-1,0 0-5-2,0 3-7 2,0-1-9 0,21 3-13 0,15-2 1-2,-9 4 1 2,13-2-6 0,-1-3 4 0,14 2 4-2,-8-2-5 2,12 2-2 1,-1-4-8-2,-2 0 5-1,4 0 1 2,10 0-6 0,-7 2 6 0,0 3 2-2,1 4 2 2,-5-1-5 0,-5 1 2 0,7-4-7-2,-8 2 0 3,-2-5-2-2,8 1-2 2,-4-3-1-4,0 0-3 3,3 0 1 1,-4 0 0-2,-1 0 0-1,-2 0 1 2,2 0 4 0,-4 0 1 0,0 0 5-2,-6 0-4 3,-2 0 3-2,6 0-4 1,-6 0-1-2,13-3-4 2,-2 1-2 0,-7-5 1 0,14 7 0-2,-8-1 0 3,2 1 3-2,-2 0 4 2,-6 0-1-3,5 0-3 2,6 0 0-1,-3 0-4 1,8 0 1-2,-2 0-1 2,3 0 2 0,0 0-2 0,-4 0-1-2,2 0 1 2,2 0 1 0,-4 0-1 0,-3 0-1-2,6 0 0 2,-2 0-1 1,-1 0 0-2,-5-7 1 0,2 1-1 1,-6-5 2 0,6 3-2 0,1-3 2-3,-3 2-1 3,5 7 0 0,1-5 0 0,-6 4 1-1,2 3-1 0,-9-2 0 1,-4-1 1 0,4 1 0-1,-8 2-1 0,2-3 0 1,-6 3 1 0,-5-4-1-2,-4 4 1 3,-5-3 0-1,-2 3-2-1,-6 0 2-1,4 0-1 3,-2 0 1-2,-8-1-1 1,4 1 0-1,7 0 0 0,-12 0-1 1,-1 0 1 1,6 0 1-4,-8 0-1 4,0 0 0-2,0 0-3 1,0 0 3-2,0 0-3 2,0 0-3 0,-36 0 4 0,-13 0 2-2,-15 0 2 2,0 0-2 0,-14 0 0 0,-4-4 0-1,5-4 1 1,-7 3 0 0,2-1 1-3,-5-3-2 3,-5 0 1 0,-13 4 0 0,-28-3 1 1,-3-1 3-4,1 4-5 4,4 2 0-1,23 1 0-1,12 2 3 0,12 0-3 1,7 0 2-1,-3 0-1 1,4 0 1-2,8 0 0 2,-5 0 0 0,5-7 2 0,-2 7-2-2,7 0 5 2,2 0 0 0,4 0 1-2,11 0 0 3,5 0-2-2,2 0 0 1,6 0-3 0,5 0-1-2,-8 0-1 2,8 0 1 0,-2 3-2 0,2 1 2-2,-4 1 0 2,5 0-1 0,-9 2 1 0,13-4-1-2,-2 4 0 2,-4-2 0 0,6 2-1 0,5-5 1-2,-5 4-1 3,0-1 1-2,-10 4-1-1,2-1 0 2,1-3 0-1,-9 5 0 2,7-5 0-1,0 4 2-2,-6-4-1 2,8 0 0 0,-7 1-1 0,4-2 0-1,-8-2 0 0,-2-2 0 1,-11 0 0 1,8 0 1-4,-11 0 0 3,5 0-1 0,-4 0 0 0,4 3 0-1,5-1-1 1,7 4 1-1,6 1-1 2,10-7 1-3,5 1-1 1,3-1 0 1,11 0 0 0,1 0 0-2,-7 0 1 3,9 0-1-2,-4 0 0 1,-4 0 0-2,7 0-2 2,-4 0 1 0,6 0 3 0,-2 0-3-2,3 0 0 2,0 0 1 0,0 0 0 1,0 0 1-4,0 0 0 4,0 0 0-2,0 0-3 2,0 0 2-4,0 0 1 3,11 0 1 0,25 0-1-2,8 0 0 2,17 0 0 0,14 0 0 0,6 0 0-2,3 0-2 3,5-5 1-2,-17-4 0 1,8 2 1 1,-6 3 0-4,3 4 0 3,0 0 0 1,-3 0 1-2,7 0 0-1,4 0-1 2,-2 11 1 0,-2-2 1 1,-1-1-2-4,0 1 1 3,-8-1 1 0,8 1-2 0,-6-1 1-2,-2 1 0 3,-5-4-1-2,-2 0 2 2,-4-1 0-3,10-4-1 2,-10 3 1-1,3-1-1 1,-4-2 1-1,1 3 1 1,-1 0-2 0,-4 0 1-1,5-3 0 0,-1 2 2 1,3-2-4-1,1 0 6 2,6 0-6-4,-2 0 2 3,-4 0-2 0,-5 0 0 0,-1 0 0-2,-12 0-1 3,7 0 1-2,-11 0 0 2,1 0 0-3,6 0 0 1,-2 0 0 1,-4 0 0 2,11 0-1-6,-9 0 2 4,-2 0-1 0,7 0 1 0,-11 0 0-2,-4 0 1 3,2 0-2-2,0 0 2 2,3 0-2-4,-1 0 0 3,2-2 0 0,-1-4 0 0,-3-2 0-2,-1 2 0 2,-6 0 1 0,-5 1-1 0,0 5 2-2,-5 0-2 2,-8-3 1 0,1 3 0 0,-8 0-1-1,-3 0 1 0,-2 0-1 2,0 0 0-2,0 0-1 0,0 0 1 2,0 0-4-3,-41 0 1 0,-18 0 3 2,-11 0-1 0,-10 0 1 0,4 0-3-2,0 0-10 2,4 3-48 1,-1 0-70-2,53-3-103 1,4 2-166-1</inkml:trace>
    </iact:actionData>
  </iact:action>
  <iact:action type="add" startTime="18331">
    <iact:property name="dataType"/>
    <iact:actionData xml:id="d2">
      <inkml:trace xmlns:inkml="http://www.w3.org/2003/InkML" xml:id="stk2" contextRef="#ctx0" brushRef="#br1">10746 6047 481 0,'0'0'330'6,"0"0"-150"2,0 0-50-1,0 0-46-1,0 0-51 2,0 0-6 0,-93 28 30 0,12-13 7 0,-18-2-10-1,-5-4-12 0,-9-1-8 1,1-3-12 0,-5-1-8-2,1 2-5 2,1 1-4 0,5 3-1-2,6 0 2 4,7 4-6-2,13 3-1 0,14 0 1-3,19-2 1 5,18-4-1-4,17-3 0 2,9-8-2-1,7 0 2-1,0 0-3 2,27-3 3 0,43-13 7-1,21 4-2 1,25 9 2 0,12 3-2-1,9 0 2-1,4 0-7 2,0 0-2 0,-1 0 2 0,-6 0 0-2,-11 0 0 3,-10 0 1-2,-20 0 2 1,-14 0 0 0,-9 6 3-2,-22-1 3 2,-25 1 3 1,-7-3-4-4,-16 0 2 3,0-3 0 0,-16 5-5 0,-55-2-2 0,-42-3-1-2,-28 0 6 2,-17 0 3 1,-1 0 2-4,-3 0-2 3,18 0-5 0,3 0-1 0,14 0-3-2,11 0-1 2,19 12 0 1,20 3-2-2,29-2 1 1,12-4 0-1,18-5 0 0,16 0 0 1,2-4 1-2,0 0-1 2,24 0 2 0,39 0 1 1,51-8-3-3,38-5 3 1,19-1-3 1,21 6-3 0,-21 3 2 1,-21 1-1-4,-31 4 2 3,-35 0 1 0,-39 0 1 0,-22 0-1-2,-17 0 1 2,-6 0-2 0,-53 9-3-2,-63 6 0 2,-41 2 3 1,-15-4 6-1,-10 2 7-2,13-2 7 1,25 1-1 1,27 0-11 0,37-8-8-1,43-6 0 1,37 0-4 0,0-3-13 0,78-24-14-3,38-11-57 4,27 4-95-2,-62 24-70 1,-1 4-325 0</inkml:trace>
    </iact:actionData>
  </iact:action>
  <iact:action type="add" startTime="19506">
    <iact:property name="dataType"/>
    <iact:actionData xml:id="d3">
      <inkml:trace xmlns:inkml="http://www.w3.org/2003/InkML" xml:id="stk3" contextRef="#ctx0" brushRef="#br1">11694 6421 250 0,'0'0'137'8,"0"0"-1"0,0 0-10-2,0 0-24 2,0 0 44 0,0 0 3 0,0 0-14-2,-3 0-49 2,65 0-23 0,12 0-11 0,15 2-13-2,13 5-9 2,12-2-11 0,7 0-4 0,-2-5-6-2,3 0 3 1,-10 0-2 3,3 0-1-3,1 0 5-1,-14 0 1 3,-6-5 0-1,-18 0-1-1,-19 1-2 0,-15 1 7 1,-20 1-1-1,-11 2-4 2,-10 0-7-3,-3 0-5 1,0 0-2 2,-16 0-1-2,-44 0 1-1,-27 0 1 2,-26 0 3 1,-25 0 1-1,-22 0 1 0,-9 0-3-3,-14-8 5 3,2 1-3 0,10 7 1-1,14 0-6 0,30 0-1 1,11 0-1 0,19 0 2-2,29 0 0 2,24 0 0 1,15 3-2-2,25-3 2-1,4 0-1 2,20 0 2 0,54 0 6 0,46 0-2-2,31 0-2 2,42 0-1 0,13 9-1 0,-3 3 2-2,-9 2-3 2,-29-1-1 0,-29-4 1 0,-18-4 1 0,-18-5 0-2,-29 0-1 2,-15 0 0 0,-12 0 0-2,-15 0 0 4,-18-5 0-4,-2 2 1 3,-9 3-1-4,0 0 0 4,-12 0-6-2,-53-2 6 1,-35-7 1-2,-37 1 3 3,-14-10 3-1,-23-2-2-1,-22 2 7 0,3 1-5 1,6 8 0-1,24 6-7 2,39 3-2-4,27 0 1 3,31 0 0 0,25 0 0 0,24 0 1-2,17 0 0 3,0 0 1-2,45 0 3 1,55 0 1-2,52 0 0 2,36 12-4 0,30 1 2 0,-14 2-3-2,-10-5-2 2,-43 2 0 0,-22-7 2 0,-43 2 2-2,-23-7-2 3,-31 0 1-2,-23 2-1 1,-9-2 0-2,0 0-5 2,-61 0-3 0,-30 0 8 0,-43 0 2-2,-22 0 0 3,-25 0 1-2,-4 0 0 2,1 0-1-4,10 0-2 3,43 0-1 0,31 0-1 0,34 0 2-2,42 0-1 2,24 0 1 1,3 0 2-2,78 0 9-1,49 9-8 3,41 2-1-2,26 0 1 1,1-6-3-2,-14-2-1 2,-24-3-2 0,-26 0 1 0,-43 0 2-1,-26 0 0 1,-33 0 1 0,-23 0-2 0,-9 0 0-2,0 0-3 1,-49 0-3 2,-31 0 7-1,-21-3 1-2,-24-5-1 1,-30-3 4 2,-6-6-4-2,-1 0 2-2,11 8-2 4,25 1 0-1,42 8-3 0,36-2 1-2,25-1 0 2,23 0 1 0,0 0 1 0,71 3 1-2,50 0 1 3,39 0 0-2,21 28-2 1,16-2 0-2,-8-7-3 2,-16-4 3 0,-16-13 0 0,-34-2 1-2,-39 0 0 2,-34 0 3 1,-30 0-3-2,-20 0-1-1,-9 0-4 2,-52 0-5 0,-36-14 9 0,-33-12 2-2,-31 2-1 2,-13-4 0 0,-7-1 4 0,1 4-4-2,22-1 1 2,28 8-2 0,35 3-1 1,39 3-4-3,33 7 4 2,23 2 1-1,0 3 3 2,10 0 0-4,20 0-1 4,-1 0-2-2,-14 0 0 1,2 0-1-2,-17 0-7 2,0 0-12 0,0 0-34 0,0 0-51-2,0 0-23 3,0 8-70-1,0-1-68-1,-4-2-697 0</inkml:trace>
    </iact:actionData>
  </iact:action>
  <iact:action type="add" startTime="27350">
    <iact:property name="dataType"/>
    <iact:actionData xml:id="d4">
      <inkml:trace xmlns:inkml="http://www.w3.org/2003/InkML" xml:id="stk4" contextRef="#ctx0" brushRef="#br0">9893 6290 658 0,'18'-7'219'8,"-15"7"-71"0,-3 0-28 0,0 0-44-2,0 0-39 2,0 4 15 0,-18 17-10 2,-11 10-3-6,-11 6-1 7,-14 5-7-7,-5 10 0 5,-2 0-3-3,-7 5-2 2,-5 1-6 0,5 4-7 0,-7 0-1-2,7-3-6 2,-2-12-2 0,13-9-3 2,10-8 0-4,0-7 0 3,14-3-1-2,8-9 3 1,6-3-1-2,6-2-2 0,13-6 1 2,-4 0-2 0,4 0 0-2,0 0 1 3,0-32 2-2,0-12 5 2,4-1-6-4,17-5 1 3,-1 1-2 0,-8 8 0 1,-5-2 0-2,-7 9 0-1,0 12-3 2,0 7-1 1,0 11-4-4,0 4-4 3,0 0-1 0,0 0-2 0,-19 0 13-2,-6 2 2 2,1 27 2 0,-5 6 2 0,6 7-3-2,2 4 2 2,5-1-1 0,5-3 2 1,-1 0 0-4,5-5 3 3,-3-1 3 0,7-4 7 0,3-7 3-1,0-5 8 0,0-9 2 1,0-6 4 0,0-1 1-2,20-3-3 2,19 2-9 0,5-3-6 0,9 0-3-2,4 0 0 2,-1 0-2 0,-3 0-6 2,6 0-3-6,-2 0 1 5,-11-4-3-2,0-11-2 2,-11 4-2-4,-2 0 1 3,-6 1-3 0,-1 3-10 0,-12-3-27-1,1 3-44 0,3-2-70 2,-18 9-87-2,0 0-341 0</inkml:trace>
    </iact:actionData>
  </iact:action>
  <iact:action type="add" startTime="29085">
    <iact:property name="dataType"/>
    <iact:actionData xml:id="d5">
      <inkml:trace xmlns:inkml="http://www.w3.org/2003/InkML" xml:id="stk5" contextRef="#ctx0" brushRef="#br0">8296 9655 28 0,'0'0'153'3,"0"0"-33"5,0 0 42 0,0 0 22 0,0 0-39-2,0 0-42 2,0 0-16 1,7-31-24-2,-104 47 39-1,-33-3 0 2,-31 2-2 0,-20 2-43 0,-19-4-5-2,-13 4-21 2,-2 0-17 0,8-2-8 1,12-2-6-2,45-6-5 0,19 3-12 2,47-5-37-2,36-5-59-1,35 0-33 2,13 0-64-1,25-3-37 2,21-5-289-3</inkml:trace>
    </iact:actionData>
  </iact:action>
  <iact:action type="add" startTime="29420">
    <iact:property name="dataType"/>
    <iact:actionData xml:id="d6">
      <inkml:trace xmlns:inkml="http://www.w3.org/2003/InkML" xml:id="stk6" contextRef="#ctx0" brushRef="#br0">7968 10073 651 0,'0'0'206'6,"0"0"-31"2,0 0-35 0,0 0-49-2,0 0-35 2,0 0-30-1,0 0-18 1,-1087-43-8-2,967 51-8 2,32 2-85 0,79-10-120 1,9 0-380-3</inkml:trace>
    </iact:actionData>
  </iact:action>
  <iact:action type="add" startTime="30673">
    <iact:property name="dataType"/>
    <iact:actionData xml:id="d7">
      <inkml:trace xmlns:inkml="http://www.w3.org/2003/InkML" xml:id="stk7" contextRef="#ctx0" brushRef="#br0">12681 6576 637 0,'0'0'205'5,"0"0"-86"3,0 0-36 0,0 0-39 1,0 0-5-4,0 0 4 2,122 37-10 2,-86-17 6-1,4-3-6-3,13 1-4 3,-5 2 1 1,11-1-14-2,2 1 1 0,0 0-1 1,2-1 0 0,-3 2-4 0,9-2 4-2,-8 1 3 2,6-3-11 2,-6 0 2-2,-2 0-6-3,-2 0 2 3,-9-4-5 1,-5 4 7 0,-9 0-1-5,-1-6 0 6,-14-4 0-4,-5 3 0 2,2-3-7-3,2-3 3 3,-5 2-1 0,-3-1 3 1,-9-5-2-4,11 0 4 3,-12 0 0 1,0 0-5-2,0 0 2-1,0 0-4 2,1 0 1 0,-1 0 0 0,0 0 1-2,0 0-2 3,0 0 1 0,0 0-1-3,0 0-1 0,0 0 0 2,0 0 0 0,0 0-1 0,0 0 1-2,0 0-3 2,0-8 0 1,-4-26 4-2,-25-8 0 0,4 0-1 0,-11 3-2 3,6 6-1-4,-7 1-2 0,3 7-4 2,7 8 3 1,4 3 2-2,6 6-1 0,4 5 2 1,10-1 3 0,3 4 0 0,0 0 2-3,0 0-1 4,0 0 2-2,0 0 4 1,0 0-3-1,0 0 4 0,7 12-4 1,22 13-2 0,2 4 2-2,2 4 4 2,8 1 2 1,-2 3 2-2,-6 0 3-1,-5-3 3 2,-5-9 8 0,-9-3-6 0,-8-9 0-2,4-1-1 3,-10-2-2-2,0 2-2 1,0 5-8-2,-30 0-2 2,-11 1-3 0,-15-5 0 0,2-5-1-2,2 1 0 2,-2-4 0 0,11-2-1 0,5-3-1-1,10 3 0 0,-3 0-15 2,6 0-26-2,9 7-67-1,16-5-58 2,0-1-122 0</inkml:trace>
    </iact:actionData>
  </iact:action>
  <iact:action type="add" startTime="32202">
    <iact:property name="dataType"/>
    <iact:actionData xml:id="d8">
      <inkml:trace xmlns:inkml="http://www.w3.org/2003/InkML" xml:id="stk8" contextRef="#ctx0" brushRef="#br0">18040 9481 109 0,'0'0'221'6,"0"0"-124"2,0 0 76 0,0 0-30 0,0 0-17-2,0 0-20 2,0 0-7 0,-587 29-12 0,348-26-10-2,-27 6 4 2,-35 4-20 0,-17 6-17 2,4 4-16-6,7-1-11 5,21 0-7-2,24-3-6 1,25-6 1-2,37-7-4 2,39 0-1 0,37 1-14-1,43-1-31 0,28 1-29 1,49-7-24 0,4 0-12 0,28 0 14-1,44-20 11 0,-23 10-108 1,8 8-188 0</inkml:trace>
    </iact:actionData>
  </iact:action>
  <iact:action type="add" startTime="32616">
    <iact:property name="dataType"/>
    <iact:actionData xml:id="d9">
      <inkml:trace xmlns:inkml="http://www.w3.org/2003/InkML" xml:id="stk9" contextRef="#ctx0" brushRef="#br0">17627 9700 368 0,'0'0'236'8,"0"0"-95"-5,0 0-23 5,0 0-43 1,0 0-23-1,0 0 2-2,-152 43 13 1,-9-36 1 1,-57-1 2-1,-43 0-4 1,-37-6-16 0,-23 0-10-1,-3 5-18 3,5 5-11-5,32 7-6 3,24 7-3 1,27 6 0-2,32 0-2-1,23 4-28 2,27 3-102 0,151-27-53 0,3-2-202-1</inkml:trace>
    </iact:actionData>
  </iact:action>
  <iact:action type="add" startTime="43934">
    <iact:property name="dataType"/>
    <iact:actionData xml:id="d10">
      <inkml:trace xmlns:inkml="http://www.w3.org/2003/InkML" xml:id="stk10" contextRef="#ctx0" brushRef="#br1">13778 9979 419 0,'0'0'277'8,"0"0"-73"0,0 0-57-2,0 0-32 2,0 0-22 0,0 0 4 0,0 0-27 0,-19 14-14-2,19-14 7 2,0 0-10 0,24-17 5-2,15-10-1 2,1-5-14 0,4-1-3 0,12-7-4-2,1 3 3 2,1-4 0 0,8 0 1-1,-5 2-6 2,16-3-4 0,-10 1-2-2,13-5-19 2,-2 2-9-4,-3-3 0 4,2 0 0-2,-9 5 0 2,9 0 0-4,-13 5 0 4,0 4 0-1,5 2 0 0,-5 1 0-2,3-8 0 2,7-1 0 1,7-3 0-2,1 0 0-1,2 0 0 1,3 3 0 2,-3 5 0-1,-4 4 0-3,-9 0 0 4,5 3 0-1,-5-4 0-1,-5 3 0 0,-2-1 0 1,13-2 0 0,0 0 0 0,7-2 0-2,0-1 0 1,9-5 0 2,-6 0 0-1,-3-4 0-2,-3 4 0 2,-7-3 0 0,6-3 0-1,-12 3 0 0,7-2 0 0,-10-3 0 3,3 3 0-4,-4-1 0 0,-3 1 0 2,12-2 0 0,2-2 0 1,5-3 0-4,9-2 0 4,-7 4 0-1,-3-3 0 0,1 5 0-3,-3 1 0 3,-2-4 0 0,11 0 0 2,-2-6 0-5,3-6 0 1,3-6 0 2,-2 3 0-1,-8 3 0 2,-13 9 0-4,-11 13 0 3,-15 10 0 0,-11 10 0-1,-17 6 0 1,-3 8 0-1,-7 2 0 1,-3-1 0-2,0 5 0 2,0-2 0 0,0 2 0 0,0 0 0-2,0 0 0 2,-13 0 0 0,-29 0 0 0,-10 0 0-2,-21 0 0 2,-3 0 0 0,5 0 0 0,-6 0 0-2,13 0 0 3,7 0 0-2,14-6 0 2,10 4 0-4,12 2 0 3,8 0 0 0,6 0 0 0,7 0 0-2,0 0 0 2,0 0 0 0,0 0 0 0,0 0 0-2,0 0 0 2,25 0 0 1,27 0 0-2,9 5 0-1,8 5 0 2,18-8 0 1,0-2 0-2,8 0 0-1,-11 0 0 2,-21 0 0 0,-6 0 0 0,-30 2 0-2,-8 13 0 3,-6 10 0-2,-10 2 0 1,-3 13 0-2,0 2 0 3,0-2 0-2,-19 1 0 1,-4-4 0-1,3-8 0 0,-2-8 0 2,6-7 0-2,9-6 0 0,-2-6-35 1,9-2-34-1,0 0-14 1,0 0-17-2,0 0-41 2,0-10-17 0,0-14-51 0,3 7-109-2</inkml:trace>
    </iact:actionData>
  </iact:action>
  <iact:action type="add" startTime="45158">
    <iact:property name="dataType"/>
    <iact:actionData xml:id="d11">
      <inkml:trace xmlns:inkml="http://www.w3.org/2003/InkML" xml:id="stk11" contextRef="#ctx0" brushRef="#br1">19298 6527 440 0,'0'0'167'6,"0"0"-44"2,0 0 33 0,0 0-76-2,0 0-5 2,0 0-22 0,0 0 3 0,-241 153-13-2,224-111 12 2,4 8 14 0,13 12-8 0,0 5-16-3,38 3-23 4,14-11-6-1,-1-12-2-1,8-20-5 0,-4-22-1 1,5-5 1 0,0-24-7 2,-7-41-1-6,-13-11-2 5,-12-8 1-2,-12-4-1 1,-16 10 1-2,0 2 0 3,0 10-5-2,-34 14-4 2,-9 9-32-3,-17 19-62 2,33 24-113 0,-9 0-278-1</inkml:trace>
    </iact:actionData>
  </iact:action>
  <iact:action type="add" startTime="46261">
    <iact:property name="dataType"/>
    <iact:actionData xml:id="d12">
      <inkml:trace xmlns:inkml="http://www.w3.org/2003/InkML" xml:id="stk12" contextRef="#ctx0" brushRef="#br1">27982 9886 380 0,'0'0'346'5,"0"0"-135"3,0 0-51 0,0 0-43 0,0 0-15-2,0 0-16 2,123-152-17 0,-82 108-9 0,15-10-4-2,0-2-4 3,13-2-3-2,-1-3-8 1,9 4-1-2,6-4-7 2,7 6-3 0,-6-5-4-1,11 2 0 0,-9 2-8 2,11 0 3-2,2 5-3 1,-1-3 0-2,5-1-5 2,6 3-1 1,4-4-1-2,-13 1-4-1,0 1-1 2,-12 0-1 0,-4 4-4 0,-4 2 6-2,6 3-2 2,-2 2 4 0,4 4-5 0,8-6-1-2,5-3-1 2,-1 0-2 0,-3 1 1 0,3-4 1-2,-11 1-2 3,9-4 0-2,-3 5 0 1,-16 5 0-2,2 7 0 2,-1 4 0 0,-12-3 0 0,5 5 0-2,-5-3 0 2,4-2 0 0,-8-7 0 0,3-2-3-2,0-3-1 2,-7-5 0 0,0 0-1 0,4-8 2-2,-5-1 1 2,-1 0-1 0,3 2 1 0,-10 8-1-2,8 3 0 2,-5-1-4 0,2 2-3 1,-2 3-6-4,-8-3 4 3,-2 9 4 0,-4-1 4 0,-1 6 1-2,-1 4 1 2,-10 2-1 0,-5 6 1 0,-3 7 2-2,-7 4-1 2,-8-1 0 0,6 7-3 1,-6-7-13-4,2 5 2 4,1-4 2-2,-3-1 9 2,-2 4 2-4,0 4 2 4,-3 4 1-2,0 0-1 1,0 0-5-2,0 0-5 3,-11 0 3-1,-35 24 7-1,-8-6 2-1,-4 2-1 2,-4-3 0 0,-12-5-1 1,10 0 1-4,1-2-1 3,6 0 1 0,17-3-1 0,8-4-4-2,20 0 1 3,-1-3 1-2,9 0-1 1,1 0 3-2,-6 0 1 3,9 0 0 0,0 0-1-2,33 0 0-2,27 0 0 4,11 0-9-2,6-9 5 1,0-8-3-2,-5 0 0 2,-17 3-2 0,-9 4 4 1,-15 7 5-3,-11 3 0 2,-11 0 3-1,-5 0-3 1,-4 0 0-1,0 0-1 1,0 16 1-1,0 25-2 2,0 13 0-4,-4 1 2 4,-8-8 2-2,4-8-2 1,-5-10-3-2,10-9 3 2,3-9-14 1,0-6-42-2,0-5-37-1,0 0-48 2,0-9-27 0,3-10-59 0,14-6-252-2</inkml:trace>
    </iact:actionData>
  </iact:action>
  <iact:action type="add" startTime="47371">
    <iact:property name="dataType"/>
    <iact:actionData xml:id="d13">
      <inkml:trace xmlns:inkml="http://www.w3.org/2003/InkML" xml:id="stk13" contextRef="#ctx0" brushRef="#br1">33251 5991 537 0,'0'0'84'5,"0"0"-54"3,0 0 34 0,0 0 37-1,0 0 3 0,0 0-20 2,0 0-22-2,-209 151 5 1,170-80-8-2,15 8-11 2,6-2 1 0,15 0-16 0,3-6-6-2,0-9-4 2,5-8-11 0,34-16-5 0,4-10 0-2,14-17 12 2,-1-11-11 0,5 0-7 2,0-30 0-4,-17-30-1 2,-4-15-2-1,-19-13 1 2,-8 4-2-4,-13-2 1 4,0 5 1-2,-13 12-6 2,-21 10-13-4,-6 11-55 4,-11 14-44-2,34 34-98 2,-2 0-486-3</inkml:trace>
    </iact:actionData>
  </iact:action>
  <iact:action type="add" startTime="53686">
    <iact:property name="dataType"/>
    <iact:actionData xml:id="d14">
      <inkml:trace xmlns:inkml="http://www.w3.org/2003/InkML" xml:id="stk14" contextRef="#ctx0" brushRef="#br1">6336 13480 546 0,'0'0'211'8,"0"0"-68"0,0 0-36 0,0 0-47-2,0 0-21 2,0 0 13 0,0 0 6 0,84-72 5-2,-52 29 7 1,0-2-18 1,7-9-14 2,2-7-3-5,11-6-3 3,5-12-2 0,-5-5 5 0,17-8-6-2,-5-13-4 2,3 2-4 1,10-5-6-1,-1 1 0-3,-2 0 1 3,-3 3 1 1,-1 4-5-2,-3-2-3-1,-4 5-2 2,7-2-2 0,5-6 0 0,2 1-3-2,12-2-1 2,-5 2 0 1,-3 11 1-2,-1 11-1-1,-9 15 0 2,1 8 0 0,-4 9 0 0,6-1 0-2,-1 1 0 3,-5 1 0-2,4 0 0 1,-5-3-1-2,-6 3 0 2,0 0 0 0,-22 16 0 0,-15 6 0-2,-3 17 1 2,-21 7 0 0,0 3 1 0,0 0 0-1,0 0 3 0,0 0-4 1,-21 6 2 1,-26 22-2-4,-23 3-1 3,-1 2 0 1,-13 1 0-2,-6 3-2-1,6-1 1 3,4 0 0-2,14-1-3 2,12-7-4-4,18-10 0 3,18-3-1 0,15-10-1 0,3-5-4-2,0 0-4 2,0-1-7 1,40-29 10-2,10-3 11 0,1 0 3 0,9-2 1 2,0 8 0-1,1-4-1-3,-6 3 1 3,-10 5 0 0,5 7 0 0,-20 1 0-2,2 10 0 2,-21 0 3 0,3 5-1 0,-10 0 5-2,7 0 1 2,-9 13 1 0,1 21-2 0,-3 8 1-2,0 6 0 2,0 0-1 1,-5-4-2-2,-13-7-4-1,0-5-1 3,2-11 0-2,13-10-4 1,-1-5-18-2,4-6-42 2,0 0-45 1,0 0-19-1,0 0-51-3,7-8-188 3</inkml:trace>
    </iact:actionData>
  </iact:action>
  <iact:action type="add" startTime="54558">
    <iact:property name="dataType"/>
    <iact:actionData xml:id="d15">
      <inkml:trace xmlns:inkml="http://www.w3.org/2003/InkML" xml:id="stk15" contextRef="#ctx0" brushRef="#br1">9385 9957 326 0,'0'0'383'6,"0"0"-251"2,0 0-40 0,0 0 46-2,0 0-67 2,0 0-21 0,0 0-9 0,-361 286-2-2,327-216-2 2,26-9 2-1,8-6-7 1,8-16 7-1,49-14-21 0,20-19-15 3,7-6 9-3,-2-23-2-1,0-35-5 2,-10-10-3 2,-14 1-1-4,-27-1-1 1,-11 3-2 0,-20-3-2 1,0 1-18 1,-23 11-67-4,2 46-158 3,-3 10-749 0</inkml:trace>
    </iact:actionData>
  </iact:action>
  <iact:action type="add" startTime="55282">
    <iact:property name="dataType"/>
    <iact:actionData xml:id="d16">
      <inkml:trace xmlns:inkml="http://www.w3.org/2003/InkML" xml:id="stk16" contextRef="#ctx0" brushRef="#br1">12175 13486 244 0,'0'0'443'8,"0"0"-237"-1,0 0-76-2,0 0-42 3,0 0-12 0,0 0-15 0,104-277 0-2,-47 180-15 2,8-13-1 9,15-16-5-17,4-20 7 5,16-9 3 2,10-8-5 1,-3-3-11 0,6 3-7-1,-5 4-7 1,-8 6-8 0,-2 14-4 0,-12 4-2-2,1 8-4 2,-16 6 1 0,9 5-1 0,-20 10 0-2,4 14-2 2,-7 13 0 1,-8 17 1-2,-14 12 1-1,-2 8-2 3,-10 10-1-2,-7 7 0 1,-3 8 1 1,-11 9 2-4,1 6-1 3,-3 2 0 0,0 0-1-2,0 0-1 2,0 0 1 0,0 2 1 1,-31 28 7-4,-12 7 1 4,-14 0-3-2,-9-1-6 2,-3-5 0-4,-6 0-1 3,1 1 1 0,3-7 0 0,4 0 0-2,21-3 0 2,8-9-1 1,20-1 1-1,13-6 0-3,5-6-1 3,0 0-4 0,0 0-7 1,33-11 7-4,14-15 2 3,9-8 3 0,10-2 0 0,6-13-2-2,2 2-5 2,0-3 5 0,-10 5 2 1,-8 8 0-4,-15 13 0 3,-18 4 1 0,-3 8 0 0,-7 10-1-2,-10-1 3 2,-3 3-1 0,0 0 2 0,0 8 3-1,0 37 6 0,0 16-9 1,-5 13 2 0,-13-5-2-2,2-1 2 2,9-8-5 0,-6-18-1 0,6-13 0-2,-2-19-5 2,9-7-13 0,0-3-41 1,0 0-38-4,29-39-48 3,17-13-13 1,-25 22-63-2,3 3-214 1</inkml:trace>
    </iact:actionData>
  </iact:action>
  <iact:action type="add" startTime="56099">
    <iact:property name="dataType"/>
    <iact:actionData xml:id="d17">
      <inkml:trace xmlns:inkml="http://www.w3.org/2003/InkML" xml:id="stk17" contextRef="#ctx0" brushRef="#br1">14980 10147 178 0,'0'0'483'7,"0"0"-321"-1,0 0-80 2,0 0-5 0,0 0-4 0,0 0-19-2,-193 6-9 2,116 32 16 0,6 14 1 0,10 12-1-2,9 13-20 2,32-1-8 0,16-4-7 0,4-1 4-2,24-12-9 2,36-11-6 0,21-21-11 0,1-20 3-2,5-7-3 4,-4-25-4-3,-15-35-2 1,-11-16 2-1,-21-8-2 2,-11-5 2-2,-23-5-1 2,-2 6-4-5,-4 10-2 4,-39 8-36 0,-14 14-65 1,25 50-134-3,8 6-424 1</inkml:trace>
    </iact:actionData>
  </iact:action>
  <iact:action type="add" startTime="66698">
    <iact:property name="dataType"/>
    <iact:actionData xml:id="d18">
      <inkml:trace xmlns:inkml="http://www.w3.org/2003/InkML" xml:id="stk18" contextRef="#ctx0" brushRef="#br0">12513 16389 405 0,'0'0'280'8,"0"0"-114"0,0 0-33-1,0 0-8 0,0 0-37 1,0 0-12 0,0 0-6 0,8-8-12-2,-39 8-22 2,-29 13 34 0,-14 10-12 0,-7-3-21-2,-18 11-11 2,2-6-8 0,0 0-4 0,10-5-9-1,10-6-5 0,1 0 1 3,21-6-2-2,5 7 1-2,14-8-3 2,22-3 0 0,5-1 0-3,9-3-4 2,0 0-11 1,0 0-13 1,0 0-10-2,0 0-29-1,0 0 14 2,23-7-43 0,22 7-47 0,3 0-19-2,-28 0-80 2,0 0-212 0</inkml:trace>
    </iact:actionData>
  </iact:action>
  <iact:action type="add" startTime="67114">
    <iact:property name="dataType"/>
    <iact:actionData xml:id="d19">
      <inkml:trace xmlns:inkml="http://www.w3.org/2003/InkML" xml:id="stk19" contextRef="#ctx0" brushRef="#br0">12497 16681 749 0,'0'0'210'4,"0"0"-109"4,0 0-19 0,0 0-36 0,0 0 64-2,0 0-26 1,-238 44-16 2,154-28-4-1,0-5-16-2,1 0-8 2,9-5-13 1,2-1-12-4,11 3-7 3,15-4-7 0,5 1 0 0,14-2-1-2,11-3-16 2,3 0-68 0,13 0-49 0,0 0-47 0,0 0-109-2</inkml:trace>
    </iact:actionData>
  </iact:action>
  <iact:action type="add" startTime="68079">
    <iact:property name="dataType"/>
    <iact:actionData xml:id="d20">
      <inkml:trace xmlns:inkml="http://www.w3.org/2003/InkML" xml:id="stk20" contextRef="#ctx0" brushRef="#br0">13880 15681 534 0,'0'0'223'7,"0"0"-108"2,0 0-24-4,0 0-37 3,0 0 5 0,0 0-7 0,0 0-7-2,-283 31-3 2,226 13 8 0,14 4 6 0,7 4-8-2,13-2-4 2,10-8 2 1,13-3 0-2,0-2 9-1,33-12-8 2,34-6-19 0,14-19-4 0,19 0-9-1,0-27-4 0,-6-34-4 2,-19-16 4-2,-27-16-3-1,-12-14 2 2,-31-4-8 0,-5-14 3 0,-23 1 1-2,-41 10-5 2,-7 13-1 0,0 25 0 0,11 26-3-1,11 29-21 0,19 21-63 2,12 0-58-2,18 17-55-1,0 15-248 3</inkml:trace>
    </iact:actionData>
  </iact:action>
  <iact:action type="add" startTime="69526">
    <iact:property name="dataType"/>
    <iact:actionData xml:id="d21">
      <inkml:trace xmlns:inkml="http://www.w3.org/2003/InkML" xml:id="stk21" contextRef="#ctx0" brushRef="#br2">14478 15262 581 0,'0'0'319'8,"0"0"-166"-2,0 0-35 2,0 0 2 0,0 0-29 0,0 0-35-2,24 73 1 2,-20-13-3 0,9 9-1 0,-6 10-2-2,5-2-1 1,-5-11-16 2,0-12-10-1,6-15 1-3,-10-16-2 3,7-12-5 1,-7-7 3-1,2-4-4-1,-5 0-9 0,4 0 2 1,12 0-5-1,4-7 2-1,12-29 2 3,9-20-4-1,2-15 2 0,2-10 5-2,-1-9 4 5,5 0 2-4,-9 5 6 1,0 18-11-2,-13 22-2 3,-9 17-8-2,-4 15 3 2,-13 6-4-5,7 4-2 3,-8 1 0 1,0 2-15 0,0 0-30-1,0 0-44 0,0 0-44 2,0 0-67-2,0 13-119-1,0 3-861 3</inkml:trace>
    </iact:actionData>
  </iact:action>
  <iact:action type="add" startTime="70051">
    <iact:property name="dataType"/>
    <iact:actionData xml:id="d22">
      <inkml:trace xmlns:inkml="http://www.w3.org/2003/InkML" xml:id="stk22" contextRef="#ctx0" brushRef="#br2">14441 14992 220 0,'0'0'553'7,"0"0"-338"1,0 0-88 0,0 0 1-2,0 0-18 2,0 0-31 0,0 0-4 0,88-37 6-2,-34 33 0 2,9-2-8 0,10 6-12 0,1 0-14-2,0 0-1 2,3 0-13 0,-16-3 7 0,-18-1-21-2,0-1 8 2,-9 0-13 0,-15-2-1 0,-11 2-8-2,0 5-5 1,-8 0 0 2,0-2 0-1,0-8 0-2,0-17 0 2,-28-15 0 0,-13-18 0 0,-2-1 0-2,0 11 0 2,5 8 0 2,10 10 0-4,9 13 0 0,6 8-31 2,6 9-57 0,-6 2-34 0,6 13-49-1,7 15-89 0,0 15-425 1</inkml:trace>
    </iact:actionData>
  </iact:action>
  <iact:action type="add" startTime="71357">
    <iact:property name="dataType"/>
    <iact:actionData xml:id="d23">
      <inkml:trace xmlns:inkml="http://www.w3.org/2003/InkML" xml:id="stk23" contextRef="#ctx0" brushRef="#br0">14891 16319 647 0,'0'0'215'7,"0"0"-93"-1,0 0-4 1,0 0-13 2,0 0 9-1,0 0-9-2,-463 0-18 2,299 28-8 0,4 6-19-1,2 5-11 0,11 1-22 1,13-9-9 0,23-7-14 0,22-7-4-1,25-11-11 0,28-2-32 2,16-4-51-2,18 0-47-1,2 0-64 2,0 0-115 0</inkml:trace>
    </iact:actionData>
  </iact:action>
  <iact:action type="add" startTime="71778">
    <iact:property name="dataType"/>
    <iact:actionData xml:id="d24">
      <inkml:trace xmlns:inkml="http://www.w3.org/2003/InkML" xml:id="stk24" contextRef="#ctx0" brushRef="#br0">13822 17460 512 0,'0'0'314'6,"0"0"-166"0,0 0-89 2,0 0-29 0,0 0-19 0,0 0 57-2,-147-9-6 2,73 40 1-1,15-1-10 1,11 14-12-1,10-5 1 1,15-8 1 0,15-12-4 0,8-7-2-2,0 1-6 2,43-9-14 0,24-4-6 0,-1 0-7-2,11-17-2 2,-16-23 6 2,-15-16-4-4,-8-17-2 0,-18-22 1 3,-20-24 0-2,0-6-3 1,-7-1 1-2,-30 20-2 3,-7 36 1-2,11 29-4 1,-4 21-18 0,17 14-67-1,0 6-58 2,17 0-144-1</inkml:trace>
    </iact:actionData>
  </iact:action>
  <iact:action type="add" startTime="73538">
    <iact:property name="dataType"/>
    <iact:actionData xml:id="d25">
      <inkml:trace xmlns:inkml="http://www.w3.org/2003/InkML" xml:id="stk25" contextRef="#ctx0" brushRef="#br3">13980 17134 524 0,'0'0'343'8,"0"0"-191"-2,0 0-79 2,0 0-11 0,0 0-10 0,0 0 2 0,43-73 7-2,-30 50-11 2,-1-1-9 0,7 1-10-2,-2 8-5 2,-4 8-6 0,-6 0-6 0,9 4 5 1,-6 1-4-4,3 2-7 3,-8 0-2 1,4 0-2-4,-9 0 0 4,0 0 4-2,0 17 8 1,0 16-15 0,0 4 4-1,0 11 4 0,0 2-3 1,0 7-1 0,0 2 4-1,-9-3 1 1,7-8-2-1,2-14-5 2,0-16 5-4,0-2-1 3,2-9-5 0,37 1 6 0,-1-3-6-2,8-5-2 3,0 0 2-2,2 0-4 1,-1-30 1-2,-1-17-1 3,-5-21-1-2,-14-16 1 2,-4-3 1-4,-7 14-1 4,-11 19 1-1,3 26-2-1,-8 18 0-1,0 10 1 2,0 0 2 0,0 0 2 0,0 0 5-2,0 0 4 2,0 13 8 1,0 32 15-2,-8 26-21-1,3 10-1 2,-2 3-7 0,1 9 6 0,3-4 1-2,-1 8 5 2,1 6-6 0,-1 1-1 0,-12-11-7-2,-4-14-3 3,-17-27 0-1,-11-14-6-1,-8-22 2-1,-5-16-3 2,2 0-7 0,5-2-41 0,13-35-34-2,11-12-43 2,30 22-56 0,0 0-304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8:11.2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156">
    <iact:property name="dataType"/>
    <iact:actionData xml:id="d0">
      <inkml:trace xmlns:inkml="http://www.w3.org/2003/InkML" xml:id="stk0" contextRef="#ctx0" brushRef="#br0">11533 3171 639 0,'0'0'199'8,"0"0"-75"1,0 0-30-2,0 0-31-1,0 0-25 2,0 0 0 0,0 0 15 0,1038 19 12-2,-908-11-16 2,-9-3-5 0,0 1-11 0,-18-4-6-2,-6-2-11 4,-16 0-6-3,-18 0-1 2,-23 0-1-3,-14 0-1 2,-21 0 1-1,-5 0 8-1,0 0-5 1,-38 0-2 2,-49 4-2-1,-33 7 4-1,-38-6 0-1,-6-1-4 3,-21-4-1-2,-5 0-2 1,-6 0-1-2,8 0 0 2,11 0-3 0,20 0-4 0,28 0 2-2,19 0 2 1,20 0-1 2,21 0 0-2,28 0-1 0,18 0 1 1,20 0 0 0,3 0 0 0,0 0-7-2,64 0 8 2,44 0 3 1,58 1 1-2,41 15-1-1,13 4-2 2,1 5 1 0,-27-1 1 1,-33-1-2-4,-24-6 0 3,-16-6 1 0,-21-9 2 0,-21-2-1-2,-26 0-1 3,-14 0 1-2,-23 0-1 1,-15 0 0-2,-1 0-2 2,0 0-6-1,-64-2-6 2,-49-21 12-2,-35-5 20 0,-26-6-7 3,-10 0 5-4,-4 4-5 0,11 5-5 3,13 13-8-2,31 7 0 1,27 5-2-2,18 0 2 2,36 0-1 0,17 5 1 0,14 4 1-2,21-3 5 1,3 2-3 3,77 6-3-4,42 3 0 1,55-1-4 1,27 0 4 0,12-6 1 0,-26-2-1-2,-18-5-1 2,-44 1 1 0,-22 1 2 0,-34-3 0-2,-22 4 0 2,-27-4-2 0,-19 2-3 0,-4-3-15-2,0 11-101 4,-9-8-84-4,-20 7-164 3</inkml:trace>
    </iact:actionData>
  </iact:action>
  <iact:action type="add" startTime="9398">
    <iact:property name="dataType"/>
    <iact:actionData xml:id="d1">
      <inkml:trace xmlns:inkml="http://www.w3.org/2003/InkML" xml:id="stk1" contextRef="#ctx0" brushRef="#br0">13855 7615 269 0,'0'0'321'6,"0"0"-132"2,0 0-39-1,0 0-45 0,0 0-31 1,0 0-28 0,-93 4 27 0,-7 7 20-3,-27-4-15 3,-24 0-17 1,-16-2-3-2,-14 0-13-1,-3-1-5 2,6-4-20 0,5 0-13 0,15 0-5 0,7 0-1 1,11-4-1 0,22 2-3-1,21 2-3-4,28 0-1 5,28 0 1-1,15 0 5 0,22 0 1-4,4 0 2 4,17 0-2 0,66 8-2 0,47 9 1-2,43 3 1 2,37-1 0 1,22 4 0-2,17-1 0-1,-8-1 1 2,-17 0 3 0,-38-4 4 0,-19-8 0-2,-30-4 4 2,-21-1-1 0,-32-4-6 0,-27 0 4-2,-37 0-5 2,-7 0 3 0,-13 0-1-1,-46 9-6 0,-66-1 0 1,-63-3 10 0,-60-1 0 1,-17-4-8-4,-12 0-1 3,18 0 4 1,34-7-1-2,28 1-2-1,33 2 0 2,44-1-2 0,34 5 0 0,44-2-2-2,21 0 2 2,8-7 1 0,79-3 2 0,49 2 6-2,39-4-9 3,21 4 0-2,19 10-3 1,-20 0 3-2,-23 0-1 2,-26 12 2 0,-37 8 2 0,-15-1 1-2,-31-11 3 2,-16-3-5 1,-23-1 5-2,-16-4-7-2,0 0-2 4,0 0-10-1,-55 0-3 0,-13-11 11-2,-19-2 0 2,0 9-43 0,46 1-95 0,5 3-131-2</inkml:trace>
    </iact:actionData>
  </iact:action>
  <iact:action type="add" startTime="11121">
    <iact:property name="dataType"/>
    <iact:actionData xml:id="d2">
      <inkml:trace xmlns:inkml="http://www.w3.org/2003/InkML" xml:id="stk2" contextRef="#ctx0" brushRef="#br0">30639 5333 560 0,'0'0'256'7,"0"0"-130"0,0 0-31 2,0 0-27-3,0 0-15 1,0 0-1 2,0 0 11-1,-103 71-6-2,66-39-8 2,-5 3-8 0,-1 2-8-2,1 2-8 2,0 0-1 0,0 1-6 0,5 2-1 0,0-5-2-3,6 0-3 4,-1-2-2-1,-5-1 1-2,4 0 0 1,3 1-4 2,-4-8 0 2,7-2-1-6,-9 5-2 2,2-1 1 3,-5 6 0-3,7 3 1 1,-7 5 3-2,-2-5-1 3,5 5 0-2,0-6-3-1,7 1-3 2,-10 2 4 0,8 2-1-1,1-3-1 2,-2 7-2-3,5-6-2 2,-7-5 2 0,14-1 0-2,-6-1 0 2,8 1 3-1,-2 1-3 3,1-2 2-3,2-2-1-2,-3 0 1 4,-1-3 0 0,5-3-3-2,5-1 1-3,-5-3 1 5,0 2 0-2,-2-2-2 1,8 2 5-2,-6 3-6 2,-1-4 1 0,10 0-1 0,-9 2 3-1,0-3-3 0,7 3 0 1,-7 0 2 0,3-1 1-3,3-1-1 4,1-2-1-1,2-3-1-2,6-5 1 2,1-4-1-1,-3-3 2 2,3-1-1-1,0-4 2-2,0 0 0 2,0 0 7 0,0 0 2 1,0 1-6-4,0 6-1 3,4-2-4 0,12 3 2 0,4-4-3-2,-10 1 0 2,17-2 0 0,-1-1 0-2,-2-2 0 2,10 0 2 0,-4 0-2 0,3 0 0 0,-9 0 0-2,9 0 0 2,-13 0-1 0,3 0 3 0,2 0-4-2,7-2 1 3,-5-6 1-2,5-6 0 2,-7 4 0-4,-8 3 0 3,7-3 2 0,-6 0-2 0,7 0-1-2,-5-8 1 2,4-1 0 0,6 2 0 0,-11 0-1-2,4 2 1 2,-6 2 0-1,-6-2-3 2,6 3 4-3,-4-1-1 2,7 2 0 0,-12-7 0 0,8 3 1-2,7-2 0 3,-3-8 0-2,5 1-1-1,2 1 0 2,-9 4 0 0,-4 3 1 0,2 1 0 0,1 4-1-1,2 0 5 0,-4-1-5 1,-2 1 2-2,3 0-1 2,1-3-1 1,3-2 1-2,-1-1-1 0,3-3 1-1,-3 3 0 4,-2 3-1-3,4-3 0 2,-3-1 0-4,0-1 0 3,-7-1 0 0,8 0 1 1,-6 7-1-5,8-1 0 5,-10 3 1-1,1-3-2-2,5-3 1 2,3-3 0 0,-1-3 0 0,2 4 1 1,-4-3-1-4,3 5 0 3,-5 0 1-1,1 4-1 1,0-5 0-2,1-1 0 3,2-5 0-1,1-1 0-2,-2-3-1 2,0 3 2 1,-6 1-1-2,8 0 0 2,-4 4 0-4,0 0 1 3,-4 3-1 0,1 0 0-2,3 4 0 1,-9-4 0 1,10-3 0 1,-1-2 0-3,-8-1 0 3,8-1-1-2,-3-3 1 1,-3 0 1 1,3-4-1-4,-2 7 0 3,-2-6 0 0,-2 8 0-1,3 0 0 0,-7-3-1 1,0 1 1 0,-1 2 0-2,1 0 0 2,1 9 0-1,-4 0 0 2,0 6 0-3,0-9-2 1,0-2-1 2,0-2 3-1,-9-7 0 0,-5 3 0-2,-4 4 0 3,7 3 0-3,-2 0 1 1,3 4-1 1,-3 1 0 0,8 4-1 0,-11 5 1-1,3 1 0 0,3-1-5 1,-7 3-8 0,1 0-44 1,-7 0-46-4,2 0-44 3,8 5-88 0,3 10-580-2</inkml:trace>
    </iact:actionData>
  </iact:action>
  <iact:action type="add" startTime="13423">
    <iact:property name="dataType"/>
    <iact:actionData xml:id="d3">
      <inkml:trace xmlns:inkml="http://www.w3.org/2003/InkML" xml:id="stk3" contextRef="#ctx0" brushRef="#br0">26077 4511 648 0,'0'0'180'7,"0"0"-87"1,0 0-18 0,0 0-32 0,0 0 12-2,0 0 10 2,0 0-11 0,-53 5 3-2,18 14-10 1,-6 1-13 1,1 3-14 1,5-1-5-1,-1 3-6-2,-3 0 1 2,8 1-5-1,4-1 1 0,8 0 2 1,-1 0 2 0,7 4 4 0,1-2-1-2,-1 5 3 2,7-2-4 0,-7 2 1 0,9 2 0 2,-12-1-1-6,7 6 0 7,-7 3-2-6,3 3 0 1,3 6-5 2,-6-1 3 0,1 4 0 0,5 0 1-2,-8-2-3 2,0 5 6 0,-5 2-5 0,6 0 4-3,-10-3-9 4,10-5 4-1,1-3-3 0,-4-3-2-1,7-3 2 0,3 0-2 2,-3 0 6-2,4 0-2-1,-6-2 0 3,11 4 0-2,-12 0-3 1,3 5 3-2,4-6 0 2,-7-2 1 0,9-4-1 0,-4-8-1 0,3-1-2-1,7-4 2 0,-12 11-3 1,7 4 9-2,-4 9-3 2,0 5-2 0,-6-5 0 0,3-1-2-2,5-1-1 2,-9-6-1 0,10-8-1 0,-6 2 2 1,6-2-1-4,-5-4 0 3,8 0 0 0,-9-2-1-2,5-2 0 2,-5 4 1 0,6-3-1 0,-5 12 1 0,5 2-1-2,6 7 0 2,-2-1 1-1,-7-4-1-1,4 0 1 2,2-9-1 1,-10 0 0-1,10-13 0-2,1-6 0 2,-5-4 0 0,5 4 1 0,3-3-1 0,0 7 0-2,0 3 1 2,0-2-1 0,0 5 2-2,0-5-1 2,0-2-1 0,11 1 2 0,-4 0 0-2,11 0-2 3,1-3 0-2,-3 0 1 0,-5 2-1 2,2-1 0-2,-5 0 1 0,5-2 0 1,3-1-1-2,-8-3 0 3,7-1 0-2,2-3 0 1,3-3 0-2,1 1-1 2,2-3 1-1,-3 0 0 1,3 0 0-1,8 0 0 1,-8 0 1 0,-3 0-1 0,1 0 0-1,-11 0 0 0,3 0 0 1,7 0 0 0,-13 0 0-2,9 0 0 1,2 0 0 2,-7 0 0-2,1 0 0 1,1 0 0-1,7 0-1 2,-10 0 1-2,11-14-1-1,-1-6 1 2,6-7 0 0,-3-8-1 0,-2-5 1-2,2-1 0 2,-6-4 0 0,6 3 0 0,-4 0-1-2,-1 2 1 3,2 5 0-2,-13-1 1 1,6 1-1-2,7-1 0 2,-9-2 0 0,5 5 0 0,1-1 0-2,2 2-2 2,-5-5 2 0,-4 3-1 0,6-9 2-2,-8 2 0 2,2-3-1 0,6 6-2 0,-6-1 2-2,6 2 1 2,1 3 0 0,3 1-1 0,-8-1 0 0,0 5 0-2,8-4 0 2,-16 1 1 1,9-1-2-4,-3-5 0 3,4-2 1 0,-12-2 1 0,14-7-1-3,-11 2-1 3,8-2 1 1,4 2 1-1,-11 3-1-2,3-1 0 2,-1-6 0 0,3 1-1 0,2-2 1-2,-6-3 0 2,6 4 1 0,7-3 0 0,-4 1-1-2,-9 3 0 2,11-2 0 0,1 2 0 0,-3 6 0-2,-8 1 0 2,8 7 0 0,-9-4 0 0,6 5 0-2,3-2 0 2,-8 0 0 1,5 6 0-2,-10 0 0-2,1 2 0 4,9-5 0-1,-13 4 0 0,7-7 0-2,-4 0 0 1,4 2 0 2,-7 4-1-1,3 5 1-2,-3 9 1 3,0 6-1-2,0 0 0 1,0-3-1-2,0 1 1 3,0-11-2-2,-20 1 2 2,3-1 1-3,-7-2-1 1,6 7 0 1,0 4-1 0,-5 4 1-3,6 0 0 4,-2 2-2-1,1-1-1 0,11 6-2-2,-6 4-30 2,-3 0-42 0,4 0-45 0,1 13-108-2,9 4-885 2</inkml:trace>
    </iact:actionData>
  </iact:action>
  <iact:action type="add" startTime="15702">
    <iact:property name="dataType"/>
    <iact:actionData xml:id="d4">
      <inkml:trace xmlns:inkml="http://www.w3.org/2003/InkML" xml:id="stk4" contextRef="#ctx0" brushRef="#br0">28527 1219 855 0,'0'0'131'8,"0"0"-57"0,0 0-1 0,0 0-27-3,0 0 2 4,0 0 1-1,0 0-7 0,-100-76 6-2,68 59-9 3,5 4-5-2,5-4-5 0,-7 0 3 0,3 2 2 1,6 7-7 0,-5-1 6 0,-7 1-6-2,5-3-5 2,-10-2-7 0,13-2 3 0,-10 4-4-3,8-1 1 4,3 5 0-1,-7-3 0 0,4 3-3-2,-8-2-6 3,7-5 0-2,3 0-1 1,-6-3-2-2,7-6-2 3,-2 1 2-2,2 3 0 1,-6-2-1-2,9 7 1 2,-1 4 1 0,11-2 2 0,-10 7-2-2,4-1 5 2,-1-1-2 1,-2 5-2-2,-3-3-2-1,3-1 1 2,-4 0-3-1,6 3 1 1,-7-1-1-1,4 4 1 0,0 0-2 2,0 0 1-1,-1 0 0-2,2 0-1 3,6 0 1-2,6 0 0 1,-13 0 2-1,15 7-1 0,-10 8 1 1,-1-1-1 0,3-3-2-2,1 6 1 2,-8 2 0 0,11 8-1 0,-1 3 0-2,5 1 2 2,-8 0-1 0,10-4 0 0,3-3 0-1,0 0-1 0,0 4 2 1,0 1-2 0,0 4 1-2,6 4-1 3,12-1 0-2,-2 4 0 1,4-3 0-2,-3 1-2 1,-4-1 3 1,3 2-1 1,6-2 2-3,-3-1-2 2,6-2 0 0,4 0-1-1,-9-3 2-1,6-6 0 4,4 0 0-3,-5-3-1 1,1 0 3-3,7-1-1 3,-6 2 3 2,7-1-2-3,3 4 0-1,-7-2 2 3,3-1 2-2,-2-1 3 1,-2-3-2-2,-2 2-4 2,7 1 1 0,2 0-2 0,4 7-2-2,1 5-1 2,-2-6 3 0,2 6 2 0,-2-4 0-2,-7-2 2 2,4-2 0 0,0-4-2 0,-11-2-4-2,8-3 2 2,-11-1 3 0,6 8-3 0,2-3 5-2,-4 10-3 3,7 1-1-2,-1 2 1 1,2-1 1-2,8-4 1 2,-2 1-4 0,4 1-1 0,6-3-1-2,-6 2 2 2,2 2-1 1,8-5 1-2,-13-1-3-2,5-3 0 5,5-1 2-3,-8 0-2 1,-2 1 1-2,2-1 1 2,7 3 0 0,-7 1-1 0,8 0-1-2,-2 1 3 3,-1-1-3-2,-2 2 2 1,-2-3-2-2,-4 1 3 3,-6-6-3-2,6-2 1 1,-1-1 1-3,-1-2-2 4,-2 4 0-1,2-2 0 0,4 4 1-2,-1-2 0 3,-4 1 3-2,2 2-3 1,-1-3 0-2,4 4 3 2,-10-6-3 0,4-4 0 0,1 2 1-2,0-8-2 2,2 6 0 0,-7-7 1 0,0-1-1-2,6-2 1 2,-8 2-1 0,4 3 1 0,2 4-1-2,-6-4 0 2,7 3 2 1,-4-1-2-2,6-3 0-1,-11-1 0 3,5 1 0-2,5-3 0 1,-11 0 0-2,9-2 0 2,-5 3 0 1,-2-2 0-2,1 0 0-1,-1 1 0 3,-7-2 0-2,1-2 0 2,0 0 0-4,-2 3 0 3,-1-3 0-1,-4 0-2 1,0 0 2-1,-12 0-2 1,14 0-1 0,-11 0 3 0,6 0-2-2,6-3 2 3,-2-6-2-2,-7-1 1 1,8 3-1-2,-7-3 0 3,-4-5 0-2,-5 2-4 1,1-4 0-2,-3-3 0 3,0 0 3-2,0-5-2 2,0-4 3-4,-5-6 0 4,-13-2 1-2,-4 1 1 2,-1 2 0-4,-6-1-2 2,1 5 3 2,1 2-1-2,-7 2 0 0,2 6 0 1,2 0-1 0,-6 1 2 0,-2-4-1-2,8-1 1 2,-7 1-2 0,8-2 2 0,5 2-1-3,-1 2 0 4,2 1 0-1,4-4 2 0,-6 5-4-2,1-4 3 1,-4 1-1 2,6 2 2-1,-4-5-2-1,-3 2 2 1,5 4-1-1,3-3-1 1,-2-1 2-3,6-1-2 4,-6 2 1-1,4-3 1 0,-1 1-1-2,-2-3 0 2,-6 2-1 0,4 3 0 0,3 0 3-1,-5 2-3 1,6-3 1-1,0 4 2 2,-1-3-1-3,-2 2-1 1,-3 0-1 2,3 0 0-2,-2 6 1-1,-1-3-1 2,0 3 1 0,12 7-1 0,-13-5 1-3,13 3-1 4,-3-2 0-1,-11 0 1 0,14 0-1-2,-4-3 0 3,-5 1 0-2,-3 0 0 1,3 2 0-2,-2 0-1 3,2-3-1-2,-6 2 1 1,9 2 1-2,-1-3 0 3,7 3-1-2,-4-4 0 1,0 3 1-2,-6-3-1 2,7 1 1-1,-6 4 0 1,-8-4 0-2,5 1-1 4,-7 5 2-3,5-1-1 1,-4-4 2-1,8 2-2 1,1 0-2-1,2 0 2 1,1-2 0-2,-9 1 0 3,9-3 2-2,-5 2-1 2,-1 2-1-3,-10-5 0 1,-2-2-2 1,-5 2 2 0,2-3 0-2,-11-1 0 2,8-5 3 1,4 5-4-2,9 0 2-1,1 0-2 3,4 4 2-2,8 0-1 1,-5 8 0-2,6-6 0 2,1 9 0 0,0-7 0 0,4-1 1-2,-4 3-1 3,-4-2 1-2,7 2-2 2,6 1 2-4,-9 0-1 3,7-3 0 0,-7-2 1 0,-3 0-1-2,-1-1 1 2,3 4 0 0,-2-2-1 0,1 0 0-3,-2 2 2 4,-3-5-2-2,3 2 1 2,-4-2-1-3,8 1 0 3,2 0 1-2,4 1 0 1,-3 0-1-2,6 1 1 2,7 7-1 0,-3 0 0 0,3 5 0-2,0-3 1 1,0 3 0 2,0 0-1-1,0 0-1-2,0 0 0 2,-9 0 1 2,9 0 0-4,0 0-18 0,-1 0-31 2,-2 0-40-1,-2 0-40 2,5 0-44-3,-3 0-38 2,3 0-234 0</inkml:trace>
    </iact:actionData>
  </iact:action>
  <iact:action type="add" startTime="22800">
    <iact:property name="dataType" value="strokeEraser"/>
    <iact:actionData xml:id="d5">
      <inkml:trace xmlns:inkml="http://www.w3.org/2003/InkML" xml:id="stk5" contextRef="#ctx0" brushRef="#br1">32733 10775 823 0,'0'0'235'6,"0"0"-105"2,0 0-58 0,0 0-44 0,0 0-28-3,0 0-10 4,0-4-30-1,0 1-62 0,0 3-132-2,0-2-250 2</inkml:trace>
    </iact:actionData>
  </iact:action>
  <iact:action type="remove" startTime="23345">
    <iact:property name="style" value="instant"/>
    <iact:actionData xml:id="d6" ref="#d3"/>
  </iact:action>
  <iact:action type="add" startTime="23352">
    <iact:property name="dataType" value="strokeEraser"/>
    <iact:actionData xml:id="d7">
      <inkml:trace xmlns:inkml="http://www.w3.org/2003/InkML" xml:id="stk6" contextRef="#ctx0" brushRef="#br1">32910 10704 478 0,'0'0'507'11,"0"0"-348"-5,0 0-63 0,0 0-63 1,0 0-33 1,0 0-19 0,0 0-9 0,-30 0-53-3,27 0-89 4,3 0-298-1</inkml:trace>
    </iact:actionData>
  </iact:action>
  <iact:action type="remove" startTime="24095">
    <iact:property name="style" value="instant"/>
    <iact:actionData xml:id="d8" ref="#d2"/>
  </iact:action>
  <iact:action type="add" startTime="24102">
    <iact:property name="dataType" value="strokeEraser"/>
    <iact:actionData xml:id="d9">
      <inkml:trace xmlns:inkml="http://www.w3.org/2003/InkML" xml:id="stk7" contextRef="#ctx0" brushRef="#br1">37304 10729 745 0,'0'0'153'11,"0"0"-87"-6,0 0-42 2,0 0-20 0,0 0-2 1,0 0-2 0,-18-28-25 0,7 17-72-2,11 5-116 1,0 4-381 2</inkml:trace>
    </iact:actionData>
  </iact:action>
  <iact:action type="add" startTime="24726">
    <iact:property name="dataType" value="strokeEraser"/>
    <iact:actionData xml:id="d10">
      <inkml:trace xmlns:inkml="http://www.w3.org/2003/InkML" xml:id="stk8" contextRef="#ctx0" brushRef="#br1">36725 7269 756 0,'0'0'198'8,"0"0"-81"0,0 0-17 0,0 0-49-2,0 0-45 2,0 0-6 0,0 3-23 0,0 9-49-2,-3-7-92 2,-2 5-309 0</inkml:trace>
    </iact:actionData>
  </iact:action>
  <iact:action type="remove" startTime="24968">
    <iact:property name="style" value="instant"/>
    <iact:actionData xml:id="d11" ref="#d4"/>
  </iact:action>
  <iact:action type="add" startTime="24973">
    <iact:property name="dataType" value="strokeEraser"/>
    <iact:actionData xml:id="d12">
      <inkml:trace xmlns:inkml="http://www.w3.org/2003/InkML" xml:id="stk9" contextRef="#ctx0" brushRef="#br1">36608 7479 825 0,'0'0'204'10,"0"0"-112"-3,0 0-7-1,0 0-56 1,0 0-29 0,0 0-14 2,7-7-50-2,-7 7-83-2,0 0-137 3,0 0-281 1</inkml:trace>
    </iact:actionData>
  </iact:action>
  <iact:action type="add" startTime="27912">
    <iact:property name="dataType"/>
    <iact:actionData xml:id="d13">
      <inkml:trace xmlns:inkml="http://www.w3.org/2003/InkML" xml:id="stk10" contextRef="#ctx0" brushRef="#br2">28455 5687 307 0,'0'0'319'9,"0"0"-153"-3,0 0-61 1,0 0-27 1,0 0-21-1,0 0 0 0,0 0-6 1,8 0-10-1,-3-4-9 2,-1-11-5-1,11-14 16-2,6-4 16 2,0-9-20 0,5-5-9 0,4-4-2-2,-2-1-7 2,4 0-1 0,-8-2-7-1,2 2-3-1,5 0 0 5,-5 3 0-5,7 0 1 2,-5-1 5-1,11-1-2 0,-1 1-2 1,-2 1-1-2,-4 2-5 2,0 4-1 0,-8 4-1 0,8 0 2-2,-7 2-2 2,10-2 3 0,-11 2-1 0,10-5 0 1,-7 0 4-4,12 0-1 3,-14 3 0 0,-5 4-3 1,3 8-1-4,-7 1-2 3,0 7-1 0,-1-3 0 1,-1-2-1-4,2 4 0 3,7-1-1-1,6-5 4 2,-8 4 2-3,3-4-2 2,2-1-2 1,5 2 1-2,-5-4-3-2,4-5 2 4,-2-1-1-1,-1-6-1 1,5-6 1-4,6-1-1 3,-9 1 3 0,-1 1-2-1,-2 1 0 1,-6-6-1 0,3-4 0-1,8-1 0 1,-5 1 0-1,-9 11 0 0,3 10 0 1,-1 6 0 0,-7-2 1-1,4-2-1 0,1-2 0 1,6-5 0 0,-5 2 0 0,5 0 0-2,-4-1 0 2,2-2 0 1,3 4-2-4,2-1 3 3,-3 4-2 0,-4 2 1-2,-2-4-1 2,-5 3 1 0,11-12-2 0,6-3 1 0,-9-1 1-1,3 0 0 0,-5 10 0 1,2 12 0 0,-14 13 1-2,-2 9 0 2,-4 4-1 0,0 0 2 0,0 0-1-2,0 0-1 2,0 0 1 0,0 0 0 0,0 0 2-2,0 0-2 2,0 0 4 0,0 6-2 0,-23 31 1-2,-17 15 3 2,-8 16 1 0,-12 17 1-2,-9 4-3 3,-2 5 3-1,-3 4-5 0,-2-1 0-1,1 2-3-1,1 6 3 2,-6 1-2 0,8 1 3-2,1-1-2 3,0 0 0-2,4-5-3 1,6-7 0 1,-1 5 1-5,1-10-3 4,9-1 3 1,4-10-1-1,5-10 0-2,-1-7-2 2,14-1 2 0,-10-8 3-2,7 2-3 2,6-6 0 0,-11 0 1 0,3-3-1 0,0-3-1-2,2-3 1 2,-5-7 0 0,12-4 0-2,6-2 0 2,0-5 0 1,2 3 0-2,-1 0 1 2,-1 6 3-4,4 2-3 3,0 1 0 0,5 1 0 1,-7 0 0-4,2-4-1 4,3-3 0-1,2-3 0-3,-1-3 0 3,5-2 0 0,-3 1 0 0,-3-1 0 0,0 1 0-2,5 3 0 2,-9-1 1 0,5 1-1 0,4-4 0-2,-8 3 0 2,3 1 0 0,1-4 0-2,-3 1 0 2,8-3 0-1,-3-2-1 3,3-10 1-5,7 0 0 3,0-5 0 0,0 0 0 0,0 0-1 0,0 0 0-1,0 0 1 0,0 0-2 1,0 0 2-2,0 0 0 2,10 0 1-1,0 0-1 2,6-5 1-3,-12 0 0 2,17-3-1 0,-2-1 1 0,5 1 0-3,-1-5-1 4,6 7 0-1,-8 3 4 0,-14-5 0-3,10 8 4 4,-11-2-2 0,7-1 0-2,3 1-2 1,-4-1-2-2,1-1-1 1,-6 2-1 2,2 2 3-4,-8 0 0 4,-1 0 6-1,3 0-3 0,1 0 0-2,2 0-1 2,4 0-2 1,6 0 1-3,-1-3 3 3,14 0-1-2,-5 3 3 0,17-2 3 1,8-1-2 0,8-3-3-3,12-5 1 3,-3 1-3 1,-3-3-2-1,-2 4 1-2,-4 5 5 3,-8-2 1-3,-5 6 1 0,3 0-3 2,3 0-2 1,-4 0-2-1,11 0-1-2,6 0 2 2,11 0-5-1,-3 0 0 2,9 0 0-3,-6 0-2 2,-7 6 2 0,-4 3 2 1,4 4-2-4,-13-9 2 2,4-4-2 2,1 0 0-2,14 0 0 0,6 0 0 1,-6 0 1 0,7 0-1 0,-6 0 2 0,2 0 0-2,-5-4 1 2,-1 1-2 0,-8-3 1-2,4 1-2 2,6-3 1 0,-8-3-1 0,15-1 1-3,0 4 0 4,-15 1-1-1,8 5 2 0,-8 2-2-1,-13 0 0-1,5 0 1 2,-2 0 1 1,2 0-2-3,-2-9 0 3,2 3-2-2,1 1 2 0,-2 3 4 2,-1 2-4-3,-8 0 1 2,-4 0-1 0,-1 0-2-2,-4 0 2 2,-6-3 2 0,1-4-2 0,-8 2-1 1,-3 0 0-4,-1-1-3 3,-4 4 3 0,-13 2-1-2,-2 0-5 2,-1 0-4 2,0 0-2-4,-45 0 4 0,-17 0 9 3,-28 0 0-2,6 0-2 1,-9 5 2 0,0 0 0-2,-7-2-1 2,-13 6 1 0,3-3 0-2,-12 7 1 3,-4 1 0-2,6-2 0 1,0 2 0 0,8-3 1-2,-1 0-2 1,13-2 1 2,3 2-1-3,10-3 5 2,6 4-4 0,5-1 0 0,8-2-1-2,-1-2 3 3,1 1-1-1,4-5-2-2,-16 1 4 1,0 2-4 1,-17 0 2 0,-7-1 0 0,2 1-2-2,-11-1-1 2,10-1-4 0,6-4 5 0,0 1-1-2,6-1 0 2,-5 7 2 0,-1-2 0 0,0 0 3-2,6-5-1 2,1 0 3-1,10 0-5 2,21 0 2-1,27 0-3-2,11 0-3 2,8 0 2 0,13 0 0-2,0 0 1 2,5-5-16 0,43-7-51 0,4 7-79-2,-20 5-84 3,-5 0-127-2</inkml:trace>
    </iact:actionData>
  </iact:action>
  <iact:action type="add" startTime="30793">
    <iact:property name="dataType"/>
    <iact:actionData xml:id="d14">
      <inkml:trace xmlns:inkml="http://www.w3.org/2003/InkML" xml:id="stk11" contextRef="#ctx0" brushRef="#br2">30091 5446 452 0,'0'0'197'7,"0"0"-69"-1,0 0-54 2,0 0-27 0,0 0 21 0,0 0-5-2,0 0 14 2,21-143-7 0,-21 97-15 0,0-7-9-3,-5-1-2 4,-11 1-12-2,-4-3-7 2,-3 2-10-3,-11-2 0 2,1-6-5 0,3 0-1 0,-11-4 4-2,8 6 0 4,-4 4 3-4,6 9-4 3,-9 10-2-4,-3 3-1 4,-11 6 2-2,-5 3 0 1,-2 0-1 0,2 0-5-1,2 1-3 0,12 7-2 1,13 4 0-2,18 7 2 3,1 3-2-2,11 3 2 2,2 0-1-2,0 0 0-2,0 0 1 5,-3 0-1-3,3 0-1-1,-8 0 0 3,8 0 1-2,0 0-1 1,0 0 3-2,0 0-1 2,0 0 4-1,0 0 1 1,0 0 4-2,26 9 14 3,16 13-15 0,3 6-8-2,16 1 0-1,2 4 2 2,10 6-4 0,-5 8 1 1,4 0-1-4,-11 7 3 3,-10 1-2 1,1 9 4-2,-11 4 1-1,-5 6 2 2,-8 3-2 1,-5 5-5-1,-6-1 0-3,-1 1-1 3,2-9 0 0,-16-8 2 0,1-12-1-2,-1-13-1 2,-2-7 2 0,0-12-2 1,0-5 1-4,0-2 1 4,3-3-2-2,5-2 6 1,-5-1 3 0,-3-6 3-2,0-2-6 2,0 0 0 0,2 0-5-2,1 0-1 2,-3 0 0 0,4 0-2 1,-4 0 1-4,6-15-4 3,-6-29 2 0,0-17 0 0,0-14 3-2,0-16 0 2,-13-8 0 2,-10 0 0-1,-11-2 1-3,4 7-1 3,-11-1 0-2,-12 2 0 0,-4 5 0 0,0 14 2 1,10 16-1 0,-7 10-1 0,11 18 0-2,-1 3 0 3,8 9 0-2,0 1 1 0,5 3-1 1,-4-1-2-3,6 4 2 5,2 4 0-3,17 3 0-1,1 4-3 0,6 0 3 2,3 0 2 0,0 0-2-2,0 0 4 2,0 0-1 0,0 0 8 0,22 17 11-2,31 17-10 2,5 8-11 0,6 8-1 0,-4 9 1-2,-4 7-1 3,-12 3 3-2,-11 5-2 1,-7-2 1-2,-1 2-1 2,-5 1 0 0,0 1-1 0,-4 1 0-2,2-6 1 3,-2-7 0-2,-9-2-1 1,-3-5 1-2,-4 0-1 2,0-6 1-1,0-9 0 1,0-2-1-2,0-16 1 2,0-7-1 1,0-9 0-1,0-8 1-2,0 0 0 3,0 0-1-2,0 0 0 2,0 0 0-2,0 0-1-1,16-30 0 2,7-24-2 0,-2-20 2-2,2-25 1 2,-10-12 2 1,-9-9-1-2,-4-1 0-1,0 6 3 2,-20 9 1-1,-28 12 9 2,-11 16 0-3,-11 10-4 2,2 17 4 1,7 7-2-2,-1 10-8-1,11 11-3 3,10 6 2-1,12 12-3 0,15 0-3-3,8 5-1 3,2 0-15 0,4 0-22 0,0 0-52-2,0 0-56 2,11 0-108-1,8 8-164 2</inkml:trace>
    </iact:actionData>
  </iact:action>
  <iact:action type="add" startTime="34204">
    <iact:property name="dataType"/>
    <iact:actionData xml:id="d15">
      <inkml:trace xmlns:inkml="http://www.w3.org/2003/InkML" xml:id="stk12" contextRef="#ctx0" brushRef="#br3">31697 5833 511 0,'0'0'257'8,"0"0"-110"0,0 0-47-2,0 0-27 2,0 0-17 0,0 0-12 0,10-215-15-2,-10 155-4 2,0-10 5 0,0-12 14 0,-2-11-3-2,-6-4-9 1,-5-5-10 1,6 4-8 1,-6 5-1-4,-3 9-2 4,7 10 0-2,4 13-4 4,-9 6 6-7,1-2-5 4,2-4-2 0,-8-3 0 0,-10-11-5-2,1-3 2 2,4-4-2 0,-12 6 3 1,8 6-1-4,-4 8-1 3,8 11 1 1,-8 2-1-2,4 5-1-1,-2-3 2 3,-1-13-1-2,-12-6 0 1,-11-16 1-1,0-12 4 0,1 2-3 1,-4 8 1 0,1 14-2-2,-1 11 0 1,9 11-2 2,-4 9-1 0,4 5 0-4,-4 1 1 3,7 7-1 1,2 1 1-1,-7-1-1-3,19 7 0 3,-6 2 0 0,19 5 1 0,10 2-1-2,-5 0 0 2,9 3 1 1,1-3-1-2,-3 9 0-1,2-6 0 2,1 7 0 0,3 0 0 0,0 0 0-2,-2-5 0 2,0 0-3 0,-10-7 3 0,11 0 0-2,-7 4 0 3,8 6 0-2,0 2 1 2,0 0 1-4,0 0 9 3,0 19 10 0,12 28 10 0,27 13-28-2,12 8-2 3,8 2 0-1,1 6 1-1,0 8-2 0,6 15 2 0,6 12 3 1,-8 12-1 0,-5-9 1-2,-11-1-2 2,-7-10 0 0,-2-2-2-1,-6 1 0 0,-1 2-1 2,2 7 0-1,2 13-1 0,0 14 1-3,-1 2 1 3,1-1 1 1,3-11-2-2,-8-12 1-1,-8-21 0 2,-6-13-2 0,2-12 2 0,-9-11-2-1,3-2 2 0,-11-4-2 1,1 1 1 0,-3 2 0-2,0 2 0 2,0-9 0 0,0-16 0 0,0-16 1-2,0-12-1 3,0-5-1-2,0 0 1 2,0 0 0-4,0 0 0 3,0 0 0 0,0 0-1 0,0 0 0-2,0 0 1 2,0 0 0-1,0 0-2 2,0 0-1-3,0 0 3 2,0 0-3-1,0-13 1 2,4-4 0-3,-1 9 2 1,-3 2 0 1,0 0-1 0,0 1 2-1,0-7-2 2,0-5 1-2,0 0-2 2,0-3 2-4,0 5 0 3,0 0 0 0,6 4 0 0,-6-7 0-2,4-7-1 3,-4-7-2-2,3-5 0 1,-3-7 2-1,3-6 0 0,-2-4 1 1,8-6 0 0,-5-11 0-2,2-10 0 3,7-15 0-2,-9-11 0 1,-1-8 1-2,-3-6-2 2,0 0 1 0,0-5-2 0,-16-5 4-2,-8 0-2 2,-12 11 0 0,2 10 0 0,-3 10 0-2,-3 11 0 2,-5-3 0 0,-7-4 1 0,-1 3-1-2,-1-9 1 3,-4 5-1-2,-1 1 2 1,-2 8 0-2,0 7-1 2,1 14 1 0,1 15-2 0,8 8 1-2,8 17-1 3,2 7 2-1,14 12 1 0,-2 2-1-3,3 3 1 3,10 3-2 1,7 0 2-2,-3-3-3-1,5 3 0 2,7 0 0 0,-10 0-1 1,6 0 2-4,1-2-2 3,0 2 1 0,3 0-3-2,0-3 0 2,0 3 3 0,0 0 0 0,0 0 1 0,0 0-1-3,0 0 0 4,0 0 1-2,0 0 0 0,0 0 2 1,0 0 3 0,0 3 1 0,6 39-2 0,31 14-3-2,20 20-2 2,2 11 0 0,6 12 2 0,11 4-1-1,1 15 5 0,-5-3-6 1,1-2 4 0,-13-9-1-2,4-9 4 2,-4-1 1 1,-4 1 1-2,-5 6-3-1,-2 3-1 3,-8-1-3-3,-5-4 1 3,-8 6-1-3,-4-6 3 2,5-5-2 1,-8 2-1-2,-11-7 0-1,7-4-1 2,-5-4-1 0,-8 0 1 0,-1 0-1-2,-3-9 3 2,0-3 1 0,0-7-2 0,0-10-1-2,0-11 1 2,0-11 0 0,0-15 1 0,0-6-2-2,0-6 1 2,0 0 2 0,0-3-3 0,0 2 1-2,0-2 1 2,0 6 0 0,0 3 0-2,0-7-1 2,0 3-2 0,0-5 1 0,0 0 0 0,0 0 0-2,0 0-1 2,0 0 1 0,0 0-1 3,0 0 0-8,0 0 0 5,0 0-5 0,0 0 1 0,0-39 0-2,0-25 3 2,0-20 0 1,0-20 1-1,-16-15 0-3,-12-10 0 3,-12-6 0 0,-12-8 0 0,7 3 0-2,-2 5 0 2,-9 8-1 0,-1 14 1 0,9 14 0-2,-4 11 1 3,12 9-1-2,-1 5 1 1,0 7-1-2,-2 0 1 2,2-2 1-1,-11-2-2 1,4-8 1-1,-4 0 1 1,9 7-1 0,2-6-1 1,14 15 1-4,-7 9-1 3,11 7 0 1,-2 7 1-2,-4 3 1-1,6 6-2 3,-1 4 0-3,0 4 1 2,-5 6 0-1,9 3 0 1,-5 0 1 0,2 0-1 0,-6 0 0-3,15 5 4 4,-2-2-3-1,0 5-2-2,12 1 3 2,4-1-3 0,-11 0 0 0,9-4 0 1,-1 1-1-4,-2 1 1 3,5 1 0 0,0 4-1 0,0 3-10-2,0 0-16 3,0 0-28-2,0 6-38 0,0 8-97 1,0 9-109-1</inkml:trace>
    </iact:actionData>
  </iact:action>
  <iact:action type="remove" startTime="38772">
    <iact:property name="style" value="instant"/>
    <iact:actionData xml:id="d16" ref="#d14"/>
  </iact:action>
  <iact:action type="add" startTime="38779">
    <iact:property name="dataType" value="strokeEraser"/>
    <iact:actionData xml:id="d17">
      <inkml:trace xmlns:inkml="http://www.w3.org/2003/InkML" xml:id="stk13" contextRef="#ctx0" brushRef="#br1">36863 9375 784 0,'0'0'130'10,"0"0"-89"-7,0 0-22 7,0 0-19-6,0 0-5 4,0 0-54 0,6-56-66 0,-6 56-144-2</inkml:trace>
    </iact:actionData>
  </iact:action>
  <iact:action type="add" startTime="39288">
    <iact:property name="dataType" value="strokeEraser"/>
    <iact:actionData xml:id="d18">
      <inkml:trace xmlns:inkml="http://www.w3.org/2003/InkML" xml:id="stk14" contextRef="#ctx0" brushRef="#br1">37692 8627 231 0,'0'0'584'8,"0"0"-470"0,0 0-45 0,0 0-31-2,0 0-34 2,0 0-4 0,0 0-36-2,16-8-73 2,-16 8-144 0,0-5-236 0</inkml:trace>
    </iact:actionData>
  </iact:action>
  <iact:action type="remove" startTime="39597">
    <iact:property name="style" value="instant"/>
    <iact:actionData xml:id="d19" ref="#d15"/>
  </iact:action>
  <iact:action type="add" startTime="39604">
    <iact:property name="dataType" value="strokeEraser"/>
    <iact:actionData xml:id="d20">
      <inkml:trace xmlns:inkml="http://www.w3.org/2003/InkML" xml:id="stk15" contextRef="#ctx0" brushRef="#br1">37801 8380 617 0,'0'0'219'10,"0"0"-116"-8,0 0-45 7,0 0-58-1,0 0-15 0,0 0-94-2,29 0-181 1,-29 0-286 2</inkml:trace>
    </iact:actionData>
  </iact:action>
  <iact:action type="remove" startTime="40107">
    <iact:property name="style" value="instant"/>
    <iact:actionData xml:id="d21" ref="#d13"/>
  </iact:action>
  <iact:action type="add" startTime="40112">
    <iact:property name="dataType" value="strokeEraser"/>
    <iact:actionData xml:id="d22">
      <inkml:trace xmlns:inkml="http://www.w3.org/2003/InkML" xml:id="stk16" contextRef="#ctx0" brushRef="#br1">36531 8249 371 0,'0'0'139'10,"0"0"-114"-7,0 0-15 5,0 0-10 1,0 0-25-2,0 0-160-1</inkml:trace>
    </iact:actionData>
  </iact:action>
  <iact:action type="add" startTime="48417">
    <iact:property name="dataType"/>
    <iact:actionData xml:id="d23">
      <inkml:trace xmlns:inkml="http://www.w3.org/2003/InkML" xml:id="stk17" contextRef="#ctx0" brushRef="#br4">6725 12994 628 0,'0'0'181'7,"0"0"-98"1,0 0 20 0,0 0-31-3,0 0-3 4,0 0-17-1,0 0-6 0,-915 39-16-2,746-33-13 2,24-6-4 0,21 3-7 0,19-3-4-2,25 0 2 2,28 0-4 1,24 4 1-1,15-4 1-3,13 0-2 4,0 0 2-2,0 0 10 1,54 0 16-2,36 0-24 3,47 0-4-2,37 0 0 1,31 0 1-3,2 5 0 5,-10 3 4-3,-32 0 4 1,-28 3 12-2,-40-2 2 2,-36-6-13-1,-22-3-2 1,-22 3 3-2,-14-3 1 4,-3 0-6-3,0 2-6 2,-46 6 0-4,-53-1 0 3,-50 0 3 0,-18-3 4 0,-14-4-1-2,17 0-6 2,23 0 2 0,31 0-2 0,38 0 0-2,24 0 0 2,28 0-1 0,20-4-4 0,0-15-3-2,69-1 8 2,41 5 4 1,32 5-1-2,38 10 4-1,1 0-3 3,-21 3 2-2,-25 17 11 2,-48-3 11-4,-34-3-1 3,-34-9-11 1,-19 0-2-2,0-5-14-1,-84 0-12 2,-57 0 12 0,-56 0 2 0,-36 0 7-3,10 0 1 4,14 0 0-1,28 0-3 0,31 0-4-2,46 4-3 2,37-2 2 1,38-2-2-1,25 0-2-2,4 0-7 2,0 0-1-1,16 0 2 2,9 0 7-4,-2 0 0 3,13 0-4 0,5 0-31 0,11 0-64-1,-25 0-89 0,-2 7-149 2</inkml:trace>
    </iact:actionData>
  </iact:action>
  <iact:action type="add" startTime="49640">
    <iact:property name="dataType"/>
    <iact:actionData xml:id="d24">
      <inkml:trace xmlns:inkml="http://www.w3.org/2003/InkML" xml:id="stk18" contextRef="#ctx0" brushRef="#br4">9954 13083 490 0,'0'0'266'6,"0"0"-117"1,0 0-43 1,0 0-30 0,0 0-21-2,0 0 3 3,318 34-3-1,-178-30-5 0,21-2-9-3,9 2-2 4,1 1 2-1,-7 3-2 1,-24-1-6-4,-22 3-4 2,-37-3-6 1,-26-2 0 0,-33-2-7-1,-22-3-5 1,0 2-11 0,-38 1-5 0,-53 2-5-2,-46-5 10 1,-44 0 2 2,-32 0 2 1,-14 0 3-5,-4 0 3 6,22 0 1-6,22 0-2 3,21 0-7-2,25 0 1 2,40 0-3 1,34 0 0-1,34 0 0-3,33 0 2 3,10 0-1-2,74 0 11 3,43 0 0-3,53 0-12 2,30 3 0 0,19-3 0 1,-4 0 0-5,-9 0 0 5,-42 0 1-1,-46-8 0 0,-34 3 4-2,-48 2-2 2,-23 3-2 0,-23 0 1 1,0 0-2-4,-66 0-9 4,-34-4 8-2,-38-1 1 2,-22-6 1-4,0 2 0 3,-1 3 0 0,13 4 2 1,14 2-2-4,34 0-1 3,32 0 2 1,32 0-1-2,20 0 0-1,16 0-1 3,12 0 2-3,67 0 5 3,46 0-7-3,40 6 0 2,19 5 0 0,5-3 1 0,-24-1 0-2,-37-2 2 3,-47-2 0-2,-41-3 2 2,-28 2-1-5,-12 3-4 5,-23-2-2-1,-47 3-14 0,-21-3 15-2,-22-3-5 3,-4 0-15-2,-8 0-54 1,-1 0-72-2,85 0-92 2,8 0-363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8:11.2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4034">
    <iact:property name="dataType"/>
    <iact:actionData xml:id="d0">
      <inkml:trace xmlns:inkml="http://www.w3.org/2003/InkML" xml:id="stk0" contextRef="#ctx0" brushRef="#br0">13783 10021 241 0,'16'-3'178'7,"-12"3"-102"0,-4-3 8 2,0 3-6-3,0 0-16 2,0-2 6-1,0 2 7 1,3 0-7-1,-3 0-2 0,0 0-19 1,0 0-8 1,3 0-6-3,-3 2-12 2,7 13 3 0,-4 2 4 0,0-4-6-2,-2 4-4 1,-1-2-3 1,3-10 0 1,7 1 5-4,-3-6-9 4,12 0-11-2,2 0 0 1,12-17 1-2,-3-4 3 2,-1 3-3 0,-8 3 1 0,3 4 0-2,2 3 4 2,-5-1-1 0,12 1-2 2,-10 3-1-6,11-2 2 6,-7 4 4-4,-4 3 0 3,0 0 5-4,5 0-3 3,-2 0 3 0,-6 15-6 1,5 4-3-4,7-2 1 4,-5-6-5-1,13-6 4-1,-3-5-4 0,7 0 0 0,5 0 0 1,-1-1 0 1,-5-8 0-3,-6 3 0 1,-1 6 1 2,-12 0 0-1,-3 0 2 0,-1 0 1-2,-1 11-1 2,-2 4-3 0,7 0 0-2,-7 0 0 1,6 2 0 1,-7 3 0 1,1-3 0-3,-4 2 1 2,2-2-1 0,1-1 0 0,0-9 0-3,4-7-1 4,3 0-4-1,5 0 5 0,8-7-1-2,-5-9 1 2,-5 2 0-1,-6 6 0 2,0 2 0-3,-4 3 1 2,-4 3-1 0,4 0 2 0,1 0-1-2,-1 0 0 1,-4 0-1 2,8 0 1-1,-4 12-1-2,3-2 0 2,2 5 1 0,-5-5-1 0,-8 0 0-2,12-8-1 2,0-2-2-1,12 0-1 1,6-8 3-1,1-23 0 0,-7 6 1 1,7 5 0 1,-6 3 0-4,-7 9 1 4,5-1 1-1,-6 7-2 0,1-4 0-3,3 6 0 3,-9 0 0 1,0 0 0-1,-8 0 1-3,4 0-1 4,0 0 1-2,-9 0 2 2,10 0-2-1,-1 2-1-2,0 4 0 1,-4 1-1 2,8-5 0-3,9-2-1 2,-3 0 0 0,-1 0 0 0,5 0 2-2,-4-9 0 2,-1 3 0 0,4 1 1 0,-9 5 1-2,3 0-2 2,-2 0 2 0,2 0 0 0,2 0-1-2,7 11-1 2,-5 0 0-1,9 2-1 1,2 0 1-1,4-4 1 0,0-4-1 1,0-5 0 0,-1 0-3-1,5 0 3 1,2 0 0 0,-5 0 1 0,14 0 0-2,-5 0 0 2,3 0-1-1,6 0 1 2,9 0 1-4,-7 0-2 4,1 0-2-2,-3 0-1 2,-2 0-2-1,2-5 0-2,-4-4-4 2,-11 9-14-1,4 0-62 0,-43 0-60 0,9 0-353 1</inkml:trace>
    </iact:actionData>
  </iact:action>
  <iact:action type="add" startTime="15920">
    <iact:property name="dataType"/>
    <iact:actionData xml:id="d1">
      <inkml:trace xmlns:inkml="http://www.w3.org/2003/InkML" xml:id="stk1" contextRef="#ctx0" brushRef="#br0">27826 10206 649 0,'0'0'176'8,"0"0"-77"1,0 0-41-3,0 0-39 2,0 0-9-1,0 0 9 1,179-50 19-1,-138 19 3 0,5 1-4 1,-5 0-3 1,-1 8 2-3,-6 5-12 1,-7 6 6 2,5 7-5-1,-11 4-4-2,-1 0-4 2,3 0-6-1,-6 0-2 1,4 0-3-1,-2 10 0 0,1 10-3 2,0-1 4-2,-2-4 3-1,5-4-4 2,0-2-6 0,13-9-3 2,8 0 1-4,9 0 2 3,-8 0 2-2,12 0-2 2,-14 0 2-4,1 0 2 3,-1 0-2 0,-7 10 0 0,-2 5 0-2,-7-1-1 3,7-4-1-2,-11 2 0 1,16-4-1-2,2-3 0 1,2 0 1 0,11-5-1 2,-6 0 1-3,21 0 0 2,-2 0-4 0,10-32 1 0,2-1-2-2,-13-1 2 2,-4 6 3 0,-17 11-1 1,-5 8 1-4,-11 9 0 3,-2 0 2 0,-10 0-2-1,6 0 0 0,2 3-1 1,4 5-3 0,-6 1 1 0,4-3 0-2,7-5 2 2,-7 6-1 0,2-4-2 0,-5-3-1-2,0 0 4 2,5 0-1 0,-3 0 2 0,-1 0 0-2,7 0 2 3,-3 2 0-2,7 1-2 2,5-3 0-4,2 0-1 3,1 0 1-1,5 0-5 2,7 0 1-3,-5-3 3 1,3-2-2 1,5 5 3 1,-7 0 3-3,1 0-2 2,3 0 0-1,-5 0-1 2,2 0-2-3,4 0-4 1,2-8-19 2,-1-13-16-1,2 6 24-2,-9-3 17 1,2 12 1 1,-9 6 3 1,-1 0-2-4,8 0 0 3,-8 0 0 1,1 0-2-2,2 0 0-1,1 0 3 2,-2 0-2 1,1 9 0-1,-5 6 0-2,-1-2-1 2,-5 1 1 0,-8-4-1-1,1-3 0-1,1-4 0 3,6-3-12-2,1 0 2 2,6-10 8-4,7-17 1 4,11-3-1-1,-7 1-2 0,7 3 3-3,-4 4 1 3,-11 8 2 0,6 0-2 0,-2 3-4-2,2 3 2 3,6 2-71-1,-4 6-49 0,-37 0-117-2,-4 2-291 3</inkml:trace>
    </iact:actionData>
  </iact:action>
  <iact:action type="add" startTime="18620">
    <iact:property name="dataType"/>
    <iact:actionData xml:id="d2">
      <inkml:trace xmlns:inkml="http://www.w3.org/2003/InkML" xml:id="stk2" contextRef="#ctx0" brushRef="#br1">18293 7104 283 0,'0'0'106'9,"0"0"9"-1,0 0 50-2,0 0-27 2,0 0-16-1,0 0-6 1,0 0-20-1,16-9-20 0,-32 9 2 1,-36 0 7 0,-13 23-11-2,-18 5-18 2,-14 2-9 0,0-1-29 0,6-7-6-2,1-1-9 2,19-7-1 0,4-6-2 2,24-6-1-5,15-2-4 2,14 0-12 2,14 0-20-1,0 0-38-3,0-15 37 3,14-7-34 0,14 18-77 1,-14 4-52-4,-4 0-345 4</inkml:trace>
    </iact:actionData>
  </iact:action>
  <iact:action type="add" startTime="19064">
    <iact:property name="dataType"/>
    <iact:actionData xml:id="d3">
      <inkml:trace xmlns:inkml="http://www.w3.org/2003/InkML" xml:id="stk3" contextRef="#ctx0" brushRef="#br1">18470 7349 827 0,'0'0'155'6,"0"0"-35"3,0 0-66-2,0 0 13-1,0 0 15 2,0 0-18 0,-346-6-17 0,250 22-14-2,1 10-12 2,10-1-11 0,12 0-8 0,9 0-1-1,15-3-2 0,24-13 0 1,6-5-13 0,16-4-47-1,3 0-66 0,0 0-27 1,0 0-64 0,6 0-378-1</inkml:trace>
    </iact:actionData>
  </iact:action>
  <iact:action type="add" startTime="19477">
    <iact:property name="dataType"/>
    <iact:actionData xml:id="d4">
      <inkml:trace xmlns:inkml="http://www.w3.org/2003/InkML" xml:id="stk4" contextRef="#ctx0" brushRef="#br1">18224 6719 586 0,'0'0'161'5,"0"0"-43"4,0 0-12-2,0 0-38 2,0 0-4-3,0 0-9 1,-148 494-9 2,102-379-5-2,-5-8-13-1,12-13-20 2,-2-19-8 1,17-21-5-2,0-24-40-1,11-16-31 2,13-14-45 0,0-8-175 1</inkml:trace>
    </iact:actionData>
  </iact:action>
  <iact:action type="add" startTime="19883">
    <iact:property name="dataType"/>
    <iact:actionData xml:id="d5">
      <inkml:trace xmlns:inkml="http://www.w3.org/2003/InkML" xml:id="stk5" contextRef="#ctx0" brushRef="#br1">19037 6606 497 0,'0'0'173'6,"0"0"-42"2,0 0-12-3,0 0-57 3,0 0-8 1,0 0-4-2,-362 256-16-1,323-187-6 2,18 0 7 1,17-1 10-2,4-7-1 0,7-11-5 1,50-9-9 0,11-21-9 0,22-20 0-2,-6 0-15 2,0-18-4 1,-9-29 3-3,-24-13-3 0,-18-13-2 2,-9-13 2 1,-23-17-2-1,-1-8-2-2,0-5 0 1,-32 15-11 2,-20 16-74-2,27 75-125 0,5 10-657 1</inkml:trace>
    </iact:actionData>
  </iact:action>
  <iact:action type="add" startTime="21001">
    <iact:property name="dataType"/>
    <iact:actionData xml:id="d6">
      <inkml:trace xmlns:inkml="http://www.w3.org/2003/InkML" xml:id="stk6" contextRef="#ctx0" brushRef="#br1">33002 6806 373 0,'0'0'52'8,"0"0"-33"-2,0 0-19 1,0 0-31 1,0 0 31-2,0 0 29 2,9 0 80 1,-2 0 27-3,-6 0-24 1,-1 0-8 1,3 0-28 1,-3 0-8-3,0 0 7 1,0 0-16 1,0 0-25 1,-32 0-9-4,-13 7 34 3,-21 17-17 0,-4-1-21 0,2 1-2-2,4 6-6 4,-4-9-7-3,16 2-4 1,3-5-1 0,18-8-1-2,5-7-1 2,14-3-4-1,12 0-18 1,0 0-29-1,0 0-50 0,0 0 0 1,0 0-89 0,0-3-453-1</inkml:trace>
    </iact:actionData>
  </iact:action>
  <iact:action type="add" startTime="21533">
    <iact:property name="dataType"/>
    <iact:actionData xml:id="d7">
      <inkml:trace xmlns:inkml="http://www.w3.org/2003/InkML" xml:id="stk7" contextRef="#ctx0" brushRef="#br1">33018 7112 629 0,'0'0'191'8,"0"0"-85"-3,0 0-2 3,0 0-55 0,0 0-20-2,0 0-2 2,-450 145-18 0,406-121-2 0,16-8 1 0,0-4-5-2,20-9-2 3,5-3-2-2,3 0-36 1,0-8-117-2,3-7-127 2</inkml:trace>
    </iact:actionData>
  </iact:action>
  <iact:action type="add" startTime="22135">
    <iact:property name="dataType"/>
    <iact:actionData xml:id="d8">
      <inkml:trace xmlns:inkml="http://www.w3.org/2003/InkML" xml:id="stk8" contextRef="#ctx0" brushRef="#br1">32961 6483 705 0,'0'0'248'5,"0"0"-142"2,0 0-57 1,0 0-7 0,0 0-17-3,0 0-11 3,-223 529-10 1,174-429 3-2,17-16-7-1,-1-16-2 2,14-17 1 0,6-21-21 0,10-16-55-1,3-14-46 0,0 0-166 1,3-14-396 0</inkml:trace>
    </iact:actionData>
  </iact:action>
  <iact:action type="add" startTime="22553">
    <iact:property name="dataType"/>
    <iact:actionData xml:id="d9">
      <inkml:trace xmlns:inkml="http://www.w3.org/2003/InkML" xml:id="stk9" contextRef="#ctx0" brushRef="#br1">33405 6277 167 0,'0'0'431'5,"0"0"-250"3,0 0-46 0,0 0-82 1,0 0-17-3,0 0-1 2,-41 163 21-1,18-86-6 1,6 4-9-2,1 6-13 2,8-6-7 0,8-4-20 0,0-19 5-1,0-18-4 0,31-18 2 1,10-14 19 0,11-8-14-1,-4 0-9 0,8-39-1 1,-2-18-1 2,-4-15 0-5,-9-9 0 2,-12-8 1 2,-19-8 1-2,-10-1-1-1,0 2-1 2,-20 12 1 1,-21 15-1-1,-2 17-1-3,-12 15-44 3,34 37-108 1,1 0-149-2</inkml:trace>
    </iact:actionData>
  </iact:action>
  <iact:action type="add" startTime="27886">
    <iact:property name="dataType"/>
    <iact:actionData xml:id="d10">
      <inkml:trace xmlns:inkml="http://www.w3.org/2003/InkML" xml:id="stk10" contextRef="#ctx0" brushRef="#br1">6322 13865 521 0,'1'-2'279'6,"-1"2"-159"1,0 0-28 0,0 2 12 1,0 33-45 0,0 12-13 0,0 9 21-2,0 3-7 2,0 3-14 0,0 0-16 1,-1-3-6-4,-5-8-6 3,-1-12 0 0,1-13-3 0,6-13-3-2,0-4 4 2,0-6 2 0,0-3-3 0,0 2-5-2,0 3 5 2,0 1-1 0,9 1 0 0,14-3-1-2,2-4-1 2,6 4 0 0,1-4-2 1,20 0-1-4,-4 0 4 4,13 0 1 1,-1 0 2-5,0 0-2 3,13 0 3 0,-8 0 2 0,8 0-1 1,-2-4 2-2,14-4 1-1,-1-6 4 3,8 4-1-4,0-7-11 5,6 0 0-4,-1-3 1 3,3 0 1-2,0 6-4-1,1 1 1 3,-10 3 6-2,9 3-4 1,-4 0-1-2,4 7 0 2,2 0 0 0,2-3-5 1,9 3-2-3,-6-3 0 2,3-1-1-1,2 1-2 2,8-4-3-5,1 2 0 5,-1 2 0-1,0-2 0 0,-2 5 0-2,-2 0 0 2,-8 0 0 1,5-4 0-1,-10-1 0-3,-5-7 0 4,-1 2 0-1,3 4 0-3,0 4 0 3,1 2 0 0,4 0 0 0,-5 0 0 0,0 0 0-2,-12 0 0 3,8 2 0-2,-2 1 0 3,-4-3 0-6,0 0 0 4,-2 0 0 0,5 0 0 0,-5 0 0-1,8 0 0 0,-8 0 0 1,1 3 0 0,-5 3 0-1,-7-2 0 0,-6 8 0 2,5 0 0-2,6-2 0-1,-3 4 0 3,3 4 0-2,6-4 0 1,-13-1 0-2,2 2 0 3,0-4 0-2,-13 2 0 2,13 0 0-4,-2 1 0 3,2-3 0 0,7 6 0 0,4-4 0-1,-4 4 0 1,6 0 0 0,-6-5 0 0,-1 2 0-3,-2-6 0 3,-1-3 0 0,0-1 0 0,1-3 0-2,-2 2 0 2,14 1 0 0,-7 1 0 0,12 4 0-2,-14-3 0 2,11 1 0 0,-8-1 0 1,-11 1 0-4,6-7 0 4,-6 0 0-2,-12 0 0 1,0 0 0-1,-5 0 0 0,-1 0 0 2,-1 0 0-2,-2 0 0 0,-7 0 0 0,-8 0 0 1,1 0 0 1,-9 0 0-4,0 0 0 3,4 0 0 0,0 0 0 1,0 0 0-3,2 2 0 2,4 1 0-1,-1-1 0 1,-1 4 0-1,4-1 0 1,-4 1 0 0,4 0 0-1,1-2 0 0,7-4 0 0,-6 2 0 1,-4-2 0 0,-2 0 0-2,-7 2 0 2,-10-2 0 0,-5 3 0-1,-5-3 0 1,-3 0 0-2,-7 0 0 1,-2 0-10 2,8 0-1-4,-6 0 3 4,-3 0 6-2,0 0 0 1,3 0 2-2,-3 0-3 3,0 0 2-2,0 0 0 2,4-3-3-3,6-42-3 1,-3-25 2 1,6-23 3 1,-7-14-2-3,-6 4 3 1,0 13-12 2,0 17-30-2,0 27-26-1,0 25-37 2,-19 21-87 1,-2 0 4-1,2 20-99-3</inkml:trace>
    </iact:actionData>
  </iact:action>
  <iact:action type="add" startTime="29829">
    <iact:property name="dataType"/>
    <iact:actionData xml:id="d11">
      <inkml:trace xmlns:inkml="http://www.w3.org/2003/InkML" xml:id="stk11" contextRef="#ctx0" brushRef="#br1">6101 15894 616 0,'0'0'220'5,"0"0"-73"3,0 0-30-1,0 0-43 1,0 0-12-1,0 0 15 0,0 0-36 0,-10-3-14 1,-30 3 7 0,-14 10-3 0,-2 12-6-2,5 3-6 3,2 9-9-2,9 0-2 1,13-1-4-2,7 9 4 2,4-7 6 0,11-2 9-1,5 7 7 0,0-2-7 1,8 5-12 2,32-4-2-6,-1-3-5 5,15-10-3-2,-6-7-2 2,0-10-3-3,-6-9-12 1,1 0-20 2,-4 0-35 0,-5-28-35-3,-7-6-78 0,-24 12-99 3,1-5-592-2</inkml:trace>
    </iact:actionData>
  </iact:action>
  <iact:action type="add" startTime="30232">
    <iact:property name="dataType"/>
    <iact:actionData xml:id="d12">
      <inkml:trace xmlns:inkml="http://www.w3.org/2003/InkML" xml:id="stk12" contextRef="#ctx0" brushRef="#br1">6584 15271 598 0,'0'0'247'6,"0"0"-101"3,0 0-33-1,0 0-81-2,0 0 2 1,0 0 15 2,16 295 6-1,-16-183-3-3,0 6-20 4,-16-3 2-2,-4-5-10 1,13-13-8-2,-1-16-3 2,3-29-7 0,5-22-2 0,0-20 0 1,0-10-1-4,0 0-3 4,36-17-4-2,4-13 0-1,-3 2 2 2,-4-4 1 1,-7 7 1-2,-1-4 0 0,-8 4-3 0,-2 14 1 2,-4 8 2-2,-1 3 2-1,-4 7 2 2,-1 37-3 0,5 13 0 0,-7 12 1-1,-3-5-2 2,0-4 1 0,0-15-2-2,0-14-5-1,0-14-13 2,7-17-14-1,10 0-29 0,15-25-60-1,7-32-4 2,-21 26-40 0,-7 1-232 1</inkml:trace>
    </iact:actionData>
  </iact:action>
  <iact:action type="add" startTime="30677">
    <iact:property name="dataType"/>
    <iact:actionData xml:id="d13">
      <inkml:trace xmlns:inkml="http://www.w3.org/2003/InkML" xml:id="stk13" contextRef="#ctx0" brushRef="#br1">7468 15928 587 0,'0'0'206'3,"0"0"-89"6,0 0-35-1,0 0-15 0,0 0 7-2,0 0-10 2,-101 104 1 1,73-62-9-2,1 2-7-1,8 3-14 2,9 0-18-1,10 2-5 1,0-13-10 0,13-5-2-1,30-21 0 0,5-10-7 2,6 0-10-4,-8-41 3 3,-5-19 3 1,-9-7 2-1,-8-3 1-2,-8 11-5 1,-11 11 0 1,-2 20 8 1,-3 13 3-3,0 7 2 1,0 8 1 3,0 0-1-3,0 0-1-2,0 0 1 5,0 0 4-4,0 23 9 3,0 28 5-4,0 19 0 4,0 9-8-1,-3-4-6 0,3-17-4-3,-5-6 0 3,2-23-6 1,3-19-47-2,0-10-60 0,0 0-45 1,8-20-153 0,5 1-239 0</inkml:trace>
    </iact:actionData>
  </iact:action>
  <iact:action type="add" startTime="31111">
    <iact:property name="dataType"/>
    <iact:actionData xml:id="d14">
      <inkml:trace xmlns:inkml="http://www.w3.org/2003/InkML" xml:id="stk14" contextRef="#ctx0" brushRef="#br1">7795 16263 393 0,'0'0'304'6,"0"0"-193"1,0 0-14 1,0 0-5-2,0 0-30 2,0 0-6 0,104-264-16-1,-81 232-11 0,-3 15-3 2,4 12 5-1,-4 5 6-3,3 0 2 3,-6 40-24 0,12 12-7 0,-5 9-7-2,-7 6-1 3,-4-3 0-2,0-2-3 1,-9-6-4 0,-4-17-21-2,0-11-7 3,0-16-32-2,0-12-9 0,0 0-118 1,5-26-274 0</inkml:trace>
    </iact:actionData>
  </iact:action>
  <iact:action type="add" startTime="31418">
    <iact:property name="dataType"/>
    <iact:actionData xml:id="d15">
      <inkml:trace xmlns:inkml="http://www.w3.org/2003/InkML" xml:id="stk15" contextRef="#ctx0" brushRef="#br1">8437 16010 318 0,'0'0'284'6,"0"0"-190"1,0 0 9 1,0 0 4 0,0 0-28 0,0 0-8-2,-109-11-1 1,89 48-1 2,12 8-9-1,4 2-23-3,4-2-17 4,0-6-15-1,0-11-2 0,20-14-2-2,5-14-1 1,1 0-4 1,7-10-13 0,-5-28 2-2,-8-12 1 2,3-12 6 0,-5-3 5 0,-2-1 1-1,-13 6-1 2,7 18 0-2,-10 17 0 1,0 19 1 0,0 6 1-2,0 0 1 2,0 34 6-1,0 27 5-1,0 24 2 3,0 10-6-2,0 17 6 2,0 9 16-3,0 12-4 2,0 2-13-1,0-4 13 1,0-7-5-1,-10-11-6 0,-9-17-7 2,-6-24-6-2,-2-28-1-1,-2-23-2 3,-12-21-4-1,2-4-19 0,-2-62-32-2,4-31-32 1,27 39-60 2,10 5-293-2</inkml:trace>
    </iact:actionData>
  </iact:action>
  <iact:action type="add" startTime="31929">
    <iact:property name="dataType"/>
    <iact:actionData xml:id="d16">
      <inkml:trace xmlns:inkml="http://www.w3.org/2003/InkML" xml:id="stk16" contextRef="#ctx0" brushRef="#br1">8830 16113 25 0,'0'0'588'6,"0"0"-471"-1,0 0-43 4,0 0-21-2,0 0-36 1,0 0-11-2,197-272-4 2,-197 272 2 0,-18 0 0 0,-21 3 18-2,-4 37 23 2,-1 11 2 0,4 3-3 0,6 3-13 0,11 2-6-1,16 1 10 0,7-2 1 1,0 4-17-1,0 0-8 2,14-6-7-2,23-11-4 1,3-20-3-3,15-25-45 4,-30 0-84-2,-5-17-265 2</inkml:trace>
    </iact:actionData>
  </iact:action>
  <iact:action type="add" startTime="33033">
    <iact:property name="dataType"/>
    <iact:actionData xml:id="d17">
      <inkml:trace xmlns:inkml="http://www.w3.org/2003/InkML" xml:id="stk17" contextRef="#ctx0" brushRef="#br1">8999 15866 237 0,'0'0'142'7,"0"0"-42"1,0 0 21-1,0 0 3 0,0 0-5 1,0 0-15 0,0-5-25-2,7 5-18 3,-2 0-17-2,8 0-1 1,-3 14-18-2,6-1-1 2,-6 7 2 0,0 0-3 0,-1 0-5-1,-5-3-6 0,1 3 1 1,-5-1-7 1,0 1-4-4,0 5 4 3,0-3-5 0,-25 1 0 0,-14 0-1-2,-2-6-1 2,-2-1 1 1,2-4 0-2,8-4 1 0,8-5-3 1,9-1 2-1,3-2-3 2,10 0-5-4,3 0-14 3,0 0-17 0,0 0-18 1,0 0-64-3,0 0-221 2</inkml:trace>
    </iact:actionData>
  </iact:action>
  <iact:action type="add" startTime="33633">
    <iact:property name="dataType"/>
    <iact:actionData xml:id="d18">
      <inkml:trace xmlns:inkml="http://www.w3.org/2003/InkML" xml:id="stk18" contextRef="#ctx0" brushRef="#br1">9988 15999 609 0,'0'0'186'7,"0"0"-64"2,0 0-12-4,0 0-40 3,0 0-7 1,0 0-24-1,-145 89-7-2,114-47 0 2,10 3 1 0,3-3 4-1,15-2-14 0,3-9-8 0,0-6 3 3,23-8-3-4,14-9-6 1,3-8 1 0,1 0-7 1,-5-6-3 0,-8-29-3-2,-10-18 2 2,0-9-3 0,-5-7-5 1,-10 5-12-4,-3 4-39 4,0 43-75 0,0 8-139-2</inkml:trace>
    </iact:actionData>
  </iact:action>
  <iact:action type="add" startTime="34003">
    <iact:property name="dataType"/>
    <iact:actionData xml:id="d19">
      <inkml:trace xmlns:inkml="http://www.w3.org/2003/InkML" xml:id="stk19" contextRef="#ctx0" brushRef="#br1">10512 15066 583 0,'0'0'176'5,"0"0"-99"1,0 0-11 3,0 0-31-2,0 0-17 2,0 0 3-4,-110-128 1 4,96 128 9-2,-5 0 30 1,2 13 10-2,-2 17-31 2,1 10-25 0,7 5-9 1,-2 7-4-3,-3 5 1 2,13 2 0-1,0-6-1 1,3 3 6-2,0 4 12 5,0 7 3-5,0 8-3 2,0 13 8-1,0 4-16 0,0 5-7 1,0-8-5-1,0-11 0-1,0-13-2 2,0-19-23 1,0-12-49-1,0-34-37-3,3 0-165 4</inkml:trace>
    </iact:actionData>
  </iact:action>
  <iact:action type="add" startTime="34344">
    <iact:property name="dataType"/>
    <iact:actionData xml:id="d20">
      <inkml:trace xmlns:inkml="http://www.w3.org/2003/InkML" xml:id="stk20" contextRef="#ctx0" brushRef="#br1">10396 15684 714 0,'0'0'209'8,"0"0"-83"1,0 0-59-2,0 0-49-1,0 0-18 2,0 0-7 0,-308-6-64 1,308 6-141-4,0 0-390 4</inkml:trace>
    </iact:actionData>
  </iact:action>
  <iact:action type="add" startTime="34639">
    <iact:property name="dataType"/>
    <iact:actionData xml:id="d21">
      <inkml:trace xmlns:inkml="http://www.w3.org/2003/InkML" xml:id="stk21" contextRef="#ctx0" brushRef="#br1">11353 15776 488 0,'0'0'226'5,"0"0"-91"3,0 0-19 0,0 0-26 0,0 0-18-2,0 0-11 2,-278 179-12 0,255-135 5 0,10 3 0-2,13 1-10 2,0 0-20 1,8-6-3-2,23-9-10 0,19-6-5 1,1-17-6 0,17-10-4-1,-7 0-27 0,3-5-40 1,-19-27-52 1,-3-1-43-2,-42 16-144-1,0 2-401 1</inkml:trace>
    </iact:actionData>
  </iact:action>
  <iact:action type="add" startTime="34953">
    <iact:property name="dataType"/>
    <iact:actionData xml:id="d22">
      <inkml:trace xmlns:inkml="http://www.w3.org/2003/InkML" xml:id="stk22" contextRef="#ctx0" brushRef="#br1">11831 15800 632 0,'0'0'168'8,"0"0"-24"-1,0 0-44-1,0 0-21 3,0 0-16-2,0 0-12 2,-253 103 5-4,244-56-5 3,9 2-14 0,0-2-19 0,9-5-10-2,27-13 1 3,5-16-6-2,-2-13 0 1,-3 0-3-2,-4-25 0 2,0-23-3 1,-12-10 1-1,3-10-10-3,-8 1-14 3,-9 3-33 2,4 15-38-3,-10 16-48-2,0 33-121 4,0 0-318-2</inkml:trace>
    </iact:actionData>
  </iact:action>
  <iact:action type="add" startTime="35270">
    <iact:property name="dataType"/>
    <iact:actionData xml:id="d23">
      <inkml:trace xmlns:inkml="http://www.w3.org/2003/InkML" xml:id="stk23" contextRef="#ctx0" brushRef="#br1">12039 16113 563 0,'0'0'241'7,"0"0"-88"-2,0 0-78 3,0 0-37 1,0 0-14-3,0 0-5 2,93-101-1 0,-73 56-1-1,4 3-1-1,0 3-3 3,-4 9-10-1,0 15 1 0,-11 4-4-3,-2 7 3 3,-7 4 0 0,0 0 4 0,3 4 16-2,-1 32 26 2,9 9-41 1,-7-1-1-2,-1-12 8-1,-3-15-10 2,5-11 0 0,3-6-4 0,13 0-1-2,2-25-6 2,15-18 1 0,1-1 2 1,-2 2 3-4,-3 12 1 4,-4 11 0-2,-7 14 0 4,-7 5 2-8,-11 0 2 6,-5 30 5-1,0 22-10 0,0 6 0-3,0 7 0 4,0-1 1-2,0-1-1 1,0-13 0-2,0-14 0 3,0-19 0-2,0-14-7 2,0-3-35-3,0-3-49 2,0-18-107 0,0-3-221 0</inkml:trace>
    </iact:actionData>
  </iact:action>
  <iact:action type="add" startTime="35773">
    <iact:property name="dataType"/>
    <iact:actionData xml:id="d24">
      <inkml:trace xmlns:inkml="http://www.w3.org/2003/InkML" xml:id="stk24" contextRef="#ctx0" brushRef="#br1">12811 16501 530 0,'0'0'243'5,"0"0"-112"2,0 0-84 1,0 0-23 0,0 0 2 0,0 0 14-2,48-349 2 2,-45 246-17 0,14-4-13 0,-1 9 4-3,0 5-5 4,5 11-4-1,-10 15-4-2,8 20-2 1,-6 13-1 1,-6 14 0 0,14 15 2 1,-4 5 0-4,6 0 2 3,9 0-4 0,-4 25 0 0,-11 14-6-2,3 3 4 3,-14 6 2-1,-6 3-1 0,0-1 1-3,0-5 0 4,-10-5-1-1,-13-10 1 1,-10-12 0-2,-1-11 0 0,8-7-1 2,-7 0 1-2,8 0-6-1,6-10-29 1,8-15-62 0,11 18-91 2,0-5-209-2</inkml:trace>
    </iact:actionData>
  </iact:action>
  <iact:action type="add" startTime="36206">
    <iact:property name="dataType"/>
    <iact:actionData xml:id="d25">
      <inkml:trace xmlns:inkml="http://www.w3.org/2003/InkML" xml:id="stk25" contextRef="#ctx0" brushRef="#br1">13525 15681 413 0,'0'0'225'6,"0"0"-139"2,0 0 11 0,0 0-15-2,0 0 0 3,0 0-6-2,-182 132-4 2,156-84-15-4,10 9-9 4,16-3-10-2,0 1-20 1,0-14-12-2,26-15-4 3,12-17 3-2,6-9-4-1,1-9-1 2,-5-39-2 0,-9-11-4 0,-14-5 0 1,3-3-2-4,-17 2-12 5,-3 5-22-3,0 19-11-1,0 7-29 2,0 11-64 0,0 23-180 0</inkml:trace>
    </iact:actionData>
  </iact:action>
  <iact:action type="add" startTime="36521">
    <iact:property name="dataType"/>
    <iact:actionData xml:id="d26">
      <inkml:trace xmlns:inkml="http://www.w3.org/2003/InkML" xml:id="stk26" contextRef="#ctx0" brushRef="#br1">13694 15996 502 0,'0'0'238'8,"0"0"-121"-2,0 0-61 2,0 0-10-1,0 0-16 2,0 0 6-3,91-258-3 2,-70 221-3 0,-4 14-12-1,-1 12 1-1,0 8-2 2,-6 3-6 0,8 0-1 0,5 34 2-2,-6 19-2 2,6 15 0 0,-7 4 1-2,-11 2 0 4,3-12-4-4,-8-12-7 3,0-22 0-2,0-15-3 0,0-13-26 1,0 0-82 0,0-5-111-3,0-20-225 3</inkml:trace>
    </iact:actionData>
  </iact:action>
  <iact:action type="add" startTime="36824">
    <iact:property name="dataType"/>
    <iact:actionData xml:id="d27">
      <inkml:trace xmlns:inkml="http://www.w3.org/2003/InkML" xml:id="stk27" contextRef="#ctx0" brushRef="#br1">14204 15942 542 0,'0'0'144'3,"0"0"-65"5,0 0-47 0,0 0-15 0,0 0-3 1,0 0-2-5,161-252-5 5,-161 231 0-2,0 11-7 1,0 1 2-2,-24 9-1 2,-13 0 2 0,14 0 3 1,-10 24 1-3,13 20 16 1,8 6 6 1,0 6 4 1,12-2-6-4,0-4-4 5,0-8-12-2,0-13-7 0,16-9-4-1,8-12-4 1,-4-8-30-1,16 0-93 1,-32 0-86-4,12 0-338 5</inkml:trace>
    </iact:actionData>
  </iact:action>
  <iact:action type="add" startTime="37071">
    <iact:property name="dataType"/>
    <iact:actionData xml:id="d28">
      <inkml:trace xmlns:inkml="http://www.w3.org/2003/InkML" xml:id="stk28" contextRef="#ctx0" brushRef="#br1">14449 16054 335 0,'21'3'143'3,"-7"-3"-39"5,-10 0-24 0,14-25 18 0,2-8 20-1,-1-1-10 1,4-3-15 0,-5 7-13 0,2 5-35-2,0 1-12 2,-4 11-7-1,-6 7-10 2,5 0-10-4,-4 6 0 4,1 0-1-1,8 0-5 0,8 17 3-3,-1 36-3 3,-5 16-1 0,-2 9-4 0,-1-8 5 0,-6-14-4 0,-5-24-3 0,-6-19-10 0,-2-13-20-4,2 0-15 5,7-42-111-1,-9 6-90 0,2-4-455-2</inkml:trace>
    </iact:actionData>
  </iact:action>
  <iact:action type="add" startTime="37429">
    <iact:property name="dataType"/>
    <iact:actionData xml:id="d29">
      <inkml:trace xmlns:inkml="http://www.w3.org/2003/InkML" xml:id="stk29" contextRef="#ctx0" brushRef="#br1">15060 14953 586 0,'0'0'166'7,"0"0"-75"0,0 0-30 1,0 0-17 0,0 0-11-3,0 0-6 3,0 0 3 0,11 504 3 1,-11-393 11-3,0 11-6 1,0-8-10 1,0-15-17 0,0-20-9-2,0-29-2 2,0-21-1 0,-3-24-18-1,3-5-65 1,0-17-148-1,0-16-190 1</inkml:trace>
    </iact:actionData>
  </iact:action>
  <iact:action type="add" startTime="37653">
    <iact:property name="dataType"/>
    <iact:actionData xml:id="d30">
      <inkml:trace xmlns:inkml="http://www.w3.org/2003/InkML" xml:id="stk30" contextRef="#ctx0" brushRef="#br1">15232 15498 388 0,'0'0'218'8,"0"0"-126"0,0 0 8-2,0 0-53 2,0 0-33-1,0 0-11 1,-248-48-3-1,212 48-4 0,32 0-59 1,-1 0-275 0</inkml:trace>
    </iact:actionData>
  </iact:action>
  <iact:action type="add" startTime="37887">
    <iact:property name="dataType"/>
    <iact:actionData xml:id="d31">
      <inkml:trace xmlns:inkml="http://www.w3.org/2003/InkML" xml:id="stk31" contextRef="#ctx0" brushRef="#br1">15486 15628 476 0,'0'0'100'5,"0"0"-28"3,0 0 26 1,0 0-43-4,0 0-22 4,0 0 7-1,-57 123 7 0,54-92 5-2,2 0-6 2,1 3-14 0,0-6-16-1,0 0-2-1,25-3-6 3,6-3 11-1,-3 0-11-1,-3 2 11 0,-7-1 5 1,-7 4-8 2,-11 8-10-5,0-3-6 3,0 0-2 1,-41-10-1-2,-13-7-17 1,-8-10-27-2,26-5-79 3,15 0-309-2</inkml:trace>
    </iact:actionData>
  </iact:action>
  <iact:action type="add" startTime="38993">
    <iact:property name="dataType"/>
    <iact:actionData xml:id="d32">
      <inkml:trace xmlns:inkml="http://www.w3.org/2003/InkML" xml:id="stk32" contextRef="#ctx0" brushRef="#br1">17554 13873 727 0,'0'0'200'7,"0"0"-104"-1,0 0-39 2,0 0-20 1,0 0-3-2,0 0-4-1,7 224 12 3,-7-200 21-2,14-1 1 1,6-3-8-2,0-1-16 2,-1-3-12 0,1-7-4 1,5-2-6-4,14-2-7 3,10 0 1 0,12 3 1 0,0 4 14-1,3 5 20 2,-2 3-10-1,-4-1 6 0,2-6-14-1,0-1-15 0,4-7-3 2,3-1-6-1,7-4 2-3,10 0 1 4,9 0 7-2,4 0 3 1,7 0 7-2,6 0-2 3,8 0-8-2,-1 0-6 2,-4 0-1-4,-8 0-3 3,-2-9 1 1,1 7-2-2,6 2 2-1,-10 0 0 2,4 0-2 1,-4 0 0-2,8 0 1-1,2 0-4 2,-6 0 2 1,-1 0 0-2,7 0-2 1,-5 0 2-2,-1 0-3 3,-4 0 0-2,-3 0 6-1,-5 0-1 3,-1 0-5-2,-6 0 5 2,8 0-3-3,-6 0-1 1,10 0 0 2,-4 0 2-2,-9 0-1-1,0 0-2 2,-4 0 0 0,1 0 4 1,-1 0-2-4,4 0-1 2,10 0-1 2,-7 0-1 0,10 0 1-4,0-3-2 3,3-4-1 0,-8 5 2 1,-3-1 0-4,7 1 1 4,-9-4 0-2,-3-5 0 2,0 0 0-4,3-6 0 3,-3 0 0 0,-1 0 0 0,2 4 0-1,11 4 0 0,-9 1 2 2,10 1-1-2,-3 2-1-1,-7 2 2 3,0 3-2-1,-4 0 2-1,-2 0-1-1,-4 0 0 3,6 0-1-2,-11 0 1 1,11 0-1-2,-5-9 1 3,-3-1-1-2,-2 1 1 2,-8 3 0-3,10 3-1 1,-6 3 0 1,5 0-3 0,-6 0-1-1,3 0 3 0,-10 0 1 1,2 3-2 0,-5-3 1-2,2 0 0 2,1 0 0 1,-2 0 1-1,2 0 0-3,8-3 0 3,3-14-1 0,10-2 1 0,-1-1 0-2,6 0 0 3,8 2 0-2,2-6-1 3,3 1 1-5,-3 1-2 5,-10 5 1-5,0 4-2 3,-13 7 1-2,-2 3-3 2,-11 3 1 0,-10 0 2 0,2 0 0-2,-2 7-1 3,-2 12 1-1,-5-3 0-1,-4-1-1 0,0-7 1 1,-3-1-5 0,2-7 6 0,2 4-3-3,0-4 3 6,-1 3-2-6,-1 2 3 3,2 3 0-1,-11-1 0 0,4-2 2 1,-1 1-2 1,-10-3-2-4,0 2 1 3,-2-2-1 0,3-1 0-1,-5 1 1-2,-1 0-5 4,-5 1 3-2,-10-1-1 2,-3-3-4-3,0 0 1 1,0 0 0 1,2 0 3 1,-2-13-7-3,5-53 3 2,8-31 2 1,7-18 1-3,-4-2-7 1,-1 12-22 1,-5 18-21 0,-7 16-19 0,-3 25-42-2,-3 23-44 2,-19 23-115 0,-1 23-293 0</inkml:trace>
    </iact:actionData>
  </iact:action>
  <iact:action type="add" startTime="41005">
    <iact:property name="dataType"/>
    <iact:actionData xml:id="d33">
      <inkml:trace xmlns:inkml="http://www.w3.org/2003/InkML" xml:id="stk33" contextRef="#ctx0" brushRef="#br1">18702 15577 501 0,'0'0'399'6,"0"0"-276"1,0 0-52 1,0 0-15-2,0 0-1 3,0 0-17-1,0 0-18-1,-293 114-9-1,225-60 2 3,23 5-2-2,9 3 6 2,16-3 18-3,17-8-3 2,3-6-10 0,0-5-7-1,33-7-4-1,21-1-10 3,4-10-1-2,10-8-5 1,-16-14-10-1,0 0-26 1,-8 0-51 0,-8-27-20 0,-34 14-65-2,0-4-431 2</inkml:trace>
    </iact:actionData>
  </iact:action>
  <iact:action type="add" startTime="41381">
    <iact:property name="dataType"/>
    <iact:actionData xml:id="d34">
      <inkml:trace xmlns:inkml="http://www.w3.org/2003/InkML" xml:id="stk34" contextRef="#ctx0" brushRef="#br1">19024 15149 595 0,'0'0'184'5,"0"0"-71"1,0 0-26 2,0 0-14 1,0 0-10-2,0 0-8-1,-65 505-8 3,49-397 1-1,4-4-4-1,-2-3-16-1,-1-19-7 2,12-14-13 0,1-33-3 1,2-20-4-3,0-15-2 2,0 0-13 0,15-45-36-1,16-16 49 0,12-15 1 1,-5 2 0-1,-5 19 1 4,-9 12 0-7,-6 21-1 4,-3 10 0 0,-5 12 1-1,3 0 6-1,-9 0 10 3,11 12-3-1,-11 27 0-1,9 19 6-1,-8 17-5 2,-5 6-5 0,0-7-1 0,0-8-8-2,0-19-1 3,0-21-1-1,0-15-2-1,3-11-8 0,10 0-35 1,-2 0-57 0,21-11-36-1,-28-2-93 0,10-4-255 1</inkml:trace>
    </iact:actionData>
  </iact:action>
  <iact:action type="add" startTime="41844">
    <iact:property name="dataType"/>
    <iact:actionData xml:id="d35">
      <inkml:trace xmlns:inkml="http://www.w3.org/2003/InkML" xml:id="stk35" contextRef="#ctx0" brushRef="#br1">19700 15772 399 0,'0'0'306'7,"0"0"-133"1,0 0-53-1,0 0-36-1,0 0-33 2,0 0-5 0,0 0 6 0,-286 176-5-1,270-131-8 0,16-2-9 1,0-11-13 0,7 0-5-1,40-14-7 1,6-8-5-1,7-10-2 1,-5 0-4-2,1-42-2 2,-12-17 3 0,-17-5 0 1,2-5-1-1,-8 11 2-2,-14 18 4 2,-4 16 0 0,6 14 0-3,-9 10 0 4,0 0 2-1,0 0 1 0,0 10 2-2,0 37 22 2,-14 22-12 0,-4 13-3 0,9-3-9-2,-4-15 2 1,10-15-4 2,3-24-1-1,0-8-6-2,0-15-28 2,0-2-55 0,20 0-59 0,5-22-59-3,-9 3-135 4</inkml:trace>
    </iact:actionData>
  </iact:action>
  <iact:action type="add" startTime="42234">
    <iact:property name="dataType"/>
    <iact:actionData xml:id="d36">
      <inkml:trace xmlns:inkml="http://www.w3.org/2003/InkML" xml:id="stk36" contextRef="#ctx0" brushRef="#br1">19940 16128 235 0,'0'0'312'7,"0"0"-141"1,0 0-77-1,0 0-12 0,0 0 21 0,0 0-14 1,89-163-17 0,-62 109-21-1,-5 16-14 1,1 6-8-1,-3 13-9 1,1 10-9-2,-3 9-2 2,0 0 18 0,-11 23-2 0,9 29-10-2,-3 14-8 3,-3 4-5-2,-5-3-2 3,6-10-1-4,-9-18-11 1,-2-17-33 1,7-14-38-1,9-8-33 0,-12 0-76 1,9-18-254 0</inkml:trace>
    </iact:actionData>
  </iact:action>
  <iact:action type="add" startTime="42528">
    <iact:property name="dataType"/>
    <iact:actionData xml:id="d37">
      <inkml:trace xmlns:inkml="http://www.w3.org/2003/InkML" xml:id="stk37" contextRef="#ctx0" brushRef="#br1">20748 15810 172 0,'0'0'333'6,"0"0"-142"1,0 0-77 0,0 0-26 2,0 0 2-4,0 0-17 4,-125 56-5-2,92-31-9 1,6 7-14-2,10-1-6 3,14-3-19-1,3 0-8-1,0-6-5-1,19-10-6 2,22-10-1 0,4-2-8 0,7-9-4-2,-12-29 1 2,-12-13 4 0,-8-3-2 0,-1-4-9-2,-2 1 0 3,-11 16 9 0,-4 9 4-3,6 17 5 1,-8 15 0 1,0 0 4 0,0 19 22 0,0 43 26-2,-16 22-38 2,-4 25 9 0,0 14 8 0,-1 6 0-2,4-1-12 2,1-5 0-1,-3-4-8 2,-1-22-4-3,0-12-4 2,-3-24-3 0,11-27 0-1,-1-23-13-1,0-11-31 3,8-11-45-1,3-51-15 0,2-22-11-2,0 33-141 2,0 7-539 0</inkml:trace>
    </iact:actionData>
  </iact:action>
  <iact:action type="add" startTime="42985">
    <iact:property name="dataType"/>
    <iact:actionData xml:id="d38">
      <inkml:trace xmlns:inkml="http://www.w3.org/2003/InkML" xml:id="stk38" contextRef="#ctx0" brushRef="#br1">21017 15963 425 0,'0'0'215'6,"0"0"-92"1,0 0-46 2,0 0-22-4,0 0-29 3,0 0-3 0,0 0-5 1,148-176-5-4,-148 176-9 3,0 0 11 1,-20 0 2-1,-8 0-1-3,-1 23 10 4,9 16 22-2,4 10-2 1,9-2-2-1,7-3 0 0,0-4 20 1,0 2-7 1,20-8-26-1,0 6-18-1,3-6-12 2,2-9-1-2,0-6-3 0,-1-11-32 1,3-8-43-1,6 0-35 0,-23 0-59-1,3-14-174 2</inkml:trace>
    </iact:actionData>
  </iact:action>
  <iact:action type="add" startTime="43699">
    <iact:property name="dataType"/>
    <iact:actionData xml:id="d39">
      <inkml:trace xmlns:inkml="http://www.w3.org/2003/InkML" xml:id="stk39" contextRef="#ctx0" brushRef="#br1">21032 15785 101 0,'0'0'326'3,"0"0"-80"5,0 0-85 0,0 0-53 0,0 0-39-2,0 0-19 3,85-20-10-2,-69 17-5 1,0-3-8-2,3 1-16 2,3-3-4 0,10 3-6 0,-5-2 2-2,6 1-1 2,-2-1 3 0,-2 4-1 0,-4 0 5-2,-5 3-1 2,-14 0 1 0,7 0 6 0,-12 0 8-2,2 0-1 3,-3 11-9-1,0 11-9-1,0 1-4-1,0 0 2 3,-12-1-2-2,-19 1 1 1,-6-3 0-2,-3 2 0 4,-1-6 0-4,14-4-1 3,-5-7-1-3,11-5 0 2,10 0-2-1,-2 0-8 1,10 0-19-2,-10 0-22 3,10 0-33-2,1 0-91 2,-5 0-346-3</inkml:trace>
    </iact:actionData>
  </iact:action>
  <iact:action type="add" startTime="44318">
    <iact:property name="dataType"/>
    <iact:actionData xml:id="d40">
      <inkml:trace xmlns:inkml="http://www.w3.org/2003/InkML" xml:id="stk40" contextRef="#ctx0" brushRef="#br1">22558 15856 239 0,'0'0'185'8,"0"0"8"-1,0 0-67 1,0 0-48-1,0 0-23 1,0 0-7-1,0 0-4 1,-304 151 8-1,296-101-12 2,8-4-15-4,0-7 19 3,3-6-21 0,38-8-12 0,-1-9-4-2,4-16-5 3,5 0-2-2,-14-12 0 1,-3-30-1-2,-12-15-7 2,-7 1-21 0,-6-11-32 0,-7-4-36 1,0 44-99-1,0 4-255-1</inkml:trace>
    </iact:actionData>
  </iact:action>
  <iact:action type="add" startTime="44651">
    <iact:property name="dataType"/>
    <iact:actionData xml:id="d41">
      <inkml:trace xmlns:inkml="http://www.w3.org/2003/InkML" xml:id="stk41" contextRef="#ctx0" brushRef="#br1">23154 15066 559 0,'0'0'154'6,"0"0"-59"-1,0 0-41 4,0 0-24-2,0 0-9 1,0 0-10-2,-128-145 7 2,88 145 1 0,6 0 4 0,-5 0 12-2,15 30 8 2,3 9-8 0,1 6-7-2,4 11-5 2,12 2-13 1,-9 10-4-2,13 2-1 1,0 3 6-2,0 4 5 5,0 1 8-4,0-1 5 2,14 5 1-5,5 0-12 5,-10 3-15-1,2-8-3-1,-8-13-4 0,-3-14-53 1,0-50-71 0,0 0-188-2</inkml:trace>
    </iact:actionData>
  </iact:action>
  <iact:action type="add" startTime="44958">
    <iact:property name="dataType"/>
    <iact:actionData xml:id="d42">
      <inkml:trace xmlns:inkml="http://www.w3.org/2003/InkML" xml:id="stk42" contextRef="#ctx0" brushRef="#br1">23039 15674 382 0,'0'0'300'5,"0"0"-120"3,0 0-73 0,0 0-79 0,0 0-27-2,0 0-1 2,-314-54-76 0,301 54-313-3</inkml:trace>
    </iact:actionData>
  </iact:action>
  <iact:action type="add" startTime="45543">
    <iact:property name="dataType"/>
    <iact:actionData xml:id="d43">
      <inkml:trace xmlns:inkml="http://www.w3.org/2003/InkML" xml:id="stk43" contextRef="#ctx0" brushRef="#br1">24057 15057 699 0,'0'0'228'5,"0"0"-92"4,0 0-48-4,0 0-34 3,0 0 9 0,0 0-6 1,0 0-25-4,-102 649-2 3,76-568 1 0,10-24-12 0,3-23 0-2,12-24-10 3,1-10-3-2,0 0-6 2,1-27-5-4,40-24 3 4,11-4 1-2,-8 6-1 1,0 10 4-2,-4 19-2 3,-4 12 0-1,2 8 1 2,-11 0-1-6,2 15-1 4,-16 22-1 0,-3 17-7 0,-10 8 2-3,0 9 4 4,0-7 3 0,-16-10-1-4,-8-13-2 3,-8-17 2 0,4-19-1-1,-12-5-1 2,2-5-3-3,-1-37 1 2,11-12 0 0,-1 0-21 0,12 16-48-2,7 6-46 2,10 27-74-1,0 5-288 1</inkml:trace>
    </iact:actionData>
  </iact:action>
  <iact:action type="add" startTime="46082">
    <iact:property name="dataType"/>
    <iact:actionData xml:id="d44">
      <inkml:trace xmlns:inkml="http://www.w3.org/2003/InkML" xml:id="stk44" contextRef="#ctx0" brushRef="#br1">24813 15729 482 0,'0'0'187'6,"0"0"-41"0,0 0-46 3,0 0-36-2,0 0 2 1,0 0-4-1,-211 43-7 0,188-19 2 2,2 4 4-2,8-3-22-1,8-1-19 3,5-3-10-1,0-4-5-1,5 3-5 2,29-11-1-4,11-9-7 4,2 0-3-2,-15-15-1 1,5-29 1-2,-4-15-6 2,-7-1 1 1,4-1-6-2,-18 10 2-1,3 17 7 3,-11 17 11-1,-4 11 2-1,0 6 0 0,0 12 5 1,0 39 14-1,-20 22-5-1,-7 5-4 2,7-4-6 1,0-18 0-1,7-13-4-2,9-19-1 2,4-16-11 0,0-8-37 1,8 0-108-3,11-16-160 1,-2-10-354 0</inkml:trace>
    </iact:actionData>
  </iact:action>
  <iact:action type="add" startTime="46532">
    <iact:property name="dataType"/>
    <iact:actionData xml:id="d45">
      <inkml:trace xmlns:inkml="http://www.w3.org/2003/InkML" xml:id="stk45" contextRef="#ctx0" brushRef="#br1">25318 15535 437 0,'0'0'287'6,"0"0"-144"0,0 0-58 3,0 0-29-1,0 0-18-1,0 0 3 0,-141 67-3 0,122-47 4 2,12 0-6-2,7 7 9-1,0 2-6 2,0 8-19 0,3 2-16 0,20-3-3-2,11 3 2 2,-7-7-3 1,1-2 0-2,-8 1 0 1,-7-3 1-2,-13-2-1 2,0-6 0 0,0-9-1 1,-4-6-4-4,-27-5 2 4,-8 0-13-2,9-8-25 2,-7-23-31-4,24 10-46 4,6 3-281-2</inkml:trace>
    </iact:actionData>
  </iact:action>
  <iact:action type="add" startTime="46885">
    <iact:property name="dataType"/>
    <iact:actionData xml:id="d46">
      <inkml:trace xmlns:inkml="http://www.w3.org/2003/InkML" xml:id="stk46" contextRef="#ctx0" brushRef="#br1">25567 15791 618 0,'0'0'220'6,"0"0"-101"2,0 0-103 0,0 0-16-3,0 0-56 3,0 0-260 0</inkml:trace>
    </iact:actionData>
  </iact:action>
  <iact:action type="add" startTime="47027">
    <iact:property name="dataType"/>
    <iact:actionData xml:id="d47">
      <inkml:trace xmlns:inkml="http://www.w3.org/2003/InkML" xml:id="stk47" contextRef="#ctx0" brushRef="#br1">25624 15378 57 0,'0'0'591'7,"0"0"-422"2,0 0-36-3,0 0-87-1,0 0-36 4,0 0-8-1,-5-178-2 0,3 178-24-2,0 0-57 2,2 0-106 0,0 15-369 0</inkml:trace>
    </iact:actionData>
  </iact:action>
  <iact:action type="add" startTime="47261">
    <iact:property name="dataType"/>
    <iact:actionData xml:id="d48">
      <inkml:trace xmlns:inkml="http://www.w3.org/2003/InkML" xml:id="stk48" contextRef="#ctx0" brushRef="#br1">25977 15528 490 0,'0'0'244'3,"0"0"-129"5,0 0-51 0,0 0-22 0,0 0 1-2,0 0 10 2,-56 74 3 0,20-54-16 0,5 5-11-2,-2 2-9 2,8 2-8 1,-4-3 2-1,18 0 0-3,-2-5-3 4,13-1-1-2,0 3 13 1,0 2 11-2,13 0-2 2,8 7-7 0,3-5-9 2,12 0-8-5,-9 0-3 3,7-5 2-1,-8 1-1 1,-9-6 3 4,-4 0-7-10,-10-7 1 7,-3 0-3-2,0-3-1 0,-16-1-9 1,-17-6-21 0,-8 0-33 0,-5 0-40-3,26-6-52 4,2-8-208-1</inkml:trace>
    </iact:actionData>
  </iact:action>
  <iact:action type="add" startTime="47776">
    <iact:property name="dataType"/>
    <iact:actionData xml:id="d49">
      <inkml:trace xmlns:inkml="http://www.w3.org/2003/InkML" xml:id="stk49" contextRef="#ctx0" brushRef="#br1">25567 15669 44 0,'0'0'112'6,"0"0"61"3,0 0 54-1,0 0-46-3,0 0-40 3,0 0-44 0,0 0-45 1,-7 251-27-4,7-231-23 4,0-15-2-1,-1-5-46 0,1 0-114-2,0 0-247 2</inkml:trace>
    </iact:actionData>
  </iact:action>
  <iact:action type="add" startTime="48279">
    <iact:property name="dataType"/>
    <iact:actionData xml:id="d50">
      <inkml:trace xmlns:inkml="http://www.w3.org/2003/InkML" xml:id="stk50" contextRef="#ctx0" brushRef="#br1">26588 15467 63 0,'0'0'721'6,"0"0"-529"2,0 0-68 0,0 0-57 0,0 0-11-1,0 0-15 0,55 370-14 0,-55-321-2 1,0-15 3-2,0-17-12 2,0-12-6 0,0-5 1 0,4 0 4-2,16 0 0 2,5-22 2 1,11-23-16-2,3-17 0-1,-1-16 1 2,-2-10-2 0,-8-1-1 3,4 5-2-7,0 13-4 4,-3 20-49 0,-9 23-61 0,-20 28-66-3,0 0-196 4</inkml:trace>
    </iact:actionData>
  </iact:action>
  <iact:action type="add" startTime="48543">
    <iact:property name="dataType"/>
    <iact:actionData xml:id="d51">
      <inkml:trace xmlns:inkml="http://www.w3.org/2003/InkML" xml:id="stk51" contextRef="#ctx0" brushRef="#br1">27098 15647 314 0,'0'0'429'5,"0"0"-278"1,0 0-37 2,0 0-54 0,0 0-28 1,0 0-12-4,262 22-12 3,-249-44-3 0,3-3-4 0,-16-5-1-2,0 0-4 3,0 8-9-2,-29 5-22 1,-11 17-18-2,-7 0 13 2,4 32 34 1,2 18 6-1,11 12 5-2,4 2 14 1,16 1 23 4,10-5 5-4,0-8 1-1,0-5-6 2,2-13 4 1,32-4-18-2,-4-13-18-1,11-9-10 2,8-8-4 1,-5 0-35-1,12-17-36-3,-8-23-24 4,-31 18-112-2,-6 2-187 2</inkml:trace>
    </iact:actionData>
  </iact:action>
  <iact:action type="add" startTime="48894">
    <iact:property name="dataType"/>
    <iact:actionData xml:id="d52">
      <inkml:trace xmlns:inkml="http://www.w3.org/2003/InkML" xml:id="stk52" contextRef="#ctx0" brushRef="#br1">27926 15622 272 0,'0'0'200'6,"0"0"-74"3,0 0-4-3,0 0-34 2,0 0 13-1,0 0 1 1,-90 96-23-2,59-52-16 2,7 4-19 0,5 6 3 0,1 13 0 1,18 4 4-4,0-5-15 4,0-6-17-2,0-21-10-1,21-19-3 3,9-15-6-2,4-5-1 2,6 0-20-2,14-25-21-1,-11-25-37 2,-1-13-18 2,-29 30-85-4,-11-1-176 3</inkml:trace>
    </iact:actionData>
  </iact:action>
  <iact:action type="add" startTime="49202">
    <iact:property name="dataType"/>
    <iact:actionData xml:id="d53">
      <inkml:trace xmlns:inkml="http://www.w3.org/2003/InkML" xml:id="stk53" contextRef="#ctx0" brushRef="#br1">28407 14823 308 0,'0'0'197'6,"0"0"-22"0,0 0-33 3,0 0-37-2,0 0-38 1,0 0 0-2,23 63-25 3,-26 27-20-2,-8 13 7 1,2 15 8-2,6 13-3 2,-6 2-4 1,1 5 0-2,5-6-7-1,-13-14-12 2,6-22-5 0,-1-22-6 2,7-32-2-6,-5-20-11 5,9-19-32-2,0-3-54 2,0-9-60-3,0-24-252 2</inkml:trace>
    </iact:actionData>
  </iact:action>
  <iact:action type="add" startTime="49457">
    <iact:property name="dataType"/>
    <iact:actionData xml:id="d54">
      <inkml:trace xmlns:inkml="http://www.w3.org/2003/InkML" xml:id="stk54" contextRef="#ctx0" brushRef="#br1">28568 15487 570 0,'0'0'117'6,"0"0"-38"1,0 0 54 1,0 0-38-2,0 0-7 2,0 0-41 1,-325-95-27-2,269 95-15-1,15 0-5 3,9 0-5-2,23 0-27 1,9 0-38-2,0 5-43 2,0 3-99 1,18 1-456-2</inkml:trace>
    </iact:actionData>
  </iact:action>
  <iact:action type="add" startTime="49715">
    <iact:property name="dataType"/>
    <iact:actionData xml:id="d55">
      <inkml:trace xmlns:inkml="http://www.w3.org/2003/InkML" xml:id="stk55" contextRef="#ctx0" brushRef="#br1">28869 15616 469 0,'0'0'91'3,"0"0"-73"5,0 0 44 0,0 0 49-1,0 0-12 1,0 0-30-3,-220 144-2 3,169-87-14 0,21-1 2 0,9 6-2-1,21-4-14 0,0-2 7 1,8 6-5 1,41-8-20-3,12-10-8 2,0-16-10 0,5-21 5 0,-6-7 4-2,-18-35-7 2,-6-29-2 0,-13-17-3-1,-10-11-5 0,-5 4 2 0,-8 6-10 2,0 18-13-1,0 17-20-3,-5 20-55 4,1 27-58-2,-8 0-209 2</inkml:trace>
    </iact:actionData>
  </iact:action>
  <iact:action type="add" startTime="50072">
    <iact:property name="dataType"/>
    <iact:actionData xml:id="d56">
      <inkml:trace xmlns:inkml="http://www.w3.org/2003/InkML" xml:id="stk56" contextRef="#ctx0" brushRef="#br1">29211 16167 566 0,'0'0'162'7,"0"0"-67"-1,0 0 25 2,0 0-42-1,0 0-22 1,0 0-16-2,35-399-18 3,-33 349 3-2,11 13-9 2,1 12-5-4,6 8-2 3,4 8-2 1,9 9 0-2,3 0-4-1,5 0-3 2,1 7 0 0,1 17-27 0,2 1-63-2,-32-13-71 2,8-7-321 0</inkml:trace>
    </iact:actionData>
  </iact:action>
  <iact:action type="add" startTime="50312">
    <iact:property name="dataType"/>
    <iact:actionData xml:id="d57">
      <inkml:trace xmlns:inkml="http://www.w3.org/2003/InkML" xml:id="stk57" contextRef="#ctx0" brushRef="#br1">30112 15602 448 0,'0'0'129'6,"0"0"-95"0,0 0 54 2,0 0 10 0,0 0-31 0,0 0-13-2,-219 76-11 3,162-44-3-2,11-2 4 2,-4 2-10-4,20-4-9 4,10-4 7-2,15 5 14 2,5 2-10-4,0-4-2 4,5 7-2 0,25-3-8-2,3-3-11-2,7 0-5 3,-3 1 0 0,-11-2-3 0,8 7 0-2,-17 0-4 5,-4-3-1-4,-3-6-2 0,-4-8 2-2,-6-6 0 4,0-2-3-2,0 5-1 2,-26 3-8-4,-30 1-13 4,-18 6-4-1,-10-1-21-1,43-18-56-1,6 3-230 3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9-24T05:48:11.24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8132">
    <iact:property name="dataType"/>
    <iact:actionData xml:id="d0">
      <inkml:trace xmlns:inkml="http://www.w3.org/2003/InkML" xml:id="stk0" contextRef="#ctx0" brushRef="#br0">22433 4526 684 0,'0'0'240'7,"0"0"-107"-1,0 0-24 2,0 0-24 0,0 0-30 0,0 0-6-3,0 0-5 4,1263-32-7-1,-1038 20 8 0,4 3-9-1,-16 7-1 2,-5 2-2-1,-26 0 3-1,-37 0-17-1,-32 0-9 3,-39 0 4-1,-25 0 0 0,-29-4-4-2,-16 4-3 1,-4 0-7 0,-40 0-2 1,-73 4 2-2,-63 19 6 2,-54-4 2 0,-35-6-2 1,-40-4-5-4,-9-3-1 3,-10-6 4 0,23 0 0 0,27-3-4-2,49-19 3 2,44 0-1 0,61 5-2-1,40 2-1 0,40 7 0 2,38 3-1-2,2-4-4 2,17-2 6-4,50-1 4 3,39 10 1 0,43 2-5 0,48 0 1-2,31 27-1 2,33 8 0 0,-3 6 1 1,-10 4 0-4,-31 4 3 3,-20-4 1 0,-33-11 9 0,-19-12 0-2,-25-9 3 2,-27-13-1 0,-36 0-13 0,-33 0 0-2,-16 0-3 3,-8 0-7-1,-21 0-15-1,-47 0-43-1,-32-13-7 3,-20-9-78-2,59 12-101 1,15 10-404-2</inkml:trace>
    </iact:actionData>
  </iact:action>
  <iact:action type="add" startTime="9226">
    <iact:property name="dataType"/>
    <iact:actionData xml:id="d1">
      <inkml:trace xmlns:inkml="http://www.w3.org/2003/InkML" xml:id="stk1" contextRef="#ctx0" brushRef="#br0">29429 4674 459 0,'0'0'175'7,"0"0"-38"1,0 0-49-1,0 0-30-1,0 0 50 3,0 0 57-1,0 0-6 0,200 17-83-2,-48-17-10 3,38 7-21-2,22-1-17 1,37-6-11-2,19-6-10 2,10-30 5 1,-11-4-7-2,-32 10 6-1,-38 10 9 3,-53 11 9-2,-47 9-8 1,-38 0 2-2,-42 0 2 2,-17 0-11 0,-17 0-14 0,-82 4-14-2,-58 14 14 3,-68 6 0-2,-48-14 0-1,-28-10 1 2,-1 0 2 1,5-7-2-2,16-17 1-1,29 3 0 2,30 6 2 0,41 6-4 0,55 7-3 0,55 2 2-2,45 0 0 3,26 0 2-2,0 0 3 1,73 0 25-2,58 0 2 2,56 11-22 0,35 6-7 0,23-1-2-2,11-1-3 2,-14-3 2 0,-29 1 1 0,-44-2 1-2,-49 3 3 3,-40-2 3-1,-43-4 6 0,-21-4-2-3,-16-2-11 3,0 1-4 0,-13-1-23-2,-38 4-32 2,-25 5-6 0,-22 1-30 0,-15-4-56 0,66-2-99-2,3 0-488 2</inkml:trace>
    </iact:actionData>
  </iact:action>
  <iact:action type="add" startTime="10360">
    <iact:property name="dataType"/>
    <iact:actionData xml:id="d2">
      <inkml:trace xmlns:inkml="http://www.w3.org/2003/InkML" xml:id="stk2" contextRef="#ctx0" brushRef="#br0">23139 9391 588 0,'0'0'205'7,"0"0"-63"1,0 0-48-2,0 0-31 2,0 0-31 0,0 0-15 0,-1112-103-3-2,972 96-6 2,24 7 0 0,35 0 1 0,24 0 4-3,31 0 7 4,26 0 8-1,0 7 33 0,64 12 34-2,61 9-74 2,64 6-13 2,39 1 11-4,49-5-1 0,37-6 4 3,21-16 11-2,18-8-5 2,-16 0-10-4,-42-15 3 3,-48-5 17 1,-58 8 5-2,-34 4-1-1,-54 1-22 3,-37 3-7-1,-44-2-5-1,-20-4-8-1,-68-5-8 2,-81-2 8 0,-58 7 4 0,-48 6-4-2,-29 4-3 3,-1 0 2-2,4 14 1 1,23 8 1-1,44 1-1 1,43-6 0 0,42-3 1 0,53-2 0-3,43-11-2 4,33-1 0-2,38 0-4 1,64-7 1 1,59-13 4-4,54 6 0 4,28 3 0-2,0 2 2-1,-33 3 0 2,-39 1 0 0,-54 3 1 0,-55 2 1-2,-37-4-4 3,-25 4 0-2,-4-4-3 1,-60-8-19-1,-33-8 21 0,-22-2-4 1,-6-4-40 1,-5 3-53-4,2 4-34 4,89 16-74-2,2 3-275 1</inkml:trace>
    </iact:actionData>
  </iact:action>
  <iact:action type="add" startTime="11418">
    <iact:property name="dataType"/>
    <iact:actionData xml:id="d3">
      <inkml:trace xmlns:inkml="http://www.w3.org/2003/InkML" xml:id="stk3" contextRef="#ctx0" brushRef="#br0">28879 9277 470 0,'0'0'342'7,"0"0"-183"0,0 0-23 0,0 0-27 1,0 0-24 0,0 0-6-2,811 21-15 2,-591-21-19 0,21 0-10 0,4 0-5-2,-2 0-8 3,-8-8 14 0,-35-1-8-2,-39 7-10 0,-36 0-9 0,-49 2 6 1,-35 0-6 0,-35 0-5-2,-6 0-4 1,-36 0-15 1,-56 2-15 1,-60 14 25-4,-41-1 5 4,-36-15-2-1,-16 0 4-1,-8-5-2 0,-8-21 1 0,13 7 2 1,19 5-3 0,23 9 0-2,54 5-3 3,52 0 3-2,43 0 0 1,41 0 1-2,16 0 5 2,57 13 10 0,63 6 2 0,64 1-15-2,52-3-1 3,22 0-2-2,15-1-2 2,-24 8 0-3,-44-2 2 1,-49 3 3 1,-70-5 10 0,-43-6 10-1,-30-6 1 0,-13 2-24 1,-64-6-3 0,-62-1-11 3,-49-3 14-8,-24 0 3 5,-17 0-1 0,-4 0-2-2,22 0 5 2,29 12-5 0,37-5-2 0,56-1-16 0,52-2-62-1,24-4-17 0,60 0-12 1,57-14-54 0,-33-4-65-2,0-1-405 2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C48-FB10-46A6-83A3-9603D6E8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F2EE-52DC-414D-9EEF-F309B6AFB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1266-CC07-4CF0-B82A-1025C1C8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B99C-F338-4982-85A9-C20ED5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EA24-D222-4632-914D-02D6D60A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7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FC6-960E-44FE-B29F-8A14937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E5F47-9FBF-43EA-B55B-AB095408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7957-C9AC-4666-BE20-26228F7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7930-8542-4D36-89B7-02CD01B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6437-C0AA-4D02-8C3D-D6D6876A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F23C0-F229-4FEF-8B5F-8AFEE5C3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A159-1EE1-4296-B686-ECE418F8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68E0-F82A-4677-90D6-10C073A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9039-199F-4762-A54A-5C09FD2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5ECA-FB4B-4635-A14C-462AFC87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7A7-AEDF-427A-A9E2-02D89F4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8D9E-A23F-4286-AB08-6CB210CD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64D0-EE6C-4C9E-BC2A-30D485F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2C6F-E224-49BD-AC7C-13B2DA1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10E6-4587-42B0-8261-A654755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028-90FC-4784-A9EC-B5D20512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DF2F-4DB6-4223-8CD5-6EE79E9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93C-F069-4203-B33D-EFC12DF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B2C3-56B9-44D9-8741-DBF8F85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72C8-D9B1-4400-8E16-F65263C5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D567-9F2B-40E1-9230-50F574E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59C4-CA8D-4381-B2FB-079D79FD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DDE46-1C60-4EE3-875E-DABD4214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E8DB-6A6E-4808-A838-71E3E45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03B1-A065-4767-A782-E920084F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6ECA-C8BC-4C23-A1FA-956B4A10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8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2ED8-6805-47DF-ACCD-94CA50E6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A7278-89D1-4C1A-AAE2-F9DC3D83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3D14-62DA-4702-BF7E-ED1FA7EB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64FA-CCA6-4F00-8BDB-53014D0CA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C5BA5-ED47-4118-AE6A-3C5BF567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7904-68F3-430F-9D94-639B3661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81529-84C9-43B5-A419-731D8FCF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243AC-9C2B-4E50-A5BA-C5CE521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3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2188-B8F7-437B-87FA-33997AA1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88DF1-9EFC-404F-BD36-B32D36A6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2F937-3AD0-49A4-BED6-7DEAD66B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71A5-B8D6-40B6-BDD5-5604B850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22149-E2BB-4176-9DD0-41B1823A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DE5F3-BF53-435C-B7EC-46C073D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92FB-0694-4A6E-9BB4-7D89C0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9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A914-2AFD-4F2D-9D1F-AF2D94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2D33-F101-46A0-B72A-F417BE12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0D92-194A-4CCB-AE91-94B66F59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2AC1-8B31-49E3-B96A-1260338F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1249-A84B-47D4-A177-06F1F09C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04EC-2BA6-4BE1-B6BB-C8119858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5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3ABF-3095-4D95-81A7-8D9065AC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C6EA3-18FF-4C06-B3BE-A2F037BD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8555-6EA9-4DF6-B7A3-1CAFCA9A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2063-E536-4FA3-B2F5-3D47E79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DBA7-4749-4906-AEEE-C15D960E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EBF5-7CC9-4A15-8021-5BF709DF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0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3A12D-3A51-45F3-BC28-AD8F6BAC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9887-E7EA-47EC-A355-6D2E2140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9EE3-E939-46F2-A906-FF7F5EA54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38BA-3ED5-4FE2-97B0-DB1DB602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8E37-DFC1-4D9C-9E34-D5488270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1.png"/><Relationship Id="rId3" Type="http://schemas.openxmlformats.org/officeDocument/2006/relationships/image" Target="../media/image37.png"/><Relationship Id="rId7" Type="http://schemas.openxmlformats.org/officeDocument/2006/relationships/image" Target="../media/image491.png"/><Relationship Id="rId12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tags" Target="../tags/tag9.xml"/><Relationship Id="rId11" Type="http://schemas.openxmlformats.org/officeDocument/2006/relationships/image" Target="../media/image530.png"/><Relationship Id="rId15" Type="http://schemas.microsoft.com/office/2011/relationships/inkAction" Target="../ink/inkAction8.xml"/><Relationship Id="rId10" Type="http://schemas.openxmlformats.org/officeDocument/2006/relationships/image" Target="../media/image520.png"/><Relationship Id="rId9" Type="http://schemas.openxmlformats.org/officeDocument/2006/relationships/image" Target="../media/image33.png"/><Relationship Id="rId14" Type="http://schemas.openxmlformats.org/officeDocument/2006/relationships/image" Target="../media/image6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0.png"/><Relationship Id="rId4" Type="http://schemas.microsoft.com/office/2011/relationships/inkAction" Target="../ink/inkAction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00.png"/><Relationship Id="rId3" Type="http://schemas.openxmlformats.org/officeDocument/2006/relationships/image" Target="../media/image200.png"/><Relationship Id="rId7" Type="http://schemas.openxmlformats.org/officeDocument/2006/relationships/image" Target="../media/image86.png"/><Relationship Id="rId12" Type="http://schemas.openxmlformats.org/officeDocument/2006/relationships/image" Target="../media/image99.png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microsoft.com/office/2011/relationships/inkAction" Target="../ink/inkAction10.xml"/><Relationship Id="rId1" Type="http://schemas.openxmlformats.org/officeDocument/2006/relationships/tags" Target="../tags/tag11.xml"/><Relationship Id="rId6" Type="http://schemas.openxmlformats.org/officeDocument/2006/relationships/image" Target="../media/image41.png"/><Relationship Id="rId11" Type="http://schemas.openxmlformats.org/officeDocument/2006/relationships/image" Target="../media/image98.png"/><Relationship Id="rId15" Type="http://schemas.openxmlformats.org/officeDocument/2006/relationships/image" Target="../media/image102.png"/><Relationship Id="rId10" Type="http://schemas.openxmlformats.org/officeDocument/2006/relationships/image" Target="../media/image89.png"/><Relationship Id="rId9" Type="http://schemas.openxmlformats.org/officeDocument/2006/relationships/image" Target="../media/image88.png"/><Relationship Id="rId1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43.png"/><Relationship Id="rId3" Type="http://schemas.openxmlformats.org/officeDocument/2006/relationships/image" Target="../media/image210.png"/><Relationship Id="rId7" Type="http://schemas.openxmlformats.org/officeDocument/2006/relationships/image" Target="../media/image103.png"/><Relationship Id="rId12" Type="http://schemas.microsoft.com/office/2011/relationships/inkAction" Target="../ink/inkAction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6.png"/><Relationship Id="rId11" Type="http://schemas.openxmlformats.org/officeDocument/2006/relationships/image" Target="../media/image41.png"/><Relationship Id="rId10" Type="http://schemas.openxmlformats.org/officeDocument/2006/relationships/image" Target="../media/image106.png"/><Relationship Id="rId9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11/relationships/inkAction" Target="../ink/inkAction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40.png"/><Relationship Id="rId26" Type="http://schemas.openxmlformats.org/officeDocument/2006/relationships/customXml" Target="../ink/ink1.xml"/><Relationship Id="rId3" Type="http://schemas.openxmlformats.org/officeDocument/2006/relationships/image" Target="../media/image370.png"/><Relationship Id="rId7" Type="http://schemas.openxmlformats.org/officeDocument/2006/relationships/image" Target="../media/image1010.png"/><Relationship Id="rId12" Type="http://schemas.openxmlformats.org/officeDocument/2006/relationships/image" Target="../media/image130.png"/><Relationship Id="rId17" Type="http://schemas.openxmlformats.org/officeDocument/2006/relationships/image" Target="../media/image48.png"/><Relationship Id="rId25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9" Type="http://schemas.openxmlformats.org/officeDocument/2006/relationships/image" Target="../media/image52.png"/><Relationship Id="rId1" Type="http://schemas.openxmlformats.org/officeDocument/2006/relationships/tags" Target="../tags/tag14.xml"/><Relationship Id="rId6" Type="http://schemas.openxmlformats.org/officeDocument/2006/relationships/image" Target="../media/image910.png"/><Relationship Id="rId11" Type="http://schemas.openxmlformats.org/officeDocument/2006/relationships/image" Target="../media/image400.png"/><Relationship Id="rId24" Type="http://schemas.openxmlformats.org/officeDocument/2006/relationships/image" Target="../media/image49.png"/><Relationship Id="rId15" Type="http://schemas.openxmlformats.org/officeDocument/2006/relationships/image" Target="../media/image160.png"/><Relationship Id="rId23" Type="http://schemas.openxmlformats.org/officeDocument/2006/relationships/image" Target="../media/image470.png"/><Relationship Id="rId28" Type="http://schemas.microsoft.com/office/2011/relationships/inkAction" Target="../ink/inkAction13.xml"/><Relationship Id="rId10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120.png"/><Relationship Id="rId14" Type="http://schemas.openxmlformats.org/officeDocument/2006/relationships/image" Target="../media/image150.png"/><Relationship Id="rId22" Type="http://schemas.openxmlformats.org/officeDocument/2006/relationships/image" Target="../media/image460.png"/><Relationship Id="rId27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microsoft.com/office/2011/relationships/inkAction" Target="../ink/inkAction1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microsoft.com/office/2011/relationships/inkAction" Target="../ink/inkAction15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microsoft.com/office/2011/relationships/inkAction" Target="../ink/inkAction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62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microsoft.com/office/2011/relationships/inkAction" Target="../ink/inkAction1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0.png"/><Relationship Id="rId8" Type="http://schemas.openxmlformats.org/officeDocument/2006/relationships/image" Target="../media/image1110.png"/><Relationship Id="rId13" Type="http://schemas.openxmlformats.org/officeDocument/2006/relationships/image" Target="../media/image140.png"/><Relationship Id="rId3" Type="http://schemas.openxmlformats.org/officeDocument/2006/relationships/image" Target="../media/image380.png"/><Relationship Id="rId25" Type="http://schemas.openxmlformats.org/officeDocument/2006/relationships/image" Target="../media/image68.png"/><Relationship Id="rId7" Type="http://schemas.openxmlformats.org/officeDocument/2006/relationships/image" Target="../media/image1010.png"/><Relationship Id="rId12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.xml"/><Relationship Id="rId1" Type="http://schemas.openxmlformats.org/officeDocument/2006/relationships/tags" Target="../tags/tag20.xml"/><Relationship Id="rId24" Type="http://schemas.openxmlformats.org/officeDocument/2006/relationships/image" Target="../media/image67.png"/><Relationship Id="rId6" Type="http://schemas.openxmlformats.org/officeDocument/2006/relationships/image" Target="../media/image910.png"/><Relationship Id="rId11" Type="http://schemas.openxmlformats.org/officeDocument/2006/relationships/image" Target="../media/image400.png"/><Relationship Id="rId32" Type="http://schemas.openxmlformats.org/officeDocument/2006/relationships/image" Target="../media/image70.png"/><Relationship Id="rId15" Type="http://schemas.openxmlformats.org/officeDocument/2006/relationships/image" Target="../media/image160.png"/><Relationship Id="rId28" Type="http://schemas.openxmlformats.org/officeDocument/2006/relationships/image" Target="../media/image66.png"/><Relationship Id="rId23" Type="http://schemas.openxmlformats.org/officeDocument/2006/relationships/image" Target="../media/image470.png"/><Relationship Id="rId10" Type="http://schemas.openxmlformats.org/officeDocument/2006/relationships/image" Target="../media/image390.png"/><Relationship Id="rId31" Type="http://schemas.microsoft.com/office/2011/relationships/inkAction" Target="../ink/inkAction18.xml"/><Relationship Id="rId9" Type="http://schemas.openxmlformats.org/officeDocument/2006/relationships/image" Target="../media/image120.png"/><Relationship Id="rId14" Type="http://schemas.openxmlformats.org/officeDocument/2006/relationships/image" Target="../media/image150.png"/><Relationship Id="rId27" Type="http://schemas.openxmlformats.org/officeDocument/2006/relationships/image" Target="../media/image65.png"/><Relationship Id="rId22" Type="http://schemas.openxmlformats.org/officeDocument/2006/relationships/image" Target="../media/image460.png"/><Relationship Id="rId30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40.png"/><Relationship Id="rId26" Type="http://schemas.openxmlformats.org/officeDocument/2006/relationships/image" Target="../media/image650.png"/><Relationship Id="rId3" Type="http://schemas.openxmlformats.org/officeDocument/2006/relationships/image" Target="../media/image380.png"/><Relationship Id="rId7" Type="http://schemas.openxmlformats.org/officeDocument/2006/relationships/image" Target="../media/image1010.png"/><Relationship Id="rId12" Type="http://schemas.openxmlformats.org/officeDocument/2006/relationships/image" Target="../media/image130.png"/><Relationship Id="rId25" Type="http://schemas.openxmlformats.org/officeDocument/2006/relationships/image" Target="../media/image700.png"/><Relationship Id="rId2" Type="http://schemas.openxmlformats.org/officeDocument/2006/relationships/image" Target="../media/image37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400.png"/><Relationship Id="rId24" Type="http://schemas.openxmlformats.org/officeDocument/2006/relationships/image" Target="../media/image67.png"/><Relationship Id="rId15" Type="http://schemas.openxmlformats.org/officeDocument/2006/relationships/image" Target="../media/image160.png"/><Relationship Id="rId23" Type="http://schemas.openxmlformats.org/officeDocument/2006/relationships/image" Target="../media/image470.png"/><Relationship Id="rId28" Type="http://schemas.openxmlformats.org/officeDocument/2006/relationships/customXml" Target="../ink/ink3.xml"/><Relationship Id="rId10" Type="http://schemas.openxmlformats.org/officeDocument/2006/relationships/image" Target="../media/image390.png"/><Relationship Id="rId31" Type="http://schemas.openxmlformats.org/officeDocument/2006/relationships/image" Target="../media/image71.png"/><Relationship Id="rId9" Type="http://schemas.openxmlformats.org/officeDocument/2006/relationships/image" Target="../media/image120.png"/><Relationship Id="rId14" Type="http://schemas.openxmlformats.org/officeDocument/2006/relationships/image" Target="../media/image150.png"/><Relationship Id="rId22" Type="http://schemas.openxmlformats.org/officeDocument/2006/relationships/image" Target="../media/image460.png"/><Relationship Id="rId27" Type="http://schemas.openxmlformats.org/officeDocument/2006/relationships/image" Target="../media/image660.png"/><Relationship Id="rId30" Type="http://schemas.microsoft.com/office/2011/relationships/inkAction" Target="../ink/inkAction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40.png"/><Relationship Id="rId26" Type="http://schemas.openxmlformats.org/officeDocument/2006/relationships/image" Target="../media/image650.png"/><Relationship Id="rId3" Type="http://schemas.openxmlformats.org/officeDocument/2006/relationships/image" Target="../media/image380.png"/><Relationship Id="rId7" Type="http://schemas.openxmlformats.org/officeDocument/2006/relationships/image" Target="../media/image1010.png"/><Relationship Id="rId12" Type="http://schemas.openxmlformats.org/officeDocument/2006/relationships/image" Target="../media/image130.png"/><Relationship Id="rId25" Type="http://schemas.openxmlformats.org/officeDocument/2006/relationships/image" Target="../media/image710.png"/><Relationship Id="rId2" Type="http://schemas.openxmlformats.org/officeDocument/2006/relationships/image" Target="../media/image37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400.png"/><Relationship Id="rId24" Type="http://schemas.openxmlformats.org/officeDocument/2006/relationships/image" Target="../media/image67.png"/><Relationship Id="rId15" Type="http://schemas.openxmlformats.org/officeDocument/2006/relationships/image" Target="../media/image160.png"/><Relationship Id="rId23" Type="http://schemas.openxmlformats.org/officeDocument/2006/relationships/image" Target="../media/image470.png"/><Relationship Id="rId28" Type="http://schemas.openxmlformats.org/officeDocument/2006/relationships/customXml" Target="../ink/ink4.xml"/><Relationship Id="rId10" Type="http://schemas.openxmlformats.org/officeDocument/2006/relationships/image" Target="../media/image390.png"/><Relationship Id="rId31" Type="http://schemas.openxmlformats.org/officeDocument/2006/relationships/image" Target="../media/image72.png"/><Relationship Id="rId9" Type="http://schemas.openxmlformats.org/officeDocument/2006/relationships/image" Target="../media/image120.png"/><Relationship Id="rId14" Type="http://schemas.openxmlformats.org/officeDocument/2006/relationships/image" Target="../media/image150.png"/><Relationship Id="rId22" Type="http://schemas.openxmlformats.org/officeDocument/2006/relationships/image" Target="../media/image460.png"/><Relationship Id="rId27" Type="http://schemas.openxmlformats.org/officeDocument/2006/relationships/image" Target="../media/image660.png"/><Relationship Id="rId30" Type="http://schemas.microsoft.com/office/2011/relationships/inkAction" Target="../ink/inkAction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40.png"/><Relationship Id="rId26" Type="http://schemas.openxmlformats.org/officeDocument/2006/relationships/image" Target="../media/image650.png"/><Relationship Id="rId3" Type="http://schemas.openxmlformats.org/officeDocument/2006/relationships/image" Target="../media/image380.png"/><Relationship Id="rId7" Type="http://schemas.openxmlformats.org/officeDocument/2006/relationships/image" Target="../media/image1010.png"/><Relationship Id="rId12" Type="http://schemas.openxmlformats.org/officeDocument/2006/relationships/image" Target="../media/image130.png"/><Relationship Id="rId25" Type="http://schemas.openxmlformats.org/officeDocument/2006/relationships/image" Target="../media/image7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400.png"/><Relationship Id="rId24" Type="http://schemas.openxmlformats.org/officeDocument/2006/relationships/image" Target="../media/image67.png"/><Relationship Id="rId15" Type="http://schemas.openxmlformats.org/officeDocument/2006/relationships/image" Target="../media/image160.png"/><Relationship Id="rId23" Type="http://schemas.openxmlformats.org/officeDocument/2006/relationships/image" Target="../media/image470.png"/><Relationship Id="rId10" Type="http://schemas.openxmlformats.org/officeDocument/2006/relationships/image" Target="../media/image390.png"/><Relationship Id="rId9" Type="http://schemas.openxmlformats.org/officeDocument/2006/relationships/image" Target="../media/image120.png"/><Relationship Id="rId14" Type="http://schemas.openxmlformats.org/officeDocument/2006/relationships/image" Target="../media/image150.png"/><Relationship Id="rId22" Type="http://schemas.openxmlformats.org/officeDocument/2006/relationships/image" Target="../media/image460.png"/><Relationship Id="rId27" Type="http://schemas.openxmlformats.org/officeDocument/2006/relationships/image" Target="../media/image6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75.png"/><Relationship Id="rId5" Type="http://schemas.microsoft.com/office/2011/relationships/inkAction" Target="../ink/inkAction21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microsoft.com/office/2011/relationships/inkAction" Target="../ink/inkAction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microsoft.com/office/2011/relationships/inkAction" Target="../ink/inkAction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microsoft.com/office/2011/relationships/inkAction" Target="../ink/inkAction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microsoft.com/office/2011/relationships/inkAction" Target="../ink/inkAction2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1/relationships/inkAction" Target="../ink/inkAction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microsoft.com/office/2011/relationships/inkAction" Target="../ink/inkAction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8.png"/><Relationship Id="rId18" Type="http://schemas.openxmlformats.org/officeDocument/2006/relationships/image" Target="../media/image110.png"/><Relationship Id="rId7" Type="http://schemas.openxmlformats.org/officeDocument/2006/relationships/image" Target="../media/image82.png"/><Relationship Id="rId12" Type="http://schemas.openxmlformats.org/officeDocument/2006/relationships/image" Target="../media/image100.png"/><Relationship Id="rId17" Type="http://schemas.microsoft.com/office/2011/relationships/inkAction" Target="../ink/inkAction2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tags" Target="../tags/tag22.xml"/><Relationship Id="rId6" Type="http://schemas.openxmlformats.org/officeDocument/2006/relationships/image" Target="../media/image86.png"/><Relationship Id="rId11" Type="http://schemas.openxmlformats.org/officeDocument/2006/relationships/image" Target="../media/image107.png"/><Relationship Id="rId15" Type="http://schemas.openxmlformats.org/officeDocument/2006/relationships/image" Target="../media/image820.png"/><Relationship Id="rId10" Type="http://schemas.openxmlformats.org/officeDocument/2006/relationships/image" Target="../media/image98.png"/><Relationship Id="rId9" Type="http://schemas.openxmlformats.org/officeDocument/2006/relationships/image" Target="../media/image85.png"/><Relationship Id="rId1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8.png"/><Relationship Id="rId18" Type="http://schemas.openxmlformats.org/officeDocument/2006/relationships/image" Target="../media/image111.png"/><Relationship Id="rId7" Type="http://schemas.openxmlformats.org/officeDocument/2006/relationships/image" Target="../media/image82.png"/><Relationship Id="rId12" Type="http://schemas.openxmlformats.org/officeDocument/2006/relationships/image" Target="../media/image100.png"/><Relationship Id="rId17" Type="http://schemas.microsoft.com/office/2011/relationships/inkAction" Target="../ink/inkAction2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tags" Target="../tags/tag23.xml"/><Relationship Id="rId6" Type="http://schemas.openxmlformats.org/officeDocument/2006/relationships/image" Target="../media/image86.png"/><Relationship Id="rId11" Type="http://schemas.openxmlformats.org/officeDocument/2006/relationships/image" Target="../media/image107.png"/><Relationship Id="rId15" Type="http://schemas.openxmlformats.org/officeDocument/2006/relationships/image" Target="../media/image820.png"/><Relationship Id="rId10" Type="http://schemas.openxmlformats.org/officeDocument/2006/relationships/image" Target="../media/image98.png"/><Relationship Id="rId9" Type="http://schemas.openxmlformats.org/officeDocument/2006/relationships/image" Target="../media/image85.png"/><Relationship Id="rId1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microsoft.com/office/2011/relationships/inkAction" Target="../ink/inkAction29.xml"/><Relationship Id="rId7" Type="http://schemas.openxmlformats.org/officeDocument/2006/relationships/image" Target="../media/image850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86.png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9" Type="http://schemas.openxmlformats.org/officeDocument/2006/relationships/image" Target="../media/image104.png"/><Relationship Id="rId14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microsoft.com/office/2011/relationships/inkAction" Target="../ink/inkAction30.xml"/><Relationship Id="rId7" Type="http://schemas.openxmlformats.org/officeDocument/2006/relationships/image" Target="../media/image103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50.png"/><Relationship Id="rId10" Type="http://schemas.openxmlformats.org/officeDocument/2006/relationships/image" Target="../media/image106.png"/><Relationship Id="rId9" Type="http://schemas.openxmlformats.org/officeDocument/2006/relationships/image" Target="../media/image105.png"/><Relationship Id="rId14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microsoft.com/office/2011/relationships/inkAction" Target="../ink/inkAction31.xml"/><Relationship Id="rId5" Type="http://schemas.openxmlformats.org/officeDocument/2006/relationships/image" Target="../media/image1090.png"/><Relationship Id="rId4" Type="http://schemas.openxmlformats.org/officeDocument/2006/relationships/image" Target="../media/image10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15.png"/><Relationship Id="rId5" Type="http://schemas.microsoft.com/office/2011/relationships/inkAction" Target="../ink/inkAction32.xml"/><Relationship Id="rId4" Type="http://schemas.openxmlformats.org/officeDocument/2006/relationships/image" Target="../media/image1111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11/relationships/inkAction" Target="../ink/inkAction33.xml"/><Relationship Id="rId3" Type="http://schemas.openxmlformats.org/officeDocument/2006/relationships/image" Target="../media/image1120.png"/><Relationship Id="rId7" Type="http://schemas.openxmlformats.org/officeDocument/2006/relationships/image" Target="../media/image1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140.png"/><Relationship Id="rId5" Type="http://schemas.openxmlformats.org/officeDocument/2006/relationships/image" Target="../media/image1130.png"/><Relationship Id="rId4" Type="http://schemas.openxmlformats.org/officeDocument/2006/relationships/image" Target="../media/image29.png"/><Relationship Id="rId9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8" Type="http://schemas.openxmlformats.org/officeDocument/2006/relationships/image" Target="../media/image500.png"/><Relationship Id="rId26" Type="http://schemas.openxmlformats.org/officeDocument/2006/relationships/image" Target="../media/image11.png"/><Relationship Id="rId21" Type="http://schemas.openxmlformats.org/officeDocument/2006/relationships/image" Target="../media/image551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7" Type="http://schemas.openxmlformats.org/officeDocument/2006/relationships/image" Target="../media/image491.png"/><Relationship Id="rId25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20" Type="http://schemas.openxmlformats.org/officeDocument/2006/relationships/image" Target="../media/image540.png"/><Relationship Id="rId1" Type="http://schemas.openxmlformats.org/officeDocument/2006/relationships/tags" Target="../tags/tag4.xml"/><Relationship Id="rId11" Type="http://schemas.openxmlformats.org/officeDocument/2006/relationships/image" Target="../media/image90.png"/><Relationship Id="rId24" Type="http://schemas.openxmlformats.org/officeDocument/2006/relationships/image" Target="../media/image9.png"/><Relationship Id="rId15" Type="http://schemas.openxmlformats.org/officeDocument/2006/relationships/image" Target="../media/image94.png"/><Relationship Id="rId23" Type="http://schemas.openxmlformats.org/officeDocument/2006/relationships/image" Target="../media/image8.png"/><Relationship Id="rId28" Type="http://schemas.openxmlformats.org/officeDocument/2006/relationships/image" Target="../media/image12.png"/><Relationship Id="rId10" Type="http://schemas.openxmlformats.org/officeDocument/2006/relationships/image" Target="../media/image520.png"/><Relationship Id="rId19" Type="http://schemas.openxmlformats.org/officeDocument/2006/relationships/image" Target="../media/image530.png"/><Relationship Id="rId14" Type="http://schemas.openxmlformats.org/officeDocument/2006/relationships/image" Target="../media/image93.png"/><Relationship Id="rId9" Type="http://schemas.openxmlformats.org/officeDocument/2006/relationships/image" Target="../media/image33.png"/><Relationship Id="rId22" Type="http://schemas.openxmlformats.org/officeDocument/2006/relationships/image" Target="../media/image601.png"/><Relationship Id="rId27" Type="http://schemas.microsoft.com/office/2011/relationships/inkAction" Target="../ink/inkAction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119.png"/><Relationship Id="rId5" Type="http://schemas.microsoft.com/office/2011/relationships/inkAction" Target="../ink/inkAction34.xml"/><Relationship Id="rId4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121.png"/><Relationship Id="rId5" Type="http://schemas.microsoft.com/office/2011/relationships/inkAction" Target="../ink/inkAction35.xml"/><Relationship Id="rId4" Type="http://schemas.openxmlformats.org/officeDocument/2006/relationships/image" Target="../media/image11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23.png"/><Relationship Id="rId5" Type="http://schemas.microsoft.com/office/2011/relationships/inkAction" Target="../ink/inkAction36.xml"/><Relationship Id="rId4" Type="http://schemas.openxmlformats.org/officeDocument/2006/relationships/image" Target="../media/image1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230.png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microsoft.com/office/2011/relationships/inkAction" Target="../ink/inkAction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microsoft.com/office/2011/relationships/inkAction" Target="../ink/inkAction38.xml"/><Relationship Id="rId4" Type="http://schemas.openxmlformats.org/officeDocument/2006/relationships/image" Target="../media/image13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34.png"/><Relationship Id="rId5" Type="http://schemas.microsoft.com/office/2011/relationships/inkAction" Target="../ink/inkAction39.xml"/><Relationship Id="rId4" Type="http://schemas.openxmlformats.org/officeDocument/2006/relationships/image" Target="../media/image1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microsoft.com/office/2011/relationships/inkAction" Target="../ink/inkAction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16.png"/><Relationship Id="rId21" Type="http://schemas.microsoft.com/office/2011/relationships/inkAction" Target="../ink/inkAction5.xml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20" Type="http://schemas.openxmlformats.org/officeDocument/2006/relationships/image" Target="../media/image21.png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11" Type="http://schemas.openxmlformats.org/officeDocument/2006/relationships/image" Target="../media/image90.png"/><Relationship Id="rId5" Type="http://schemas.openxmlformats.org/officeDocument/2006/relationships/image" Target="../media/image18.png"/><Relationship Id="rId15" Type="http://schemas.openxmlformats.org/officeDocument/2006/relationships/image" Target="../media/image94.png"/><Relationship Id="rId19" Type="http://schemas.openxmlformats.org/officeDocument/2006/relationships/image" Target="../media/image20.png"/><Relationship Id="rId4" Type="http://schemas.openxmlformats.org/officeDocument/2006/relationships/image" Target="../media/image17.png"/><Relationship Id="rId14" Type="http://schemas.openxmlformats.org/officeDocument/2006/relationships/image" Target="../media/image93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23.png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png"/><Relationship Id="rId20" Type="http://schemas.openxmlformats.org/officeDocument/2006/relationships/image" Target="../media/image28.png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5" Type="http://schemas.openxmlformats.org/officeDocument/2006/relationships/image" Target="../media/image94.png"/><Relationship Id="rId19" Type="http://schemas.microsoft.com/office/2011/relationships/inkAction" Target="../ink/inkAction6.xml"/><Relationship Id="rId4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1.png"/><Relationship Id="rId18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491.png"/><Relationship Id="rId12" Type="http://schemas.openxmlformats.org/officeDocument/2006/relationships/image" Target="../media/image540.png"/><Relationship Id="rId17" Type="http://schemas.microsoft.com/office/2011/relationships/inkAction" Target="../ink/inkAction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png"/><Relationship Id="rId1" Type="http://schemas.openxmlformats.org/officeDocument/2006/relationships/tags" Target="../tags/tag8.xml"/><Relationship Id="rId6" Type="http://schemas.openxmlformats.org/officeDocument/2006/relationships/image" Target="../media/image32.png"/><Relationship Id="rId11" Type="http://schemas.openxmlformats.org/officeDocument/2006/relationships/image" Target="../media/image530.png"/><Relationship Id="rId5" Type="http://schemas.openxmlformats.org/officeDocument/2006/relationships/image" Target="../media/image31.png"/><Relationship Id="rId15" Type="http://schemas.openxmlformats.org/officeDocument/2006/relationships/image" Target="../media/image34.png"/><Relationship Id="rId10" Type="http://schemas.openxmlformats.org/officeDocument/2006/relationships/image" Target="../media/image520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6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7177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Covariant Derivative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8000" dirty="0">
                <a:solidFill>
                  <a:srgbClr val="C00000"/>
                </a:solidFill>
                <a:latin typeface="+mn-lt"/>
              </a:rPr>
              <a:t>(Flat Space Definition)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333375" y="4804879"/>
            <a:ext cx="11525250" cy="16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(Also see: Videos 15 &amp; 16 on </a:t>
            </a:r>
            <a:r>
              <a:rPr lang="en-US" sz="4400" u="sng" dirty="0">
                <a:solidFill>
                  <a:srgbClr val="FF0000"/>
                </a:solidFill>
              </a:rPr>
              <a:t>Geodesics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(Links in the description)</a:t>
            </a:r>
            <a:endParaRPr lang="en-CA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5"/>
    </mc:Choice>
    <mc:Fallback xmlns="">
      <p:transition spd="slow" advTm="22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/>
              <p:nvPr/>
            </p:nvSpPr>
            <p:spPr>
              <a:xfrm>
                <a:off x="0" y="192666"/>
                <a:ext cx="12192000" cy="48777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</a:t>
                </a:r>
              </a:p>
              <a:p>
                <a:b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666"/>
                <a:ext cx="12192000" cy="4877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E21F940-4AC2-4792-B8EA-DE3D550BEC05}"/>
              </a:ext>
            </a:extLst>
          </p:cNvPr>
          <p:cNvGrpSpPr/>
          <p:nvPr/>
        </p:nvGrpSpPr>
        <p:grpSpPr>
          <a:xfrm>
            <a:off x="8927433" y="-91322"/>
            <a:ext cx="2889429" cy="2675969"/>
            <a:chOff x="-13349" y="2105767"/>
            <a:chExt cx="4718701" cy="43701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670694-510E-4EB2-ABF5-760385047E85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21EDFBB-516A-417D-AE9C-9302CE914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66B8F9F-A2C8-4B94-8C67-A78305A15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FCA387-1F96-4BAF-A75C-602F87F1EA44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FF3A61A-371E-4262-AABE-6835ADC29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36D318-8135-4575-8792-14D8CD7C0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19E266-AAC8-40A9-B15B-38ABDE672AD5}"/>
                </a:ext>
              </a:extLst>
            </p:cNvPr>
            <p:cNvGrpSpPr/>
            <p:nvPr/>
          </p:nvGrpSpPr>
          <p:grpSpPr>
            <a:xfrm>
              <a:off x="-13349" y="2105767"/>
              <a:ext cx="4718701" cy="4370102"/>
              <a:chOff x="6524148" y="572193"/>
              <a:chExt cx="5151997" cy="477138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FE9DABB-DFD6-42D6-BB9C-85A0809D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0C93D65-5280-40CF-981C-CA193BC79934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1AB45EB-1C22-430A-B03C-44A4A5AA8EEC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403079-C409-4566-826C-F74FFD5D1EE0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2F0D5CD-E36C-4549-A7E9-C7CCE9A774AD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6AD8DE5-DB80-4391-A883-1AD39430A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BF3FC7F-052D-450C-BCA6-A9B463439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A6120E1-06F2-445B-8E60-8E75B0551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7785A79-2EE2-4544-97ED-D18AA168E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7444F02-F005-41C5-BE79-9C04788ED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540A18D-03E1-4B09-B9AC-7B319AD23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FA13C14-A242-4FC0-8825-F91540FA8B9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3250F04-47E1-4327-9AA0-68F0798EB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6D1011B-182E-44E7-B773-F756E27171AA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2629F27-E8E3-44D0-A8A5-8DFE1AB61B75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39A03DAB-E243-4B2D-A4BE-50C5090E7441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9B436D29-4E56-471E-A8C6-6EC0163C3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C26837F-5D56-4488-9E36-753084D49EF6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704" y="572193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387DDDE-88FD-4D2B-BA90-61AD8158E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704" y="572193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33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0C5213F-6E01-435D-B5E6-2BB21AC4F8AD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A8BB1BC-C983-4F83-B5AE-AEA77EDDA7E1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E930A6D-8E53-4DD5-A193-8FA29E570216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C6D383-507B-4FCF-8BA6-565EB7330A9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25F7F1B-F92C-42EC-B9F9-F2E1E33843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2FAB6EC-7AC0-4108-8ECF-FA274C9A7E9A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BF2A400-8D43-4335-BB81-8E5D7B04C96C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C6511D-9401-4426-906E-7C22B75663CC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D204E1C-C78E-43BA-9DCF-AA52766E4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2AF2F7E-9906-44E5-82E5-AD805F29B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AAA8B7-087B-4ED2-A3C2-0F60E0486D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63880" y="2196000"/>
              <a:ext cx="10072800" cy="3998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AAA8B7-087B-4ED2-A3C2-0F60E0486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54520" y="2186640"/>
                <a:ext cx="10091520" cy="401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01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63"/>
    </mc:Choice>
    <mc:Fallback xmlns="">
      <p:transition spd="slow" advTm="53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/>
              <p:nvPr/>
            </p:nvSpPr>
            <p:spPr>
              <a:xfrm>
                <a:off x="304800" y="190710"/>
                <a:ext cx="12192000" cy="31430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5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5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5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5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5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50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5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5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50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50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5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5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5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710"/>
                <a:ext cx="12192000" cy="3143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BD13E7-049A-4252-9D6E-8A4D12C369F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778520" y="1589400"/>
              <a:ext cx="3739680" cy="183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BD13E7-049A-4252-9D6E-8A4D12C369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9160" y="1580040"/>
                <a:ext cx="3758400" cy="1850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54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0"/>
    </mc:Choice>
    <mc:Fallback xmlns="">
      <p:transition spd="slow" advTm="13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71DDD8-B38A-4AED-94DB-E02C9EA01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012737"/>
                  </p:ext>
                </p:extLst>
              </p:nvPr>
            </p:nvGraphicFramePr>
            <p:xfrm>
              <a:off x="317500" y="406928"/>
              <a:ext cx="7264400" cy="125063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32200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632200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71DDD8-B38A-4AED-94DB-E02C9EA01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7012737"/>
                  </p:ext>
                </p:extLst>
              </p:nvPr>
            </p:nvGraphicFramePr>
            <p:xfrm>
              <a:off x="317500" y="406928"/>
              <a:ext cx="7264400" cy="125063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32200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632200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2506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F5B24-A1B0-4926-B429-4BC836E459B1}"/>
              </a:ext>
            </a:extLst>
          </p:cNvPr>
          <p:cNvCxnSpPr>
            <a:cxnSpLocks/>
          </p:cNvCxnSpPr>
          <p:nvPr/>
        </p:nvCxnSpPr>
        <p:spPr>
          <a:xfrm rot="11325823">
            <a:off x="151385" y="6466541"/>
            <a:ext cx="853774" cy="18573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F079FAF-5571-4B1A-B640-6FA0D5FB0B8F}"/>
              </a:ext>
            </a:extLst>
          </p:cNvPr>
          <p:cNvGrpSpPr/>
          <p:nvPr/>
        </p:nvGrpSpPr>
        <p:grpSpPr>
          <a:xfrm>
            <a:off x="300956" y="3802983"/>
            <a:ext cx="5077108" cy="3611509"/>
            <a:chOff x="300956" y="3802983"/>
            <a:chExt cx="5077108" cy="361150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BF16E6-7444-4698-965E-4234E5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56" y="6381649"/>
              <a:ext cx="4309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0035B4-996E-468D-9E6B-FFB0F7642EA5}"/>
                    </a:ext>
                  </a:extLst>
                </p:cNvPr>
                <p:cNvSpPr txBox="1"/>
                <p:nvPr/>
              </p:nvSpPr>
              <p:spPr>
                <a:xfrm>
                  <a:off x="4895816" y="5904460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0035B4-996E-468D-9E6B-FFB0F7642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816" y="5904460"/>
                  <a:ext cx="482248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B2442B0-38DE-428A-8D75-077AE465BF0E}"/>
                </a:ext>
              </a:extLst>
            </p:cNvPr>
            <p:cNvGrpSpPr/>
            <p:nvPr/>
          </p:nvGrpSpPr>
          <p:grpSpPr>
            <a:xfrm rot="1441367">
              <a:off x="1112097" y="3802983"/>
              <a:ext cx="3705351" cy="3611509"/>
              <a:chOff x="-902906" y="4475587"/>
              <a:chExt cx="3705351" cy="3611509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15F1FE26-DDDE-453C-AB9B-697A118A1035}"/>
                  </a:ext>
                </a:extLst>
              </p:cNvPr>
              <p:cNvSpPr/>
              <p:nvPr/>
            </p:nvSpPr>
            <p:spPr>
              <a:xfrm rot="21067904">
                <a:off x="-902906" y="4475587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7CCB933-B362-4553-8EC4-4384E10CEE69}"/>
                  </a:ext>
                </a:extLst>
              </p:cNvPr>
              <p:cNvGrpSpPr/>
              <p:nvPr/>
            </p:nvGrpSpPr>
            <p:grpSpPr>
              <a:xfrm>
                <a:off x="1892753" y="4643013"/>
                <a:ext cx="909692" cy="584775"/>
                <a:chOff x="1892753" y="4643013"/>
                <a:chExt cx="909692" cy="5847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AE97837-CFA2-4B03-A6EB-34980BC53AF0}"/>
                        </a:ext>
                      </a:extLst>
                    </p:cNvPr>
                    <p:cNvSpPr txBox="1"/>
                    <p:nvPr/>
                  </p:nvSpPr>
                  <p:spPr>
                    <a:xfrm rot="20158633">
                      <a:off x="2281918" y="4643013"/>
                      <a:ext cx="5205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sz="32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AE97837-CFA2-4B03-A6EB-34980BC53A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158633">
                      <a:off x="2281918" y="4643013"/>
                      <a:ext cx="520527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8A1FE72-7DAA-42CF-9B37-82CC88952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892753" y="4754437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FEEAA-8CFC-4A05-B43A-1C8B1D73BB97}"/>
              </a:ext>
            </a:extLst>
          </p:cNvPr>
          <p:cNvGrpSpPr/>
          <p:nvPr/>
        </p:nvGrpSpPr>
        <p:grpSpPr>
          <a:xfrm>
            <a:off x="-3575838" y="2516777"/>
            <a:ext cx="7924112" cy="7560866"/>
            <a:chOff x="-3575838" y="2516777"/>
            <a:chExt cx="7924112" cy="756086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CFA8645-C505-4FB9-82EB-F5E55B7A2FAE}"/>
                </a:ext>
              </a:extLst>
            </p:cNvPr>
            <p:cNvSpPr/>
            <p:nvPr/>
          </p:nvSpPr>
          <p:spPr>
            <a:xfrm>
              <a:off x="-628583" y="5470024"/>
              <a:ext cx="1828523" cy="182907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6E70D0-68D0-4808-8C63-C511D9B70F40}"/>
                </a:ext>
              </a:extLst>
            </p:cNvPr>
            <p:cNvSpPr/>
            <p:nvPr/>
          </p:nvSpPr>
          <p:spPr>
            <a:xfrm>
              <a:off x="-1531415" y="4560649"/>
              <a:ext cx="3646026" cy="364712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363F25-8B25-4E07-8B94-2B87DA0A0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680" y="2737086"/>
              <a:ext cx="2399955" cy="364712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72D25F-49AC-41BD-ADA9-4B8591313A54}"/>
                </a:ext>
              </a:extLst>
            </p:cNvPr>
            <p:cNvCxnSpPr>
              <a:cxnSpLocks/>
            </p:cNvCxnSpPr>
            <p:nvPr/>
          </p:nvCxnSpPr>
          <p:spPr>
            <a:xfrm>
              <a:off x="-1482768" y="2516777"/>
              <a:ext cx="1768445" cy="38470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BB3643-025D-44B9-93E2-7C2CBDCD937E}"/>
                </a:ext>
              </a:extLst>
            </p:cNvPr>
            <p:cNvCxnSpPr>
              <a:cxnSpLocks/>
            </p:cNvCxnSpPr>
            <p:nvPr/>
          </p:nvCxnSpPr>
          <p:spPr>
            <a:xfrm>
              <a:off x="-1756620" y="6066371"/>
              <a:ext cx="2048924" cy="31527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3E86CB-63AF-408C-BE3E-196E415F77FF}"/>
                </a:ext>
              </a:extLst>
            </p:cNvPr>
            <p:cNvCxnSpPr>
              <a:cxnSpLocks/>
            </p:cNvCxnSpPr>
            <p:nvPr/>
          </p:nvCxnSpPr>
          <p:spPr>
            <a:xfrm rot="11325823" flipH="1">
              <a:off x="-975657" y="6294420"/>
              <a:ext cx="1150173" cy="174787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6A5516-965D-4445-9E9E-3AE4663F24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016" y="6393766"/>
              <a:ext cx="4054258" cy="127919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03DF6FB-1A9C-49E9-B757-424F709E9217}"/>
                </a:ext>
              </a:extLst>
            </p:cNvPr>
            <p:cNvSpPr/>
            <p:nvPr/>
          </p:nvSpPr>
          <p:spPr>
            <a:xfrm flipV="1">
              <a:off x="-2442825" y="3651554"/>
              <a:ext cx="5500812" cy="550246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9F5CE45-DA0E-41E3-9CF4-78006EE25563}"/>
                </a:ext>
              </a:extLst>
            </p:cNvPr>
            <p:cNvSpPr/>
            <p:nvPr/>
          </p:nvSpPr>
          <p:spPr>
            <a:xfrm>
              <a:off x="-3575838" y="2518200"/>
              <a:ext cx="7557168" cy="7559443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B3E4A9-AAF5-4AAB-AB4E-4BEA5B6CBDF1}"/>
              </a:ext>
            </a:extLst>
          </p:cNvPr>
          <p:cNvGrpSpPr/>
          <p:nvPr/>
        </p:nvGrpSpPr>
        <p:grpSpPr>
          <a:xfrm>
            <a:off x="652525" y="5076376"/>
            <a:ext cx="1857030" cy="1846356"/>
            <a:chOff x="8078951" y="1892994"/>
            <a:chExt cx="2127584" cy="2115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4D943E8-A131-4FB5-A699-8495EE59E6A8}"/>
                    </a:ext>
                  </a:extLst>
                </p:cNvPr>
                <p:cNvSpPr txBox="1"/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4D943E8-A131-4FB5-A699-8495EE59E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DE4C91A-29DC-4E9D-97AB-8C9B9AAC033C}"/>
                    </a:ext>
                  </a:extLst>
                </p:cNvPr>
                <p:cNvSpPr txBox="1"/>
                <p:nvPr/>
              </p:nvSpPr>
              <p:spPr>
                <a:xfrm>
                  <a:off x="8078951" y="1892994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DE4C91A-29DC-4E9D-97AB-8C9B9AAC0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951" y="1892994"/>
                  <a:ext cx="684225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29C24D4-A022-44B0-9909-38F4358D1D9E}"/>
                </a:ext>
              </a:extLst>
            </p:cNvPr>
            <p:cNvGrpSpPr/>
            <p:nvPr/>
          </p:nvGrpSpPr>
          <p:grpSpPr>
            <a:xfrm rot="10800000">
              <a:off x="8697440" y="2389040"/>
              <a:ext cx="1057906" cy="1101045"/>
              <a:chOff x="-2101602" y="4235103"/>
              <a:chExt cx="4049870" cy="421501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2B81F053-1D08-443A-8C84-A7CC45825E3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732836" y="4235103"/>
                <a:ext cx="26096" cy="42150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2A8D72F-9A32-439F-B8FF-C77D900FBD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8F84D1-36C6-4C05-9CD5-9E918EAC1958}"/>
              </a:ext>
            </a:extLst>
          </p:cNvPr>
          <p:cNvGrpSpPr/>
          <p:nvPr/>
        </p:nvGrpSpPr>
        <p:grpSpPr>
          <a:xfrm>
            <a:off x="1566043" y="4648018"/>
            <a:ext cx="1836300" cy="2261977"/>
            <a:chOff x="8102702" y="1416820"/>
            <a:chExt cx="2103833" cy="259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/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blipFill>
                  <a:blip r:embed="rId10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/>
                <p:nvPr/>
              </p:nvSpPr>
              <p:spPr>
                <a:xfrm>
                  <a:off x="8102702" y="1416820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702" y="1416820"/>
                  <a:ext cx="684225" cy="584775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B1212F-E575-41B4-9F1C-3E97C28B2C7E}"/>
                </a:ext>
              </a:extLst>
            </p:cNvPr>
            <p:cNvGrpSpPr/>
            <p:nvPr/>
          </p:nvGrpSpPr>
          <p:grpSpPr>
            <a:xfrm rot="10800000">
              <a:off x="8697440" y="1549669"/>
              <a:ext cx="1057906" cy="1940417"/>
              <a:chOff x="-2101602" y="4235099"/>
              <a:chExt cx="4049870" cy="7428300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A5E21A1-0F08-4162-B525-321ED97AE6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5CD6185-BA7E-470A-8DCC-05FB74E9C4F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319B273-9F85-41F9-BC54-A8CB862D6482}"/>
              </a:ext>
            </a:extLst>
          </p:cNvPr>
          <p:cNvGrpSpPr/>
          <p:nvPr/>
        </p:nvGrpSpPr>
        <p:grpSpPr>
          <a:xfrm>
            <a:off x="2455527" y="3889803"/>
            <a:ext cx="1898979" cy="2994792"/>
            <a:chOff x="8030891" y="577240"/>
            <a:chExt cx="2175644" cy="3431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926C8C-23F2-4B11-AD11-68EF40D0AAC4}"/>
                    </a:ext>
                  </a:extLst>
                </p:cNvPr>
                <p:cNvSpPr txBox="1"/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926C8C-23F2-4B11-AD11-68EF40D0A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blipFill>
                  <a:blip r:embed="rId12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DB1B1E0-574D-406E-9B6F-6BB47BEB3F6E}"/>
                    </a:ext>
                  </a:extLst>
                </p:cNvPr>
                <p:cNvSpPr txBox="1"/>
                <p:nvPr/>
              </p:nvSpPr>
              <p:spPr>
                <a:xfrm>
                  <a:off x="8030891" y="690988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DB1B1E0-574D-406E-9B6F-6BB47BEB3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891" y="690988"/>
                  <a:ext cx="684225" cy="584775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4734B05-75C8-4DE7-8177-D583989240B5}"/>
                </a:ext>
              </a:extLst>
            </p:cNvPr>
            <p:cNvGrpSpPr/>
            <p:nvPr/>
          </p:nvGrpSpPr>
          <p:grpSpPr>
            <a:xfrm rot="10800000">
              <a:off x="8697440" y="577240"/>
              <a:ext cx="1057906" cy="2912846"/>
              <a:chOff x="-2101602" y="4235099"/>
              <a:chExt cx="4049870" cy="1115095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C81C7C9-4623-4EBC-80EB-32DB00F812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F475978-DB9F-4F40-B2C5-5CEC65FBCD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D6A8595-263B-449B-B9ED-07C29F16AAF4}"/>
              </a:ext>
            </a:extLst>
          </p:cNvPr>
          <p:cNvGrpSpPr/>
          <p:nvPr/>
        </p:nvGrpSpPr>
        <p:grpSpPr>
          <a:xfrm>
            <a:off x="3334224" y="3019939"/>
            <a:ext cx="1921091" cy="3864656"/>
            <a:chOff x="8005557" y="-419356"/>
            <a:chExt cx="2200978" cy="4427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355DB9A-1D11-45AA-BFE8-7F8EC9F127BD}"/>
                    </a:ext>
                  </a:extLst>
                </p:cNvPr>
                <p:cNvSpPr txBox="1"/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355DB9A-1D11-45AA-BFE8-7F8EC9F1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423573"/>
                  <a:ext cx="654475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C5CBE19-0979-4A59-884E-98360CB554DB}"/>
                    </a:ext>
                  </a:extLst>
                </p:cNvPr>
                <p:cNvSpPr txBox="1"/>
                <p:nvPr/>
              </p:nvSpPr>
              <p:spPr>
                <a:xfrm>
                  <a:off x="8005557" y="-239097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C5CBE19-0979-4A59-884E-98360CB55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557" y="-239097"/>
                  <a:ext cx="684225" cy="584775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AC8EB0-32E1-4320-8FAF-D13D328805A8}"/>
                </a:ext>
              </a:extLst>
            </p:cNvPr>
            <p:cNvGrpSpPr/>
            <p:nvPr/>
          </p:nvGrpSpPr>
          <p:grpSpPr>
            <a:xfrm rot="10800000">
              <a:off x="8697440" y="-419356"/>
              <a:ext cx="1057906" cy="3909443"/>
              <a:chOff x="-2101602" y="4235095"/>
              <a:chExt cx="4049870" cy="1496612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63BA8A9-5E71-424C-8B51-53D14DB7705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5"/>
                <a:ext cx="0" cy="1496612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D488C11-56CA-4EA6-B1CC-9B8A8110D4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98F1E3-21CB-4212-B691-B2441BC3A7E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46200" y="1657800"/>
              <a:ext cx="3987360" cy="15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98F1E3-21CB-4212-B691-B2441BC3A7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6840" y="1648440"/>
                <a:ext cx="4006080" cy="172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55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1"/>
    </mc:Choice>
    <mc:Fallback xmlns="">
      <p:transition spd="slow" advTm="12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71DDD8-B38A-4AED-94DB-E02C9EA01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517009"/>
                  </p:ext>
                </p:extLst>
              </p:nvPr>
            </p:nvGraphicFramePr>
            <p:xfrm>
              <a:off x="317500" y="406928"/>
              <a:ext cx="7264400" cy="125063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32200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632200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71DDD8-B38A-4AED-94DB-E02C9EA01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517009"/>
                  </p:ext>
                </p:extLst>
              </p:nvPr>
            </p:nvGraphicFramePr>
            <p:xfrm>
              <a:off x="317500" y="406928"/>
              <a:ext cx="7264400" cy="125063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32200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632200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2506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F16E6-7444-4698-965E-4234E5B562E9}"/>
              </a:ext>
            </a:extLst>
          </p:cNvPr>
          <p:cNvCxnSpPr>
            <a:cxnSpLocks/>
          </p:cNvCxnSpPr>
          <p:nvPr/>
        </p:nvCxnSpPr>
        <p:spPr>
          <a:xfrm>
            <a:off x="300956" y="6381649"/>
            <a:ext cx="43091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CFA8645-C505-4FB9-82EB-F5E55B7A2FAE}"/>
              </a:ext>
            </a:extLst>
          </p:cNvPr>
          <p:cNvSpPr/>
          <p:nvPr/>
        </p:nvSpPr>
        <p:spPr>
          <a:xfrm>
            <a:off x="-628583" y="5470024"/>
            <a:ext cx="1828523" cy="18290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6E70D0-68D0-4808-8C63-C511D9B70F40}"/>
              </a:ext>
            </a:extLst>
          </p:cNvPr>
          <p:cNvSpPr/>
          <p:nvPr/>
        </p:nvSpPr>
        <p:spPr>
          <a:xfrm>
            <a:off x="-1531415" y="4560649"/>
            <a:ext cx="3646026" cy="36471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363F25-8B25-4E07-8B94-2B87DA0A04B8}"/>
              </a:ext>
            </a:extLst>
          </p:cNvPr>
          <p:cNvCxnSpPr>
            <a:cxnSpLocks/>
          </p:cNvCxnSpPr>
          <p:nvPr/>
        </p:nvCxnSpPr>
        <p:spPr>
          <a:xfrm flipH="1">
            <a:off x="285680" y="2737086"/>
            <a:ext cx="2399955" cy="36471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72D25F-49AC-41BD-ADA9-4B8591313A54}"/>
              </a:ext>
            </a:extLst>
          </p:cNvPr>
          <p:cNvCxnSpPr>
            <a:cxnSpLocks/>
          </p:cNvCxnSpPr>
          <p:nvPr/>
        </p:nvCxnSpPr>
        <p:spPr>
          <a:xfrm>
            <a:off x="-1482768" y="2516777"/>
            <a:ext cx="1768445" cy="38470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B3643-025D-44B9-93E2-7C2CBDCD937E}"/>
              </a:ext>
            </a:extLst>
          </p:cNvPr>
          <p:cNvCxnSpPr>
            <a:cxnSpLocks/>
          </p:cNvCxnSpPr>
          <p:nvPr/>
        </p:nvCxnSpPr>
        <p:spPr>
          <a:xfrm>
            <a:off x="-1756620" y="6066371"/>
            <a:ext cx="2048924" cy="315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3E86CB-63AF-408C-BE3E-196E415F77FF}"/>
              </a:ext>
            </a:extLst>
          </p:cNvPr>
          <p:cNvCxnSpPr>
            <a:cxnSpLocks/>
          </p:cNvCxnSpPr>
          <p:nvPr/>
        </p:nvCxnSpPr>
        <p:spPr>
          <a:xfrm rot="11325823" flipH="1">
            <a:off x="-975657" y="6294420"/>
            <a:ext cx="1150173" cy="17478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F5B24-A1B0-4926-B429-4BC836E459B1}"/>
              </a:ext>
            </a:extLst>
          </p:cNvPr>
          <p:cNvCxnSpPr>
            <a:cxnSpLocks/>
          </p:cNvCxnSpPr>
          <p:nvPr/>
        </p:nvCxnSpPr>
        <p:spPr>
          <a:xfrm rot="11325823">
            <a:off x="151385" y="6466541"/>
            <a:ext cx="853774" cy="18573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A5516-965D-4445-9E9E-3AE4663F242A}"/>
              </a:ext>
            </a:extLst>
          </p:cNvPr>
          <p:cNvCxnSpPr>
            <a:cxnSpLocks/>
          </p:cNvCxnSpPr>
          <p:nvPr/>
        </p:nvCxnSpPr>
        <p:spPr>
          <a:xfrm flipH="1" flipV="1">
            <a:off x="294016" y="6393766"/>
            <a:ext cx="4054258" cy="12791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442B0-38DE-428A-8D75-077AE465BF0E}"/>
              </a:ext>
            </a:extLst>
          </p:cNvPr>
          <p:cNvGrpSpPr/>
          <p:nvPr/>
        </p:nvGrpSpPr>
        <p:grpSpPr>
          <a:xfrm rot="1441367">
            <a:off x="1112097" y="3802983"/>
            <a:ext cx="3705351" cy="3611509"/>
            <a:chOff x="-902906" y="4475587"/>
            <a:chExt cx="3705351" cy="36115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5F1FE26-DDDE-453C-AB9B-697A118A1035}"/>
                </a:ext>
              </a:extLst>
            </p:cNvPr>
            <p:cNvSpPr/>
            <p:nvPr/>
          </p:nvSpPr>
          <p:spPr>
            <a:xfrm rot="21067904">
              <a:off x="-902906" y="4475587"/>
              <a:ext cx="3611509" cy="3611509"/>
            </a:xfrm>
            <a:prstGeom prst="arc">
              <a:avLst>
                <a:gd name="adj1" fmla="val 18877334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CCB933-B362-4553-8EC4-4384E10CEE69}"/>
                </a:ext>
              </a:extLst>
            </p:cNvPr>
            <p:cNvGrpSpPr/>
            <p:nvPr/>
          </p:nvGrpSpPr>
          <p:grpSpPr>
            <a:xfrm>
              <a:off x="1892753" y="4643013"/>
              <a:ext cx="909692" cy="584775"/>
              <a:chOff x="1892753" y="4643013"/>
              <a:chExt cx="909692" cy="584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/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8A1FE72-7DAA-42CF-9B37-82CC88952BC6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892753" y="4754437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03DF6FB-1A9C-49E9-B757-424F709E9217}"/>
              </a:ext>
            </a:extLst>
          </p:cNvPr>
          <p:cNvSpPr/>
          <p:nvPr/>
        </p:nvSpPr>
        <p:spPr>
          <a:xfrm flipV="1">
            <a:off x="-2442825" y="3651554"/>
            <a:ext cx="5500812" cy="55024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F5CE45-DA0E-41E3-9CF4-78006EE25563}"/>
              </a:ext>
            </a:extLst>
          </p:cNvPr>
          <p:cNvSpPr/>
          <p:nvPr/>
        </p:nvSpPr>
        <p:spPr>
          <a:xfrm>
            <a:off x="-3575838" y="2518200"/>
            <a:ext cx="7557168" cy="755944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8F84D1-36C6-4C05-9CD5-9E918EAC1958}"/>
              </a:ext>
            </a:extLst>
          </p:cNvPr>
          <p:cNvGrpSpPr/>
          <p:nvPr/>
        </p:nvGrpSpPr>
        <p:grpSpPr>
          <a:xfrm>
            <a:off x="2085152" y="4763973"/>
            <a:ext cx="988988" cy="2146527"/>
            <a:chOff x="8697440" y="1549669"/>
            <a:chExt cx="1133075" cy="2459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/>
                <p:nvPr/>
              </p:nvSpPr>
              <p:spPr>
                <a:xfrm>
                  <a:off x="9176040" y="3424152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040" y="3424152"/>
                  <a:ext cx="654475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/>
                <p:nvPr/>
              </p:nvSpPr>
              <p:spPr>
                <a:xfrm>
                  <a:off x="8854155" y="1646106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55" y="1646106"/>
                  <a:ext cx="68422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B1212F-E575-41B4-9F1C-3E97C28B2C7E}"/>
                </a:ext>
              </a:extLst>
            </p:cNvPr>
            <p:cNvGrpSpPr/>
            <p:nvPr/>
          </p:nvGrpSpPr>
          <p:grpSpPr>
            <a:xfrm rot="10800000">
              <a:off x="8697440" y="1549669"/>
              <a:ext cx="1057906" cy="1940417"/>
              <a:chOff x="-2101602" y="4235099"/>
              <a:chExt cx="4049870" cy="7428300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A5E21A1-0F08-4162-B525-321ED97AE6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5CD6185-BA7E-470A-8DCC-05FB74E9C4F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5BB6A9-38DF-4DC3-AA97-E61CDD69A9CA}"/>
              </a:ext>
            </a:extLst>
          </p:cNvPr>
          <p:cNvGrpSpPr/>
          <p:nvPr/>
        </p:nvGrpSpPr>
        <p:grpSpPr>
          <a:xfrm rot="10800000">
            <a:off x="3037313" y="3889803"/>
            <a:ext cx="923378" cy="2542435"/>
            <a:chOff x="-2101602" y="4235099"/>
            <a:chExt cx="4049870" cy="1115095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AE2C198-14C6-45B1-ADD4-53BADE462EE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32836" y="4235099"/>
              <a:ext cx="0" cy="1115095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94E8BE2-26A3-414F-B853-93352EDAFE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101602" y="4511285"/>
              <a:ext cx="404987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F914476-D95B-4AED-A93F-99B523F68DCB}"/>
              </a:ext>
            </a:extLst>
          </p:cNvPr>
          <p:cNvGrpSpPr/>
          <p:nvPr/>
        </p:nvGrpSpPr>
        <p:grpSpPr>
          <a:xfrm rot="10800000">
            <a:off x="1192364" y="5509342"/>
            <a:ext cx="923377" cy="961031"/>
            <a:chOff x="-2101602" y="4235103"/>
            <a:chExt cx="4049870" cy="421501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BDC0856-E871-43C9-9F52-3DDFE560CE0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32836" y="4235103"/>
              <a:ext cx="26096" cy="42150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2BBC335-55AC-46E8-B48B-BCCDB5AB6F3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101602" y="4511285"/>
              <a:ext cx="404987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FBB86-4122-4F2A-8817-920646D0B222}"/>
              </a:ext>
            </a:extLst>
          </p:cNvPr>
          <p:cNvGrpSpPr/>
          <p:nvPr/>
        </p:nvGrpSpPr>
        <p:grpSpPr>
          <a:xfrm>
            <a:off x="889874" y="3222542"/>
            <a:ext cx="2624296" cy="3258467"/>
            <a:chOff x="889874" y="3222542"/>
            <a:chExt cx="2624296" cy="325846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C273CD-B621-4440-B41E-01B489B91D10}"/>
                </a:ext>
              </a:extLst>
            </p:cNvPr>
            <p:cNvGrpSpPr/>
            <p:nvPr/>
          </p:nvGrpSpPr>
          <p:grpSpPr>
            <a:xfrm rot="20411350">
              <a:off x="1844782" y="4048379"/>
              <a:ext cx="1074363" cy="2432630"/>
              <a:chOff x="8697440" y="1261149"/>
              <a:chExt cx="1230889" cy="27870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5F3B184-F412-44B0-B4CE-A1C49EAD24E1}"/>
                      </a:ext>
                    </a:extLst>
                  </p:cNvPr>
                  <p:cNvSpPr txBox="1"/>
                  <p:nvPr/>
                </p:nvSpPr>
                <p:spPr>
                  <a:xfrm rot="1188650">
                    <a:off x="9178504" y="3378218"/>
                    <a:ext cx="749825" cy="6699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5F3B184-F412-44B0-B4CE-A1C49EAD24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88650">
                    <a:off x="9178504" y="3378218"/>
                    <a:ext cx="749825" cy="6699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822095E-506F-4C7C-A37A-D5560A343D8D}"/>
                      </a:ext>
                    </a:extLst>
                  </p:cNvPr>
                  <p:cNvSpPr txBox="1"/>
                  <p:nvPr/>
                </p:nvSpPr>
                <p:spPr>
                  <a:xfrm rot="1188650">
                    <a:off x="8838122" y="1261149"/>
                    <a:ext cx="783911" cy="6699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822095E-506F-4C7C-A37A-D5560A343D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88650">
                    <a:off x="8838122" y="1261149"/>
                    <a:ext cx="783911" cy="6699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44D77AA-FE84-467E-B158-4D0D8D379CD4}"/>
                  </a:ext>
                </a:extLst>
              </p:cNvPr>
              <p:cNvGrpSpPr/>
              <p:nvPr/>
            </p:nvGrpSpPr>
            <p:grpSpPr>
              <a:xfrm rot="10800000">
                <a:off x="8697440" y="1549669"/>
                <a:ext cx="1057906" cy="1940417"/>
                <a:chOff x="-2101602" y="4235099"/>
                <a:chExt cx="4049870" cy="7428300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29D6B111-3DCE-4119-BF68-00567481D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732836" y="4235099"/>
                  <a:ext cx="0" cy="7428300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F7C864-24C2-43B1-B319-656B98693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-2101602" y="4511285"/>
                  <a:ext cx="4049870" cy="0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1848367-A568-4636-8979-70BFB62269E9}"/>
                </a:ext>
              </a:extLst>
            </p:cNvPr>
            <p:cNvGrpSpPr/>
            <p:nvPr/>
          </p:nvGrpSpPr>
          <p:grpSpPr>
            <a:xfrm rot="9702844">
              <a:off x="2590792" y="3222542"/>
              <a:ext cx="923378" cy="2542435"/>
              <a:chOff x="-2101602" y="4235099"/>
              <a:chExt cx="4049870" cy="1115095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45BEAF7-B8B1-4F0B-AEAE-9B54DBC973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C9D9F7A-10BF-411E-8EA4-8A1F4C4FD2B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A8CD07-851C-4466-BC51-9EFCBA0F120E}"/>
                </a:ext>
              </a:extLst>
            </p:cNvPr>
            <p:cNvGrpSpPr/>
            <p:nvPr/>
          </p:nvGrpSpPr>
          <p:grpSpPr>
            <a:xfrm rot="9611350">
              <a:off x="889874" y="5345252"/>
              <a:ext cx="1035407" cy="894689"/>
              <a:chOff x="-2101602" y="4358507"/>
              <a:chExt cx="4541226" cy="3924045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A0516FC-3944-4EE0-8C3C-2345C83967A5}"/>
                  </a:ext>
                </a:extLst>
              </p:cNvPr>
              <p:cNvCxnSpPr>
                <a:cxnSpLocks/>
              </p:cNvCxnSpPr>
              <p:nvPr/>
            </p:nvCxnSpPr>
            <p:spPr>
              <a:xfrm rot="11988650" flipH="1" flipV="1">
                <a:off x="1026042" y="4358507"/>
                <a:ext cx="1413582" cy="3924045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C248EA4-572B-44AD-A188-4C0A484F772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B2AA7B-4EBD-4FD0-A801-0FFF2FE028BE}"/>
                  </a:ext>
                </a:extLst>
              </p:cNvPr>
              <p:cNvSpPr txBox="1"/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B2AA7B-4EBD-4FD0-A801-0FFF2FE0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7F32FF-91B4-4006-963B-4E4A6C6C93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64240" y="1614960"/>
              <a:ext cx="4449600" cy="494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7F32FF-91B4-4006-963B-4E4A6C6C93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4880" y="1605600"/>
                <a:ext cx="4468320" cy="4963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91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66"/>
    </mc:Choice>
    <mc:Fallback xmlns="">
      <p:transition spd="slow" advTm="20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71DDD8-B38A-4AED-94DB-E02C9EA01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605441"/>
                  </p:ext>
                </p:extLst>
              </p:nvPr>
            </p:nvGraphicFramePr>
            <p:xfrm>
              <a:off x="317499" y="406928"/>
              <a:ext cx="4903136" cy="27892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51568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2451568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40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4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71DDD8-B38A-4AED-94DB-E02C9EA01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605441"/>
                  </p:ext>
                </p:extLst>
              </p:nvPr>
            </p:nvGraphicFramePr>
            <p:xfrm>
              <a:off x="317499" y="406928"/>
              <a:ext cx="4903136" cy="27892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51568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2451568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393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752" b="-100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9" b="-1004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  <a:tr h="13962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9565" r="-99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9" t="-9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F739D5-BDF3-4DA9-A66B-C948C67E6A66}"/>
                  </a:ext>
                </a:extLst>
              </p:cNvPr>
              <p:cNvSpPr txBox="1"/>
              <p:nvPr/>
            </p:nvSpPr>
            <p:spPr>
              <a:xfrm>
                <a:off x="609601" y="3981817"/>
                <a:ext cx="4936436" cy="226433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F739D5-BDF3-4DA9-A66B-C948C67E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981817"/>
                <a:ext cx="4936436" cy="2264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1F7A8-CF38-41C7-A39B-85CF29D2EBEC}"/>
                  </a:ext>
                </a:extLst>
              </p:cNvPr>
              <p:cNvSpPr txBox="1"/>
              <p:nvPr/>
            </p:nvSpPr>
            <p:spPr>
              <a:xfrm>
                <a:off x="6427304" y="3803884"/>
                <a:ext cx="4936436" cy="262020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1F7A8-CF38-41C7-A39B-85CF29D2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04" y="3803884"/>
                <a:ext cx="4936436" cy="2620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042CB4-3C98-42E9-B2B1-538D2E15967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641880" y="3908160"/>
              <a:ext cx="6065280" cy="271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042CB4-3C98-42E9-B2B1-538D2E1596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51240" y="3898800"/>
                <a:ext cx="6084000" cy="2737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00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99"/>
    </mc:Choice>
    <mc:Fallback xmlns="">
      <p:transition spd="slow" advTm="23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CF8809E-9CCA-4B0C-BCF8-A584D287A158}"/>
              </a:ext>
            </a:extLst>
          </p:cNvPr>
          <p:cNvGrpSpPr/>
          <p:nvPr/>
        </p:nvGrpSpPr>
        <p:grpSpPr>
          <a:xfrm>
            <a:off x="869176" y="-185528"/>
            <a:ext cx="10352379" cy="4069361"/>
            <a:chOff x="869176" y="-185528"/>
            <a:chExt cx="10352379" cy="40693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AB4B1D-1C5E-4FE3-86A8-D695E4663B14}"/>
                </a:ext>
              </a:extLst>
            </p:cNvPr>
            <p:cNvGrpSpPr/>
            <p:nvPr/>
          </p:nvGrpSpPr>
          <p:grpSpPr>
            <a:xfrm>
              <a:off x="869176" y="-185528"/>
              <a:ext cx="3902950" cy="4061449"/>
              <a:chOff x="789664" y="497299"/>
              <a:chExt cx="4420862" cy="460039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1DFA2C5-D957-487B-A697-8AE7EFD2846F}"/>
                  </a:ext>
                </a:extLst>
              </p:cNvPr>
              <p:cNvGrpSpPr/>
              <p:nvPr/>
            </p:nvGrpSpPr>
            <p:grpSpPr>
              <a:xfrm>
                <a:off x="823623" y="1069032"/>
                <a:ext cx="3909391" cy="4028660"/>
                <a:chOff x="503583" y="503583"/>
                <a:chExt cx="3909391" cy="402866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338F9E4-5577-4B8F-A125-B2A9AFB1A4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400" y="503583"/>
                  <a:ext cx="0" cy="40286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F95E4EF8-FFC4-448A-B217-03590120A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583" y="2517913"/>
                  <a:ext cx="390939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622E932-9237-41E5-A11C-A906ED3CD5EC}"/>
                  </a:ext>
                </a:extLst>
              </p:cNvPr>
              <p:cNvGrpSpPr/>
              <p:nvPr/>
            </p:nvGrpSpPr>
            <p:grpSpPr>
              <a:xfrm>
                <a:off x="929640" y="1094087"/>
                <a:ext cx="3657324" cy="3962400"/>
                <a:chOff x="609600" y="528638"/>
                <a:chExt cx="3657324" cy="396240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C9F2069-1C2C-4496-9C55-DBF5A949D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C2F4351-256B-4750-8CF5-58F21FE5D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69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99439FF-7B3A-4191-A329-2EA174081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E857C0-47AA-40AA-BEED-2B5CCD1CD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7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D2D9DFE-5768-4276-8DEE-CD332E87F826}"/>
                  </a:ext>
                </a:extLst>
              </p:cNvPr>
              <p:cNvGrpSpPr/>
              <p:nvPr/>
            </p:nvGrpSpPr>
            <p:grpSpPr>
              <a:xfrm>
                <a:off x="789664" y="1249537"/>
                <a:ext cx="3962400" cy="3657324"/>
                <a:chOff x="469624" y="684088"/>
                <a:chExt cx="3962400" cy="3657324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4C2947E-AFC3-4AB3-B632-DD77EF986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3829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01F0790-218E-49D8-A371-5C62EA8B6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12971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160215D-A24F-4626-B38D-5776B7BB4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23602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90FBA30-70CD-4A22-BF5F-9CC78B04A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14460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7AD9A4D-99B5-4E53-BE3E-E8E5B2633B06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438" y="2760009"/>
                    <a:ext cx="50808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7AD9A4D-99B5-4E53-BE3E-E8E5B2633B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438" y="2760009"/>
                    <a:ext cx="508088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D51D585-560E-4C2C-BC91-047C873FE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24274" y="497299"/>
                    <a:ext cx="51385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D51D585-560E-4C2C-BC91-047C873FE4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4274" y="497299"/>
                    <a:ext cx="513859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C59DBF8-08F3-4EAB-B204-E5D5936BD075}"/>
                  </a:ext>
                </a:extLst>
              </p:cNvPr>
              <p:cNvGrpSpPr/>
              <p:nvPr/>
            </p:nvGrpSpPr>
            <p:grpSpPr>
              <a:xfrm>
                <a:off x="2614595" y="1516120"/>
                <a:ext cx="1360929" cy="1922277"/>
                <a:chOff x="2294555" y="950671"/>
                <a:chExt cx="1613149" cy="1922277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4A4C010-6E81-4CF7-80EF-99E99BA82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019" y="965199"/>
                  <a:ext cx="1103233" cy="15589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9E892D8D-0D5C-483C-B665-83B94EEDE934}"/>
                    </a:ext>
                  </a:extLst>
                </p:cNvPr>
                <p:cNvSpPr/>
                <p:nvPr/>
              </p:nvSpPr>
              <p:spPr>
                <a:xfrm>
                  <a:off x="2294555" y="2289966"/>
                  <a:ext cx="341226" cy="452377"/>
                </a:xfrm>
                <a:prstGeom prst="arc">
                  <a:avLst>
                    <a:gd name="adj1" fmla="val 17996347"/>
                    <a:gd name="adj2" fmla="val 15493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64FBAFDE-A3B1-4245-BEF2-7F0A9A9B7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2517913"/>
                  <a:ext cx="108585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93B153A-7AE7-4720-87C1-C83715EE7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4250" y="965200"/>
                  <a:ext cx="6350" cy="15527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39CEB56-BE82-4ECF-A94C-2E574CCFACCA}"/>
                    </a:ext>
                  </a:extLst>
                </p:cNvPr>
                <p:cNvSpPr/>
                <p:nvPr/>
              </p:nvSpPr>
              <p:spPr>
                <a:xfrm>
                  <a:off x="3478689" y="950671"/>
                  <a:ext cx="100011" cy="100011"/>
                </a:xfrm>
                <a:prstGeom prst="ellipse">
                  <a:avLst/>
                </a:prstGeom>
                <a:solidFill>
                  <a:srgbClr val="D17DD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9BFC2F8E-9756-48EE-AAE2-2FA9241F71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9BFC2F8E-9756-48EE-AAE2-2FA9241F71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85BD4AD-6171-4A15-B27A-3BC791095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85BD4AD-6171-4A15-B27A-3BC7910950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1A994204-591F-4788-9D97-31D47C5A6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1A994204-591F-4788-9D97-31D47C5A65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F016BDC-EDC2-4EE9-A56E-8D6E84EFA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F016BDC-EDC2-4EE9-A56E-8D6E84EFA6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4738AB-A06F-4F15-8014-F0355F5F5C7F}"/>
                </a:ext>
              </a:extLst>
            </p:cNvPr>
            <p:cNvGrpSpPr/>
            <p:nvPr/>
          </p:nvGrpSpPr>
          <p:grpSpPr>
            <a:xfrm>
              <a:off x="7196592" y="486399"/>
              <a:ext cx="4024963" cy="3397434"/>
              <a:chOff x="7117080" y="1169225"/>
              <a:chExt cx="4559065" cy="3848265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006F364-A0FD-45EA-9CBB-004FF683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075287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AEEBAE7-BD1F-4F5F-8FEA-922C92E7BBC6}"/>
                  </a:ext>
                </a:extLst>
              </p:cNvPr>
              <p:cNvGrpSpPr/>
              <p:nvPr/>
            </p:nvGrpSpPr>
            <p:grpSpPr>
              <a:xfrm>
                <a:off x="7342285" y="1254287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75C671B-57AB-4FE4-B93E-F85F7AFC50AA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EC786CF-7188-4368-BCB5-96600F0507D9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D6C422-5375-4D46-9625-25E4395325ED}"/>
                  </a:ext>
                </a:extLst>
              </p:cNvPr>
              <p:cNvGrpSpPr/>
              <p:nvPr/>
            </p:nvGrpSpPr>
            <p:grpSpPr>
              <a:xfrm>
                <a:off x="7117080" y="1200202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6EB4AF0-E24F-4F9B-B1DD-AD41B9571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7ADF25-E62D-4EB0-BF29-AE21BE58A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0C5B673-974A-46A5-ACE6-7389C35E0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20F3ADC-B49D-47BA-9C48-593D6953A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21EFDCA-D6CA-4576-B167-99D5E6F8D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4DEE874-A703-4F2A-B70E-70BA9B974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147FD2D-D39F-4395-A286-CCF1C5A1D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5042" y="2979952"/>
                    <a:ext cx="48224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147FD2D-D39F-4395-A286-CCF1C5A1D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5042" y="2979952"/>
                    <a:ext cx="48224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FBC145E-59D4-47D6-8E91-735F23263844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5618" y="1336651"/>
                    <a:ext cx="52052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FBC145E-59D4-47D6-8E91-735F23263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5618" y="1336651"/>
                    <a:ext cx="5205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192CFE7-6897-41B4-A8CA-56D6A79B81B8}"/>
                  </a:ext>
                </a:extLst>
              </p:cNvPr>
              <p:cNvGrpSpPr/>
              <p:nvPr/>
            </p:nvGrpSpPr>
            <p:grpSpPr>
              <a:xfrm>
                <a:off x="9034627" y="1521674"/>
                <a:ext cx="1360929" cy="1922277"/>
                <a:chOff x="2294555" y="950671"/>
                <a:chExt cx="1613149" cy="1922277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A03CDA4-499E-473B-8DD1-A679BC530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019" y="965199"/>
                  <a:ext cx="1103233" cy="15589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A7220E85-82B1-4C07-8010-E1942AB8691B}"/>
                    </a:ext>
                  </a:extLst>
                </p:cNvPr>
                <p:cNvSpPr/>
                <p:nvPr/>
              </p:nvSpPr>
              <p:spPr>
                <a:xfrm>
                  <a:off x="2294555" y="2289966"/>
                  <a:ext cx="341226" cy="452377"/>
                </a:xfrm>
                <a:prstGeom prst="arc">
                  <a:avLst>
                    <a:gd name="adj1" fmla="val 17996347"/>
                    <a:gd name="adj2" fmla="val 15493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8E449CD-CEDB-4F92-9263-C040DD26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2517913"/>
                  <a:ext cx="108585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A282694-3211-4670-B81D-745864C7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4250" y="965200"/>
                  <a:ext cx="6350" cy="15527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0753986-AC77-43C9-AF89-3BBDBC50F5FA}"/>
                    </a:ext>
                  </a:extLst>
                </p:cNvPr>
                <p:cNvSpPr/>
                <p:nvPr/>
              </p:nvSpPr>
              <p:spPr>
                <a:xfrm>
                  <a:off x="3478689" y="950671"/>
                  <a:ext cx="100011" cy="100011"/>
                </a:xfrm>
                <a:prstGeom prst="ellipse">
                  <a:avLst/>
                </a:prstGeom>
                <a:solidFill>
                  <a:srgbClr val="D17DD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5BEED2B5-6B93-4634-B640-60B480E673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5BEED2B5-6B93-4634-B640-60B480E673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B9BEB02-74EF-4B04-A7C7-D71D093E34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B9BEB02-74EF-4B04-A7C7-D71D093E34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A27D29C8-E675-4884-8D40-35B4191236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A27D29C8-E675-4884-8D40-35B4191236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6635FAF3-11DC-42A2-8B12-700D23E745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6635FAF3-11DC-42A2-8B12-700D23E745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167DF30-19F8-41AE-AB9F-17B85733C723}"/>
                  </a:ext>
                </a:extLst>
              </p:cNvPr>
              <p:cNvGrpSpPr/>
              <p:nvPr/>
            </p:nvGrpSpPr>
            <p:grpSpPr>
              <a:xfrm>
                <a:off x="7970794" y="1169225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1196D1CD-EED1-4E14-9DBA-526C39892F62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94C400C-13A9-49F6-856C-3F0164C3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B194FAC-B046-4D36-95DC-6057F8EDC105}"/>
                    </a:ext>
                  </a:extLst>
                </p:cNvPr>
                <p:cNvSpPr/>
                <p:nvPr/>
              </p:nvSpPr>
              <p:spPr>
                <a:xfrm>
                  <a:off x="4557801" y="2388471"/>
                  <a:ext cx="3124525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x-IV_mathan" sz="3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x-IV_mathan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x-IV_mathan" sz="3200" dirty="0">
                    <a:latin typeface="Cambria Math" panose="02040503050406030204" pitchFamily="18" charset="0"/>
                  </a:endParaRPr>
                </a:p>
                <a:p>
                  <a:pPr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x-IV_mathan" sz="3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x-IV_mathan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x-IV_mathan" sz="3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B194FAC-B046-4D36-95DC-6057F8EDC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801" y="2388471"/>
                  <a:ext cx="3124525" cy="10772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203A5D-0A71-4238-BD43-22E2B1220AE4}"/>
                    </a:ext>
                  </a:extLst>
                </p:cNvPr>
                <p:cNvSpPr/>
                <p:nvPr/>
              </p:nvSpPr>
              <p:spPr>
                <a:xfrm>
                  <a:off x="4117831" y="505469"/>
                  <a:ext cx="3797006" cy="10922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x-IV_mathan" sz="2400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x-IV_matha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240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x-IV_matha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x-IV_matha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240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x-IV_matha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:pPr algn="ctr" fontAlgn="t"/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atan</m:t>
                      </m:r>
                      <m:d>
                        <m:dPr>
                          <m:ctrlPr>
                            <a:rPr lang="x-IV_matha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2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x-IV_mathan" sz="24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x-IV_mathan" sz="24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203A5D-0A71-4238-BD43-22E2B1220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831" y="505469"/>
                  <a:ext cx="3797006" cy="10922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15EAC67-86C7-42CC-8608-9DFCE9C70F01}"/>
                </a:ext>
              </a:extLst>
            </p:cNvPr>
            <p:cNvGrpSpPr/>
            <p:nvPr/>
          </p:nvGrpSpPr>
          <p:grpSpPr>
            <a:xfrm>
              <a:off x="1993701" y="964978"/>
              <a:ext cx="1925270" cy="1609696"/>
              <a:chOff x="2486036" y="2232780"/>
              <a:chExt cx="1960230" cy="163892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B30370C-4289-45B3-B7C2-BCD910216FEF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1BACC899-5F95-468A-AF9B-9BD6B23E9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762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B23CF11-4C4A-493C-9D0C-8C7A4DFB7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762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1D08F54-9D01-4E26-A2BF-8697A74CA964}"/>
                      </a:ext>
                    </a:extLst>
                  </p:cNvPr>
                  <p:cNvSpPr txBox="1"/>
                  <p:nvPr/>
                </p:nvSpPr>
                <p:spPr>
                  <a:xfrm>
                    <a:off x="3847075" y="3349225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1D08F54-9D01-4E26-A2BF-8697A74CA9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7075" y="3349225"/>
                    <a:ext cx="599191" cy="52248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D1B0CEBA-D752-4C69-B3A3-194103FB9E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86036" y="2232780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D1B0CEBA-D752-4C69-B3A3-194103FB9E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6036" y="2232780"/>
                    <a:ext cx="610018" cy="55719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/>
              <p:nvPr/>
            </p:nvSpPr>
            <p:spPr>
              <a:xfrm>
                <a:off x="284920" y="4256404"/>
                <a:ext cx="4936436" cy="22100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0" y="4256404"/>
                <a:ext cx="4936436" cy="221009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/>
              <p:nvPr/>
            </p:nvSpPr>
            <p:spPr>
              <a:xfrm>
                <a:off x="5670838" y="4552693"/>
                <a:ext cx="7460343" cy="17438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</m:t>
                    </m:r>
                    <m:func>
                      <m:funcPr>
                        <m:ctrlPr>
                          <a:rPr lang="x-IV_mathan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4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func>
                      <m:funcPr>
                        <m:ctrlPr>
                          <a:rPr lang="x-IV_mathan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4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4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4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38" y="4552693"/>
                <a:ext cx="7460343" cy="174381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461C5E-623D-4140-B6C8-4B0269F9C2BA}"/>
                  </a:ext>
                </a:extLst>
              </p14:cNvPr>
              <p14:cNvContentPartPr/>
              <p14:nvPr/>
            </p14:nvContentPartPr>
            <p14:xfrm>
              <a:off x="3816570" y="121200"/>
              <a:ext cx="5565600" cy="376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461C5E-623D-4140-B6C8-4B0269F9C2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7570" y="112560"/>
                <a:ext cx="5583240" cy="37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9B91E9-7702-4EC3-BB66-BD91B2AE782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85720" y="2185200"/>
              <a:ext cx="6066360" cy="432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9B91E9-7702-4EC3-BB66-BD91B2AE78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6360" y="2175840"/>
                <a:ext cx="6085080" cy="433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0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0"/>
    </mc:Choice>
    <mc:Fallback xmlns="">
      <p:transition spd="slow" advTm="21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946B82-1168-4780-9B66-DB9A858B17E4}"/>
                  </a:ext>
                </a:extLst>
              </p:cNvPr>
              <p:cNvSpPr txBox="1"/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946B82-1168-4780-9B66-DB9A858B1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265044" y="1560461"/>
                <a:ext cx="11979964" cy="99738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36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" y="1560461"/>
                <a:ext cx="11979964" cy="9973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09B783-4C8E-4B7A-B590-4C742BC2628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29440" y="1078200"/>
              <a:ext cx="732240" cy="60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09B783-4C8E-4B7A-B590-4C742BC26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080" y="1068840"/>
                <a:ext cx="750960" cy="622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96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3"/>
    </mc:Choice>
    <mc:Fallback xmlns="">
      <p:transition spd="slow" advTm="11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946B82-1168-4780-9B66-DB9A858B17E4}"/>
                  </a:ext>
                </a:extLst>
              </p:cNvPr>
              <p:cNvSpPr txBox="1"/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946B82-1168-4780-9B66-DB9A858B1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265044" y="1560461"/>
                <a:ext cx="11979964" cy="394075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" y="1560461"/>
                <a:ext cx="11979964" cy="3940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F0726E-36F8-411A-B6D7-C0C1041A50B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2520" y="3151080"/>
              <a:ext cx="8821080" cy="226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F0726E-36F8-411A-B6D7-C0C1041A5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3160" y="3141720"/>
                <a:ext cx="8839800" cy="2283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575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04"/>
    </mc:Choice>
    <mc:Fallback xmlns="">
      <p:transition spd="slow" advTm="35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D9E144-A07A-45A0-A348-21C59BA01559}"/>
                  </a:ext>
                </a:extLst>
              </p:cNvPr>
              <p:cNvSpPr txBox="1"/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D9E144-A07A-45A0-A348-21C59BA01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DB2D8-8C49-448B-809A-16283E6C7B7C}"/>
                  </a:ext>
                </a:extLst>
              </p:cNvPr>
              <p:cNvSpPr txBox="1"/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DB2D8-8C49-448B-809A-16283E6C7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7A14F7-F1F5-4A3C-9575-D4511EB23CAD}"/>
                  </a:ext>
                </a:extLst>
              </p:cNvPr>
              <p:cNvSpPr txBox="1"/>
              <p:nvPr/>
            </p:nvSpPr>
            <p:spPr>
              <a:xfrm>
                <a:off x="265044" y="1560461"/>
                <a:ext cx="11979964" cy="40950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sz="3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++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x-IV_mathan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7A14F7-F1F5-4A3C-9575-D4511EB23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" y="1560461"/>
                <a:ext cx="11979964" cy="4095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C10B44-92ED-4597-9B08-E178C0FE9FDD}"/>
                  </a:ext>
                </a:extLst>
              </p:cNvPr>
              <p:cNvSpPr txBox="1"/>
              <p:nvPr/>
            </p:nvSpPr>
            <p:spPr>
              <a:xfrm>
                <a:off x="1736350" y="5466077"/>
                <a:ext cx="10190606" cy="11817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C10B44-92ED-4597-9B08-E178C0FE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50" y="5466077"/>
                <a:ext cx="10190606" cy="1181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EAA12D-73D3-41A2-8741-836621EA712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03480" y="3172320"/>
              <a:ext cx="9487440" cy="36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EAA12D-73D3-41A2-8741-836621EA71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4120" y="3162960"/>
                <a:ext cx="9506160" cy="366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259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23"/>
    </mc:Choice>
    <mc:Fallback xmlns="">
      <p:transition spd="slow" advTm="75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B08365-1447-4ADF-ADB5-754CF534831C}"/>
                  </a:ext>
                </a:extLst>
              </p:cNvPr>
              <p:cNvSpPr txBox="1"/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B08365-1447-4ADF-ADB5-754CF534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07B478-145A-4CAA-A416-7D6F5CE676C1}"/>
                  </a:ext>
                </a:extLst>
              </p:cNvPr>
              <p:cNvSpPr txBox="1"/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07B478-145A-4CAA-A416-7D6F5CE6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131A2-9F57-4ADE-8C7E-E7602E346517}"/>
                  </a:ext>
                </a:extLst>
              </p:cNvPr>
              <p:cNvSpPr txBox="1"/>
              <p:nvPr/>
            </p:nvSpPr>
            <p:spPr>
              <a:xfrm>
                <a:off x="265044" y="1560461"/>
                <a:ext cx="11979964" cy="390376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x-IV_mathan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x-IV_mathan" sz="3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3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d>
                        <m:d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131A2-9F57-4ADE-8C7E-E7602E34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4" y="1560461"/>
                <a:ext cx="11979964" cy="3903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82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3"/>
    </mc:Choice>
    <mc:Fallback xmlns="">
      <p:transition spd="slow" advTm="7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3BB8-9DBA-454D-81E0-8021A2DE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One-Sentence Definition</a:t>
            </a:r>
            <a:endParaRPr lang="en-CA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E43F-1FCA-4F8B-9A5D-14CE35C1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u="sng" dirty="0">
                <a:solidFill>
                  <a:srgbClr val="C00000"/>
                </a:solidFill>
              </a:rPr>
              <a:t>Covariant Derivative</a:t>
            </a:r>
            <a:r>
              <a:rPr lang="en-US" sz="4500" b="1" dirty="0"/>
              <a:t> </a:t>
            </a:r>
            <a:r>
              <a:rPr lang="en-US" sz="4500" dirty="0"/>
              <a:t>= </a:t>
            </a:r>
            <a:r>
              <a:rPr lang="en-CA" sz="4500" dirty="0"/>
              <a:t>understanding the </a:t>
            </a:r>
            <a:r>
              <a:rPr lang="en-CA" sz="4500" b="1" dirty="0">
                <a:solidFill>
                  <a:srgbClr val="0070C0"/>
                </a:solidFill>
              </a:rPr>
              <a:t>rate of change of vector (tensor) fields </a:t>
            </a:r>
            <a:r>
              <a:rPr lang="en-CA" sz="4500" dirty="0"/>
              <a:t>that takes </a:t>
            </a:r>
            <a:r>
              <a:rPr lang="en-CA" sz="4500" b="1" dirty="0">
                <a:solidFill>
                  <a:srgbClr val="7030A0"/>
                </a:solidFill>
              </a:rPr>
              <a:t>changing basis vectors </a:t>
            </a:r>
            <a:r>
              <a:rPr lang="en-CA" sz="4500" dirty="0"/>
              <a:t>into account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68484A-738B-43E2-86CA-70DC2DF6FD56}"/>
              </a:ext>
            </a:extLst>
          </p:cNvPr>
          <p:cNvSpPr txBox="1">
            <a:spLocks/>
          </p:cNvSpPr>
          <p:nvPr/>
        </p:nvSpPr>
        <p:spPr>
          <a:xfrm>
            <a:off x="838200" y="4442929"/>
            <a:ext cx="10515600" cy="241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Problem</a:t>
            </a:r>
            <a:r>
              <a:rPr lang="en-US" sz="4800" dirty="0"/>
              <a:t>: </a:t>
            </a:r>
            <a:r>
              <a:rPr lang="en-CA" sz="4800" dirty="0"/>
              <a:t>different sources define the covariant derivative in different ways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BF85AC-C633-4C75-B26C-E51195CEE9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96760" y="2986200"/>
              <a:ext cx="9061200" cy="87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BF85AC-C633-4C75-B26C-E51195CEE9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400" y="2976840"/>
                <a:ext cx="9079920" cy="889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66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56"/>
    </mc:Choice>
    <mc:Fallback xmlns="">
      <p:transition spd="slow" advTm="27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439215" y="1869095"/>
                <a:ext cx="9140213" cy="43494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dirty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5" y="1869095"/>
                <a:ext cx="9140213" cy="434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57A3BB-9CC1-42F6-85B6-F08F90C648F8}"/>
                  </a:ext>
                </a:extLst>
              </p:cNvPr>
              <p:cNvSpPr txBox="1"/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4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57A3BB-9CC1-42F6-85B6-F08F90C64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8" y="331668"/>
                <a:ext cx="5406886" cy="91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7A89D-EF5A-4279-A0D9-5A34D081AAEC}"/>
                  </a:ext>
                </a:extLst>
              </p:cNvPr>
              <p:cNvSpPr txBox="1"/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3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8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8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3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7A89D-EF5A-4279-A0D9-5A34D081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986" y="383220"/>
                <a:ext cx="6270172" cy="813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7263CC-E363-421C-A935-2BC594F57CA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71000" y="4391640"/>
              <a:ext cx="3668760" cy="167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7263CC-E363-421C-A935-2BC594F57C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1640" y="4382280"/>
                <a:ext cx="3687480" cy="1691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606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"/>
    </mc:Choice>
    <mc:Fallback xmlns="">
      <p:transition spd="slow" advTm="5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/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/>
              <p:nvPr/>
            </p:nvSpPr>
            <p:spPr>
              <a:xfrm>
                <a:off x="4767812" y="4225504"/>
                <a:ext cx="8330521" cy="237783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4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44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4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44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40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40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x-IV_mathan" sz="4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40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x-IV_matha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40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x-IV_mathan" sz="4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x-IV_matha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40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x-IV_mathan" sz="4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40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x-IV_mathan" sz="4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400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812" y="4225504"/>
                <a:ext cx="8330521" cy="237783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6ACB6DD-50F4-477D-9764-C0C139D632E2}"/>
              </a:ext>
            </a:extLst>
          </p:cNvPr>
          <p:cNvGrpSpPr/>
          <p:nvPr/>
        </p:nvGrpSpPr>
        <p:grpSpPr>
          <a:xfrm>
            <a:off x="869176" y="-185528"/>
            <a:ext cx="10352379" cy="4069361"/>
            <a:chOff x="869176" y="-185528"/>
            <a:chExt cx="10352379" cy="40693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AB4B1D-1C5E-4FE3-86A8-D695E4663B14}"/>
                </a:ext>
              </a:extLst>
            </p:cNvPr>
            <p:cNvGrpSpPr/>
            <p:nvPr/>
          </p:nvGrpSpPr>
          <p:grpSpPr>
            <a:xfrm>
              <a:off x="869176" y="-185528"/>
              <a:ext cx="3902950" cy="4061449"/>
              <a:chOff x="789664" y="497299"/>
              <a:chExt cx="4420862" cy="460039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1DFA2C5-D957-487B-A697-8AE7EFD2846F}"/>
                  </a:ext>
                </a:extLst>
              </p:cNvPr>
              <p:cNvGrpSpPr/>
              <p:nvPr/>
            </p:nvGrpSpPr>
            <p:grpSpPr>
              <a:xfrm>
                <a:off x="823623" y="1069032"/>
                <a:ext cx="3909391" cy="4028660"/>
                <a:chOff x="503583" y="503583"/>
                <a:chExt cx="3909391" cy="402866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338F9E4-5577-4B8F-A125-B2A9AFB1A4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400" y="503583"/>
                  <a:ext cx="0" cy="40286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F95E4EF8-FFC4-448A-B217-03590120A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583" y="2517913"/>
                  <a:ext cx="390939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622E932-9237-41E5-A11C-A906ED3CD5EC}"/>
                  </a:ext>
                </a:extLst>
              </p:cNvPr>
              <p:cNvGrpSpPr/>
              <p:nvPr/>
            </p:nvGrpSpPr>
            <p:grpSpPr>
              <a:xfrm>
                <a:off x="929640" y="1094087"/>
                <a:ext cx="3657324" cy="3962400"/>
                <a:chOff x="609600" y="528638"/>
                <a:chExt cx="3657324" cy="396240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C9F2069-1C2C-4496-9C55-DBF5A949D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C2F4351-256B-4750-8CF5-58F21FE5D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69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99439FF-7B3A-4191-A329-2EA174081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E857C0-47AA-40AA-BEED-2B5CCD1CD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7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D2D9DFE-5768-4276-8DEE-CD332E87F826}"/>
                  </a:ext>
                </a:extLst>
              </p:cNvPr>
              <p:cNvGrpSpPr/>
              <p:nvPr/>
            </p:nvGrpSpPr>
            <p:grpSpPr>
              <a:xfrm>
                <a:off x="789664" y="1249537"/>
                <a:ext cx="3962400" cy="3657324"/>
                <a:chOff x="469624" y="684088"/>
                <a:chExt cx="3962400" cy="3657324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4C2947E-AFC3-4AB3-B632-DD77EF986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3829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01F0790-218E-49D8-A371-5C62EA8B6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12971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160215D-A24F-4626-B38D-5776B7BB4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23602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90FBA30-70CD-4A22-BF5F-9CC78B04A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14460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7AD9A4D-99B5-4E53-BE3E-E8E5B2633B06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438" y="2760009"/>
                    <a:ext cx="50808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07AD9A4D-99B5-4E53-BE3E-E8E5B2633B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438" y="2760009"/>
                    <a:ext cx="508088" cy="58477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D51D585-560E-4C2C-BC91-047C873FE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24274" y="497299"/>
                    <a:ext cx="51385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D51D585-560E-4C2C-BC91-047C873FE4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4274" y="497299"/>
                    <a:ext cx="513859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C59DBF8-08F3-4EAB-B204-E5D5936BD075}"/>
                  </a:ext>
                </a:extLst>
              </p:cNvPr>
              <p:cNvGrpSpPr/>
              <p:nvPr/>
            </p:nvGrpSpPr>
            <p:grpSpPr>
              <a:xfrm>
                <a:off x="2614595" y="1516120"/>
                <a:ext cx="1360929" cy="1922277"/>
                <a:chOff x="2294555" y="950671"/>
                <a:chExt cx="1613149" cy="1922277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4A4C010-6E81-4CF7-80EF-99E99BA82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019" y="965199"/>
                  <a:ext cx="1103233" cy="15589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9E892D8D-0D5C-483C-B665-83B94EEDE934}"/>
                    </a:ext>
                  </a:extLst>
                </p:cNvPr>
                <p:cNvSpPr/>
                <p:nvPr/>
              </p:nvSpPr>
              <p:spPr>
                <a:xfrm>
                  <a:off x="2294555" y="2289966"/>
                  <a:ext cx="341226" cy="452377"/>
                </a:xfrm>
                <a:prstGeom prst="arc">
                  <a:avLst>
                    <a:gd name="adj1" fmla="val 17996347"/>
                    <a:gd name="adj2" fmla="val 15493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64FBAFDE-A3B1-4245-BEF2-7F0A9A9B7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2517913"/>
                  <a:ext cx="108585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93B153A-7AE7-4720-87C1-C83715EE7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4250" y="965200"/>
                  <a:ext cx="6350" cy="15527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39CEB56-BE82-4ECF-A94C-2E574CCFACCA}"/>
                    </a:ext>
                  </a:extLst>
                </p:cNvPr>
                <p:cNvSpPr/>
                <p:nvPr/>
              </p:nvSpPr>
              <p:spPr>
                <a:xfrm>
                  <a:off x="3478689" y="950671"/>
                  <a:ext cx="100011" cy="100011"/>
                </a:xfrm>
                <a:prstGeom prst="ellipse">
                  <a:avLst/>
                </a:prstGeom>
                <a:solidFill>
                  <a:srgbClr val="D17DD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9BFC2F8E-9756-48EE-AAE2-2FA9241F71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9BFC2F8E-9756-48EE-AAE2-2FA9241F71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85BD4AD-6171-4A15-B27A-3BC791095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985BD4AD-6171-4A15-B27A-3BC7910950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1A994204-591F-4788-9D97-31D47C5A6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1A994204-591F-4788-9D97-31D47C5A65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F016BDC-EDC2-4EE9-A56E-8D6E84EFA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F016BDC-EDC2-4EE9-A56E-8D6E84EFA6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4738AB-A06F-4F15-8014-F0355F5F5C7F}"/>
                </a:ext>
              </a:extLst>
            </p:cNvPr>
            <p:cNvGrpSpPr/>
            <p:nvPr/>
          </p:nvGrpSpPr>
          <p:grpSpPr>
            <a:xfrm>
              <a:off x="7196592" y="486399"/>
              <a:ext cx="4024963" cy="3397434"/>
              <a:chOff x="7117080" y="1169225"/>
              <a:chExt cx="4559065" cy="3848265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006F364-A0FD-45EA-9CBB-004FF683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075287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AEEBAE7-BD1F-4F5F-8FEA-922C92E7BBC6}"/>
                  </a:ext>
                </a:extLst>
              </p:cNvPr>
              <p:cNvGrpSpPr/>
              <p:nvPr/>
            </p:nvGrpSpPr>
            <p:grpSpPr>
              <a:xfrm>
                <a:off x="7342285" y="1254287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75C671B-57AB-4FE4-B93E-F85F7AFC50AA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EC786CF-7188-4368-BCB5-96600F0507D9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D6C422-5375-4D46-9625-25E4395325ED}"/>
                  </a:ext>
                </a:extLst>
              </p:cNvPr>
              <p:cNvGrpSpPr/>
              <p:nvPr/>
            </p:nvGrpSpPr>
            <p:grpSpPr>
              <a:xfrm>
                <a:off x="7117080" y="1200202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6EB4AF0-E24F-4F9B-B1DD-AD41B9571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7ADF25-E62D-4EB0-BF29-AE21BE58A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0C5B673-974A-46A5-ACE6-7389C35E0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20F3ADC-B49D-47BA-9C48-593D6953A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21EFDCA-D6CA-4576-B167-99D5E6F8D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4DEE874-A703-4F2A-B70E-70BA9B974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147FD2D-D39F-4395-A286-CCF1C5A1D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5042" y="2979952"/>
                    <a:ext cx="48224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147FD2D-D39F-4395-A286-CCF1C5A1D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5042" y="2979952"/>
                    <a:ext cx="48224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FBC145E-59D4-47D6-8E91-735F23263844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5618" y="1336651"/>
                    <a:ext cx="52052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FBC145E-59D4-47D6-8E91-735F23263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5618" y="1336651"/>
                    <a:ext cx="5205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192CFE7-6897-41B4-A8CA-56D6A79B81B8}"/>
                  </a:ext>
                </a:extLst>
              </p:cNvPr>
              <p:cNvGrpSpPr/>
              <p:nvPr/>
            </p:nvGrpSpPr>
            <p:grpSpPr>
              <a:xfrm>
                <a:off x="9034627" y="1521674"/>
                <a:ext cx="1360929" cy="1922277"/>
                <a:chOff x="2294555" y="950671"/>
                <a:chExt cx="1613149" cy="1922277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A03CDA4-499E-473B-8DD1-A679BC530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019" y="965199"/>
                  <a:ext cx="1103233" cy="155892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A7220E85-82B1-4C07-8010-E1942AB8691B}"/>
                    </a:ext>
                  </a:extLst>
                </p:cNvPr>
                <p:cNvSpPr/>
                <p:nvPr/>
              </p:nvSpPr>
              <p:spPr>
                <a:xfrm>
                  <a:off x="2294555" y="2289966"/>
                  <a:ext cx="341226" cy="452377"/>
                </a:xfrm>
                <a:prstGeom prst="arc">
                  <a:avLst>
                    <a:gd name="adj1" fmla="val 17996347"/>
                    <a:gd name="adj2" fmla="val 15493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8E449CD-CEDB-4F92-9263-C040DD26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2517913"/>
                  <a:ext cx="108585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A282694-3211-4670-B81D-745864C7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4250" y="965200"/>
                  <a:ext cx="6350" cy="15527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0753986-AC77-43C9-AF89-3BBDBC50F5FA}"/>
                    </a:ext>
                  </a:extLst>
                </p:cNvPr>
                <p:cNvSpPr/>
                <p:nvPr/>
              </p:nvSpPr>
              <p:spPr>
                <a:xfrm>
                  <a:off x="3478689" y="950671"/>
                  <a:ext cx="100011" cy="100011"/>
                </a:xfrm>
                <a:prstGeom prst="ellipse">
                  <a:avLst/>
                </a:prstGeom>
                <a:solidFill>
                  <a:srgbClr val="D17DDF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5BEED2B5-6B93-4634-B640-60B480E673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5BEED2B5-6B93-4634-B640-60B480E673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82065" y="1438407"/>
                      <a:ext cx="369845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B9BEB02-74EF-4B04-A7C7-D71D093E34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B9BEB02-74EF-4B04-A7C7-D71D093E34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259" y="2472838"/>
                      <a:ext cx="386388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A27D29C8-E675-4884-8D40-35B4191236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A27D29C8-E675-4884-8D40-35B4191236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6700" y="1588351"/>
                      <a:ext cx="391004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6635FAF3-11DC-42A2-8B12-700D23E745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6635FAF3-11DC-42A2-8B12-700D23E745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450" y="2152144"/>
                      <a:ext cx="394147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167DF30-19F8-41AE-AB9F-17B85733C723}"/>
                  </a:ext>
                </a:extLst>
              </p:cNvPr>
              <p:cNvGrpSpPr/>
              <p:nvPr/>
            </p:nvGrpSpPr>
            <p:grpSpPr>
              <a:xfrm>
                <a:off x="7970794" y="1169225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1196D1CD-EED1-4E14-9DBA-526C39892F62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94C400C-13A9-49F6-856C-3F0164C3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B194FAC-B046-4D36-95DC-6057F8EDC105}"/>
                    </a:ext>
                  </a:extLst>
                </p:cNvPr>
                <p:cNvSpPr/>
                <p:nvPr/>
              </p:nvSpPr>
              <p:spPr>
                <a:xfrm>
                  <a:off x="4489084" y="2410702"/>
                  <a:ext cx="3124525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x-IV_mathan" sz="3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x-IV_mathan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x-IV_mathan" sz="3200" dirty="0">
                    <a:latin typeface="Cambria Math" panose="02040503050406030204" pitchFamily="18" charset="0"/>
                  </a:endParaRPr>
                </a:p>
                <a:p>
                  <a:pPr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x-IV_mathan" sz="32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x-IV_mathan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x-IV_matha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x-IV_mathan" sz="3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B194FAC-B046-4D36-95DC-6057F8EDC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084" y="2410702"/>
                  <a:ext cx="3124525" cy="107721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203A5D-0A71-4238-BD43-22E2B1220AE4}"/>
                    </a:ext>
                  </a:extLst>
                </p:cNvPr>
                <p:cNvSpPr/>
                <p:nvPr/>
              </p:nvSpPr>
              <p:spPr>
                <a:xfrm>
                  <a:off x="4000781" y="505214"/>
                  <a:ext cx="3797006" cy="15923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x-IV_mathan" sz="3600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x-IV_mathan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360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x-IV_mathan" sz="3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x-IV_mathan" sz="360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sz="3600" i="1" dirty="0">
                    <a:latin typeface="Cambria Math" panose="02040503050406030204" pitchFamily="18" charset="0"/>
                  </a:endParaRPr>
                </a:p>
                <a:p>
                  <a:pPr algn="ctr" fontAlgn="t"/>
                  <a14:m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36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atan</m:t>
                      </m:r>
                      <m:d>
                        <m:dPr>
                          <m:ctrlPr>
                            <a:rPr lang="x-IV_matha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sz="3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x-IV_mathan" sz="3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x-IV_mathan" sz="3600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203A5D-0A71-4238-BD43-22E2B1220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781" y="505214"/>
                  <a:ext cx="3797006" cy="159235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15EAC67-86C7-42CC-8608-9DFCE9C70F01}"/>
                </a:ext>
              </a:extLst>
            </p:cNvPr>
            <p:cNvGrpSpPr/>
            <p:nvPr/>
          </p:nvGrpSpPr>
          <p:grpSpPr>
            <a:xfrm>
              <a:off x="1993701" y="964978"/>
              <a:ext cx="1925270" cy="1609696"/>
              <a:chOff x="2486036" y="2232780"/>
              <a:chExt cx="1960230" cy="163892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B30370C-4289-45B3-B7C2-BCD910216FEF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1BACC899-5F95-468A-AF9B-9BD6B23E9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762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B23CF11-4C4A-493C-9D0C-8C7A4DFB7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762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1D08F54-9D01-4E26-A2BF-8697A74CA964}"/>
                      </a:ext>
                    </a:extLst>
                  </p:cNvPr>
                  <p:cNvSpPr txBox="1"/>
                  <p:nvPr/>
                </p:nvSpPr>
                <p:spPr>
                  <a:xfrm>
                    <a:off x="3847075" y="3349225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1D08F54-9D01-4E26-A2BF-8697A74CA9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7075" y="3349225"/>
                    <a:ext cx="599191" cy="52248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D1B0CEBA-D752-4C69-B3A3-194103FB9E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86036" y="2232780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D1B0CEBA-D752-4C69-B3A3-194103FB9E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6036" y="2232780"/>
                    <a:ext cx="610018" cy="55719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6649DE-3AD9-455B-8B44-915943218D84}"/>
                    </a:ext>
                  </a:extLst>
                </p14:cNvPr>
                <p14:cNvContentPartPr/>
                <p14:nvPr/>
              </p14:nvContentPartPr>
              <p14:xfrm>
                <a:off x="3512743" y="368470"/>
                <a:ext cx="5565600" cy="3254389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6649DE-3AD9-455B-8B44-915943218D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03743" y="359470"/>
                  <a:ext cx="5583240" cy="32720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871E2C-1EF4-452D-82C2-7718C962740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90480" y="231840"/>
              <a:ext cx="7081200" cy="640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871E2C-1EF4-452D-82C2-7718C96274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81120" y="222480"/>
                <a:ext cx="7099920" cy="6422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0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49"/>
    </mc:Choice>
    <mc:Fallback xmlns="">
      <p:transition spd="slow" advTm="30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AB4B1D-1C5E-4FE3-86A8-D695E4663B14}"/>
              </a:ext>
            </a:extLst>
          </p:cNvPr>
          <p:cNvGrpSpPr/>
          <p:nvPr/>
        </p:nvGrpSpPr>
        <p:grpSpPr>
          <a:xfrm>
            <a:off x="869176" y="-185528"/>
            <a:ext cx="3902950" cy="4061449"/>
            <a:chOff x="789664" y="497299"/>
            <a:chExt cx="4420862" cy="46003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DFA2C5-D957-487B-A697-8AE7EFD2846F}"/>
                </a:ext>
              </a:extLst>
            </p:cNvPr>
            <p:cNvGrpSpPr/>
            <p:nvPr/>
          </p:nvGrpSpPr>
          <p:grpSpPr>
            <a:xfrm>
              <a:off x="823623" y="1069032"/>
              <a:ext cx="3909391" cy="4028660"/>
              <a:chOff x="503583" y="503583"/>
              <a:chExt cx="3909391" cy="40286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338F9E4-5577-4B8F-A125-B2A9AFB1A4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95E4EF8-FFC4-448A-B217-03590120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22E932-9237-41E5-A11C-A906ED3CD5EC}"/>
                </a:ext>
              </a:extLst>
            </p:cNvPr>
            <p:cNvGrpSpPr/>
            <p:nvPr/>
          </p:nvGrpSpPr>
          <p:grpSpPr>
            <a:xfrm>
              <a:off x="929640" y="1094087"/>
              <a:ext cx="3657324" cy="3962400"/>
              <a:chOff x="609600" y="528638"/>
              <a:chExt cx="3657324" cy="39624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9F2069-1C2C-4496-9C55-DBF5A949D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2F4351-256B-4750-8CF5-58F21FE5D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9439FF-7B3A-4191-A329-2EA17408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E857C0-47AA-40AA-BEED-2B5CCD1CD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D2D9DFE-5768-4276-8DEE-CD332E87F826}"/>
                </a:ext>
              </a:extLst>
            </p:cNvPr>
            <p:cNvGrpSpPr/>
            <p:nvPr/>
          </p:nvGrpSpPr>
          <p:grpSpPr>
            <a:xfrm>
              <a:off x="789664" y="1249537"/>
              <a:ext cx="3962400" cy="3657324"/>
              <a:chOff x="469624" y="684088"/>
              <a:chExt cx="3962400" cy="365732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C2947E-AFC3-4AB3-B632-DD77EF986A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01F0790-218E-49D8-A371-5C62EA8B6A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160215D-A24F-4626-B38D-5776B7BB4D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0FBA30-70CD-4A22-BF5F-9CC78B04A9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/>
                <p:nvPr/>
              </p:nvSpPr>
              <p:spPr>
                <a:xfrm>
                  <a:off x="4702438" y="2760009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2760009"/>
                  <a:ext cx="508088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/>
                <p:nvPr/>
              </p:nvSpPr>
              <p:spPr>
                <a:xfrm>
                  <a:off x="2524274" y="497299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497299"/>
                  <a:ext cx="513859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59DBF8-08F3-4EAB-B204-E5D5936BD075}"/>
                </a:ext>
              </a:extLst>
            </p:cNvPr>
            <p:cNvGrpSpPr/>
            <p:nvPr/>
          </p:nvGrpSpPr>
          <p:grpSpPr>
            <a:xfrm>
              <a:off x="2614595" y="1516120"/>
              <a:ext cx="1360929" cy="1922277"/>
              <a:chOff x="2294555" y="950671"/>
              <a:chExt cx="1613149" cy="192227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4A4C010-6E81-4CF7-80EF-99E99BA82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019" y="965199"/>
                <a:ext cx="1103233" cy="15589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E892D8D-0D5C-483C-B665-83B94EEDE934}"/>
                  </a:ext>
                </a:extLst>
              </p:cNvPr>
              <p:cNvSpPr/>
              <p:nvPr/>
            </p:nvSpPr>
            <p:spPr>
              <a:xfrm>
                <a:off x="2294555" y="2289966"/>
                <a:ext cx="341226" cy="452377"/>
              </a:xfrm>
              <a:prstGeom prst="arc">
                <a:avLst>
                  <a:gd name="adj1" fmla="val 17996347"/>
                  <a:gd name="adj2" fmla="val 15493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FBAFDE-A3B1-4245-BEF2-7F0A9A9B7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2517913"/>
                <a:ext cx="10858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3B153A-7AE7-4720-87C1-C83715EE7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250" y="965200"/>
                <a:ext cx="6350" cy="15527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39CEB56-BE82-4ECF-A94C-2E574CCFACCA}"/>
                  </a:ext>
                </a:extLst>
              </p:cNvPr>
              <p:cNvSpPr/>
              <p:nvPr/>
            </p:nvSpPr>
            <p:spPr>
              <a:xfrm>
                <a:off x="3478689" y="950671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FC2F8E-9756-48EE-AAE2-2FA9241F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FC2F8E-9756-48EE-AAE2-2FA9241F7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BD4AD-6171-4A15-B27A-3BC791095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BD4AD-6171-4A15-B27A-3BC791095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A994204-591F-4788-9D97-31D47C5A654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A994204-591F-4788-9D97-31D47C5A6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F016BDC-EDC2-4EE9-A56E-8D6E84EFA61E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F016BDC-EDC2-4EE9-A56E-8D6E84EFA6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4738AB-A06F-4F15-8014-F0355F5F5C7F}"/>
              </a:ext>
            </a:extLst>
          </p:cNvPr>
          <p:cNvGrpSpPr/>
          <p:nvPr/>
        </p:nvGrpSpPr>
        <p:grpSpPr>
          <a:xfrm>
            <a:off x="7196592" y="486399"/>
            <a:ext cx="4024963" cy="3397434"/>
            <a:chOff x="7117080" y="1169225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075287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254287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200202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2979952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2979952"/>
                  <a:ext cx="482248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336651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336651"/>
                  <a:ext cx="5205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192CFE7-6897-41B4-A8CA-56D6A79B81B8}"/>
                </a:ext>
              </a:extLst>
            </p:cNvPr>
            <p:cNvGrpSpPr/>
            <p:nvPr/>
          </p:nvGrpSpPr>
          <p:grpSpPr>
            <a:xfrm>
              <a:off x="9034627" y="1521674"/>
              <a:ext cx="1360929" cy="1922277"/>
              <a:chOff x="2294555" y="950671"/>
              <a:chExt cx="1613149" cy="192227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03CDA4-499E-473B-8DD1-A679BC530A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019" y="965199"/>
                <a:ext cx="1103233" cy="15589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7220E85-82B1-4C07-8010-E1942AB8691B}"/>
                  </a:ext>
                </a:extLst>
              </p:cNvPr>
              <p:cNvSpPr/>
              <p:nvPr/>
            </p:nvSpPr>
            <p:spPr>
              <a:xfrm>
                <a:off x="2294555" y="2289966"/>
                <a:ext cx="341226" cy="452377"/>
              </a:xfrm>
              <a:prstGeom prst="arc">
                <a:avLst>
                  <a:gd name="adj1" fmla="val 17996347"/>
                  <a:gd name="adj2" fmla="val 15493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E449CD-CEDB-4F92-9263-C040DD26D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2517913"/>
                <a:ext cx="10858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A282694-3211-4670-B81D-745864C7B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250" y="965200"/>
                <a:ext cx="6350" cy="15527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0753986-AC77-43C9-AF89-3BBDBC50F5FA}"/>
                  </a:ext>
                </a:extLst>
              </p:cNvPr>
              <p:cNvSpPr/>
              <p:nvPr/>
            </p:nvSpPr>
            <p:spPr>
              <a:xfrm>
                <a:off x="3478689" y="950671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EED2B5-6B93-4634-B640-60B480E673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EED2B5-6B93-4634-B640-60B480E673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B9BEB02-74EF-4B04-A7C7-D71D093E3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B9BEB02-74EF-4B04-A7C7-D71D093E34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27D29C8-E675-4884-8D40-35B419123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27D29C8-E675-4884-8D40-35B4191236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635FAF3-11DC-42A2-8B12-700D23E745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635FAF3-11DC-42A2-8B12-700D23E745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169225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5EAC67-86C7-42CC-8608-9DFCE9C70F01}"/>
              </a:ext>
            </a:extLst>
          </p:cNvPr>
          <p:cNvGrpSpPr/>
          <p:nvPr/>
        </p:nvGrpSpPr>
        <p:grpSpPr>
          <a:xfrm>
            <a:off x="1993701" y="964978"/>
            <a:ext cx="1925270" cy="1609696"/>
            <a:chOff x="2486036" y="2232780"/>
            <a:chExt cx="1960230" cy="163892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B30370C-4289-45B3-B7C2-BCD910216FEF}"/>
                </a:ext>
              </a:extLst>
            </p:cNvPr>
            <p:cNvGrpSpPr/>
            <p:nvPr/>
          </p:nvGrpSpPr>
          <p:grpSpPr>
            <a:xfrm>
              <a:off x="3109054" y="2540671"/>
              <a:ext cx="823004" cy="839571"/>
              <a:chOff x="2438399" y="503587"/>
              <a:chExt cx="1974575" cy="201432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BACC899-5F95-468A-AF9B-9BD6B23E9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B23CF11-4C4A-493C-9D0C-8C7A4DFB7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D08F54-9D01-4E26-A2BF-8697A74CA964}"/>
                    </a:ext>
                  </a:extLst>
                </p:cNvPr>
                <p:cNvSpPr txBox="1"/>
                <p:nvPr/>
              </p:nvSpPr>
              <p:spPr>
                <a:xfrm>
                  <a:off x="3847075" y="3349225"/>
                  <a:ext cx="599191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D08F54-9D01-4E26-A2BF-8697A74CA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075" y="3349225"/>
                  <a:ext cx="599191" cy="52248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1B0CEBA-D752-4C69-B3A3-194103FB9EC7}"/>
                    </a:ext>
                  </a:extLst>
                </p:cNvPr>
                <p:cNvSpPr txBox="1"/>
                <p:nvPr/>
              </p:nvSpPr>
              <p:spPr>
                <a:xfrm>
                  <a:off x="2486036" y="2232780"/>
                  <a:ext cx="610018" cy="5571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1B0CEBA-D752-4C69-B3A3-194103FB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36" y="2232780"/>
                  <a:ext cx="610018" cy="557197"/>
                </a:xfrm>
                <a:prstGeom prst="rect">
                  <a:avLst/>
                </a:prstGeom>
                <a:blipFill>
                  <a:blip r:embed="rId23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/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/>
              <p:nvPr/>
            </p:nvSpPr>
            <p:spPr>
              <a:xfrm>
                <a:off x="4839597" y="4107116"/>
                <a:ext cx="8330521" cy="249119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54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5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48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x-IV_mathan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x-IV_mathan" sz="4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x-IV_mathan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x-IV_mathan" sz="4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97" y="4107116"/>
                <a:ext cx="8330521" cy="249119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C964F35-5AB3-494F-B37E-33AFD039CA79}"/>
                  </a:ext>
                </a:extLst>
              </p:cNvPr>
              <p:cNvSpPr/>
              <p:nvPr/>
            </p:nvSpPr>
            <p:spPr>
              <a:xfrm>
                <a:off x="4489084" y="2410702"/>
                <a:ext cx="312452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C964F35-5AB3-494F-B37E-33AFD039C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084" y="2410702"/>
                <a:ext cx="3124525" cy="107721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F1B3DDF-7D4A-4F0C-854B-5FB09566F193}"/>
                  </a:ext>
                </a:extLst>
              </p:cNvPr>
              <p:cNvSpPr/>
              <p:nvPr/>
            </p:nvSpPr>
            <p:spPr>
              <a:xfrm>
                <a:off x="4000781" y="505214"/>
                <a:ext cx="3797006" cy="1592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36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36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 fontAlgn="t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x-IV_mathan" sz="360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atan</m:t>
                    </m:r>
                    <m:d>
                      <m:d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3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x-IV_mathan" sz="3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x-IV_mathan" sz="36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F1B3DDF-7D4A-4F0C-854B-5FB09566F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81" y="505214"/>
                <a:ext cx="3797006" cy="159235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6429BC-2367-4E07-8DF3-6311EB05E074}"/>
                  </a:ext>
                </a:extLst>
              </p14:cNvPr>
              <p14:cNvContentPartPr/>
              <p14:nvPr/>
            </p14:nvContentPartPr>
            <p14:xfrm>
              <a:off x="3512743" y="368470"/>
              <a:ext cx="5565600" cy="3254389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6429BC-2367-4E07-8DF3-6311EB05E0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3743" y="359470"/>
                <a:ext cx="5583240" cy="3272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624AE9-922E-48CA-84A6-7126431529E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19320" y="2370240"/>
              <a:ext cx="4989960" cy="325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624AE9-922E-48CA-84A6-7126431529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09960" y="2360880"/>
                <a:ext cx="5008680" cy="32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1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81">
        <p:fade/>
      </p:transition>
    </mc:Choice>
    <mc:Fallback xmlns="">
      <p:transition spd="med" advTm="134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AB4B1D-1C5E-4FE3-86A8-D695E4663B14}"/>
              </a:ext>
            </a:extLst>
          </p:cNvPr>
          <p:cNvGrpSpPr/>
          <p:nvPr/>
        </p:nvGrpSpPr>
        <p:grpSpPr>
          <a:xfrm>
            <a:off x="869176" y="-185528"/>
            <a:ext cx="3902950" cy="4061449"/>
            <a:chOff x="789664" y="497299"/>
            <a:chExt cx="4420862" cy="46003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DFA2C5-D957-487B-A697-8AE7EFD2846F}"/>
                </a:ext>
              </a:extLst>
            </p:cNvPr>
            <p:cNvGrpSpPr/>
            <p:nvPr/>
          </p:nvGrpSpPr>
          <p:grpSpPr>
            <a:xfrm>
              <a:off x="823623" y="1069032"/>
              <a:ext cx="3909391" cy="4028660"/>
              <a:chOff x="503583" y="503583"/>
              <a:chExt cx="3909391" cy="40286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338F9E4-5577-4B8F-A125-B2A9AFB1A4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95E4EF8-FFC4-448A-B217-03590120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22E932-9237-41E5-A11C-A906ED3CD5EC}"/>
                </a:ext>
              </a:extLst>
            </p:cNvPr>
            <p:cNvGrpSpPr/>
            <p:nvPr/>
          </p:nvGrpSpPr>
          <p:grpSpPr>
            <a:xfrm>
              <a:off x="929640" y="1094087"/>
              <a:ext cx="3657324" cy="3962400"/>
              <a:chOff x="609600" y="528638"/>
              <a:chExt cx="3657324" cy="39624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9F2069-1C2C-4496-9C55-DBF5A949D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2F4351-256B-4750-8CF5-58F21FE5D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9439FF-7B3A-4191-A329-2EA17408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E857C0-47AA-40AA-BEED-2B5CCD1CD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D2D9DFE-5768-4276-8DEE-CD332E87F826}"/>
                </a:ext>
              </a:extLst>
            </p:cNvPr>
            <p:cNvGrpSpPr/>
            <p:nvPr/>
          </p:nvGrpSpPr>
          <p:grpSpPr>
            <a:xfrm>
              <a:off x="789664" y="1249537"/>
              <a:ext cx="3962400" cy="3657324"/>
              <a:chOff x="469624" y="684088"/>
              <a:chExt cx="3962400" cy="365732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C2947E-AFC3-4AB3-B632-DD77EF986A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01F0790-218E-49D8-A371-5C62EA8B6A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160215D-A24F-4626-B38D-5776B7BB4D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0FBA30-70CD-4A22-BF5F-9CC78B04A9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/>
                <p:nvPr/>
              </p:nvSpPr>
              <p:spPr>
                <a:xfrm>
                  <a:off x="4702438" y="2760009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2760009"/>
                  <a:ext cx="508088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/>
                <p:nvPr/>
              </p:nvSpPr>
              <p:spPr>
                <a:xfrm>
                  <a:off x="2524274" y="497299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497299"/>
                  <a:ext cx="513859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59DBF8-08F3-4EAB-B204-E5D5936BD075}"/>
                </a:ext>
              </a:extLst>
            </p:cNvPr>
            <p:cNvGrpSpPr/>
            <p:nvPr/>
          </p:nvGrpSpPr>
          <p:grpSpPr>
            <a:xfrm>
              <a:off x="2614595" y="1516120"/>
              <a:ext cx="1360929" cy="1922277"/>
              <a:chOff x="2294555" y="950671"/>
              <a:chExt cx="1613149" cy="192227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4A4C010-6E81-4CF7-80EF-99E99BA82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019" y="965199"/>
                <a:ext cx="1103233" cy="15589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E892D8D-0D5C-483C-B665-83B94EEDE934}"/>
                  </a:ext>
                </a:extLst>
              </p:cNvPr>
              <p:cNvSpPr/>
              <p:nvPr/>
            </p:nvSpPr>
            <p:spPr>
              <a:xfrm>
                <a:off x="2294555" y="2289966"/>
                <a:ext cx="341226" cy="452377"/>
              </a:xfrm>
              <a:prstGeom prst="arc">
                <a:avLst>
                  <a:gd name="adj1" fmla="val 17996347"/>
                  <a:gd name="adj2" fmla="val 15493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FBAFDE-A3B1-4245-BEF2-7F0A9A9B7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2517913"/>
                <a:ext cx="10858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3B153A-7AE7-4720-87C1-C83715EE7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250" y="965200"/>
                <a:ext cx="6350" cy="15527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39CEB56-BE82-4ECF-A94C-2E574CCFACCA}"/>
                  </a:ext>
                </a:extLst>
              </p:cNvPr>
              <p:cNvSpPr/>
              <p:nvPr/>
            </p:nvSpPr>
            <p:spPr>
              <a:xfrm>
                <a:off x="3478689" y="950671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FC2F8E-9756-48EE-AAE2-2FA9241F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FC2F8E-9756-48EE-AAE2-2FA9241F7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BD4AD-6171-4A15-B27A-3BC791095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BD4AD-6171-4A15-B27A-3BC791095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A994204-591F-4788-9D97-31D47C5A654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A994204-591F-4788-9D97-31D47C5A6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F016BDC-EDC2-4EE9-A56E-8D6E84EFA61E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F016BDC-EDC2-4EE9-A56E-8D6E84EFA6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4738AB-A06F-4F15-8014-F0355F5F5C7F}"/>
              </a:ext>
            </a:extLst>
          </p:cNvPr>
          <p:cNvGrpSpPr/>
          <p:nvPr/>
        </p:nvGrpSpPr>
        <p:grpSpPr>
          <a:xfrm>
            <a:off x="7196592" y="486399"/>
            <a:ext cx="4024963" cy="3397434"/>
            <a:chOff x="7117080" y="1169225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075287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254287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200202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2979952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2979952"/>
                  <a:ext cx="482248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336651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336651"/>
                  <a:ext cx="5205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192CFE7-6897-41B4-A8CA-56D6A79B81B8}"/>
                </a:ext>
              </a:extLst>
            </p:cNvPr>
            <p:cNvGrpSpPr/>
            <p:nvPr/>
          </p:nvGrpSpPr>
          <p:grpSpPr>
            <a:xfrm>
              <a:off x="9034627" y="1521674"/>
              <a:ext cx="1360929" cy="1922277"/>
              <a:chOff x="2294555" y="950671"/>
              <a:chExt cx="1613149" cy="192227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03CDA4-499E-473B-8DD1-A679BC530A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019" y="965199"/>
                <a:ext cx="1103233" cy="15589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7220E85-82B1-4C07-8010-E1942AB8691B}"/>
                  </a:ext>
                </a:extLst>
              </p:cNvPr>
              <p:cNvSpPr/>
              <p:nvPr/>
            </p:nvSpPr>
            <p:spPr>
              <a:xfrm>
                <a:off x="2294555" y="2289966"/>
                <a:ext cx="341226" cy="452377"/>
              </a:xfrm>
              <a:prstGeom prst="arc">
                <a:avLst>
                  <a:gd name="adj1" fmla="val 17996347"/>
                  <a:gd name="adj2" fmla="val 15493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E449CD-CEDB-4F92-9263-C040DD26D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2517913"/>
                <a:ext cx="10858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A282694-3211-4670-B81D-745864C7B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250" y="965200"/>
                <a:ext cx="6350" cy="15527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0753986-AC77-43C9-AF89-3BBDBC50F5FA}"/>
                  </a:ext>
                </a:extLst>
              </p:cNvPr>
              <p:cNvSpPr/>
              <p:nvPr/>
            </p:nvSpPr>
            <p:spPr>
              <a:xfrm>
                <a:off x="3478689" y="950671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EED2B5-6B93-4634-B640-60B480E673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EED2B5-6B93-4634-B640-60B480E673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B9BEB02-74EF-4B04-A7C7-D71D093E3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B9BEB02-74EF-4B04-A7C7-D71D093E34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27D29C8-E675-4884-8D40-35B419123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27D29C8-E675-4884-8D40-35B4191236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635FAF3-11DC-42A2-8B12-700D23E745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635FAF3-11DC-42A2-8B12-700D23E745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169225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5EAC67-86C7-42CC-8608-9DFCE9C70F01}"/>
              </a:ext>
            </a:extLst>
          </p:cNvPr>
          <p:cNvGrpSpPr/>
          <p:nvPr/>
        </p:nvGrpSpPr>
        <p:grpSpPr>
          <a:xfrm>
            <a:off x="1993701" y="964978"/>
            <a:ext cx="1925270" cy="1609696"/>
            <a:chOff x="2486036" y="2232780"/>
            <a:chExt cx="1960230" cy="163892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B30370C-4289-45B3-B7C2-BCD910216FEF}"/>
                </a:ext>
              </a:extLst>
            </p:cNvPr>
            <p:cNvGrpSpPr/>
            <p:nvPr/>
          </p:nvGrpSpPr>
          <p:grpSpPr>
            <a:xfrm>
              <a:off x="3109054" y="2540671"/>
              <a:ext cx="823004" cy="839571"/>
              <a:chOff x="2438399" y="503587"/>
              <a:chExt cx="1974575" cy="201432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BACC899-5F95-468A-AF9B-9BD6B23E9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B23CF11-4C4A-493C-9D0C-8C7A4DFB7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D08F54-9D01-4E26-A2BF-8697A74CA964}"/>
                    </a:ext>
                  </a:extLst>
                </p:cNvPr>
                <p:cNvSpPr txBox="1"/>
                <p:nvPr/>
              </p:nvSpPr>
              <p:spPr>
                <a:xfrm>
                  <a:off x="3847075" y="3349225"/>
                  <a:ext cx="599191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D08F54-9D01-4E26-A2BF-8697A74CA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075" y="3349225"/>
                  <a:ext cx="599191" cy="52248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1B0CEBA-D752-4C69-B3A3-194103FB9EC7}"/>
                    </a:ext>
                  </a:extLst>
                </p:cNvPr>
                <p:cNvSpPr txBox="1"/>
                <p:nvPr/>
              </p:nvSpPr>
              <p:spPr>
                <a:xfrm>
                  <a:off x="2486036" y="2232780"/>
                  <a:ext cx="610018" cy="5571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1B0CEBA-D752-4C69-B3A3-194103FB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36" y="2232780"/>
                  <a:ext cx="610018" cy="557197"/>
                </a:xfrm>
                <a:prstGeom prst="rect">
                  <a:avLst/>
                </a:prstGeom>
                <a:blipFill>
                  <a:blip r:embed="rId23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/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/>
              <p:nvPr/>
            </p:nvSpPr>
            <p:spPr>
              <a:xfrm>
                <a:off x="4869238" y="4387804"/>
                <a:ext cx="9168687" cy="206838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x-IV_mathan" sz="4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4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38" y="4387804"/>
                <a:ext cx="9168687" cy="20683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3BE7B6F-C7E7-41B4-9695-14A39582A300}"/>
                  </a:ext>
                </a:extLst>
              </p:cNvPr>
              <p:cNvSpPr/>
              <p:nvPr/>
            </p:nvSpPr>
            <p:spPr>
              <a:xfrm>
                <a:off x="4489084" y="2410702"/>
                <a:ext cx="312452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3BE7B6F-C7E7-41B4-9695-14A39582A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084" y="2410702"/>
                <a:ext cx="3124525" cy="107721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C64B1-438A-47F2-8AB2-33633F11901B}"/>
                  </a:ext>
                </a:extLst>
              </p:cNvPr>
              <p:cNvSpPr/>
              <p:nvPr/>
            </p:nvSpPr>
            <p:spPr>
              <a:xfrm>
                <a:off x="4000781" y="505214"/>
                <a:ext cx="3797006" cy="1592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36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36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 fontAlgn="t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x-IV_mathan" sz="360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atan</m:t>
                    </m:r>
                    <m:d>
                      <m:d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3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x-IV_mathan" sz="3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x-IV_mathan" sz="36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C64B1-438A-47F2-8AB2-33633F11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81" y="505214"/>
                <a:ext cx="3797006" cy="159235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D8C1952-C822-4475-8445-3710422BEBA0}"/>
                  </a:ext>
                </a:extLst>
              </p14:cNvPr>
              <p14:cNvContentPartPr/>
              <p14:nvPr/>
            </p14:nvContentPartPr>
            <p14:xfrm>
              <a:off x="3512743" y="368470"/>
              <a:ext cx="5565600" cy="3254389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D8C1952-C822-4475-8445-3710422BEB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3743" y="359470"/>
                <a:ext cx="5583240" cy="3272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904845-32BE-4EA6-9858-C3B4E8D446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76240" y="4517280"/>
              <a:ext cx="4577400" cy="1882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904845-32BE-4EA6-9858-C3B4E8D446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6880" y="4507920"/>
                <a:ext cx="459612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9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37">
        <p:fade/>
      </p:transition>
    </mc:Choice>
    <mc:Fallback xmlns="">
      <p:transition spd="med" advTm="72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AB4B1D-1C5E-4FE3-86A8-D695E4663B14}"/>
              </a:ext>
            </a:extLst>
          </p:cNvPr>
          <p:cNvGrpSpPr/>
          <p:nvPr/>
        </p:nvGrpSpPr>
        <p:grpSpPr>
          <a:xfrm>
            <a:off x="869176" y="-185528"/>
            <a:ext cx="3902950" cy="4061449"/>
            <a:chOff x="789664" y="497299"/>
            <a:chExt cx="4420862" cy="46003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DFA2C5-D957-487B-A697-8AE7EFD2846F}"/>
                </a:ext>
              </a:extLst>
            </p:cNvPr>
            <p:cNvGrpSpPr/>
            <p:nvPr/>
          </p:nvGrpSpPr>
          <p:grpSpPr>
            <a:xfrm>
              <a:off x="823623" y="1069032"/>
              <a:ext cx="3909391" cy="4028660"/>
              <a:chOff x="503583" y="503583"/>
              <a:chExt cx="3909391" cy="40286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338F9E4-5577-4B8F-A125-B2A9AFB1A4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95E4EF8-FFC4-448A-B217-03590120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22E932-9237-41E5-A11C-A906ED3CD5EC}"/>
                </a:ext>
              </a:extLst>
            </p:cNvPr>
            <p:cNvGrpSpPr/>
            <p:nvPr/>
          </p:nvGrpSpPr>
          <p:grpSpPr>
            <a:xfrm>
              <a:off x="929640" y="1094087"/>
              <a:ext cx="3657324" cy="3962400"/>
              <a:chOff x="609600" y="528638"/>
              <a:chExt cx="3657324" cy="39624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9F2069-1C2C-4496-9C55-DBF5A949D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2F4351-256B-4750-8CF5-58F21FE5D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9439FF-7B3A-4191-A329-2EA17408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E857C0-47AA-40AA-BEED-2B5CCD1CD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D2D9DFE-5768-4276-8DEE-CD332E87F826}"/>
                </a:ext>
              </a:extLst>
            </p:cNvPr>
            <p:cNvGrpSpPr/>
            <p:nvPr/>
          </p:nvGrpSpPr>
          <p:grpSpPr>
            <a:xfrm>
              <a:off x="789664" y="1249537"/>
              <a:ext cx="3962400" cy="3657324"/>
              <a:chOff x="469624" y="684088"/>
              <a:chExt cx="3962400" cy="365732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C2947E-AFC3-4AB3-B632-DD77EF986A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01F0790-218E-49D8-A371-5C62EA8B6A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160215D-A24F-4626-B38D-5776B7BB4D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0FBA30-70CD-4A22-BF5F-9CC78B04A9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/>
                <p:nvPr/>
              </p:nvSpPr>
              <p:spPr>
                <a:xfrm>
                  <a:off x="4702438" y="2760009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7AD9A4D-99B5-4E53-BE3E-E8E5B2633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438" y="2760009"/>
                  <a:ext cx="508088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/>
                <p:nvPr/>
              </p:nvSpPr>
              <p:spPr>
                <a:xfrm>
                  <a:off x="2524274" y="497299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D51D585-560E-4C2C-BC91-047C873FE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74" y="497299"/>
                  <a:ext cx="513859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59DBF8-08F3-4EAB-B204-E5D5936BD075}"/>
                </a:ext>
              </a:extLst>
            </p:cNvPr>
            <p:cNvGrpSpPr/>
            <p:nvPr/>
          </p:nvGrpSpPr>
          <p:grpSpPr>
            <a:xfrm>
              <a:off x="2614595" y="1516120"/>
              <a:ext cx="1360929" cy="1922277"/>
              <a:chOff x="2294555" y="950671"/>
              <a:chExt cx="1613149" cy="1922277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4A4C010-6E81-4CF7-80EF-99E99BA82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019" y="965199"/>
                <a:ext cx="1103233" cy="15589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E892D8D-0D5C-483C-B665-83B94EEDE934}"/>
                  </a:ext>
                </a:extLst>
              </p:cNvPr>
              <p:cNvSpPr/>
              <p:nvPr/>
            </p:nvSpPr>
            <p:spPr>
              <a:xfrm>
                <a:off x="2294555" y="2289966"/>
                <a:ext cx="341226" cy="452377"/>
              </a:xfrm>
              <a:prstGeom prst="arc">
                <a:avLst>
                  <a:gd name="adj1" fmla="val 17996347"/>
                  <a:gd name="adj2" fmla="val 15493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FBAFDE-A3B1-4245-BEF2-7F0A9A9B7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2517913"/>
                <a:ext cx="10858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3B153A-7AE7-4720-87C1-C83715EE7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250" y="965200"/>
                <a:ext cx="6350" cy="15527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39CEB56-BE82-4ECF-A94C-2E574CCFACCA}"/>
                  </a:ext>
                </a:extLst>
              </p:cNvPr>
              <p:cNvSpPr/>
              <p:nvPr/>
            </p:nvSpPr>
            <p:spPr>
              <a:xfrm>
                <a:off x="3478689" y="950671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FC2F8E-9756-48EE-AAE2-2FA9241F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FC2F8E-9756-48EE-AAE2-2FA9241F7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BD4AD-6171-4A15-B27A-3BC7910950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BD4AD-6171-4A15-B27A-3BC791095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A994204-591F-4788-9D97-31D47C5A654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A994204-591F-4788-9D97-31D47C5A6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F016BDC-EDC2-4EE9-A56E-8D6E84EFA61E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F016BDC-EDC2-4EE9-A56E-8D6E84EFA6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4738AB-A06F-4F15-8014-F0355F5F5C7F}"/>
              </a:ext>
            </a:extLst>
          </p:cNvPr>
          <p:cNvGrpSpPr/>
          <p:nvPr/>
        </p:nvGrpSpPr>
        <p:grpSpPr>
          <a:xfrm>
            <a:off x="7196592" y="486399"/>
            <a:ext cx="4024963" cy="3397434"/>
            <a:chOff x="7117080" y="1169225"/>
            <a:chExt cx="4559065" cy="38482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06F364-A0FD-45EA-9CBB-004FF683AE59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075287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EEBAE7-BD1F-4F5F-8FEA-922C92E7BBC6}"/>
                </a:ext>
              </a:extLst>
            </p:cNvPr>
            <p:cNvGrpSpPr/>
            <p:nvPr/>
          </p:nvGrpSpPr>
          <p:grpSpPr>
            <a:xfrm>
              <a:off x="7342285" y="1254287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5C671B-57AB-4FE4-B93E-F85F7AFC50AA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EC786CF-7188-4368-BCB5-96600F0507D9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D6C422-5375-4D46-9625-25E4395325ED}"/>
                </a:ext>
              </a:extLst>
            </p:cNvPr>
            <p:cNvGrpSpPr/>
            <p:nvPr/>
          </p:nvGrpSpPr>
          <p:grpSpPr>
            <a:xfrm>
              <a:off x="7117080" y="1200202"/>
              <a:ext cx="4063582" cy="3817288"/>
              <a:chOff x="6797040" y="634753"/>
              <a:chExt cx="4063582" cy="381728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6EB4AF0-E24F-4F9B-B1DD-AD41B9571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7ADF25-E62D-4EB0-BF29-AE21BE58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C5B673-974A-46A5-ACE6-7389C35E0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20F3ADC-B49D-47BA-9C48-593D6953A3AF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1EFDCA-D6CA-4576-B167-99D5E6F8DD5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DEE874-A703-4F2A-B70E-70BA9B97470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/>
                <p:nvPr/>
              </p:nvSpPr>
              <p:spPr>
                <a:xfrm>
                  <a:off x="11035042" y="2979952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5042" y="2979952"/>
                  <a:ext cx="482248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/>
                <p:nvPr/>
              </p:nvSpPr>
              <p:spPr>
                <a:xfrm>
                  <a:off x="11155618" y="1336651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618" y="1336651"/>
                  <a:ext cx="5205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192CFE7-6897-41B4-A8CA-56D6A79B81B8}"/>
                </a:ext>
              </a:extLst>
            </p:cNvPr>
            <p:cNvGrpSpPr/>
            <p:nvPr/>
          </p:nvGrpSpPr>
          <p:grpSpPr>
            <a:xfrm>
              <a:off x="9034627" y="1521674"/>
              <a:ext cx="1360929" cy="1922277"/>
              <a:chOff x="2294555" y="950671"/>
              <a:chExt cx="1613149" cy="192227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03CDA4-499E-473B-8DD1-A679BC530A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019" y="965199"/>
                <a:ext cx="1103233" cy="155892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7220E85-82B1-4C07-8010-E1942AB8691B}"/>
                  </a:ext>
                </a:extLst>
              </p:cNvPr>
              <p:cNvSpPr/>
              <p:nvPr/>
            </p:nvSpPr>
            <p:spPr>
              <a:xfrm>
                <a:off x="2294555" y="2289966"/>
                <a:ext cx="341226" cy="452377"/>
              </a:xfrm>
              <a:prstGeom prst="arc">
                <a:avLst>
                  <a:gd name="adj1" fmla="val 17996347"/>
                  <a:gd name="adj2" fmla="val 15493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E449CD-CEDB-4F92-9263-C040DD26D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2517913"/>
                <a:ext cx="10858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A282694-3211-4670-B81D-745864C7B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4250" y="965200"/>
                <a:ext cx="6350" cy="15527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0753986-AC77-43C9-AF89-3BBDBC50F5FA}"/>
                  </a:ext>
                </a:extLst>
              </p:cNvPr>
              <p:cNvSpPr/>
              <p:nvPr/>
            </p:nvSpPr>
            <p:spPr>
              <a:xfrm>
                <a:off x="3478689" y="950671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EED2B5-6B93-4634-B640-60B480E673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BEED2B5-6B93-4634-B640-60B480E673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065" y="1438407"/>
                    <a:ext cx="3698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B9BEB02-74EF-4B04-A7C7-D71D093E3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B9BEB02-74EF-4B04-A7C7-D71D093E34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259" y="2472838"/>
                    <a:ext cx="38638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27D29C8-E675-4884-8D40-35B419123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27D29C8-E675-4884-8D40-35B4191236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6700" y="1588351"/>
                    <a:ext cx="391004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635FAF3-11DC-42A2-8B12-700D23E745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635FAF3-11DC-42A2-8B12-700D23E745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450" y="2152144"/>
                    <a:ext cx="394147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167DF30-19F8-41AE-AB9F-17B85733C723}"/>
                </a:ext>
              </a:extLst>
            </p:cNvPr>
            <p:cNvGrpSpPr/>
            <p:nvPr/>
          </p:nvGrpSpPr>
          <p:grpSpPr>
            <a:xfrm>
              <a:off x="7970794" y="1169225"/>
              <a:ext cx="3611509" cy="3611509"/>
              <a:chOff x="7970794" y="1495316"/>
              <a:chExt cx="3611509" cy="3611509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1196D1CD-EED1-4E14-9DBA-526C39892F62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94C400C-13A9-49F6-856C-3F0164C3F87F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5EAC67-86C7-42CC-8608-9DFCE9C70F01}"/>
              </a:ext>
            </a:extLst>
          </p:cNvPr>
          <p:cNvGrpSpPr/>
          <p:nvPr/>
        </p:nvGrpSpPr>
        <p:grpSpPr>
          <a:xfrm>
            <a:off x="1993701" y="964978"/>
            <a:ext cx="1925270" cy="1609696"/>
            <a:chOff x="2486036" y="2232780"/>
            <a:chExt cx="1960230" cy="163892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B30370C-4289-45B3-B7C2-BCD910216FEF}"/>
                </a:ext>
              </a:extLst>
            </p:cNvPr>
            <p:cNvGrpSpPr/>
            <p:nvPr/>
          </p:nvGrpSpPr>
          <p:grpSpPr>
            <a:xfrm>
              <a:off x="3109054" y="2540671"/>
              <a:ext cx="823004" cy="839571"/>
              <a:chOff x="2438399" y="503587"/>
              <a:chExt cx="1974575" cy="201432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BACC899-5F95-468A-AF9B-9BD6B23E9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B23CF11-4C4A-493C-9D0C-8C7A4DFB7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D08F54-9D01-4E26-A2BF-8697A74CA964}"/>
                    </a:ext>
                  </a:extLst>
                </p:cNvPr>
                <p:cNvSpPr txBox="1"/>
                <p:nvPr/>
              </p:nvSpPr>
              <p:spPr>
                <a:xfrm>
                  <a:off x="3847075" y="3349225"/>
                  <a:ext cx="599191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1D08F54-9D01-4E26-A2BF-8697A74CA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075" y="3349225"/>
                  <a:ext cx="599191" cy="52248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1B0CEBA-D752-4C69-B3A3-194103FB9EC7}"/>
                    </a:ext>
                  </a:extLst>
                </p:cNvPr>
                <p:cNvSpPr txBox="1"/>
                <p:nvPr/>
              </p:nvSpPr>
              <p:spPr>
                <a:xfrm>
                  <a:off x="2486036" y="2232780"/>
                  <a:ext cx="610018" cy="5571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1B0CEBA-D752-4C69-B3A3-194103FB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36" y="2232780"/>
                  <a:ext cx="610018" cy="557197"/>
                </a:xfrm>
                <a:prstGeom prst="rect">
                  <a:avLst/>
                </a:prstGeom>
                <a:blipFill>
                  <a:blip r:embed="rId23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/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805FA2-FCDC-4468-9D38-C2CD2C43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9" y="4404513"/>
                <a:ext cx="4936436" cy="20978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/>
              <p:nvPr/>
            </p:nvSpPr>
            <p:spPr>
              <a:xfrm>
                <a:off x="4960155" y="4387804"/>
                <a:ext cx="9168687" cy="206838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4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4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EE2605-6D9E-4EA0-BA35-5096F392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155" y="4387804"/>
                <a:ext cx="9168687" cy="20683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C30002-FB19-4AE9-BD30-EBC2762B6003}"/>
                  </a:ext>
                </a:extLst>
              </p:cNvPr>
              <p:cNvSpPr/>
              <p:nvPr/>
            </p:nvSpPr>
            <p:spPr>
              <a:xfrm>
                <a:off x="4489084" y="2410702"/>
                <a:ext cx="312452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32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x-IV_mathan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3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x-IV_mathan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C30002-FB19-4AE9-BD30-EBC2762B6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084" y="2410702"/>
                <a:ext cx="3124525" cy="107721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631D8A9-0AAB-417D-99D5-610911FB64DC}"/>
                  </a:ext>
                </a:extLst>
              </p:cNvPr>
              <p:cNvSpPr/>
              <p:nvPr/>
            </p:nvSpPr>
            <p:spPr>
              <a:xfrm>
                <a:off x="4000781" y="505214"/>
                <a:ext cx="3797006" cy="1592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x-IV_mathan" sz="36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x-IV_mathan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 sz="36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x-IV_matha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x-IV_matha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 fontAlgn="t"/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x-IV_mathan" sz="360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atan</m:t>
                    </m:r>
                    <m:d>
                      <m:d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3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x-IV_mathan" sz="36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x-IV_mathan" sz="36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631D8A9-0AAB-417D-99D5-610911FB6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81" y="505214"/>
                <a:ext cx="3797006" cy="159235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9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97">
        <p:fade/>
      </p:transition>
    </mc:Choice>
    <mc:Fallback xmlns="">
      <p:transition spd="med" advTm="1497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198782" y="1058094"/>
                <a:ext cx="11794435" cy="475957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400" i="1" dirty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x-IV_matha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4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058094"/>
                <a:ext cx="11794435" cy="4759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BBF3AF-CACD-461F-BE40-FC0FCCA7D54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9040" y="469080"/>
              <a:ext cx="2840040" cy="442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BBF3AF-CACD-461F-BE40-FC0FCCA7D5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9680" y="459720"/>
                <a:ext cx="2858760" cy="4443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09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9"/>
    </mc:Choice>
    <mc:Fallback xmlns="">
      <p:transition spd="slow" advTm="10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198782" y="1058094"/>
                <a:ext cx="11794435" cy="618073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b="0" i="1" dirty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CA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func>
                      <m:func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x-IV_mathan" sz="4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CA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CA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4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4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d>
                          <m:dPr>
                            <m:ctrlPr>
                              <a:rPr lang="en-CA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4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058094"/>
                <a:ext cx="11794435" cy="6180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C34B22-7DAB-459E-A168-6C32F8BB76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92720" y="2545200"/>
              <a:ext cx="3754080" cy="180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C34B22-7DAB-459E-A168-6C32F8BB76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3360" y="2535840"/>
                <a:ext cx="3772800" cy="18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0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537">
        <p:fade/>
      </p:transition>
    </mc:Choice>
    <mc:Fallback xmlns="">
      <p:transition spd="med" advTm="215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198782" y="1058094"/>
                <a:ext cx="11794435" cy="618303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 dirty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dirty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x-IV_mathan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x-IV_mathan" sz="4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x-IV_mathan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4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6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CA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4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4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x-IV_mathan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    </m:t>
                        </m:r>
                        <m:d>
                          <m:dPr>
                            <m:ctrlPr>
                              <a:rPr lang="en-CA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44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x-IV_mathan" sz="4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 sz="4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058094"/>
                <a:ext cx="11794435" cy="6183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B61976-E874-42B4-B7C3-794D157FE67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53480" y="4540320"/>
              <a:ext cx="4667760" cy="205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B61976-E874-42B4-B7C3-794D157FE6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4120" y="4530960"/>
                <a:ext cx="4686480" cy="20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0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86">
        <p:fade/>
      </p:transition>
    </mc:Choice>
    <mc:Fallback xmlns="">
      <p:transition spd="med" advTm="10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198782" y="1058094"/>
                <a:ext cx="11794435" cy="51254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 dirty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x-IV_mathan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x-IV_mathan" sz="4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x-IV_mathan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4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FF757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6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058094"/>
                <a:ext cx="11794435" cy="5125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096C05-D2A4-4AD0-B9E3-1B2508CFDF7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81120" y="2459520"/>
              <a:ext cx="426600" cy="80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096C05-D2A4-4AD0-B9E3-1B2508CFDF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760" y="2450160"/>
                <a:ext cx="445320" cy="8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8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94">
        <p:fade/>
      </p:transition>
    </mc:Choice>
    <mc:Fallback xmlns="">
      <p:transition spd="med" advTm="57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198782" y="1058094"/>
                <a:ext cx="11794435" cy="51254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 dirty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6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058094"/>
                <a:ext cx="11794435" cy="5125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62349F-65B0-466E-9D89-AFA567868A7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51160" y="4190040"/>
              <a:ext cx="668160" cy="33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62349F-65B0-466E-9D89-AFA567868A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1800" y="4180680"/>
                <a:ext cx="68688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96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70">
        <p:fade/>
      </p:transition>
    </mc:Choice>
    <mc:Fallback xmlns="">
      <p:transition spd="med" advTm="46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3BB8-9DBA-454D-81E0-8021A2DE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03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Definitions of Covariant Derivative</a:t>
            </a:r>
            <a:endParaRPr lang="en-CA" b="1" dirty="0">
              <a:solidFill>
                <a:srgbClr val="C00000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F47D09-6E7C-493D-89F1-47C5B6BBEF52}"/>
              </a:ext>
            </a:extLst>
          </p:cNvPr>
          <p:cNvGrpSpPr/>
          <p:nvPr/>
        </p:nvGrpSpPr>
        <p:grpSpPr>
          <a:xfrm>
            <a:off x="5917924" y="906469"/>
            <a:ext cx="2435087" cy="4615592"/>
            <a:chOff x="5917924" y="906469"/>
            <a:chExt cx="2435087" cy="46155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42851E-3DB3-47E6-AA93-807F639B2FAF}"/>
                </a:ext>
              </a:extLst>
            </p:cNvPr>
            <p:cNvSpPr/>
            <p:nvPr/>
          </p:nvSpPr>
          <p:spPr>
            <a:xfrm>
              <a:off x="5917924" y="2553230"/>
              <a:ext cx="2435087" cy="29688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Curved-Space</a:t>
              </a:r>
              <a:br>
                <a:rPr lang="en-US" sz="2800" b="1" dirty="0">
                  <a:solidFill>
                    <a:schemeClr val="tx1"/>
                  </a:solidFill>
                </a:rPr>
              </a:br>
              <a:r>
                <a:rPr lang="en-US" sz="2800" b="1" dirty="0">
                  <a:solidFill>
                    <a:schemeClr val="tx1"/>
                  </a:solidFill>
                </a:rPr>
                <a:t>(Intrinsic) Definition</a:t>
              </a:r>
              <a:endParaRPr lang="en-CA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FF16F1-62DD-4183-AEA2-0F29FC281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52" y="906469"/>
              <a:ext cx="1662231" cy="1646761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3845B7-E2DC-48EF-BDEC-91683B29ABCB}"/>
              </a:ext>
            </a:extLst>
          </p:cNvPr>
          <p:cNvGrpSpPr/>
          <p:nvPr/>
        </p:nvGrpSpPr>
        <p:grpSpPr>
          <a:xfrm>
            <a:off x="3482837" y="1813606"/>
            <a:ext cx="2435087" cy="3708455"/>
            <a:chOff x="3482837" y="1813606"/>
            <a:chExt cx="2435087" cy="37084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2C27EA-4966-4BEC-B685-CBF37EB4FBE7}"/>
                </a:ext>
              </a:extLst>
            </p:cNvPr>
            <p:cNvSpPr/>
            <p:nvPr/>
          </p:nvSpPr>
          <p:spPr>
            <a:xfrm>
              <a:off x="3482837" y="3414622"/>
              <a:ext cx="2435087" cy="2107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Curved-Space (Extrinsic)</a:t>
              </a:r>
            </a:p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Definition</a:t>
              </a:r>
              <a:endParaRPr lang="en-CA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08755C-A842-4029-B6F3-CE15FECC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9265" y="1813606"/>
              <a:ext cx="1662231" cy="160101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8F8DA-7933-4735-9894-19259380E975}"/>
              </a:ext>
            </a:extLst>
          </p:cNvPr>
          <p:cNvGrpSpPr/>
          <p:nvPr/>
        </p:nvGrpSpPr>
        <p:grpSpPr>
          <a:xfrm>
            <a:off x="8353010" y="238733"/>
            <a:ext cx="2435087" cy="5283328"/>
            <a:chOff x="8353010" y="238733"/>
            <a:chExt cx="2435087" cy="52833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43D642-B6B4-4474-AFA5-264BB1692DE7}"/>
                </a:ext>
              </a:extLst>
            </p:cNvPr>
            <p:cNvSpPr/>
            <p:nvPr/>
          </p:nvSpPr>
          <p:spPr>
            <a:xfrm>
              <a:off x="8353010" y="1585823"/>
              <a:ext cx="2435087" cy="39362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Abstract</a:t>
              </a:r>
              <a:br>
                <a:rPr lang="en-US" sz="3600" b="1" dirty="0">
                  <a:solidFill>
                    <a:schemeClr val="tx1"/>
                  </a:solidFill>
                </a:rPr>
              </a:br>
              <a:r>
                <a:rPr lang="en-US" sz="3600" b="1" dirty="0">
                  <a:solidFill>
                    <a:schemeClr val="tx1"/>
                  </a:solidFill>
                </a:rPr>
                <a:t>Definition</a:t>
              </a:r>
              <a:endParaRPr lang="en-CA" sz="3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80948B-541C-4294-B0B9-58C4CEE7228C}"/>
                    </a:ext>
                  </a:extLst>
                </p:cNvPr>
                <p:cNvSpPr txBox="1"/>
                <p:nvPr/>
              </p:nvSpPr>
              <p:spPr>
                <a:xfrm>
                  <a:off x="8514527" y="238733"/>
                  <a:ext cx="2105063" cy="12311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8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8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8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80948B-541C-4294-B0B9-58C4CEE72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527" y="238733"/>
                  <a:ext cx="2105063" cy="12311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D217A4-5722-4077-B085-A7786E654403}"/>
              </a:ext>
            </a:extLst>
          </p:cNvPr>
          <p:cNvGrpSpPr/>
          <p:nvPr/>
        </p:nvGrpSpPr>
        <p:grpSpPr>
          <a:xfrm>
            <a:off x="1047750" y="1813606"/>
            <a:ext cx="2435087" cy="3708456"/>
            <a:chOff x="1047750" y="1813606"/>
            <a:chExt cx="2435087" cy="370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3F2D93-FF1A-4C53-94A7-EBC5A6CA7151}"/>
                </a:ext>
              </a:extLst>
            </p:cNvPr>
            <p:cNvSpPr/>
            <p:nvPr/>
          </p:nvSpPr>
          <p:spPr>
            <a:xfrm>
              <a:off x="1047750" y="4196499"/>
              <a:ext cx="2435087" cy="1325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Flat-Space Definition</a:t>
              </a:r>
              <a:endParaRPr lang="en-CA" sz="2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74E3B2-2E36-4C83-8D13-57B1FE98EF97}"/>
                </a:ext>
              </a:extLst>
            </p:cNvPr>
            <p:cNvGrpSpPr/>
            <p:nvPr/>
          </p:nvGrpSpPr>
          <p:grpSpPr>
            <a:xfrm>
              <a:off x="1403903" y="1813606"/>
              <a:ext cx="1861939" cy="2313849"/>
              <a:chOff x="404778" y="1748943"/>
              <a:chExt cx="3844372" cy="477744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56FBF3D-432A-4714-BD94-7DAAF2FF2E55}"/>
                  </a:ext>
                </a:extLst>
              </p:cNvPr>
              <p:cNvGrpSpPr/>
              <p:nvPr/>
            </p:nvGrpSpPr>
            <p:grpSpPr>
              <a:xfrm>
                <a:off x="404778" y="2926891"/>
                <a:ext cx="3492929" cy="3599492"/>
                <a:chOff x="503583" y="503583"/>
                <a:chExt cx="3909391" cy="4028660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2CEEAA8F-881F-4528-886C-26520B39F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400" y="503583"/>
                  <a:ext cx="0" cy="402866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C06918FC-5D8E-4812-B365-DF73CABB0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583" y="2517913"/>
                  <a:ext cx="3909391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B5FAA5E-FB1D-41CE-A389-D3152EEFA6D3}"/>
                  </a:ext>
                </a:extLst>
              </p:cNvPr>
              <p:cNvGrpSpPr/>
              <p:nvPr/>
            </p:nvGrpSpPr>
            <p:grpSpPr>
              <a:xfrm>
                <a:off x="499501" y="2949277"/>
                <a:ext cx="3267714" cy="3540290"/>
                <a:chOff x="609600" y="528638"/>
                <a:chExt cx="3657324" cy="3962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9D4666C-5465-4778-BE4C-7824096CF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3C3CEC8-44A6-4437-A704-81E4314B2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69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A8B51C1-23C4-4DF7-A47F-05AD60559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D4664E2-2150-45C4-8A26-21E62DA5B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3724" y="52863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8E51AE9-96D3-40A4-B359-1AAA824C7023}"/>
                  </a:ext>
                </a:extLst>
              </p:cNvPr>
              <p:cNvGrpSpPr/>
              <p:nvPr/>
            </p:nvGrpSpPr>
            <p:grpSpPr>
              <a:xfrm>
                <a:off x="428267" y="3088166"/>
                <a:ext cx="3540291" cy="3267714"/>
                <a:chOff x="469624" y="684088"/>
                <a:chExt cx="3962400" cy="3657324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EF6A3C9-7A60-4B7A-A646-7C0FB711C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3829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34A9A7F-2586-466F-9AA0-4261DAC52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-12971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2C1B1DD-E867-4F18-A74A-A38104265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2360212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B2A9386-D10D-434C-ABD5-B2751991F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0824" y="1446088"/>
                  <a:ext cx="0" cy="39624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D3A85E8-1187-421F-ABEA-B2C98CE3EF3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5188" y="4030153"/>
                    <a:ext cx="453962" cy="522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D3A85E8-1187-421F-ABEA-B2C98CE3EF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5188" y="4030153"/>
                    <a:ext cx="453962" cy="5224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8889" b="-731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4704BD9-5CB6-491F-BDC2-518607B2B8B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591" y="1748943"/>
                    <a:ext cx="459116" cy="522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4704BD9-5CB6-491F-BDC2-518607B2B8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1591" y="1748943"/>
                    <a:ext cx="459116" cy="5224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4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DDCA970-0E4F-4120-9590-95B73C012073}"/>
              </a:ext>
            </a:extLst>
          </p:cNvPr>
          <p:cNvGrpSpPr/>
          <p:nvPr/>
        </p:nvGrpSpPr>
        <p:grpSpPr>
          <a:xfrm>
            <a:off x="-31791" y="5491707"/>
            <a:ext cx="12088683" cy="1420786"/>
            <a:chOff x="-31791" y="5491707"/>
            <a:chExt cx="12088683" cy="1420786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6859F71-0CA3-465A-9CB8-53E067D0045E}"/>
                </a:ext>
              </a:extLst>
            </p:cNvPr>
            <p:cNvCxnSpPr>
              <a:cxnSpLocks/>
            </p:cNvCxnSpPr>
            <p:nvPr/>
          </p:nvCxnSpPr>
          <p:spPr>
            <a:xfrm>
              <a:off x="3293581" y="6406268"/>
              <a:ext cx="5248685" cy="0"/>
            </a:xfrm>
            <a:prstGeom prst="straightConnector1">
              <a:avLst/>
            </a:prstGeom>
            <a:ln w="1270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7848D9B0-97FD-4D63-B3F4-250F5106969B}"/>
                </a:ext>
              </a:extLst>
            </p:cNvPr>
            <p:cNvSpPr txBox="1">
              <a:spLocks/>
            </p:cNvSpPr>
            <p:nvPr/>
          </p:nvSpPr>
          <p:spPr>
            <a:xfrm>
              <a:off x="-31791" y="5491707"/>
              <a:ext cx="3514627" cy="1420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b="1" dirty="0">
                  <a:solidFill>
                    <a:srgbClr val="00B050"/>
                  </a:solidFill>
                  <a:latin typeface="+mn-lt"/>
                </a:rPr>
                <a:t>Easiest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  <a:latin typeface="+mn-lt"/>
                </a:rPr>
                <a:t>(Least Powerful)</a:t>
              </a:r>
              <a:endParaRPr lang="en-CA" b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67236A84-A05E-44A5-AE3F-3076C2EE2641}"/>
                </a:ext>
              </a:extLst>
            </p:cNvPr>
            <p:cNvSpPr txBox="1">
              <a:spLocks/>
            </p:cNvSpPr>
            <p:nvPr/>
          </p:nvSpPr>
          <p:spPr>
            <a:xfrm>
              <a:off x="8542265" y="5491707"/>
              <a:ext cx="3514627" cy="13662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b="1" dirty="0">
                  <a:solidFill>
                    <a:srgbClr val="FF0000"/>
                  </a:solidFill>
                  <a:latin typeface="+mn-lt"/>
                </a:rPr>
                <a:t>Hardest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+mn-lt"/>
                </a:rPr>
                <a:t>(Most Powerful)</a:t>
              </a:r>
              <a:endParaRPr lang="en-CA" b="1" dirty="0">
                <a:solidFill>
                  <a:srgbClr val="FF0000"/>
                </a:solidFill>
                <a:latin typeface="+mn-lt"/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57E9CA6-B041-4F1E-9576-961108E5748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85320" y="1383480"/>
              <a:ext cx="7783920" cy="4227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7E9CA6-B041-4F1E-9576-961108E5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960" y="1374120"/>
                <a:ext cx="7802640" cy="4246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68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13"/>
    </mc:Choice>
    <mc:Fallback xmlns="">
      <p:transition spd="slow" advTm="55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198782" y="1058094"/>
                <a:ext cx="11794435" cy="445910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 dirty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x-IV_mathan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6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x-IV_matha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058094"/>
                <a:ext cx="11794435" cy="4459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DD3239-725C-4186-8CF9-95BA5F24F4C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26480" y="3143160"/>
              <a:ext cx="4571280" cy="324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DD3239-725C-4186-8CF9-95BA5F24F4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7120" y="3133800"/>
                <a:ext cx="459000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8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05">
        <p:fade/>
      </p:transition>
    </mc:Choice>
    <mc:Fallback xmlns="">
      <p:transition spd="med" advTm="96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/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3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x-IV_mathan" sz="3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82BB1C-C3CB-4705-920E-07A376BD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66" y="0"/>
                <a:ext cx="5121834" cy="1750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/>
              <p:nvPr/>
            </p:nvSpPr>
            <p:spPr>
              <a:xfrm>
                <a:off x="198782" y="1058094"/>
                <a:ext cx="11794435" cy="445910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 dirty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6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4036C-DE70-43FE-B713-2FCE561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" y="1058094"/>
                <a:ext cx="11794435" cy="4459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05">
        <p:fade/>
      </p:transition>
    </mc:Choice>
    <mc:Fallback xmlns="">
      <p:transition spd="med" advTm="5405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C85CB0C-0159-4EF4-91E2-7B15239D5B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990284"/>
                  </p:ext>
                </p:extLst>
              </p:nvPr>
            </p:nvGraphicFramePr>
            <p:xfrm>
              <a:off x="317500" y="224366"/>
              <a:ext cx="7473950" cy="23953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44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sz="44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C85CB0C-0159-4EF4-91E2-7B15239D5B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990284"/>
                  </p:ext>
                </p:extLst>
              </p:nvPr>
            </p:nvGraphicFramePr>
            <p:xfrm>
              <a:off x="317500" y="224366"/>
              <a:ext cx="7473950" cy="23953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1976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9983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6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  <a:tr h="11976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99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63"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45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1"/>
    </mc:Choice>
    <mc:Fallback xmlns="">
      <p:transition spd="slow" advTm="1138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F16E6-7444-4698-965E-4234E5B562E9}"/>
              </a:ext>
            </a:extLst>
          </p:cNvPr>
          <p:cNvCxnSpPr>
            <a:cxnSpLocks/>
          </p:cNvCxnSpPr>
          <p:nvPr/>
        </p:nvCxnSpPr>
        <p:spPr>
          <a:xfrm>
            <a:off x="300956" y="6381649"/>
            <a:ext cx="43091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CFA8645-C505-4FB9-82EB-F5E55B7A2FAE}"/>
              </a:ext>
            </a:extLst>
          </p:cNvPr>
          <p:cNvSpPr/>
          <p:nvPr/>
        </p:nvSpPr>
        <p:spPr>
          <a:xfrm>
            <a:off x="-628583" y="5470024"/>
            <a:ext cx="1828523" cy="18290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6E70D0-68D0-4808-8C63-C511D9B70F40}"/>
              </a:ext>
            </a:extLst>
          </p:cNvPr>
          <p:cNvSpPr/>
          <p:nvPr/>
        </p:nvSpPr>
        <p:spPr>
          <a:xfrm>
            <a:off x="-1531415" y="4560649"/>
            <a:ext cx="3646026" cy="36471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363F25-8B25-4E07-8B94-2B87DA0A04B8}"/>
              </a:ext>
            </a:extLst>
          </p:cNvPr>
          <p:cNvCxnSpPr>
            <a:cxnSpLocks/>
          </p:cNvCxnSpPr>
          <p:nvPr/>
        </p:nvCxnSpPr>
        <p:spPr>
          <a:xfrm flipH="1">
            <a:off x="285680" y="2737086"/>
            <a:ext cx="2399955" cy="36471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72D25F-49AC-41BD-ADA9-4B8591313A54}"/>
              </a:ext>
            </a:extLst>
          </p:cNvPr>
          <p:cNvCxnSpPr>
            <a:cxnSpLocks/>
          </p:cNvCxnSpPr>
          <p:nvPr/>
        </p:nvCxnSpPr>
        <p:spPr>
          <a:xfrm>
            <a:off x="-1482768" y="2516777"/>
            <a:ext cx="1768445" cy="38470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B3643-025D-44B9-93E2-7C2CBDCD937E}"/>
              </a:ext>
            </a:extLst>
          </p:cNvPr>
          <p:cNvCxnSpPr>
            <a:cxnSpLocks/>
          </p:cNvCxnSpPr>
          <p:nvPr/>
        </p:nvCxnSpPr>
        <p:spPr>
          <a:xfrm>
            <a:off x="-1756620" y="6066371"/>
            <a:ext cx="2048924" cy="315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3E86CB-63AF-408C-BE3E-196E415F77FF}"/>
              </a:ext>
            </a:extLst>
          </p:cNvPr>
          <p:cNvCxnSpPr>
            <a:cxnSpLocks/>
          </p:cNvCxnSpPr>
          <p:nvPr/>
        </p:nvCxnSpPr>
        <p:spPr>
          <a:xfrm rot="11325823" flipH="1">
            <a:off x="-975657" y="6294420"/>
            <a:ext cx="1150173" cy="17478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F5B24-A1B0-4926-B429-4BC836E459B1}"/>
              </a:ext>
            </a:extLst>
          </p:cNvPr>
          <p:cNvCxnSpPr>
            <a:cxnSpLocks/>
          </p:cNvCxnSpPr>
          <p:nvPr/>
        </p:nvCxnSpPr>
        <p:spPr>
          <a:xfrm rot="11325823">
            <a:off x="151385" y="6466541"/>
            <a:ext cx="853774" cy="18573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A5516-965D-4445-9E9E-3AE4663F242A}"/>
              </a:ext>
            </a:extLst>
          </p:cNvPr>
          <p:cNvCxnSpPr>
            <a:cxnSpLocks/>
          </p:cNvCxnSpPr>
          <p:nvPr/>
        </p:nvCxnSpPr>
        <p:spPr>
          <a:xfrm flipH="1" flipV="1">
            <a:off x="294016" y="6393766"/>
            <a:ext cx="4054258" cy="12791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442B0-38DE-428A-8D75-077AE465BF0E}"/>
              </a:ext>
            </a:extLst>
          </p:cNvPr>
          <p:cNvGrpSpPr/>
          <p:nvPr/>
        </p:nvGrpSpPr>
        <p:grpSpPr>
          <a:xfrm rot="1441367">
            <a:off x="1112097" y="3802983"/>
            <a:ext cx="3705351" cy="3611509"/>
            <a:chOff x="-902906" y="4475587"/>
            <a:chExt cx="3705351" cy="36115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5F1FE26-DDDE-453C-AB9B-697A118A1035}"/>
                </a:ext>
              </a:extLst>
            </p:cNvPr>
            <p:cNvSpPr/>
            <p:nvPr/>
          </p:nvSpPr>
          <p:spPr>
            <a:xfrm rot="21067904">
              <a:off x="-902906" y="4475587"/>
              <a:ext cx="3611509" cy="3611509"/>
            </a:xfrm>
            <a:prstGeom prst="arc">
              <a:avLst>
                <a:gd name="adj1" fmla="val 18877334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CCB933-B362-4553-8EC4-4384E10CEE69}"/>
                </a:ext>
              </a:extLst>
            </p:cNvPr>
            <p:cNvGrpSpPr/>
            <p:nvPr/>
          </p:nvGrpSpPr>
          <p:grpSpPr>
            <a:xfrm>
              <a:off x="1892753" y="4643013"/>
              <a:ext cx="909692" cy="584775"/>
              <a:chOff x="1892753" y="4643013"/>
              <a:chExt cx="909692" cy="584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/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8A1FE72-7DAA-42CF-9B37-82CC88952BC6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892753" y="4754437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03DF6FB-1A9C-49E9-B757-424F709E9217}"/>
              </a:ext>
            </a:extLst>
          </p:cNvPr>
          <p:cNvSpPr/>
          <p:nvPr/>
        </p:nvSpPr>
        <p:spPr>
          <a:xfrm flipV="1">
            <a:off x="-2442825" y="3651554"/>
            <a:ext cx="5500812" cy="55024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F5CE45-DA0E-41E3-9CF4-78006EE25563}"/>
              </a:ext>
            </a:extLst>
          </p:cNvPr>
          <p:cNvSpPr/>
          <p:nvPr/>
        </p:nvSpPr>
        <p:spPr>
          <a:xfrm>
            <a:off x="-3575838" y="2518200"/>
            <a:ext cx="7557168" cy="755944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B3E4A9-AAF5-4AAB-AB4E-4BEA5B6CBDF1}"/>
              </a:ext>
            </a:extLst>
          </p:cNvPr>
          <p:cNvGrpSpPr/>
          <p:nvPr/>
        </p:nvGrpSpPr>
        <p:grpSpPr>
          <a:xfrm>
            <a:off x="652525" y="5076376"/>
            <a:ext cx="1857030" cy="1770156"/>
            <a:chOff x="8078951" y="1892994"/>
            <a:chExt cx="2127584" cy="2028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4D943E8-A131-4FB5-A699-8495EE59E6A8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4D943E8-A131-4FB5-A699-8495EE59E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DE4C91A-29DC-4E9D-97AB-8C9B9AAC033C}"/>
                    </a:ext>
                  </a:extLst>
                </p:cNvPr>
                <p:cNvSpPr txBox="1"/>
                <p:nvPr/>
              </p:nvSpPr>
              <p:spPr>
                <a:xfrm>
                  <a:off x="8078951" y="1892994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DE4C91A-29DC-4E9D-97AB-8C9B9AAC0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951" y="1892994"/>
                  <a:ext cx="68422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29C24D4-A022-44B0-9909-38F4358D1D9E}"/>
                </a:ext>
              </a:extLst>
            </p:cNvPr>
            <p:cNvGrpSpPr/>
            <p:nvPr/>
          </p:nvGrpSpPr>
          <p:grpSpPr>
            <a:xfrm rot="10800000">
              <a:off x="8697440" y="2389040"/>
              <a:ext cx="1057906" cy="1101045"/>
              <a:chOff x="-2101602" y="4235103"/>
              <a:chExt cx="4049870" cy="421501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2B81F053-1D08-443A-8C84-A7CC45825E3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732836" y="4235103"/>
                <a:ext cx="26096" cy="42150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2A8D72F-9A32-439F-B8FF-C77D900FBD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8F84D1-36C6-4C05-9CD5-9E918EAC1958}"/>
              </a:ext>
            </a:extLst>
          </p:cNvPr>
          <p:cNvGrpSpPr/>
          <p:nvPr/>
        </p:nvGrpSpPr>
        <p:grpSpPr>
          <a:xfrm>
            <a:off x="1566043" y="4648018"/>
            <a:ext cx="1836300" cy="2185777"/>
            <a:chOff x="8102702" y="1416820"/>
            <a:chExt cx="2103833" cy="2504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/>
                <p:nvPr/>
              </p:nvSpPr>
              <p:spPr>
                <a:xfrm>
                  <a:off x="8102702" y="1416820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702" y="1416820"/>
                  <a:ext cx="684225" cy="584775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B1212F-E575-41B4-9F1C-3E97C28B2C7E}"/>
                </a:ext>
              </a:extLst>
            </p:cNvPr>
            <p:cNvGrpSpPr/>
            <p:nvPr/>
          </p:nvGrpSpPr>
          <p:grpSpPr>
            <a:xfrm rot="10800000">
              <a:off x="8697440" y="1549669"/>
              <a:ext cx="1057906" cy="1940417"/>
              <a:chOff x="-2101602" y="4235099"/>
              <a:chExt cx="4049870" cy="7428300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A5E21A1-0F08-4162-B525-321ED97AE6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5CD6185-BA7E-470A-8DCC-05FB74E9C4F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319B273-9F85-41F9-BC54-A8CB862D6482}"/>
              </a:ext>
            </a:extLst>
          </p:cNvPr>
          <p:cNvGrpSpPr/>
          <p:nvPr/>
        </p:nvGrpSpPr>
        <p:grpSpPr>
          <a:xfrm>
            <a:off x="2455527" y="3889803"/>
            <a:ext cx="1898979" cy="2918592"/>
            <a:chOff x="8030891" y="577240"/>
            <a:chExt cx="2175644" cy="3343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926C8C-23F2-4B11-AD11-68EF40D0AAC4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926C8C-23F2-4B11-AD11-68EF40D0A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11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DB1B1E0-574D-406E-9B6F-6BB47BEB3F6E}"/>
                    </a:ext>
                  </a:extLst>
                </p:cNvPr>
                <p:cNvSpPr txBox="1"/>
                <p:nvPr/>
              </p:nvSpPr>
              <p:spPr>
                <a:xfrm>
                  <a:off x="8030891" y="690988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DB1B1E0-574D-406E-9B6F-6BB47BEB3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891" y="690988"/>
                  <a:ext cx="684225" cy="584775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4734B05-75C8-4DE7-8177-D583989240B5}"/>
                </a:ext>
              </a:extLst>
            </p:cNvPr>
            <p:cNvGrpSpPr/>
            <p:nvPr/>
          </p:nvGrpSpPr>
          <p:grpSpPr>
            <a:xfrm rot="10800000">
              <a:off x="8697440" y="577240"/>
              <a:ext cx="1057906" cy="2912846"/>
              <a:chOff x="-2101602" y="4235099"/>
              <a:chExt cx="4049870" cy="1115095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C81C7C9-4623-4EBC-80EB-32DB00F812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F475978-DB9F-4F40-B2C5-5CEC65FBCD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D6A8595-263B-449B-B9ED-07C29F16AAF4}"/>
              </a:ext>
            </a:extLst>
          </p:cNvPr>
          <p:cNvGrpSpPr/>
          <p:nvPr/>
        </p:nvGrpSpPr>
        <p:grpSpPr>
          <a:xfrm>
            <a:off x="3334224" y="3019939"/>
            <a:ext cx="1921091" cy="3788456"/>
            <a:chOff x="8005557" y="-419356"/>
            <a:chExt cx="2200978" cy="4340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355DB9A-1D11-45AA-BFE8-7F8EC9F127BD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355DB9A-1D11-45AA-BFE8-7F8EC9F1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13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C5CBE19-0979-4A59-884E-98360CB554DB}"/>
                    </a:ext>
                  </a:extLst>
                </p:cNvPr>
                <p:cNvSpPr txBox="1"/>
                <p:nvPr/>
              </p:nvSpPr>
              <p:spPr>
                <a:xfrm>
                  <a:off x="8005557" y="-239097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C5CBE19-0979-4A59-884E-98360CB55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557" y="-239097"/>
                  <a:ext cx="684225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AC8EB0-32E1-4320-8FAF-D13D328805A8}"/>
                </a:ext>
              </a:extLst>
            </p:cNvPr>
            <p:cNvGrpSpPr/>
            <p:nvPr/>
          </p:nvGrpSpPr>
          <p:grpSpPr>
            <a:xfrm rot="10800000">
              <a:off x="8697440" y="-419356"/>
              <a:ext cx="1057906" cy="3909443"/>
              <a:chOff x="-2101602" y="4235095"/>
              <a:chExt cx="4049870" cy="1496612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63BA8A9-5E71-424C-8B51-53D14DB7705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5"/>
                <a:ext cx="0" cy="1496612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D488C11-56CA-4EA6-B1CC-9B8A8110D4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D6AF1D83-61B1-43FE-A57A-7AF5548552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9720" y="505206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44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sz="44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D6AF1D83-61B1-43FE-A57A-7AF5548552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925618"/>
                  </p:ext>
                </p:extLst>
              </p:nvPr>
            </p:nvGraphicFramePr>
            <p:xfrm>
              <a:off x="249720" y="505206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1976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EFB954-CCE1-4F46-93A6-25497A1D7820}"/>
                  </a:ext>
                </a:extLst>
              </p:cNvPr>
              <p:cNvSpPr txBox="1"/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EFB954-CCE1-4F46-93A6-25497A1D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6171E6-1D5B-42B2-A4C7-0E823B10A36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23840" y="1455480"/>
              <a:ext cx="3926160" cy="513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6171E6-1D5B-42B2-A4C7-0E823B10A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4480" y="1446120"/>
                <a:ext cx="3944880" cy="5151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21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9"/>
    </mc:Choice>
    <mc:Fallback xmlns="">
      <p:transition spd="slow" advTm="13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F16E6-7444-4698-965E-4234E5B562E9}"/>
              </a:ext>
            </a:extLst>
          </p:cNvPr>
          <p:cNvCxnSpPr>
            <a:cxnSpLocks/>
          </p:cNvCxnSpPr>
          <p:nvPr/>
        </p:nvCxnSpPr>
        <p:spPr>
          <a:xfrm>
            <a:off x="300956" y="6381649"/>
            <a:ext cx="43091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CFA8645-C505-4FB9-82EB-F5E55B7A2FAE}"/>
              </a:ext>
            </a:extLst>
          </p:cNvPr>
          <p:cNvSpPr/>
          <p:nvPr/>
        </p:nvSpPr>
        <p:spPr>
          <a:xfrm>
            <a:off x="-628583" y="5470024"/>
            <a:ext cx="1828523" cy="18290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6E70D0-68D0-4808-8C63-C511D9B70F40}"/>
              </a:ext>
            </a:extLst>
          </p:cNvPr>
          <p:cNvSpPr/>
          <p:nvPr/>
        </p:nvSpPr>
        <p:spPr>
          <a:xfrm>
            <a:off x="-1531415" y="4560649"/>
            <a:ext cx="3646026" cy="36471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363F25-8B25-4E07-8B94-2B87DA0A04B8}"/>
              </a:ext>
            </a:extLst>
          </p:cNvPr>
          <p:cNvCxnSpPr>
            <a:cxnSpLocks/>
          </p:cNvCxnSpPr>
          <p:nvPr/>
        </p:nvCxnSpPr>
        <p:spPr>
          <a:xfrm flipH="1">
            <a:off x="285680" y="2737086"/>
            <a:ext cx="2399955" cy="36471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72D25F-49AC-41BD-ADA9-4B8591313A54}"/>
              </a:ext>
            </a:extLst>
          </p:cNvPr>
          <p:cNvCxnSpPr>
            <a:cxnSpLocks/>
          </p:cNvCxnSpPr>
          <p:nvPr/>
        </p:nvCxnSpPr>
        <p:spPr>
          <a:xfrm>
            <a:off x="-1482768" y="2516777"/>
            <a:ext cx="1768445" cy="38470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B3643-025D-44B9-93E2-7C2CBDCD937E}"/>
              </a:ext>
            </a:extLst>
          </p:cNvPr>
          <p:cNvCxnSpPr>
            <a:cxnSpLocks/>
          </p:cNvCxnSpPr>
          <p:nvPr/>
        </p:nvCxnSpPr>
        <p:spPr>
          <a:xfrm>
            <a:off x="-1756620" y="6066371"/>
            <a:ext cx="2048924" cy="315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3E86CB-63AF-408C-BE3E-196E415F77FF}"/>
              </a:ext>
            </a:extLst>
          </p:cNvPr>
          <p:cNvCxnSpPr>
            <a:cxnSpLocks/>
          </p:cNvCxnSpPr>
          <p:nvPr/>
        </p:nvCxnSpPr>
        <p:spPr>
          <a:xfrm rot="11325823" flipH="1">
            <a:off x="-975657" y="6294420"/>
            <a:ext cx="1150173" cy="17478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F5B24-A1B0-4926-B429-4BC836E459B1}"/>
              </a:ext>
            </a:extLst>
          </p:cNvPr>
          <p:cNvCxnSpPr>
            <a:cxnSpLocks/>
          </p:cNvCxnSpPr>
          <p:nvPr/>
        </p:nvCxnSpPr>
        <p:spPr>
          <a:xfrm rot="11325823">
            <a:off x="151385" y="6466541"/>
            <a:ext cx="853774" cy="18573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A5516-965D-4445-9E9E-3AE4663F242A}"/>
              </a:ext>
            </a:extLst>
          </p:cNvPr>
          <p:cNvCxnSpPr>
            <a:cxnSpLocks/>
          </p:cNvCxnSpPr>
          <p:nvPr/>
        </p:nvCxnSpPr>
        <p:spPr>
          <a:xfrm flipH="1" flipV="1">
            <a:off x="294016" y="6393766"/>
            <a:ext cx="4054258" cy="12791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442B0-38DE-428A-8D75-077AE465BF0E}"/>
              </a:ext>
            </a:extLst>
          </p:cNvPr>
          <p:cNvGrpSpPr/>
          <p:nvPr/>
        </p:nvGrpSpPr>
        <p:grpSpPr>
          <a:xfrm rot="1441367">
            <a:off x="1112097" y="3802983"/>
            <a:ext cx="3705351" cy="3611509"/>
            <a:chOff x="-902906" y="4475587"/>
            <a:chExt cx="3705351" cy="36115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5F1FE26-DDDE-453C-AB9B-697A118A1035}"/>
                </a:ext>
              </a:extLst>
            </p:cNvPr>
            <p:cNvSpPr/>
            <p:nvPr/>
          </p:nvSpPr>
          <p:spPr>
            <a:xfrm rot="21067904">
              <a:off x="-902906" y="4475587"/>
              <a:ext cx="3611509" cy="3611509"/>
            </a:xfrm>
            <a:prstGeom prst="arc">
              <a:avLst>
                <a:gd name="adj1" fmla="val 18877334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CCB933-B362-4553-8EC4-4384E10CEE69}"/>
                </a:ext>
              </a:extLst>
            </p:cNvPr>
            <p:cNvGrpSpPr/>
            <p:nvPr/>
          </p:nvGrpSpPr>
          <p:grpSpPr>
            <a:xfrm>
              <a:off x="1892753" y="4643013"/>
              <a:ext cx="909692" cy="584775"/>
              <a:chOff x="1892753" y="4643013"/>
              <a:chExt cx="909692" cy="584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/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8A1FE72-7DAA-42CF-9B37-82CC88952BC6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892753" y="4754437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03DF6FB-1A9C-49E9-B757-424F709E9217}"/>
              </a:ext>
            </a:extLst>
          </p:cNvPr>
          <p:cNvSpPr/>
          <p:nvPr/>
        </p:nvSpPr>
        <p:spPr>
          <a:xfrm flipV="1">
            <a:off x="-2442825" y="3651554"/>
            <a:ext cx="5500812" cy="55024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F5CE45-DA0E-41E3-9CF4-78006EE25563}"/>
              </a:ext>
            </a:extLst>
          </p:cNvPr>
          <p:cNvSpPr/>
          <p:nvPr/>
        </p:nvSpPr>
        <p:spPr>
          <a:xfrm>
            <a:off x="-3575838" y="2518200"/>
            <a:ext cx="7557168" cy="755944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B3E4A9-AAF5-4AAB-AB4E-4BEA5B6CBDF1}"/>
              </a:ext>
            </a:extLst>
          </p:cNvPr>
          <p:cNvGrpSpPr/>
          <p:nvPr/>
        </p:nvGrpSpPr>
        <p:grpSpPr>
          <a:xfrm>
            <a:off x="652525" y="5076376"/>
            <a:ext cx="1857030" cy="1770156"/>
            <a:chOff x="8078951" y="1892994"/>
            <a:chExt cx="2127584" cy="2028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4D943E8-A131-4FB5-A699-8495EE59E6A8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4D943E8-A131-4FB5-A699-8495EE59E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DE4C91A-29DC-4E9D-97AB-8C9B9AAC033C}"/>
                    </a:ext>
                  </a:extLst>
                </p:cNvPr>
                <p:cNvSpPr txBox="1"/>
                <p:nvPr/>
              </p:nvSpPr>
              <p:spPr>
                <a:xfrm>
                  <a:off x="8078951" y="1892994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DE4C91A-29DC-4E9D-97AB-8C9B9AAC0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951" y="1892994"/>
                  <a:ext cx="68422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29C24D4-A022-44B0-9909-38F4358D1D9E}"/>
                </a:ext>
              </a:extLst>
            </p:cNvPr>
            <p:cNvGrpSpPr/>
            <p:nvPr/>
          </p:nvGrpSpPr>
          <p:grpSpPr>
            <a:xfrm rot="10800000">
              <a:off x="8697440" y="2389040"/>
              <a:ext cx="1057906" cy="1101045"/>
              <a:chOff x="-2101602" y="4235103"/>
              <a:chExt cx="4049870" cy="421501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2B81F053-1D08-443A-8C84-A7CC45825E3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732836" y="4235103"/>
                <a:ext cx="26096" cy="42150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2A8D72F-9A32-439F-B8FF-C77D900FBD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8F84D1-36C6-4C05-9CD5-9E918EAC1958}"/>
              </a:ext>
            </a:extLst>
          </p:cNvPr>
          <p:cNvGrpSpPr/>
          <p:nvPr/>
        </p:nvGrpSpPr>
        <p:grpSpPr>
          <a:xfrm>
            <a:off x="1566043" y="4648018"/>
            <a:ext cx="1836300" cy="2185777"/>
            <a:chOff x="8102702" y="1416820"/>
            <a:chExt cx="2103833" cy="2504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/>
                <p:nvPr/>
              </p:nvSpPr>
              <p:spPr>
                <a:xfrm>
                  <a:off x="8102702" y="1416820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702" y="1416820"/>
                  <a:ext cx="684225" cy="584775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B1212F-E575-41B4-9F1C-3E97C28B2C7E}"/>
                </a:ext>
              </a:extLst>
            </p:cNvPr>
            <p:cNvGrpSpPr/>
            <p:nvPr/>
          </p:nvGrpSpPr>
          <p:grpSpPr>
            <a:xfrm rot="10800000">
              <a:off x="8697440" y="1549669"/>
              <a:ext cx="1057906" cy="1940417"/>
              <a:chOff x="-2101602" y="4235099"/>
              <a:chExt cx="4049870" cy="7428300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A5E21A1-0F08-4162-B525-321ED97AE6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5CD6185-BA7E-470A-8DCC-05FB74E9C4F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319B273-9F85-41F9-BC54-A8CB862D6482}"/>
              </a:ext>
            </a:extLst>
          </p:cNvPr>
          <p:cNvGrpSpPr/>
          <p:nvPr/>
        </p:nvGrpSpPr>
        <p:grpSpPr>
          <a:xfrm>
            <a:off x="2455527" y="3889803"/>
            <a:ext cx="1898979" cy="2918592"/>
            <a:chOff x="8030891" y="577240"/>
            <a:chExt cx="2175644" cy="3343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926C8C-23F2-4B11-AD11-68EF40D0AAC4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926C8C-23F2-4B11-AD11-68EF40D0A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11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DB1B1E0-574D-406E-9B6F-6BB47BEB3F6E}"/>
                    </a:ext>
                  </a:extLst>
                </p:cNvPr>
                <p:cNvSpPr txBox="1"/>
                <p:nvPr/>
              </p:nvSpPr>
              <p:spPr>
                <a:xfrm>
                  <a:off x="8030891" y="690988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DB1B1E0-574D-406E-9B6F-6BB47BEB3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891" y="690988"/>
                  <a:ext cx="684225" cy="584775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4734B05-75C8-4DE7-8177-D583989240B5}"/>
                </a:ext>
              </a:extLst>
            </p:cNvPr>
            <p:cNvGrpSpPr/>
            <p:nvPr/>
          </p:nvGrpSpPr>
          <p:grpSpPr>
            <a:xfrm rot="10800000">
              <a:off x="8697440" y="577240"/>
              <a:ext cx="1057906" cy="2912846"/>
              <a:chOff x="-2101602" y="4235099"/>
              <a:chExt cx="4049870" cy="1115095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C81C7C9-4623-4EBC-80EB-32DB00F812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F475978-DB9F-4F40-B2C5-5CEC65FBCD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D6A8595-263B-449B-B9ED-07C29F16AAF4}"/>
              </a:ext>
            </a:extLst>
          </p:cNvPr>
          <p:cNvGrpSpPr/>
          <p:nvPr/>
        </p:nvGrpSpPr>
        <p:grpSpPr>
          <a:xfrm>
            <a:off x="3334224" y="3019939"/>
            <a:ext cx="1921091" cy="3788456"/>
            <a:chOff x="8005557" y="-419356"/>
            <a:chExt cx="2200978" cy="4340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355DB9A-1D11-45AA-BFE8-7F8EC9F127BD}"/>
                    </a:ext>
                  </a:extLst>
                </p:cNvPr>
                <p:cNvSpPr txBox="1"/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355DB9A-1D11-45AA-BFE8-7F8EC9F1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60" y="3336273"/>
                  <a:ext cx="654475" cy="584775"/>
                </a:xfrm>
                <a:prstGeom prst="rect">
                  <a:avLst/>
                </a:prstGeom>
                <a:blipFill>
                  <a:blip r:embed="rId13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C5CBE19-0979-4A59-884E-98360CB554DB}"/>
                    </a:ext>
                  </a:extLst>
                </p:cNvPr>
                <p:cNvSpPr txBox="1"/>
                <p:nvPr/>
              </p:nvSpPr>
              <p:spPr>
                <a:xfrm>
                  <a:off x="8005557" y="-239097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C5CBE19-0979-4A59-884E-98360CB55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557" y="-239097"/>
                  <a:ext cx="684225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AC8EB0-32E1-4320-8FAF-D13D328805A8}"/>
                </a:ext>
              </a:extLst>
            </p:cNvPr>
            <p:cNvGrpSpPr/>
            <p:nvPr/>
          </p:nvGrpSpPr>
          <p:grpSpPr>
            <a:xfrm rot="10800000">
              <a:off x="8697440" y="-419356"/>
              <a:ext cx="1057906" cy="3909443"/>
              <a:chOff x="-2101602" y="4235095"/>
              <a:chExt cx="4049870" cy="1496612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F63BA8A9-5E71-424C-8B51-53D14DB7705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5"/>
                <a:ext cx="0" cy="1496612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D488C11-56CA-4EA6-B1CC-9B8A8110D4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D6AF1D83-61B1-43FE-A57A-7AF5548552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9720" y="505206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44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sz="44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D6AF1D83-61B1-43FE-A57A-7AF5548552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925618"/>
                  </p:ext>
                </p:extLst>
              </p:nvPr>
            </p:nvGraphicFramePr>
            <p:xfrm>
              <a:off x="249720" y="505206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1976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202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EFB954-CCE1-4F46-93A6-25497A1D7820}"/>
                  </a:ext>
                </a:extLst>
              </p:cNvPr>
              <p:cNvSpPr txBox="1"/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EFB954-CCE1-4F46-93A6-25497A1D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2983D4-4F47-40B7-8003-47EC0551577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08560" y="272160"/>
              <a:ext cx="5642280" cy="6288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2983D4-4F47-40B7-8003-47EC055157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9200" y="262800"/>
                <a:ext cx="5661000" cy="6307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60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57"/>
    </mc:Choice>
    <mc:Fallback xmlns="">
      <p:transition spd="slow" advTm="62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F16E6-7444-4698-965E-4234E5B562E9}"/>
              </a:ext>
            </a:extLst>
          </p:cNvPr>
          <p:cNvCxnSpPr>
            <a:cxnSpLocks/>
          </p:cNvCxnSpPr>
          <p:nvPr/>
        </p:nvCxnSpPr>
        <p:spPr>
          <a:xfrm>
            <a:off x="300956" y="6381649"/>
            <a:ext cx="43091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CFA8645-C505-4FB9-82EB-F5E55B7A2FAE}"/>
              </a:ext>
            </a:extLst>
          </p:cNvPr>
          <p:cNvSpPr/>
          <p:nvPr/>
        </p:nvSpPr>
        <p:spPr>
          <a:xfrm>
            <a:off x="-628583" y="5470024"/>
            <a:ext cx="1828523" cy="18290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6E70D0-68D0-4808-8C63-C511D9B70F40}"/>
              </a:ext>
            </a:extLst>
          </p:cNvPr>
          <p:cNvSpPr/>
          <p:nvPr/>
        </p:nvSpPr>
        <p:spPr>
          <a:xfrm>
            <a:off x="-1531415" y="4560649"/>
            <a:ext cx="3646026" cy="36471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363F25-8B25-4E07-8B94-2B87DA0A04B8}"/>
              </a:ext>
            </a:extLst>
          </p:cNvPr>
          <p:cNvCxnSpPr>
            <a:cxnSpLocks/>
          </p:cNvCxnSpPr>
          <p:nvPr/>
        </p:nvCxnSpPr>
        <p:spPr>
          <a:xfrm flipH="1">
            <a:off x="285680" y="2737086"/>
            <a:ext cx="2399955" cy="36471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72D25F-49AC-41BD-ADA9-4B8591313A54}"/>
              </a:ext>
            </a:extLst>
          </p:cNvPr>
          <p:cNvCxnSpPr>
            <a:cxnSpLocks/>
          </p:cNvCxnSpPr>
          <p:nvPr/>
        </p:nvCxnSpPr>
        <p:spPr>
          <a:xfrm>
            <a:off x="-1482768" y="2516777"/>
            <a:ext cx="1768445" cy="38470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B3643-025D-44B9-93E2-7C2CBDCD937E}"/>
              </a:ext>
            </a:extLst>
          </p:cNvPr>
          <p:cNvCxnSpPr>
            <a:cxnSpLocks/>
          </p:cNvCxnSpPr>
          <p:nvPr/>
        </p:nvCxnSpPr>
        <p:spPr>
          <a:xfrm>
            <a:off x="-1756620" y="6066371"/>
            <a:ext cx="2048924" cy="315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3E86CB-63AF-408C-BE3E-196E415F77FF}"/>
              </a:ext>
            </a:extLst>
          </p:cNvPr>
          <p:cNvCxnSpPr>
            <a:cxnSpLocks/>
          </p:cNvCxnSpPr>
          <p:nvPr/>
        </p:nvCxnSpPr>
        <p:spPr>
          <a:xfrm rot="11325823" flipH="1">
            <a:off x="-975657" y="6294420"/>
            <a:ext cx="1150173" cy="17478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F5B24-A1B0-4926-B429-4BC836E459B1}"/>
              </a:ext>
            </a:extLst>
          </p:cNvPr>
          <p:cNvCxnSpPr>
            <a:cxnSpLocks/>
          </p:cNvCxnSpPr>
          <p:nvPr/>
        </p:nvCxnSpPr>
        <p:spPr>
          <a:xfrm rot="11325823">
            <a:off x="151385" y="6466541"/>
            <a:ext cx="853774" cy="18573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A5516-965D-4445-9E9E-3AE4663F242A}"/>
              </a:ext>
            </a:extLst>
          </p:cNvPr>
          <p:cNvCxnSpPr>
            <a:cxnSpLocks/>
          </p:cNvCxnSpPr>
          <p:nvPr/>
        </p:nvCxnSpPr>
        <p:spPr>
          <a:xfrm flipH="1" flipV="1">
            <a:off x="294016" y="6393766"/>
            <a:ext cx="4054258" cy="12791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442B0-38DE-428A-8D75-077AE465BF0E}"/>
              </a:ext>
            </a:extLst>
          </p:cNvPr>
          <p:cNvGrpSpPr/>
          <p:nvPr/>
        </p:nvGrpSpPr>
        <p:grpSpPr>
          <a:xfrm rot="1441367">
            <a:off x="1112097" y="3802983"/>
            <a:ext cx="3705351" cy="3611509"/>
            <a:chOff x="-902906" y="4475587"/>
            <a:chExt cx="3705351" cy="36115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5F1FE26-DDDE-453C-AB9B-697A118A1035}"/>
                </a:ext>
              </a:extLst>
            </p:cNvPr>
            <p:cNvSpPr/>
            <p:nvPr/>
          </p:nvSpPr>
          <p:spPr>
            <a:xfrm rot="21067904">
              <a:off x="-902906" y="4475587"/>
              <a:ext cx="3611509" cy="3611509"/>
            </a:xfrm>
            <a:prstGeom prst="arc">
              <a:avLst>
                <a:gd name="adj1" fmla="val 18877334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CCB933-B362-4553-8EC4-4384E10CEE69}"/>
                </a:ext>
              </a:extLst>
            </p:cNvPr>
            <p:cNvGrpSpPr/>
            <p:nvPr/>
          </p:nvGrpSpPr>
          <p:grpSpPr>
            <a:xfrm>
              <a:off x="1892753" y="4643013"/>
              <a:ext cx="909692" cy="584775"/>
              <a:chOff x="1892753" y="4643013"/>
              <a:chExt cx="909692" cy="584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/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8A1FE72-7DAA-42CF-9B37-82CC88952BC6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892753" y="4754437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03DF6FB-1A9C-49E9-B757-424F709E9217}"/>
              </a:ext>
            </a:extLst>
          </p:cNvPr>
          <p:cNvSpPr/>
          <p:nvPr/>
        </p:nvSpPr>
        <p:spPr>
          <a:xfrm flipV="1">
            <a:off x="-2442825" y="3651554"/>
            <a:ext cx="5500812" cy="55024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F5CE45-DA0E-41E3-9CF4-78006EE25563}"/>
              </a:ext>
            </a:extLst>
          </p:cNvPr>
          <p:cNvSpPr/>
          <p:nvPr/>
        </p:nvSpPr>
        <p:spPr>
          <a:xfrm>
            <a:off x="-3575838" y="2518200"/>
            <a:ext cx="7557168" cy="755944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C159E3F9-00C9-46AF-95EE-D778EE193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060865"/>
                  </p:ext>
                </p:extLst>
              </p:nvPr>
            </p:nvGraphicFramePr>
            <p:xfrm>
              <a:off x="249720" y="365930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C159E3F9-00C9-46AF-95EE-D778EE193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2060865"/>
                  </p:ext>
                </p:extLst>
              </p:nvPr>
            </p:nvGraphicFramePr>
            <p:xfrm>
              <a:off x="249720" y="365930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1976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C4CA322-2E9A-47A2-9933-97C1FDA308E3}"/>
              </a:ext>
            </a:extLst>
          </p:cNvPr>
          <p:cNvGrpSpPr/>
          <p:nvPr/>
        </p:nvGrpSpPr>
        <p:grpSpPr>
          <a:xfrm>
            <a:off x="1192364" y="3889803"/>
            <a:ext cx="2768327" cy="3020697"/>
            <a:chOff x="1192364" y="3889803"/>
            <a:chExt cx="2768327" cy="302069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38F84D1-36C6-4C05-9CD5-9E918EAC1958}"/>
                </a:ext>
              </a:extLst>
            </p:cNvPr>
            <p:cNvGrpSpPr/>
            <p:nvPr/>
          </p:nvGrpSpPr>
          <p:grpSpPr>
            <a:xfrm>
              <a:off x="2085152" y="4763973"/>
              <a:ext cx="988988" cy="2146527"/>
              <a:chOff x="8697440" y="1549669"/>
              <a:chExt cx="1133075" cy="2459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BD1C646D-086B-4423-A2A2-19757C8AAAB9}"/>
                      </a:ext>
                    </a:extLst>
                  </p:cNvPr>
                  <p:cNvSpPr txBox="1"/>
                  <p:nvPr/>
                </p:nvSpPr>
                <p:spPr>
                  <a:xfrm>
                    <a:off x="9176040" y="3424152"/>
                    <a:ext cx="65447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BD1C646D-086B-4423-A2A2-19757C8AAA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040" y="3424152"/>
                    <a:ext cx="65447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A5A0CEC-7EBF-44AD-B8E4-67EC5AB3532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55" y="1646106"/>
                    <a:ext cx="68422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A5A0CEC-7EBF-44AD-B8E4-67EC5AB353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4155" y="1646106"/>
                    <a:ext cx="68422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4B1212F-E575-41B4-9F1C-3E97C28B2C7E}"/>
                  </a:ext>
                </a:extLst>
              </p:cNvPr>
              <p:cNvGrpSpPr/>
              <p:nvPr/>
            </p:nvGrpSpPr>
            <p:grpSpPr>
              <a:xfrm rot="10800000">
                <a:off x="8697440" y="1549669"/>
                <a:ext cx="1057906" cy="1940417"/>
                <a:chOff x="-2101602" y="4235099"/>
                <a:chExt cx="4049870" cy="742830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DA5E21A1-0F08-4162-B525-321ED97AE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732836" y="4235099"/>
                  <a:ext cx="0" cy="742830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45CD6185-BA7E-470A-8DCC-05FB74E9C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-2101602" y="4511285"/>
                  <a:ext cx="4049870" cy="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25BB6A9-38DF-4DC3-AA97-E61CDD69A9CA}"/>
                </a:ext>
              </a:extLst>
            </p:cNvPr>
            <p:cNvGrpSpPr/>
            <p:nvPr/>
          </p:nvGrpSpPr>
          <p:grpSpPr>
            <a:xfrm rot="10800000">
              <a:off x="3037313" y="3889803"/>
              <a:ext cx="923378" cy="2542435"/>
              <a:chOff x="-2101602" y="4235099"/>
              <a:chExt cx="4049870" cy="11150950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E2C198-14C6-45B1-ADD4-53BADE462E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94E8BE2-26A3-414F-B853-93352EDAFE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EB8616F-3547-4D39-AC2A-C99A254DCFA5}"/>
                </a:ext>
              </a:extLst>
            </p:cNvPr>
            <p:cNvGrpSpPr/>
            <p:nvPr/>
          </p:nvGrpSpPr>
          <p:grpSpPr>
            <a:xfrm rot="10800000">
              <a:off x="1192364" y="5509342"/>
              <a:ext cx="923377" cy="961031"/>
              <a:chOff x="-2101602" y="4235103"/>
              <a:chExt cx="4049870" cy="4215017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ACB8531-9F9C-4E43-A8B8-84BB165D80E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732836" y="4235103"/>
                <a:ext cx="26096" cy="42150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0B3318A-9B2A-4AE6-8EF2-3C945C35FCF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A54D96-F7A9-42CB-8CDD-DD37B69A2AB6}"/>
              </a:ext>
            </a:extLst>
          </p:cNvPr>
          <p:cNvGrpSpPr/>
          <p:nvPr/>
        </p:nvGrpSpPr>
        <p:grpSpPr>
          <a:xfrm>
            <a:off x="889874" y="3180358"/>
            <a:ext cx="2609127" cy="3300651"/>
            <a:chOff x="889874" y="3180358"/>
            <a:chExt cx="2609127" cy="330065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0C273CD-B621-4440-B41E-01B489B91D10}"/>
                </a:ext>
              </a:extLst>
            </p:cNvPr>
            <p:cNvGrpSpPr/>
            <p:nvPr/>
          </p:nvGrpSpPr>
          <p:grpSpPr>
            <a:xfrm rot="20411350">
              <a:off x="1844782" y="4048379"/>
              <a:ext cx="1074363" cy="2432630"/>
              <a:chOff x="8697440" y="1261149"/>
              <a:chExt cx="1230889" cy="27870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5F3B184-F412-44B0-B4CE-A1C49EAD24E1}"/>
                      </a:ext>
                    </a:extLst>
                  </p:cNvPr>
                  <p:cNvSpPr txBox="1"/>
                  <p:nvPr/>
                </p:nvSpPr>
                <p:spPr>
                  <a:xfrm rot="1188650">
                    <a:off x="9178504" y="3378218"/>
                    <a:ext cx="749825" cy="6699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5F3B184-F412-44B0-B4CE-A1C49EAD24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88650">
                    <a:off x="9178504" y="3378218"/>
                    <a:ext cx="749825" cy="6699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822095E-506F-4C7C-A37A-D5560A343D8D}"/>
                      </a:ext>
                    </a:extLst>
                  </p:cNvPr>
                  <p:cNvSpPr txBox="1"/>
                  <p:nvPr/>
                </p:nvSpPr>
                <p:spPr>
                  <a:xfrm rot="1188650">
                    <a:off x="8838122" y="1261149"/>
                    <a:ext cx="783911" cy="6699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822095E-506F-4C7C-A37A-D5560A343D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88650">
                    <a:off x="8838122" y="1261149"/>
                    <a:ext cx="783911" cy="6699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44D77AA-FE84-467E-B158-4D0D8D379CD4}"/>
                  </a:ext>
                </a:extLst>
              </p:cNvPr>
              <p:cNvGrpSpPr/>
              <p:nvPr/>
            </p:nvGrpSpPr>
            <p:grpSpPr>
              <a:xfrm rot="10800000">
                <a:off x="8697440" y="1549669"/>
                <a:ext cx="1057906" cy="1940417"/>
                <a:chOff x="-2101602" y="4235099"/>
                <a:chExt cx="4049870" cy="7428300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29D6B111-3DCE-4119-BF68-00567481D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732836" y="4235099"/>
                  <a:ext cx="0" cy="7428300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F7C864-24C2-43B1-B319-656B98693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-2101602" y="4511285"/>
                  <a:ext cx="4049870" cy="0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1848367-A568-4636-8979-70BFB62269E9}"/>
                </a:ext>
              </a:extLst>
            </p:cNvPr>
            <p:cNvGrpSpPr/>
            <p:nvPr/>
          </p:nvGrpSpPr>
          <p:grpSpPr>
            <a:xfrm rot="9702844">
              <a:off x="2575623" y="3180358"/>
              <a:ext cx="923378" cy="2542435"/>
              <a:chOff x="-2101602" y="4235099"/>
              <a:chExt cx="4049870" cy="1115095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45BEAF7-B8B1-4F0B-AEAE-9B54DBC973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C9D9F7A-10BF-411E-8EA4-8A1F4C4FD2B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8AE0821-36E4-4199-88C2-010D572CC921}"/>
                </a:ext>
              </a:extLst>
            </p:cNvPr>
            <p:cNvGrpSpPr/>
            <p:nvPr/>
          </p:nvGrpSpPr>
          <p:grpSpPr>
            <a:xfrm rot="9611350">
              <a:off x="889874" y="5345252"/>
              <a:ext cx="1035407" cy="894689"/>
              <a:chOff x="-2101602" y="4358507"/>
              <a:chExt cx="4541226" cy="392404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61BDCFA-E40F-44DE-B136-55233DE068FB}"/>
                  </a:ext>
                </a:extLst>
              </p:cNvPr>
              <p:cNvCxnSpPr>
                <a:cxnSpLocks/>
              </p:cNvCxnSpPr>
              <p:nvPr/>
            </p:nvCxnSpPr>
            <p:spPr>
              <a:xfrm rot="11988650" flipH="1" flipV="1">
                <a:off x="1026042" y="4358507"/>
                <a:ext cx="1413582" cy="3924045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D71F3A8-0258-4B7F-8D2E-7CD7B205D7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95F7C5-4ED1-4EB4-B03F-1D2C3378D5D0}"/>
              </a:ext>
            </a:extLst>
          </p:cNvPr>
          <p:cNvGrpSpPr/>
          <p:nvPr/>
        </p:nvGrpSpPr>
        <p:grpSpPr>
          <a:xfrm>
            <a:off x="6339663" y="2079058"/>
            <a:ext cx="4193619" cy="3618604"/>
            <a:chOff x="6339663" y="2079058"/>
            <a:chExt cx="4193619" cy="361860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BE56AE0-76BB-4AC0-8978-9AED7D1D12CB}"/>
                </a:ext>
              </a:extLst>
            </p:cNvPr>
            <p:cNvGrpSpPr/>
            <p:nvPr/>
          </p:nvGrpSpPr>
          <p:grpSpPr>
            <a:xfrm rot="10800000">
              <a:off x="7959746" y="3356211"/>
              <a:ext cx="1267021" cy="2323975"/>
              <a:chOff x="-2101602" y="4235099"/>
              <a:chExt cx="4049870" cy="742830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D0AAFAA-B9A8-4839-ABBB-CD846A004D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8759D1B5-213A-4796-820F-AC2698B81A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EAE1225-45F8-4A31-B630-A6F8335CF8F9}"/>
                </a:ext>
              </a:extLst>
            </p:cNvPr>
            <p:cNvGrpSpPr/>
            <p:nvPr/>
          </p:nvGrpSpPr>
          <p:grpSpPr>
            <a:xfrm rot="10800000">
              <a:off x="9266261" y="2156711"/>
              <a:ext cx="1267021" cy="3488624"/>
              <a:chOff x="-2101602" y="4235099"/>
              <a:chExt cx="4049870" cy="11150950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DA566E76-A6D8-4EFA-B0E0-1A1853864DC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9C5E571-7FF2-40D4-B82B-6CD1EAF7CAE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85ABB4E-0F0A-463D-8EFC-3283D48D62F6}"/>
                </a:ext>
              </a:extLst>
            </p:cNvPr>
            <p:cNvGrpSpPr/>
            <p:nvPr/>
          </p:nvGrpSpPr>
          <p:grpSpPr>
            <a:xfrm rot="10800000">
              <a:off x="6734699" y="4378975"/>
              <a:ext cx="1267019" cy="1318687"/>
              <a:chOff x="-2101602" y="4235103"/>
              <a:chExt cx="4049870" cy="4215017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05E6E9E-2D77-4E83-A6E2-2CC29ED437C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732836" y="4235103"/>
                <a:ext cx="26096" cy="42150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2345C388-10BE-46D1-9068-E96B9EC0E61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156F3DB-765B-4F49-B16B-564E55DD21BF}"/>
                </a:ext>
              </a:extLst>
            </p:cNvPr>
            <p:cNvGrpSpPr/>
            <p:nvPr/>
          </p:nvGrpSpPr>
          <p:grpSpPr>
            <a:xfrm rot="9611350">
              <a:off x="7581450" y="3222189"/>
              <a:ext cx="1267019" cy="2323977"/>
              <a:chOff x="-2101602" y="4235099"/>
              <a:chExt cx="4049870" cy="7428300"/>
            </a:xfrm>
          </p:grpSpPr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2D067C21-6306-4345-8448-8D52296D2E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5B8EF5-DFE7-4F2C-A626-8E109CCAFB1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164465C-3FD0-4B64-93ED-719E8B30C3EE}"/>
                </a:ext>
              </a:extLst>
            </p:cNvPr>
            <p:cNvGrpSpPr/>
            <p:nvPr/>
          </p:nvGrpSpPr>
          <p:grpSpPr>
            <a:xfrm rot="9702844">
              <a:off x="8732441" y="2079058"/>
              <a:ext cx="1267021" cy="3488624"/>
              <a:chOff x="-2101602" y="4235099"/>
              <a:chExt cx="4049870" cy="1115095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212F017-6E01-49DF-A73F-05B159D1BE4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CF745EA-71E8-4D95-937A-4B15DE96066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D641102-EBD5-4DF9-934D-6BF9CDEC7D04}"/>
                </a:ext>
              </a:extLst>
            </p:cNvPr>
            <p:cNvGrpSpPr/>
            <p:nvPr/>
          </p:nvGrpSpPr>
          <p:grpSpPr>
            <a:xfrm rot="9611350">
              <a:off x="6339663" y="4332670"/>
              <a:ext cx="1420742" cy="1227655"/>
              <a:chOff x="-2101602" y="4358507"/>
              <a:chExt cx="4541226" cy="3924045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1EC6F9FB-CA52-4A21-A66E-DDAA17F6D2B6}"/>
                  </a:ext>
                </a:extLst>
              </p:cNvPr>
              <p:cNvCxnSpPr>
                <a:cxnSpLocks/>
              </p:cNvCxnSpPr>
              <p:nvPr/>
            </p:nvCxnSpPr>
            <p:spPr>
              <a:xfrm rot="11988650" flipH="1" flipV="1">
                <a:off x="1026042" y="4358507"/>
                <a:ext cx="1413582" cy="3924045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787D691-45B3-43D0-B509-EBEBF7981C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2B7B35F-7178-420E-B1A1-A021F9ECBD96}"/>
                  </a:ext>
                </a:extLst>
              </p:cNvPr>
              <p:cNvSpPr txBox="1"/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2B7B35F-7178-420E-B1A1-A021F9EC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58AB4D-B34D-4E6D-A3D3-D1EFABA88C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59200" y="1416960"/>
              <a:ext cx="9380160" cy="510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58AB4D-B34D-4E6D-A3D3-D1EFABA88C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9840" y="1407600"/>
                <a:ext cx="9398880" cy="5123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921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5"/>
    </mc:Choice>
    <mc:Fallback xmlns="">
      <p:transition spd="slow" advTm="35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BF16E6-7444-4698-965E-4234E5B562E9}"/>
              </a:ext>
            </a:extLst>
          </p:cNvPr>
          <p:cNvCxnSpPr>
            <a:cxnSpLocks/>
          </p:cNvCxnSpPr>
          <p:nvPr/>
        </p:nvCxnSpPr>
        <p:spPr>
          <a:xfrm>
            <a:off x="300956" y="6381649"/>
            <a:ext cx="43091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CFA8645-C505-4FB9-82EB-F5E55B7A2FAE}"/>
              </a:ext>
            </a:extLst>
          </p:cNvPr>
          <p:cNvSpPr/>
          <p:nvPr/>
        </p:nvSpPr>
        <p:spPr>
          <a:xfrm>
            <a:off x="-628583" y="5470024"/>
            <a:ext cx="1828523" cy="18290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6E70D0-68D0-4808-8C63-C511D9B70F40}"/>
              </a:ext>
            </a:extLst>
          </p:cNvPr>
          <p:cNvSpPr/>
          <p:nvPr/>
        </p:nvSpPr>
        <p:spPr>
          <a:xfrm>
            <a:off x="-1531415" y="4560649"/>
            <a:ext cx="3646026" cy="36471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363F25-8B25-4E07-8B94-2B87DA0A04B8}"/>
              </a:ext>
            </a:extLst>
          </p:cNvPr>
          <p:cNvCxnSpPr>
            <a:cxnSpLocks/>
          </p:cNvCxnSpPr>
          <p:nvPr/>
        </p:nvCxnSpPr>
        <p:spPr>
          <a:xfrm flipH="1">
            <a:off x="285680" y="2737086"/>
            <a:ext cx="2399955" cy="36471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72D25F-49AC-41BD-ADA9-4B8591313A54}"/>
              </a:ext>
            </a:extLst>
          </p:cNvPr>
          <p:cNvCxnSpPr>
            <a:cxnSpLocks/>
          </p:cNvCxnSpPr>
          <p:nvPr/>
        </p:nvCxnSpPr>
        <p:spPr>
          <a:xfrm>
            <a:off x="-1482768" y="2516777"/>
            <a:ext cx="1768445" cy="38470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B3643-025D-44B9-93E2-7C2CBDCD937E}"/>
              </a:ext>
            </a:extLst>
          </p:cNvPr>
          <p:cNvCxnSpPr>
            <a:cxnSpLocks/>
          </p:cNvCxnSpPr>
          <p:nvPr/>
        </p:nvCxnSpPr>
        <p:spPr>
          <a:xfrm>
            <a:off x="-1756620" y="6066371"/>
            <a:ext cx="2048924" cy="315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3E86CB-63AF-408C-BE3E-196E415F77FF}"/>
              </a:ext>
            </a:extLst>
          </p:cNvPr>
          <p:cNvCxnSpPr>
            <a:cxnSpLocks/>
          </p:cNvCxnSpPr>
          <p:nvPr/>
        </p:nvCxnSpPr>
        <p:spPr>
          <a:xfrm rot="11325823" flipH="1">
            <a:off x="-975657" y="6294420"/>
            <a:ext cx="1150173" cy="17478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F5B24-A1B0-4926-B429-4BC836E459B1}"/>
              </a:ext>
            </a:extLst>
          </p:cNvPr>
          <p:cNvCxnSpPr>
            <a:cxnSpLocks/>
          </p:cNvCxnSpPr>
          <p:nvPr/>
        </p:nvCxnSpPr>
        <p:spPr>
          <a:xfrm rot="11325823">
            <a:off x="151385" y="6466541"/>
            <a:ext cx="853774" cy="18573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A5516-965D-4445-9E9E-3AE4663F242A}"/>
              </a:ext>
            </a:extLst>
          </p:cNvPr>
          <p:cNvCxnSpPr>
            <a:cxnSpLocks/>
          </p:cNvCxnSpPr>
          <p:nvPr/>
        </p:nvCxnSpPr>
        <p:spPr>
          <a:xfrm flipH="1" flipV="1">
            <a:off x="294016" y="6393766"/>
            <a:ext cx="4054258" cy="12791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2442B0-38DE-428A-8D75-077AE465BF0E}"/>
              </a:ext>
            </a:extLst>
          </p:cNvPr>
          <p:cNvGrpSpPr/>
          <p:nvPr/>
        </p:nvGrpSpPr>
        <p:grpSpPr>
          <a:xfrm rot="1441367">
            <a:off x="1112097" y="3802983"/>
            <a:ext cx="3705351" cy="3611509"/>
            <a:chOff x="-902906" y="4475587"/>
            <a:chExt cx="3705351" cy="3611509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5F1FE26-DDDE-453C-AB9B-697A118A1035}"/>
                </a:ext>
              </a:extLst>
            </p:cNvPr>
            <p:cNvSpPr/>
            <p:nvPr/>
          </p:nvSpPr>
          <p:spPr>
            <a:xfrm rot="21067904">
              <a:off x="-902906" y="4475587"/>
              <a:ext cx="3611509" cy="3611509"/>
            </a:xfrm>
            <a:prstGeom prst="arc">
              <a:avLst>
                <a:gd name="adj1" fmla="val 18877334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CCB933-B362-4553-8EC4-4384E10CEE69}"/>
                </a:ext>
              </a:extLst>
            </p:cNvPr>
            <p:cNvGrpSpPr/>
            <p:nvPr/>
          </p:nvGrpSpPr>
          <p:grpSpPr>
            <a:xfrm>
              <a:off x="1892753" y="4643013"/>
              <a:ext cx="909692" cy="584775"/>
              <a:chOff x="1892753" y="4643013"/>
              <a:chExt cx="909692" cy="584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/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AE97837-CFA2-4B03-A6EB-34980BC53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58633">
                    <a:off x="2281918" y="4643013"/>
                    <a:ext cx="5205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8A1FE72-7DAA-42CF-9B37-82CC88952BC6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892753" y="4754437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03DF6FB-1A9C-49E9-B757-424F709E9217}"/>
              </a:ext>
            </a:extLst>
          </p:cNvPr>
          <p:cNvSpPr/>
          <p:nvPr/>
        </p:nvSpPr>
        <p:spPr>
          <a:xfrm flipV="1">
            <a:off x="-2442825" y="3651554"/>
            <a:ext cx="5500812" cy="55024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F5CE45-DA0E-41E3-9CF4-78006EE25563}"/>
              </a:ext>
            </a:extLst>
          </p:cNvPr>
          <p:cNvSpPr/>
          <p:nvPr/>
        </p:nvSpPr>
        <p:spPr>
          <a:xfrm>
            <a:off x="-3575838" y="2518200"/>
            <a:ext cx="7557168" cy="755944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8F84D1-36C6-4C05-9CD5-9E918EAC1958}"/>
              </a:ext>
            </a:extLst>
          </p:cNvPr>
          <p:cNvGrpSpPr/>
          <p:nvPr/>
        </p:nvGrpSpPr>
        <p:grpSpPr>
          <a:xfrm>
            <a:off x="2085152" y="4763973"/>
            <a:ext cx="988988" cy="2146527"/>
            <a:chOff x="8697440" y="1549669"/>
            <a:chExt cx="1133075" cy="2459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/>
                <p:nvPr/>
              </p:nvSpPr>
              <p:spPr>
                <a:xfrm>
                  <a:off x="9176040" y="3424152"/>
                  <a:ext cx="6544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D1C646D-086B-4423-A2A2-19757C8A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040" y="3424152"/>
                  <a:ext cx="654475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/>
                <p:nvPr/>
              </p:nvSpPr>
              <p:spPr>
                <a:xfrm>
                  <a:off x="8854155" y="1646106"/>
                  <a:ext cx="6842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5A0CEC-7EBF-44AD-B8E4-67EC5AB35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55" y="1646106"/>
                  <a:ext cx="68422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B1212F-E575-41B4-9F1C-3E97C28B2C7E}"/>
                </a:ext>
              </a:extLst>
            </p:cNvPr>
            <p:cNvGrpSpPr/>
            <p:nvPr/>
          </p:nvGrpSpPr>
          <p:grpSpPr>
            <a:xfrm rot="10800000">
              <a:off x="8697440" y="1549669"/>
              <a:ext cx="1057906" cy="1940417"/>
              <a:chOff x="-2101602" y="4235099"/>
              <a:chExt cx="4049870" cy="7428300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A5E21A1-0F08-4162-B525-321ED97AE6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5CD6185-BA7E-470A-8DCC-05FB74E9C4F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0C273CD-B621-4440-B41E-01B489B91D10}"/>
              </a:ext>
            </a:extLst>
          </p:cNvPr>
          <p:cNvGrpSpPr/>
          <p:nvPr/>
        </p:nvGrpSpPr>
        <p:grpSpPr>
          <a:xfrm rot="20411350">
            <a:off x="1844782" y="4048379"/>
            <a:ext cx="1074363" cy="2432630"/>
            <a:chOff x="8697440" y="1261149"/>
            <a:chExt cx="1230889" cy="2787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5F3B184-F412-44B0-B4CE-A1C49EAD24E1}"/>
                    </a:ext>
                  </a:extLst>
                </p:cNvPr>
                <p:cNvSpPr txBox="1"/>
                <p:nvPr/>
              </p:nvSpPr>
              <p:spPr>
                <a:xfrm rot="1188650">
                  <a:off x="9178504" y="3378218"/>
                  <a:ext cx="749825" cy="669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5F3B184-F412-44B0-B4CE-A1C49EAD2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8650">
                  <a:off x="9178504" y="3378218"/>
                  <a:ext cx="749825" cy="6699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822095E-506F-4C7C-A37A-D5560A343D8D}"/>
                    </a:ext>
                  </a:extLst>
                </p:cNvPr>
                <p:cNvSpPr txBox="1"/>
                <p:nvPr/>
              </p:nvSpPr>
              <p:spPr>
                <a:xfrm rot="1188650">
                  <a:off x="8838122" y="1261149"/>
                  <a:ext cx="783911" cy="6699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3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822095E-506F-4C7C-A37A-D5560A343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8650">
                  <a:off x="8838122" y="1261149"/>
                  <a:ext cx="783911" cy="6699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4D77AA-FE84-467E-B158-4D0D8D379CD4}"/>
                </a:ext>
              </a:extLst>
            </p:cNvPr>
            <p:cNvGrpSpPr/>
            <p:nvPr/>
          </p:nvGrpSpPr>
          <p:grpSpPr>
            <a:xfrm rot="10800000">
              <a:off x="8697440" y="1549669"/>
              <a:ext cx="1057906" cy="1940417"/>
              <a:chOff x="-2101602" y="4235099"/>
              <a:chExt cx="4049870" cy="7428300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9D6B111-3DCE-4119-BF68-00567481D73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CF7C864-24C2-43B1-B319-656B986938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25BB6A9-38DF-4DC3-AA97-E61CDD69A9CA}"/>
              </a:ext>
            </a:extLst>
          </p:cNvPr>
          <p:cNvGrpSpPr/>
          <p:nvPr/>
        </p:nvGrpSpPr>
        <p:grpSpPr>
          <a:xfrm rot="10800000">
            <a:off x="3037313" y="3889803"/>
            <a:ext cx="923378" cy="2542435"/>
            <a:chOff x="-2101602" y="4235099"/>
            <a:chExt cx="4049870" cy="1115095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AE2C198-14C6-45B1-ADD4-53BADE462EE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32836" y="4235099"/>
              <a:ext cx="0" cy="1115095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94E8BE2-26A3-414F-B853-93352EDAFE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101602" y="4511285"/>
              <a:ext cx="404987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1848367-A568-4636-8979-70BFB62269E9}"/>
              </a:ext>
            </a:extLst>
          </p:cNvPr>
          <p:cNvGrpSpPr/>
          <p:nvPr/>
        </p:nvGrpSpPr>
        <p:grpSpPr>
          <a:xfrm rot="9702844">
            <a:off x="2575623" y="3180358"/>
            <a:ext cx="923378" cy="2542435"/>
            <a:chOff x="-2101602" y="4235099"/>
            <a:chExt cx="4049870" cy="11150950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45BEAF7-B8B1-4F0B-AEAE-9B54DBC973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32836" y="4235099"/>
              <a:ext cx="0" cy="1115095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C9D9F7A-10BF-411E-8EA4-8A1F4C4FD2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101602" y="4511285"/>
              <a:ext cx="404987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C159E3F9-00C9-46AF-95EE-D778EE1937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9720" y="365930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4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acc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4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44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CA" sz="4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C159E3F9-00C9-46AF-95EE-D778EE19376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720" y="365930"/>
              <a:ext cx="7473950" cy="11976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36975">
                      <a:extLst>
                        <a:ext uri="{9D8B030D-6E8A-4147-A177-3AD203B41FA5}">
                          <a16:colId xmlns:a16="http://schemas.microsoft.com/office/drawing/2014/main" val="1708675295"/>
                        </a:ext>
                      </a:extLst>
                    </a:gridCol>
                    <a:gridCol w="3736975">
                      <a:extLst>
                        <a:ext uri="{9D8B030D-6E8A-4147-A177-3AD203B41FA5}">
                          <a16:colId xmlns:a16="http://schemas.microsoft.com/office/drawing/2014/main" val="1403186920"/>
                        </a:ext>
                      </a:extLst>
                    </a:gridCol>
                  </a:tblGrid>
                  <a:tr h="11976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9727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EB8616F-3547-4D39-AC2A-C99A254DCFA5}"/>
              </a:ext>
            </a:extLst>
          </p:cNvPr>
          <p:cNvGrpSpPr/>
          <p:nvPr/>
        </p:nvGrpSpPr>
        <p:grpSpPr>
          <a:xfrm rot="10800000">
            <a:off x="1192364" y="5509342"/>
            <a:ext cx="923377" cy="961031"/>
            <a:chOff x="-2101602" y="4235103"/>
            <a:chExt cx="4049870" cy="4215017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B8531-9F9C-4E43-A8B8-84BB165D80E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732836" y="4235103"/>
              <a:ext cx="26096" cy="42150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B3318A-9B2A-4AE6-8EF2-3C945C35FC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101602" y="4511285"/>
              <a:ext cx="404987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AE0821-36E4-4199-88C2-010D572CC921}"/>
              </a:ext>
            </a:extLst>
          </p:cNvPr>
          <p:cNvGrpSpPr/>
          <p:nvPr/>
        </p:nvGrpSpPr>
        <p:grpSpPr>
          <a:xfrm rot="9611350">
            <a:off x="889874" y="5345252"/>
            <a:ext cx="1035407" cy="894689"/>
            <a:chOff x="-2101602" y="4358507"/>
            <a:chExt cx="4541226" cy="392404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1BDCFA-E40F-44DE-B136-55233DE068FB}"/>
                </a:ext>
              </a:extLst>
            </p:cNvPr>
            <p:cNvCxnSpPr>
              <a:cxnSpLocks/>
            </p:cNvCxnSpPr>
            <p:nvPr/>
          </p:nvCxnSpPr>
          <p:spPr>
            <a:xfrm rot="11988650" flipH="1" flipV="1">
              <a:off x="1026042" y="4358507"/>
              <a:ext cx="1413582" cy="3924045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D71F3A8-0258-4B7F-8D2E-7CD7B205D7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101602" y="4511285"/>
              <a:ext cx="404987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3AF2B5E-60FB-4FC2-885A-E99F84F62A87}"/>
              </a:ext>
            </a:extLst>
          </p:cNvPr>
          <p:cNvGrpSpPr/>
          <p:nvPr/>
        </p:nvGrpSpPr>
        <p:grpSpPr>
          <a:xfrm>
            <a:off x="6339663" y="2079058"/>
            <a:ext cx="4193619" cy="3618604"/>
            <a:chOff x="6570399" y="3038842"/>
            <a:chExt cx="3056221" cy="2637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3DC9BEC-8D0E-406A-9B41-3468709D3291}"/>
                </a:ext>
              </a:extLst>
            </p:cNvPr>
            <p:cNvGrpSpPr/>
            <p:nvPr/>
          </p:nvGrpSpPr>
          <p:grpSpPr>
            <a:xfrm rot="10800000">
              <a:off x="7751081" y="3969604"/>
              <a:ext cx="923378" cy="1693664"/>
              <a:chOff x="-2101602" y="4235099"/>
              <a:chExt cx="4049870" cy="742830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A69DFB5-5303-4811-B205-EA0CE88AC06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C21F36F-DF13-46D9-B6AC-E388B14B57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9564D5E-E890-49ED-96DC-3B9D78D690A2}"/>
                </a:ext>
              </a:extLst>
            </p:cNvPr>
            <p:cNvGrpSpPr/>
            <p:nvPr/>
          </p:nvGrpSpPr>
          <p:grpSpPr>
            <a:xfrm rot="10800000">
              <a:off x="8703242" y="3095434"/>
              <a:ext cx="923378" cy="2542435"/>
              <a:chOff x="-2101602" y="4235099"/>
              <a:chExt cx="4049870" cy="1115095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E9DB039-433B-4D3E-A0E7-C4D0B2A634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F779E25-241E-4ECE-B3EB-1980B1F7F8A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CF2159E-EE45-447B-85F7-B9F7F5672FC0}"/>
                </a:ext>
              </a:extLst>
            </p:cNvPr>
            <p:cNvGrpSpPr/>
            <p:nvPr/>
          </p:nvGrpSpPr>
          <p:grpSpPr>
            <a:xfrm rot="10800000">
              <a:off x="6858293" y="4714973"/>
              <a:ext cx="923377" cy="961031"/>
              <a:chOff x="-2101602" y="4235103"/>
              <a:chExt cx="4049870" cy="4215017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89F6038-A564-4A4A-A74A-740AFE2E37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732836" y="4235103"/>
                <a:ext cx="26096" cy="4215017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93022A9-99F4-4A4E-A407-34E22FDCBFC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2B72703-A5C6-4DB0-A731-E56BC2F3A154}"/>
                </a:ext>
              </a:extLst>
            </p:cNvPr>
            <p:cNvGrpSpPr/>
            <p:nvPr/>
          </p:nvGrpSpPr>
          <p:grpSpPr>
            <a:xfrm rot="9611350">
              <a:off x="7475387" y="3871932"/>
              <a:ext cx="923377" cy="1693665"/>
              <a:chOff x="-2101602" y="4235099"/>
              <a:chExt cx="4049870" cy="7428300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A90125C-E46E-4CFF-B482-7E60F672C1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742830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CD7EC833-2091-4625-9035-03B73E5F69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820963-FCBA-4225-B638-E47FC594C79A}"/>
                </a:ext>
              </a:extLst>
            </p:cNvPr>
            <p:cNvGrpSpPr/>
            <p:nvPr/>
          </p:nvGrpSpPr>
          <p:grpSpPr>
            <a:xfrm rot="9702844">
              <a:off x="8314205" y="3038842"/>
              <a:ext cx="923378" cy="2542435"/>
              <a:chOff x="-2101602" y="4235099"/>
              <a:chExt cx="4049870" cy="1115095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71CEADA-EE0D-49E4-B5A0-0ED420A97AE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32836" y="4235099"/>
                <a:ext cx="0" cy="1115095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AC68CF9-EA68-42C0-9AC1-269A5D9AA77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9D04A13-58DA-4340-8DD7-E294B72F5F4B}"/>
                </a:ext>
              </a:extLst>
            </p:cNvPr>
            <p:cNvGrpSpPr/>
            <p:nvPr/>
          </p:nvGrpSpPr>
          <p:grpSpPr>
            <a:xfrm rot="9611350">
              <a:off x="6570399" y="4681227"/>
              <a:ext cx="1035407" cy="894689"/>
              <a:chOff x="-2101602" y="4358507"/>
              <a:chExt cx="4541226" cy="3924045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C367811-95DD-45F2-86AA-34098CBAB153}"/>
                  </a:ext>
                </a:extLst>
              </p:cNvPr>
              <p:cNvCxnSpPr>
                <a:cxnSpLocks/>
              </p:cNvCxnSpPr>
              <p:nvPr/>
            </p:nvCxnSpPr>
            <p:spPr>
              <a:xfrm rot="11988650" flipH="1" flipV="1">
                <a:off x="1026042" y="4358507"/>
                <a:ext cx="1413582" cy="3924045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E920B17-812A-4EA7-9AD4-7AD492AC022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-2101602" y="4511285"/>
                <a:ext cx="4049870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0AB388F-8075-4101-8024-AD75B5A85079}"/>
                  </a:ext>
                </a:extLst>
              </p:cNvPr>
              <p:cNvSpPr txBox="1"/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0AB388F-8075-4101-8024-AD75B5A85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16" y="5904460"/>
                <a:ext cx="48224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CA8008-37C2-4AC6-B55A-DBEA0424EE3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50760" y="564120"/>
              <a:ext cx="3852000" cy="408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CA8008-37C2-4AC6-B55A-DBEA0424EE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400" y="554760"/>
                <a:ext cx="3870720" cy="41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2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42"/>
    </mc:Choice>
    <mc:Fallback xmlns="">
      <p:transition spd="slow" advTm="252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/>
              <p:nvPr/>
            </p:nvSpPr>
            <p:spPr>
              <a:xfrm>
                <a:off x="212035" y="192666"/>
                <a:ext cx="12192000" cy="239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4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5" y="192666"/>
                <a:ext cx="12192000" cy="2397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A6BBB3-242F-47D8-A7AB-D8ABE2382225}"/>
                  </a:ext>
                </a:extLst>
              </p:cNvPr>
              <p:cNvSpPr txBox="1"/>
              <p:nvPr/>
            </p:nvSpPr>
            <p:spPr>
              <a:xfrm>
                <a:off x="649358" y="2792896"/>
                <a:ext cx="9872870" cy="100649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6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A6BBB3-242F-47D8-A7AB-D8ABE238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8" y="2792896"/>
                <a:ext cx="9872870" cy="1006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CEA76-591F-4A24-8EBF-69202F032907}"/>
                  </a:ext>
                </a:extLst>
              </p:cNvPr>
              <p:cNvSpPr txBox="1"/>
              <p:nvPr/>
            </p:nvSpPr>
            <p:spPr>
              <a:xfrm>
                <a:off x="212035" y="3979149"/>
                <a:ext cx="12192000" cy="239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r>
                      <a:rPr lang="en-US" sz="4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CEA76-591F-4A24-8EBF-69202F032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5" y="3979149"/>
                <a:ext cx="12192000" cy="2397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0AA254-9CA3-4308-9E74-62C5A379091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4880" y="61560"/>
              <a:ext cx="9509760" cy="386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0AA254-9CA3-4308-9E74-62C5A37909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520" y="52200"/>
                <a:ext cx="9528480" cy="3887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3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4"/>
    </mc:Choice>
    <mc:Fallback xmlns="">
      <p:transition spd="slow" advTm="35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CEA76-591F-4A24-8EBF-69202F032907}"/>
                  </a:ext>
                </a:extLst>
              </p:cNvPr>
              <p:cNvSpPr txBox="1"/>
              <p:nvPr/>
            </p:nvSpPr>
            <p:spPr>
              <a:xfrm>
                <a:off x="212035" y="202279"/>
                <a:ext cx="10402956" cy="26154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400" b="0" i="1" dirty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CEA76-591F-4A24-8EBF-69202F032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5" y="202279"/>
                <a:ext cx="10402956" cy="2615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56EB6-40AD-4310-AB5A-ACD1F85197F7}"/>
                  </a:ext>
                </a:extLst>
              </p:cNvPr>
              <p:cNvSpPr txBox="1"/>
              <p:nvPr/>
            </p:nvSpPr>
            <p:spPr>
              <a:xfrm>
                <a:off x="212034" y="3429000"/>
                <a:ext cx="11847443" cy="281359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acc>
                            <m:f>
                              <m:fPr>
                                <m:ctrlP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4800" b="0" i="0" dirty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acc>
                          </m:e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4800" i="1">
                                            <a:solidFill>
                                              <a:srgbClr val="FF535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48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8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acc>
                            <m:f>
                              <m:fPr>
                                <m:ctrlP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F56EB6-40AD-4310-AB5A-ACD1F8519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4" y="3429000"/>
                <a:ext cx="11847443" cy="281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A373E1-CCAB-492F-94CF-E59BBAA1FDD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48240" y="4536720"/>
              <a:ext cx="8628120" cy="200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A373E1-CCAB-492F-94CF-E59BBAA1F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8880" y="4527360"/>
                <a:ext cx="8646840" cy="2025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026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07"/>
    </mc:Choice>
    <mc:Fallback xmlns="">
      <p:transition spd="slow" advTm="30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735D3-766C-4422-8DC7-F2B5E2466E0C}"/>
                  </a:ext>
                </a:extLst>
              </p:cNvPr>
              <p:cNvSpPr txBox="1"/>
              <p:nvPr/>
            </p:nvSpPr>
            <p:spPr>
              <a:xfrm>
                <a:off x="327709" y="172789"/>
                <a:ext cx="5224952" cy="92685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+1</m:t>
                    </m:r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735D3-766C-4422-8DC7-F2B5E246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9" y="172789"/>
                <a:ext cx="5224952" cy="926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BD5A94-C82C-47AC-BCF7-500AD662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028" y="-68604"/>
            <a:ext cx="4691267" cy="4719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5B92A-03E6-4736-89CB-92E78842EEED}"/>
                  </a:ext>
                </a:extLst>
              </p:cNvPr>
              <p:cNvSpPr txBox="1"/>
              <p:nvPr/>
            </p:nvSpPr>
            <p:spPr>
              <a:xfrm>
                <a:off x="1" y="1212830"/>
                <a:ext cx="8293768" cy="2156744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600" b="0" i="1" dirty="0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36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53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rgbClr val="FF5353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acc>
                        <m:f>
                          <m:f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B5B92A-03E6-4736-89CB-92E78842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12830"/>
                <a:ext cx="8293768" cy="2156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1B17C2-DF39-44F3-B3DC-B16F0A18CC3D}"/>
                  </a:ext>
                </a:extLst>
              </p:cNvPr>
              <p:cNvSpPr txBox="1"/>
              <p:nvPr/>
            </p:nvSpPr>
            <p:spPr>
              <a:xfrm>
                <a:off x="39057" y="4057994"/>
                <a:ext cx="6095999" cy="2264338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1B17C2-DF39-44F3-B3DC-B16F0A1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" y="4057994"/>
                <a:ext cx="6095999" cy="2264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5BEAE-8035-4741-96B0-2458ED3F7832}"/>
                  </a:ext>
                </a:extLst>
              </p:cNvPr>
              <p:cNvSpPr txBox="1"/>
              <p:nvPr/>
            </p:nvSpPr>
            <p:spPr>
              <a:xfrm>
                <a:off x="6782978" y="4611231"/>
                <a:ext cx="4899675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0070C0"/>
                    </a:solidFill>
                  </a:rPr>
                  <a:t>Constant Components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CA" sz="6000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4000" b="1" dirty="0">
                    <a:solidFill>
                      <a:srgbClr val="0070C0"/>
                    </a:solidFill>
                  </a:rPr>
                  <a:t>C</a:t>
                </a:r>
                <a:r>
                  <a:rPr lang="en-CA" sz="4000" b="1" dirty="0" err="1">
                    <a:solidFill>
                      <a:srgbClr val="0070C0"/>
                    </a:solidFill>
                  </a:rPr>
                  <a:t>onstant</a:t>
                </a:r>
                <a:r>
                  <a:rPr lang="en-CA" sz="4000" b="1" dirty="0">
                    <a:solidFill>
                      <a:srgbClr val="0070C0"/>
                    </a:solidFill>
                  </a:rPr>
                  <a:t> Vector Field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5BEAE-8035-4741-96B0-2458ED3F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78" y="4611231"/>
                <a:ext cx="4899675" cy="2246769"/>
              </a:xfrm>
              <a:prstGeom prst="rect">
                <a:avLst/>
              </a:prstGeom>
              <a:blipFill>
                <a:blip r:embed="rId7"/>
                <a:stretch>
                  <a:fillRect l="-4110" t="-4878" r="-3985" b="-105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134B56-7DC7-4CA7-8C1A-D0DEC58A6B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42520" y="85680"/>
              <a:ext cx="10316880" cy="673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134B56-7DC7-4CA7-8C1A-D0DEC58A6B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3160" y="76320"/>
                <a:ext cx="10335600" cy="6756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9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29"/>
    </mc:Choice>
    <mc:Fallback xmlns="">
      <p:transition spd="slow" advTm="54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E3040-6548-4D9A-927E-02133C966D44}"/>
              </a:ext>
            </a:extLst>
          </p:cNvPr>
          <p:cNvGrpSpPr/>
          <p:nvPr/>
        </p:nvGrpSpPr>
        <p:grpSpPr>
          <a:xfrm>
            <a:off x="172542" y="0"/>
            <a:ext cx="3164391" cy="3338133"/>
            <a:chOff x="404778" y="2248187"/>
            <a:chExt cx="4055526" cy="42781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76CA9F-91E9-47C2-B66F-95CEA16BEC39}"/>
                </a:ext>
              </a:extLst>
            </p:cNvPr>
            <p:cNvGrpSpPr/>
            <p:nvPr/>
          </p:nvGrpSpPr>
          <p:grpSpPr>
            <a:xfrm>
              <a:off x="404778" y="2926891"/>
              <a:ext cx="3492929" cy="3599492"/>
              <a:chOff x="503583" y="503583"/>
              <a:chExt cx="3909391" cy="402866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EB3C0C-CD46-44FC-9884-C56ABC6BCA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51692E2-6799-4AED-AD32-156F3548E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9B094B-D372-47F8-B6FF-B4D913495F05}"/>
                </a:ext>
              </a:extLst>
            </p:cNvPr>
            <p:cNvGrpSpPr/>
            <p:nvPr/>
          </p:nvGrpSpPr>
          <p:grpSpPr>
            <a:xfrm>
              <a:off x="986074" y="3286385"/>
              <a:ext cx="1352676" cy="1407924"/>
              <a:chOff x="3107628" y="2248187"/>
              <a:chExt cx="1352676" cy="140792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BE71516-4553-496D-9509-DD819AC430A0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187C7C6-5D76-49DD-AF5B-4766A2F61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0FC14690-9AFF-463B-972F-387583B03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830A3AD-F226-452B-8B45-0E6F206A906E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94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6AC8E09-29D6-4A08-ABEC-549A88CD69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846" b="-3194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8E212C0-BD74-4AEE-B187-81284F0223C3}"/>
                </a:ext>
              </a:extLst>
            </p:cNvPr>
            <p:cNvGrpSpPr/>
            <p:nvPr/>
          </p:nvGrpSpPr>
          <p:grpSpPr>
            <a:xfrm>
              <a:off x="2648203" y="4150289"/>
              <a:ext cx="1352676" cy="1407924"/>
              <a:chOff x="3107628" y="2248187"/>
              <a:chExt cx="1352676" cy="140792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2AE63EE-5D4E-4EE1-AA22-A565A5944B61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07AC058-76A6-496A-82F5-3EA16B4E1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2A1A870-4459-4AB3-AB9C-63F2262B9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01BF3A2-C0D9-46D4-8AA7-EA054A51890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97" b="-2835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01CE92E-536E-430F-B5C3-DBD562B92BE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7BCB93-718B-4A6D-BF00-7F02883582F9}"/>
                </a:ext>
              </a:extLst>
            </p:cNvPr>
            <p:cNvGrpSpPr/>
            <p:nvPr/>
          </p:nvGrpSpPr>
          <p:grpSpPr>
            <a:xfrm>
              <a:off x="3107628" y="2248187"/>
              <a:ext cx="1352676" cy="1407924"/>
              <a:chOff x="3107628" y="2248187"/>
              <a:chExt cx="1352676" cy="140792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6B383C7-9D73-4C0F-9A75-0BBD84247391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9A7F015-8141-4523-9297-CA5026DC4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C7AD3018-B461-4ADC-80A2-BD18FA2A4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946A822-1C38-4D38-8BCB-76B92389D539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9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F5199D5-2A2F-4141-92B1-9E746015BEEF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10EFEB3-FDDD-42AD-8B2A-831FE780D7B1}"/>
                </a:ext>
              </a:extLst>
            </p:cNvPr>
            <p:cNvGrpSpPr/>
            <p:nvPr/>
          </p:nvGrpSpPr>
          <p:grpSpPr>
            <a:xfrm>
              <a:off x="499501" y="2949277"/>
              <a:ext cx="3267714" cy="3540290"/>
              <a:chOff x="609600" y="528638"/>
              <a:chExt cx="3657324" cy="396240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2894862-E539-47E9-AD54-AE15CC3CE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B6AC5A9-3AB8-4717-A4FB-BF70F283D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17D878-0E8E-419C-ADEC-E6988183B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A4C6F9E-3DFA-48EB-9F93-D12C5E891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7BF0E7-158A-41D8-922A-AF6C2B3788B4}"/>
                </a:ext>
              </a:extLst>
            </p:cNvPr>
            <p:cNvGrpSpPr/>
            <p:nvPr/>
          </p:nvGrpSpPr>
          <p:grpSpPr>
            <a:xfrm>
              <a:off x="428267" y="3088166"/>
              <a:ext cx="3540291" cy="3267714"/>
              <a:chOff x="469624" y="684088"/>
              <a:chExt cx="3962400" cy="365732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8B54389-299B-4F8E-A55B-79F04ADF71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6F59AC-7D4F-477C-9953-A0127B97A3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1D9BDB-F9C8-4857-A4E6-CE7C9F59EA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F774AE4-29FA-4EAA-8818-ACE9B02AB9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9280A3E-1BD8-4510-9576-F25267699D17}"/>
                    </a:ext>
                  </a:extLst>
                </p:cNvPr>
                <p:cNvSpPr txBox="1"/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blipFill>
                  <a:blip r:embed="rId17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A5D900A-11A6-4D45-822A-18947625E0D6}"/>
                    </a:ext>
                  </a:extLst>
                </p:cNvPr>
                <p:cNvSpPr txBox="1"/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blipFill>
                  <a:blip r:embed="rId18"/>
                  <a:stretch>
                    <a:fillRect b="-268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8ECB62-0263-4449-B2D3-AEB368E37EF0}"/>
                </a:ext>
              </a:extLst>
            </p:cNvPr>
            <p:cNvSpPr/>
            <p:nvPr/>
          </p:nvSpPr>
          <p:spPr>
            <a:xfrm>
              <a:off x="3062950" y="3326351"/>
              <a:ext cx="89357" cy="8935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EA1BEE-466D-43E1-860B-9AAA77395CCA}"/>
                </a:ext>
              </a:extLst>
            </p:cNvPr>
            <p:cNvSpPr/>
            <p:nvPr/>
          </p:nvSpPr>
          <p:spPr>
            <a:xfrm>
              <a:off x="939075" y="4370013"/>
              <a:ext cx="89357" cy="893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1644A5B-D4F3-4FF6-9B9B-342AAC755A8A}"/>
                </a:ext>
              </a:extLst>
            </p:cNvPr>
            <p:cNvSpPr/>
            <p:nvPr/>
          </p:nvSpPr>
          <p:spPr>
            <a:xfrm>
              <a:off x="2602099" y="5229603"/>
              <a:ext cx="89357" cy="893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790362-6194-4781-8FDE-2A287DEBDF13}"/>
              </a:ext>
            </a:extLst>
          </p:cNvPr>
          <p:cNvGrpSpPr/>
          <p:nvPr/>
        </p:nvGrpSpPr>
        <p:grpSpPr>
          <a:xfrm>
            <a:off x="8481956" y="167009"/>
            <a:ext cx="3414412" cy="3162168"/>
            <a:chOff x="-13349" y="2105767"/>
            <a:chExt cx="4718701" cy="437010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BBB1BAF-703C-4CBD-8173-954486056781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0A0CD16-B1B3-4695-A241-128F1A36E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CBC0FD5-37AC-4C54-8BAB-74B7A553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CA88C15-9995-4179-B1AA-76CB8937FE49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BB1D7A5-EC2E-43B7-AB78-6D1ECDB3B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89FD7F8-25D2-4B9D-B794-519E2D49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6B4B41-4CD9-4FA3-BB40-13E5ACE2CE5F}"/>
                </a:ext>
              </a:extLst>
            </p:cNvPr>
            <p:cNvGrpSpPr/>
            <p:nvPr/>
          </p:nvGrpSpPr>
          <p:grpSpPr>
            <a:xfrm>
              <a:off x="-13349" y="2105767"/>
              <a:ext cx="4718701" cy="4370102"/>
              <a:chOff x="6524148" y="572193"/>
              <a:chExt cx="5151997" cy="4771388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C2A5251-D0E5-4F2E-8642-6FA49DD05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E6C6FEE-8136-47E2-92C8-E550458BFF81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947B026-5BA5-4378-A8F3-C22BC730FB32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D10B6A67-D087-4C7F-A3F4-EF22C89F63A1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813A5C4-E36E-4A22-8AA6-5A7AB756E7FF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12B2947E-AC03-4D88-AF91-E22671C62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6E38EFA-D188-40D5-AED5-C6764F9EF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6D0F313-E8D0-40A7-B6DF-ED7869858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D2EDEF9-5EA8-4EBF-8A30-EC24BA918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77D00603-1535-41F2-BD76-392C9038B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CD33991-A528-4590-9688-446F9EDB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088E9AF-059D-4F1B-BADE-019CA924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D128AC2-37D2-46E0-A4B2-6504E291C794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F301AAF-2256-4D40-9987-B544032353C2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B499287-22EE-493E-8187-3E0885F76111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101" name="Arc 100">
                  <a:extLst>
                    <a:ext uri="{FF2B5EF4-FFF2-40B4-BE49-F238E27FC236}">
                      <a16:creationId xmlns:a16="http://schemas.microsoft.com/office/drawing/2014/main" id="{8954BE8D-5FA8-4AAF-BF07-446C3F089F68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9AB49600-7937-4E21-A981-00D685E82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3E0FA85-A076-448B-AE45-2133D85F9ED3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704" y="572193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387DDDE-88FD-4D2B-BA90-61AD8158E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704" y="572193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33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3C404C7F-4C1C-4074-9A60-D0AE769E150A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647007A-0C5D-41D6-8708-4C4050020BCF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839C77E-B568-48EC-B9E2-D6C263DFF9DB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7279CAE-523F-4C46-A042-22516DABBF6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394FDEB-C697-4F6D-937D-6D536452C24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F8D8112-4553-48AE-B33D-7ECE0EA1A2F0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F77F13DC-C881-4BEA-9511-E2CA14AE31EC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8452036-D93D-4D9E-8F99-999B15F609A7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E7FF988-C6F4-48EC-86EB-F2A505ED7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75AED97-25DB-49E2-B149-623738DBF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E66CB-1047-4D51-864F-A86633C41FAE}"/>
              </a:ext>
            </a:extLst>
          </p:cNvPr>
          <p:cNvGrpSpPr/>
          <p:nvPr/>
        </p:nvGrpSpPr>
        <p:grpSpPr>
          <a:xfrm>
            <a:off x="3925359" y="547037"/>
            <a:ext cx="4230302" cy="2275366"/>
            <a:chOff x="3925359" y="547037"/>
            <a:chExt cx="4230302" cy="2275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84742EB-0199-4F0E-A7DC-0CE3F5C6BA47}"/>
                    </a:ext>
                  </a:extLst>
                </p:cNvPr>
                <p:cNvSpPr txBox="1"/>
                <p:nvPr/>
              </p:nvSpPr>
              <p:spPr>
                <a:xfrm>
                  <a:off x="6425828" y="589099"/>
                  <a:ext cx="1729833" cy="2191241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84742EB-0199-4F0E-A7DC-0CE3F5C6B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828" y="589099"/>
                  <a:ext cx="1729833" cy="219124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85A8022-2FA9-4952-983A-654CA039B723}"/>
                    </a:ext>
                  </a:extLst>
                </p:cNvPr>
                <p:cNvSpPr txBox="1"/>
                <p:nvPr/>
              </p:nvSpPr>
              <p:spPr>
                <a:xfrm>
                  <a:off x="3925359" y="547037"/>
                  <a:ext cx="1728358" cy="227536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x-IV_mathan" sz="32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CA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85A8022-2FA9-4952-983A-654CA039B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359" y="547037"/>
                  <a:ext cx="1728358" cy="227536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EF8D8-00D2-4C06-89E4-8705F2E285F8}"/>
                  </a:ext>
                </a:extLst>
              </p:cNvPr>
              <p:cNvSpPr txBox="1"/>
              <p:nvPr/>
            </p:nvSpPr>
            <p:spPr>
              <a:xfrm>
                <a:off x="624297" y="3827489"/>
                <a:ext cx="302499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7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EF8D8-00D2-4C06-89E4-8705F2E2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7" y="3827489"/>
                <a:ext cx="3024994" cy="23083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8CF835A-9334-4688-84B6-A868E6A09B01}"/>
                  </a:ext>
                </a:extLst>
              </p:cNvPr>
              <p:cNvSpPr txBox="1"/>
              <p:nvPr/>
            </p:nvSpPr>
            <p:spPr>
              <a:xfrm>
                <a:off x="7965685" y="3827489"/>
                <a:ext cx="31045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7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8CF835A-9334-4688-84B6-A868E6A0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685" y="3827489"/>
                <a:ext cx="3104503" cy="230832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63EE13-45D1-43F3-9C9B-E7CE0262F45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44480" y="2976120"/>
              <a:ext cx="2747880" cy="47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63EE13-45D1-43F3-9C9B-E7CE0262F4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35120" y="2966760"/>
                <a:ext cx="2766600" cy="495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0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85"/>
    </mc:Choice>
    <mc:Fallback xmlns="">
      <p:transition spd="slow" advTm="22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177101"/>
                <a:ext cx="6678492" cy="3221779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101"/>
                <a:ext cx="6678492" cy="32217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/>
              <p:nvPr/>
            </p:nvSpPr>
            <p:spPr>
              <a:xfrm>
                <a:off x="6096000" y="160238"/>
                <a:ext cx="6678492" cy="3420295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0238"/>
                <a:ext cx="6678492" cy="342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A746C8F-F2FC-435B-AB0F-D36AE19CC9C3}"/>
              </a:ext>
            </a:extLst>
          </p:cNvPr>
          <p:cNvSpPr txBox="1"/>
          <p:nvPr/>
        </p:nvSpPr>
        <p:spPr>
          <a:xfrm>
            <a:off x="156275" y="3893129"/>
            <a:ext cx="11905099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In </a:t>
            </a:r>
            <a:r>
              <a:rPr lang="en-US" sz="4000" b="1" dirty="0">
                <a:solidFill>
                  <a:srgbClr val="0070C0"/>
                </a:solidFill>
              </a:rPr>
              <a:t>flat space</a:t>
            </a:r>
            <a:r>
              <a:rPr lang="en-US" sz="4000" dirty="0"/>
              <a:t>, the </a:t>
            </a:r>
            <a:r>
              <a:rPr lang="en-US" sz="4000" b="1" u="sng" dirty="0">
                <a:solidFill>
                  <a:srgbClr val="C00000"/>
                </a:solidFill>
              </a:rPr>
              <a:t>Covariant Derivative </a:t>
            </a:r>
            <a:r>
              <a:rPr lang="en-US" sz="4000" dirty="0"/>
              <a:t>of a vector field…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is just the </a:t>
            </a:r>
            <a:r>
              <a:rPr lang="en-US" sz="4000" b="1" dirty="0"/>
              <a:t>ordinary derivative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make sure to differentiate both the </a:t>
            </a:r>
            <a:r>
              <a:rPr lang="en-US" sz="4000" b="1" dirty="0">
                <a:solidFill>
                  <a:srgbClr val="00B050"/>
                </a:solidFill>
              </a:rPr>
              <a:t>vector components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and the </a:t>
            </a:r>
            <a:r>
              <a:rPr lang="en-US" sz="4000" b="1" dirty="0">
                <a:solidFill>
                  <a:srgbClr val="7030A0"/>
                </a:solidFill>
              </a:rPr>
              <a:t>basis vectors</a:t>
            </a:r>
            <a:r>
              <a:rPr lang="en-US" sz="4000" dirty="0"/>
              <a:t>. 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0331D5-F202-45FC-80F8-D8594A79B51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96600" y="1125720"/>
              <a:ext cx="10478520" cy="182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0331D5-F202-45FC-80F8-D8594A79B5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7240" y="1116360"/>
                <a:ext cx="10497240" cy="1848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CC190-8A95-4AD5-97A4-4E155CF5EBC0}"/>
              </a:ext>
            </a:extLst>
          </p:cNvPr>
          <p:cNvCxnSpPr/>
          <p:nvPr/>
        </p:nvCxnSpPr>
        <p:spPr>
          <a:xfrm>
            <a:off x="5971309" y="177101"/>
            <a:ext cx="0" cy="342900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61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96"/>
    </mc:Choice>
    <mc:Fallback xmlns="">
      <p:transition spd="slow" advTm="61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177101"/>
                <a:ext cx="6678492" cy="2180340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101"/>
                <a:ext cx="6678492" cy="2180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B35A5F-F4F6-488B-AE11-A8BF8C8723AE}"/>
              </a:ext>
            </a:extLst>
          </p:cNvPr>
          <p:cNvCxnSpPr/>
          <p:nvPr/>
        </p:nvCxnSpPr>
        <p:spPr>
          <a:xfrm>
            <a:off x="6036366" y="0"/>
            <a:ext cx="0" cy="6858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AE4B3-8496-40EE-8B63-07334CDD7B76}"/>
                  </a:ext>
                </a:extLst>
              </p:cNvPr>
              <p:cNvSpPr txBox="1"/>
              <p:nvPr/>
            </p:nvSpPr>
            <p:spPr>
              <a:xfrm>
                <a:off x="292060" y="4951609"/>
                <a:ext cx="5452248" cy="15766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AE4B3-8496-40EE-8B63-07334CDD7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0" y="4951609"/>
                <a:ext cx="5452248" cy="1576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9BA513-B61B-41BF-930D-051E9A065D7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9680" y="2120400"/>
              <a:ext cx="5505120" cy="427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9BA513-B61B-41BF-930D-051E9A065D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320" y="2111040"/>
                <a:ext cx="5523840" cy="4290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0014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1"/>
    </mc:Choice>
    <mc:Fallback xmlns="">
      <p:transition spd="slow" advTm="302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177101"/>
                <a:ext cx="6678492" cy="4474045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101"/>
                <a:ext cx="6678492" cy="4474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B35A5F-F4F6-488B-AE11-A8BF8C8723AE}"/>
              </a:ext>
            </a:extLst>
          </p:cNvPr>
          <p:cNvCxnSpPr/>
          <p:nvPr/>
        </p:nvCxnSpPr>
        <p:spPr>
          <a:xfrm>
            <a:off x="6036366" y="0"/>
            <a:ext cx="0" cy="6858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AE4B3-8496-40EE-8B63-07334CDD7B76}"/>
                  </a:ext>
                </a:extLst>
              </p:cNvPr>
              <p:cNvSpPr txBox="1"/>
              <p:nvPr/>
            </p:nvSpPr>
            <p:spPr>
              <a:xfrm>
                <a:off x="1340377" y="4828247"/>
                <a:ext cx="3649066" cy="15766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AE4B3-8496-40EE-8B63-07334CDD7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77" y="4828247"/>
                <a:ext cx="3649066" cy="1576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11B26C-4458-4038-B83C-22B029A70EC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27160" y="699840"/>
              <a:ext cx="2960280" cy="369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11B26C-4458-4038-B83C-22B029A70E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800" y="690480"/>
                <a:ext cx="2979000" cy="3718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70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524">
        <p:fade/>
      </p:transition>
    </mc:Choice>
    <mc:Fallback xmlns="">
      <p:transition spd="med" advTm="295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177101"/>
                <a:ext cx="6678492" cy="4474045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Sup>
                      <m:sSubSupPr>
                        <m:ctrlP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101"/>
                <a:ext cx="6678492" cy="4474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AE4B3-8496-40EE-8B63-07334CDD7B76}"/>
                  </a:ext>
                </a:extLst>
              </p:cNvPr>
              <p:cNvSpPr txBox="1"/>
              <p:nvPr/>
            </p:nvSpPr>
            <p:spPr>
              <a:xfrm>
                <a:off x="1340377" y="4828247"/>
                <a:ext cx="3649066" cy="15766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AE4B3-8496-40EE-8B63-07334CDD7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77" y="4828247"/>
                <a:ext cx="3649066" cy="1576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E86EA0-3D1A-44F0-865F-64BD09D4F4E2}"/>
                  </a:ext>
                </a:extLst>
              </p:cNvPr>
              <p:cNvSpPr txBox="1"/>
              <p:nvPr/>
            </p:nvSpPr>
            <p:spPr>
              <a:xfrm>
                <a:off x="7083290" y="3169013"/>
                <a:ext cx="4256550" cy="1928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0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0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0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E86EA0-3D1A-44F0-865F-64BD09D4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90" y="3169013"/>
                <a:ext cx="4256550" cy="1928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0C5E0D-F2AC-4748-B459-9FEA34385C58}"/>
              </a:ext>
            </a:extLst>
          </p:cNvPr>
          <p:cNvSpPr txBox="1"/>
          <p:nvPr/>
        </p:nvSpPr>
        <p:spPr>
          <a:xfrm>
            <a:off x="6523714" y="1113183"/>
            <a:ext cx="53757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Flat space,</a:t>
            </a:r>
          </a:p>
          <a:p>
            <a:r>
              <a:rPr lang="en-US" sz="4400" dirty="0"/>
              <a:t>Cartesian Coordinates:</a:t>
            </a:r>
            <a:endParaRPr lang="en-CA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5882A6-3BA8-419B-B532-6E7FEA1CC24D}"/>
              </a:ext>
            </a:extLst>
          </p:cNvPr>
          <p:cNvCxnSpPr/>
          <p:nvPr/>
        </p:nvCxnSpPr>
        <p:spPr>
          <a:xfrm>
            <a:off x="6261653" y="0"/>
            <a:ext cx="0" cy="6858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451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8"/>
    </mc:Choice>
    <mc:Fallback xmlns="">
      <p:transition spd="slow" advTm="4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262940"/>
                <a:ext cx="6678492" cy="4333174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4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940"/>
                <a:ext cx="6678492" cy="4333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B35A5F-F4F6-488B-AE11-A8BF8C8723AE}"/>
              </a:ext>
            </a:extLst>
          </p:cNvPr>
          <p:cNvCxnSpPr/>
          <p:nvPr/>
        </p:nvCxnSpPr>
        <p:spPr>
          <a:xfrm>
            <a:off x="6261653" y="0"/>
            <a:ext cx="0" cy="6858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AC9F4D-59B3-4D63-A67F-14943DE48BD1}"/>
                  </a:ext>
                </a:extLst>
              </p:cNvPr>
              <p:cNvSpPr txBox="1"/>
              <p:nvPr/>
            </p:nvSpPr>
            <p:spPr>
              <a:xfrm>
                <a:off x="1728433" y="5108810"/>
                <a:ext cx="3434972" cy="15326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AC9F4D-59B3-4D63-A67F-14943DE4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33" y="5108810"/>
                <a:ext cx="3434972" cy="1532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B7E83-CDA6-4905-BAA6-B4AAEC605311}"/>
                  </a:ext>
                </a:extLst>
              </p:cNvPr>
              <p:cNvSpPr txBox="1"/>
              <p:nvPr/>
            </p:nvSpPr>
            <p:spPr>
              <a:xfrm>
                <a:off x="6388252" y="115546"/>
                <a:ext cx="5762965" cy="7770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3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40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4000" dirty="0"/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4000" dirty="0"/>
                  <a:t> </a:t>
                </a:r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CA" dirty="0"/>
              </a:p>
              <a:p>
                <a:pPr lvl="0">
                  <a:defRPr/>
                </a:pPr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B7E83-CDA6-4905-BAA6-B4AAEC605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52" y="115546"/>
                <a:ext cx="5762965" cy="7770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6E8F2-EA65-4534-B19B-41E9DD62A827}"/>
                  </a:ext>
                </a:extLst>
              </p:cNvPr>
              <p:cNvSpPr txBox="1"/>
              <p:nvPr/>
            </p:nvSpPr>
            <p:spPr>
              <a:xfrm>
                <a:off x="8603418" y="292416"/>
                <a:ext cx="4184929" cy="769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6E8F2-EA65-4534-B19B-41E9DD62A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18" y="292416"/>
                <a:ext cx="4184929" cy="7699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1D1AEA-1EC0-437D-9F6C-B02D4619BB9E}"/>
                  </a:ext>
                </a:extLst>
              </p:cNvPr>
              <p:cNvSpPr txBox="1"/>
              <p:nvPr/>
            </p:nvSpPr>
            <p:spPr>
              <a:xfrm>
                <a:off x="7177269" y="5147916"/>
                <a:ext cx="3822035" cy="171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1D1AEA-1EC0-437D-9F6C-B02D4619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269" y="5147916"/>
                <a:ext cx="3822035" cy="1710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C0FEE7-D978-4104-B64B-90D2CB9EC80D}"/>
                  </a:ext>
                </a:extLst>
              </p:cNvPr>
              <p:cNvSpPr txBox="1"/>
              <p:nvPr/>
            </p:nvSpPr>
            <p:spPr>
              <a:xfrm>
                <a:off x="7125430" y="2796605"/>
                <a:ext cx="4578848" cy="80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sz="3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C0FEE7-D978-4104-B64B-90D2CB9EC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30" y="2796605"/>
                <a:ext cx="4578848" cy="804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4C9E5A-ADEF-4BAF-A356-3029993B66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02600" y="1078200"/>
              <a:ext cx="4786560" cy="254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4C9E5A-ADEF-4BAF-A356-3029993B66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93240" y="1068840"/>
                <a:ext cx="4805280" cy="2568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10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0"/>
    </mc:Choice>
    <mc:Fallback xmlns="">
      <p:transition spd="slow" advTm="37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uiExpand="1" build="p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262940"/>
                <a:ext cx="6678492" cy="4333174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4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4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4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940"/>
                <a:ext cx="6678492" cy="4333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B35A5F-F4F6-488B-AE11-A8BF8C8723AE}"/>
              </a:ext>
            </a:extLst>
          </p:cNvPr>
          <p:cNvCxnSpPr/>
          <p:nvPr/>
        </p:nvCxnSpPr>
        <p:spPr>
          <a:xfrm>
            <a:off x="6261653" y="0"/>
            <a:ext cx="0" cy="6858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AC9F4D-59B3-4D63-A67F-14943DE48BD1}"/>
                  </a:ext>
                </a:extLst>
              </p:cNvPr>
              <p:cNvSpPr txBox="1"/>
              <p:nvPr/>
            </p:nvSpPr>
            <p:spPr>
              <a:xfrm>
                <a:off x="1728433" y="5108810"/>
                <a:ext cx="3434972" cy="15326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AC9F4D-59B3-4D63-A67F-14943DE4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33" y="5108810"/>
                <a:ext cx="3434972" cy="1532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9455D83-3D93-4B89-B041-98E7952B91A8}"/>
              </a:ext>
            </a:extLst>
          </p:cNvPr>
          <p:cNvSpPr txBox="1"/>
          <p:nvPr/>
        </p:nvSpPr>
        <p:spPr>
          <a:xfrm>
            <a:off x="6497210" y="160238"/>
            <a:ext cx="45289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Flat space,</a:t>
            </a:r>
          </a:p>
          <a:p>
            <a:r>
              <a:rPr lang="en-US" sz="4400" dirty="0"/>
              <a:t>Polar Coordinates: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C89C56-3F7F-4268-89B7-CE6EC48FB96D}"/>
                  </a:ext>
                </a:extLst>
              </p:cNvPr>
              <p:cNvSpPr txBox="1"/>
              <p:nvPr/>
            </p:nvSpPr>
            <p:spPr>
              <a:xfrm>
                <a:off x="6844495" y="2282229"/>
                <a:ext cx="4973948" cy="3433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40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C89C56-3F7F-4268-89B7-CE6EC48F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495" y="2282229"/>
                <a:ext cx="4973948" cy="3433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E8F510-8557-4369-9FAA-F8BB9645A5D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60400" y="1164600"/>
              <a:ext cx="1615320" cy="258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E8F510-8557-4369-9FAA-F8BB9645A5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1040" y="1155240"/>
                <a:ext cx="1634040" cy="26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2">
        <p:fade/>
      </p:transition>
    </mc:Choice>
    <mc:Fallback xmlns="">
      <p:transition spd="med" advTm="124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/>
              <p:nvPr/>
            </p:nvSpPr>
            <p:spPr>
              <a:xfrm>
                <a:off x="0" y="3584366"/>
                <a:ext cx="6678492" cy="3696076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AB032-26FA-43F9-B4D6-AC4DB887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4366"/>
                <a:ext cx="6678492" cy="3696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/>
              <p:nvPr/>
            </p:nvSpPr>
            <p:spPr>
              <a:xfrm>
                <a:off x="6096000" y="3567503"/>
                <a:ext cx="6678492" cy="3947619"/>
              </a:xfrm>
              <a:prstGeom prst="rect">
                <a:avLst/>
              </a:prstGeom>
              <a:noFill/>
              <a:ln w="76200"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̃"/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 dirty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B2583-1181-44E6-BB61-85C2D5428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7503"/>
                <a:ext cx="6678492" cy="3947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A746C8F-F2FC-435B-AB0F-D36AE19CC9C3}"/>
              </a:ext>
            </a:extLst>
          </p:cNvPr>
          <p:cNvSpPr txBox="1"/>
          <p:nvPr/>
        </p:nvSpPr>
        <p:spPr>
          <a:xfrm>
            <a:off x="156275" y="945867"/>
            <a:ext cx="11905099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In </a:t>
            </a:r>
            <a:r>
              <a:rPr lang="en-US" sz="4000" b="1" dirty="0">
                <a:solidFill>
                  <a:srgbClr val="0070C0"/>
                </a:solidFill>
              </a:rPr>
              <a:t>flat space</a:t>
            </a:r>
            <a:r>
              <a:rPr lang="en-US" sz="4000" dirty="0"/>
              <a:t>, the </a:t>
            </a:r>
            <a:r>
              <a:rPr lang="en-US" sz="4000" b="1" u="sng" dirty="0">
                <a:solidFill>
                  <a:srgbClr val="C00000"/>
                </a:solidFill>
              </a:rPr>
              <a:t>Covariant Derivative </a:t>
            </a:r>
            <a:r>
              <a:rPr lang="en-US" sz="4000" dirty="0"/>
              <a:t>of a vector field…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is just the </a:t>
            </a:r>
            <a:r>
              <a:rPr lang="en-US" sz="4000" b="1" dirty="0"/>
              <a:t>ordinary derivative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 make sure to differentiate both the </a:t>
            </a:r>
            <a:r>
              <a:rPr lang="en-US" sz="4000" b="1" dirty="0">
                <a:solidFill>
                  <a:srgbClr val="00B050"/>
                </a:solidFill>
              </a:rPr>
              <a:t>vector components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and the </a:t>
            </a:r>
            <a:r>
              <a:rPr lang="en-US" sz="4000" b="1" dirty="0">
                <a:solidFill>
                  <a:srgbClr val="9933FF"/>
                </a:solidFill>
              </a:rPr>
              <a:t>basis vectors</a:t>
            </a:r>
            <a:r>
              <a:rPr lang="en-US" sz="4000" dirty="0"/>
              <a:t>. </a:t>
            </a:r>
            <a:endParaRPr lang="en-C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2120F-A2A5-4876-AC53-518E62AA7630}"/>
              </a:ext>
            </a:extLst>
          </p:cNvPr>
          <p:cNvSpPr txBox="1"/>
          <p:nvPr/>
        </p:nvSpPr>
        <p:spPr>
          <a:xfrm>
            <a:off x="165881" y="98007"/>
            <a:ext cx="7758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Covariant Derivative Summary</a:t>
            </a:r>
            <a:endParaRPr lang="en-CA" sz="4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969E5-9335-496B-8B3D-A4833A92A0A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8720" y="4737600"/>
              <a:ext cx="6657840" cy="172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969E5-9335-496B-8B3D-A4833A92A0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360" y="4728240"/>
                <a:ext cx="6676560" cy="17395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135A47-12DB-4359-879A-7677AA39F9C3}"/>
              </a:ext>
            </a:extLst>
          </p:cNvPr>
          <p:cNvCxnSpPr>
            <a:cxnSpLocks/>
          </p:cNvCxnSpPr>
          <p:nvPr/>
        </p:nvCxnSpPr>
        <p:spPr>
          <a:xfrm>
            <a:off x="5971309" y="3719903"/>
            <a:ext cx="0" cy="293027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830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47"/>
    </mc:Choice>
    <mc:Fallback xmlns="">
      <p:transition spd="slow" advTm="25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A2120F-A2A5-4876-AC53-518E62AA7630}"/>
              </a:ext>
            </a:extLst>
          </p:cNvPr>
          <p:cNvSpPr txBox="1"/>
          <p:nvPr/>
        </p:nvSpPr>
        <p:spPr>
          <a:xfrm>
            <a:off x="442338" y="1536174"/>
            <a:ext cx="1130732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Next Video:</a:t>
            </a:r>
            <a:br>
              <a:rPr lang="en-US" sz="6000" dirty="0">
                <a:solidFill>
                  <a:srgbClr val="00B050"/>
                </a:solidFill>
              </a:rPr>
            </a:br>
            <a:r>
              <a:rPr lang="en-US" sz="5400" dirty="0">
                <a:solidFill>
                  <a:srgbClr val="00B050"/>
                </a:solidFill>
              </a:rPr>
              <a:t>Covariant Derivative on curved surfaces</a:t>
            </a:r>
          </a:p>
          <a:p>
            <a:pPr algn="ctr"/>
            <a:r>
              <a:rPr lang="en-US" sz="6000" dirty="0">
                <a:solidFill>
                  <a:srgbClr val="00B050"/>
                </a:solidFill>
              </a:rPr>
              <a:t>+</a:t>
            </a:r>
            <a:br>
              <a:rPr lang="en-US" sz="6000" dirty="0">
                <a:solidFill>
                  <a:srgbClr val="00B050"/>
                </a:solidFill>
              </a:rPr>
            </a:br>
            <a:r>
              <a:rPr lang="en-US" sz="6000" dirty="0">
                <a:solidFill>
                  <a:srgbClr val="00B050"/>
                </a:solidFill>
              </a:rPr>
              <a:t>Parallel transport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BF4403-638D-437D-8A36-1C9AC91527B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07480" y="3214800"/>
              <a:ext cx="7799400" cy="203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BF4403-638D-437D-8A36-1C9AC9152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8120" y="3205440"/>
                <a:ext cx="7818120" cy="20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7"/>
    </mc:Choice>
    <mc:Fallback xmlns="">
      <p:transition spd="slow" advTm="8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EF8D8-00D2-4C06-89E4-8705F2E285F8}"/>
                  </a:ext>
                </a:extLst>
              </p:cNvPr>
              <p:cNvSpPr txBox="1"/>
              <p:nvPr/>
            </p:nvSpPr>
            <p:spPr>
              <a:xfrm>
                <a:off x="332466" y="169889"/>
                <a:ext cx="9122819" cy="5564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7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7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72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7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7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72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7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7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7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7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CA" sz="7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EF8D8-00D2-4C06-89E4-8705F2E2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6" y="169889"/>
                <a:ext cx="9122819" cy="5564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66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95"/>
    </mc:Choice>
    <mc:Fallback xmlns="">
      <p:transition spd="slow" advTm="148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EF8D8-00D2-4C06-89E4-8705F2E285F8}"/>
                  </a:ext>
                </a:extLst>
              </p:cNvPr>
              <p:cNvSpPr txBox="1"/>
              <p:nvPr/>
            </p:nvSpPr>
            <p:spPr>
              <a:xfrm>
                <a:off x="332466" y="169889"/>
                <a:ext cx="9122819" cy="5564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7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x-IV_mathan" sz="72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72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7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7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72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sz="7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7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7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7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7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72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CA" sz="7200" dirty="0">
                    <a:solidFill>
                      <a:schemeClr val="bg1"/>
                    </a:solidFill>
                  </a:rPr>
                  <a:t> </a:t>
                </a:r>
                <a:endParaRPr lang="en-CA" sz="7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0EF8D8-00D2-4C06-89E4-8705F2E2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6" y="169889"/>
                <a:ext cx="9122819" cy="55644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768122-CF12-4C76-AF4E-3C871E2B562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83000" y="4326840"/>
              <a:ext cx="6597000" cy="164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768122-CF12-4C76-AF4E-3C871E2B56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3640" y="4317480"/>
                <a:ext cx="6615720" cy="16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0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895">
        <p:fade/>
      </p:transition>
    </mc:Choice>
    <mc:Fallback xmlns="">
      <p:transition spd="med" advTm="268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CCBB2A-C013-4467-91EA-45D5FD84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12" y="2674697"/>
            <a:ext cx="4175209" cy="4187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735D3-766C-4422-8DC7-F2B5E2466E0C}"/>
                  </a:ext>
                </a:extLst>
              </p:cNvPr>
              <p:cNvSpPr txBox="1"/>
              <p:nvPr/>
            </p:nvSpPr>
            <p:spPr>
              <a:xfrm>
                <a:off x="327709" y="172789"/>
                <a:ext cx="5224952" cy="259135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735D3-766C-4422-8DC7-F2B5E246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9" y="172789"/>
                <a:ext cx="5224952" cy="259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9D9921-90CD-4B4F-9BAB-759795EDC5F0}"/>
                  </a:ext>
                </a:extLst>
              </p:cNvPr>
              <p:cNvSpPr txBox="1"/>
              <p:nvPr/>
            </p:nvSpPr>
            <p:spPr>
              <a:xfrm>
                <a:off x="5532938" y="172789"/>
                <a:ext cx="2594380" cy="24745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9D9921-90CD-4B4F-9BAB-759795EDC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38" y="172789"/>
                <a:ext cx="2594380" cy="2474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/>
              <p:nvPr/>
            </p:nvSpPr>
            <p:spPr>
              <a:xfrm>
                <a:off x="327709" y="3730997"/>
                <a:ext cx="5224952" cy="88928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9" y="3730997"/>
                <a:ext cx="5224952" cy="889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CE731F9-53D3-4002-B802-4A09BC0AAEEE}"/>
              </a:ext>
            </a:extLst>
          </p:cNvPr>
          <p:cNvGrpSpPr/>
          <p:nvPr/>
        </p:nvGrpSpPr>
        <p:grpSpPr>
          <a:xfrm>
            <a:off x="8888525" y="0"/>
            <a:ext cx="3164391" cy="3338133"/>
            <a:chOff x="404778" y="2248187"/>
            <a:chExt cx="4055526" cy="42781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74020E-2B83-4DDE-8D59-5EEB1105025E}"/>
                </a:ext>
              </a:extLst>
            </p:cNvPr>
            <p:cNvGrpSpPr/>
            <p:nvPr/>
          </p:nvGrpSpPr>
          <p:grpSpPr>
            <a:xfrm>
              <a:off x="404778" y="2926891"/>
              <a:ext cx="3492929" cy="3599492"/>
              <a:chOff x="503583" y="503583"/>
              <a:chExt cx="3909391" cy="402866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5576130-D330-41DB-B693-9DC3A0F53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F0FE060-EDD9-4712-AB8D-3778208A5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5F7414-67F8-4D7F-9F30-602944D75C97}"/>
                </a:ext>
              </a:extLst>
            </p:cNvPr>
            <p:cNvGrpSpPr/>
            <p:nvPr/>
          </p:nvGrpSpPr>
          <p:grpSpPr>
            <a:xfrm>
              <a:off x="986074" y="3286385"/>
              <a:ext cx="1352676" cy="1407924"/>
              <a:chOff x="3107628" y="2248187"/>
              <a:chExt cx="1352676" cy="140792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2192CF8-C373-497B-94F6-BA68DCB44DA0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46FC8904-E279-4CA3-A572-83DCB04BA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1EE0ECF-B3BC-410E-8FEC-7063849C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293BB80-E0F6-46A8-B3F5-CD3C571B5FE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2231F70-72D5-46F2-9380-D826B6A73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94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3D9EEE4-9916-47AA-A9C5-9650215E9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F373307-0F98-4320-B3A6-4C99ED299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846" b="-3194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484EB5-12A5-4D5A-B5F0-9CEF51E8DC12}"/>
                </a:ext>
              </a:extLst>
            </p:cNvPr>
            <p:cNvGrpSpPr/>
            <p:nvPr/>
          </p:nvGrpSpPr>
          <p:grpSpPr>
            <a:xfrm>
              <a:off x="2648203" y="4150289"/>
              <a:ext cx="1352676" cy="1407924"/>
              <a:chOff x="3107628" y="2248187"/>
              <a:chExt cx="1352676" cy="140792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C94E6C-0CE9-40E6-9DC0-2D092D7382D1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051DAAE-A229-48DC-A2B5-7C9DF7BD5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3F8FD7C5-E1F3-41DA-881B-839B13898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DCAF5EF-1DE7-4013-B1D8-D8885587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97" b="-2835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3A49AD1-2ABB-41DB-A691-A2CA4F6E1B13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F1DE47B-918D-49E6-98F7-7818F97E7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73E1F6-5805-4650-84AA-3B9B8BBBF23D}"/>
                </a:ext>
              </a:extLst>
            </p:cNvPr>
            <p:cNvGrpSpPr/>
            <p:nvPr/>
          </p:nvGrpSpPr>
          <p:grpSpPr>
            <a:xfrm>
              <a:off x="3107628" y="2248187"/>
              <a:ext cx="1352676" cy="1407924"/>
              <a:chOff x="3107628" y="2248187"/>
              <a:chExt cx="1352676" cy="140792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AF00BAF-5457-4EEA-9AE8-6E5A31292CB6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760B8D3D-86D1-4253-8090-1064D142F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5C5C366-AE57-4620-BE33-10803A072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165B754-BD44-4CEC-A048-B907D48C2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9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E153CBB-F8CB-40AC-B7A5-FB7971B54B4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B63B7E-2A9B-48DD-A9CE-2DF0B724440B}"/>
                </a:ext>
              </a:extLst>
            </p:cNvPr>
            <p:cNvGrpSpPr/>
            <p:nvPr/>
          </p:nvGrpSpPr>
          <p:grpSpPr>
            <a:xfrm>
              <a:off x="499501" y="2949277"/>
              <a:ext cx="3267714" cy="3540290"/>
              <a:chOff x="609600" y="528638"/>
              <a:chExt cx="3657324" cy="39624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C9A7E96-BF98-42B4-AB6D-EAAB34F7D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A1F1460-3DAD-4268-BB2E-629D6A38B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C73F4C2-78E6-47C7-B170-B40BB74B2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0F9DB1C-E7C4-421C-9E16-7479B2078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0C43306-4BA2-4DDE-831A-7F30CD169D23}"/>
                </a:ext>
              </a:extLst>
            </p:cNvPr>
            <p:cNvGrpSpPr/>
            <p:nvPr/>
          </p:nvGrpSpPr>
          <p:grpSpPr>
            <a:xfrm>
              <a:off x="428267" y="3088166"/>
              <a:ext cx="3540291" cy="3267714"/>
              <a:chOff x="469624" y="684088"/>
              <a:chExt cx="3962400" cy="365732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4FD3CB9-DB37-4383-B56B-D8D657D054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F097E6-7E3E-4E94-B54B-D01A9742B8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690249-9F36-4EBC-B3A4-3F6757433F4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965B90-7D46-4664-A956-97DE546FB76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4436C3-8E26-490F-961B-B1CA3E4BD74B}"/>
                    </a:ext>
                  </a:extLst>
                </p:cNvPr>
                <p:cNvSpPr txBox="1"/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blipFill>
                  <a:blip r:embed="rId17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237121-CB0A-4CF1-9F28-68EE1027000D}"/>
                    </a:ext>
                  </a:extLst>
                </p:cNvPr>
                <p:cNvSpPr txBox="1"/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blipFill>
                  <a:blip r:embed="rId18"/>
                  <a:stretch>
                    <a:fillRect b="-268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F72F2E-A5C3-4834-9AFD-03B3AD8898D9}"/>
                </a:ext>
              </a:extLst>
            </p:cNvPr>
            <p:cNvSpPr/>
            <p:nvPr/>
          </p:nvSpPr>
          <p:spPr>
            <a:xfrm>
              <a:off x="3062950" y="3326351"/>
              <a:ext cx="89357" cy="8935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BB1EC2-4E0F-4EC0-BBCB-52886D0B00B4}"/>
                </a:ext>
              </a:extLst>
            </p:cNvPr>
            <p:cNvSpPr/>
            <p:nvPr/>
          </p:nvSpPr>
          <p:spPr>
            <a:xfrm>
              <a:off x="939075" y="4370013"/>
              <a:ext cx="89357" cy="893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56B30F-478D-49E4-91D9-0AB5FA831BF5}"/>
                </a:ext>
              </a:extLst>
            </p:cNvPr>
            <p:cNvSpPr/>
            <p:nvPr/>
          </p:nvSpPr>
          <p:spPr>
            <a:xfrm>
              <a:off x="2602099" y="5229603"/>
              <a:ext cx="89357" cy="893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15A193-C01C-4C49-90B6-F08D48642C92}"/>
                  </a:ext>
                </a:extLst>
              </p:cNvPr>
              <p:cNvSpPr txBox="1"/>
              <p:nvPr/>
            </p:nvSpPr>
            <p:spPr>
              <a:xfrm>
                <a:off x="593123" y="4563063"/>
                <a:ext cx="2612476" cy="99738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D15A193-C01C-4C49-90B6-F08D486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3" y="4563063"/>
                <a:ext cx="2612476" cy="9973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7DA31E-1F1A-4ECF-A898-F882DB600210}"/>
                  </a:ext>
                </a:extLst>
              </p:cNvPr>
              <p:cNvSpPr txBox="1"/>
              <p:nvPr/>
            </p:nvSpPr>
            <p:spPr>
              <a:xfrm>
                <a:off x="538238" y="5634703"/>
                <a:ext cx="2612476" cy="10661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7DA31E-1F1A-4ECF-A898-F882DB60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" y="5634703"/>
                <a:ext cx="2612476" cy="10661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E4F584-1186-4CE2-B9E5-06575A177C3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0640" y="104040"/>
              <a:ext cx="4939920" cy="646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E4F584-1186-4CE2-B9E5-06575A177C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21280" y="94680"/>
                <a:ext cx="4958640" cy="6483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209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12"/>
    </mc:Choice>
    <mc:Fallback xmlns="">
      <p:transition spd="slow" advTm="25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uiExpand="1" build="p"/>
      <p:bldP spid="6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/>
              <p:nvPr/>
            </p:nvSpPr>
            <p:spPr>
              <a:xfrm>
                <a:off x="0" y="192666"/>
                <a:ext cx="12192000" cy="643958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</a:t>
                </a:r>
              </a:p>
              <a:p>
                <a:b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4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6600" b="0" i="0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6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6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4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666"/>
                <a:ext cx="12192000" cy="6439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330F02-DA8A-46FA-9F2D-F190CFEB33F7}"/>
                  </a:ext>
                </a:extLst>
              </p:cNvPr>
              <p:cNvSpPr txBox="1"/>
              <p:nvPr/>
            </p:nvSpPr>
            <p:spPr>
              <a:xfrm>
                <a:off x="6869771" y="3886640"/>
                <a:ext cx="4239216" cy="23666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330F02-DA8A-46FA-9F2D-F190CFEB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71" y="3886640"/>
                <a:ext cx="4239216" cy="2366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A5D7CB3-1F73-4419-A6B8-5A8428C7F6C9}"/>
              </a:ext>
            </a:extLst>
          </p:cNvPr>
          <p:cNvGrpSpPr/>
          <p:nvPr/>
        </p:nvGrpSpPr>
        <p:grpSpPr>
          <a:xfrm>
            <a:off x="9036273" y="-117230"/>
            <a:ext cx="2467069" cy="2602524"/>
            <a:chOff x="404778" y="2248187"/>
            <a:chExt cx="4055526" cy="42781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4CE18A-BF11-4F7A-B252-3C595BFEF474}"/>
                </a:ext>
              </a:extLst>
            </p:cNvPr>
            <p:cNvGrpSpPr/>
            <p:nvPr/>
          </p:nvGrpSpPr>
          <p:grpSpPr>
            <a:xfrm>
              <a:off x="404778" y="2926891"/>
              <a:ext cx="3492929" cy="3599492"/>
              <a:chOff x="503583" y="503583"/>
              <a:chExt cx="3909391" cy="402866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049F28F-8FE8-4E6C-9CAE-9277E8993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AE17125-7414-4AA1-96B1-313F342F1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9EC4C2-83C2-4D03-8C89-FACF89D82480}"/>
                </a:ext>
              </a:extLst>
            </p:cNvPr>
            <p:cNvGrpSpPr/>
            <p:nvPr/>
          </p:nvGrpSpPr>
          <p:grpSpPr>
            <a:xfrm>
              <a:off x="505315" y="2769155"/>
              <a:ext cx="1340390" cy="1649285"/>
              <a:chOff x="2626869" y="1730957"/>
              <a:chExt cx="1340390" cy="16492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EA9169-0079-4A48-BA1A-3C07ADD823DB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9E3AA01-FFBC-47E0-9A70-45674D42A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2AA975F5-7CF2-47D3-9034-FBB37FAEC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0EA17E-60F5-4363-B3E3-DF341FF6CD0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8069" y="2424232"/>
                    <a:ext cx="599190" cy="522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0EA17E-60F5-4363-B3E3-DF341FF6C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8069" y="2424232"/>
                    <a:ext cx="599190" cy="5224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1667" b="-6346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1301B-1B65-4622-8F95-58F9DAA6D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626869" y="1730957"/>
                    <a:ext cx="610018" cy="5571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741301B-1B65-4622-8F95-58F9DAA6D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6869" y="1730957"/>
                    <a:ext cx="610018" cy="5571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4426" b="-7090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4F687A-BC0B-4EAF-95C8-BAA892B6D101}"/>
                </a:ext>
              </a:extLst>
            </p:cNvPr>
            <p:cNvGrpSpPr/>
            <p:nvPr/>
          </p:nvGrpSpPr>
          <p:grpSpPr>
            <a:xfrm>
              <a:off x="2287709" y="3545311"/>
              <a:ext cx="1713170" cy="2012902"/>
              <a:chOff x="2747134" y="1643209"/>
              <a:chExt cx="1713170" cy="201290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B5C2FA9-27A1-4597-AF82-31BB70918C27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13CF66C-1A6B-4E62-876E-5A3D8C8E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1D8D3D5-84C6-435A-AF4C-F620ABD40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BCE4215-A1D4-49F2-9855-F4D67FE6E773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8AD7073-13B2-42C0-A15E-008BBC9AC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97" b="-2835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748DB5E-31F4-42E7-B57E-F1DB40706AAB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34" y="1643209"/>
                    <a:ext cx="610018" cy="5571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748DB5E-31F4-42E7-B57E-F1DB40706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34" y="1643209"/>
                    <a:ext cx="610018" cy="55719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2787" b="-6964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4B92DA-CF95-4516-9184-A24CD4204420}"/>
                </a:ext>
              </a:extLst>
            </p:cNvPr>
            <p:cNvGrpSpPr/>
            <p:nvPr/>
          </p:nvGrpSpPr>
          <p:grpSpPr>
            <a:xfrm>
              <a:off x="3107628" y="2248187"/>
              <a:ext cx="1352676" cy="1407924"/>
              <a:chOff x="3107628" y="2248187"/>
              <a:chExt cx="1352676" cy="140792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07B5B94-488D-4F5D-86F4-7DA3E6277965}"/>
                  </a:ext>
                </a:extLst>
              </p:cNvPr>
              <p:cNvGrpSpPr/>
              <p:nvPr/>
            </p:nvGrpSpPr>
            <p:grpSpPr>
              <a:xfrm>
                <a:off x="3109054" y="2540671"/>
                <a:ext cx="823004" cy="839571"/>
                <a:chOff x="2438399" y="503587"/>
                <a:chExt cx="1974575" cy="2014328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8F6E380-7193-44E3-B986-6DC1ED9B2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399" y="503587"/>
                  <a:ext cx="0" cy="201432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31F66FF-EC35-40A5-8826-4D34E702E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399" y="2517915"/>
                  <a:ext cx="1974575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F1667AC-BEBA-48AE-A89C-C3BD346ED9D9}"/>
                      </a:ext>
                    </a:extLst>
                  </p:cNvPr>
                  <p:cNvSpPr txBox="1"/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50502F15-AD05-441B-A4E1-D23C29033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113" y="3133631"/>
                    <a:ext cx="599191" cy="52248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97" b="-2686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5F48C4B-3BB0-403D-8D1C-87736780E82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EF7E4D9-D96A-4573-9B66-CF9905DA17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628" y="2248187"/>
                    <a:ext cx="610018" cy="5571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846" b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52F017-059C-49F0-85CA-78C92EBCAE40}"/>
                </a:ext>
              </a:extLst>
            </p:cNvPr>
            <p:cNvGrpSpPr/>
            <p:nvPr/>
          </p:nvGrpSpPr>
          <p:grpSpPr>
            <a:xfrm>
              <a:off x="499501" y="2949277"/>
              <a:ext cx="3267714" cy="3540290"/>
              <a:chOff x="609600" y="528638"/>
              <a:chExt cx="3657324" cy="39624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336CAFA-5322-45D4-B646-B05971BE8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CCFAD17-7729-488E-ACDB-6FB8C202D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5C492E-D915-4315-9ED8-977932766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C0F74E8-9064-4FFD-A57B-A516C8843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7D4DD82-D90D-42E5-95A3-F4CAAB0DD403}"/>
                </a:ext>
              </a:extLst>
            </p:cNvPr>
            <p:cNvGrpSpPr/>
            <p:nvPr/>
          </p:nvGrpSpPr>
          <p:grpSpPr>
            <a:xfrm>
              <a:off x="428267" y="3088166"/>
              <a:ext cx="3540291" cy="3267714"/>
              <a:chOff x="469624" y="684088"/>
              <a:chExt cx="3962400" cy="365732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F71A60A-AA05-49EB-9DB8-678C18ED47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F07E0D7-4BEC-48C1-9090-A0CBC47664F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3D384-F65B-42A0-AA5F-AE3FBAE58E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06EE07-5789-447A-A1D2-4520A6264B0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171C980-6BA2-4B70-9BBA-2FF4A3EC1C60}"/>
                    </a:ext>
                  </a:extLst>
                </p:cNvPr>
                <p:cNvSpPr txBox="1"/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8B0E19-AFC8-4BC4-A852-F6CEE01A4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88" y="4437730"/>
                  <a:ext cx="453962" cy="522480"/>
                </a:xfrm>
                <a:prstGeom prst="rect">
                  <a:avLst/>
                </a:prstGeom>
                <a:blipFill>
                  <a:blip r:embed="rId17"/>
                  <a:stretch>
                    <a:fillRect b="-59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E9D408-F485-48A2-89A8-250D4D75F25D}"/>
                    </a:ext>
                  </a:extLst>
                </p:cNvPr>
                <p:cNvSpPr txBox="1"/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6C3BAA3-0FEF-4753-A57B-351061BA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261" y="2416064"/>
                  <a:ext cx="459118" cy="522480"/>
                </a:xfrm>
                <a:prstGeom prst="rect">
                  <a:avLst/>
                </a:prstGeom>
                <a:blipFill>
                  <a:blip r:embed="rId18"/>
                  <a:stretch>
                    <a:fillRect b="-268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CC3C4E-9996-42EB-8421-5DBA6E63FC89}"/>
                </a:ext>
              </a:extLst>
            </p:cNvPr>
            <p:cNvSpPr/>
            <p:nvPr/>
          </p:nvSpPr>
          <p:spPr>
            <a:xfrm>
              <a:off x="3062950" y="3326351"/>
              <a:ext cx="89357" cy="89357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75F06A-4901-4E7C-9F1B-8F870DF0F91B}"/>
                </a:ext>
              </a:extLst>
            </p:cNvPr>
            <p:cNvSpPr/>
            <p:nvPr/>
          </p:nvSpPr>
          <p:spPr>
            <a:xfrm>
              <a:off x="939075" y="4370013"/>
              <a:ext cx="89357" cy="893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CF77A5-21F2-4AA1-B7E8-D188A0727467}"/>
                </a:ext>
              </a:extLst>
            </p:cNvPr>
            <p:cNvSpPr/>
            <p:nvPr/>
          </p:nvSpPr>
          <p:spPr>
            <a:xfrm>
              <a:off x="2602099" y="5229603"/>
              <a:ext cx="89357" cy="893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082AD8B-A983-4198-92FE-B7E805CBBFC5}"/>
              </a:ext>
            </a:extLst>
          </p:cNvPr>
          <p:cNvSpPr/>
          <p:nvPr/>
        </p:nvSpPr>
        <p:spPr>
          <a:xfrm>
            <a:off x="7315200" y="2425685"/>
            <a:ext cx="4476750" cy="1108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D949F1B-0F03-49C1-9ADD-7A6C08685BE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60080" y="1150200"/>
              <a:ext cx="9763560" cy="5339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D949F1B-0F03-49C1-9ADD-7A6C08685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0720" y="1140840"/>
                <a:ext cx="9782280" cy="5358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684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86"/>
    </mc:Choice>
    <mc:Fallback xmlns="">
      <p:transition spd="slow" advTm="76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A5AA3-A002-464E-8A1B-4EC204CC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27" y="2664539"/>
            <a:ext cx="4127354" cy="4152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735D3-766C-4422-8DC7-F2B5E2466E0C}"/>
                  </a:ext>
                </a:extLst>
              </p:cNvPr>
              <p:cNvSpPr txBox="1"/>
              <p:nvPr/>
            </p:nvSpPr>
            <p:spPr>
              <a:xfrm>
                <a:off x="327709" y="172789"/>
                <a:ext cx="5224952" cy="256955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FF535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FF535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735D3-766C-4422-8DC7-F2B5E246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9" y="172789"/>
                <a:ext cx="5224952" cy="2569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9D9921-90CD-4B4F-9BAB-759795EDC5F0}"/>
                  </a:ext>
                </a:extLst>
              </p:cNvPr>
              <p:cNvSpPr txBox="1"/>
              <p:nvPr/>
            </p:nvSpPr>
            <p:spPr>
              <a:xfrm>
                <a:off x="5281301" y="172789"/>
                <a:ext cx="2226365" cy="262437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FF535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535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9D9921-90CD-4B4F-9BAB-759795EDC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01" y="172789"/>
                <a:ext cx="2226365" cy="26243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/>
              <p:nvPr/>
            </p:nvSpPr>
            <p:spPr>
              <a:xfrm>
                <a:off x="327709" y="3730997"/>
                <a:ext cx="5224952" cy="92685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D351B-C136-458D-B085-5180DAE0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9" y="3730997"/>
                <a:ext cx="5224952" cy="926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965C7D7-05CE-427C-8856-E323CB28C6F9}"/>
              </a:ext>
            </a:extLst>
          </p:cNvPr>
          <p:cNvGrpSpPr/>
          <p:nvPr/>
        </p:nvGrpSpPr>
        <p:grpSpPr>
          <a:xfrm>
            <a:off x="8481956" y="167009"/>
            <a:ext cx="3414412" cy="3162168"/>
            <a:chOff x="-13349" y="2105767"/>
            <a:chExt cx="4718701" cy="437010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23AAD6-52BD-4028-8CE5-5E84678B2DCE}"/>
                </a:ext>
              </a:extLst>
            </p:cNvPr>
            <p:cNvGrpSpPr/>
            <p:nvPr/>
          </p:nvGrpSpPr>
          <p:grpSpPr>
            <a:xfrm rot="11740521">
              <a:off x="276083" y="4234260"/>
              <a:ext cx="823004" cy="1214441"/>
              <a:chOff x="2438399" y="503587"/>
              <a:chExt cx="1974575" cy="2014328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A3A8999-A429-4FA5-B88F-0E0F7A8F5B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E805A55-E6A5-454A-A6D3-E40F67859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3F4922-2689-4B8D-AA46-A2EE16BB70E3}"/>
                </a:ext>
              </a:extLst>
            </p:cNvPr>
            <p:cNvGrpSpPr/>
            <p:nvPr/>
          </p:nvGrpSpPr>
          <p:grpSpPr>
            <a:xfrm rot="18154298">
              <a:off x="2539435" y="1733340"/>
              <a:ext cx="823004" cy="1650516"/>
              <a:chOff x="2438399" y="503587"/>
              <a:chExt cx="1974575" cy="2014328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DC423A2-710B-487C-9BB1-D940E15CF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861FCFF-994A-4272-BA92-AC3D0F6A4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E12601-730F-4591-A4E4-743B122A122F}"/>
                </a:ext>
              </a:extLst>
            </p:cNvPr>
            <p:cNvGrpSpPr/>
            <p:nvPr/>
          </p:nvGrpSpPr>
          <p:grpSpPr>
            <a:xfrm>
              <a:off x="-13349" y="2105767"/>
              <a:ext cx="4718701" cy="4370102"/>
              <a:chOff x="6524148" y="572193"/>
              <a:chExt cx="5151997" cy="4771388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98DCDC3-2707-4E68-AFB3-2FBB3F1CE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4656" y="3401378"/>
                <a:ext cx="19626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1271FCC-7C7B-41F8-98F2-A925BF0ECE9B}"/>
                  </a:ext>
                </a:extLst>
              </p:cNvPr>
              <p:cNvGrpSpPr/>
              <p:nvPr/>
            </p:nvGrpSpPr>
            <p:grpSpPr>
              <a:xfrm>
                <a:off x="7342285" y="1580378"/>
                <a:ext cx="3646026" cy="3647125"/>
                <a:chOff x="7022245" y="688838"/>
                <a:chExt cx="3646026" cy="3647125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76C287D-A2ED-42F2-8BA2-B71D31C88A6A}"/>
                    </a:ext>
                  </a:extLst>
                </p:cNvPr>
                <p:cNvSpPr/>
                <p:nvPr/>
              </p:nvSpPr>
              <p:spPr>
                <a:xfrm>
                  <a:off x="7925077" y="1598213"/>
                  <a:ext cx="1828523" cy="182907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E173793-3D19-4B59-96BD-F76FFA3A883D}"/>
                    </a:ext>
                  </a:extLst>
                </p:cNvPr>
                <p:cNvSpPr/>
                <p:nvPr/>
              </p:nvSpPr>
              <p:spPr>
                <a:xfrm>
                  <a:off x="7022245" y="688838"/>
                  <a:ext cx="3646026" cy="3647125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72CDB06-5F7D-48F3-AF85-4EAC6FE2DDF5}"/>
                  </a:ext>
                </a:extLst>
              </p:cNvPr>
              <p:cNvGrpSpPr/>
              <p:nvPr/>
            </p:nvGrpSpPr>
            <p:grpSpPr>
              <a:xfrm>
                <a:off x="7117080" y="1526293"/>
                <a:ext cx="4063582" cy="3817288"/>
                <a:chOff x="6797040" y="634753"/>
                <a:chExt cx="4063582" cy="3817288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5926C3A-AAC3-48CC-B053-B6B5AF5AE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39339" y="764524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D67D3E0-AE3D-4CE7-95E3-23AC4E12D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5563" y="634753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3F744B6-F6B5-4A41-8E17-A123F031E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7040" y="2194560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4B6B59B-67BE-4FB1-A01B-ADAD1314C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 flipH="1">
                  <a:off x="7578003" y="2422609"/>
                  <a:ext cx="1150173" cy="174787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C402923-4942-48D1-B36A-E155ADC4C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705045" y="2594730"/>
                  <a:ext cx="853774" cy="185731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C4429AF-9873-418C-8FB8-EB991E652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325823">
                  <a:off x="8811698" y="2676202"/>
                  <a:ext cx="2048924" cy="31527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EC3F875-DC19-4C08-8CA6-3522EB23756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D62F497-2657-41C7-9DBA-613CC1FC7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759" y="3306043"/>
                    <a:ext cx="526531" cy="6384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0E28D7-A0C8-428F-8B43-E1226732D182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9760FA5-E564-4B51-B986-1D1EEA6CB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7820" y="1662742"/>
                    <a:ext cx="568325" cy="638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3F98B39-FDAD-4166-AEB1-432D66947B62}"/>
                  </a:ext>
                </a:extLst>
              </p:cNvPr>
              <p:cNvSpPr/>
              <p:nvPr/>
            </p:nvSpPr>
            <p:spPr>
              <a:xfrm>
                <a:off x="10218761" y="1847765"/>
                <a:ext cx="100011" cy="100011"/>
              </a:xfrm>
              <a:prstGeom prst="ellipse">
                <a:avLst/>
              </a:prstGeom>
              <a:solidFill>
                <a:srgbClr val="D17DDF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F25B9F1-FEDE-4CCE-B145-66197428B419}"/>
                  </a:ext>
                </a:extLst>
              </p:cNvPr>
              <p:cNvGrpSpPr/>
              <p:nvPr/>
            </p:nvGrpSpPr>
            <p:grpSpPr>
              <a:xfrm>
                <a:off x="7970794" y="1495316"/>
                <a:ext cx="3611509" cy="3611509"/>
                <a:chOff x="7970794" y="1495316"/>
                <a:chExt cx="3611509" cy="3611509"/>
              </a:xfrm>
            </p:grpSpPr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B521E958-3DE4-44F9-B5D6-532BF7BE98FA}"/>
                    </a:ext>
                  </a:extLst>
                </p:cNvPr>
                <p:cNvSpPr/>
                <p:nvPr/>
              </p:nvSpPr>
              <p:spPr>
                <a:xfrm rot="21067904">
                  <a:off x="7970794" y="1495316"/>
                  <a:ext cx="3611509" cy="3611509"/>
                </a:xfrm>
                <a:prstGeom prst="arc">
                  <a:avLst>
                    <a:gd name="adj1" fmla="val 18877334"/>
                    <a:gd name="adj2" fmla="val 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CA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AB1FDA8-9101-4743-A7C8-08D84B77A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67904" flipH="1" flipV="1">
                  <a:off x="10766453" y="1774166"/>
                  <a:ext cx="59692" cy="638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387DDDE-88FD-4D2B-BA90-61AD8158E6C5}"/>
                      </a:ext>
                    </a:extLst>
                  </p:cNvPr>
                  <p:cNvSpPr txBox="1"/>
                  <p:nvPr/>
                </p:nvSpPr>
                <p:spPr>
                  <a:xfrm>
                    <a:off x="9900704" y="572193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387DDDE-88FD-4D2B-BA90-61AD8158E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0704" y="572193"/>
                    <a:ext cx="714572" cy="7060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33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133722D-4531-44B0-A4B1-6C861EB0A34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EE86A8A-6F71-438F-9A11-37EF9EA85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1358" y="993725"/>
                    <a:ext cx="747054" cy="7089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1B5212-AC67-4248-ADA7-516E514BA0A5}"/>
                  </a:ext>
                </a:extLst>
              </p:cNvPr>
              <p:cNvSpPr/>
              <p:nvPr/>
            </p:nvSpPr>
            <p:spPr>
              <a:xfrm>
                <a:off x="7839607" y="2991639"/>
                <a:ext cx="100011" cy="10001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7706531-0E43-4A64-8107-93208E3FD921}"/>
                  </a:ext>
                </a:extLst>
              </p:cNvPr>
              <p:cNvSpPr/>
              <p:nvPr/>
            </p:nvSpPr>
            <p:spPr>
              <a:xfrm>
                <a:off x="9714976" y="3963612"/>
                <a:ext cx="100011" cy="10001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9F67D7F-0C87-431A-920E-08D8075A21A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9D634F9-B54B-4FBC-80E6-B73882389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4357" y="4393642"/>
                    <a:ext cx="714572" cy="7060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CB4CC4E-C630-4D45-969B-519B050BB82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13AE40B-35DB-445F-8168-2EDD9C9D6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0744" y="3432173"/>
                    <a:ext cx="747054" cy="7089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FFA23A7-AE13-418C-B8AE-DC3C54484669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EE779D8-CD65-4E4C-9119-A1B7ED038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148" y="2754726"/>
                    <a:ext cx="714572" cy="7060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15F6C53-87C8-4302-A172-FEEC96126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CA" sz="32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4DDBEAE0-3AA9-41BB-94C4-8C1666C8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690" y="3918938"/>
                    <a:ext cx="747054" cy="7089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BDC9FE-64CA-449E-B7B8-5562058DD242}"/>
                </a:ext>
              </a:extLst>
            </p:cNvPr>
            <p:cNvGrpSpPr/>
            <p:nvPr/>
          </p:nvGrpSpPr>
          <p:grpSpPr>
            <a:xfrm rot="2610553">
              <a:off x="3131149" y="4839347"/>
              <a:ext cx="823004" cy="839571"/>
              <a:chOff x="2438399" y="503587"/>
              <a:chExt cx="1974575" cy="2014328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39F2041-9689-4C59-A1C7-045925493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C0FB1D7-5996-475C-8747-1511406A2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575125-F659-4C34-A826-2E3E7C0AEE59}"/>
              </a:ext>
            </a:extLst>
          </p:cNvPr>
          <p:cNvGrpSpPr/>
          <p:nvPr/>
        </p:nvGrpSpPr>
        <p:grpSpPr>
          <a:xfrm>
            <a:off x="538238" y="4563063"/>
            <a:ext cx="2667361" cy="2069670"/>
            <a:chOff x="538238" y="4563063"/>
            <a:chExt cx="2667361" cy="2069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2E26921-7083-4789-9A4B-F1620818F26A}"/>
                    </a:ext>
                  </a:extLst>
                </p:cNvPr>
                <p:cNvSpPr txBox="1"/>
                <p:nvPr/>
              </p:nvSpPr>
              <p:spPr>
                <a:xfrm>
                  <a:off x="593123" y="4563063"/>
                  <a:ext cx="2612476" cy="997389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2E26921-7083-4789-9A4B-F1620818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23" y="4563063"/>
                  <a:ext cx="2612476" cy="99738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35BD984-07B5-4C73-A90E-FA393627C006}"/>
                    </a:ext>
                  </a:extLst>
                </p:cNvPr>
                <p:cNvSpPr txBox="1"/>
                <p:nvPr/>
              </p:nvSpPr>
              <p:spPr>
                <a:xfrm>
                  <a:off x="538238" y="5634703"/>
                  <a:ext cx="2612476" cy="998030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35BD984-07B5-4C73-A90E-FA393627C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38" y="5634703"/>
                  <a:ext cx="2612476" cy="9980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954193-40A3-4855-A0C1-65E4C4B487C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97840" y="1141560"/>
              <a:ext cx="3255480" cy="360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954193-40A3-4855-A0C1-65E4C4B487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8480" y="1132200"/>
                <a:ext cx="3274200" cy="3626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898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53"/>
    </mc:Choice>
    <mc:Fallback xmlns="">
      <p:transition spd="slow" advTm="59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uiExpand="1" build="p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0.7|0.7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1|25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.5|3|13.8|9.3|6.4|18.4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|0.4|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3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1|8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0.5|0.5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0.5|0.5|0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|6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8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5.9|2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9|4.4|1.6|43.9|0.7|1.2|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.7|2.5|2.8|4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8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5|0.6|0.4|2.8|5.4|3.9|8.9|11|0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1.4|2|7.1|0.9|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1.2|11|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2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3|3.9|0.5|2.1|3.3|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6|16.3|7.4|3.7|10.7|1.4|1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7|0.9|0.4|36.5|3.4|1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3|3.7|16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69684</TotalTime>
  <Words>1763</Words>
  <Application>Microsoft Office PowerPoint</Application>
  <PresentationFormat>Widescreen</PresentationFormat>
  <Paragraphs>453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Covariant Derivative (Flat Space Definition)</vt:lpstr>
      <vt:lpstr>One-Sentence Definition</vt:lpstr>
      <vt:lpstr>Definitions of Covariant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Interpretation of Integrals</dc:title>
  <dc:creator>Chris D</dc:creator>
  <cp:lastModifiedBy>Chris D</cp:lastModifiedBy>
  <cp:revision>431</cp:revision>
  <dcterms:created xsi:type="dcterms:W3CDTF">2018-04-30T03:19:02Z</dcterms:created>
  <dcterms:modified xsi:type="dcterms:W3CDTF">2020-09-24T02:07:38Z</dcterms:modified>
</cp:coreProperties>
</file>