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ink/inkAction1.xml" ContentType="application/vnd.ms-office.inkAction+xml"/>
  <Override PartName="/ppt/tags/tag2.xml" ContentType="application/vnd.openxmlformats-officedocument.presentationml.tags+xml"/>
  <Override PartName="/ppt/ink/inkAction2.xml" ContentType="application/vnd.ms-office.inkAction+xml"/>
  <Override PartName="/ppt/tags/tag3.xml" ContentType="application/vnd.openxmlformats-officedocument.presentationml.tags+xml"/>
  <Override PartName="/ppt/ink/inkAction3.xml" ContentType="application/vnd.ms-office.inkAction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ink/inkAction4.xml" ContentType="application/vnd.ms-office.inkAction+xml"/>
  <Override PartName="/ppt/tags/tag6.xml" ContentType="application/vnd.openxmlformats-officedocument.presentationml.tags+xml"/>
  <Override PartName="/ppt/ink/inkAction5.xml" ContentType="application/vnd.ms-office.inkAction+xml"/>
  <Override PartName="/ppt/tags/tag7.xml" ContentType="application/vnd.openxmlformats-officedocument.presentationml.tags+xml"/>
  <Override PartName="/ppt/ink/inkAction6.xml" ContentType="application/vnd.ms-office.inkAction+xml"/>
  <Override PartName="/ppt/tags/tag8.xml" ContentType="application/vnd.openxmlformats-officedocument.presentationml.tags+xml"/>
  <Override PartName="/ppt/ink/inkAction7.xml" ContentType="application/vnd.ms-office.inkAction+xml"/>
  <Override PartName="/ppt/tags/tag9.xml" ContentType="application/vnd.openxmlformats-officedocument.presentationml.tags+xml"/>
  <Override PartName="/ppt/ink/inkAction8.xml" ContentType="application/vnd.ms-office.inkAction+xml"/>
  <Override PartName="/ppt/tags/tag10.xml" ContentType="application/vnd.openxmlformats-officedocument.presentationml.tags+xml"/>
  <Override PartName="/ppt/ink/inkAction9.xml" ContentType="application/vnd.ms-office.inkAction+xml"/>
  <Override PartName="/ppt/tags/tag11.xml" ContentType="application/vnd.openxmlformats-officedocument.presentationml.tags+xml"/>
  <Override PartName="/ppt/ink/inkAction10.xml" ContentType="application/vnd.ms-office.inkAction+xml"/>
  <Override PartName="/ppt/tags/tag12.xml" ContentType="application/vnd.openxmlformats-officedocument.presentationml.tags+xml"/>
  <Override PartName="/ppt/ink/inkAction11.xml" ContentType="application/vnd.ms-office.inkAction+xml"/>
  <Override PartName="/ppt/tags/tag13.xml" ContentType="application/vnd.openxmlformats-officedocument.presentationml.tags+xml"/>
  <Override PartName="/ppt/ink/inkAction12.xml" ContentType="application/vnd.ms-office.inkAction+xml"/>
  <Override PartName="/ppt/tags/tag14.xml" ContentType="application/vnd.openxmlformats-officedocument.presentationml.tags+xml"/>
  <Override PartName="/ppt/ink/inkAction13.xml" ContentType="application/vnd.ms-office.inkAction+xml"/>
  <Override PartName="/ppt/tags/tag15.xml" ContentType="application/vnd.openxmlformats-officedocument.presentationml.tags+xml"/>
  <Override PartName="/ppt/ink/inkAction14.xml" ContentType="application/vnd.ms-office.inkAction+xml"/>
  <Override PartName="/ppt/tags/tag16.xml" ContentType="application/vnd.openxmlformats-officedocument.presentationml.tags+xml"/>
  <Override PartName="/ppt/ink/inkAction15.xml" ContentType="application/vnd.ms-office.inkAction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ink/inkAction16.xml" ContentType="application/vnd.ms-office.inkAction+xml"/>
  <Override PartName="/ppt/tags/tag19.xml" ContentType="application/vnd.openxmlformats-officedocument.presentationml.tags+xml"/>
  <Override PartName="/ppt/ink/inkAction17.xml" ContentType="application/vnd.ms-office.inkAction+xml"/>
  <Override PartName="/ppt/tags/tag20.xml" ContentType="application/vnd.openxmlformats-officedocument.presentationml.tags+xml"/>
  <Override PartName="/ppt/ink/inkAction18.xml" ContentType="application/vnd.ms-office.inkAction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ink/inkAction19.xml" ContentType="application/vnd.ms-office.inkAction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ink/inkAction20.xml" ContentType="application/vnd.ms-office.inkAction+xml"/>
  <Override PartName="/ppt/tags/tag26.xml" ContentType="application/vnd.openxmlformats-officedocument.presentationml.tags+xml"/>
  <Override PartName="/ppt/ink/inkAction21.xml" ContentType="application/vnd.ms-office.inkAction+xml"/>
  <Override PartName="/ppt/tags/tag27.xml" ContentType="application/vnd.openxmlformats-officedocument.presentationml.tags+xml"/>
  <Override PartName="/ppt/ink/inkAction22.xml" ContentType="application/vnd.ms-office.inkAction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ink/inkAction23.xml" ContentType="application/vnd.ms-office.inkAction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  <p:sldId id="294" r:id="rId3"/>
    <p:sldId id="329" r:id="rId4"/>
    <p:sldId id="330" r:id="rId5"/>
    <p:sldId id="316" r:id="rId6"/>
    <p:sldId id="331" r:id="rId7"/>
    <p:sldId id="332" r:id="rId8"/>
    <p:sldId id="350" r:id="rId9"/>
    <p:sldId id="333" r:id="rId10"/>
    <p:sldId id="335" r:id="rId11"/>
    <p:sldId id="351" r:id="rId12"/>
    <p:sldId id="340" r:id="rId13"/>
    <p:sldId id="360" r:id="rId14"/>
    <p:sldId id="342" r:id="rId15"/>
    <p:sldId id="361" r:id="rId16"/>
    <p:sldId id="343" r:id="rId17"/>
    <p:sldId id="344" r:id="rId18"/>
    <p:sldId id="334" r:id="rId19"/>
    <p:sldId id="336" r:id="rId20"/>
    <p:sldId id="363" r:id="rId21"/>
    <p:sldId id="352" r:id="rId22"/>
    <p:sldId id="345" r:id="rId23"/>
    <p:sldId id="274" r:id="rId24"/>
    <p:sldId id="275" r:id="rId25"/>
    <p:sldId id="364" r:id="rId26"/>
    <p:sldId id="365" r:id="rId27"/>
    <p:sldId id="349" r:id="rId28"/>
    <p:sldId id="355" r:id="rId29"/>
    <p:sldId id="356" r:id="rId30"/>
    <p:sldId id="323" r:id="rId31"/>
    <p:sldId id="277" r:id="rId32"/>
    <p:sldId id="347" r:id="rId33"/>
    <p:sldId id="278" r:id="rId34"/>
    <p:sldId id="357" r:id="rId35"/>
    <p:sldId id="279" r:id="rId36"/>
    <p:sldId id="354" r:id="rId37"/>
    <p:sldId id="358" r:id="rId38"/>
    <p:sldId id="35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D17DDF"/>
    <a:srgbClr val="2F1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8" autoAdjust="0"/>
    <p:restoredTop sz="94660"/>
  </p:normalViewPr>
  <p:slideViewPr>
    <p:cSldViewPr snapToGrid="0">
      <p:cViewPr varScale="1">
        <p:scale>
          <a:sx n="41" d="100"/>
          <a:sy n="41" d="100"/>
        </p:scale>
        <p:origin x="3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03T06:26:16.116"/>
    </inkml:context>
    <inkml:brush xml:id="br0">
      <inkml:brushProperty name="width" value="0.05292" units="cm"/>
      <inkml:brushProperty name="height" value="0.05292" units="cm"/>
    </inkml:brush>
  </inkml:definitions>
  <iact:action type="add" startTime="14323">
    <iact:property name="dataType"/>
    <iact:actionData xml:id="d0">
      <inkml:trace xmlns:inkml="http://www.w3.org/2003/InkML" xml:id="stk0" contextRef="#ctx0" brushRef="#br0">22607 10875 820 0,'-16'-6'394'7,"16"4"6"1,0 2-102 0,0 0-163-1,0 0-135 0,24 0 0 1,12 2 0 1,20 11 0-2,10-3 0 0,32-3 0 1,8-7 0-1,27 0 0-1,8 0 0 2,-2-32 0 0,-17 3 0 0,-99 19 0-2,-10 10-731 2</inkml:trace>
    </iact:actionData>
  </iact:action>
  <iact:action type="add" startTime="15171">
    <iact:property name="dataType"/>
    <iact:actionData xml:id="d1">
      <inkml:trace xmlns:inkml="http://www.w3.org/2003/InkML" xml:id="stk1" contextRef="#ctx0" brushRef="#br0">27604 10785 1590 0,'0'0'438'7,"0"0"-419"1,0 0-19-2,0 0 0 2,0 0 0 0,0 0 0 0,225 0 0-1,-125 0 0 0,17 0 0 1,3 0 0 1,3 0 0-4,-8 0 0 3,-15 0 0 1,-20 6 0-2,-79 3-157-1,-1 8-1449 2</inkml:trace>
    </iact:actionData>
  </iact:action>
  <iact:action type="add" startTime="15951">
    <iact:property name="dataType"/>
    <iact:actionData xml:id="d2">
      <inkml:trace xmlns:inkml="http://www.w3.org/2003/InkML" xml:id="stk2" contextRef="#ctx0" brushRef="#br0">22590 13604 1182 0,'0'0'382'7,"0"0"-146"1,0 0 4-1,0 0-233 1,0 0-7-1,0 0 0 1,40 0 0-2,21 0 0 3,19 0 0-2,17 4 0 1,5-4 0-1,14 0 0 1,4 0 0 0,-8 0 0-1,4-16 0-1,-19 6 0 3,-21 4 0 0,-15 4 0-2,-61 2-53-1,0-3-1239 2</inkml:trace>
    </iact:actionData>
  </iact:action>
  <iact:action type="add" startTime="16649">
    <iact:property name="dataType"/>
    <iact:actionData xml:id="d3">
      <inkml:trace xmlns:inkml="http://www.w3.org/2003/InkML" xml:id="stk3" contextRef="#ctx0" brushRef="#br0">27595 13413 570 0,'0'0'588'7,"0"0"-218"0,0 0-60 0,0 0-101 1,0 0-209 1,0 0 0-2,110 3 0-1,-30-10 0 2,17-8 0 1,8 0 0-4,2-1 0 3,1 1 0 1,-23 7 0-2,-14 5 0-1,-22 3 0 2,-29 0 0 0,-20 0 0 0,0 0-1629-2</inkml:trace>
    </iact:actionData>
  </iact:action>
</iact:actions>
</file>

<file path=ppt/ink/inkAction1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03T06:45:59.090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</inkml:brush>
    <inkml:brush xml:id="br4">
      <inkml:brushProperty name="width" value="0.055" units="cm"/>
      <inkml:brushProperty name="height" value="0.055" units="cm"/>
    </inkml:brush>
    <inkml:brush xml:id="br5">
      <inkml:brushProperty name="width" value="0.05292" units="cm"/>
      <inkml:brushProperty name="height" value="0.05292" units="cm"/>
      <inkml:brushProperty name="color" value="#00B050"/>
    </inkml:brush>
  </inkml:definitions>
  <iact:action type="add" startTime="6267">
    <iact:property name="dataType"/>
    <iact:actionData xml:id="d0">
      <inkml:trace xmlns:inkml="http://www.w3.org/2003/InkML" xml:id="stk0" contextRef="#ctx0" brushRef="#br0">7180 5745 988 0,'0'0'372'7,"0"0"-154"0,0 0-6 0,0 0-54 1,0 0-59 0,0 0-99-3,0 0 0 3,0-1 0 1,14 9 0-1,14 15 0-2,2 4 0 2,5 7 0-1,-1 3 0 1,8-3 0-2,0 4 0 4,5 3 0-4,6-1 0 2,-1-2 0-2,-4 1 0 2,4 0 0 2,-7 1 0-3,-5-1 0 0,-1 3 0 1,-2-5 0 0,-5 0 0 0,4 2 0-2,0-6 0 2,-3 2 0 0,-2-1 0 0,2-4 0-2,-5-2 0 2,4-2 0 0,-5-2 0 0,-2-1 0-2,-1-6 0 2,0 0 0 0,-13-5 0-1,5-7 0-2,-3 3 0 3,-5-2 0 0,2-3 0 0,0 2 0-2,-7 1 0 2,4-4 0 0,-7-2 0 0,0 4 0-2,0-4 0 2,0 0 0 0,0 0 0 1,0 0 0-4,0 0 0 3,0 0 0 3,0 0 0-6,0 0 0 1,0 0 0 3,0 0 0-2,0 0 0 1,0 0 0-2,-7 0 0 2,-21 0 0 0,-7 0 0 0,-2 0 0-2,-4 0 0 2,-2 0 0 2,2-6 0 0,-1-2 0-7,4-4 0 4,12 4 0 1,-7 3 0 0,13 0 0-2,-1 5 0 2,11 0 0 0,0-4 0 0,3 4 0-2,4 0 0 3,3 0 0-2,0 0 0 1,0-3 0-2,0 3 0 2,0 0 0 0,0 0 0 0,0 0 0-2,0 0 0 2,0 0 0 0,13 0 0 0,25 0 0-2,-5 0 0 2,10 3 0 0,1 11 0 0,-4-3 0-2,13 3 0 2,-13-2 0 0,-9-4 0 0,2 1 0-2,-10-8 0 3,-5 6 0-2,-5-7 0 2,-3 3 0-4,0-3 0 3,-7 0 0 0,0 0 0 0,-2 0 0-2,-1 0 0 2,0 0 0 0,0 0 0 0,0 0 0-2,3-28 0 3,-3-12 0-2,0-2 0 1,0-9 0-2,0 1 0 2,0-1 0 0,-20-3 0 1,-3 4 0-2,-1 8 0 2,0 8 0-2,3 9 0 1,13 11 0-3,1 6 0 3,7 2 0 0,0 6 0-1,4 0 0-1,12 0 0 2,4 0-1021 1</inkml:trace>
    </iact:actionData>
  </iact:action>
  <iact:action type="add" startTime="9874">
    <iact:property name="dataType"/>
    <iact:actionData xml:id="d1">
      <inkml:trace xmlns:inkml="http://www.w3.org/2003/InkML" xml:id="stk1" contextRef="#ctx0" brushRef="#br1">8669 9105 724 0,'0'0'344'7,"0"0"-68"1,0 0-118-2,0 0-84 0,0 0-34 2,0 0 24 0,0 0 54 0,0 0 14-2,0 0-15 3,0 0-117-2,0 0 0 1,0-3 0 0,0 0 0-1,0-3 0 1,3-2 0-1,10 1 0-1,0 0 0 2,-6 1 0 0,10 2 0 0,-10 4 0-2,9 0 0 2,0 0 0 0,5 0 0 0,-1 13 0 0,0 6 0-2,-1 4 0 2,-1 4 0 0,2 2 0-2,-6 3 0 2,12-2 0 0,-2 4 0 2,0-4 0-4,-1-1 0 2,6-6 0 0,-5-6 0 0,-1-7 0-2,-1-3 0 1,-2-7 0 0,-4 0 0 1,0 0 0-2,-6 0 0 2,3 0 0 0,-9 0 0 0,1-10 0-1,-5-4 0 0,0 1-39 1,0 4-541 0,0 4-686-2</inkml:trace>
    </iact:actionData>
  </iact:action>
  <iact:action type="add" startTime="10519">
    <iact:property name="dataType"/>
    <iact:actionData xml:id="d2">
      <inkml:trace xmlns:inkml="http://www.w3.org/2003/InkML" xml:id="stk2" contextRef="#ctx0" brushRef="#br1">9099 8898 1014 0,'0'0'502'6,"0"0"-266"0,0 0-80 2,0 0-68 0,0 0-37 0,0 0-51-2,0 0 0 4,-159 160 0-4,109-100 0 4,5 6 0-3,2 1 0-1,7 0 0 1,-1-8 0 1,10-8 0 0,7-13 0-2,-1-12 0 3,8-13 0-2,9-8 0-1,1-5 0 2,3 0 0 0,0 0 0 0,0 0-557-2</inkml:trace>
    </iact:actionData>
  </iact:action>
  <iact:action type="add" startTime="11801">
    <iact:property name="dataType"/>
    <iact:actionData xml:id="d3">
      <inkml:trace xmlns:inkml="http://www.w3.org/2003/InkML" xml:id="stk3" contextRef="#ctx0" brushRef="#br1">9922 8947 1360 0,'0'0'300'7,"0"0"-128"1,0 0-42-3,0 0-96 3,0 0-22 0,0 0 16 0,0 0-17-2,45-32-11 4,-37 32 0-4,0 0 0 4,0 0 0-5,-4 0 0 2,10 24 0 1,-9 4 0 0,5 6 0 2,-3 2 0-6,-4 1 0 5,-3-1 0-2,10 3 0-1,-7-4 0 2,0-8 0 0,-2-1 0 2,2-9 0-3,8-6 0-1,-1 1 0 3,6-8 0-1,4 0 0-4,5-4 0 5,14 0 0-2,-6 0 0 1,-5 0 0-2,5-4 0 2,-10-12 0 0,-3-8 0 1,-7-2 0-2,-5-9 0 0,6-2 0 2,-14 4 0-2,0-3 0 0,0 8 0 0,0-1 0 1,0 9 0 1,0 7 0-3,0 2 0 1,0 8 0 0,0 0 0 1,0 3 0-2,0 0 0 2,0 0 0 0,0 0 0 0,0 17 0 0,0 23 0 0,0 10 0-1,0 9 0 0,0 14 0-1,9 6 0 2,4 8 0 1,-7 2 0-2,-6 7 0-1,0 0 0 2,0-2 0 0,0-10 0 0,0-18 0-2,-19-14 0 2,-4-17 0 0,2-18 0 0,0-7 0-2,-1-10 0 3,15 0-255-1,1-24-577-1</inkml:trace>
    </iact:actionData>
  </iact:action>
  <iact:action type="add" startTime="14988">
    <iact:property name="dataType"/>
    <iact:actionData xml:id="d4">
      <inkml:trace xmlns:inkml="http://www.w3.org/2003/InkML" xml:id="stk4" contextRef="#ctx0" brushRef="#br2">28917 8928 1358 0,'0'0'318'10,"0"0"-112"-6,0 0-78 6,0 0-91-4,6 150-37 1,-6-98 0-1,0-2 0 2,0-6 0 0,0 0 0 1,0-2 0-2,0-10 0 0,0-11 0 1,0-7 0 0,0-11 0-3,0-3 0 5,0 0 0-4,0 0 0 2,0-17 0-2,0-17 0 2,0-14 0 0,0-2 0 0,0-6 0-2,0-1 0 2,0 0 0 2,0 10 0-1,0 12 0-5,0 9 0 5,3 9 0-2,1 9 0 0,12 0 0-1,-9-1 0 2,17-4 0 0,6 4 0 0,0-2 0-2,11 1 0 2,8 3 0 0,-5 0 0 0,-8 2 0-2,5 0 0 2,-1 2 0 0,-14-1 0 0,-5 4 0-2,-4-3 0 3,-10 3 0-2,-7 0 0 1,0 0 0-2,0 0 0 2,0 0 0 0,0 0 0 0,0 3-475-2</inkml:trace>
    </iact:actionData>
  </iact:action>
  <iact:action type="add" startTime="16780">
    <iact:property name="dataType"/>
    <iact:actionData xml:id="d5">
      <inkml:trace xmlns:inkml="http://www.w3.org/2003/InkML" xml:id="stk5" contextRef="#ctx0" brushRef="#br2">31484 8454 728 0,'0'0'258'7,"0"0"-80"1,0 0 36-1,0 0-62 1,0 0-30-1,0 0 0 4,0 0-40-8,9 0-44 5,-9 0-12 0,-9 0 14 0,-11 8 20-2,-2 16-33 2,-7 10-27 0,2 9 0-2,1 4 0 3,8 4 0-2,-1 3 0 1,11-4 0 0,-5-3 0-2,7 0 0 4,6-8 0-3,0-1 0 2,0-7 0-4,0-6 0 4,3 0 0-2,17-1 0 1,16-4 0-3,2-7 0 3,1 1 0 0,6-9 0-1,-6-5 0 2,-1 0 0-2,-9 0 0 1,-7 0 0-2,-4 0 0 3,-2-5 0-3,-1-14 0 2,-2-4 0 0,0-6 0-2,-4-8 0 2,-1-1 0 0,0-6 0-2,-6 0 0 2,-2 2 0 1,0 0 0-2,0 0 0 2,0 2 0-3,0 7 0 1,0 2 0 1,0 6 0-2,-2 6 0 2,-9 2 0 0,1 2 0 0,3 3 0-2,-6 5 0 2,-3 4 0 0,4 3 0 0,-6 0 0-2,-4 0 0 2,3 0 0 0,-10 0 0 0,1 7 0 0,4 23 0-2,-5 4 0 3,4 3 0-2,6-1 0 2,3-8 0-4,5-8 0 3,-2-3 0 0,6 1 0 0,7 6 0-2,0 6 0 3,0 4 0-2,0 8 0 0,0 3 0 0,0 4 0 1,17-5 0 0,-7-4 0 0,10-8 0-2,-4-3 0 2,5-11 0 0,2-11 0-2,1-1 0 2,8-6 0 1,-4 0 0-2,1 0 0-1,-5 0 0 2,0 0 0 0,-1-26 0 0,4-5 0 0,-8-11 0-2,2-11 0 2,-10-3 0 1,2 2 0-2,-6 4 0 0,2 13 0 0,-6 6 0 1,-3 3 0-2,0 3 0 2,0-4 0 0,0-4 0 0,-16 2 0-2,0 1 0 3,9 5 0-1,5 10 0 0,-9 6 0 0,9 7 0-3,0 2 0 3,-1 0-349 0,3 0-553 0</inkml:trace>
    </iact:actionData>
  </iact:action>
  <iact:action type="add" startTime="17815">
    <iact:property name="dataType"/>
    <iact:actionData xml:id="d6">
      <inkml:trace xmlns:inkml="http://www.w3.org/2003/InkML" xml:id="stk6" contextRef="#ctx0" brushRef="#br2">31741 8834 890 0,'0'0'532'7,"0"0"-284"0,0 0-100 1,0 0-74 0,0 0-34-2,0 0-2 2,0 0-20 0,-5-5 22-1,-31 5-21 0,3 0-19 1,-9 0 0 1,1 0 0-2,-2 4 0-1,-1-3 0 3,4 2 0 0,9-3 0-3,5 0 0 0,19 0 0 2,-3 0 0 0,7 0 0-2,3 0 0 2,0 0 0 0,0 0 0 0,0 0 0-2,0 0 0 2,0 0 0 0,19 0 0 0,-2-4 0-2,3-5 0 2,-1 1 0 0,6 2 0 0,-2 3 0 0,8 0 0-2,-8 0 0 2,3 1 0 0,-4-4 0 0,-2-3 0-2,3-2 0 2,-7 3 0 0,-3 3 0-2,-10 1 0 2,-3 4 0 0,0 0 0 0,0 0 0-2,0 0 0 2,0 0 0 1,0 0 0-2,0 0 0-1,0 0 0 2,-6 0 0 0,-29 0 0 0,9 4 0 0,-7 1 0-2,7-3 0 2,8 4 0 0,-11 3 0-2,25-4 0 2,4 1-883 0</inkml:trace>
    </iact:actionData>
  </iact:action>
  <iact:action type="add" startTime="21962">
    <iact:property name="dataType"/>
    <iact:actionData xml:id="d7">
      <inkml:trace xmlns:inkml="http://www.w3.org/2003/InkML" xml:id="stk7" contextRef="#ctx0" brushRef="#br3">17296 12904 388 0,'0'0'364'7,"0"0"-160"0,0 0-98 0,0 0-20 2,0 0 34-2,0 0 38-1,0 0 4 3,0-92-10-2,0 38-70 2,0-14-22-4,0-18-2 3,-3-25-16 0,-1-18-8 0,1-20-3-1,-6-22-31 0,2-20 0 3,-6-13 0-2,1-10 0-3,-5 6 0 4,-6 11 0-1,-9 17 0 0,12 29 0-2,-3 21 0 2,8 23 0 0,9 6 0-1,-4 6 0-1,10 3 0 2,-7 4-131 0,4 23-51 0,3 20-102-2,0 45-86 3,0 0-306-3</inkml:trace>
    </iact:actionData>
  </iact:action>
  <iact:action type="add" startTime="22734">
    <iact:property name="dataType"/>
    <iact:actionData xml:id="d8">
      <inkml:trace xmlns:inkml="http://www.w3.org/2003/InkML" xml:id="stk8" contextRef="#ctx0" brushRef="#br3">17815 12797 682 0,'0'0'246'8,"0"-173"-104"-1,0 49-34-1,-7-29 94 3,-9-29-68-2,1-37 16 1,-6-34-30-1,0-25-20 0,-6-6-24 4,-4 17-20-5,-8 28-25 0,12 39-31 4,-4 35 0-5,10 34 0 4,12 34-101-2,9 97-357 0,0 3-918 1</inkml:trace>
    </iact:actionData>
  </iact:action>
  <iact:action type="add" startTime="23312">
    <iact:property name="dataType"/>
    <iact:actionData xml:id="d9">
      <inkml:trace xmlns:inkml="http://www.w3.org/2003/InkML" xml:id="stk9" contextRef="#ctx0" brushRef="#br3">16534 11030 784 0,'0'0'274'7,"0"0"-40"0,0 0-4 0,0 0-64 1,59-174-26 0,-39 109-18-2,14-7-25 2,-7-12-97 1,7-8 0-2,5-6 0 0,-3-17 0 0,9-5 0 2,-1-8 0-2,-4 0 0-1,-1 12 0 2,2 12 0 0,-1 18 0 2,0 15 0-5,-3 17 0 2,-6 19 0 1,2 5 0 0,-7 17 0-1,3 2 0 0,-7 2 0 2,-3 3 0-2,1 1 0-1,0 5 0 2,5 0 0 0,-5 0 0 0,19 0 0-2,-5 26 0 2,6 15 0 0,4 10 0 0,-1 11 0-2,5 9 0 2,4 7 0 0,5 12 0 0,-1 13 0-2,5 16 0 2,-6 4 0 0,5 4 0 0,-7-12 0-2,0-16 0 2,-19-24 0 1,-5-19 0-2,-17-22 0-1,-6-12 0 2,-6-4 0 0,0-5 0 0,3 4 0-2,-3-17 0 2,0 0-733 0</inkml:trace>
    </iact:actionData>
  </iact:action>
  <iact:action type="add" startTime="30515">
    <iact:property name="dataType"/>
    <iact:actionData xml:id="d10">
      <inkml:trace xmlns:inkml="http://www.w3.org/2003/InkML" xml:id="stk10" contextRef="#ctx0" brushRef="#br3">10078 3085 822 0,'-3'11'324'8,"3"-2"-56"-2,0 0-52 2,0-4-64-2,0-2-62 2,0-3 10 0,0 0-25 0,0 0-75-1,0 0 0 0,0 0 0 2,0 0 0-2,0 0 0 0,13-5 0 0,6-10 0 1,5-2 0 0,-1-5 0-2,14-1 0 3,-4-5 0-1,5-6 0-1,8 0 0-1,2 0 0 2,1-1 0 2,2 3 0-2,3-1 0-2,-7-1 0 2,13 0 0 0,8-3 0-1,-3 1 0 0,3 0 0 1,5 5 0 1,-5 3 0-2,7 0 0-1,-1 5 0 1,-3 3 0 2,9-1 0-1,-6 0 0-2,3-1 0 1,-11-3 0 1,8-1 0 0,-7-2 0-2,-3 5 0 3,5 6 0-1,-8 0 0 0,-1 9 0-3,1-2 0 3,-1-2 0 0,7 4 0 0,6-6 0-1,-5-6 0 1,1 1 0 0,-5-2 0 0,-3 4 0-3,-5 3 0 3,-2 6 0 1,3 0 0-2,6 3 0-1,4-4 0 3,0-2 0-2,-3 2 0 2,1-3 0-4,3 4 0 4,-7 1 0-1,-13 0 0 0,8-1 0-3,-4 2 0 4,-7 2 0-1,-1-3 0 0,-5 1 0-2,-1 3 0 1,-8 0 0 2,3 2 0-3,6 1 0 0,-5 0 0 2,6 0 0 0,4 0 0 0,4 0 0-2,8 0 0 2,1 0 0 0,-9 0 0 0,4 0 0-2,-16 0 0 4,-8 0 0-2,-5 0 0 0,-9 0 0-3,-8 0 0 2,7 0 0 1,-6 0 0 0,-7 0 0-2,0 0 0 2,0 0 0 1,0 0 0-2,0 0 0-1,0 0 0 2,0 4 0 0,0 5 0 0,0 2-1885-2</inkml:trace>
    </iact:actionData>
  </iact:action>
  <iact:action type="add" startTime="32132">
    <iact:property name="dataType"/>
    <iact:actionData xml:id="d11">
      <inkml:trace xmlns:inkml="http://www.w3.org/2003/InkML" xml:id="stk11" contextRef="#ctx0" brushRef="#br3">21108 1618 980 0,'0'0'592'5,"0"0"-310"5,0 0-142-4,0 0-87 0,0 0-53 2,0 0 0 0,138-20 0 0,-115 20 0 1,14-2 0-3,3 0 0 1,1-5 0 1,5 2 0 1,11 0 0-4,4-7 0 4,8 0 0-2,2 4 0 1,6 0 0 2,3 3 0-4,4-1 0 2,6 3 0-1,-3 0 0 0,-3 3 0 0,-7 0 0 1,7 0 0-2,-5 0 0 3,3 0 0-2,2 0 0 2,8 0 0-2,8 0 0-1,8 0 0 3,5 0 0-2,-7 0 0-1,7 0 0 3,-10 0 0-2,-3 0 0 1,-6 0 0 0,-3 0 0-2,6 0 0 2,3 0 0 1,5 8 0-2,-5 7 0 0,-8 2 0 0,-3-7 0 2,-9 2 0-2,-4-4 0 0,0-2 0 0,-11-4 0 1,10 5 0 0,6-3 0-2,1 9 0 3,-3 4 0-2,3 2 0 2,2 6 0-4,11-2 0 4,-6 4 0-1,19-1 0 0,-6 7 0-2,5 1 0 2,9 3 0 0,-14 3 0-2,1-3 0 3,-9-1 0-2,-12-8 0 1,2-1 0-2,-7 0 0 2,3 3 0 0,1 4 0 0,6 11 0 0,10 10 0-2,16 13 0 3,5 13 0-2,-2 6 0 2,8 6 0-4,-12-3 0 3,8-2 0 1,-10-4 0-2,-10-12 0-1,-15-6 0 2,-17-11 0 1,-6-9 0-4,-4-5 0 4,1 7 0-2,5 1 0 2,9 9 0-2,5 6 0-1,2 12 0 2,-1 13 0 0,0 2 0 0,-8 11 0-2,1-7 0 3,-8-5 0-2,3-4 0 0,-1-17 0 0,-18-5 0 1,4-7 0 0,-20-10 0 0,-3-3 0-2,-3 0 0 2,-4 0 0 0,-2-4 0 1,4-1 0-3,-9-8 0 1,1-6 0 2,-7-4 0-2,0-1 0-3,4-2 0 4,-3 2 0 0,7 6 0 1,-6-1 0-2,6 5 0 1,2-1 0 0,-2 3 0-3,2-5 0 5,-3-5 0-4,-12-2 0 2,6-7 0-1,1-1 0 0,-4 0 0 0,3-2 0 2,0 5 0-2,3 0 0-1,-8-2 0 2,9 1 0 0,-5 3 0 0,-1 0 0-2,3-6 0 2,-10-2 0 1,8-9 0-2,-9 0 0-1,0 0 0 2,0 0 0 0,0 0 0 0,0 0 0-2,0 0 0 2,-9 0 0 0,-32-7 0-2,-9-10 0 2,-11-2 0 0,-9-6 0 0,9-1 0 0,5-1 0-2,5 2 0 2,12-1 0 0,-2 3 0-2,5 6 0 2,11 2 0 0,-6 8 0 0,13-3 0-1,7 3 0 0,-5-1 0 2,13 5 0-2,-2 1 0-1,5-2 0 2,0 4 0 0,0 0 0 0,0 0 0 0,0 0 0-2,0 0 0 2,0 0 0 0,9 0 0 0,33 0 0-2,12 17 0 2,5 7 0 0,-1 6 0 0,9 4 0-2,-2 4 0 2,-5-1 0 0,-7-6 0 0,-9-3 0-2,-8-8 0 3,0-3 0-2,-16-4 0 1,4-4 0-2,-16-6 0 2,0-1 0 0,-7-2 0 0,-1 3 0-2,3-3 0 2,1 0 0 0,-4 0 0-2,3 0 0 2,0 0 0 0,7 0 0 1,-3-20 0-4,14-35 0 3,-1-26 0 0,6-20 0 0,-11-4 0 0,3 2 0-2,-5 12 0 3,-2 26 0-2,-1 26 0 1,-7 20 0-2,-3 16 0 2,0 3 0 0,0 0 0 0,0 0 0-2,0 0 0 2,0 0 0 0,0 0 0 0,0 0 0-2,0 0 0 2,0 0 0 0,0 0-343-2</inkml:trace>
    </iact:actionData>
  </iact:action>
  <iact:action type="remove" startTime="40844">
    <iact:property name="style" value="instant"/>
    <iact:actionData xml:id="d12" ref="#d8"/>
  </iact:action>
  <iact:action type="add" startTime="40856">
    <iact:property name="dataType" value="strokeEraser"/>
    <iact:actionData xml:id="d13">
      <inkml:trace xmlns:inkml="http://www.w3.org/2003/InkML" xml:id="stk12" contextRef="#ctx0" brushRef="#br4">24477 15540 1416 0,'30'12'314'17,"-14"10"-160"-14,-6-7-8 2,-7-13-129 0,-3-2-17 4,0 0 0-3,0 0 0 2,-26-19-101-2,10 4-361 2,9 1-356 0</inkml:trace>
    </iact:actionData>
  </iact:action>
  <iact:action type="remove" startTime="41220">
    <iact:property name="style" value="instant"/>
    <iact:actionData xml:id="d14" ref="#d7"/>
  </iact:action>
  <iact:action type="add" startTime="41233">
    <iact:property name="dataType" value="strokeEraser"/>
    <iact:actionData xml:id="d15">
      <inkml:trace xmlns:inkml="http://www.w3.org/2003/InkML" xml:id="stk13" contextRef="#ctx0" brushRef="#br4">23832 14650 714 0,'0'0'258'17,"0"0"-164"-15,0 0 16 1,0 0-14 4,0 0-68-1,0 0-20 3,-21-26-8 1,13 26-26-3,-5 9-58-3,10-5-120 4,3 1-516 0</inkml:trace>
    </iact:actionData>
  </iact:action>
  <iact:action type="add" startTime="41589">
    <iact:property name="dataType" value="strokeEraser"/>
    <iact:actionData xml:id="d16">
      <inkml:trace xmlns:inkml="http://www.w3.org/2003/InkML" xml:id="stk14" contextRef="#ctx0" brushRef="#br4">23832 14650 936 0</inkml:trace>
    </iact:actionData>
  </iact:action>
  <iact:action type="remove" startTime="41602">
    <iact:property name="style" value="instant"/>
    <iact:actionData xml:id="d17" ref="#d9"/>
  </iact:action>
  <iact:action type="add" startTime="41601">
    <iact:property name="dataType" value="strokeEraser"/>
    <iact:actionData xml:id="d18">
      <inkml:trace xmlns:inkml="http://www.w3.org/2003/InkML" xml:id="stk15" contextRef="#ctx0" brushRef="#br4">23832 14650 936 0,'-168'-95'120'12,"168"95"-120"-9,0 0-42-1,0 0-244-1</inkml:trace>
    </iact:actionData>
  </iact:action>
  <iact:action type="add" startTime="47315">
    <iact:property name="dataType"/>
    <iact:actionData xml:id="d19">
      <inkml:trace xmlns:inkml="http://www.w3.org/2003/InkML" xml:id="stk16" contextRef="#ctx0" brushRef="#br0">15125 13863 1378 0,'3'-6'396'7,"14"2"-182"0,2 4-155 3,6 0-59-6,18-1 0 4,18 1 0 0,16-4 0 0,21 2 0-2,17 2 0 3,10 0 0-1,-2 0 0-1,1 0 0 1,-8 0 0-1,-14 11 0 0,-9 5 0 1,-30 5 0-2,-22-11 0 4,-18-4 0-4,-20-6 0 4,-3 0 0-6,0 0 0 4,0 0 0 0,0 0 0 0,0 4 0-2,-30 1 0 2,-43-2 0 0,-44 2 0 0,-27-2 0-2,-17-3 0 4,-16 0 0-3,12 0 0 1,4 0 0-1,18 0 0 0,9 0 0 3,30 0 0-4,20 0 0 1,25 0 0 0,22 0 0 1,33 0 0 0,4 0 0-2,20-3 0 1,24 3-689 2</inkml:trace>
    </iact:actionData>
  </iact:action>
  <iact:action type="add" startTime="48274">
    <iact:property name="dataType"/>
    <iact:actionData xml:id="d20">
      <inkml:trace xmlns:inkml="http://www.w3.org/2003/InkML" xml:id="stk17" contextRef="#ctx0" brushRef="#br0">20526 13935 542 0,'0'0'344'8,"0"0"-66"-1,0 0-24 1,0 0-32-1,0 0-18 0,0 0-20 2,-39-25-165-2,39 23-19-1,20 2 0 2,36 0 0 0,24 0 0 0,20 0 0 1,16 0 0-3,10 0 0 1,13 0 0 2,-5 0 0-2,-5 0 0 1,-10 0 0 0,-21 0 0 0,-18 0 0-3,-32 0 0 3,-16 6 0 1,-15-3 0-2,-17-1 0-1,0 1 0 1,-17 2 0 2,-60 2 0-2,-46 0 0-1,-38 5 0 2,-32-4 0 0,7-3 0 0,7 1 0-2,21-3 0 2,30 1 0 0,28-2 0 0,31 0 0-2,41-2 0 2,12 0 0 0,16 0 0 0,23 0 0-2,63 0 0 2,37 0 0 0,29 0 0 1,29-11 0-3,9-10 0 1,-19-8 0 2,-20 1 0-2,-47 7 0-1,-37 13 0 2,-28 3 0 0,-26 5 0 0,-13 0 0-2,0 0-59 2,-19 0-1265 0</inkml:trace>
    </iact:actionData>
  </iact:action>
  <iact:action type="add" startTime="50458">
    <iact:property name="dataType"/>
    <iact:actionData xml:id="d21">
      <inkml:trace xmlns:inkml="http://www.w3.org/2003/InkML" xml:id="stk18" contextRef="#ctx0" brushRef="#br0">29696 6806 672 0,'0'0'472'5,"0"0"-164"4,0 0-80-2,0 0-74 1,0 0-12-1,0 0-71 0,0 0-71 2,0-10 0-2,0 9 0 0,0-1 0 0,0-2 0 1,14-2 0 0,9 1 0-1,11-1 0 0,8 0 0 2,1 1 0-4,2-4 0 3,12 1 0 0,-1 0 0 0,5-1 0 2,-10-3 0-4,2 7 0 2,-6 0 0 0,5 5 0-1,-12 0 0-1,5 0 0 3,-1 0 0-1,8 0 0 0,-7 0 0-3,7 0 0 3,-8 0 0 0,-1-3 0 0,-2 0 0-2,-1 1 0 2,-6-1 0 1,5 3 0-4,-2 0 0 3,-9 0 0 0,0 0 0-1,1 0 0 1,-9 0 0-2,-1 0 0 2,1 0 0 0,-8 0 0 0,-4 0 0-2,0 0 0 2,-6 0 0 0,4 0 0-2,-1 0 0 2,-5 0 0 0,4 0 0 0,-1 0 0 1,0 0 0-4,-3 0 0 3,8 0 0 0,-6 0 0 0,-2 0 0-2,7 0 0 2,6 0 0 0,-6 0 0-2,6 0 0 2,-2 0 0 0,-3 0 0 0,-3 0 0-1,8 0 0 1,-8 0 0-1,4 0 0 1,0 3 0 0,-5-1 0-2,-1-2 0 2,-3 0 0 0,0 0 0-1,0 0 0 0,0 0 0 1,0 0 0 0,0 0 0-2,0 0 0 2,0 0 0 0,0 0 0 0,0 0 0-2,0 0 0 2,0 0 0 0,0 0 0 0,0 0 0-1,0 0 0 0,0 0 0 1,-7 0 0 0,-13-14 0-2,-17-8 0 2,10 0 0 0,-9-1 0 3,-1 1 0-7,1-2 0 4,4-1 0-1,-1 3 0 2,1-3 0-4,7 3 0 3,2 5 0 0,6 2 0 0,1 7 0-2,6 3 0 2,-6-2 0 0,11 4 0 0,-11-4 0 0,9 0 0-2,-3 3 0 2,7 0 0 0,3 2 0-2,0 2 0 2,0 0 0 0,0 0 0 0,0 0 0-2,0 0 0 2,0 0 0 0,13 0 0 1,10 0 0-4,18 2 0 3,-5 15 0 0,-1 5 0 0,6 4 0-2,-7-4 0 2,0 1 0 0,-11-3 0 0,-6-4 0-1,-1-4 0 0,-9-3 0 1,1 2 0 0,2-4 0-2,-7 5 0 2,-3 3 0 0,0 5 0 0,0 4 0-2,0 9 0 2,-23 4 0 0,-6 0 0 1,-3-5 0-4,0 4 0 3,4-15 0 0,4 3 0 0,-1-13 0-1,10-2 0 0,-2-5 0 1,14-4 0 0,-3 0 0-1,6 0 0 0,0 0 0 1,0 0 0 0,0 9 0-2,0-4 0 2,6 4-1865 0</inkml:trace>
    </iact:actionData>
  </iact:action>
  <iact:action type="add" startTime="52272">
    <iact:property name="dataType"/>
    <iact:actionData xml:id="d22">
      <inkml:trace xmlns:inkml="http://www.w3.org/2003/InkML" xml:id="stk19" contextRef="#ctx0" brushRef="#br0">31132 6840 838 0,'0'0'376'7,"0"0"-48"0,0 0-104 0,0 0-58 3,0 0-68-4,0 0-81 0,0 0-17 2,3 13 0 1,-3-13 0-2,0 0 0-1,0 0 0 3,0 0 0-2,0-10 0 1,0-20 0-2,0-2 0 2,0-11 0 2,0-1 0-4,0-4 0 0,0 0 0 2,0 2 0 0,0 5 0 2,0 1 0-3,0-1 0 0,0-7 0 1,0 3 0-1,0-2 0-1,0 1 0 2,0-2 0 0,0-3 0 1,0 4 0-4,0-1 0 4,0 11 0-2,0 6 0 2,0-2 0-4,0-1 0 4,0-8 0-2,0 0 0 1,0-3 0-2,4 1 0 2,-1 2 0 1,-3 3 0-2,3 4 0 0,3 4 0 1,-2 3 0 0,-4 3 0-1,3-4 0 0,-3 4 0-1,0 0 0 3,0 2 0-2,0 2 0-1,2 1 0 2,-2 3 0 0,2 2 0 1,1 6 0-4,-3 1 0 3,9 3 0 1,-9-2 0-2,0 2 0 1,1 0 0-2,-1 2 0 2,0 0 0 0,0 1 0-1,0 2 0 0,0-3 0 1,0 3 0 0,0-4 0-2,0 2 0 2,0 2 0 0,0-3 0 0,0 3 0 0,0 0 0-2,0 0 0 2,0 0 0 1,0 0 0-4,0 0 0 3,-15 9 0 0,0 5 0 0,2 3 0-2,-4 0 0 2,-4-3 0 0,10 6 0 1,-7-5 0-3,11 0 0 1,-6 2 0 2,6-6 0-2,4 0 0-1,1 1 0 2,-6-4 0 0,5 4 0 0,0-4 0-2,3-3 0 2,-2-5 0 0,2 0 0 0,0 0 0 0,0 0 0-2,0 0 0 2,0 0 0 0,0 0 0-1,0 0 0 0,0-5 0 1,0-18 0 0,18-8 0-1,2-4 0 0,0-12 0 2,4 3 0-2,-1 4 0-1,0 3 0 2,-8 7 0 0,0 11 0 0,-4 2 0-2,-1 8 0 2,-10 7 0 0,0 2 0 0,0 0 0-2,0 0 0 2,3 0 0 0,10 0 0 0,-6 30 0-2,13 15 0 2,-1 9 0 0,3 1 0 0,-3 6 0-1,-3-4 0 0,1-5 0 1,-13-13 0 0,2-14 0 0,-4-8 0-2,-2-12 0 2,8-5 0 1,-5 0 0-2,-1 0 0-1,14 0 0 2,-9 0 0 0,-1 0 0-2,-6 0-1133 2</inkml:trace>
    </iact:actionData>
  </iact:action>
  <iact:action type="add" startTime="55242">
    <iact:property name="dataType"/>
    <iact:actionData xml:id="d23">
      <inkml:trace xmlns:inkml="http://www.w3.org/2003/InkML" xml:id="stk20" contextRef="#ctx0" brushRef="#br5">14977 17251 1010 0,'0'0'618'8,"0"0"-266"-2,0 0-285 2,0 0-67-1,0 0 0 1,0 0 0-2,0 0 0 2,14 7 0 1,42-7 0-2,17 0 0-1,27 0 0 3,32-3 0-1,45-17 0-1,38-2 0-1,31 8 0 2,17 5 0 2,-10 9 0-3,-32 0 0-1,-43 0 0 3,-55 0 0-2,-42 0 0 2,-34 6 0-4,-14-1 0 3,-17-3 0 0,-12-2 0 0,-4 0 0-2,-36 0 0 1,-21-4-1251 2</inkml:trace>
    </iact:actionData>
  </iact:action>
  <iact:action type="add" startTime="56255">
    <iact:property name="dataType"/>
    <iact:actionData xml:id="d24">
      <inkml:trace xmlns:inkml="http://www.w3.org/2003/InkML" xml:id="stk21" contextRef="#ctx0" brushRef="#br5">21342 17075 1400 0,'0'0'544'6,"0"0"-441"4,0 0-103-5,0 0 0 4,0 0 0-3,0 0 0 2,0 0 0-2,107 0 0 2,-10-17 0 0,25-5 0 0,24 0 0-2,25-4 0 2,-2 7 0 1,-13 7 0-2,-22 4 0-1,-50 8 0 2,-38 0 0 2,-16 0 0-3,-22 0 0-1,-5 0 0 1,-3-6 0 1,0-13 0 0,-3 0 0-2,-22 6-721 4</inkml:trace>
    </iact:actionData>
  </iact:action>
  <iact:action type="add" startTime="57330">
    <iact:property name="dataType"/>
    <iact:actionData xml:id="d25">
      <inkml:trace xmlns:inkml="http://www.w3.org/2003/InkML" xml:id="stk22" contextRef="#ctx0" brushRef="#br5">29452 6769 970 0,'0'0'434'9,"0"0"-178"-3,0 0-60 2,0 0-114-2,0 0 24 2,0 0-103 2,-64-3-3-4,34 3 0 0,2 0 0 2,-7 0 0 0,-2 0 0 0,-7 0 0-2,1 0 0 3,-18-5 0-1,0-4 0-1,-1 6 0-1,-17 1 0 2,7 2 0 0,4 0 0 0,5 0 0-1,-3-3 0 2,12 3 0-2,-2-2 0 2,11 2 0-3,-9-4 0 2,8 4 0-1,-8-2 0 2,11 2 0-4,-10 0 0 3,8 0 0 1,5-4 0-3,-2 4 0 2,8 0 0-1,4 0 0 2,-8 0 0-1,2 0 0-2,3 0 0 2,2 0 0 0,-6 0 0-4,2-1 0 4,7-3 0 0,-5 2 0 1,10-1 0-2,-2 0 0-1,2 3 0 3,-6-4 0-2,9 4 0 1,-8 0 0-2,5 0 0 2,-10 0 0 0,8 0 0 0,-7 0 0-2,5 0 0 2,-7 0 0 0,8 0 0 0,-7 0 0-2,5 0 0 2,8 0 0 0,-3 0 0-2,2 0 0 2,-5 0 0 0,3 0 0 0,3 0 0 0,0 0 0-2,2 4 0 3,5-1 0-2,-3 0 0 2,16-3 0-4,0 0 0 3,-1 0 0 0,1 0 0 0,0 0 0-2,0 0 0 2,0 0 0 1,0 0 0-2,0 0 0-1,0 0 0 2,20 0 0 0,12-15 0-2,4-7 0 2,13-1 0 0,-5-5 0 0,-3 4 0 0,-1 0 0-2,-14 3 0 3,5 4 0-2,-11 2 0 1,-1 1 0-2,-9 6 0 2,0 2 0 0,-6 3 0-2,-4 3 0 2,0 0 0 0,0 0 0 0,0 0 0 0,0 0 0-2,0 0 0 2,0 0 0 0,0 0 0-2,0 0 0 2,0 0 0 0,0 0 0 0,0 0 0-1,-17 14 0 0,-11 3 0 2,-11 6 0-2,-14-1 0 1,6 3 0-2,-9 6 0 2,2 0 0 0,9 0 0 0,6-5 0-2,16-7 0 2,5-7 0 0,16-7 0 0,2-5 0-2,0 0 0 2,0 0 0 0,20 3 0 0,19-1 0-2,9 4 0 2,5 9 0 0,-6-2 0 0,7 7 0-2,-11 5 0 3,-7 7 0-2,5 1 0 1,-15-4 0-2,-9-10 0 2,1-8 0 0,-15-4 0-2,1-7 0 2,5 0 0 0,-6 0 0 0,-3-37 0 0,0-12 0-2,0 26 0 2,0 7-1349 0</inkml:trace>
    </iact:actionData>
  </iact:action>
  <iact:action type="add" startTime="58702">
    <iact:property name="dataType"/>
    <iact:actionData xml:id="d26">
      <inkml:trace xmlns:inkml="http://www.w3.org/2003/InkML" xml:id="stk23" contextRef="#ctx0" brushRef="#br5">27246 6690 972 0,'0'0'356'7,"0"0"-66"2,0 0-74-2,0 0-80 1,0 0-59-2,0 0-77 3,0 0 0-2,20-5 0 1,-20-15 0-2,0-4 0 2,0-8 0 0,0-8 0 0,0-4 0-2,0-3 0 2,0-5 0 0,0 2 0 0,0-1 0-2,0-3 0 2,0 2 0 0,-3 2 0 0,2-4 0 0,-2 3 0 0,-6-2 0 0,6 3 0-2,3 1 0 1,0 4 0 2,0 1 0-2,0 2 0 1,0-4 0-2,0 7 0 2,0-1 0 1,0 7 0-1,0 5 0-2,0 2 0 2,0 2 0 0,0 0 0-1,0 3 0-2,0-3 0 3,0-3 0 0,0-3 0-1,0-2 0 1,0-7 0 0,0-1 0-1,0-2 0-1,0 2 0 2,0 1 0 0,0 0 0 0,0-3 0 0,3 3 0-2,6 2 0 2,-6 3 0 0,-3 12 0 0,0-1 0-2,0 7 0 2,1-2 0 0,-1 2 0-2,0-4 0 2,3 3 0 0,-3-5 0 1,0 2 0-4,0 3 0 3,0 4 0 1,0 3 0-2,0 5 0-1,0 3 0 2,0 2 0 0,0 0 0 0,0 0 0-2,0 0 0 2,0 0 0 0,0 0 0 0,0 0 0-2,0 0 0 2,0 0 0 0,0 0 0 0,0 0 0 0,0 0 0-2,0 0 0 2,0 0 0 0,0 0 0 0,0 0 0-2,0 0 0 3,0 0 0-2,0 0 0 2,0 0 0-4,0 0 0 3,0 0 0 0,0 0 0-2,0 0 0 2,0 0 0 0,0 0 0 1,0 0 0-4,0 0 0 3,0 0 0 0,0 0 0 0,0 0 0-2,0 0 0 2,0 0 0 0,0 0 0 0,0 0 0-1,0 0 0 0,0 0 0 2,0 0 0-2,0 0 0-1,0 0 0 2,0 0 0 0,0 0 0 0,0 0 0-2,0 0 0 3,0 0 0-2,0 2 0 1,0 15 0-2,-16 9 0 2,-7 4 0 0,1 13 0 0,-4 4 0 1,-4 5 0-4,4 0 0 3,5-2 0 0,1-6 0-2,4-6 0 2,12-12 0 1,-6-12 0-2,7-6 0-1,3-6 0 2,0-2 0 0,0 0 0 0,0 0 0 0,0 0 0-2,0 0 0 2,0-10 0 0,0-14 0-2,0-3 0 2,0-10 0 1,0-7 0-2,13-8 0-1,-2-1 0 2,14-3 0 0,-5 9 0 0,1 7 0-1,-10 11 0 0,2 14 0 2,-3 3 0-2,-1 7 0-1,-9 2 0 2,0 3 0 0,4 0 0 0,2 0 0-2,4 0 0 2,11 5 0 0,-1 30 0 0,0 6 0-2,6 4 0 2,-1 0 0 0,-6-6 0 0,-2-10 0-2,-4-4 0 2,3-9 0 0,-9-7 0 0,6 3 0-1,-5-1 0 0,9 2 0 2,3 4 0-2,-1-3 0-1,-1 0 0 2,-13 3 0 1,8 0 0-2,-13-11 0-1,0-3-771 2</inkml:trace>
    </iact:actionData>
  </iact:action>
</iact:actions>
</file>

<file path=ppt/ink/inkAction1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03T06:45:59.090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</inkml:brush>
    <inkml:brush xml:id="br4">
      <inkml:brushProperty name="width" value="0.055" units="cm"/>
      <inkml:brushProperty name="height" value="0.055" units="cm"/>
    </inkml:brush>
    <inkml:brush xml:id="br5">
      <inkml:brushProperty name="width" value="0.05292" units="cm"/>
      <inkml:brushProperty name="height" value="0.05292" units="cm"/>
      <inkml:brushProperty name="color" value="#00B050"/>
    </inkml:brush>
    <inkml:brush xml:id="br6">
      <inkml:brushProperty name="width" value="0.05292" units="cm"/>
      <inkml:brushProperty name="height" value="0.05292" units="cm"/>
      <inkml:brushProperty name="color" value="#7030A0"/>
    </inkml:brush>
  </inkml:definitions>
  <iact:action type="add" startTime="1010">
    <iact:property name="dataType"/>
    <iact:actionData xml:id="d0">
      <inkml:trace xmlns:inkml="http://www.w3.org/2003/InkML" xml:id="stk0" contextRef="#ctx0" brushRef="#br0">1985 8111 1056 0,'0'0'468'8,"0"0"-260"0,0 0-36-2,0 0-62 2,0 0-77 1,0 0-33-2,0 0 0-1,43 13 0 2,-22 4 0 0,12 5 0 0,0 5 0-1,8 5 0 0,1 5 0 1,-2 5 0 0,4 0 0 0,-3 0 0-2,2 3 0 2,-2 1 0 0,8 1 0-2,3 3 0 4,8 1 0-2,3 3 0-1,-3-1 0 2,-4-2 0-4,1 0 0 3,-8-6 0 0,-10-3 0 0,8-2 0-2,-14-8 0 2,-3 5 0 0,1-5 0 0,-2-2 0-1,-5-3 0 0,0-5 0 2,-7-7 0-4,-2-4 0 3,-7-2 0 0,-5-4 0 0,-3-1 0-1,0-1 0-1,0-3 0 3,0 0 0-2,0 0 0 1,0 2 0-2,6 1 0 2,-2 2 0 0,-1-2 0-2,-3-3 0 2,0 0 0 0,0 0 0 0,3 0 0 0,-3 0 0-2,0 0 0 2,0 0 0 0,0 0 0 0,0 0 0-2,0 0 0 2,0 0 0 0,0 0 0 0,0 0 0-2,0 0 0 2,0 0 0 0,-6 0 0 0,-23 0 0-2,-11-8 0 2,-1-9 0 0,-7-3 0 0,2 5 0-2,-3-7 0 2,1 6 0 0,-1 2 0-2,8 0 0 2,6 5 0 0,6-2 0 0,12 5 0 0,4 4 0-2,7 2 0 2,6 0 0 0,0 0 0-2,0 0 0 2,0 0 0 0,0 0 0 0,0 0 0 0,0 0 0-2,6 0 0 2,21 0 0 0,9 6 0 0,8 11 0-2,-1 2 0 2,1 3 0 0,5 1 0-2,-4-1 0 2,-9-2 0 0,-5-6 0 0,-2 1 0 0,-9-8 0-2,-8-1 0 2,4 1 0 0,-3-3 0 0,-9-1 0-2,3-3 0 2,-7 0 0 0,0 0 0 0,0 0 0-2,0 0 0 2,0 0 0 0,0 0 0-2,0-16 0 2,0-24 0 0,0-13 0 0,0-8 0 0,0-8 0-2,0 5 0 4,-11-1 0-4,-5 14 0 0,3 12 0 2,5 19 0 0,7 12 0 0,-2 8 0-2,3 0 0 2,-3 0 0 0,3 0 0 0,0 0 0 0,0 15 0-2,6 2-19 2</inkml:trace>
    </iact:actionData>
  </iact:action>
  <iact:action type="add" startTime="4056">
    <iact:property name="dataType"/>
    <iact:actionData xml:id="d1">
      <inkml:trace xmlns:inkml="http://www.w3.org/2003/InkML" xml:id="stk1" contextRef="#ctx0" brushRef="#br1">1908 11753 560 0,'0'0'760'7,"0"0"-440"0,0 0-98 2,0 0-74-1,0 0-111-1,0 0-37 1,54-20 0-2,-18 18 0 2,0 2 0-2,15 0 0 2,7 0 0 0,19-8 0 0,7 1 0-2,19-8 0 2,1 2 0 1,9-1 0-2,-6 2 0 0,-10 4 0 1,-12 6 0 0,4-1 0 0,3-4 0-2,0 2 0 2,-3-7 0 0,2 2 0 0,-5-2 0 0,-4 1 0-2,0 6 0 2,-3-5 0 0,1 6 0-2,-6 1 0 2,3 3 0 0,-9 0 0 0,-6 0 0-2,-4 0 0 2,-1 0 0 1,-14 0 0-2,6 0 0 1,-17 0 0-2,5-2 0 2,-14 2 0 0,0 0 0-3,3 0 0 3,-6 0 0 0,-8 0 0 0,4 0 0-2,-13-4 0 2,6 4 0 0,-9 0 0 0,0 0 0-2,0 0 0 2,0 0 0 0,0 0 0 0,0 0 0-2,0 0 0 2,0 0 0 0,0 4 0 0,0 26 0-2,0-11 0 2,0 3-795 0</inkml:trace>
    </iact:actionData>
  </iact:action>
  <iact:action type="add" startTime="6282">
    <iact:property name="dataType"/>
    <iact:actionData xml:id="d2">
      <inkml:trace xmlns:inkml="http://www.w3.org/2003/InkML" xml:id="stk2" contextRef="#ctx0" brushRef="#br2">23367 8779 158 0,'0'0'584'8,"0"0"-342"0,0 0 14 0,0 0 36-2,0 0-76 2,0 0-16 0,0 0-101 0,0 14-99-2,0-14 0 3,0 0 0-2,10 0 0 1,7 0 0-3,17 6 0 4,-4-1 0 0,24-5 0-2,8 3 0-1,16-3 0 2,9 0 0 2,16 0 0-3,12 0 0-1,8 0 0 2,10-8 0 0,8 8 0 0,8 0 0-2,3 0 0 2,-23 0 0 0,-1 0 0 0,-29 0 0-1,-15 0 0 1,-13 0 0-1,-3 0 0 1,-20 0 0-2,-8 0 0 2,-3 0 0 0,-17 0 0 0,-4 0 0-2,-12 0 0 1,-4 0 0 1,3 0 0 0,-3 0 0-2,3 0 0 2,-3 0 0 0,1 0 0 0,8 0 0-2,-9 0 0 2,0 0 0 0,0 0 0 0,0 0 0-2,0 0 0 2,0 0 0 0,0 0 0 0,-23 0 0-2,7 0-141 2</inkml:trace>
    </iact:actionData>
  </iact:action>
  <iact:action type="add" startTime="8592">
    <iact:property name="dataType"/>
    <iact:actionData xml:id="d3">
      <inkml:trace xmlns:inkml="http://www.w3.org/2003/InkML" xml:id="stk3" contextRef="#ctx0" brushRef="#br3">17069 12915 39 0,'0'0'725'8,"0"0"-555"0,0 0-90 1,3-215-12-4,-3 117 18 3,0-16 28 0,0-17 16 0,0-21 12-2,0-21-22 2,0-10-22 0,0-21-24 0,0-9-14 1,0-7-6-3,0 4-16 4,0 1 0-2,0-9-27-4,0-1-11 3,-8-10 0 1,-8-4 0 0,0 21 0-2,15 23 0 2,-2 35 0 0,3 39 0 0,0 28 0-2,4 26 0 2,20 13 0 0,-4 15 0 0,-4 13 0-2,4 13-75 2,-17 13-193 0,-3 6-294 0</inkml:trace>
    </iact:actionData>
  </iact:action>
  <iact:action type="add" startTime="9260">
    <iact:property name="dataType"/>
    <iact:actionData xml:id="d4">
      <inkml:trace xmlns:inkml="http://www.w3.org/2003/InkML" xml:id="stk4" contextRef="#ctx0" brushRef="#br3">17848 12758 502 0,'0'0'320'8,"0"0"-78"0,0-235-16-3,0 107-62 4,0-15-32-1,-5-26-48 0,-3-16-8-1,-12-23-12 0,0-21-18 1,0-22-24 1,-4-15-10-2,1-30 2 3,-10-20 2-5,5-12 6 6,-8 2 18-9,-7 34-10 7,2 49-18-2,-5 50-6 1,20 50-6-2,5 34-10 2,14 35-46 0,0 30-52 0,7 27-208-2,0 22-166 2,0 35-28 0</inkml:trace>
    </iact:actionData>
  </iact:action>
  <iact:action type="add" startTime="9757">
    <iact:property name="dataType"/>
    <iact:actionData xml:id="d5">
      <inkml:trace xmlns:inkml="http://www.w3.org/2003/InkML" xml:id="stk5" contextRef="#ctx0" brushRef="#br3">16609 10260 810 0,'0'0'308'5,"0"0"-90"3,0 0-4 0,18-178-76-2,-1 107-28 3,-3-17-16-2,15-7-6 1,2-24-21 1,9-16-67-4,8-16 0 3,-3-12 0 0,-1-1 0 0,1 13 0-2,-9 24 0 4,3 24 0-4,-9 29 0 2,1 18 0-2,8 19 0 2,-9 22 0 0,5 8 0-2,-1 7 0 2,9 16 0 0,12 41 0 0,2 27 0 0,8 23 0-2,10 26 0 2,4 5 0 0,0 7 0 0,-3-1 0-2,-4-9 0 2,-11-17 0 0,-6-15 0 0,-10-18 0-2,-9-21 0 2,-13-17 0 0,1-15 0 0,-24-32-57-2,0 0-615 2</inkml:trace>
    </iact:actionData>
  </iact:action>
  <iact:action type="add" startTime="14459">
    <iact:property name="dataType"/>
    <iact:actionData xml:id="d6">
      <inkml:trace xmlns:inkml="http://www.w3.org/2003/InkML" xml:id="stk6" contextRef="#ctx0" brushRef="#br3">4708 6058 522 0,'0'0'284'5,"0"0"-50"3,0 0 86 0,0 6-76 0,0 8-50-2,0-5-26 3,0-4-87-2,0-5-81 1,0 0 0-2,0 0 0 3,0 0 0-2,0 0 0 0,9 0 0 0,10-9 0 1,4-18 0 0,11-3 0 0,3-7 0-2,2-7 0 2,2 0 0 0,2-1 0 0,2-5 0-2,10-1 0 3,2 1 0-2,1-2 0 1,9 2 0-2,7-1 0 2,8-1 0 0,4-2 0 0,12-5 0-2,1 5 0 2,8 2 0 0,9 0 0 0,-1 2 0-2,5 2 0 2,0-3 0 0,3 3 0 0,-2-2 0-2,3 3 0 2,1-2 0 0,14 5 0 0,2 1 0-2,12 7 0 2,-10 3 0 0,-4 7 0 0,-15 6 0-2,-3 6 0 2,2 1 0 0,4 0 0 0,1 0 0-2,5-1 0 2,-8-1 0 0,-5 1 0 0,1 1 0-2,-1-1 0 2,0 1 0 0,5 0 0 0,-2 4 0-2,8 1 0 2,-8 3 0 0,-1 3 0 0,-2-5 0-2,0 4 0 2,0 1 0 0,-4-1 0 0,-7 3 0-2,-6 0 0 2,-6 0 0 0,-3 0 0 0,-2 0 0-2,6 0 0 2,1 0 0 0,1 0 0 0,-3 0 0-2,-1 0 0 2,-9 0 0 0,-6-6 0 0,-7 2 0-2,-5-3 0 2,2 1 0 0,-4 0 0 0,-8 1 0-2,2 3 0 2,0-2 0 0,3 4 0 0,8 0 0-2,5 0 0 2,-9 0 0 0,5 0 0 0,-9 0 0-2,-8-2 0 2,5-2 0 0,-13 3 0 0,7 1 0-2,-10 0 0 2,-4 0 0 0,-2 0 0 0,1 0 0-2,1 0 0 2,8 0 0 0,-5 0 0 0,-1 0 0-2,-7 0 0 2,-11 0 0 0,-9 0 0 0,-12 0 0-2,-1 0 0 2,-3 5 0 0,-20 12 0 0,-5-11 0-2,-14 4-1385 2</inkml:trace>
    </iact:actionData>
  </iact:action>
  <iact:action type="add" startTime="15916">
    <iact:property name="dataType"/>
    <iact:actionData xml:id="d7">
      <inkml:trace xmlns:inkml="http://www.w3.org/2003/InkML" xml:id="stk7" contextRef="#ctx0" brushRef="#br3">20362 4659 1044 0,'0'0'336'8,"0"0"-78"1,0 0-74-4,0 0-74 3,0 0-20 0,0 0-65 0,187-6-25-2,-141 19 0 2,-2 5 0 0,1 2 0 0,7 6 0-1,-1 2 0 0,14 2 0 1,7 7 0 0,5 2 0-2,7 1 0 2,3 1 0 0,6 1 0 2,1 10 0-6,-4 2 0 4,10-5 0 0,2 8 0 1,-2-9 0-4,-3-1 0 3,3 1 0 0,1 11 0 0,2 6 0-2,7 4 0 2,-7 8 0 0,-10-2 0 0,-3 4 0-2,-6-2 0 2,0-5 0 0,-1 2 0 0,4-7 0-2,-5 1 0 2,-11-3 0 0,0 4 0 0,-4-7 0-2,-8 2 0 2,-2 2 0 0,-1-5 0 0,-11 4 0-2,8-8 0 2,-13-5 0 0,1-10 0 0,-14-3 0-2,5-2 0 2,-12 5 0 0,4 12 0 0,-3 5 0-2,0-4 0 2,-2-9 0 0,-2-18 0 0,-11-11 0-2,7-9 0 2,-9 1 0 0,3-1 0 0,6 4 0-2,-7-1 0 2,7 0 0 0,-11-3 0 0,-2-4 0-2,3-4 0 2,-3 0 0 0,0 0 0 0,0 0 0-2,0 0 0 2,0 0 0 0,0 0 0 0,0 0 0-2,0 0 0 2,0 0 0 0,0 0 0 0,0 0 0-2,0 0 0 2,0 0 0 0,0 0 0 0,0-6 0-2,-34-22 0 2,-16-6 0 0,-11 0 0 0,-9 3 0-2,1 1 0 2,8-2 0 0,1 1 0 0,-1 1 0-2,5-5 0 2,12 2 0 0,1 5 0 0,9 8 0-1,11 6 0 2,19 6 0-1,4 5 0-1,0 1 0-2,0 2 0 3,0 0 0 0,23 0 0 0,25 7 0-2,8 23 0 2,17 2 0 0,-2 5 0 1,10 3 0-4,-4 1 0 3,6-4 0 0,-2 0 0 0,-7-1 0-2,5-2 0 2,-15-2 0 0,-3-5 0 0,-4 0 0-2,-14-10 0 2,-7-2 0 0,-15-7 0 0,-5-8 0-2,-13 0 0 2,-3 0 0 0,1 0 0 0,2-13 0-2,10-36 0 2,-9-20 0 0,-4-13 0 0,0 1 0-2,0 4 0 2,0 11 0 0,-7 17 0 0,-7 17 0-2,-2 16 0 2,10 14 0 0,-7 2 0 0,5 0 0-2,-6 0 0 2,-5 0 0 0,-6 0 0 0,10 0 0-2,12 0-1391 2</inkml:trace>
    </iact:actionData>
  </iact:action>
  <iact:action type="remove" startTime="21575">
    <iact:property name="style" value="instant"/>
    <iact:actionData xml:id="d8" ref="#d3"/>
  </iact:action>
  <iact:action type="add" startTime="21584">
    <iact:property name="dataType" value="strokeEraser"/>
    <iact:actionData xml:id="d9">
      <inkml:trace xmlns:inkml="http://www.w3.org/2003/InkML" xml:id="stk8" contextRef="#ctx0" brushRef="#br4">23871 15825 1090 0,'0'0'340'15,"0"0"-172"-14,0 0-36 5,0 0-50 2,0 0-46 0,0 0-10 0,-10 19-16-1,10-19-10 0,0-8-14 1,0-14-108 0,0 14-224-2,19-1-544 2</inkml:trace>
    </iact:actionData>
  </iact:action>
  <iact:action type="add" startTime="21912">
    <iact:property name="dataType" value="strokeEraser"/>
    <iact:actionData xml:id="d10">
      <inkml:trace xmlns:inkml="http://www.w3.org/2003/InkML" xml:id="stk9" contextRef="#ctx0" brushRef="#br4">24717 15647 876 0,'0'0'460'8,"0"0"-268"-2,0 0-86 2,0 0-20 0,0 0-64 0,0 0-22-1,0-2-32 0,-5-7-198 1,-3 0-402 0</inkml:trace>
    </iact:actionData>
  </iact:action>
  <iact:action type="add" startTime="22275">
    <iact:property name="dataType" value="strokeEraser"/>
    <iact:actionData xml:id="d11">
      <inkml:trace xmlns:inkml="http://www.w3.org/2003/InkML" xml:id="stk10" contextRef="#ctx0" brushRef="#br4">24410 15212 806 0,'0'0'254'5,"0"0"-94"1,0 0-74 2,0 0-86 0,0 0-160 0,0 0 20-1,23 19-312 1</inkml:trace>
    </iact:actionData>
  </iact:action>
  <iact:action type="remove" startTime="22594">
    <iact:property name="style" value="instant"/>
    <iact:actionData xml:id="d12" ref="#d4"/>
  </iact:action>
  <iact:action type="add" startTime="22603">
    <iact:property name="dataType" value="strokeEraser"/>
    <iact:actionData xml:id="d13">
      <inkml:trace xmlns:inkml="http://www.w3.org/2003/InkML" xml:id="stk11" contextRef="#ctx0" brushRef="#br4">24442 14830 936 0,'0'0'320'14,"0"0"-186"-12,0 0-116 5,0 0-18 0,0 0-290 3,0 0 34-3,20 8-597-2</inkml:trace>
    </iact:actionData>
  </iact:action>
  <iact:action type="remove" startTime="22977">
    <iact:property name="style" value="instant"/>
    <iact:actionData xml:id="d14" ref="#d5"/>
  </iact:action>
  <iact:action type="add" startTime="22983">
    <iact:property name="dataType" value="strokeEraser"/>
    <iact:actionData xml:id="d15">
      <inkml:trace xmlns:inkml="http://www.w3.org/2003/InkML" xml:id="stk12" contextRef="#ctx0" brushRef="#br4">24614 13899 798 0,'0'0'190'12,"0"0"-148"-8,0 0-32 3,0 0-10-1,0 0-316 2</inkml:trace>
    </iact:actionData>
  </iact:action>
  <iact:action type="add" startTime="27804">
    <iact:property name="dataType"/>
    <iact:actionData xml:id="d16">
      <inkml:trace xmlns:inkml="http://www.w3.org/2003/InkML" xml:id="stk13" contextRef="#ctx0" brushRef="#br5">12665 13670 142 0,'0'0'208'8,"0"0"12"0,0 0-56 0,0 0-58-2,0 0-14 2,0 0-22 0,0 0-46-2,0-15-12 3,0 15-4-2,0 0-6 1,0 0 2-2,0 0 4 2,0 0 0 0,0 0 58 0,0 0 128-2,0 0 18 2,0 0-60 0,0 0-10 0,0 0-26-2,0 0-19 2,0 0-97 0,0 0 0 0,16-2 0-2,9 2 0 3,11 0 0-2,17 0 0 1,14 0 0-2,23 0 0 3,10-4 0-1,20-5 0 0,12-2 0 0,22-2 0-2,7-7 0 2,0 3 0 1,-2-3 0-4,-11 5 0 4,-19 6 0-2,-17 0 0 1,-15 0 0-1,-16 1 0 0,-9-4 0 1,-25 5 0 0,-20 3 0-2,-12-2 0 1,-15 6 0 1,0 0 0 0,0 0 0-2,0 0 0 2,0 0 0 0,0 0 0 0,0 0 0-2,0 0 0 2,-15 0 0 0,-11 17 0 0,-1 12 0-2,-7 2 0 2,18-21-113 0,12 5-913 0</inkml:trace>
    </iact:actionData>
  </iact:action>
  <iact:action type="remove" startTime="30687">
    <iact:property name="style" value="instant"/>
    <iact:actionData xml:id="d17" ref="#d16"/>
  </iact:action>
  <iact:action type="add" startTime="30694">
    <iact:property name="dataType" value="strokeEraser"/>
    <iact:actionData xml:id="d18">
      <inkml:trace xmlns:inkml="http://www.w3.org/2003/InkML" xml:id="stk14" contextRef="#ctx0" brushRef="#br4">20434 17910 1082 0,'0'0'310'15,"0"0"-98"-14,0 0-96 5,0 0-116 2,0 0-50 0,0 0-370 0</inkml:trace>
    </iact:actionData>
  </iact:action>
  <iact:action type="add" startTime="32356">
    <iact:property name="dataType"/>
    <iact:actionData xml:id="d19">
      <inkml:trace xmlns:inkml="http://www.w3.org/2003/InkML" xml:id="stk15" contextRef="#ctx0" brushRef="#br6">12571 13675 384 0,'0'0'484'8,"0"0"-116"0,0 0-76 0,0 0-46-2,0 0-54 2,0 0-111 0,0-3-81 0,0 1 0-2,7 2 0 2,29 0 0 0,28 0 0 0,23 0 0-2,35 0 0 3,34 0 0-2,41 0 0 1,31 0 0-1,39 2 0 1,4 3 0 0,-6 3 0 0,-24-3 0-2,-34-1 0 2,-39-4 0 0,-35 0 0 0,-33 0 0-2,-31-19 0 2,-17 2 0 0,-32 8 0 0,-16 3 0-2,-4 6 0 2,-21 0-1011-1</inkml:trace>
    </iact:actionData>
  </iact:action>
  <iact:action type="add" startTime="33265">
    <iact:property name="dataType"/>
    <iact:actionData xml:id="d20">
      <inkml:trace xmlns:inkml="http://www.w3.org/2003/InkML" xml:id="stk16" contextRef="#ctx0" brushRef="#br6">18462 13522 958 0,'0'0'412'7,"0"0"-152"1,0 0-38-2,0 0-78 2,197-27-93 0,-117 24-51 0,21 1 0-2,3-5 0 2,17-1 0 0,8-7 0 0,-5 2 0-2,-3-1 0 2,2-3 0 0,-22 3 0 0,-5 1 0-2,-32-2 0 2,-6 4 0 0,-58 7-397 0,0 4-741-2</inkml:trace>
    </iact:actionData>
  </iact:action>
  <iact:action type="add" startTime="34391">
    <iact:property name="dataType"/>
    <iact:actionData xml:id="d21">
      <inkml:trace xmlns:inkml="http://www.w3.org/2003/InkML" xml:id="stk17" contextRef="#ctx0" brushRef="#br6">24096 9530 622 0,'0'0'338'7,"0"0"-34"0,0 0-38 0,0 0-82 1,0 0-30-2,0 0-36 2,-113-12-57 0,98 12-61-2,-14 0 0 2,3 0 0 0,2 0 0 0,-5 0 0-1,1 0 0 0,5 0 0 0,-6 0 0 2,-3 0 0-1,-1 0 0-2,-9 0 0 2,4 0 0 0,2 0 0 0,-2 0 0-2,8 0 0 2,-9 4 0 2,-2-3 0-3,5 6 0-1,-5-2 0 2,2 0 0 0,1 1 0 0,8-3 0-2,-1-3 0 2,1 0 0 0,-6 0 0 0,5 0 0-2,1 0 0 3,-6 0 0-3,8 0 0 2,-5 0 0-2,1 0 0 2,4 0 0 0,-8 0 0-2,9-9 0 2,6 4 0 0,-8 2 0 0,5 3 0 0,0 0 0-2,4 0 0 2,-3 0 0 0,6 0 0 0,-2 0 0-2,-5 0 0 2,7 0 0 0,1 0 0 0,-4 0 0-2,8 0 0 2,-4 0 0 0,-1 0 0-2,-2 0 0 2,-1 0 0 0,-1 0 0 0,1 0 0-2,0 0 0 2,-3 0 0 0,-9 0 0 0,7 0 0 0,2 0 0-2,-13 0 0 2,11 0 0 0,-11 0 0-2,13 0 0 2,-2 0 0 0,8 0 0 0,2 0 0-2,11 0 0 2,1 0 0 0,3 0 0 0,-7 0 0 0,7 0 0-2,0 0 0 2,0 0 0 0,0 0 0 0,0 0 0-2,0 0 0 2,0 0 0 0,0 0 0-2,0 0 0 2,0 0 0 0,0-2 0 0,0-1 0 0,0-6 0-2,14-4 0 2,18-4 0 0,0-5 0 0,7-3 0-2,2 1 0 2,-2 1 0 0,-2 3 0 0,0 5 0-2,-13-2 0 2,0 2 0 0,-9 6 0 0,-1 3 0-2,-10 1 0 2,-1 5 0 1,1 0 0-2,-1 0 0-1,-3 0 0 2,0 0 0 0,0 0 0 0,0 0 0-2,0 0 0 2,0 0 0 0,0 3 0 0,-10 3 0-2,-15 0 0 2,-7-1 0 0,5 6 0 0,-11 1 0-2,-1 1 0 2,-2 1 0 0,-11 0 0 0,7-1 0-2,5-3 0 2,-4 1 0 0,5-2 0-2,9-2 0 2,11 0 0 0,10-4 0 0,9-1 0 0,0 3 0-2,0-2 0 2,0 4 0 0,0-2 0-2,0 3 0 2,0 3 0 0,25 10 0 0,11 1 0 0,20 5 0-2,5 5 0 2,2 5 0 0,-2-3 0 0,-1 1 0-2,-3-3 0 2,-11-8 0 0,-8-3 0 0,-10-7 0-2,-12-9 0 2,-8-2 0 0,-3 1 0 0,-5-4 0-2,0 0 0 2,0 0 0 0,0 0 0 0,0 0 0-2,0 1 0 2,0 6 0 0,-11 0-41 0</inkml:trace>
    </iact:actionData>
  </iact:action>
  <iact:action type="add" startTime="37374">
    <iact:property name="dataType"/>
    <iact:actionData xml:id="d22">
      <inkml:trace xmlns:inkml="http://www.w3.org/2003/InkML" xml:id="stk18" contextRef="#ctx0" brushRef="#br5">12330 17173 328 0,'0'0'158'8,"0"0"-158"-2,0 0-148 2</inkml:trace>
    </iact:actionData>
  </iact:action>
  <iact:action type="add" startTime="37540">
    <iact:property name="dataType"/>
    <iact:actionData xml:id="d23">
      <inkml:trace xmlns:inkml="http://www.w3.org/2003/InkML" xml:id="stk19" contextRef="#ctx0" brushRef="#br5">12330 17173 950 0,'-27'-17'510'7,"27"17"-194"1,0 0-68-1,0 0-225-1,0 0-23 2,0 0 0 1,234-2 0-2,-136 2 0-1,22 0 0 2,28 0 0 0,33-15 0 0,-1-2 0-1,-2 3 0 1,-19 1 0 2,-35 7 0-4,-33 6 0 3,-40 0 0-4,-15 0 0 3,-36 0 0 0,-13 11-1917-3</inkml:trace>
    </iact:actionData>
  </iact:action>
  <iact:action type="add" startTime="38349">
    <iact:property name="dataType"/>
    <iact:actionData xml:id="d24">
      <inkml:trace xmlns:inkml="http://www.w3.org/2003/InkML" xml:id="stk20" contextRef="#ctx0" brushRef="#br5">17547 16979 292 0,'0'0'1256'7,"0"0"-898"1,0 0-217 0,0 0-141-2,0 0 0 2,228-5 0 0,-114 1 0 0,25-9 0-2,22-9 0 2,7-9 0 0,6-3 0 0,-14 2 0-2,-31 7 0 2,-16 14 0 0,-42 3 0 0,-19 5 0-2,-52 3 0 2,0 0-1321 0</inkml:trace>
    </iact:actionData>
  </iact:action>
  <iact:action type="add" startTime="39505">
    <iact:property name="dataType"/>
    <iact:actionData xml:id="d25">
      <inkml:trace xmlns:inkml="http://www.w3.org/2003/InkML" xml:id="stk21" contextRef="#ctx0" brushRef="#br5">24671 9318 820 0,'0'0'428'9,"0"0"-112"-5,0 0-44 4,0 0-82 0,0 0-169 0,0 0-21-2,9 32 0 2,-9 9 0 1,0 13 0-2,0 6 0-1,0 9 0 2,3 1 0 0,6 7 0 0,-5-2 0-3,0 4 0 5,-1 8 0-3,9 6 0 4,-11 2 0-7,7 2 0 4,0-7 0 0,0-7 0 0,-6-7 0-2,-2-8 0 3,0-1 0-2,0-5 0 1,0-4 0-2,0-1 0 2,0-7 0 0,0-8 0 0,0-3 0-1,0 2 0 0,0-3 0 2,0 6 0-2,0 0 0-1,0 0 0 2,0-1 0 0,2-4 0 0,10-5 0-2,-12 0 0 2,4-3 0 0,0 2 0 0,5 1 0-2,-6 0 0 3,-3-5 0-2,0-4 0 1,0-5 0-3,0-7 0 3,0 1 0 0,0-1 0 0,0 2 0-2,0 1 0 2,0 5 0 0,0-4 0 0,0 0 0-2,0-4 0 2,0-2 0 0,0-5 0 0,0 1 0-2,0-5 0 2,0-2 0 0,0 0 0 0,0 0 0-2,0 0 0 2,0 0 0 0,0 0 0 0,0 0 0-2,0 0 0 2,0 0 0 0,0 0 0 0,0 0 0-2,0 0 0 2,-3 0 0 0,1 0 0 0,-12-26 0-2,1-7 0 2,1-6 0 0,-5-4 0 0,-2 4 0-2,-4-7 0 2,3 8 0 0,-2-2 0 0,-6 7 0-2,14 1 0 2,-1 7 0 0,-1 5 0 0,13 7 0-2,-1 7 0 2,4 3 0 0,0 3 0 0,0 0 0-2,-6 0 0 2,3 0 0 0,3 0 0 0,0 0 0-2,0 0 0 2,0 26 0 0,0 9 0 0,16 5 0-2,5 2 0 2,2 0 0 0,7 1 0 0,-4 1 0-2,5 2 0 2,-4 1 0 0,1-2 0 0,4 0 0-2,-8-8 0 2,5-7 0 0,-18-12 0 0,2-13 0-2,-10-5 0 2,1 0 0 0,6 0 0 0,-3 0 0-2,1-2 0 2,7-32 0 0,6-9 0 0,-1-6 0-2,3-11 0 2,-2-2 0 0,5-5 0 0,-3-1 0-2,-4 7 0 2,-8 4 0 0,5 15 0 0,-1 5 0-2,-8 12 0 2,5 6 0 0,-5 2 0 0,6 8 0-2,-10-3 0 2,1 7 0 0,6 3 0 0,-10 2 0-2,0 0 0 2,0 0 0 0,0 0 0 0,0 15-1529-2</inkml:trace>
    </iact:actionData>
  </iact:action>
</iact:actions>
</file>

<file path=ppt/ink/inkAction1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03T06:45:59.090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</inkml:brush>
    <inkml:brush xml:id="br4">
      <inkml:brushProperty name="width" value="0.055" units="cm"/>
      <inkml:brushProperty name="height" value="0.055" units="cm"/>
    </inkml:brush>
    <inkml:brush xml:id="br5">
      <inkml:brushProperty name="width" value="0.05292" units="cm"/>
      <inkml:brushProperty name="height" value="0.05292" units="cm"/>
      <inkml:brushProperty name="color" value="#00B050"/>
    </inkml:brush>
    <inkml:brush xml:id="br6">
      <inkml:brushProperty name="width" value="0.05292" units="cm"/>
      <inkml:brushProperty name="height" value="0.05292" units="cm"/>
      <inkml:brushProperty name="color" value="#7030A0"/>
    </inkml:brush>
  </inkml:definitions>
  <iact:action type="add" startTime="1010">
    <iact:property name="dataType"/>
    <iact:actionData xml:id="d0">
      <inkml:trace xmlns:inkml="http://www.w3.org/2003/InkML" xml:id="stk0" contextRef="#ctx0" brushRef="#br0">1985 8111 1056 0,'0'0'468'8,"0"0"-260"0,0 0-36-2,0 0-62 2,0 0-77 1,0 0-33-2,0 0 0-1,43 13 0 2,-22 4 0 0,12 5 0 0,0 5 0-1,8 5 0 0,1 5 0 1,-2 5 0 0,4 0 0 0,-3 0 0-2,2 3 0 2,-2 1 0 0,8 1 0-2,3 3 0 4,8 1 0-2,3 3 0-1,-3-1 0 2,-4-2 0-4,1 0 0 3,-8-6 0 0,-10-3 0 0,8-2 0-2,-14-8 0 2,-3 5 0 0,1-5 0 0,-2-2 0-1,-5-3 0 0,0-5 0 2,-7-7 0-4,-2-4 0 3,-7-2 0 0,-5-4 0 0,-3-1 0-1,0-1 0-1,0-3 0 3,0 0 0-2,0 0 0 1,0 2 0-2,6 1 0 2,-2 2 0 0,-1-2 0-2,-3-3 0 2,0 0 0 0,0 0 0 0,3 0 0 0,-3 0 0-2,0 0 0 2,0 0 0 0,0 0 0 0,0 0 0-2,0 0 0 2,0 0 0 0,0 0 0 0,0 0 0-2,0 0 0 2,0 0 0 0,-6 0 0 0,-23 0 0-2,-11-8 0 2,-1-9 0 0,-7-3 0 0,2 5 0-2,-3-7 0 2,1 6 0 0,-1 2 0-2,8 0 0 2,6 5 0 0,6-2 0 0,12 5 0 0,4 4 0-2,7 2 0 2,6 0 0 0,0 0 0-2,0 0 0 2,0 0 0 0,0 0 0 0,0 0 0 0,0 0 0-2,6 0 0 2,21 0 0 0,9 6 0 0,8 11 0-2,-1 2 0 2,1 3 0 0,5 1 0-2,-4-1 0 2,-9-2 0 0,-5-6 0 0,-2 1 0 0,-9-8 0-2,-8-1 0 2,4 1 0 0,-3-3 0 0,-9-1 0-2,3-3 0 2,-7 0 0 0,0 0 0 0,0 0 0-2,0 0 0 2,0 0 0 0,0 0 0-2,0-16 0 2,0-24 0 0,0-13 0 0,0-8 0 0,0-8 0-2,0 5 0 4,-11-1 0-4,-5 14 0 0,3 12 0 2,5 19 0 0,7 12 0 0,-2 8 0-2,3 0 0 2,-3 0 0 0,3 0 0 0,0 0 0 0,0 15 0-2,6 2-19 2</inkml:trace>
    </iact:actionData>
  </iact:action>
  <iact:action type="add" startTime="4056">
    <iact:property name="dataType"/>
    <iact:actionData xml:id="d1">
      <inkml:trace xmlns:inkml="http://www.w3.org/2003/InkML" xml:id="stk1" contextRef="#ctx0" brushRef="#br1">1908 11753 560 0,'0'0'760'7,"0"0"-440"0,0 0-98 2,0 0-74-1,0 0-111-1,0 0-37 1,54-20 0-2,-18 18 0 2,0 2 0-2,15 0 0 2,7 0 0 0,19-8 0 0,7 1 0-2,19-8 0 2,1 2 0 1,9-1 0-2,-6 2 0 0,-10 4 0 1,-12 6 0 0,4-1 0 0,3-4 0-2,0 2 0 2,-3-7 0 0,2 2 0 0,-5-2 0 0,-4 1 0-2,0 6 0 2,-3-5 0 0,1 6 0-2,-6 1 0 2,3 3 0 0,-9 0 0 0,-6 0 0-2,-4 0 0 2,-1 0 0 1,-14 0 0-2,6 0 0 1,-17 0 0-2,5-2 0 2,-14 2 0 0,0 0 0-3,3 0 0 3,-6 0 0 0,-8 0 0 0,4 0 0-2,-13-4 0 2,6 4 0 0,-9 0 0 0,0 0 0-2,0 0 0 2,0 0 0 0,0 0 0 0,0 0 0-2,0 0 0 2,0 0 0 0,0 4 0 0,0 26 0-2,0-11 0 2,0 3-795 0</inkml:trace>
    </iact:actionData>
  </iact:action>
  <iact:action type="add" startTime="6282">
    <iact:property name="dataType"/>
    <iact:actionData xml:id="d2">
      <inkml:trace xmlns:inkml="http://www.w3.org/2003/InkML" xml:id="stk2" contextRef="#ctx0" brushRef="#br2">23367 8779 158 0,'0'0'584'8,"0"0"-342"0,0 0 14 0,0 0 36-2,0 0-76 2,0 0-16 0,0 0-101 0,0 14-99-2,0-14 0 3,0 0 0-2,10 0 0 1,7 0 0-3,17 6 0 4,-4-1 0 0,24-5 0-2,8 3 0-1,16-3 0 2,9 0 0 2,16 0 0-3,12 0 0-1,8 0 0 2,10-8 0 0,8 8 0 0,8 0 0-2,3 0 0 2,-23 0 0 0,-1 0 0 0,-29 0 0-1,-15 0 0 1,-13 0 0-1,-3 0 0 1,-20 0 0-2,-8 0 0 2,-3 0 0 0,-17 0 0 0,-4 0 0-2,-12 0 0 1,-4 0 0 1,3 0 0 0,-3 0 0-2,3 0 0 2,-3 0 0 0,1 0 0 0,8 0 0-2,-9 0 0 2,0 0 0 0,0 0 0 0,0 0 0-2,0 0 0 2,0 0 0 0,0 0 0 0,-23 0 0-2,7 0-141 2</inkml:trace>
    </iact:actionData>
  </iact:action>
  <iact:action type="add" startTime="8592">
    <iact:property name="dataType"/>
    <iact:actionData xml:id="d3">
      <inkml:trace xmlns:inkml="http://www.w3.org/2003/InkML" xml:id="stk3" contextRef="#ctx0" brushRef="#br3">17069 12915 39 0,'0'0'725'8,"0"0"-555"0,0 0-90 1,3-215-12-4,-3 117 18 3,0-16 28 0,0-17 16 0,0-21 12-2,0-21-22 2,0-10-22 0,0-21-24 0,0-9-14 1,0-7-6-3,0 4-16 4,0 1 0-2,0-9-27-4,0-1-11 3,-8-10 0 1,-8-4 0 0,0 21 0-2,15 23 0 2,-2 35 0 0,3 39 0 0,0 28 0-2,4 26 0 2,20 13 0 0,-4 15 0 0,-4 13 0-2,4 13-75 2,-17 13-193 0,-3 6-294 0</inkml:trace>
    </iact:actionData>
  </iact:action>
  <iact:action type="add" startTime="9260">
    <iact:property name="dataType"/>
    <iact:actionData xml:id="d4">
      <inkml:trace xmlns:inkml="http://www.w3.org/2003/InkML" xml:id="stk4" contextRef="#ctx0" brushRef="#br3">17848 12758 502 0,'0'0'320'8,"0"0"-78"0,0-235-16-3,0 107-62 4,0-15-32-1,-5-26-48 0,-3-16-8-1,-12-23-12 0,0-21-18 1,0-22-24 1,-4-15-10-2,1-30 2 3,-10-20 2-5,5-12 6 6,-8 2 18-9,-7 34-10 7,2 49-18-2,-5 50-6 1,20 50-6-2,5 34-10 2,14 35-46 0,0 30-52 0,7 27-208-2,0 22-166 2,0 35-28 0</inkml:trace>
    </iact:actionData>
  </iact:action>
  <iact:action type="add" startTime="9757">
    <iact:property name="dataType"/>
    <iact:actionData xml:id="d5">
      <inkml:trace xmlns:inkml="http://www.w3.org/2003/InkML" xml:id="stk5" contextRef="#ctx0" brushRef="#br3">16609 10260 810 0,'0'0'308'5,"0"0"-90"3,0 0-4 0,18-178-76-2,-1 107-28 3,-3-17-16-2,15-7-6 1,2-24-21 1,9-16-67-4,8-16 0 3,-3-12 0 0,-1-1 0 0,1 13 0-2,-9 24 0 4,3 24 0-4,-9 29 0 2,1 18 0-2,8 19 0 2,-9 22 0 0,5 8 0-2,-1 7 0 2,9 16 0 0,12 41 0 0,2 27 0 0,8 23 0-2,10 26 0 2,4 5 0 0,0 7 0 0,-3-1 0-2,-4-9 0 2,-11-17 0 0,-6-15 0 0,-10-18 0-2,-9-21 0 2,-13-17 0 0,1-15 0 0,-24-32-57-2,0 0-615 2</inkml:trace>
    </iact:actionData>
  </iact:action>
  <iact:action type="add" startTime="14459">
    <iact:property name="dataType"/>
    <iact:actionData xml:id="d6">
      <inkml:trace xmlns:inkml="http://www.w3.org/2003/InkML" xml:id="stk6" contextRef="#ctx0" brushRef="#br3">4708 6058 522 0,'0'0'284'5,"0"0"-50"3,0 0 86 0,0 6-76 0,0 8-50-2,0-5-26 3,0-4-87-2,0-5-81 1,0 0 0-2,0 0 0 3,0 0 0-2,0 0 0 0,9 0 0 0,10-9 0 1,4-18 0 0,11-3 0 0,3-7 0-2,2-7 0 2,2 0 0 0,2-1 0 0,2-5 0-2,10-1 0 3,2 1 0-2,1-2 0 1,9 2 0-2,7-1 0 2,8-1 0 0,4-2 0 0,12-5 0-2,1 5 0 2,8 2 0 0,9 0 0 0,-1 2 0-2,5 2 0 2,0-3 0 0,3 3 0 0,-2-2 0-2,3 3 0 2,1-2 0 0,14 5 0 0,2 1 0-2,12 7 0 2,-10 3 0 0,-4 7 0 0,-15 6 0-2,-3 6 0 2,2 1 0 0,4 0 0 0,1 0 0-2,5-1 0 2,-8-1 0 0,-5 1 0 0,1 1 0-2,-1-1 0 2,0 1 0 0,5 0 0 0,-2 4 0-2,8 1 0 2,-8 3 0 0,-1 3 0 0,-2-5 0-2,0 4 0 2,0 1 0 0,-4-1 0 0,-7 3 0-2,-6 0 0 2,-6 0 0 0,-3 0 0 0,-2 0 0-2,6 0 0 2,1 0 0 0,1 0 0 0,-3 0 0-2,-1 0 0 2,-9 0 0 0,-6-6 0 0,-7 2 0-2,-5-3 0 2,2 1 0 0,-4 0 0 0,-8 1 0-2,2 3 0 2,0-2 0 0,3 4 0 0,8 0 0-2,5 0 0 2,-9 0 0 0,5 0 0 0,-9 0 0-2,-8-2 0 2,5-2 0 0,-13 3 0 0,7 1 0-2,-10 0 0 2,-4 0 0 0,-2 0 0 0,1 0 0-2,1 0 0 2,8 0 0 0,-5 0 0 0,-1 0 0-2,-7 0 0 2,-11 0 0 0,-9 0 0 0,-12 0 0-2,-1 0 0 2,-3 5 0 0,-20 12 0 0,-5-11 0-2,-14 4-1385 2</inkml:trace>
    </iact:actionData>
  </iact:action>
  <iact:action type="add" startTime="15916">
    <iact:property name="dataType"/>
    <iact:actionData xml:id="d7">
      <inkml:trace xmlns:inkml="http://www.w3.org/2003/InkML" xml:id="stk7" contextRef="#ctx0" brushRef="#br3">20362 4659 1044 0,'0'0'336'8,"0"0"-78"1,0 0-74-4,0 0-74 3,0 0-20 0,0 0-65 0,187-6-25-2,-141 19 0 2,-2 5 0 0,1 2 0 0,7 6 0-1,-1 2 0 0,14 2 0 1,7 7 0 0,5 2 0-2,7 1 0 2,3 1 0 0,6 1 0 2,1 10 0-6,-4 2 0 4,10-5 0 0,2 8 0 1,-2-9 0-4,-3-1 0 3,3 1 0 0,1 11 0 0,2 6 0-2,7 4 0 2,-7 8 0 0,-10-2 0 0,-3 4 0-2,-6-2 0 2,0-5 0 0,-1 2 0 0,4-7 0-2,-5 1 0 2,-11-3 0 0,0 4 0 0,-4-7 0-2,-8 2 0 2,-2 2 0 0,-1-5 0 0,-11 4 0-2,8-8 0 2,-13-5 0 0,1-10 0 0,-14-3 0-2,5-2 0 2,-12 5 0 0,4 12 0 0,-3 5 0-2,0-4 0 2,-2-9 0 0,-2-18 0 0,-11-11 0-2,7-9 0 2,-9 1 0 0,3-1 0 0,6 4 0-2,-7-1 0 2,7 0 0 0,-11-3 0 0,-2-4 0-2,3-4 0 2,-3 0 0 0,0 0 0 0,0 0 0-2,0 0 0 2,0 0 0 0,0 0 0 0,0 0 0-2,0 0 0 2,0 0 0 0,0 0 0 0,0 0 0-2,0 0 0 2,0 0 0 0,0 0 0 0,0-6 0-2,-34-22 0 2,-16-6 0 0,-11 0 0 0,-9 3 0-2,1 1 0 2,8-2 0 0,1 1 0 0,-1 1 0-2,5-5 0 2,12 2 0 0,1 5 0 0,9 8 0-1,11 6 0 2,19 6 0-1,4 5 0-1,0 1 0-2,0 2 0 3,0 0 0 0,23 0 0 0,25 7 0-2,8 23 0 2,17 2 0 0,-2 5 0 1,10 3 0-4,-4 1 0 3,6-4 0 0,-2 0 0 0,-7-1 0-2,5-2 0 2,-15-2 0 0,-3-5 0 0,-4 0 0-2,-14-10 0 2,-7-2 0 0,-15-7 0 0,-5-8 0-2,-13 0 0 2,-3 0 0 0,1 0 0 0,2-13 0-2,10-36 0 2,-9-20 0 0,-4-13 0 0,0 1 0-2,0 4 0 2,0 11 0 0,-7 17 0 0,-7 17 0-2,-2 16 0 2,10 14 0 0,-7 2 0 0,5 0 0-2,-6 0 0 2,-5 0 0 0,-6 0 0 0,10 0 0-2,12 0-1391 2</inkml:trace>
    </iact:actionData>
  </iact:action>
  <iact:action type="remove" startTime="21575">
    <iact:property name="style" value="instant"/>
    <iact:actionData xml:id="d8" ref="#d3"/>
  </iact:action>
  <iact:action type="add" startTime="21584">
    <iact:property name="dataType" value="strokeEraser"/>
    <iact:actionData xml:id="d9">
      <inkml:trace xmlns:inkml="http://www.w3.org/2003/InkML" xml:id="stk8" contextRef="#ctx0" brushRef="#br4">23871 15825 1090 0,'0'0'340'15,"0"0"-172"-14,0 0-36 5,0 0-50 2,0 0-46 0,0 0-10 0,-10 19-16-1,10-19-10 0,0-8-14 1,0-14-108 0,0 14-224-2,19-1-544 2</inkml:trace>
    </iact:actionData>
  </iact:action>
  <iact:action type="add" startTime="21912">
    <iact:property name="dataType" value="strokeEraser"/>
    <iact:actionData xml:id="d10">
      <inkml:trace xmlns:inkml="http://www.w3.org/2003/InkML" xml:id="stk9" contextRef="#ctx0" brushRef="#br4">24717 15647 876 0,'0'0'460'8,"0"0"-268"-2,0 0-86 2,0 0-20 0,0 0-64 0,0 0-22-1,0-2-32 0,-5-7-198 1,-3 0-402 0</inkml:trace>
    </iact:actionData>
  </iact:action>
  <iact:action type="add" startTime="22275">
    <iact:property name="dataType" value="strokeEraser"/>
    <iact:actionData xml:id="d11">
      <inkml:trace xmlns:inkml="http://www.w3.org/2003/InkML" xml:id="stk10" contextRef="#ctx0" brushRef="#br4">24410 15212 806 0,'0'0'254'5,"0"0"-94"1,0 0-74 2,0 0-86 0,0 0-160 0,0 0 20-1,23 19-312 1</inkml:trace>
    </iact:actionData>
  </iact:action>
  <iact:action type="remove" startTime="22594">
    <iact:property name="style" value="instant"/>
    <iact:actionData xml:id="d12" ref="#d4"/>
  </iact:action>
  <iact:action type="add" startTime="22603">
    <iact:property name="dataType" value="strokeEraser"/>
    <iact:actionData xml:id="d13">
      <inkml:trace xmlns:inkml="http://www.w3.org/2003/InkML" xml:id="stk11" contextRef="#ctx0" brushRef="#br4">24442 14830 936 0,'0'0'320'14,"0"0"-186"-12,0 0-116 5,0 0-18 0,0 0-290 3,0 0 34-3,20 8-597-2</inkml:trace>
    </iact:actionData>
  </iact:action>
  <iact:action type="remove" startTime="22977">
    <iact:property name="style" value="instant"/>
    <iact:actionData xml:id="d14" ref="#d5"/>
  </iact:action>
  <iact:action type="add" startTime="22983">
    <iact:property name="dataType" value="strokeEraser"/>
    <iact:actionData xml:id="d15">
      <inkml:trace xmlns:inkml="http://www.w3.org/2003/InkML" xml:id="stk12" contextRef="#ctx0" brushRef="#br4">24614 13899 798 0,'0'0'190'12,"0"0"-148"-8,0 0-32 3,0 0-10-1,0 0-316 2</inkml:trace>
    </iact:actionData>
  </iact:action>
  <iact:action type="add" startTime="27804">
    <iact:property name="dataType"/>
    <iact:actionData xml:id="d16">
      <inkml:trace xmlns:inkml="http://www.w3.org/2003/InkML" xml:id="stk13" contextRef="#ctx0" brushRef="#br5">12665 13670 142 0,'0'0'208'8,"0"0"12"0,0 0-56 0,0 0-58-2,0 0-14 2,0 0-22 0,0 0-46-2,0-15-12 3,0 15-4-2,0 0-6 1,0 0 2-2,0 0 4 2,0 0 0 0,0 0 58 0,0 0 128-2,0 0 18 2,0 0-60 0,0 0-10 0,0 0-26-2,0 0-19 2,0 0-97 0,0 0 0 0,16-2 0-2,9 2 0 3,11 0 0-2,17 0 0 1,14 0 0-2,23 0 0 3,10-4 0-1,20-5 0 0,12-2 0 0,22-2 0-2,7-7 0 2,0 3 0 1,-2-3 0-4,-11 5 0 4,-19 6 0-2,-17 0 0 1,-15 0 0-1,-16 1 0 0,-9-4 0 1,-25 5 0 0,-20 3 0-2,-12-2 0 1,-15 6 0 1,0 0 0 0,0 0 0-2,0 0 0 2,0 0 0 0,0 0 0 0,0 0 0-2,0 0 0 2,-15 0 0 0,-11 17 0 0,-1 12 0-2,-7 2 0 2,18-21-113 0,12 5-913 0</inkml:trace>
    </iact:actionData>
  </iact:action>
  <iact:action type="remove" startTime="30687">
    <iact:property name="style" value="instant"/>
    <iact:actionData xml:id="d17" ref="#d16"/>
  </iact:action>
  <iact:action type="add" startTime="30694">
    <iact:property name="dataType" value="strokeEraser"/>
    <iact:actionData xml:id="d18">
      <inkml:trace xmlns:inkml="http://www.w3.org/2003/InkML" xml:id="stk14" contextRef="#ctx0" brushRef="#br4">20434 17910 1082 0,'0'0'310'15,"0"0"-98"-14,0 0-96 5,0 0-116 2,0 0-50 0,0 0-370 0</inkml:trace>
    </iact:actionData>
  </iact:action>
  <iact:action type="add" startTime="32356">
    <iact:property name="dataType"/>
    <iact:actionData xml:id="d19">
      <inkml:trace xmlns:inkml="http://www.w3.org/2003/InkML" xml:id="stk15" contextRef="#ctx0" brushRef="#br6">12571 13675 384 0,'0'0'484'8,"0"0"-116"0,0 0-76 0,0 0-46-2,0 0-54 2,0 0-111 0,0-3-81 0,0 1 0-2,7 2 0 2,29 0 0 0,28 0 0 0,23 0 0-2,35 0 0 3,34 0 0-2,41 0 0 1,31 0 0-1,39 2 0 1,4 3 0 0,-6 3 0 0,-24-3 0-2,-34-1 0 2,-39-4 0 0,-35 0 0 0,-33 0 0-2,-31-19 0 2,-17 2 0 0,-32 8 0 0,-16 3 0-2,-4 6 0 2,-21 0-1011-1</inkml:trace>
    </iact:actionData>
  </iact:action>
  <iact:action type="add" startTime="33265">
    <iact:property name="dataType"/>
    <iact:actionData xml:id="d20">
      <inkml:trace xmlns:inkml="http://www.w3.org/2003/InkML" xml:id="stk16" contextRef="#ctx0" brushRef="#br6">18462 13522 958 0,'0'0'412'7,"0"0"-152"1,0 0-38-2,0 0-78 2,197-27-93 0,-117 24-51 0,21 1 0-2,3-5 0 2,17-1 0 0,8-7 0 0,-5 2 0-2,-3-1 0 2,2-3 0 0,-22 3 0 0,-5 1 0-2,-32-2 0 2,-6 4 0 0,-58 7-397 0,0 4-741-2</inkml:trace>
    </iact:actionData>
  </iact:action>
  <iact:action type="add" startTime="34391">
    <iact:property name="dataType"/>
    <iact:actionData xml:id="d21">
      <inkml:trace xmlns:inkml="http://www.w3.org/2003/InkML" xml:id="stk17" contextRef="#ctx0" brushRef="#br6">24096 9530 622 0,'0'0'338'7,"0"0"-34"0,0 0-38 0,0 0-82 1,0 0-30-2,0 0-36 2,-113-12-57 0,98 12-61-2,-14 0 0 2,3 0 0 0,2 0 0 0,-5 0 0-1,1 0 0 0,5 0 0 0,-6 0 0 2,-3 0 0-1,-1 0 0-2,-9 0 0 2,4 0 0 0,2 0 0 0,-2 0 0-2,8 0 0 2,-9 4 0 2,-2-3 0-3,5 6 0-1,-5-2 0 2,2 0 0 0,1 1 0 0,8-3 0-2,-1-3 0 2,1 0 0 0,-6 0 0 0,5 0 0-2,1 0 0 3,-6 0 0-3,8 0 0 2,-5 0 0-2,1 0 0 2,4 0 0 0,-8 0 0-2,9-9 0 2,6 4 0 0,-8 2 0 0,5 3 0 0,0 0 0-2,4 0 0 2,-3 0 0 0,6 0 0 0,-2 0 0-2,-5 0 0 2,7 0 0 0,1 0 0 0,-4 0 0-2,8 0 0 2,-4 0 0 0,-1 0 0-2,-2 0 0 2,-1 0 0 0,-1 0 0 0,1 0 0-2,0 0 0 2,-3 0 0 0,-9 0 0 0,7 0 0 0,2 0 0-2,-13 0 0 2,11 0 0 0,-11 0 0-2,13 0 0 2,-2 0 0 0,8 0 0 0,2 0 0-2,11 0 0 2,1 0 0 0,3 0 0 0,-7 0 0 0,7 0 0-2,0 0 0 2,0 0 0 0,0 0 0 0,0 0 0-2,0 0 0 2,0 0 0 0,0 0 0-2,0 0 0 2,0 0 0 0,0-2 0 0,0-1 0 0,0-6 0-2,14-4 0 2,18-4 0 0,0-5 0 0,7-3 0-2,2 1 0 2,-2 1 0 0,-2 3 0 0,0 5 0-2,-13-2 0 2,0 2 0 0,-9 6 0 0,-1 3 0-2,-10 1 0 2,-1 5 0 1,1 0 0-2,-1 0 0-1,-3 0 0 2,0 0 0 0,0 0 0 0,0 0 0-2,0 0 0 2,0 0 0 0,0 3 0 0,-10 3 0-2,-15 0 0 2,-7-1 0 0,5 6 0 0,-11 1 0-2,-1 1 0 2,-2 1 0 0,-11 0 0 0,7-1 0-2,5-3 0 2,-4 1 0 0,5-2 0-2,9-2 0 2,11 0 0 0,10-4 0 0,9-1 0 0,0 3 0-2,0-2 0 2,0 4 0 0,0-2 0-2,0 3 0 2,0 3 0 0,25 10 0 0,11 1 0 0,20 5 0-2,5 5 0 2,2 5 0 0,-2-3 0 0,-1 1 0-2,-3-3 0 2,-11-8 0 0,-8-3 0 0,-10-7 0-2,-12-9 0 2,-8-2 0 0,-3 1 0 0,-5-4 0-2,0 0 0 2,0 0 0 0,0 0 0 0,0 0 0-2,0 1 0 2,0 6 0 0,-11 0-41 0</inkml:trace>
    </iact:actionData>
  </iact:action>
  <iact:action type="add" startTime="37374">
    <iact:property name="dataType"/>
    <iact:actionData xml:id="d22">
      <inkml:trace xmlns:inkml="http://www.w3.org/2003/InkML" xml:id="stk18" contextRef="#ctx0" brushRef="#br5">12330 17173 328 0,'0'0'158'8,"0"0"-158"-2,0 0-148 2</inkml:trace>
    </iact:actionData>
  </iact:action>
  <iact:action type="add" startTime="37540">
    <iact:property name="dataType"/>
    <iact:actionData xml:id="d23">
      <inkml:trace xmlns:inkml="http://www.w3.org/2003/InkML" xml:id="stk19" contextRef="#ctx0" brushRef="#br5">12330 17173 950 0,'-27'-17'510'7,"27"17"-194"1,0 0-68-1,0 0-225-1,0 0-23 2,0 0 0 1,234-2 0-2,-136 2 0-1,22 0 0 2,28 0 0 0,33-15 0 0,-1-2 0-1,-2 3 0 1,-19 1 0 2,-35 7 0-4,-33 6 0 3,-40 0 0-4,-15 0 0 3,-36 0 0 0,-13 11-1917-3</inkml:trace>
    </iact:actionData>
  </iact:action>
  <iact:action type="add" startTime="38349">
    <iact:property name="dataType"/>
    <iact:actionData xml:id="d24">
      <inkml:trace xmlns:inkml="http://www.w3.org/2003/InkML" xml:id="stk20" contextRef="#ctx0" brushRef="#br5">17547 16979 292 0,'0'0'1256'7,"0"0"-898"1,0 0-217 0,0 0-141-2,0 0 0 2,228-5 0 0,-114 1 0 0,25-9 0-2,22-9 0 2,7-9 0 0,6-3 0 0,-14 2 0-2,-31 7 0 2,-16 14 0 0,-42 3 0 0,-19 5 0-2,-52 3 0 2,0 0-1321 0</inkml:trace>
    </iact:actionData>
  </iact:action>
  <iact:action type="add" startTime="39505">
    <iact:property name="dataType"/>
    <iact:actionData xml:id="d25">
      <inkml:trace xmlns:inkml="http://www.w3.org/2003/InkML" xml:id="stk21" contextRef="#ctx0" brushRef="#br5">24671 9318 820 0,'0'0'428'9,"0"0"-112"-5,0 0-44 4,0 0-82 0,0 0-169 0,0 0-21-2,9 32 0 2,-9 9 0 1,0 13 0-2,0 6 0-1,0 9 0 2,3 1 0 0,6 7 0 0,-5-2 0-3,0 4 0 5,-1 8 0-3,9 6 0 4,-11 2 0-7,7 2 0 4,0-7 0 0,0-7 0 0,-6-7 0-2,-2-8 0 3,0-1 0-2,0-5 0 1,0-4 0-2,0-1 0 2,0-7 0 0,0-8 0 0,0-3 0-1,0 2 0 0,0-3 0 2,0 6 0-2,0 0 0-1,0 0 0 2,0-1 0 0,2-4 0 0,10-5 0-2,-12 0 0 2,4-3 0 0,0 2 0 0,5 1 0-2,-6 0 0 3,-3-5 0-2,0-4 0 1,0-5 0-3,0-7 0 3,0 1 0 0,0-1 0 0,0 2 0-2,0 1 0 2,0 5 0 0,0-4 0 0,0 0 0-2,0-4 0 2,0-2 0 0,0-5 0 0,0 1 0-2,0-5 0 2,0-2 0 0,0 0 0 0,0 0 0-2,0 0 0 2,0 0 0 0,0 0 0 0,0 0 0-2,0 0 0 2,0 0 0 0,0 0 0 0,0 0 0-2,0 0 0 2,-3 0 0 0,1 0 0 0,-12-26 0-2,1-7 0 2,1-6 0 0,-5-4 0 0,-2 4 0-2,-4-7 0 2,3 8 0 0,-2-2 0 0,-6 7 0-2,14 1 0 2,-1 7 0 0,-1 5 0 0,13 7 0-2,-1 7 0 2,4 3 0 0,0 3 0 0,0 0 0-2,-6 0 0 2,3 0 0 0,3 0 0 0,0 0 0-2,0 0 0 2,0 26 0 0,0 9 0 0,16 5 0-2,5 2 0 2,2 0 0 0,7 1 0 0,-4 1 0-2,5 2 0 2,-4 1 0 0,1-2 0 0,4 0 0-2,-8-8 0 2,5-7 0 0,-18-12 0 0,2-13 0-2,-10-5 0 2,1 0 0 0,6 0 0 0,-3 0 0-2,1-2 0 2,7-32 0 0,6-9 0 0,-1-6 0-2,3-11 0 2,-2-2 0 0,5-5 0 0,-3-1 0-2,-4 7 0 2,-8 4 0 0,5 15 0 0,-1 5 0-2,-8 12 0 2,5 6 0 0,-5 2 0 0,6 8 0-2,-10-3 0 2,1 7 0 0,6 3 0 0,-10 2 0-2,0 0 0 2,0 0 0 0,0 0 0 0,0 15-1529-2</inkml:trace>
    </iact:actionData>
  </iact:action>
</iact:actions>
</file>

<file path=ppt/ink/inkAction1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03T06:45:59.090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</inkml:brush>
    <inkml:brush xml:id="br4">
      <inkml:brushProperty name="width" value="0.055" units="cm"/>
      <inkml:brushProperty name="height" value="0.055" units="cm"/>
    </inkml:brush>
    <inkml:brush xml:id="br5">
      <inkml:brushProperty name="width" value="0.05292" units="cm"/>
      <inkml:brushProperty name="height" value="0.05292" units="cm"/>
      <inkml:brushProperty name="color" value="#7030A0"/>
    </inkml:brush>
  </inkml:definitions>
  <iact:action type="add" startTime="2059">
    <iact:property name="dataType"/>
    <iact:actionData xml:id="d0">
      <inkml:trace xmlns:inkml="http://www.w3.org/2003/InkML" xml:id="stk0" contextRef="#ctx0" brushRef="#br0">7103 12533 1122 0,'0'0'332'9,"0"0"-152"-4,0 0-68 3,0 0-58 1,0 0-38-3,0 0 28 1,0 0 84 2,0-2-69-2,0 2-59 2,0 0 0-4,3 0 0 3,10 0 0 0,3 0 0 0,12 26 0-2,5 1 0 2,7 10 0 0,7 8 0 0,5 0 0-2,-3 0 0 2,1 0 0 1,0-3 0-1,0 3 0-1,-3 2 0 0,0 7 0 1,6 3 0 0,-6-5 0-2,-1-1 0 2,-5-6 0 1,-11-3 0-2,7-5 0-1,-10 0 0 3,6 4 0-2,-7 2 0 2,2-1 0-3,1-3 0 2,-12-5 0-1,4-8 0 1,-8-7 0-2,-9-6 0 2,-1-6 0-1,0-2 0 1,7 4 0-2,0 2 0 2,3 6 0 0,-6 0 0 0,14 3 0-2,-2 2 0 2,-5-3 0 0,-4 1 0 0,3-10 0-2,-10 0 0 2,-1-7 0 0,-2-3 0 0,0 0 0-2,0 0 0 2,0 0 0 0,0 0 0 0,0 0 0-2,0 2 0 2,8-2 0 0,-5 2 0 0,-3 2 0-2,0-4 0 2,0 0 0 0,0 0 0 0,0 0 0-2,0 0 0 2,0 0 0 0,0 0 0 0,0 0 0-2,0 0 0 2,0 0 0 0,-13 0 0 0,-6 0 0-2,-2-8 0 2,-8-1 0 0,1-2 0 0,-2-4 0-2,-2 2 0 2,4-4 0 0,-5 3 0 0,13-1 0-2,-4 1 0 2,-3 1 0 0,-2-2 0 0,9-2 0-2,-4 4 0 2,7 1 0 0,7 5 0 0,1 3 0-2,2 0 0 2,7 4 0 0,-2 0 0 0,2 0 0-2,-2 0 0 2,2 0 0 0,0 0 0 0,0 0 0-2,0 0 0 2,0 0 0 0,0 0 0 0,0 0 0-2,0 0 0 2,0 0 0 0,2 0 0 0,16 0 0-2,8 10 0 2,1 3 0 0,4 2 0 0,8-1 0-2,-9 3 0 2,8-1 0 0,-4-5 0 0,-7 4 0-2,2 0 0 2,-3-5 0 0,-4-1 0 0,-3 2 0-2,-6-4 0 2,-2 0 0 0,-2-4 0 0,-9-1 0-2,0-2 0 2,0 0 0 0,0 0 0 0,0 0 0-2,0 0 0 2,4-5 0 0,-4-19 0 0,0-8 0-2,0-3 0 2,0-4 0 0,0-3 0 0,0 7 0-2,-10-2 0 2,3 8 0 0,0 4 0 0,-2 7 0-2,5 5 0 2,1 4 0 0,-2 5 0 0,5-3 0-2,-5-1 0 2,5-1 0 0,0 1 0 0,0 8 0-2,0 0-1773 2</inkml:trace>
    </iact:actionData>
  </iact:action>
  <iact:action type="add" startTime="4918">
    <iact:property name="dataType"/>
    <iact:actionData xml:id="d1">
      <inkml:trace xmlns:inkml="http://www.w3.org/2003/InkML" xml:id="stk1" contextRef="#ctx0" brushRef="#br1">7328 16631 932 0,'0'0'730'5,"0"0"-446"3,0 0-183 0,0 0-101 0,0 0 0-2,0 0 0 1,0 0 0 2,0 0 0-1,0 0 0-2,16 0 0 2,16 0 0 0,11 0 0 1,6 0 0-4,17 0 0 3,5-12 0 1,11-4 0-3,15-4 0 1,3-1 0 2,2 11 0-2,2 2 0 0,6 8 0 2,-7 0 0-2,2 0 0 1,-1 0 0 0,9 0 0-2,3 0 0 2,2 0 0 0,2 0 0 0,-11 0 0-2,-7 0 0 3,-4 0 0-2,-6 0 0-1,0 0 0 2,-8 0 0 0,-7 0 0 0,2 0 0-2,-18 0 0 2,0 0 0 0,-2-2 0 0,-5-2 0 0,-10 1 0-1,-4 3 0 0,-8-3 0 1,-7 1 0 0,-9-1 0-2,-9 1 0 2,-3 2 0-1,-4 0 0 1,0 0 0-2,0 0 0 2,0 0 0 0,0 0 0 0,0 0 0-2,0 0 0 2,0 0 0 0,0 0 0-2,0 0 0 2,-7 2 0 0,-6 3 0 0,9 7 0 2</inkml:trace>
    </iact:actionData>
  </iact:action>
  <iact:action type="add" startTime="8149">
    <iact:property name="dataType"/>
    <iact:actionData xml:id="d2">
      <inkml:trace xmlns:inkml="http://www.w3.org/2003/InkML" xml:id="stk2" contextRef="#ctx0" brushRef="#br2">26892 12531 1406 0,'0'0'426'8,"0"0"-211"-2,0 0-215 1,0 0 0 2,0 0 0-4,0 0 0 4,0-4 0-2,9 4 0 1,14 0 0-2,18 0 0 5,12 0 0-4,11 0 0 1,20 0 0-3,13 0 0 2,3 0 0 1,0 0 0 1,-11-2 0 0,-13-3 0-3,-3 1 0 2,-12 2 0-1,-2 2 0 2,1 0 0-4,-8 0 0 4,2 0 0-2,-15 0 0 0,0 0 0 0,-17 0 0 1,-2 0 0 0,-1 0 0-2,-12 0 0 2,6 2 0 0,-9 2 0 0,-1-1 0-2,6-1 0 2,-8-2 0 0,-1 0 0 0,0 0 0-2,0 2 0 2,0-2 0 0,0 0 0-1,0 0 0 0,0 0 0 1,0 0 0 0,0 4 0 0,0-2 0-2,0-2 0 2,-13 0 0 0,-11 0 0 0,5 0 0-2,1 0-93 2</inkml:trace>
    </iact:actionData>
  </iact:action>
  <iact:action type="add" startTime="11149">
    <iact:property name="dataType"/>
    <iact:actionData xml:id="d3">
      <inkml:trace xmlns:inkml="http://www.w3.org/2003/InkML" xml:id="stk3" contextRef="#ctx0" brushRef="#br3">17398 13953 102 0,'0'0'1224'6,"0"0"-902"2,0 0-168-1,0 0-46 3,0 0-66-6,0 0-22 4,23 0-4 1,-23-12-6-2,0-21 24-1,0-15-19 4,0-9-15-4,0-7 0 3,0-3 0-4,0-6 0 3,-3-4 0 0,-1 2 0 1,-1 4 0-4,-6 12 0 3,6 12 0 2,-2 16 0-2,1 11 0-2,3 6 0 2,3 5 0-1,0 4 0 1,-4 2 0-2,4-3 0 2,0 6 0 0,0 0-27 0,0 0-389 0,0 0-510-2</inkml:trace>
    </iact:actionData>
  </iact:action>
  <iact:action type="add" startTime="11673">
    <iact:property name="dataType"/>
    <iact:actionData xml:id="d4">
      <inkml:trace xmlns:inkml="http://www.w3.org/2003/InkML" xml:id="stk4" contextRef="#ctx0" brushRef="#br3">17731 14009 476 0,'0'0'372'7,"0"0"-112"3,0 0-62-5,0 0-42 3,0 0-18 0,0 0-16 0,17 7-6-1,-17-14-12 0,0-23 1 0,0-14-105 2,0-9 0-1,0-13 0-3,0-22 0 4,0-4 0-1,-10-13 0-2,0 2 0 1,-7 3 0 4,-2 8 0-4,4 20 0-1,-3 18 0 3,10 17 0-2,7 15 0 1,-11 7 0-2,11 10 0 2,-2 5 0-1,3 0-393 1,-3 5-1185-2</inkml:trace>
    </iact:actionData>
  </iact:action>
  <iact:action type="add" startTime="12206">
    <iact:property name="dataType"/>
    <iact:actionData xml:id="d5">
      <inkml:trace xmlns:inkml="http://www.w3.org/2003/InkML" xml:id="stk5" contextRef="#ctx0" brushRef="#br3">17137 13613 290 0,'0'0'636'7,"0"0"-448"1,0 0-38 0,0 0 58-3,0 0-30 3,0 0-2 0,0 5-18 1,0-24-95-4,0-9-63 4,0-6 0-1,11-3 0 1,-3-8 0-4,9-2 0 3,-1-13 0 0,7 2 0 0,-3-6 0-2,5-2 0 2,4 6 0 0,-6 13 0-1,-2 10 0 2,-1 15 0-3,-10 5 0 2,7 7 0 0,-1 1 0-2,-11 3 0 2,8 1 0 0,-6 3 0 0,5-2 0-2,-8 0 0 2,2 2 0 0,4-1 0 1,-6 3 0-4,-1 0 0 3,7 0 0 0,-2 0 0 0,-3 0 0-2,8 0 0 2,-8 0 0 0,8 0 0-2,-6 0 0 2,9 0 0 0,-3 5 0 0,-1 16 0 0,6 2 0-2,3 2 0 2,-1 2 0 0,0 7 0-2,9 2 0 2,-1 5 0 0,8 3 0 0,-8 4 0 0,5 0 0-2,-7-4 0 2,-1-7 0 0,1-8 0 0,-16-7 0-2,7-10 0 2,-11-7 0 0,0-5 0 0,-2 0 0-2,-4 0 0 2,0 0 0 0,3 0 0 0,0 0 0-2,-3 0 0 2,13 0 0 0,-9-5 0 0,1-4 0-2,-2 3 0 3,-3 6 0-2,0 0 0 1,0 0 0-2,0 0 0 2,0 0 0 0,0 0 0 0,0 0 0-2,0-4 0 2,0-1 0 0,0-1 0 0,0 4 0-2,0 0 0 2,0 2 0 0,0 0 0 0,0 0 0-2,0 0 0 2,0 0 0 0,0 0 0 0,0 0 0-2,0 0 0 2,0 0 0 0,0 0-437 0</inkml:trace>
    </iact:actionData>
  </iact:action>
  <iact:action type="add" startTime="18106">
    <iact:property name="dataType"/>
    <iact:actionData xml:id="d6">
      <inkml:trace xmlns:inkml="http://www.w3.org/2003/InkML" xml:id="stk6" contextRef="#ctx0" brushRef="#br3">10839 11218 1330 0,'0'0'350'8,"0"0"-180"-1,0 0-28 0,0 0-87 0,179-70-55 3,-129 48 0-4,0-1 0 3,8-3 0-4,6 4 0 2,13 3 0 2,6 1 0-4,14 5 0 7,16-1 0-7,7-1 0 2,5 0 0-1,11-2 0 3,-7-4 0 0,10 4 0 1,-17 3 0-6,1 4 0 4,-3 3 0 1,-5 5 0-3,8 2 0 0,-7 0 0 2,-10 0 0 0,-6 0 0 0,-23-4 0-2,-13 2 0 2,-28-1 0 0,-13 3 0 0,-13 0 0-3,-10-2 0 4,0-6 0-1,-17 4-133 0,-2 1-1041-2</inkml:trace>
    </iact:actionData>
  </iact:action>
  <iact:action type="add" startTime="19043">
    <iact:property name="dataType"/>
    <iact:actionData xml:id="d7">
      <inkml:trace xmlns:inkml="http://www.w3.org/2003/InkML" xml:id="stk7" contextRef="#ctx0" brushRef="#br3">21393 10895 1278 0,'0'0'346'8,"0"0"-104"-1,191 81-94 0,-124-49-115 0,22 5-33 2,16 4 0-4,22 10 0 4,30 5 0-1,8 6 0-1,15 0 0-1,14-4 0 3,3 2 0-1,8-6 0 3,-5-1 0-6,4-7 0 3,-10 0 0-2,-10-1 0 3,-7-1 0 0,-11 8 0-5,-3 5 0 4,-3 7 0 0,-2 3 0-2,-5 2 0 2,-9 0 0 0,-15-5 0 0,3 2 0-2,-15-2 0 2,-5 5 0 0,5 6 0 0,-11 0 0-2,4-2 0 2,-8-6 0 0,-5-13 0 0,-10-12 0-2,-7-10 0 2,-17-12 0 0,-9-4 0 0,-15 0 0-2,-19-4 0 2,-2-7 0 0,-15-3 0 0,0 1 0-2,-3-3 0 2,0 0 0 0,0 3 0 0,0-3 0-2,0 0 0 2,0 0 0 0,0 0 0 0,0 4 0-2,0-4 0 2,0 0 0 0,0 0 0 0,0 0 0-2,-16 0 0 2,-3 0 0 0,-6 0 0 1,-21 0 0-4,-12 0 0 3,-15-20 0 0,2-2 0 0,-6-4 0-2,-4-2 0 2,2 5 0 0,2 6 0 0,0 3 0-2,13 4 0 2,0 7 0 0,5 3 0 0,18 0 0-2,5 0 0 3,13 0 0-1,10 0 0-1,13 0 0-1,0 0 0 2,0 0 0 0,0 0 0 0,20 3 0-2,19 21 0 2,15 5 0 0,10 2 0 0,-1-4 0-2,10 2 0 2,-5-4 0 0,9-3 0 0,-10 1 0-2,2-4 0 2,-5-4 0 0,-8-2 0 0,-12-4 0-2,-1-1 0 2,-5-8 0 0,-10 0 0 0,1 0 0-2,-18 0 0 2,1 0 0 0,-8 0 0-2,-4 0 0 2,0 0 0 0,0 0 0 0,0 0 0 0,0 0 0-2,0-10 0 2,0-27 0 0,0-14 0 0,-7-14 0-2,-10-5 0 2,-7-8 0 0,-5-10 0 0,-1-4 0-2,-3-4 0 2,2 9 0 0,-4 6 0 0,3 13 0-2,9 12 0 2,12 5 0 0,5 12 0 0,6 5 0-2,0-2 0 2,0 31 0 0,16-2-619 0</inkml:trace>
    </iact:actionData>
  </iact:action>
  <iact:action type="add" startTime="23451">
    <iact:property name="dataType"/>
    <iact:actionData xml:id="d8">
      <inkml:trace xmlns:inkml="http://www.w3.org/2003/InkML" xml:id="stk8" contextRef="#ctx0" brushRef="#br0">7083 3310 848 0,'0'0'770'8,"0"0"-456"-2,0 0-199 3,0 0-115-3,0 0 0 2,0 0 0-1,0 0 0 1,190 59 0 0,-99-42 0-1,29-4 0-1,21-13 0 2,20 0 0 3,21-1 0-4,0-28 0-2,-11-2 0 3,-31 5 0 3,-32 13 0-6,-29 4 0 1,-29 9 0 2,-30 0 0 0,-20 0 0 0,0 0 0-2,-17 0 0 2</inkml:trace>
    </iact:actionData>
  </iact:action>
  <iact:action type="add" startTime="24464">
    <iact:property name="dataType"/>
    <iact:actionData xml:id="d9">
      <inkml:trace xmlns:inkml="http://www.w3.org/2003/InkML" xml:id="stk9" contextRef="#ctx0" brushRef="#br0">13964 3361 594 0,'0'0'370'7,"0"0"-314"1,0 0-44-1,0 0-12 0,0 0-56 2,0 0 38-2,0 0 18-2,19-6 62 5,-19 6 116-3,0 0 154 0,7-2-12 0,6 2-123 0,7-6-197 1,14 0 0 1,12 1 0-3,19-7 0 3,35 0 0-2,36-7 0 3,50-6 0-5,34-3 0 3,47-3 0 1,37 6 0-1,23 7 0-2,36 10 0 1,0 8 0 1,-5-4 0 0,-41 3 0-3,-57-11 0 4,-54 1 0-2,-60-9 0 3,-49 3 0-5,-36 4 0 4,-32-2 0-2,-29-7 0 2,0 0 0-5,-52 17 0 4,-2 5-1833 0</inkml:trace>
    </iact:actionData>
  </iact:action>
  <iact:action type="add" startTime="27480">
    <iact:property name="dataType"/>
    <iact:actionData xml:id="d10">
      <inkml:trace xmlns:inkml="http://www.w3.org/2003/InkML" xml:id="stk10" contextRef="#ctx0" brushRef="#br0">28191 13155 470 0,'0'0'490'9,"0"0"-392"-4,0 0 24 1,0 0 20 2,0 0 8 0,0 0 8-1,0 0-40 2,0 0-14-3,0 0-12 3,0 0 8-3,0 0-97 1,0 0-3 2,0 0 0-2,0 0 0-1,0 0 0 2,0 0 0 0,0-3 0 2,11 0 0-6,1 1 0 5,4-1 0-1,1 3 0 0,10 0 0-2,3 0 0 1,-3-4 0 1,13 4 0 0,-4-6 0-2,4 4 0 4,1-3 0-2,-2 1 0 0,2 2 0-2,-1 2 0 2,1 0 0 1,-5 0 0-2,8 0 0-1,-1 0 0 2,2 0 0 3,4 0 0-6,2 0 0 1,-2 0 0 2,-1 0 0 0,-4 0 0 0,4 0 0-2,-8 0 0 2,-8 0 0 0,4 0 0 1,-2 0 0-4,5 0 0 3,-12 0 0 0,7 0 0 0,-4 0 0-1,3 0 0 1,-5 0 0 0,4 0 0-1,-8 0 0-1,0 0 0 1,2 0 0 1,-3 0 0 0,-3 0 0-2,5 0 0 2,1 0 0 0,4 0 0 0,-9 0 0-2,-1 0 0 3,-1 0 0-2,1 0 0 2,-8 0 0-3,1 0 0 1,3 0 0 1,-9 0 0 0,6 0 0-1,7 0 0 0,-14 0 0 1,10 0 0 0,-12 0 0-2,9 0 0 2,-2 2 0 0,-1 2 0 1,-6-1 0-3,-1-3 0 1,-3 0 0 1,4 0 0 0,-4 0 0-2,0 0 0 1,0 0 0 2,0 0 0-1,0 0 0-2,0 0 0 2,0 0 0 0,0 0 0 0,0 0 0-2,0 0 0 2,0 0 0 2,0 0 0-4,0 0 0 0,0 0 0 4,-4 0 0-4,-24 0 0 2,-5-13 0-2,-7-6 0 2,-3-1 0 0,0 5 0 1,1 3 0-3,-10 0 0 1,11 2 0 2,-2-3 0-2,9 6 0-1,7-1 0 2,1-4 0 0,8 7 0 0,2-4 0-2,13 3 0 2,-4 4 0 0,7 2 0 0,0 0 0-2,0 0 0 2,0 0 0-1,0 0 0 2,0 0 0-3,0 0 0 2,0 0 0 0,0 0 0 0,0 0 0-2,0 0 0 2,0 0 0 0,0 0 0 0,0 0 0-2,0 0 0 2,0 0 0 0,0 0 0 0,0 0 0-2,0 0 0 2,0 0 0 0,0 0 0 0,0 0 0-2,0 0 0 2,0 0 0 0,0 0 0 0,0 0 0-2,0 0 0 2,0 0 0 0,0 0 0 0,10 0 0-2,8 0 0 2,8 0 0 0,4 0 0-2,1 0 0 2,8 2 0 0,-1 10 0 0,-2-1 0-2,-6-2 0 2,-4-4 0 0,-15 0 0-1,3-2 0 0,-14-3 0 1,6 0 0 0,-6 2 0 0,0 1 0 0,0-3 0-2,4 0 0 2,2 3 0 0,-3-3 0-2,-3 4 0 2,0-1 0 0,0-3 0 0,0 0 0 0,0 2 0-2,0 6 0 2,0 6 0 0,0 3 0 0,0 6 0-1,-19-1 0 0,-1-3 0 1,-2-1 0 0,-6-6 0-2,8-2 0 2,9 1 0 0,-5-2 0 0,11-1 0-2,-3 3 0 2,8-8 0 0,0 0-737 0</inkml:trace>
    </iact:actionData>
  </iact:action>
  <iact:action type="remove" startTime="33871">
    <iact:property name="style" value="instant"/>
    <iact:actionData xml:id="d11" ref="#d8"/>
  </iact:action>
  <iact:action type="add" startTime="33883">
    <iact:property name="dataType" value="strokeEraser"/>
    <iact:actionData xml:id="d12">
      <inkml:trace xmlns:inkml="http://www.w3.org/2003/InkML" xml:id="stk11" contextRef="#ctx0" brushRef="#br4">14684 7669 1690 0,'0'0'348'19,"0"0"-339"-18,0 0-9 1,0 0 0 6,0 0 0-3,0 0 0 3,16 9-603 1</inkml:trace>
    </iact:actionData>
  </iact:action>
  <iact:action type="add" startTime="34441">
    <iact:property name="dataType" value="strokeEraser"/>
    <iact:actionData xml:id="d13">
      <inkml:trace xmlns:inkml="http://www.w3.org/2003/InkML" xml:id="stk12" contextRef="#ctx0" brushRef="#br4">22703 7630 1528 0,'0'0'286'6,"0"0"-186"2,0 0-56-1,0 0-30 2,0 0-14-3,0 0-68 1,-25-9-158 1,25 9-298 2</inkml:trace>
    </iact:actionData>
  </iact:action>
  <iact:action type="remove" startTime="35303">
    <iact:property name="style" value="instant"/>
    <iact:actionData xml:id="d14" ref="#d9"/>
  </iact:action>
  <iact:action type="add" startTime="35314">
    <iact:property name="dataType" value="strokeEraser"/>
    <iact:actionData xml:id="d15">
      <inkml:trace xmlns:inkml="http://www.w3.org/2003/InkML" xml:id="stk13" contextRef="#ctx0" brushRef="#br4">22687 7441 1328 0,'0'0'132'14,"0"0"-106"-12,0 0 20 3,0 0-46 2,0 0-116 1,0 0 16-2,0 0-126 5,-38-16-340-5</inkml:trace>
    </iact:actionData>
  </iact:action>
  <iact:action type="remove" startTime="36293">
    <iact:property name="style" value="instant"/>
    <iact:actionData xml:id="d16" ref="#d10"/>
  </iact:action>
  <iact:action type="add" startTime="36303">
    <iact:property name="dataType" value="strokeEraser"/>
    <iact:actionData xml:id="d17">
      <inkml:trace xmlns:inkml="http://www.w3.org/2003/InkML" xml:id="stk14" contextRef="#ctx0" brushRef="#br4">36160 17485 1128 0,'0'0'168'14,"0"0"-112"-12,0 0 2 3,0 0-58 4,0 0-186-2,0 0-54 0,0-13-442 0</inkml:trace>
    </iact:actionData>
  </iact:action>
  <iact:action type="add" startTime="38563">
    <iact:property name="dataType"/>
    <iact:actionData xml:id="d18">
      <inkml:trace xmlns:inkml="http://www.w3.org/2003/InkML" xml:id="stk15" contextRef="#ctx0" brushRef="#br5">7367 3144 324 0,'0'0'670'9,"0"0"-342"-3,0 0-22 1,0 0-18 0,0 0-157 2,0 0-131-4,0 0 0 7,20 20 0-7,6-13 0 3,8 8 0-3,22 2 0 5,18-2 0-3,15-5 0 0,26-2 0 1,29-8 0-1,34 0 0 2,25 0 0 0,19 0 0-4,-7 0 0 3,-18 0 0 0,-31 0 0 0,-41 0 0 0,-35 0 0-1,-39 0 0 0,-31 0 0 2,-11 0 0-5,-9 0 0 4,-21 0 0 0,-12 0 0 0,-6 0-1817 0</inkml:trace>
    </iact:actionData>
  </iact:action>
  <iact:action type="add" startTime="39507">
    <iact:property name="dataType"/>
    <iact:actionData xml:id="d19">
      <inkml:trace xmlns:inkml="http://www.w3.org/2003/InkML" xml:id="stk16" contextRef="#ctx0" brushRef="#br5">14358 3484 1208 0,'0'0'414'8,"0"0"-134"-1,0 0-135 1,184 37-145-1,-100-37 0 2,29 0 0-3,26-22 0 3,15-12 0-4,34-1 0 4,21 13 0-1,29 12 0-1,26 10 0 3,30 0 0-3,6 0 0 0,3 0 0 3,-19 19 0-6,-42 3 0 4,-26 4 0 0,-51 5 0 1,-31-10 0-4,-43-7 0 4,-21-4 0-2,-28-10 0 1,-25 0 0-2,-10 0 0 1,-7 0 0 1,-7-12 0 0,-26 4-303-2</inkml:trace>
    </iact:actionData>
  </iact:action>
  <iact:action type="add" startTime="40955">
    <iact:property name="dataType"/>
    <iact:actionData xml:id="d20">
      <inkml:trace xmlns:inkml="http://www.w3.org/2003/InkML" xml:id="stk17" contextRef="#ctx0" brushRef="#br5">28069 13093 1292 0,'0'0'378'9,"0"0"-152"-2,0 0-75-1,0 0-151 2,0 0 0-1,0 0 0 2,0 0 0-3,33 0 0 2,-18 0 0 2,11 2 0-4,-3 3 0 1,13 2 0 0,-4-4 0 1,21 2 0-1,-9 1 0 0,12-4 0 2,-13 2 0-2,11-1 0 1,-9 1 0-3,11 0 0 5,8 2 0-2,-5-3 0 0,10 2 0-2,3-2 0 2,-11-3 0 0,-2 0 0 1,-2 0 0-4,-12 0 0 3,-9 0 0 1,5 2 0-2,-2 1 0 1,-9 1 0-2,3-3 0 2,5 3 0 0,4-1 0-1,-4-3 0 0,-11 2 0 1,7-2 0-1,-11 3 0-1,-4-3 0 2,3 2 0 0,-4-2 0 0,0 0 0-2,2 0 0 2,0 0 0 0,-1 0 0 0,-7 0 0-2,4 3 0 2,-3-3 0 0,-6 0 0 0,-3 3 0 0,8-3 0-2,-9 3 0 2,10-3 0 0,-12 0 0-2,-1 3 0 2,3-3 0 0,-3 0 0 0,0 0 0-2,0 0 0 2,0 0 0 0,0 0 0 0,0 0 0-2,0 0 0 2,0 0 0 0,0 0 0 0,0 0 0-2,0 0 0 2,-4 0 0 0,-38-27 0 0,-12-7 0-2,-2 2 0 2,8 4 0 0,-6 0 0 0,11 2 0-2,-1 4 0 2,5 5 0 0,9 7 0 0,7 1 0-2,15 5 0 2,-5 4 0 0,6 0 0 0,7 0 0-2,0 0 0 2,0 0 0 0,0 0 0 0,0 0 0-2,0 0 0 2,0 0 0 0,4 0 0 0,22 6 0-2,24 18 0 2,-7 1 0 0,-1-1 0 0,15-1 0-2,-11-1 0 2,8-2 0 0,-14-1 0 0,0-4 0-2,-20-3 0 2,0-4 0 0,-14-5 0 0,-5 2 0-2,2-1 0 2,-3-3 0 0,0 3 0 0,0-4 0-2,0 5 0 2,0 3 0 0,0 4 0 0,-20 7 0-2,-8 4 0 2,-11 2 0 0,3 7 0 0,-2 7 0-2,8 3 0 2,17-27 0 0,10-2-453 0</inkml:trace>
    </iact:actionData>
  </iact:action>
  <iact:action type="add" startTime="42277">
    <iact:property name="dataType"/>
    <iact:actionData xml:id="d21">
      <inkml:trace xmlns:inkml="http://www.w3.org/2003/InkML" xml:id="stk18" contextRef="#ctx0" brushRef="#br5">29669 13233 530 0,'0'0'242'8,"0"0"-114"-1,0 0-18-1,0 0-18 1,0 0 68 0,0 0 104 2,0 0-56-3,3 40-36 2,-3-10-31-1,0 4-141 3,0 5 0-6,-3 1 0 5,3 4 0-2,-1 3 0 2,-8 3 0-3,6-3 0 1,3 7 0 2,-1-5 0-2,1 6 0 0,0 1 0 2,0 6 0-1,0 2 0 0,0 1 0-2,0-4 0 2,-3-2 0 0,3 1 0 0,0-6 0-2,0-1 0 2,0-5 0 0,0-6 0 0,0 2 0-2,0-4 0 2,0 1 0 0,-3-4 0 0,-7 1 0-2,0-6 0 2,7 0 0 0,-7-5 0-1,7 2 0-1,3 1 0 2,0 5 0 0,0 7 0 0,0-5 0-2,0-7 0 2,0-6 0 0,0-3 0 0,-2-1 0-2,0-6 0 3,-7 3 0-2,7 2 0 1,2 1 0-2,-3 5 0 2,3-3 0 0,0-5 0 0,-2-2 0-2,2-10 0 2,-5 1 0 0,5-3 0 0,0-3 0-2,0 0 0 2,0 0 0 0,0 0 0 0,0 0 0-2,0 0 0 2,0 0 0 0,0 0 0 0,0 0 0-2,0 0 0 2,0 0 0 0,0 0 0 0,0 0 0-2,0 0 0 2,0 0 0 0,0 0 0 0,0 0 0-2,0 0 0 4,-3 0 0-4,-13-14 0 2,-1-20 0-2,-8-11 0 2,-9-9 0 0,-1-10 0 0,6-10 0-2,1 4 0 2,14 11 0 0,2 17 0 0,8 17 0-2,4 8 0 2,0 10 0 0,0 0 0 0,0 1 0-2,0 4 0 2,0 2 0 0,0-2 0 0,0 2 0-2,0 0 0 2,0 0 0 0,0 0 0 0,0 0 0-2,0 17 0 2,0 13 0 0,17 9 0 0,3 6 0-2,-1 0 0 2,-1 3 0 0,-5-1 0 0,4-5 0-2,1-5 0 2,0 0 0 0,-2-7 0 0,-7-1 0-2,7-9 0 2,-12-10 0 0,-1-6 0 0,6-3 0-2,-8-1 0 2,-1 0 0 0,11 0 0 0,4 0 0-2,6-5 0 2,15-20 0 0,-11-6 0 0,7-2 0-2,-12-4 0 2,4-13 0 0,3-4 0 0,2-5 0-2,-8 7 0 2,1 8 0 0,-7 14 0 0,-8 10 0-2,12 5 0 2,-5 2 0 0,1 2 0 0,14-6 0-2,-3 4 0 2,-22 9 0 0,9 4-865 0</inkml:trace>
    </iact:actionData>
  </iact:action>
  <iact:action type="add" startTime="45455">
    <iact:property name="dataType"/>
    <iact:actionData xml:id="d22">
      <inkml:trace xmlns:inkml="http://www.w3.org/2003/InkML" xml:id="stk19" contextRef="#ctx0" brushRef="#br0">10249 6778 1230 0,'0'0'540'7,"0"0"-263"0,0 0-277 0,0 0 0 1,0 0 0 0,0 0 0-2,184 39 0 3,-84-24 0-2,17-4 0 2,16-1 0-2,21-3 0 0,8-7 0 2,15 0 0-2,-7 0 0 0,-27 0 0 2,-34-15 0-3,-36 2 0 4,-46 7 0-3,-24-3 0-1,-3-2 0 1,-26 11 0 1,-19-3-877 0</inkml:trace>
    </iact:actionData>
  </iact:action>
  <iact:action type="add" startTime="46304">
    <iact:property name="dataType"/>
    <iact:actionData xml:id="d23">
      <inkml:trace xmlns:inkml="http://www.w3.org/2003/InkML" xml:id="stk20" contextRef="#ctx0" brushRef="#br0">15406 6650 1558 0,'0'0'489'8,"159"0"-489"-3,-70 0 0 4,20 0 0-1,-1 5 0 1,8-3 0-5,-11-2 0 5,-8 0 0-3,-20 0 0 3,-34 0 0-3,-27 0 0 1,-16 0 0 2,-13 0-55-2</inkml:trace>
    </iact:actionData>
  </iact:action>
  <iact:action type="add" startTime="47587">
    <iact:property name="dataType"/>
    <iact:actionData xml:id="d24">
      <inkml:trace xmlns:inkml="http://www.w3.org/2003/InkML" xml:id="stk21" contextRef="#ctx0" brushRef="#br0">28246 12954 722 0,'0'0'546'8,"0"0"-224"-2,0 0-102 1,0 0-84 2,0 0-35-1,0 0-101-3,81 38 0 4,-58-38 0-2,14 0 0 2,-10 0 0-4,6 0 0 3,7 0 0 0,5 0 0 1,8 0 0-3,11 2 0 2,-2-2 0-1,12 3 0 1,-7 1 0-2,7-3 0 4,-10-1 0-2,4 0 0 0,4 4 0 0,2-4 0-2,0 5 0 2,6-2 0 0,7-1 0-2,-3 4 0 2,-4-2 0 0,-12 1 0 0,-6-3 0-2,-4 4 0 2,14 1 0 0,-8-2 0 0,10 0 0-2,-3 2 0 2,2-5 0 0,-2 0 0 0,3 1 0-2,-8-3 0 3,1 0 0-2,-3 6 0 1,-14-4 0-2,4 3 0 2,3 2 0 0,-1 1 0 0,8-3 0-2,-2 7 0 2,6-4 0 1,2 1 0-1,-2-1 0-3,2-4 0 3,-7-1 0 0,4-1 0 0,-3 4 0-2,6-1 0 2,-7 4 0 0,-5-4 0 0,-1-2 0-2,-11 2 0 2,-2 1 0 0,1 0 0 0,2-1 0-2,1-2 0 2,3 0 0 1,8 1 0-2,-8-2 0-1,6-2 0 2,-1 0 0 0,4 0 0 0,-18 0 0-1,1 0 0 0,-4 0 0 2,-5 0 0-2,-10 0 0-1,0 0 0 3,-9 0 0-1,-3 0 0-2,1 0 0 0,3 0 0 2,-13 0 0 0,10 0 0 0,-9 0 0-2,12 0 0 2,-8 0 0 0,-4 0 0 0,5 0 0-2,-9 0 0 2,0 0 0 0,0 0 0 0,0 0 0-2,0 0 0 2,0 0 0 0,0 0 0 0,0 0 0-2,0 0 0 2,0 0 0-1,0 0 0 2,-27 0 0-3,-13-23 0 2,-4-1 0 0,1-2 0 0,-1 0 0-2,4 4 0 2,-1 2 0 0,-11 1 0 0,7 10 0-3,3-2 0 4,9 6 0-1,2-2 0 0,1 4 0-2,4 3 0 2,4 0 0 0,9 0 0 0,3-2 0-2,4 2 0 2,3-3 0 0,-1 3 0-1,4 0 0 0,0 0 0 1,0 0 0 0,0-2 0 0,0 2 0-2,0 0 0 2,0 0 0 0,0 0 0 0,36 0 0-2,5 5 0 2,18 14 0 0,-1 4 0 0,10-3 0-2,-4-3 0 2,-5 0 0 0,-9 3 0 0,-10-6 0-2,-12-1 0 2,-8-1 0 0,-4-4 0 0,-13-3 0-2,1 1 0 2,-4-6 0 0,0 8 0 0,0 9 0-3,0 6 0 4,-30 4 0-1,-11 3 0 0,1-6 0-2,3-7 0 2,1 0 0 0,12-3 0 0,3-3 0-2,5-2 0 2,0-3 0 0,8-6 0 0,8 0 0-2,0 0 0 2,0 0-829 0</inkml:trace>
    </iact:actionData>
  </iact:action>
  <iact:action type="add" startTime="48989">
    <iact:property name="dataType"/>
    <iact:actionData xml:id="d25">
      <inkml:trace xmlns:inkml="http://www.w3.org/2003/InkML" xml:id="stk22" contextRef="#ctx0" brushRef="#br0">32396 13059 110 0,'0'0'486'8,"0"0"-402"-1,0 0 98 1,0 0-168-2,0 0-8 3,0 0 24-1,0 0 30-3,25 39 88 5,-25-39 118-4,0 0-8 4,0 0-62-5,0 0-58 3,0 0-69 0,0 0-69 0,0 0 0-2,0 0 0 2,0 0 0-1,0 0 0 1,0-20 0-1,0-7 0 0,0-15 0 2,0-7 0-2,0-4 0-1,0-8 0 2,0-7 0 2,0-5 0-2,0 0 0-2,0-6 0 3,0 6 0-2,0 5 0 2,0 7 0-4,0 7 0 3,0 1 0 0,0-1 0 0,5-2 0 0,-3 1 0-2,7-2 0 2,-7-2 0 0,-2 3 0-1,2 0 0 0,1-3 0 1,1 2 0 0,-1 1 0-2,3 1 0 2,-6-1 0 0,0 4 0 0,3 7 0-2,-3 9 0 3,0 6 0-2,0 0 0 2,4 3 0-4,-1 2 0 3,-3-4 0-1,1 1 0 1,8 0 0-2,-6 0 0 2,-3 3 0 0,3 0 0 0,-2-4 0-2,11 1 0 2,-12 0 0 0,1-2 0 0,-1-5 0-2,3-7 0 2,2 3 0 0,-5-4 0 0,0 2 0-1,0 9 0 2,0 7 0 0,0 8 0-3,0 6 0-1,0 5 0 3,0 1 0 0,0-7 0 0,0-6 0-2,0 1 0 1,0-10 0 2,0 0 0 0,0 1 0-3,0-2 0 1,0 8 0 1,0 10 0 0,0 2 0-2,0 8 0 2,0 0 0 0,0 0 0 0,0 0 0-2,0 0 0 2,0 0 0 0,0 0 0 0,0 0 0-2,0 0 0 2,0 13 0 0,-18 12 0 0,-2 3 0 0,1 0 0-2,-3 1 0 2,4-2 0 0,-3 3 0-2,10-6 0 2,-5-3 0 0,7-8 0 0,5-7 0-2,4-6 0 2,0 0 0 0,0 0 0 0,0 0 0-2,0 0 0 3,0 0 0-2,0 0 0 1,0 0 0-2,0 0 0 2,0-9 0 0,10-6 0 0,0 5 0-2,3-7 0 2,6 0 0 0,-2 4 0 0,4 0 0-2,-10 2 0 2,1 5 0 0,5 1 0 0,-11 5 0-2,8 0 0 2,-6 0 0 0,3 0 0 0,1 0 0-2,4 15 0 2,7 13 0 0,-6 2 0 0,-1 7 0-2,5-1 0 2,-14 1 0 0,6 0 0 0,3-4 0-2,-9-2 0 2,-3-3 0 0,8-7 0 0,-12-6 0-2,4-9 0 2,1-2 0 0,3-4 0 0,4 0 0-2,1 0 0 2,-6 0 0 0,2-10-803 0</inkml:trace>
    </iact:actionData>
  </iact:action>
</iact:actions>
</file>

<file path=ppt/ink/inkAction1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03T07:29:00.26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act:action type="add" startTime="2873">
    <iact:property name="dataType"/>
    <iact:actionData xml:id="d0">
      <inkml:trace xmlns:inkml="http://www.w3.org/2003/InkML" xml:id="stk0" contextRef="#ctx0" brushRef="#br0">2828 18713 932 0,'0'0'326'6,"0"0"-86"11,0 0-58-15,0 0-54 1,0 0 2 12,190 25-21-12,-126-25-109 10,7 0 0-10,23 0 0 15,9-8 0-15,10-14 0-3,5 8 0 15,9-3 0-13,10 4 0 13,0 0 0-12,11 2 0-2,13-2 0 21,16 1 0-16,14-10 0-6,16-8 0 1,1 3 0 14,-4-7 0-13,-20 7 0 24,-13-1 0-24,-17 8 0-1,-19 8 0-1,5 7 0 15,-3 5 0-13,8 0 0 16,1 0 0-17,0 0 0 0,2 0 0 24,3 0 0-23,-8 0 0-1,-15 0 0 0,-11-2 0 15,-6-6 0-14,-17 8 0 12,6 0 0-12,-6-7 0 1,2-3 0 12,-5-3 0-12,9 2 0 11,-13-2 0-12,-3 1 0 11,-4 4 0-11,-12 1 0 1,2 0 0 11,-7 4 0-11,7 3 0 10,11 0 0-11,9 0 0 14,1 0 0-15,15 5 0 15,1 7 0-14,-5-7 0-1,-2 0 0 25,-18-5 0-22,-11 0 0-4,-20 0 0 0,-10 0 0 17,-22 0 0-15,-2 0 0 11,-14 0 0-11,6 0 0 14,-8 0 0-14,-1 0 0-1,7 0 0 11,-1 0 0-9,9 0 0 11,-1 0 0-12,-5 0 0 13,-6 0 0-14,-3 0 0 13,6 0 0-12,-6 0 0 12,0 0 0-12,0 0 0 12,0 0 0-12,0 0 0-1,0 0 0 12,0 3 0-9,0 4 0 10,0-7-133-12,0 0-815 13</inkml:trace>
    </iact:actionData>
  </iact:action>
  <iact:action type="add" startTime="4198">
    <iact:property name="dataType"/>
    <iact:actionData xml:id="d1">
      <inkml:trace xmlns:inkml="http://www.w3.org/2003/InkML" xml:id="stk1" contextRef="#ctx0" brushRef="#br0">3672 18910 474 0,'0'0'666'3,"0"0"-296"15,0 0-112-16,0 0-54-2,190 9-129 15,-70-9-75-13,32-18 0 13,51-24 0-13,25-5 0 17,24-1 0-17,28 12 0-2,11-1 0 16,24 11 0-12,24 6 0-2,12 7 0 14,0 8 0-14,-9-4 0 1,6 3 0 15,-8-5 0-16,-5-3 0 0,3 5 0 13,-16 1 0-12,-24 8 0 14,-21 0 0-15,-39 0 0-1,-50 8 0 13,-27 7 0-13,-48-13 0 14,-49 4 0-14,-22-4 0 13,-29-2 0-12,-13 0 0 12,-13-8 0-13,-62-24 0 15,9 15 0-14,-9 7-659 0</inkml:trace>
    </iact:actionData>
  </iact:action>
  <iact:action type="add" startTime="9070">
    <iact:property name="dataType"/>
    <iact:actionData xml:id="d2">
      <inkml:trace xmlns:inkml="http://www.w3.org/2003/InkML" xml:id="stk2" contextRef="#ctx0" brushRef="#br1">10496 4674 1188 0,'0'0'430'5,"0"0"-202"14,0 0-38-18,0 0-179-1,0 0-11 23,0 0 0-23,89-158 0 0,-62 124 0 19,-2 1 0-14,8-4 0-3,7-7 0 0,3 4 0 19,11-11 0-21,9-8 0 4,6-1 0 14,16-4 0-18,-2 5 0 19,1 2 0-19,1 10 0 0,8 5 0 8,-2-4 0 11,7 5 0-19,15-7 0 1,-3-9 0 19,7-7 0-19,14-6 0 3,-17-3 0 14,2 5 0-18,-19 18 0 17,-13 5 0-17,-3 11 0 1,-1 4 0 14,0 3 0-13,4 2 0 14,10-2 0-16,-7-3 0 15,10-2 0-13,3-5 0 14,-3 9 0-15,-4 3 0 0,-1 5 0 18,-8 3 0-19,4-2 0 2,-4-1 0 17,-3-2 0-19,0 2 0 16,2-5 0-14,-2 2 0-1,-1 0 0 14,-6 1 0-14,-10 5 0 16,-2 0 0-16,-5 6 0 18,-1 0 0-19,2 3 0 0,-7-3 0 17,8 2 0-17,2 1 0 30,9-1 0-30,-2-1 0 1,4 9 0-1,-5 1 0 17,-6 0 0-15,3 0 0-1,-8 0 0 16,-12 0 0-17,-4 0 0 16,-9 0 0-13,-8 0 0-2,-3 0 0 16,0 0 0-17,-12 0 0 5,3 0 0 12,-6 0 0-16,-5 0 0 15,0 0 0-14,0 0 0-1,0 1 0 16,0 3 0-15,0 4 0 1,0 12 0 12,0 12 0 1,0-14 0-13,23 9-755-2</inkml:trace>
    </iact:actionData>
  </iact:action>
  <iact:action type="add" startTime="10330">
    <iact:property name="dataType"/>
    <iact:actionData xml:id="d3">
      <inkml:trace xmlns:inkml="http://www.w3.org/2003/InkML" xml:id="stk3" contextRef="#ctx0" brushRef="#br1">22471 1742 1148 0,'0'0'580'2,"0"0"-340"0,0 0-161 18,0 0-79-19,0 0 0 0,0 0 0 20,177-47 0-21,-126 38 0 1,8 3 0 18,12 1 0-19,4 5 0 5,7 0 0 12,9 0 0-17,2 0 0 5,17 0 0 13,1 13 0-18,10 5 0 21,-1-4 0-21,8 2 0 0,8-2 0 5,-3 0 0 10,-8-2 0-11,-5-1 0-1,1-4 0 14,-1 1 0-17,-3-1 0 6,-5-1 0 10,4 8 0-14,1 6 0 2,-12 4 0 12,11 8 0-15,4 2 0 12,2 5 0-11,-2 0 0 15,3 2 0-17,-5-1 0 2,-1 6 0 14,-14-1 0-15,-3 0 0 26,-3 6 0-26,-8-4 0-1,6 5 0 1,-1 5 0 16,-4 8 0-15,7 6 0 12,3 8 0-11,6 7 0-2,3 8 0 14,3 4 0-13,1 3 0 16,-6 0 0-18,3-6 0 1,-23 1 0 16,0-1 0-15,-9 0 0 18,-5-1 0-20,-2-2 0 1,-2-10 0 16,-12-8 0-15,-11-16 0-1,-8-7 0 18,-8-4 0-19,1-5 0 14,-5 4 0-11,3-8 0 11,-7-1 0-11,-4-6 0-2,-10-5 0 16,9-1 0-15,-10-3 0 15,5-1 0-17,-3-8 0 1,-6-8 0 14,2-5 0-12,-2 0 0 13,-3 0 0-16,0 0 0 17,0 0 0-16,-20 0 0 0,-35 0 0 17,-10-2 0-18,-18-23 0 14,-8-7 0-12,-8 2 0 15,11-6 0-17,-6 1 0 2,7 2 0 15,7 8 0-17,23 6 0 16,21 9 0-16,24 5 0 16,4 5 0-13,8 0 0-2,0 0 0 15,0 0 0-16,13 0 0 15,33 0 0-15,28 22 0 17,-3 6 0-17,6 6 0 3,6 0 0 15,-2 1 0-18,4 5 0 19,-12-5 0-17,2-4 0-1,-14-6 0 17,-7-10 0-18,-28 2 0 1,-3-13 0 15,-10-1 0-14,-13-3 0 14,1 0 0-16,-1 0 0 16,3 0 0-15,2 0 0 16,-2 0 0-17,5-17 0 1,-3-30 0 15,-2-29 0-14,-2-25 0 27,-1-13 0-29,0 5 0 1,0 16 0-1,0 29 0 18,0 22 0-18,0 22 0 1,0 14 0 17,0 6 0-18,0 0 0 16,0 0 0-14,12 0 0 14</inkml:trace>
    </iact:actionData>
  </iact:action>
  <iact:action type="add" startTime="13346">
    <iact:property name="dataType"/>
    <iact:actionData xml:id="d4">
      <inkml:trace xmlns:inkml="http://www.w3.org/2003/InkML" xml:id="stk4" contextRef="#ctx0" brushRef="#br2">4350 8484 1438 0,'0'0'432'8,"0"0"-255"12,0 0-177-17,0 0 0-1,182-60 0 5,-137 43 0 13,11-1 0-20,4-3 0 1,6 1 0 21,13-2 0-22,0 0 0 17,14-4 0-14,-5-1 0-3,12-7 0 20,11-3 0-20,-1 2 0 0,7 1 0 21,3 2 0-21,-2 12 0 1,2 1 0 18,-2 2 0-19,5 4 0 1,4-2 0 9,7 2 0-6,2 1 0 14,-4 3 0-17,6 4 0 18,5 1 0-16,6 4 0-3,-17 0 0 17,5 0 0-17,-13 0 0 3,-3 0 0 27,9 0 0-29,-13 0 0-1,4 0 0 0,-11 0 0 19,0 0 0-19,-3 0 0 3,-2 0 0 12,-1 4 0-14,5-2 0 16,-2-2 0-15,-8 0 0 16,-1 0 0-18,-4 0 0 1,-5 0 0 19,4 0 0-20,-4 0 0 1,6 0 0 17,-5 0 0-18,4 8 0 15,-7 4 0-12,7 0 0-1,-10-1 0 16,9 5 0-18,-11 1 0 16,3 0 0-14,-7-1 0-1,-1-4 0 14,2-2 0-14,-2-8 0 17,3-1 0-15,4 5 0-2,0 7 0 16,9 0 0-17,-2 4 0 16,6 2 0-14,0 1 0 0,0 0 0 15,-5-3 0-17,3-8 0 19,-13-1 0-18,-19 0 0 1,-3 1 0 16,-7-1 0-18,-9 6 0 3,12 4 0 11,1 7 0-11,7 5 0 14,-6-3 0-17,-2 0 0 17,-9-8 0-15,-11-4 0-2,-11-4 0 30,-7-5 0-30,-3 1 0 1,-5 6 0 0,3-8 0 14,-10-3 0-13,-3-2 0 15,-19-7 0-17,-16-10 0 1,5-10-971 19</inkml:trace>
    </iact:actionData>
  </iact:action>
  <iact:action type="add" startTime="15186">
    <iact:property name="dataType"/>
    <iact:actionData xml:id="d5">
      <inkml:trace xmlns:inkml="http://www.w3.org/2003/InkML" xml:id="stk5" contextRef="#ctx0" brushRef="#br2">19027 9530 464 0,'0'0'178'4,"0"0"46"23,0 0-52-26,0 0-10-1,0 0 78 1,0 0-22 24,0 0-12-25,0 0-48 0,0 0-133 8,6 0-25 13,1 0 0-20,6 2 0-1,-6 12 0 3,14 0 0 17,-1 3 0-19,3 5 0 16,10 7 0-13,4 4 0-3,-4-2 0 19,8 0 0-20,2-7 0 2,1-5 0 19,3-6 0-21,3 2 0 0,3-6 0 6,8 1 0 11,16-1 0-15,-2 2 0 0,9 0 0 17,11-2 0-19,5-4 0 3,4-5 0 16,9 0 0-19,2 0 0 16,5 0 0-10,-6 0 0-5,-6 0 0 17,-11 0 0-17,-13 0 0-1,-7 0 0 32,-2 0 0-32,5 0 0 1,-12 0 0 0,13 0 0 3,-1-14 0 12,13 1 0-14,-6-5 0 1,7 1 0 13,-13-2 0-15,-1-2 0 16,-8 2 0-14,-5-3 0-2,-6-1 0 19,0 3 0-20,-2 3 0 2,2 2 0 16,-7 3 0-18,5-2 0 16,-7-1 0-16,3 3 0 16,-10-1 0-14,-4 1 0-1,-2 4 0 16,-7 0 0-17,-8 5 0 30,-8 0 0-30,-14 0 0 3,1 3 0-3,-3 0 0 4,0-2 0 12,0 2 0-14,0 0 0 13,0-3 0-14,-21-6 0 16,-19-1 0-16,-15-7 0 0,-10 2 0 17,-12 2 0-17,-6-4 0 0,2 6 0 18,4-1 0-17,9 3 0 16,-2 7 0-18,17 2 0 0,1 0 0 17,4 0 0-15,12 0 0-1,1 0 0 14,13-6 0-14,15 3 0 14,-3 3 0-13,10-2 0 13,0 2 0-15,0-2 0 17,0 2 0-17,52 0 0 16,13 0 0-16,15 0 0 3,17 0 0 13,7 7 0-13,1 10 0 14,3 3 0-17,-21-2 0 1,-10 1 0 19,-16-2 0-19,-15 3 0 14,-12-2 0-12,-10 2 0-3,-3-3 0 18,-10 3 0-17,-6 2 0 15,-5 9 0-14,0 4 0-1,-24 10 0 16,-25 2 0-15,-12 4 0-1,-3 5 0 14,-1 0 0-13,-10-3 0 15,14 1 0-15,4-9 0 11,18-7 0-10,12-12 0-2,-2-6 0 16,20-9 0-16,3-11 0 16,6 0 0-17,0-11 0 3,0-12 0 16,3 0-929-19</inkml:trace>
    </iact:actionData>
  </iact:action>
  <iact:action type="add" startTime="19292">
    <iact:property name="dataType"/>
    <iact:actionData xml:id="d6">
      <inkml:trace xmlns:inkml="http://www.w3.org/2003/InkML" xml:id="stk6" contextRef="#ctx0" brushRef="#br3">9853 14664 678 0,'0'0'382'2,"0"0"-82"1,0 0-68 19,0 0-48-22,0 0-60 1,0 0-14 24,0 0-73-25,169 72-37 0,-140-50 0 6,14 13 0 19,10 4 0-25,8 6 0 0,16 6 0 23,13-1 0-23,8 4 0 0,18-7 0 5,7-2 0 18,2 0 0-23,4-2 0 2,4-1 0 1,4 3 0 16,3-1 0-17,1 5 0 2,0-4 0 19,-1-1 0-19,14-4 0-4,-6 1 0 1,8-1 0 29,-12 0 0-30,-11-1 0 0,-1-2 0 1,-3 7 0 26,-1-4 0-26,-7-5 0 0,0 3 0-1,-1-7 0 19,-3-6 0-16,9-2 0-1,5-1 0 15,-6-2 0-17,-1-4 0 4,-3 1 0 13,-3-2 0-15,-3-5 0 13,5 0 0-13,1-6 0 0,-1-1 0 17,-3 0 0-19,-9-3 0 31,-4 0 0-31,-7 0 0 2,3 0 0-2,-4 0 0 0,-8 7 0 18,5 3 0-15,-9 2 0-2,-10-2 0 20,-3 5 0-21,1-1 0 2,-5-4 0 16,3 0 0-17,-9-2 0 18,-1-3 0-17,-9 2 0-1,3-5 0 2,1 1 0 17,-12-3 0-19,-1 0 0 2,0 0 0 17,3 0 0-20,9 0 0 2,1 0 0 17,-10 0 0-19,3-5 0 15,-9 5 0-13,-3 0 0 0,-16 0 0 18,1 0 0-20,-18 0 0 1,-3 0 0 16,0 0 0-15,0-9 0 15,-13 1 0-15,-2-5-239-1</inkml:trace>
    </iact:actionData>
  </iact:action>
  <iact:action type="add" startTime="20578">
    <iact:property name="dataType"/>
    <iact:actionData xml:id="d7">
      <inkml:trace xmlns:inkml="http://www.w3.org/2003/InkML" xml:id="stk7" contextRef="#ctx0" brushRef="#br3">23377 15935 1600 0,'0'0'370'5,"0"0"-293"14,0 0-77-16,0 0 0-2,0 0 0 4,0 0 0 17,178-34 0-19,-105 6 0-3,1-1 0 25,17-8 0-25,9 2 0 0,7-8 0 1,6-2 0 20,11 0 0-20,-7 3 0-1,5 0 0 21,-2 2 0-19,-4 1 0 2,-12 2 0 2,-6 1 0 14,-7-2 0-18,6 1 0-2,-1 0 0 4,8 0 0 5,-1-2 0 17,-6 2 0-26,0-5 0 0,0-3 0 20,-10 1 0-20,3-8 0 2,-6 2 0 2,-3-6 0 5,-4-6 0 12,-3 1 0-17,3-1 0-3,-5 5 0 18,1 9 0-18,-8 7 0 0,2 0 0 13,-9 1 0-12,1 3 0 18,2-7 0-20,1 2 0 1,-4 0 0 31,9-5 0-32,-6-2 0 1,3 5 0 2,-11-4 0-3,0 6 0 30,-13 5 0-29,-9-3 0 1,2-1 0-2,-3-1 0 13,1-7 0-7,-2-1 0-5,1-2 0 15,-2 0 0-16,1 10 0 18,-6 5 0-16,-3 10 0-1,-2 5 0 15,-8 2 0-16,7 6 0 4,-1-1 0 15,-9 8 0-19,6-6 0 17,-2 11 0-14,-1-1 0-2,-7 0 0 20,-3 3 0-21,0 0 0 1,0 0 0 19,0 0 0-20,0 0 0 18,0 0 0-18,0 0 0 0,0 0 0 20,-8 0 0-20,-25 0 0 1,-21 0 0 21,-8 0 0-20,-16 0 0-1,-5 6 0 15,-1 2 0-15,7 1 0 15,11-2 0-14,5 3 0-1,17-3 0 17,4-1 0-18,14 1 0 16,14-5 0-14,5-2 0-1,7 0 0 19,0 0 0-20,0 0 0 2,0 0 0 14,0 0 0-14,34 0 0 15,23 0 0-17,21 0 0 17,6 0 0-17,9 0 0 2,-6 0 0 14,2 0 0-13,-14 0 0 14,-6 0 0-17,-16 0 0 1,-4 0 0 18,-19 0 0-19,-6 0 0 17,-11 0 0-17,-9 0 0 1,5 0 0 18,-6 3 0-18,-2 19 0 2,-1 15 0 14,0 15 0-16,0 12 0 18,0 2 0-19,0-4 0 1,0-3 0 16,0 1 0-14,-4-9 0-2,-6-1 0 18,10-10 0-19,0-4 0 16,0-6 0-11,0-2 0-4,0-4 0 14,0-7 0-14,0-10 0 2,0-7 0 14,0 0 0-14,0 0 0 14,0-17 0-17,0-30 0 1,0 18-175 18,0 4-1111-18</inkml:trace>
    </iact:actionData>
  </iact:action>
</iact:actions>
</file>

<file path=ppt/ink/inkAction1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03T07:30:39.075"/>
    </inkml:context>
    <inkml:brush xml:id="br0">
      <inkml:brushProperty name="width" value="0.05292" units="cm"/>
      <inkml:brushProperty name="height" value="0.05292" units="cm"/>
    </inkml:brush>
  </inkml:definitions>
  <iact:action type="add" startTime="2379">
    <iact:property name="dataType"/>
    <iact:actionData xml:id="d0">
      <inkml:trace xmlns:inkml="http://www.w3.org/2003/InkML" xml:id="stk0" contextRef="#ctx0" brushRef="#br0">1696 4094 882 0,'0'0'322'4,"0"0"-14"-4,0 0-80 2,0 0-30 15,0 0-89-17,0 0-109 4,202 46 0 12,-134-45 0-16,15-1 0 33,18 0 0-33,31 0 0 1,13 0 0-1,19 0 0 5,-3-7 0 24,-3-8 0-29,-22 7 0 3,-19-4 0-2,-27 2 0 3,-32 5 0 11,-29-2 0-14,-22 7 0 4,-7 0 0 14,-24 0 0-19,-17 0-1573 4</inkml:trace>
    </iact:actionData>
  </iact:action>
  <iact:action type="add" startTime="3127">
    <iact:property name="dataType"/>
    <iact:actionData xml:id="d1">
      <inkml:trace xmlns:inkml="http://www.w3.org/2003/InkML" xml:id="stk1" contextRef="#ctx0" brushRef="#br0">1606 7685 1252 0,'0'0'460'1,"0"0"-216"14,0 0-153-15,0 0-91 19,0 0 0-18,0 0 0-1,90 26 0 18,-29-21 0-18,16-2 0 17,23 0 0-15,25-3 0-1,23 0 0 14,13 0 0-15,8-11 0 18,-14-6 0-18,-16 0 0 19,-21 6 0-19,-21 3 0 0,-20 4 0 9,-21 4 0 6,-24 0 0-14,0 0 0 16,-12 0 0-16,-8 0 0 3,0 0 0 11,-12 0 0-14,0 0 0 4,0 0 0 10,0 4-243-14</inkml:trace>
    </iact:actionData>
  </iact:action>
  <iact:action type="add" startTime="4546">
    <iact:property name="dataType"/>
    <iact:actionData xml:id="d2">
      <inkml:trace xmlns:inkml="http://www.w3.org/2003/InkML" xml:id="stk2" contextRef="#ctx0" brushRef="#br0">8240 4059 728 0,'0'0'792'4,"0"0"-464"13,0 0-129-15,0 0-199 14,0 0 0-16,184 0 0 16,-83 0 0-16,27 0 0 3,41 0 0 13,15 0 0-16,2-9 0 25,10-6 0-24,-28 4 0-1,-28 2 0 4,-34 6 0 14,-42 3 0-18,-39 0 0 17,-25 0 0-17,-37 0 0 2</inkml:trace>
    </iact:actionData>
  </iact:action>
  <iact:action type="add" startTime="5202">
    <iact:property name="dataType"/>
    <iact:actionData xml:id="d3">
      <inkml:trace xmlns:inkml="http://www.w3.org/2003/InkML" xml:id="stk3" contextRef="#ctx0" brushRef="#br0">15012 3859 1312 0,'0'0'208'3,"0"0"22"-3,0 0 18 17,0 0-199-16,0 0-49 27,169 13 0-28,-102-13 0 2,27 0 0-2,14 0 0 34,12 7 0-33,13 3 0-1,-2-5 0 2,-4 1 0-2,-17-2 0 14,-28 1 0-13,-23 3 0 17,-26 3 0-18,-33-8 0 2,0 7-515 15</inkml:trace>
    </iact:actionData>
  </iact:action>
  <iact:action type="add" startTime="5901">
    <iact:property name="dataType"/>
    <iact:actionData xml:id="d4">
      <inkml:trace xmlns:inkml="http://www.w3.org/2003/InkML" xml:id="stk4" contextRef="#ctx0" brushRef="#br0">8487 7847 1498 0,'0'0'532'20,"0"0"-515"-20,0 0-17 1,0 0 0 16,202-24 0-17,-85 13 0 16,17-1 0-16,14 7 0 31,-2 5 0-30,0 0 0 1,-14 8 0-2,-14 6 0 17,-18-4 0-16,-18-10 0-1,-72 0 0 19,-7 0-777-19</inkml:trace>
    </iact:actionData>
  </iact:action>
  <iact:action type="add" startTime="6500">
    <iact:property name="dataType"/>
    <iact:actionData xml:id="d5">
      <inkml:trace xmlns:inkml="http://www.w3.org/2003/InkML" xml:id="stk5" contextRef="#ctx0" brushRef="#br0">14667 7522 1436 0,'0'0'222'3,"0"0"24"15,0 0-103-16,243-18-143 0,-134 15 0 14,4 3 0-16,13 0 0 17,5 0 0-17,9 0 0 18,-4 0 0-17,-11 5 0-1,-25 10 0 20,-22-5 0-19,-34 5 0 0,-31-13 0 15,-13-2 0-15,-20 0-1329 18</inkml:trace>
    </iact:actionData>
  </iact:action>
  <iact:action type="add" startTime="13289">
    <iact:property name="dataType"/>
    <iact:actionData xml:id="d6">
      <inkml:trace xmlns:inkml="http://www.w3.org/2003/InkML" xml:id="stk6" contextRef="#ctx0" brushRef="#br0">6162 13169 1494 0,'0'0'334'2,"0"0"-115"0,160 3-219 14,-66-1 0-16,13-2 0 18,44 0 0-18,20-25 0 16,26-12 0-15,5 8 0-1,-27 13 0 19,-34 8 0-19,-40 8 0 4,-20 0 0 12,-81 0 0-14,0 0-315 15</inkml:trace>
    </iact:actionData>
  </iact:action>
  <iact:action type="add" startTime="14008">
    <iact:property name="dataType"/>
    <iact:actionData xml:id="d7">
      <inkml:trace xmlns:inkml="http://www.w3.org/2003/InkML" xml:id="stk7" contextRef="#ctx0" brushRef="#br0">12550 12994 66 0,'0'0'1456'1,"0"0"-1056"3,182 0-275 11,-95 0-125-15,16 0 0 21,21 0 0-21,17 0 0 1,15 0 0 15,-1-2 0-16,-4-1 0 18,-17 3 0-17,-34 0 0 16,-34 0 0-16,-66 0 0-1,0 0-457 17</inkml:trace>
    </iact:actionData>
  </iact:action>
  <iact:action type="add" startTime="14793">
    <iact:property name="dataType"/>
    <iact:actionData xml:id="d8">
      <inkml:trace xmlns:inkml="http://www.w3.org/2003/InkML" xml:id="stk8" contextRef="#ctx0" brushRef="#br0">6081 17707 1464 0,'0'0'386'21,"0"0"-192"-20,0 0-191 0,0 0-3 16,0 0 0-16,0 0 0 15,131 69 0-16,-40-65 0 2,29-4 0 17,18 0 0-19,19 0 0 15,-1 0 0-15,-5 0 0 2,-11-4 0 13,-18 3 0-14,-22-5 0 13,-23 0 0-9,-77 4-113 11,0-1-1790-16</inkml:trace>
    </iact:actionData>
  </iact:action>
  <iact:action type="add" startTime="15536">
    <iact:property name="dataType"/>
    <iact:actionData xml:id="d9">
      <inkml:trace xmlns:inkml="http://www.w3.org/2003/InkML" xml:id="stk9" contextRef="#ctx0" brushRef="#br0">12711 17662 1414 0,'0'0'476'17,"0"0"-319"-16,200-48-157 3,-95 42 0 16,19-2 0-20,20 8 0 2,26 0 0 16,2 0 0-18,1-2 0 20,-26 2 0-20,-29 0 0 1,-36 0 0 16,-41 0 0-17,-41 0 0 17,-16 0-763-17</inkml:trace>
    </iact:actionData>
  </iact:action>
</iact:actions>
</file>

<file path=ppt/ink/inkAction1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03T07:30:39.07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act:action type="add" startTime="5676">
    <iact:property name="dataType"/>
    <iact:actionData xml:id="d0">
      <inkml:trace xmlns:inkml="http://www.w3.org/2003/InkML" xml:id="stk0" contextRef="#ctx0" brushRef="#br0">23129 16363 1242 0,'36'4'370'4,"-8"-4"-162"12,12 0-68-16,17 0-53 19,7 0-87-19,33 0 0 16,26 0 0-16,35 0 0 2,23 0 0 15,40 0 0-16,37 0 0 20,13-15 0-20,27-5 0 0,7 1 0 16,-8 3 0-17,4 4 0 3,-11 3 0 3,-22 9 0 10,-7 0 0-16,-26 0 0 17,-20 0 0-17,-18 15 0 6,-16 13 0 8,-11 3 0-9,-18 0 0-3,-9 2 0 15,-5-4 0-16,-22-12 0 15,-19-6 0-16,-21-11 0 4,-32 0 0 10,-16 0 0-12,-28 0-269 15,-12 0-441-17</inkml:trace>
    </iact:actionData>
  </iact:action>
  <iact:action type="add" startTime="12785">
    <iact:property name="dataType"/>
    <iact:actionData xml:id="d1">
      <inkml:trace xmlns:inkml="http://www.w3.org/2003/InkML" xml:id="stk1" contextRef="#ctx0" brushRef="#br1">20521 14256 1460 0,'0'0'492'1,"0"0"-397"2,0 0-95 14,158 4 0-17,-53-4 0 17,28-13 0-17,19-1 0 16,21-3 0-16,-8 7 0 20,-10 7 0-18,-30 3 0-1,-31 0 0 19,-30 0 0-20,-22 12 0 0,-42-11 0 20,0 3-171-20</inkml:trace>
    </iact:actionData>
  </iact:action>
  <iact:action type="add" startTime="13907">
    <iact:property name="dataType"/>
    <iact:actionData xml:id="d2">
      <inkml:trace xmlns:inkml="http://www.w3.org/2003/InkML" xml:id="stk2" contextRef="#ctx0" brushRef="#br1">32399 11924 15 0,'0'0'581'3,"0"0"-525"13,0 0 14-15,0 0 54 16,-83-149-32-17,-7 135-16 18,-18 14 42-17,-33 0-52-1,-14 34-24 16,-13 33-2-14,-13 17 2-2,-6 19-20 17,16 23-14-17,17 13-8 18,26 22 12-18,18 7-26 23,26 3 14-23,25 7-60 0,22-6 60 2,30 1 6 14,7-3 10-13,21 0 32 3,58-4 70 0,42-4 12 10,55-12-2-15,49-15 0 14,43-29-64-14,31-42-6 13,14-44-30-13,-9-33 5 13,-8-96-33-14,-32-58 0 16,-47-35 0-16,-46-11 0 17,-53-4 0-17,-57 9 0 3,-45 9-5 23,-16-3 3-25,-57 8 2-1,-50 3-6 3,-51 4-2 13,-39 28-8-15,-48 41-18 28,-66 66-16-28,-41 52-34 0,-39 88-32-1,244 14-280 14,40 6-934-14</inkml:trace>
    </iact:actionData>
  </iact:action>
  <iact:action type="add" startTime="17420">
    <iact:property name="dataType"/>
    <iact:actionData xml:id="d3">
      <inkml:trace xmlns:inkml="http://www.w3.org/2003/InkML" xml:id="stk3" contextRef="#ctx0" brushRef="#br1">22973 17083 340 0,'0'0'1372'31,"0"0"-1172"-30,0 0-65 1,0 0-135-1,0 0 0-1,-177 51 0 17,69-8 0-16,-6-2 0 14,11 1 0-14,-1-7 0 17,7-5 0-18,17-6 0 2,3-7 0 17,32-10 0-19,9-4 0 2,29-3 0 28,7 0 0-30,0 0 0 2,0 0 0-2,17-3 0 32,3 0-273-32,-10 3-617 2</inkml:trace>
    </iact:actionData>
  </iact:action>
  <iact:action type="add" startTime="17840">
    <iact:property name="dataType"/>
    <iact:actionData xml:id="d4">
      <inkml:trace xmlns:inkml="http://www.w3.org/2003/InkML" xml:id="stk4" contextRef="#ctx0" brushRef="#br1">22474 17373 988 0,'0'0'308'17,"0"0"-140"-17,0 0-8 4,0 0-100 11,0 0-44-15,0 0-8 17,10-59-6-17,-10 57 0 23,0 2 2-23,0 0 58 0,0 0 132 4,0 0-119 24,0 7-75-27,0 18 0-1,0 15 0 3,0 7 0 27,6 10 0-30,-5 14 0 3,2 8 0-2,2 5 0 1,3 4 0 18,0 4 0-17,0-8 0-2,-1-9 0 15,-7-17 0-15,3-6 0 2,-3-18 0 11,2-15 0-11,7-6 0 11,-9-13 0-14,2 0 0 17,-2 0 0-17,2 0 0 17,-2 0 0-17,10 0 0 3,3 0-87 11,-13 0-519-13,3 0-723 14</inkml:trace>
    </iact:actionData>
  </iact:action>
  <iact:action type="add" startTime="18215">
    <iact:property name="dataType"/>
    <iact:actionData xml:id="d5">
      <inkml:trace xmlns:inkml="http://www.w3.org/2003/InkML" xml:id="stk5" contextRef="#ctx0" brushRef="#br1">22712 18228 628 0,'0'0'602'16,"0"0"-286"-16,0 0 0 5,0 0-131 24,0 0-185-28,0 0 0 0,13-7 0-1,-47 10 0 18,-9 10 0-18,-11 2 0 3,4-3 0 16,-7 5 0-19,-4-4 0 2,5-1 0 16,12 0 0-18,8-4 0 19,11-3 0-19,6 0 0 19,2-5 0-19,17 0 0 0,0 0 0 5,0 0-327 9,7 0-1177-14</inkml:trace>
    </iact:actionData>
  </iact:action>
  <iact:action type="add" startTime="18664">
    <iact:property name="dataType"/>
    <iact:actionData xml:id="d6">
      <inkml:trace xmlns:inkml="http://www.w3.org/2003/InkML" xml:id="stk6" contextRef="#ctx0" brushRef="#br1">23013 18146 1366 0,'0'0'486'2,"0"0"-336"4,0 0-105 15,0 0-45-21,0 0 0 2,0 0 0 18,39-158 0-20,-26 109 0 2,-5 5 0 30,12 6 0-32,-4 1 0 3,1 10 0-3,-4 10 0 1,5 2 0 17,2 0 0-16,0 8 0 13,9 4 0-15,-8 3 0 5,-1 0 0 11,3 0 0-16,-3 20 0 4,5 17 0 23,7 7 0-25,-8 4 0-2,-5 5 0 1,2-3 0 28,-17 6 0-29,-1-8 0 1,6-9 0-1,-9-7 0 17,0-12 0-17,0-10 0 26,0-7 0-26,0-3 0 2,0 0 0-1,0 0 0 27,0 0-433-28,0-13-557 2</inkml:trace>
    </iact:actionData>
  </iact:action>
  <iact:action type="add" startTime="19113">
    <iact:property name="dataType"/>
    <iact:actionData xml:id="d7">
      <inkml:trace xmlns:inkml="http://www.w3.org/2003/InkML" xml:id="stk7" contextRef="#ctx0" brushRef="#br1">23676 17702 1264 0,'0'0'392'17,"0"0"-116"-17,0 0-161 16,0 0-115-16,0 0 0 18,0 0 0-17,76 155 0-1,-60-110 0 20,-4 2 0-20,4 0 0 6,3-5 0 11,-6 2 0-17,-4-17 0 20,6-10 0-18,-12-12 0-2,2-5 0 2,5 0 0 12,0 0 0 16,10-12 0-29,14-20 0-1,0-17 0 3,-5-6 0-3,3-2 0 32,-7-2 0-32,-2 6 0 2,-4 8 0-2,-2 5 0 0,-6 16 0 17,-1 1 0-17,-6 15 0 18,8-4 0-18,-5 5 0 3,10 0 0 10,-11 7-19-10,4 0-663 16</inkml:trace>
    </iact:actionData>
  </iact:action>
  <iact:action type="add" startTime="19461">
    <iact:property name="dataType"/>
    <iact:actionData xml:id="d8">
      <inkml:trace xmlns:inkml="http://www.w3.org/2003/InkML" xml:id="stk8" contextRef="#ctx0" brushRef="#br1">24405 17780 972 0,'0'0'452'3,"0"0"-86"13,0 0-148-14,0 0-179 16,0 0-39-15,184 23 0-2,-154-23 0 11,4-17 0 6,-11-6 0-17,-3-4 0-1,-16-2 0 21,8 4 0-21,-12 8 0 0,0 0 0 19,0 7 0-19,-29 2 0 4,1 8 0 24,-8 0 0-28,0 10 0 2,-2 24 0-2,8 11 0 17,10-1 0-16,8 10 0 13,12-4 0-12,0 2 0 1,0-5 0 12,16-5 0-15,20-6 0 16,0-10 0-16,-5-1 0 5,9-14 0 9,-6-8 0-12,-7-3 0 13,7 0 0-15,-15 0 0 15,1-3 0-15,-3-14 0 16,2 3 0-16,1 4-101 16,-15 6-313-15,-1 4-254 2</inkml:trace>
    </iact:actionData>
  </iact:action>
  <iact:action type="add" startTime="19886">
    <iact:property name="dataType"/>
    <iact:actionData xml:id="d9">
      <inkml:trace xmlns:inkml="http://www.w3.org/2003/InkML" xml:id="stk9" contextRef="#ctx0" brushRef="#br1">25077 18114 912 0,'0'0'284'3,"0"0"4"-1,0 0-70 15,0 0-38-16,0 0-15 16,0 0-165-16,21-145 0 16,-21 100 0-16,0-4 0-1,4 11 0 18,8-6 0-18,-4 14 0 19,8 6 0-19,7-3 0 0,-5 5 0 18,14 6 0-18,-8-1 0 4,7 8 0 16,2 1 0-20,2 6 0 17,-6-6 0-16,10 8 0-1,2 0 0 18,-5 0 0-18,2 0 0 7,1 0 0 8,-36 0-267-14,-2 0-675 13</inkml:trace>
    </iact:actionData>
  </iact:action>
  <iact:action type="add" startTime="20225">
    <iact:property name="dataType"/>
    <iact:actionData xml:id="d10">
      <inkml:trace xmlns:inkml="http://www.w3.org/2003/InkML" xml:id="stk10" contextRef="#ctx0" brushRef="#br1">25980 17569 636 0,'0'0'510'17,"0"0"-136"-16,0 0-160 1,0 0-128 15,0 0-42-16,0 0 4 30,-43 48-8-31,4-25 32 1,5 5-49-1,-3 0-23 21,8 0 0-21,-2-3 0 0,11 1 0 18,13-8 0-17,4-3 0-1,3 2 0 20,0 3 0-20,0 0 0 3,30 4 0 14,7 6 0-17,0-6 0 20,2 4 0-20,-21 1 0 0,5-2 0 19,-16 4 0-18,5 0 0 2,-12-1 0 11,0 0 0-13,0-8 0 13,-26-3 0-13,-15-7 0 14,-8-7 0-14,2-5 0 15,-6 0 0-16,9-24 0 16,31 4-363-15,13 0-537 3</inkml:trace>
    </iact:actionData>
  </iact:action>
  <iact:action type="add" startTime="20662">
    <iact:property name="dataType"/>
    <iact:actionData xml:id="d11">
      <inkml:trace xmlns:inkml="http://www.w3.org/2003/InkML" xml:id="stk11" contextRef="#ctx0" brushRef="#br1">26195 17956 1266 0,'0'0'338'3,"0"0"-52"15,0 0-129-18,0 0-157 38,175-47 0-37,-146 27 0 1,-17-4 0-2,-3 1 0 0,-9 1 0 0,0-5 0 22,0 14 0-22,0-4 0 4,-18 6-13 17,-5 5-25-21,7 6-4 1,0 0 0 24,7 0 42-25,-7 25 44 0,1 21 47 2,10 7-91 21,-2 3 0-23,7-2 0 0,0-7 0 17,0-4 0-15,0-12 0 14,14-9 0-16,15-5 0 5,12-6 0 15,0-11 0-19,15 0 0-1,4 0 0 16,3-8-21-15,-42-9-225 15,-1 9-324-16</inkml:trace>
    </iact:actionData>
  </iact:action>
  <iact:action type="add" startTime="21391">
    <iact:property name="dataType"/>
    <iact:actionData xml:id="d12">
      <inkml:trace xmlns:inkml="http://www.w3.org/2003/InkML" xml:id="stk12" contextRef="#ctx0" brushRef="#br1">28255 16900 1258 0,'0'0'282'3,"0"0"-50"12,0 0-48-12,0 0-93-1,0 0-91 19,0 0 0-21,0 0 0 2,29-12 0 26,-80 16 0-26,-11 9 0-2,-20-1 0 4,-20-3 0 13,-17-3 0-17,-7-1 0 4,-5 1 0 14,8 0 0-18,19-1 0 19,19 0 0-19,16-2 0 2,31 5 0 3,16-4 0 11,22-4-47-13,0 0-315-1,35 0-518 21</inkml:trace>
    </iact:actionData>
  </iact:action>
  <iact:action type="add" startTime="21766">
    <iact:property name="dataType"/>
    <iact:actionData xml:id="d13">
      <inkml:trace xmlns:inkml="http://www.w3.org/2003/InkML" xml:id="stk13" contextRef="#ctx0" brushRef="#br1">27685 16982 324 0,'0'0'750'5,"0"0"-414"-3,0 0-12 14,0 0-122-13,0 0-104 13,0 0-85-16,83 187-13 16,-56-110 0-14,2 2 0 0,-4 2 0 16,7-2 0-18,-11 5 0 18,-2 4 0-18,-7 4 0 0,-3-10 0 14,-9-11 0 3,0-17 0-17,0-14 0 1,0-6 0 22,-13-7 0-23,-11-14 0 1,-9 1 0 4,-3-9 0 14,-8-5 0-18,-4 0 0 2,-11-22 0 11,5-24 0-13,7-4 0 14,7 3 0-14,36 25-339 15,4 15-907-16</inkml:trace>
    </iact:actionData>
  </iact:action>
  <iact:action type="add" startTime="22266">
    <iact:property name="dataType"/>
    <iact:actionData xml:id="d14">
      <inkml:trace xmlns:inkml="http://www.w3.org/2003/InkML" xml:id="stk14" contextRef="#ctx0" brushRef="#br1">28592 17825 844 0,'0'0'204'1,"0"0"-128"3,0 0 0 9,0 0 36-13,0 0 32 18,0 0-74-18,-101-32-26 16,55 32 14-16,4 17 2 17,-6 10 40-17,10 6 20 3,8-1-30 9,9 4-41 7,2-8-49-18,18-6 0 0,1-2 0 20,0-3 0-21,0-4 0 0,20 1 0 19,31-5 0-19,7-3 0 20,10-6 0-20,-16 0 0 0,0-6 0 6,-14-18 0 11,-12-10 0-16,-8 0 0 2,-2 3 0 10,-9 12 0-11,-7 7 0 11,3 7 0-10,-3 5 0 12,0-7 0-15,0-3 0 13,0-13 0-11,0-2 0 11,0 5 0-12,0 6 0 13,0 4 0-12,0 10 0 12,0 0 0-14,0 10 0 16,0 29 0-15,13 8 0 15,3 3 0-16,-12-1 0 16,13-4 0-15,-9-8 0 0,5-6 0 12,0-6 0-10,-3-2 0 11,-7-9 0-14,-2-11 0 17,-1-3 0-17,0 0-53 16,0 0-321-16,0 0-254 16</inkml:trace>
    </iact:actionData>
  </iact:action>
  <iact:action type="add" startTime="22867">
    <iact:property name="dataType"/>
    <iact:actionData xml:id="d15">
      <inkml:trace xmlns:inkml="http://www.w3.org/2003/InkML" xml:id="stk15" contextRef="#ctx0" brushRef="#br1">29246 17722 860 0,'0'0'198'4,"0"0"-98"12,0 0-32-16,0 0 72 5,0 0 12 12,0 0-12-15,-113 86-12 14,87-49 4-15,6 5-24 1,-1-3-87 15,8-2-21-17,13-4 0 16,0 1 0-16,0 1 0 17,11 1 0-17,16 3 0 4,12 1 0 16,5-13 0-20,-1-10 0 1,-2-8 0 17,-4-9 0-18,-2 0 0 21,-6-14 0-21,-1-17 0 1,-14-6 0 18,-14 20-157-19,0 2-605 0</inkml:trace>
    </iact:actionData>
  </iact:action>
  <iact:action type="add" startTime="23232">
    <iact:property name="dataType"/>
    <iact:actionData xml:id="d16">
      <inkml:trace xmlns:inkml="http://www.w3.org/2003/InkML" xml:id="stk16" contextRef="#ctx0" brushRef="#br1">30061 17786 1080 0,'0'0'56'33,"0"0"38"-33,0 0-20 3,0 0-40-3,0 0 36 2,0 0 66 13,-151 64 16-14,110-19-12 2,10 3-34 14,10-3-22-17,13 4-63 18,-4-2-21-18,12-5 0 20,0 3 0-19,20-14 0-1,17-12 0 18,10-10 0-18,3-9 0 2,-4 0 0 15,5-37 0-15,-8-5 0 14,-4-8 0-13,-18-1 0-2,-1 1 0 5,-17-1 0 3,-3 0 0 4,0-2 0-12,-3 11-65 29,-17 32-207-30,7 3-470 2</inkml:trace>
    </iact:actionData>
  </iact:action>
  <iact:action type="add" startTime="23674">
    <iact:property name="dataType"/>
    <iact:actionData xml:id="d17">
      <inkml:trace xmlns:inkml="http://www.w3.org/2003/InkML" xml:id="stk17" contextRef="#ctx0" brushRef="#br1">30375 17023 1002 0,'0'0'110'16,"0"163"-42"-15,0-67 190 2,0 3-88 11,0 5-72-10,0 6-28 11,0 2 58-15,-3-5-86 18,3-14 24-18,-1-23-31 2,-8-22-35 15,9-29 0-16,0-13 0 18,0-6 0-17,0 0 0-1,0-23 0 16,13-16 0-17,12-10 0 17,7-1 0-17,-5 3 0 3,10-2 0 13,-1 17 0-16,-9 7 0 3,10 13 0 15,0 12 0-17,-9 0 0 15,7 15 0-15,-8 32 0 1,2 7 0 12,-11 1 0-11,-8-3 0 14,-9-13 0-17,-1-12 0 15,0-7 0-14,0-9 0 2,-20-3 0 10,-8 1 0-10,-9-3 0 23,-5-3 0-26,1 5 0 2,0-4 0 0,8 1 0 13,6-3 0-15,8-2-221 16,19 0-451-15,0 0-457 15</inkml:trace>
    </iact:actionData>
  </iact:action>
  <iact:action type="add" startTime="24213">
    <iact:property name="dataType"/>
    <iact:actionData xml:id="d18">
      <inkml:trace xmlns:inkml="http://www.w3.org/2003/InkML" xml:id="stk18" contextRef="#ctx0" brushRef="#br1">31051 17621 582 0,'0'0'702'18,"0"0"-470"-17,0 0-68 17,0 0-2-18,32 148-16 0,-29-89-87 34,5-2-59-34,-3-13 0 2,-2-7 0-2,-3-9 0 1,2-11 0 17,-2-8 0-18,0-8 0 19,0-1 0-19,0 0-49 1,0-1-465 19,0-19-488-20</inkml:trace>
    </iact:actionData>
  </iact:action>
  <iact:action type="add" startTime="24441">
    <iact:property name="dataType"/>
    <iact:actionData xml:id="d19">
      <inkml:trace xmlns:inkml="http://www.w3.org/2003/InkML" xml:id="stk19" contextRef="#ctx0" brushRef="#br1">31126 17251 1198 0,'0'0'196'1,"0"0"-186"5,0 0 34-6,25-156-2 5,-25 144-42 21,0 12-44-26,0 0-86 0,0 0-122 5,0 17-156 17</inkml:trace>
    </iact:actionData>
  </iact:action>
  <iact:action type="add" startTime="24651">
    <iact:property name="dataType"/>
    <iact:actionData xml:id="d20">
      <inkml:trace xmlns:inkml="http://www.w3.org/2003/InkML" xml:id="stk20" contextRef="#ctx0" brushRef="#br1">31694 17583 1088 0,'0'0'160'3,"0"0"22"-1,0 0-40 16,0 0-86-17,0 0-22 1,0 0 0 13,-98 161 16-15,50-129 34 17,3 9 0-17,9 0 12 17,5 3-59-17,8 5-37 18,9-6 0-18,11 1 0 0,3 0 0 19,0-12 0-19,3-6 0 19,24-15 0-16,11-5 0-2,5-6 0 19,4 0 0-20,-5-19 0 0,-2-17 0 20,-9 1 0-18,-9-12 0 0,-6-17 0 5,-8 6 0 6,-8-3 0-12,0 17 0 16,0 12 0-17,0 23 0 14,0 6 0-14,0 3 0 5,0 0 0 10,0 0 0-13,0 0 0 12,0-5 0-12,0 0 0 26,0 5 0-28,0 0 0 1,0 0 0-1,0 22 0 30,5 31 0-30,2 8 0 2,6 7 0-2,3-8 0 4,-9-25 0 15,-3-3 0-18,5-7 0 2,-6-2 0 12,0-7-93-15,1 7-167 17,1-21-230-16,0 5-430 2</inkml:trace>
    </iact:actionData>
  </iact:action>
  <iact:action type="add" startTime="25159">
    <iact:property name="dataType"/>
    <iact:actionData xml:id="d21">
      <inkml:trace xmlns:inkml="http://www.w3.org/2003/InkML" xml:id="stk21" contextRef="#ctx0" brushRef="#br1">31999 18318 686 0,'0'0'408'1,"0"0"-404"4,0 0 84 13,0 0 68-18,36-199 28 16,-13 124 46-16,2 4-40 35,-2 13-89-35,6 8-101 2,-6 13 0-2,5 12 0 0,5 15 0 18,6 3 0-18,-10 7 0 1,10 0 0 17,-1 0 0-17,1 17 0 18,2 25 0-19,-5 20 0 0,-11 0 0 22,-9-6 0-19,-12-11 0-2,-4-14 0 20,0-18-117-21,-4-13-385 1,-12 0-344 3</inkml:trace>
    </iact:actionData>
  </iact:action>
</iact:actions>
</file>

<file path=ppt/ink/inkAction1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03T07:30:39.075"/>
    </inkml:context>
    <inkml:brush xml:id="br0">
      <inkml:brushProperty name="width" value="0.05292" units="cm"/>
      <inkml:brushProperty name="height" value="0.05292" units="cm"/>
    </inkml:brush>
  </inkml:definitions>
  <iact:action type="add" startTime="3460">
    <iact:property name="dataType"/>
    <iact:actionData xml:id="d0">
      <inkml:trace xmlns:inkml="http://www.w3.org/2003/InkML" xml:id="stk0" contextRef="#ctx0" brushRef="#br0">18734 10193 1098 0,'0'0'600'3,"0"0"-364"16,0 0-123-18,0 0-113-1,0 0 0 16,229-24 0-15,-116 16 0 16,28-6 0-16,24-4 0 14,18 1 0-14,-1 4 0 2,-9 6 0 12,-25 1 0-15,-15 0 0 16,-16 6 0-16,-27 0 0 18,-16 0 0-18,-33 0 0 3,-14 0 0 26,-27 2 0-29,0 8-1243 2</inkml:trace>
    </iact:actionData>
  </iact:action>
  <iact:action type="add" startTime="4150">
    <iact:property name="dataType"/>
    <iact:actionData xml:id="d1">
      <inkml:trace xmlns:inkml="http://www.w3.org/2003/InkML" xml:id="stk1" contextRef="#ctx0" brushRef="#br0">18804 14805 942 0,'0'0'522'2,"0"0"-192"30,0 0-122-32,0 0-163 1,0 0-45-1,0 0 0 17,216 22 0-16,-76-26 0 0,53-23 0 16,20-7 0-17,23-7 0 16,-14-3 0-16,-41 9 0 19,-44 5 0-19,-40 14 0 0,-31 8 0 18,-28-1 0-18,-38 9 0 4,-4 0-75 13</inkml:trace>
    </iact:actionData>
  </iact:action>
  <iact:action type="add" startTime="5317">
    <iact:property name="dataType"/>
    <iact:actionData xml:id="d2">
      <inkml:trace xmlns:inkml="http://www.w3.org/2003/InkML" xml:id="stk2" contextRef="#ctx0" brushRef="#br0">25098 10001 1150 0,'0'0'690'2,"0"0"-483"15,0 0-207-17,208 40 0 17,-96-23 0-17,30-7 0 4,41 2 0 22,31-10 0-26,24-2 0 3,-3 0 0 13,-18 0 0-15,-20 0 0-1,-159-7 0 5,-12-3-243 12</inkml:trace>
    </iact:actionData>
  </iact:action>
  <iact:action type="add" startTime="5875">
    <iact:property name="dataType"/>
    <iact:actionData xml:id="d3">
      <inkml:trace xmlns:inkml="http://www.w3.org/2003/InkML" xml:id="stk3" contextRef="#ctx0" brushRef="#br0">30741 9971 1494 0,'0'0'296'1,"0"0"-42"1,0 0-251 13,217-22-3-13,-124 18 0 12,18 1 0-14,23 3 0 18,6 0 0-18,1 0 0 16,-5 0 0-16,-20 0 0 4,-23 0 0 10,-29 17 0-14,-64-9-107 16,0 9-1631-15</inkml:trace>
    </iact:actionData>
  </iact:action>
  <iact:action type="add" startTime="6586">
    <iact:property name="dataType"/>
    <iact:actionData xml:id="d4">
      <inkml:trace xmlns:inkml="http://www.w3.org/2003/InkML" xml:id="stk4" contextRef="#ctx0" brushRef="#br0">25125 14827 1884 0,'0'0'163'17,"0"0"-163"-17,0 0 0 33,220-9 0-33,-105-16 0 2,42-6 0-2,24 3 0 3,19 8 0 16,4 12 0-19,-30 8 0 2,-20 0 0 11,-124 0 0-13,-7 0-477 18</inkml:trace>
    </iact:actionData>
  </iact:action>
  <iact:action type="add" startTime="7160">
    <iact:property name="dataType"/>
    <iact:actionData xml:id="d5">
      <inkml:trace xmlns:inkml="http://www.w3.org/2003/InkML" xml:id="stk5" contextRef="#ctx0" brushRef="#br0">30745 15009 1228 0,'0'0'402'1,"0"0"-140"3,0 0-107 11,0 0-155-14,0 0 0 15,180 21 0-16,-83-21 0 18,20 0 0-18,19 0 0 1,5 2 0 17,10-2 0-18,0 0 0 3,-8-6 0 14,-5-25 0-16,-19-5 0 14,-95 22 0-15,-8 2-1081 21</inkml:trace>
    </iact:actionData>
  </iact:action>
</iact:actions>
</file>

<file path=ppt/ink/inkAction1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03T07:34:00.798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act:action type="add" startTime="6046">
    <iact:property name="dataType"/>
    <iact:actionData xml:id="d0">
      <inkml:trace xmlns:inkml="http://www.w3.org/2003/InkML" xml:id="stk0" contextRef="#ctx0" brushRef="#br0">28102 4331 438 0,'0'0'550'24,"0"0"-380"-24,0 0-16 0,0 0-24 23,0 0-64-21,0 0-30-2,0 0 36 17,12-82 22-14,-12 38 22-3,-9 4-16 21,-14-6-22-21,-16-4-35 0,-15-7-43 26,-9-7 0-26,-14-4 0 0,-7-4 0 20,-9-7 0-20,-7-3 0 0,-2 1 0 23,0-1 0-23,7 9 0 0,4 3 0 22,11 9 0-22,-1 4 0 0,-2 5 0 6,-11 3 0 19,2-5 0-23,-13-6 0-2,-2-4 0 25,-13-5 0-25,2-5 0 1,11 7 0-1,10 8 0 15,20 8 0-13,-3 12 0 17,19 8 0-19,2 0 0 1,2 6 0 15,7 0 0-14,-7-3 0 16,-1-1 0-18,-9-3 0 1,-9-5 0 17,-17-7 0-16,4 0 0 16,-11 1 0-18,-17-1 0 0,-6 2 0 18,-15 5 0-16,-14 3 0-1,7 9 0 16,0 5 0-15,4 7 0 14,-2-1 0-16,2 3 0 3,1 7 0 16,3 2 0-19,13 2 0 3,2 0 0 28,9 0 0-30,13 0 0-1,13 0 0 0,14 2 0 17,17 7 0-14,18-1 0 15,12-5 0-18,25-3 0 0,1 0 0 17,0 0 0-14,0 0 0-3,0 0 0 17,0 0 0-16,0 0 0 15,0 0 0-16,0-3 0 18,16 1 0-18,11 2 0 28,-12 0 0-26</inkml:trace>
    </iact:actionData>
  </iact:action>
  <iact:action type="add" startTime="7421">
    <iact:property name="dataType"/>
    <iact:actionData xml:id="d1">
      <inkml:trace xmlns:inkml="http://www.w3.org/2003/InkML" xml:id="stk1" contextRef="#ctx0" brushRef="#br0">13739 2956 738 0,'0'0'362'3,"0"0"-240"-2,0 0 122 20,-174 60-40-17,90-11-94-4,-16 8 36 20,-20 11-32-20,2 1-107 1,-5 10-7 18,-10 5 0-19,1 3 0 21,-22 6 0-20,-23-5 0-1,-11-5 0 20,-9-7 0-18,-3-2 0 1,19-4 0-1,4 4 0 21,13-1 0-23,22 0 0 1,6-4 0 19,24-1 0-16,11-6 0-4,9 3 0 2,8-4 0 18,7 3 0-15,14 0 0-5,2 1 0 18,4 3 0-18,14-3 0 3,6-1 0 16,-3 0 0-17,2-12 0-1,8-7 0 17,-9 1 0-17,8-7 0 13,1-4 0-13,-4 3 0 16,1-2 0-16,3 6 0-1,-7 3 0 15,1-3 0-12,-2 3 0 14,5-1 0-17,-5 5 0 3,-1 0 0 16,6 0 0-17,10-6 0-1,2-7 0 17,5-8 0-18,8-8 0 15,-5-6 0-13,13-5 0 15,0-5 0-16,0 3 0 0,-3-7 0 15,3 0 0-15,0 0 0 30,0 0 0-31,0 0 0 0,0-11 0 0,0-23 0 18,0-20 0-18,0-10 0 1,0-5 0 15,0-3 0-16,3-1 0 15,11-4 0-13,2 5 0 20,-6 1 0-22,3 18 0 0,-5 14 0 5,-8 20 0 14,0 11 0-18,0 8 0 16,0 0 0-17,0 0 0 0,0 0 0 18,0 27 0-17,-8 8 0 15,-8 5 0-16,0 6 0 18,9 7 0-15,6 7 0-3,1 5 0 30,0 1 0-30,0-1 0 0,0-1 0 0,0-4 0 17,1-7 0-15,9-8 0-1,8-11 0 13,1-7 0-13,4-6 0 15,4-4 0-14,-4-4 0 12,-2-4 0-12,5-4 0 1,-6-5 0 15,16 0 0-18,2 0 0 18,8 0 0-18,12-8 0 3,19-19 0 2,3-8 0 13,7-4 0-18,10-1 0 17,7 6 0-13,-6 10 0-4,-19 9 0 18,-2 7 0-18,-70 8 0 3,5 0-41 15</inkml:trace>
    </iact:actionData>
  </iact:action>
  <iact:action type="add" startTime="10716">
    <iact:property name="dataType"/>
    <iact:actionData xml:id="d2">
      <inkml:trace xmlns:inkml="http://www.w3.org/2003/InkML" xml:id="stk2" contextRef="#ctx0" brushRef="#br1">21872 9611 972 0,'0'0'204'3,"0"0"-18"18,0 0-58-21,-68 162-40 1,19-124-24 19,1-1-4-20,-13 1 4 1,2-1 8 19,-1-3 0-20,-3 0-16 19,-8-4-4-19,4-3-23 0,-1 2-29 20,-5-7 0-20,5-1 0 0,-7 1 0 19,-2-8 0-19,-1-3 0 6,-9-11 0 15,-9 0 0-21,2 0 0 3,-6 0 0 1,0 0 0 3,8 0 0 13,-2 0 0-20,7 0 0 21,-5 0 0-18,7 2 0-3,-2 10 0 26,1 0 0-25,1-1 0-1,1 3 0 0,2-1 0 18,5 5 0-16,0-7 0-2,16 4 0 17,2-5 0-17,2-3 0 15,12-6 0-13,18-1 0 13,-5 0 0-14,14 0 0 16,8-1 0-15,-6-19 0-1,12 3 0 31,-9 2 0-32,10 10 0 0,-14 1 0 0,17 4 0 3,0 0-495 16</inkml:trace>
    </iact:actionData>
  </iact:action>
  <iact:action type="add" startTime="12052">
    <iact:property name="dataType"/>
    <iact:actionData xml:id="d3">
      <inkml:trace xmlns:inkml="http://www.w3.org/2003/InkML" xml:id="stk3" contextRef="#ctx0" brushRef="#br1">11513 10198 148 0,'0'0'352'2,"0"0"-148"17,0 0-60-14,0 0 2-4,0 0-22 19,0 0 34-20,4-11 14 0,-4 11-54 21,-20 0 14-21,-17 6-18 0,6 7-22 19,-17 2-22-19,-2-8-6 22,-12 3-55-22,-12-1-9 0,7-5 0 25,-14 2 0-25,0-1 0 1,-7 1 0-1,7-2 0 23,-4-4 0-20,1 0 0-3,-7 0 0 20,3 0 0-17,-9 0 0-3,1 0 0 21,-9 0 0-21,4 0 0 0,-12 0 0 21,-10 0 0-19,5 0 0-2,4 0 0 16,1 0 0-16,5 0 0 15,-2 0 0-13,-7 13 0 15,5 7 0-17,-8 5 0 0,4 1 0 15,-1-1 0-13,5-3 0 15,-4-7 0-16,-1-2 0 1,1-2 0 15,7 2 0-17,0 0 0 30,8 1 0-28,9 0 0-1,0-1 0-1,5-3 0 32,-6 3 0-32,-4-2 0 1,-3 2 0-1,7-5 0 0,-4-3 0 18,1 0 0-16,17-1 0 16,0 1 0-18,-3-2 0 0,5 5 0 23,-7 3 0-23,-13 2 0 0,-8-3 0 19,-11 1 0-17,12-5 0-2,-14-1 0 20,8-5 0-20,0 0 0 19,10 0 0-18,16 0 0 0,7 0 0 16,27 0 0-17,0 0 0 3,10 0 0 14,12-2 0-15,-5-1 0 15,-6-3 0-17,-5 4 0 1,-4-10 0 14,-8 7 0-14,-5-1 0 16,1-3 0-17,2 7 0 17,2 2 0-15,-1 0 0-1,14 0 0 29,-5 0 0-30,9 0 0 1,6 0 0-1,2 0 0 18,2 0 0-16,2-3 0-1,-7 3 0 16,4 0 0-17,-5 0 0 16,3 0 0-14,8 0 0-1,-3-6 0 15,4 0 0-15,-7-4 0 17,11-2 0-15,-1 3 0-3,-2 1 0 31,-7 0 0-31,1 3 0 0,1-1 0 0,-8 2 0 16,3-1 0-12,3 1 0-3,-1-6 0 20,9-1 0-21,-5-3 0 15,12 2 0-12,1 7 0-3,0 0 0 16,3 0 0-16,-3 5 0 18,8-10 0-17,-8 5 0 14,10-4 0-13,-4 1 0-2,-2 5 0 17,9 1 0-16,-7 2 0 16,4 0 0-17,2 0 0 15,-2-7 0-13,-6 6 0 14,2-11 0-15,-3-5 0 0,0-1 0 16,-3-4 0-17,1 3 0 3,0 4 0 30,4 5 0-33,-1 1 0 1,6 6 0-1,2 1 0 14,1 2 0-12,-3-4 0 16,-7 4 0-18,4 0 0 0,-7 0 0 19,6 0 0-19,4 0 0 3,1-4 0 15,2 4 0-18,0-3 0 17,-3-7 0-17,-5 3 0 2,3-5 0 17,-8-3 0-17,2 2 0-1,-5-1 0 15,8 4 0-16,3 0 0 15,5 7 0-13,0 3 0 13,0 0 0-15,0 0 0 17,0 0 0-17,5 0 0 17,7 0 0-17,1 0 0 16,3 0 0-14,7 0 0-2,2 0 0 15,7 0 0-15,0 0 0 20,4 0 0-19,0-4 0 0,0 4 0 15,-5-5 0-16,-7 5 0 17,5 0 0-15,-4 0 0 13,-6 0 0-13,-5 0 0-2,-1 5 0 17,-2-3 0-15,-4-2 0 12,-7 0 0-13,11 0 0 17,-9 0 0-18,-2 0 0 0,3 0 0 20,1 0 0-14,-4 0 0-6,0 2 0 20,0 1 0-20,0-3 0 0,0 3 0 18,0-3 0-18,0 0 0 30,0 0 0-30,0 0 0 0,0 0 0 0,0 0 0 15,0 0 0-15,-9 0 0 19,-7 0 0-19,-7 0 0 0,0 0 0 15,-10 0 0-12,-1 0 0 16,-6 3 0-19,-1 14 0 0,-2 2 0 17,2 5 0-14,-2-5 0 13,4-10 0-14,5 1 0-1,11-7 0 16,6-3 0-15,4 0 0 12,-2 0 0-12,-1 0 0-1,0 0 0 14,9 0 0-13,3 0 0 14,-8 0 0-16,8 0 0 16,-9 5 0-16,10 9 0 16,-2 7 0-14,2 5 0-2,3 1 0 16,0 10 0-15,0 7 0 14,0 11 0-13,11 6 0 14,6 11 0-15,12-3 0-1,-6 0 0 35,-3-10 0-34,-9-7 0 1,-1-16 0-2,-7-5 0 1,-2-16 0 13,-1-8 0-12,0-2 0 16,0-5 0-18,3 0 0 18,6 0 0-17,-6 0 0-1,-3-12 0 15,0 1-539-15</inkml:trace>
    </iact:actionData>
  </iact:action>
  <iact:action type="add" startTime="16046">
    <iact:property name="dataType"/>
    <iact:actionData xml:id="d4">
      <inkml:trace xmlns:inkml="http://www.w3.org/2003/InkML" xml:id="stk4" contextRef="#ctx0" brushRef="#br2">27327 13670 1004 0,'0'0'338'3,"0"0"-126"-2,0 0-102 21,20 156-28-19,-63-85-12-3,-2 7-8 18,-15 4-22-18,-6 3 6 1,6 3 8 19,-3 6-25-20,2 5-29 21,-6 4 0-21,-4 6 0 0,-12 5 0 23,-2-6 0-23,-15-10 0 0,-23-4 0 21,2-12 0-21,-12-10 0 0,13-4 0 22,2-6 0-22,14-3 0 1,4-4 0 18,8-1 0-16,0-3 0-2,8-6 0 5,2-3 0 15,3-7 0-21,5 1 0 1,11-6 0 27,3-8 0-28,-1 1 0 0,1-4 0 1,4-1 0 17,-1 1 0-18,-4 1 0 15,-2-3 0-13,-4 3 0 13,-7 0 0-13,7-3 0-1,6 2 0 15,1-3 0-14,0 3 0 14,4 2 0-16,-5-2 0 3,4 1 0 13,-2-1 0-14,-7 1 0 15,-9 5 0-17,-2-3 0 3,9-1 0 14,7-4 0-17,9-6 0 19,22-8 0-17,12 2 0-2,7-5 0 32,11 0 0-32,0 0 0 0,16-5 0 0,23-17 0 17,-15-8 0-15,-11 17 0-2,-13 8-213 17</inkml:trace>
    </iact:actionData>
  </iact:action>
  <iact:action type="add" startTime="17331">
    <iact:property name="dataType"/>
    <iact:actionData xml:id="d5">
      <inkml:trace xmlns:inkml="http://www.w3.org/2003/InkML" xml:id="stk5" contextRef="#ctx0" brushRef="#br2">14667 16074 268 0,'0'0'274'22,"0"0"-116"-20,0 0-26-2,0 0 4 24,0 0 10-24,0 0 70 0,0 0-14 20,52 24-48-20,-52-24-18 0,0 5-30 18,0-3-20-17,-20 10-53 19,-27-3-33-20,-9-5 0 1,-21-4 0 19,-17 0 0-20,-11 0 0 4,-12 0 0 0,-19-8 0 21,-5-11 0-25,-5-1 0 0,-9-2 0 5,11 2 0 0,6-2 0 21,11 5 0-26,11 0 0 0,-2-3 0 24,15 0 0-22,6 0 0-2,6 1 0 16,-6-3 0-15,-13-1 0-1,7-2 0 15,-19-1 0-13,6 3 0 30,7-4 0-31,-4 2 0-1,13-4 0 0,6 1 0 15,-6-3 0-13,3 0 0-1,0 0 0 16,0 1 0-16,10-2 0 14,10 7 0-12,12 3 0 14,5 0 0-15,7-2 0-2,-4 6 0 17,14-2 0-15,-1 1 0 15,-8-6 0-14,11 10 0-3,1-2 0 16,8 8 0-14,-7 1 0-2,0 0 0 18,-11-4 0-18,10-1 0 17,-1-3 0-14,1 0 0-3,6-1 0 16,-6 0 0-16,-4-5 0 32,1 5 0-32,2-6 0 3,-2 3 0-2,2 5 0 0,-1-4 0 15,4 1 0-14,2 1 0 15,6 0 0-16,-7 0 0 1,4 4 0 18,-5 1 0-20,5-2 0 1,-5 3 0 15,-4-3 0-15,5-1 0 21,-3 0 0-22,6-2 0 1,8-3 0 16,2-7 0-17,4 0 0 3,3-5 0 17,1 9 0-20,-5 1 0 3,3 5 0 15,3 4 0-16,5-1 0 15,-3 5 0-17,13 3 0 1,-3 3 0 16,3 1 0-15,0-7 0 12,0 9 0-12,0-3 0 2,0-2 0 13,0 2 0-14,0-5 0-3,0 2 0 16,0-2 0-16,0 0 0 17,0-1 0-17,20 2 0 17,17 2 0-15,10 3 0-2,16-4 0 16,11 6 0-16,-2 0 0 19,-4 0 0-19,-4 0 0 17,-3 0 0-17,-2 6 0 2,2 5 0 16,-11 4 0-18,-10-7 0 17,-1 3 0-17,-14-3 0 4,-6-3 0 15,-15 5 0-19,8-7 0 29,-12-1 0-26,0-2 0-3,0 2 0 1,0-2 0-1,0 0 0 15,0 3 0-14,0-3 0 16,-28 6 0-17,-4-2 0 17,-21-2 0-17,-7 1 0 1,-17-3 0 15,-2 0 0-16,-3 0 0 16,-5 0 0-14,3 0 0 17,8 2 0-19,2 8 0 0,14-6 0 15,8-1 0-13,-4 0 0 15,12-3 0-16,5 0 0 1,10 0 0 15,17 0 0-15,4 0 0 14,3 0 0-16,1 0 0 3,1 0 0 15,-6 0 0-18,9 0 0 17,0 0 0-14,0 0 0-3,0 0 0 31,0 0 0-31,0 0 0 0,0 0 0 0,0 0 0 19,0 5 0-19,0 17 0 17,24 22 0-17,13 8 0 1,-1 2 0 17,5 6 0-17,1-2 0 2,2-7 0 16,-7-4 0-19,-3-10 0 7,-8-14 0-5,-9-7 0 19,-5-6 0-21,-4-5 0 17,-8-3 0-17,0 0 0 0,0-2 0 18,3 4 0-16,-3 3 0 12,3 3 0-12,10 4 0 13,0 3 0-13,8 3 0-2,-11-15 0 16,3 0-1837-14</inkml:trace>
    </iact:actionData>
  </iact:action>
</iact:actions>
</file>

<file path=ppt/ink/inkAction1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03T07:52:14.51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5" units="cm"/>
      <inkml:brushProperty name="height" value="0.055" units="cm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  <inkml:brushProperty name="color" value="#FFFFFF"/>
    </inkml:brush>
  </inkml:definitions>
  <iact:action type="add" startTime="5246">
    <iact:property name="dataType"/>
    <iact:actionData xml:id="d0">
      <inkml:trace xmlns:inkml="http://www.w3.org/2003/InkML" xml:id="stk0" contextRef="#ctx0" brushRef="#br0">3726 8051 496 0,'6'-3'344'3,"-6"1"-120"-3,0-2 24 0,0 4-20 0,0-2-70 5,0 2 6 28,0-3-16-33,0 3-111 0,0 0-37 0,0 0 0 30,0 0 0-30,0 0 0 0,0 0 0 1,0 0 0 30,-3 5 0-31,-31 12 0 0,-5-2 0 0,-9-8 0 34,-11-4 0-34,-6-3 0 0,-3 0 0 0,4 0 0 0,6 0 0 33,4 0 0-32,5 0 0-1,1 0 0 0,-1 0 0 29,8 0 0-28,6 0 0-1,3 0 0 0,5 8 0 27,7-2 0-27,7-2 0 0,0-4 0 0,10 0 0 29,3 0 0-29,0 0 0 0,0 0 0 0,0 0 0 26,-5 0 0-26,5 0 0 0,0 2 0 28,0 5-137-28,0-5-347 0,0-2-238 0</inkml:trace>
    </iact:actionData>
  </iact:action>
  <iact:action type="add" startTime="5826">
    <iact:property name="dataType"/>
    <iact:actionData xml:id="d1">
      <inkml:trace xmlns:inkml="http://www.w3.org/2003/InkML" xml:id="stk1" contextRef="#ctx0" brushRef="#br0">3268 8104 472 0,'0'0'374'33,"0"0"-90"-33,0 0 38 0,0 0-66 0,0 0-88 29,0 0-46-29,55 68-73 0,-47-40-49 0,1 11 0 31,1 4 0-31,-8 4 0 0,9 4 0 0,-6 3 0 29,-2 4 0-28,1 2 0-1,-4-2 0 1,0-4 0 28,0-9 0-28,0-14 0-1,0-9 0 0,-15-7 0 4,-5-13 0 29,-6-2 0-33,-6 0 0 0,-3-12 0 0,-1-20 0 4,7-4 0 28,0 3 0-32,10 1 0 1,3 0 0-1,5 3 0 26,4 8 0-26,1 2 0 1,6 6 0-1,0 13-259 26,0 0-369-25</inkml:trace>
    </iact:actionData>
  </iact:action>
  <iact:action type="add" startTime="6869">
    <iact:property name="dataType"/>
    <iact:actionData xml:id="d2">
      <inkml:trace xmlns:inkml="http://www.w3.org/2003/InkML" xml:id="stk2" contextRef="#ctx0" brushRef="#br0">9003 8211 1352 0,'0'0'410'3,"0"0"-152"28,0 0-231-31,0 0-27 0,0 0 0 0,0 0 0 30,37-6 0-29,-37 6 0-1,-34 0 0 1,-19 0 0 30,-10 0 0-31,-2 0 0 0,-15 0 0 1,1 0 0 27,-2 0 0-27,1 0 0-1,12 0 0 0,2 0 0 30,16 0 0-30,6-2 0 0,11-4 0 0,5 1 0 31,8-4 0-30,7 6 0-1,9-4 0 0,1 6 0 1,3 1 0 28,0 0 0-28,0 0 0-1,0 0 0 0,11 0-499 32,2 5-191-32</inkml:trace>
    </iact:actionData>
  </iact:action>
  <iact:action type="add" startTime="7355">
    <iact:property name="dataType"/>
    <iact:actionData xml:id="d3">
      <inkml:trace xmlns:inkml="http://www.w3.org/2003/InkML" xml:id="stk3" contextRef="#ctx0" brushRef="#br0">8577 8254 184 0,'0'0'358'1,"0"0"-186"-1,0 0-2 32,0 0-10-32,0 0-18 0,0 0 32 0,10-37 60 1,-10 37-54 29,2 0-4-30,7 0-79 0,-7 20-97 0,0 2 0 33,5 10 0-33,-7 9 0 0,3 7 0 0,6 8 0 29,-5 9 0-27,0 6 0-2,11-2 0 0,-11-1 0 32,-4 0 0-31,0-8 0-1,0-6 0 0,0-12 0 0,-10-11 0 30,-19-11 0-30,-3-12 0 0,-1-8 0 0,-3 0 0 29,-3 0 0-28,7-19 0-1,-2-15 0 1,2-2 0 27,9-4 0-28,6 4 0 0,7 6 0 28,-3 3 0-27,11 10 0-1,2 9 0 0,0 3 0 2,0 5-257 28,0 0-719-30</inkml:trace>
    </iact:actionData>
  </iact:action>
  <iact:action type="add" startTime="8050">
    <iact:property name="dataType"/>
    <iact:actionData xml:id="d4">
      <inkml:trace xmlns:inkml="http://www.w3.org/2003/InkML" xml:id="stk4" contextRef="#ctx0" brushRef="#br0">9221 8291 670 0,'0'0'474'1,"0"0"-160"-1,0 0-74 0,0 0-50 30,0 0-54-30,0 0-113 0,13 0-23 0,-3 0 0 30,-3 0 0-30,14 0 0 0,-1 0 0 0,12-4 0 30,-5 4 0-30,11-3 0 0,4 1 0 0,-4 2 0 33,-2-4 0-33,-11 4 0 0,-2 0 0 1,-4-2 0 27,-6 2 0-27,-9 0 0-1,-4 0 0 0,0 0 0 31,0 0 0-30,0 0 0-1,0 0 0 0,-7-3 0 0,-3 1-483 28,4-2-909-28</inkml:trace>
    </iact:actionData>
  </iact:action>
  <iact:action type="add" startTime="8534">
    <iact:property name="dataType"/>
    <iact:actionData xml:id="d5">
      <inkml:trace xmlns:inkml="http://www.w3.org/2003/InkML" xml:id="stk5" contextRef="#ctx0" brushRef="#br0">9840 8054 542 0,'0'0'390'2,"0"0"-124"-2,0 0-6 0,0 0-112 0,0 0-82 34,0 0-6-33,7-6 40-1,-7 25 0 0,0 22 8 4,0 6-101 28,0 7-7-32,0-7 0 0,0 1 0 0,0-6 0 30,0-8 0-30,0-4 0 0,0-10 0 2,6-3 0 1,4-6 0 27,-6-2 0-30,2-5 0 0,12-4-15 0,-16 0-275 35,-2 0-306-34</inkml:trace>
    </iact:actionData>
  </iact:action>
  <iact:action type="add" startTime="40835">
    <iact:property name="dataType"/>
    <iact:actionData xml:id="d6">
      <inkml:trace xmlns:inkml="http://www.w3.org/2003/InkML" xml:id="stk6" contextRef="#ctx0" brushRef="#br1">4137 10549 632 0,'0'0'610'1,"0"0"-272"-1,0 0-86 6,0 0-94 25,0 0-101-31,0 0-57 1,0 37 0-1,-27 8 0 29,-9 13 0-29,-5 10 0 0,-2 5 0 0,6 6 0 35,-6 5 0-35,-1 4 0 0,4-1 0 0,-4-3 0 0,8-13 0 31,6-16 0-31,3-13 0 0,13-20 0 0,4-10 0 32,7-9 0-32,3-3 0 0,0 0 0 0,0 0 0 6,0 0 0 24,0-3 0-30,0-26 0 0,10-8 0 1,6-8 0 29,1-7 0-30,7-7 0 0,3-10 0 0,5-13 0 27,-4-8 0-26,9-2 0-1,-5 1 0 1,-1 2 0 25,-1 7 0-26,-2 6 0 0,5 11 0 30,-13 20 0-29,-1 17 0-1,-12 15 0 0,-4 9 0 28,-3 4 0-28,0 0 0 0,0 32 0 0,-10 26 0 34,-23 27 0-33,-14 4 0-1,-6 9 0 0,2 1 0 0,2 0 0 27,1-10 0-27,9-11 0 0,1-10 0 2,6-17 0 28,10-17 0-30,9-11 0 0,8-19 0 0,5-4 0 30,0 0 0-29,0 0 0-1,0 0 0 0,0 0 0 25,0 0 0-25,0 0 0 0,0 0 0 29,0 0 0-29,0 0 0 0,0 0 0 0,0 0 0 28,0 0 0-28,0-17 0 0,0-13 0 0,0 16 0 29,0 0-715-29</inkml:trace>
    </iact:actionData>
  </iact:action>
  <iact:action type="add" startTime="41682">
    <iact:property name="dataType"/>
    <iact:actionData xml:id="d7">
      <inkml:trace xmlns:inkml="http://www.w3.org/2003/InkML" xml:id="stk7" contextRef="#ctx0" brushRef="#br1">3656 10670 796 0,'0'0'286'30,"0"0"-162"-29,0 0-30-1,0 0-80 0,0 0-2 29,0 0 44-29,0 0 116 1,-4-48 34-1,4 44-2 29,0-3-121-29,0-1-83 0,0-9 0 1,0-3 0 27,0-3 0-28,0 1 0 1,10 0 0-1,0-1 0 32,3 2 0-32,-6 8 0 0,6 2 0 0,-5 0 0 32,0 9 0-32,3-2 0 0,-1 4 0 0,-3 0 0 26,6 0 0-25,0 9 0-1,9 23 0 0,-3 6 0 26,-5 10 0-26,2 9 0 0,4 0 0 1,1 15 0 26,5-1 0-27,-2 0 0 1,5-5 0 27,-5-8 0-27,0-6 0-1,-1-8 0 0,6-7 0 3,-4 0 0 25,-2-2 0-28,6-6 0 0,-6-1 0 3,-5-11 0 23,-5-10 0-26,-3 3 0 0,-3-5 0 3,6 1 0 28,-10 0 0-31,4-6 0 0,-7 0 0 0,0 0 0 28,0 0 0-28,6 0 0 0,-6 0 0 2,5 0 0 27,-5 0 0-29,0 0 0 0,0 0 0 0,0 0 0 27,0 0 0-27,0 0 0 1,0 0 0 26,0 0 0-26,0 0 0-1,0 0 0 0,0 0 0 27,0 0 0-27,0 0 0 0,0 0 0 0,0 0 0 27,0 0 0-27,0 0 0 0,0 0 0 26,0 0 0-26,0 0 0 1,0 0 0-1,0 0 0 27,0 0 0-27,0 0 0 0,0 0 0 29,0 0 0-29,0 0 0 1,0 0 0-1,0 0 0 28,-5 0 0-28,-31 0 0 0,-16-10 0 0,0-7 0 28,-5-7 0-28,-2-6 0 1,2-14 0-1,9-6 0 27,8-9 0-26,8 0 0-1,7 0 0 0,9 4 0 27,3 6 0-27,10 4 0 0,-4 3 0 3,6-5 0 26,-2-2 0-29,-6-4 0 0,-3-4 0 0,-1-1 0 28,-6-6 0-28,-1-2 0 0,-2 10 0 27,-4 15 0-26,6 12 0-1,4 17 0 0,3 7 0 29,1 5 0-28,-1 0 0-1,-3 0 0 0,-4 0 0 26,1 0 0-26,2 0 0 0,5 12 0 1,-1-7 0 26,3 1 0-26,1-4 0-1,5 2 0 27,1-4 0-27,3 0 0 0,0 0 0 1,0 0 0 26,0 0 0-26,0 0 0-1,0 0 0 0,0 0 0 27,0 0 0-27,0 0 0 1,0 0 0-1,0 0 0 27,0 0 0-27,21 0 0 0,-1 0 0 29,7 0 0-28,5 0 0-1,7 7 0 0,-10 6 0 2,10 9 0 24,-1 3 0-25,-6 7 0-1,-4 3 0 28,-1 7 0-27,-1 6 0-1,-5 3 0 0,2 2 0 28,-4 3 0-28,-2 0 0 0,-5-2 0 1,6-5 0 29,-7-5 0-29,2-4 0-1,1-2 0 0,2-1 0 28,7-1 0-28,5 3 0 0,2 1 0 1,9-3 0 26,-2-3 0-25,-3-9 0-2,3-8 0 0,-1-4 0 27,-3-1 0-27,2-4 0 0,-9 1 0 3,-11-6 0 23,1-1 0-26,-14-2 0 0,-2 0 0 27,0 0 0-26,0 0 0-1,0 0 0 0,0 0 0 26,0-24 0-26,-2-30 0 0,-29-11 0 29,11 34 0-29,4 11-511 0</inkml:trace>
    </iact:actionData>
  </iact:action>
  <iact:action type="add" startTime="43255">
    <iact:property name="dataType"/>
    <iact:actionData xml:id="d8">
      <inkml:trace xmlns:inkml="http://www.w3.org/2003/InkML" xml:id="stk8" contextRef="#ctx0" brushRef="#br1">4166 10307 1294 0,'0'0'344'1,"0"0"-46"1,0 0-187-2,0 0-111 0,0 0 0 30,0 0 0-29,21-22 0-1,-21 22 0 0,0 17 0 29,0 28 0-28,-13 18 0 1,-18 12 0-1,-2 6 0 1,-8 8 0 29,-5 7 0-31,-8 9 0 0,1 2 0 1,3-3 0 30,0-7 0-31,9-9 0 0,8-17 0 0,-4-6 0 5,13-16 0 26,5-12 0-31,6-14 0 0,9-13 0 0,4-6 0 30,0-4 0-30,0 0 0 1,0 0 0-1,0 0 0 28,0 0 0-28,0-9 0 0,11-22 0 0,14-16 0 28,-1-16 0-28,13-26 0 0,-4-23 0 1,18-21 0 25,-3-8 0-25,4 1 0-1,-4 12 0 28,-8 17 0-27,-1 24 0-1,-10 24 0 1,-14 25 0 1,-2 18 0 28,-9 9 0-29,-4 8 0-1,0 3 0 0,0 0 0 28,0 0 0-28,0 0 0 0,0 0 0 1,0 0 0 25,0 20 0-25,-1 29 0-1,-28 17 0 28,-9 21 0-28,-11 6 0 0,2 6 0 0,-6 2 0 27,9 3 0-26,1 0 0-1,-2-3 0 0,6-9 0 27,2-11 0-27,4-12 0 0,19-19 0 3,-4-19 0 26,10-18 0-28,8-9 0-1,0-4 0 0,0 0 0 25,13-25 0-25,14-9 0 0,5-3 0 28,-4 10 0-27,-11 3 0-1,-1 11 0 0,-3-4 0 28,-10 11 0-28,-3 1-729 0</inkml:trace>
    </iact:actionData>
  </iact:action>
  <iact:action type="remove" startTime="47898">
    <iact:property name="style" value="instant"/>
    <iact:actionData xml:id="d9" ref="#d6"/>
    <iact:actionData xml:id="d10" ref="#d7"/>
    <iact:actionData xml:id="d11" ref="#d8"/>
  </iact:action>
  <iact:action type="add" startTime="47919">
    <iact:property name="dataType" value="strokeEraser"/>
    <iact:actionData xml:id="d12">
      <inkml:trace xmlns:inkml="http://www.w3.org/2003/InkML" xml:id="stk9" contextRef="#ctx0" brushRef="#br2">10798 15394 196 0,'0'0'1658'25,"0"0"-1476"-25,0 0-171 1,0 0-11 0,0 0 0 31,0 0 0-32,-13 32 0 1,-1-21 0-1,12 11 0 33,-9 14 0-32,11 12 0-1,0-25-337 0</inkml:trace>
    </iact:actionData>
  </iact:action>
  <iact:action type="add" startTime="51069">
    <iact:property name="dataType"/>
    <iact:actionData xml:id="d13">
      <inkml:trace xmlns:inkml="http://www.w3.org/2003/InkML" xml:id="stk10" contextRef="#ctx0" brushRef="#br1">3375 10547 1074 0,'0'0'320'1,"0"0"-156"-1,0 0-8 2,0 0-60 27,0 0-38-28,0 0 24-1,0 0 0 0,75-118-67 35,-60 109-15-35,1 3 0 0,4 3 0 0,-5 2 0 31,0 1 0-31,-1 0 0 0,1 0 0 3,-3 0 0-2,4 1 0 28,0 26 0-29,-4 5 0 0,6 7 0 0,4 4 0 33,-3 3 0-33,-2-2 0 0,4 1 0 0,-1 0 0 27,3 6 0-27,9 1 0 0,-7 8 0 0,-5-1 0 28,13 4 0-28,-2-5 0 0,2-2 0 1,6-6 0 27,-1-1 0-27,-2-5 0-1,3-1 0 2,-7-7 0 26,9-6 0-28,-2-5 0 0,-3-8 0 0,-3-5 0 28,-1-4 0-27,-3-4 0-1,-3-4 0 27,-1 0 0-26,-5 5 0-1,1-2 0 0,-5 3 0 27,-12 0 0-26,8-6 0-1,-10 0 0 0,-2 0 0 28,2 0 0-28,-2 0 0 0,3 0 0 0,-3 0 0 27,9 0 0-26,-9 0 0-1,0 0 0 27,0 0 0-27,0 0 0 0,0 0 0 0,0 0 0 29,0 0 0-29,0 0 0 0,0 0 0 0,0 0 0 29,0 0 0-29,0 0 0 0,0 0 0 26,-12 0 0-25,-4 0 0-1,9 0 0 0,-11 0 0 28,-2 0 0-28,-3 0 0 0,-8 0 0 0,5 0 0 30,-1 0 0-29,-2 0 0-1,8-6 0 0,-2-12 0 29,3-2 0-29,-5 2 0 0,2-6 0 0,7 8 0 28,2-3 0-27,-2 2 0-1,6-1 0 0,-6 5 0 29,-2-1 0-29,-2-3 0 1,0-6 0-1,-3 2 0 27,-1-14 0-26,4 1 0-1,3-6 0 1,-7-4 0 26,4 2 0-27,-3 0 0 0,3 5 0 3,-6 6 0 27,7 1 0-30,-9-2 0 0,1-1 0 0,-7-4 0 31,1-5 0-31,0 0 0 0,-5 5 0 0,-1 7 0 26,8 7 0-25,1 3 0-1,1 7 0 3,6 1 0 25,5 4 0-26,8 4 0-2,2 3 0 0,3 1 0 27,-2 0 0-27,-3-4 0 0,7 4 0 2,-7 0 0 26,4 0 0-28,2 0 0 0,1 0 0 26,1 0 0-25,2 9 0-1,0 4 0 0,0-4 0 30,0-6 0-29,0 2 0-1,0-5 0 0,0 0 0 29,0 0 0-29,0 0 0 0,0-13 0 0,0-4 0 29,9-3 0-28,7 0 0-1,4 3 0 0,3-2 0 28,-5-1 0-28,5 6 0 0,-6 5 0 0,2 7 0 29,1 2 0-28,-4 0 0-1,9 0 0 0,-5 20 0 27,9 7 0-27,-1 5 0 0,-5 1 0 2,0 3 0 25,-2 4 0-27,-4 2 0 0,6 7 0 3,3-5 0 24,-11 6 0-27,4-1 0 0,-2 1 0 3,6 4 0 25,6-2 0-28,-4-3 0 0,2 0 0 2,2-1 0 30,-1-4 0-32,-8-6 0 0,12-7 0 1,-4-2 0 28,5-9 0-28,-3-2 0-1,11-1 0 0,4 3 0 28,-5 0 0-28,-8-1 0 0,-3-2 0 0,-5-9 0 28,-17-1 0-27,3-5 0-1,-7-2 0 0,4 0 0 28,-4 0 0-28,7-29 0 0,-7-6 0 2,-3-4 0 26,0-6 0-28,0-4 0 1,-7 34 0 0,-2-2-825 29</inkml:trace>
    </iact:actionData>
  </iact:action>
  <iact:action type="add" startTime="52734">
    <iact:property name="dataType"/>
    <iact:actionData xml:id="d14">
      <inkml:trace xmlns:inkml="http://www.w3.org/2003/InkML" xml:id="stk11" contextRef="#ctx0" brushRef="#br1">4211 10266 1084 0,'0'0'454'1,"0"0"-216"-1,0 0-16 5,0 0-173 28,0 0-49-32,-155 152 0-1,96-83 0 0,-1 8 0 31,-8 9 0-30,-4 10 0-1,7 5 0 0,-2 3 0 0,7-3 0 30,7-3 0-30,5-6 0 0,7-11 0 35,2-6 0-34,9-10 0-1,4-17 0 0,10-17 0 0,7-15 0 2,9-13 0 30,0-3 0-32,0 0 0 0,0-3 0 0,7-22 0 29,9-1 0-29,-1-1 0 0,4-1 0 0,4-9 0 28,1-3 0-28,4-9 0 0,13 2 0 0,-2-5 0 28,-2-4 0-27,16-6 0-1,-13-5 0 0,7-7 0 28,-7-4 0-28,1-4 0 0,2 1 0 3,-2-1 0 25,4 6 0-27,-5 6 0-1,-8 11 0 0,4 12 0 28,-12 8 0-28,-4 9 0 0,-7 13 0 3,-10 9 0 27,-3 6 0-30,0 2 0 0,0 0 0 0,0 0 0 30,0 31 0-30,-13 15 0 0,-18 11 0 0,-9 14 0 28,-12 10 0-27,1 11 0-1,-10 14 0 1,2-1 0 25,2 2 0-26,3-2 0 0,9-8 0 3,2-13 0 25,7-7 0-27,2-13 0-1,16-15 0 3,6-12 0 23,0-22 0-26,11-9 0 0,1-6 0 27,0 0 0-26,0-20 0-1,0-24 0 0,13-11 0 26,4-2 0-25,9-5 0-1,-1-6 0 1,4-7 0 28,4-9 0-29,18-15 0 0,-3-6 0 0,8-4 0 29,4-3 0-29,-4 11 0 0,-5 3 0 1,-4 16 0 27,-13 18 0-27,-5 15 0-1,-13 27 0 0,-7 11 0 28,-6 7 0-28,-3 4 0 1,0 0 0 26,0 5 0-26,0 35 0-1,-20 25 0 1,-8 13 0 1,-11 10 0 31,-12 11 0-33,5-5 0 0,-8 5 0 0,8-6 0 31,1-12 0-30,12-16 0-1,2-16 0 0,11-22 0 31,11-13 0-31,6-8 0 0,3-6 0 1,0 0 0 3,0 0 0 29,0-9 0-33,19-8 0 0,-12 9-101 0,3 2-885 3</inkml:trace>
    </iact:actionData>
  </iact:action>
  <iact:action type="add" startTime="59597">
    <iact:property name="dataType"/>
    <iact:actionData xml:id="d15">
      <inkml:trace xmlns:inkml="http://www.w3.org/2003/InkML" xml:id="stk12" contextRef="#ctx0" brushRef="#br3">13977 14020 164 0,'0'0'6'3,"0"0"0"30,0 0-12-33,0 0 4 0,0 0-30 0,0 0 20 34,0 0-6-34,3 0 18 0,-3-5 6 1,-3 5 0 1,3 0 0 29,0 0-6-31,0 0-124 0</inkml:trace>
    </iact:actionData>
  </iact:action>
  <iact:action type="add" startTime="59790">
    <iact:property name="dataType"/>
    <iact:actionData xml:id="d16">
      <inkml:trace xmlns:inkml="http://www.w3.org/2003/InkML" xml:id="stk13" contextRef="#ctx0" brushRef="#br3">13977 14020 604 0,'13'-5'400'1,"-13"5"-216"-1,0 0-38 0,0 0-8 3,0 0-34 27,0 0-60-30,0 0 10 0,-41 0 122 0,-12 0-62 33,-7 0-31-33,-9 0-83 0,8 0 0 0,-7-10 0 34,-12 3 0-33,0 1 0-1,-14-3 0 0,-6 5 0 0,0-3 0 32,-9 5 0-32,-4-4 0 0,-7 3 0 0,-8-3 0 35,-5 2 0-34,-8-6 0-1,-7 4 0 0,5 5 0 1,5-3 0 31,8 4 0-32,7 0 0 0,11 0 0 0,-4 0 0 35,3 0 0-34,1 5 0-1,2 4 0 0,7 0 0 0,5-4 0 31,-1 1 0-31,11 0 0 0,-7 3 0 0,8-5 0 29,-5-1 0-28,12-3 0-1,-1 0 0 0,0 0 0 28,5 0 0-28,12 0 0 0,4 0 0 0,3-7 0 28,-10 0 0-27,-4-4 0 0,-11 1 0-1,-2-2 0 28,-3 7 0-28,0 5 0 0,6 0 0 2,7 0 0 25,-6 0 0-26,6 0 0-1,-1 0 0 26,2 0 0-25,1 0 0-1,-5 0 0 0,6 0 0 28,-9 0 0-27,6-10 0-1,-3 5 0 0,16 0 0 26,2-5 0-26,13 6 0 0,5-7 0 2,0 2 0 24,5-1 0-26,-4 0 0 1,-7 3 0 26,-8 2 0-26,-17 0 0-1,1 0 0 0,-12 2 0 28,-4-3 0-28,3 6 0 1,-13-3 0-1,7 3 0 26,-4 0 0-25,-3 0 0-1,2 0 0 25,3 0 0-24,-3 0 0-1,-5 0 0 0,16 12 0 28,5 3 0-27,18 0 0-1,10-1 0 0,15-2 0 27,0-2 0-27,-1 0 0 0,0-5 0 1,-7 3 0 27,1-5 0-28,2 6 0 0,2-4 0 27,6 6 0-26,-2 4 0-1,-1 7 0 0,-15 14 0 29,-9 6 0-28,7 9 0-1,-4 0 0 0,6 2 0 27,4-1 0-27,-8-3 0 0,-3 3 0 0,-9-14 0 28,-6-1 0-27,13-10 0-1,0-6 0 0,12 2 0 28,8-5 0-28,6 5 0 0,11 2 0 3,3 8 0 24,4 8 0-27,-4 1 0 0,12 5 0 28,-8 15 0-27,-1 14 0-1,0 11 0 0,2 6 0 28,-12 1 0-28,6-10 0 0,-3-9 0 0,-2-2 0 29,11-3 0-29,-4-2 0 0,3 10 0 0,8 7 0 27,-5 4 0-27,2 10 0 0,-2 4 0 28,-3-6 0-28,14-8 0 1,-7-1 0-1,9-9 0 27,0-4 0-27,0 1 0 0,0 3 0 0,11-7 0 29,26 2 0-28,-4-3 0-1,6 1 0 0,5 6 0 26,-7-1 0-26,-3 2 0 0,6-5 0 3,-2-5 0 27,10 1 0-30,4-8 0 0,9-12 0 1,8-2 0 26,2-9 0-27,6-7 0 0,0-5 0 2,10 2 0 26,10 2 0-28,3 0 0 0,-4-6 0 2,-15 0 0 24,-4 0 0-26,7-1 0 0,16 8 0 30,23 0 0-29,15 6 0-1,7-4 0 0,16-11 0 29,8-6 0-29,2 0 0 0,2-10 0 0,-8 6 0 27,-11 1 0-26,-22 3 0-1,-9-4 0 0,-7 12 0 27,-18-2 0-27,2 3 0 1,0-1 0-1,5-3 0 28,12-5 0-27,6 0 0-1,11-12 0 26,3-2 0-26,-9-3 0 0,-15 0 0 0,-19 0 0 28,-4 4 0-27,-6 12 0-1,0 1 0 0,12 3 0 29,-10-6 0-29,14-3 0 0,11-5 0 0,-5-6 0 26,-3 5 0-25,-2-5 0-1,-4 0 0 27,4 0 0-26,-1 0 0-1,0 0 0 0,-3 0 0 28,0 0 0-28,3-11 0 0,10 3 0 1,9-5 0 27,-3 13 0-28,4-4 0 0,5 4 0 1,-5-9 0 29,0 0 0-30,-15-1 0 0,-8-5 0 0,-6 1 0 28,-2 4 0-28,5 1 0 0,-3 3 0 3,5 6 0 24,1-2 0-27,3-1 0 0,-3-3 0 2,7-3 0 30,1-3 0-32,4-1 0 0,-5-1 0 0,-4 0 0 29,-3 3 0-29,-9 1 0 0,-5-3 0 0,-3 6 0 29,-6-10 0-28,-8 0 0-1,8-9 0 0,6-2 0 27,4 0 0-26,0-4 0-1,10 5 0 2,-10-4 0 28,1-7 0-30,-9 1 0 0,0-12 0 0,-12 4 0 31,-11-9 0-31,-5-12 0 0,-5-8 0 0,7-5 0 30,-7 2 0-30,1-2 0 0,-4-3 0 0,1-6 0 28,-5 4 0-28,3-3 0 0,-10 2 0 0,8 2 0 28,-6-5 0-28,-6 1 0 0,-5 3 0 3,4 0 0 25,-7 1 0-28,-1 8 0 1,-6-3 0-1,6 7 0 29,-3 9 0-28,-4 9 0-1,7 0 0 0,-11-6 0 26,6-3 0-26,-11-5 0 1,0-4 0 2,0-4 0 23,0-4 0-25,0-2 0-1,-13-1 0 28,-11 11 0-27,7 1 0-1,-9 9 0 0,-5 0 0 28,4 0 0-28,-8 3 0 0,-10-18 0 0,-7-11 0 29,8-11 0-29,-3-7 0 0,13 12 0 1,-2 14 0 27,13 15 0-28,-2 14 0 0,-7 10 0 0,5 0 0 27,-11 2 0-26,-5-7 0-1,-11-4 0 2,-3 1 0 27,-9-2 0-29,5 3 0 1,-6-1 0-1,-5 5 0 30,11 7 0-29,4 10 0-1,10 7 0 0,6 3 0 29,-3 4 0-29,5 1 0 0,-11 0 0 0,-7 5 0 29,2 0 0-28,-13 3 0-1,7 3 0 0,-6 0 0 27,9 0 0-26,2 0 0-1,5 0 0 2,5 0 0 25,12 0 0-26,1 0 0-1,16 0 0 2,1 0 0 25,10 0 0-27,-3 0 0 0,-2 0 0 26,9-13 0-26,2-4 0 1,0 11-337-1,0 3-1360 26</inkml:trace>
    </iact:actionData>
  </iact:action>
  <iact:action type="add" startTime="63860">
    <iact:property name="dataType"/>
    <iact:actionData xml:id="d17">
      <inkml:trace xmlns:inkml="http://www.w3.org/2003/InkML" xml:id="stk14" contextRef="#ctx0" brushRef="#br3">15189 13500 792 0,'40'-124'234'3,"-1"4"-12"-3,-7-26-34 0,0-40-58 29,6-33-52-28,4-40-22-1,-2-36-8 0,10-17 8 31,-2-16 14-31,-5-10 6 0,-2-22-22 0,-5-18-18 33,-3-27-29-33,-13-9-7 0,-9 13 0 0,-11 32 0 0,0 41 0 8,0 32 0 21,0 40 0-29,0 29 0 0,10 26 0 0,13 26 0 33,13 15-23-32,-8 16 15-1,5 24 6 0,-7 15-2 29,-6 27 4-29,-2 12 4 0,-2 19-4 1,-12 7 6 27,3 13-6-27,-7 3 0-1,0 3 0 0,0 1-2 27,0-4 2-27,0-2 0 0,0 3 2 0,0 1 0 28,0-1 0-26,0 3 2-2,0 3 4 0,0 12-4 33,0 3-2-33,0 2 3 0,0 0-5 0,0 0 0 26,0 0 0-25,0 0 0-1,0 0 0 0,0 0 0 26,0 0 0-26,0 0 0 0,0 0 0 28,0 0 0-28,-7 0 0 0,-17 0 0 0,-10 22 0 26,-9 23 0-26,-9 19 0 0,7 8 0 2,-2 17 0 26,-6-5 0-27,2 0 0-1,-1-9 0 2,4-13 0 28,12-11 0-30,2-20 0 1,17-17 0-1,14-11 0 26,3-3 0-26,0-3 0 0,17-39 0 2,22-19 0 31,5-16 0-33,1-4 0 0,10 2 0 1,-10 5 0 28,9 10 0-29,2 2 0 0,-10 15 0 0,-6 8 0 28,-6 11 0-27,-10 16 0-1,-8 9 0 0,-6 3 0 27,3 0 0-26,1 20 0-1,9 39 0 1,5 25 0 25,11 23 0-26,-1 9 0 0,4 3 0 29,-2-8 0-28,1-15 0-1,-11-22 0 0,-6-17 0 26,-17-25 0-25,4-23 0-1,-11-9-295 0,0-17-863 28</inkml:trace>
    </iact:actionData>
  </iact:action>
  <iact:action type="add" startTime="65374">
    <iact:property name="dataType"/>
    <iact:actionData xml:id="d18">
      <inkml:trace xmlns:inkml="http://www.w3.org/2003/InkML" xml:id="stk15" contextRef="#ctx0" brushRef="#br3">21948 562 686 0,'0'0'130'3,"0"0"-122"4,0 0 48 23,0 0 122-30,0 0-56 0,-187-40 0 0,133 37 22 29,-7 0-14-29,-5 3 6 0,-7 0-24 1,-8 0-42 36,1 0-8-36,-4 0-2-1,-10 0-29 0,7 0-31 2,-17 3 0 29,-5 6 0-30,-11-1 0 0,2 3 0-1,-5-2 0 0,1 2 0 40,2 0 0-40,-5-5 0 0,-15 0 0 0,-17-6 0 1,-23 0 0 4,-4 0 0 3,-10-15 0 19,3-10 0-26,-17 3 0-1,14 5 0 2,4 2 0 29,18 8 0-31,11 1 0 0,4-3 0 0,4 0 0 29,9 5 0-29,4 0 0 0,-5 4 0 0,-12 0 0 27,12 0 0-26,-7 12 0-1,11 5 0 26,4-1 0-25,5-4 0-1,-9-4 0 0,2-2 0 28,14-3 0-27,-4-3 0-1,7 0 0 0,-1 0 0 30,-10 0 0-30,8 0 0 0,2 0 0 0,6 0 0 29,9 0 0-28,-2 0 0-1,16 19 0 0,-5 15 0 29,-9 11 0-29,16 0 0 1,-3 0 0-1,0 3 0 28,11-3 0-27,5 12 0-1,-1 4 0 0,-1 9 0 26,7 9 0-26,3 5 0 0,-2 0 0 3,10 6 0 26,3-8 0-29,15 5 0 0,-7-3 0 1,11 4 0 27,1 6 0-28,1 7 0 0,-2-2 0 26,-7 0 0-25,-1-6 0 0,3-9 0-1,-8 0 0 29,2 0 0-28,-3 3 0-1,7-2 0 0,7 0 0 27,9-7 0-27,15 0 0 0,14 2 0 0,3-3 0 28,0 9 0-27,23 0 0-1,6 8 0 0,-4-2 0 27,-6-6 0-27,1 1 0 0,3 2 0 2,5-3 0 24,10 0 0-26,14-5 0 0,13-9 0 30,28-5 0-29,17 7 0-1,28 12 0 0,5 8 0 29,8 7 0-29,-8 6 0 0,-6-4 0 0,-10-4 0 28,-12-13 0-27,-5-9 0-1,-12-16 0 0,5-4 0 28,15-8 0-28,2 0 0 0,13 3 0 0,-8-10 0 28,-2 5 0-27,11 0 0-1,-2 5 0 0,21 0 0 27,1-10 0-27,10-7 0 0,-1-16 0 29,1-12 0-29,7-7 0 0,-4 0 0 1,-9 0 0 26,-7 4 0-26,-5 2 0-1,-1-6 0 0,-1 0 0 26,-4 0 0-25,5 0 0-1,4-6 0 27,-8-11 0-27,-9-2 0 0,9-1 0 0,-1 3 0 28,9 4 0-27,-2-3 0-1,-7 6 0 0,2 2 0 28,-1-4 0-28,3-2 0 0,-4-3 0 1,10-4 0 26,-10-6 0-26,-8 0 0-1,9-5 0 0,-1 0 0 27,10 2 0-27,-10-5 0 1,-11-2 0 28,7-7 0-29,-11 3 0 1,-5-4 0-1,9 6 0 26,-14 1 0-26,11 1 0 0,-10 3 0 0,0 0 0 28,0 3 0-27,-2 4 0-1,-2 3 0 0,4 1 0 27,4 1 0-27,-2 3 0 0,-14-1 0 3,-7-3 0 26,-13 1 0-29,0-1 0 0,5-1 0 2,-8-5 0 26,-1 1 0-28,-9-6 0 0,3 0 0 1,-12 0 0 27,-4-4 0-27,-2-5 0-1,-5-8 0 1,-2-10 0 27,-8-7 0-28,-11-10 0 1,7-7 0 25,-17-5 0-26,0-7 0 1,1-10 0-1,-5-9 0 28,7-2 0-27,-3 3 0-1,5 11 0 0,1 16 0 28,-3 7 0-28,-4 6 0 0,-15-4 0 0,3-5 0 29,-4-4 0-29,-3 4 0 0,0-8 0 0,0-7 0 28,0-8 0-28,-26-11 0 0,-4-6 0 3,-21-2 0 23,3-1 0-25,-20-6 0-1,0 5 0 28,-16-12 0-27,-9-9 0-1,-1-3 0 0,0 11 0 3,1 23 0 23,6 23 0-25,9 22 0-1,2 22 0 29,-1 12 0-28,-2 10 0-1,-23 5 0 0,-2-3 0 30,-19 0 0-30,-2-7 0 0,-4-6 0 0,12 5 0 3,8 0 0 26,3 5 0-28,-1 7 0-1,17 6 0 0,6 3 0 28,6 4 0-28,2-7 0 0,2-3 0 27,11-12 0-26,-1 0 0-1,20 3 0 0,8 9 0 28,16 12 0-28,7 8 0 0,5 0 0 1,-12 36 0 26,17-5 0-27,3 9-173 0</inkml:trace>
    </iact:actionData>
  </iact:action>
  <iact:action type="add" startTime="69263">
    <iact:property name="dataType"/>
    <iact:actionData xml:id="d19">
      <inkml:trace xmlns:inkml="http://www.w3.org/2003/InkML" xml:id="stk16" contextRef="#ctx0" brushRef="#br0">16105 15873 1466 0,'0'0'516'1,"0"0"-451"-1,0 0-65 0,0 0 0 0,0 0 0 36,0 0 0-36,30 0 0 0,19 0 0 0,-4 0 0 0,12 0 0 37,-1 0 0-36,-5 0 0-1,1 0 0 0,-11 0 0 0,-14 0 0 2,-6 0 0 28,-18 0 0-30,-3 0 0 0,0 0 0 0,-3 8 0 30,-28 14 0-30,5-14-305 0,6 4-489 0</inkml:trace>
    </iact:actionData>
  </iact:action>
  <iact:action type="add" startTime="69622">
    <iact:property name="dataType"/>
    <iact:actionData xml:id="d20">
      <inkml:trace xmlns:inkml="http://www.w3.org/2003/InkML" xml:id="stk17" contextRef="#ctx0" brushRef="#br0">16015 16187 824 0,'0'0'554'0,"0"0"-222"1,0 0-86 0,0 0-155 30,0 0-91-30,0 0 0-1,69 5 0 0,-28-10 0 32,7 0 0-32,11-7 0 0,11 1 0 0,-6 2 0 33,-3 4 0-32,-15 5 0-1,-1 0 0 0,-9 0 0 1,0 0 0 33,-15 0 0-34,2 0 0 0,-6 0 0 0,-2 0 0 29,-15 0 0-29,0 0-305 0</inkml:trace>
    </iact:actionData>
  </iact:action>
  <iact:action type="add" startTime="70034">
    <iact:property name="dataType"/>
    <iact:actionData xml:id="d21">
      <inkml:trace xmlns:inkml="http://www.w3.org/2003/InkML" xml:id="stk18" contextRef="#ctx0" brushRef="#br0">17148 15493 1098 0,'0'0'546'1,"0"0"-262"34,0 0-165-35,0 0-119 0,0 0 0 0,0 0 0 0,166-63 0 37,-123 38 0-37,-2-7 0 0,11-11 0 0,-9-3 0 0,-2 2 0 32,-5-3 0-32,-11 7 0 0,1 3 0 0,-10 12 0 33,-2 11 0-33,-11 11 0 1,2 3 0-1,-5 0 0 0,0 0 0 29,0 3 0-29,0 34 0 0,0 14 0 0,0 3 0 31,0 6 0-31,0 4 0 0,-5 13 0 1,5 7 0 29,0 9 0-30,0 4 0 1,0 2 0-1,0-4 0 28,0-1 0-27,0-8 0-1,0-9 0 0,0-10 0 27,0-8 0-27,0-8 0 0,0-15 0 1,0-8 0 27,0-11 0-27,0-9 0-1,0 1 0 1,0-5 0 25,0-2 0-25,0 3 0-1,-7 1 0 28,-19 5 0-27,0-3 0-1,-8 1 0 0,0-3 0 27,-7-1 0-27,-5-1 0 0,2-4 0 0,1 0 0 30,2 0 0-29,2 0 0-1,16 0 0 0,-11 0 0 28,14 2 0-28,4-2 0 0,8 0 0 0,2 0 0 26,-3 0 0-25,9 0 0-1,0 0 0 29,0 0 0-29,0 0 0 0,0 0 0 0,0 0 0 27,36 0 0-26,11 0 0-1,25-9 0 0,12 1 0 27,15 3 0-27,14-1 0 0,0 3 0 29,-1 3 0-29,-17 0 0 1,-21 0 0-1,-16 0 0 29,-17 0 0-29,-9-3 0 0,-22 3 0 0,3 0 0 28,-12-4 0-27,-1 4 0-1,3 0 0 0,-3 0 0 27,9 0 0-27,-9 0 0 0,0 0 0 0,0 0 0 28,0 0 0-28,0 0 0 0,-16 0 0 28,0 0 0-28,-4 0-983 0</inkml:trace>
    </iact:actionData>
  </iact:action>
  <iact:action type="add" startTime="73157">
    <iact:property name="dataType"/>
    <iact:actionData xml:id="d22">
      <inkml:trace xmlns:inkml="http://www.w3.org/2003/InkML" xml:id="stk19" contextRef="#ctx0" brushRef="#br4">24503 2388 482 0,'0'0'282'3,"0"0"12"-3,0 0-24 1,0 0-52 0,0 0-80 28,0 0-6-29,-8 28 32 0,8-28-97 31,0 0-67-31,0 0 0 0,0 0 0 0,0 0 0 1,23 0 0 34,17 0 0-35,17 3 0 0,11 0 0 0,6-3 0 30,6 0 0-30,-1 0 0 0,5 0 0 0,-2 0 0 32,-3 0 0-32,-6-6 0 1,-15 1 0-1,-12-1 0 1,-18 6 0 4,-8-4 0 22,-11 4 0-26,-9 0 0 0,0 0 0-1,0 0 0 29,-19 0 0-29,-1 0 0 0,-2 0-907 1</inkml:trace>
    </iact:actionData>
  </iact:action>
  <iact:action type="add" startTime="73695">
    <iact:property name="dataType"/>
    <iact:actionData xml:id="d23">
      <inkml:trace xmlns:inkml="http://www.w3.org/2003/InkML" xml:id="stk20" contextRef="#ctx0" brushRef="#br4">24418 2917 1002 0,'0'0'838'1,"0"0"-631"-1,0 0-207 31,0 0 0-30,0 0 0 2,0 0 0-3,124 0 0 1,-63 0 0 29,25 0 0-30,5-12 0 0,6-8 0 0,-1 3 0 29,-16 4 0-29,-12 1 0 0,-7 7 0 29,-5 3 0-27,1 2 0-2,-9 0 0 0,1 0 0 31,-9-8 0-31,-37 1 0 0,-3 1-585 1</inkml:trace>
    </iact:actionData>
  </iact:action>
  <iact:action type="add" startTime="74255">
    <iact:property name="dataType"/>
    <iact:actionData xml:id="d24">
      <inkml:trace xmlns:inkml="http://www.w3.org/2003/InkML" xml:id="stk21" contextRef="#ctx0" brushRef="#br4">26138 2042 1334 0,'0'0'388'3,"0"0"-224"-3,0 0-72 0,0 0-72 30,0 0 10-30,0 0-11 0,26-14-19 0,-1 3 0 30,8 0 0-30,7-8 0 0,0-4 0 0,5-6 0 36,4-10 0-36,1 1 0 0,6-11 0 0,-11-1 0 0,7 1 0 31,-14 5 0-31,-8 7 0 0,-5 6 0 0,0 10 0 34,-15 1 0-34,0 6 0 0,-10 8 0 0,0 6 0 39,0 0 0-38,0 0 0-1,0 6 0 1,0 24 0-1,0 21 0 1,0 8 0 25,0 3 0-25,0 2 0-1,0 0 0 26,0 3 0-25,0 7 0-1,0 8 0 0,0 6 0 27,0 4 0-26,0 3 0-1,0-1 0 0,0-12 0 28,0-1 0-28,-9-9 0 1,2-5 0-1,3-2 0 27,-5-3 0-26,2-5 0-1,-2-7 0 26,5-13 0-26,-1-12 0 0,-2-8 0 0,-2-12 0 28,2 0 0-27,-2 1 0-1,1-6 0 0,-11 4 0 26,-4-4 0-26,-15 0 0 0,-5 0 0 28,-7 0 0-28,0 0 0 0,-4 0 0 0,6 0 0 28,-4 0 0-28,8 0 0 0,4 0 0 0,4 0 0 29,11 0 0-28,2 0 0-1,7 0 0 0,11 0 0 26,5 0 0-26,0 0 0 0,0 0 0 26,0 0 0-25,3 0 0-1,38-4 0 0,17-9 0 28,25-2 0-28,17 4 0 0,8 6 0 3,13-1 0 25,12 6 0-27,-8 0 0-1,-1 0 0 0,-5 0 0 26,-12 0 0-26,-20 0 0 0,-23 0 0 28,-12 0 0-27,-30 0 0-1,-16 0 0 0,-6 0 0 28,0 0 0-27,0 0 0-1,0 0 0 0,0 2 0 27,0 2 0-26,0-1 0-1,-6-1 0 1,-32-2 0 24,15 0 0-25,-7 0-173 0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03T06:26:16.116"/>
    </inkml:context>
    <inkml:brush xml:id="br0">
      <inkml:brushProperty name="width" value="0.05292" units="cm"/>
      <inkml:brushProperty name="height" value="0.05292" units="cm"/>
    </inkml:brush>
  </inkml:definitions>
  <iact:action type="add" startTime="3701">
    <iact:property name="dataType"/>
    <iact:actionData xml:id="d0">
      <inkml:trace xmlns:inkml="http://www.w3.org/2003/InkML" xml:id="stk0" contextRef="#ctx0" brushRef="#br0">21290 17129 994 0,'0'0'180'7,"0"0"6"0,177 16-6 1,-91-16-86-2,25 0-30 3,-1-3 54-1,4-10 16-1,-9 6-37 1,-26 7-97-2,-18 0 0 2,-24 0 0 0,-17 0 0-2,-7 0 0 2,-13 0 0 0,0 0 0 1,-54 10 0-3,-50 7 0 1,-50 3 0 3,-23-3 0-2,-14 0 0-2,7 1 0 2,14-4-43 0,33-6-121 0,32-5 32-2,42 1 16 1,29-4 72 2,28 0 44-1,6 0 26-3,40 0 98 3,41-12 34-1,39 0-2 1,24 10-121-2,21 2-35 2,4 0 0 0,-22 0 0 0,-25 14 0 149,-30 3 0-156,-24-5 0 0,-27-11 0-1,-22 9 0 0,-19-8 0 0,0-2 0 0,-44 0 0 0,-40 0 0 0,-19 0 0 0,-8 0-141 0,67 0-155 1,8 0-232-1</inkml:trace>
    </iact:actionData>
  </iact:action>
</iact:actions>
</file>

<file path=ppt/ink/inkAction2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03T07:52:14.512"/>
    </inkml:context>
    <inkml:brush xml:id="br0">
      <inkml:brushProperty name="width" value="0.05292" units="cm"/>
      <inkml:brushProperty name="height" value="0.05292" units="cm"/>
    </inkml:brush>
  </inkml:definitions>
  <iact:action type="add" startTime="10362">
    <iact:property name="dataType"/>
    <iact:actionData xml:id="d0">
      <inkml:trace xmlns:inkml="http://www.w3.org/2003/InkML" xml:id="stk0" contextRef="#ctx0" brushRef="#br0">14465 12224 818 0,'0'0'384'30,"0"0"-152"-30,0 0-80 0,0 0-32 0,0 0-50 29,0 0 52-29,0 0-42 0,41-111-11 0,-18 54-69 32,16-11 0-32,-1-17 0 0,8-16 0 0,11-19 0 30,12-18 0-30,0-14 0 0,4-8 0 0,-2 0 0 31,9 5 0-31,9 4 0 0,-1 3 0 0,5-8 0 33,-5-1 0-33,-4 2 0 1,2 1 0-1,-5 2 0 0,-10 0 0 6,-1 12 0 21,-11 19 0-27,-8 25 0 0,-14 29 0 28,-10 23 0-28,-7 17 0 0,-7 17 0 0,-13 3 0 29,0 7 0-29,0 0 0 1,0 0 0-1,0 0 0 27,0 17 0-26,-16 10 0-1,-6 0 0 1,0-1 0 25,-11-5 0-26,8 6 0 0,-11-2 0 29,-4 2 0-29,-4 2 0 1,-2 1 0-1,-11 0 0 28,1-11 0-28,11-2 0 0,1-9 0 0,11-8 0 28,14 0 0-27,15 0 0-1,4 0 0 0,0 0 0 28,0 0 0-28,0 0 0 0,4-8 0 1,18-6 0 26,13-4 0-26,1-1 0-1,7-7 0 27,5-10 0-27,9-3 0 1,2-6 0-1,1 5 0 26,5-1 0-25,-6 9 0-1,11-5 0 0,-18 0 0 27,5 2 0-27,-18 10 0 0,-15 8 0 2,-8 7 0 28,-11 10 0-30,-5 10 0 0,0 45 0 0,0 28 0 27,-5 15 0-27,-15-3 0 0,-8-9 0 31,-1-7 0-29,9-13 0-2,10-16 0 0,-3-17 0 0,6-10 0 26,4-15 0-26,3-8 0 0,0 0 0 28,0-17 0-27,26-30-253-1,1-12-69 0,-11 27-86 27,-3 5-80-27</inkml:trace>
    </iact:actionData>
  </iact:action>
  <iact:action type="add" startTime="11689">
    <iact:property name="dataType"/>
    <iact:actionData xml:id="d1">
      <inkml:trace xmlns:inkml="http://www.w3.org/2003/InkML" xml:id="stk1" contextRef="#ctx0" brushRef="#br0">16583 8885 460 0,'0'0'296'3,"0"0"-20"-2,0 0 68 27,0 0-58-27,0 0-84-1,0 0-118 30,0 0-48-30,61-34-10 0,-31 10-8 0,7-4-4 33,3-6-9-33,1-5-5 0,1-4 0 0,-4 1 0 1,-15 3 0 28,0 9 0-29,-10 10 0 0,-12 10 0 0,2 8 0 31,-3 2 0-31,0 0 0 0,0 8 0 0,0 24 0 30,0 5 0-30,0 12 0 0,-3 5 0 0,-1 3 0 26,-6 0 0-26,7 0 0 0,0-3 0 29,-4 2 0-29,-6-3 0 0,6 7 0 0,-11-2 0 2,-1 7 0 25,2-7 0-27,-3-3 0 0,1-14 0 26,1-15 0-25,2-15 0-1,5-8 0 1,-2-3 0 24,-6 0-7-25,-1 0-17 0,-1 0 10 31,1-6 6-31,0 0 4 1,4 4-10-1,9-1-16 27,-6 0 8-27,13 3 14 0,0-3 8 0,0 1 4 27,0-4 56-26,0 0 0-1,36 1-53 0,7-4-7 27,14 1 0-27,8-4 0 0,12 4 0 28,-2 3 0-27,2 1 0-1,-25 4 0 0,-13 0 0 29,-10 0 0-29,-20 0 0 0,0 0 0 1,-9 0 0 25,0 0 0-25,0 0 0-1,0 0-275 0,0 0-897 30</inkml:trace>
    </iact:actionData>
  </iact:action>
  <iact:action type="add" startTime="13124">
    <iact:property name="dataType"/>
    <iact:actionData xml:id="d2">
      <inkml:trace xmlns:inkml="http://www.w3.org/2003/InkML" xml:id="stk2" contextRef="#ctx0" brushRef="#br0">17637 12429 916 0,'0'0'338'5,"0"0"-126"25,81-193-84-28,-43 91-56-2,8-24-8 0,14-29 6 32,13-22 30-31,9-13 16-1,13-14-85 0,-8 3-31 1,10-5 0 33,-13-4 0-34,-2 7 0 0,-7 9 0 0,-14 18 0 33,-5 20 0-33,-8 19 0 0,2 16 0 0,-16 17 0 0,-2 22 0 7,-10 24 0 23,-10 18 0-30,-12 18 0 0,0 13 0 1,0 6 0 33,0 3 0-34,0 0 0 0,-21 17 0 0,-11 23 0 28,-5 4 0-28,-5 5 0 1,1-2 0-1,0 4 0 27,-6 6 0-27,-3-1 0 0,7-4 0 0,10-7 0 27,6-15 0-26,10-15-25-1,14-9-17 27,3-6 16-26,0 0-24-1,0-38-22 0,6-14 72 27,27-2 10-26,4-3-10-1,7 3 4 0,9-3-4 28,-6 5 10-27,10 0 14-1,-13 10 24 0,-7 15-2 26,-14 6-2-25,-4 10-20-1,-1 9-19 26,-11-5-5-25,6 7 0-1,-10 0 0 0,1 0 0 27,9 29 0-26,-10 18 0-1,4 15 0 0,4 11 0 27,-9 9 0-27,-2-3 0 0,0-12 0 2,0-16 0 26,0-17 0-27,0-15 0-1,0-17 0 1,0-2 0 26,0 0-93-27,0-13-283 0,13-14-182 29</inkml:trace>
    </iact:actionData>
  </iact:action>
  <iact:action type="add" startTime="13881">
    <iact:property name="dataType"/>
    <iact:actionData xml:id="d3">
      <inkml:trace xmlns:inkml="http://www.w3.org/2003/InkML" xml:id="stk3" contextRef="#ctx0" brushRef="#br0">19662 8533 570 0,'0'0'264'2,"0"0"-56"-1,0 0 90-1,0 0-66 0,0 0-124 28,-225 97-16-28,156-22-22 0,2 7 6 32,21 9-10-32,8-5-8 0,18-2-53 0,7-5-5 0,13-9 0 32,0-13 0-32,28-16 0 0,33-14 0 0,21-20 0 30,15-7 0-28,0 0 0-2,-3-44 0 0,-17-20 0 35,-22-15 0-35,-26-15 0 0,-13-12 0 0,-16 1 0 1,0 8 0 30,-33 15 0-31,-11 26 0 0,-7 22-31 1,22 34-193 27,12 0-432-27</inkml:trace>
    </iact:actionData>
  </iact:action>
  <iact:action type="add" startTime="15078">
    <iact:property name="dataType"/>
    <iact:actionData xml:id="d4">
      <inkml:trace xmlns:inkml="http://www.w3.org/2003/InkML" xml:id="stk4" contextRef="#ctx0" brushRef="#br0">14161 16538 712 0,'0'0'236'1,"0"0"-70"-1,0 0-4 0,100-180-34 4,-60 107 4 28,4-20 10-32,28-16 30 0,13-24-16 0,12-21-115 32,13-18-41-32,3-5 0 0,-12 1 0 0,-4-1 0 31,-10 4 0-31,-5 10 0 0,-3 10 0 1,-5 3 0 1,-10 13 0 27,-7 5 0-29,-8 6 0 1,4 1 0 2,-9 10 0 31,-1 12 0-34,-5 12 0 0,-6 24 0 0,-10 19 0 3,-15 23 0 24,6 12 0-27,-10 6 0 0,-3 4 0 27,0 3 0-27,0 0 0 1,0 0 0-1,0 0 0 28,0 0 0-27,0 0 0-1,-16 17 0 0,-4 10 0 26,-21 8 0-26,-7 14 0 1,-11 6 0-1,-11 4 0 27,7-2 0-26,2-16 0-1,14-4 0 27,10-14 0-26,13-9 0-1,11-9 0 0,13-5 0 28,0 0-5-28,0-14-87 0,21-14 92 0,18 0 14 28,1 0-12-28,5 0 24 0,7 0-4 0,-5-6-10 28,6 0-6-27,-9 0 4-1,-3 7-5 1,-11 4-5 25,-16 8 0-26,0 11 0 1,-12 4 0 27,1 0 0-28,6 2 0 1,-8 27 0-1,2 9 0 27,2 6 0-27,-5 3 0 0,3-2 0 0,2-4 0 26,0-1 0-26,1-3 0 1,-5-9 0 25,11-2 0-25,-5-9-13-1,-3-17-301 0,5 0-424 29</inkml:trace>
    </iact:actionData>
  </iact:action>
  <iact:action type="add" startTime="15848">
    <iact:property name="dataType"/>
    <iact:actionData xml:id="d5">
      <inkml:trace xmlns:inkml="http://www.w3.org/2003/InkML" xml:id="stk5" contextRef="#ctx0" brushRef="#br0">16215 13053 866 0,'0'0'362'3,"0"0"-178"-3,0 0-2 0,0 0-98 0,0 0-8 33,-151 188 12-33,118-122-10 0,14-1-26 0,10-8-8 29,9-3-13-28,0-11-31-1,9-10 0 0,34-10 0 32,23-14 0-32,5-9 0 0,-2 0 0 1,-5-37 0-1,-19-14 0 29,-22-7 0-29,-7-8 0 0,-16-1 0 0,0 1 0 36,-7 14-3-36,-22 7-183 1,19 40-132-1,-3 5-246 1</inkml:trace>
    </iact:actionData>
  </iact:action>
  <iact:action type="add" startTime="16421">
    <iact:property name="dataType"/>
    <iact:actionData xml:id="d6">
      <inkml:trace xmlns:inkml="http://www.w3.org/2003/InkML" xml:id="stk6" contextRef="#ctx0" brushRef="#br0">17193 15768 466 0,'0'0'410'0,"0"0"-64"33,0 0-122-32,0 0-32-1,0 0-28 0,0 0-28 1,77-90-32 35,-58 66-99-36,1-8-5 0,1-10 0 0,3-15 0 31,2-12 0-30,12-22 0 0,1-22 0-1,5-21 0 0,14-23 0 32,1-14 0-32,11-9 0 0,-2-3 0 0,9 5 0 4,-8 11 0 23,4-3 0-27,-13 11 0 1,4 16 0 2,-10 12 0 27,-11 28 0-30,-2 22 0 0,-13 19 0 0,3 10 0 7,-13 11 0 22,-2 10 0-29,-9 11 0 0,-7 6 0 1,0 11 0 25,0 3 0-26,0 0 0 1,0 0 0 25,0 0 0-25,0 0 0-1,-13 0 0 0,-2 12 0 30,-11 1 0-30,0 9 0 0,-14 5 0 0,-1 8 0 28,-15 8 0-28,5-2 0 0,-9 3 0 1,4-9 0 24,2-3 0-24,14-10 0 0,16-5 0 26,4-9 0-26,17-1 0-1,3-7 0 0,0 0 0 25,0 0 0-24,0 0 0 0,31-24 0-1,15-15 0 27,5-6 0-27,8-5 0 0,-2-7 0 28,2 8 0-27,-17 2 0-1,-3 13 0 0,-11 14 0 27,-12 8 0-27,0 3 0 0,-15 9 0 0,-1 0 0 29,0 0 0-29,0 0 0 0,0 0 0 0,0 36 0 27,0 18 0-27,8-1 0 0,0 3 0 29,-3-10 0-29,-5-18 0 0,2-6 0 0,-2-13 0 28,0-9 0-27,0 0 0-1,0 0 0 0,13 0 0 26,-10 0-39-25,10 0-827-1</inkml:trace>
    </iact:actionData>
  </iact:action>
  <iact:action type="add" startTime="17310">
    <iact:property name="dataType"/>
    <iact:actionData xml:id="d7">
      <inkml:trace xmlns:inkml="http://www.w3.org/2003/InkML" xml:id="stk7" contextRef="#ctx0" brushRef="#br0">18840 12919 298 0,'0'0'630'2,"0"0"-356"-2,0 0-8 0,0 0-62 34,0 0-62-33,0 0-52-1,0 0-2 0,80-76-44 28,-41 35-33-27,1-5-11-1,1-10 0 0,-8-5 0 29,-7 6 0-28,-4 4 0-1,-6 14 0 0,0 10 0 30,-9 14 0-30,1 3 0 0,-8 10 0 0,0 0 0 28,0 0 0-28,0 29 0 0,0 16 0 0,0 5 0 30,-8 6 0-30,1 6 0 0,-6 0 0 0,10 0 0 28,-7-4 0-28,4 2 0 0,2-6 0 0,-1-5 0 30,-8-4 0-30,-3-8 0 3,5-3 0-3,-17-9 0 28,8 0 0-27,-3-8 0-1,3-5 0 0,-5-9 0 26,0-1 0-26,-2-2 0 0,9 0 0 3,8 0 0 26,6 0 0-28,-5 0 0-1,9 0 0 0,0 0 0 29,0 0 0-29,0 0 0 0,0 0 0 0,12 0 0 26,33 0 0-26,21-7 0 0,24-6 0 27,12-4 0-27,-2 0 0 0,-3 3 0 0,-10 4 0 27,-23 4 0-27,-12 1 0 0,-28 5 0 27,-21 0 0-27,-3 0 0 1,0 0 0-1,-26 0 0 27,-4 0-253-27</inkml:trace>
    </iact:actionData>
  </iact:action>
</iact:actions>
</file>

<file path=ppt/ink/inkAction2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03T08:11:52.22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3380">
    <iact:property name="dataType"/>
    <iact:actionData xml:id="d0">
      <inkml:trace xmlns:inkml="http://www.w3.org/2003/InkML" xml:id="stk0" contextRef="#ctx0" brushRef="#br0">10204 7042 176 0,'1'-14'856'7,"2"6"-526"1,0 0-56-2,-3-1-34 3,0-3-98-2,0 4-113 1,0-4-29-2,0 0 0 2,-19 5 0 3,-6 1 0-4,-11 6 0-3,-12 0 0 4,-8 0 0 2,-8 20 0-4,-13 17 0 0,-3 7 0 3,-1 11 0-1,-3 9 0-1,-1 10 0-1,14 7 0 2,7 8 0 1,12 5 0-2,14 0 0-1,12 0 0 2,11-4 0 0,15-12 0 1,0-3 0-3,0-13 0 1,58-5 0 1,25-9 0 0,30-14 0-2,15-17 0 2,6-15 0 0,-13-2 0 0,-17 0 0-2,-24 0 0 2,-16-14 0 0,-11-3 0 0,-12 4 0-2,-6-6 0 2,-8 1 0 0,-27 9 0 0,0 1-393-2</inkml:trace>
    </iact:actionData>
  </iact:action>
  <iact:action type="add" startTime="13949">
    <iact:property name="dataType"/>
    <iact:actionData xml:id="d1">
      <inkml:trace xmlns:inkml="http://www.w3.org/2003/InkML" xml:id="stk1" contextRef="#ctx0" brushRef="#br0">10918 7649 1338 0,'0'0'420'8,"0"0"-222"0,0 0-107-2,0 0-91 4,0 0 0-4,0 0 0 2,41-19 0-2,11 19 0 2,15 0 0 0,14 0 0 0,16-3 0-2,12 3 0 2,-1-7 0 2,-3 2 0-4,4 3 0 0,-5 2 0 2,-4 0 0 2,-12 0 0-3,8 0 0-1,-19 6 0 5,-9-2 0-6,-12 0 0 3,-15-4 0-2,-18 0 0 3,-10 0 0-2,-7 0 0 0,-6 0 0-1,0 0 0 2,0 0 0 0,0 0 0 0,0 0 0-2,-3 0 0 2,-37-25 0 1,-23-11 0-2,-14-1 0-1,-8-3 0 2,-3 1 0 0,6 2 0 0,19 9 0-2,3 9 0 2,20 4 0 0,12 7 0 0,12 3 0-2,12 5 0 2,-5 0 0 0,9 0 0 0,0 0 0-2,0 0 0 2,0 0 0 0,10 0 0 0,19 0 0-2,9 7 0 2,15 7 0 1,7 3 0-2,1 3 0-1,5 0 0 2,-5 3 0 0,-4-2 0 0,-9 4 0-2,-9-4 0 2,-6-1 0 0,-17-4 0 0,-9 1 0-2,-7 2 0 2,0 7 0 0,-3 5 0 0,-37-2 0-2,-4 1 0 2,-9-8 0 0,5-2 0 0,-4-3 0-2,8-5 0 2,8-4 0 1,29-8 0-2,7 0-767-1</inkml:trace>
    </iact:actionData>
  </iact:action>
  <iact:action type="add" startTime="15017">
    <iact:property name="dataType"/>
    <iact:actionData xml:id="d2">
      <inkml:trace xmlns:inkml="http://www.w3.org/2003/InkML" xml:id="stk2" contextRef="#ctx0" brushRef="#br0">14341 6796 1210 0,'0'0'248'4,"0"0"-174"4,0 0 94 2,-170-15 0-6,40 51-112 4,-24 24-36 0,2 15 14 0,11 18-24 0,15 11-10-2,35 14 14 2,27 3 31 0,19 3-45-2,33-13 0 2,12-6 0 0,5-18 0 0,67-11 0-2,37-15 0 2,47-16 0 2,26-10 0-3,13-16 0 1,-13-13 0-2,-30-6 0 3,-33 0 0-2,-25-15 0-1,-33-13 0 2,-18-8 0 1,-43 23-189-2,0-2-1305 0</inkml:trace>
    </iact:actionData>
  </iact:action>
  <iact:action type="add" startTime="15430">
    <iact:property name="dataType"/>
    <iact:actionData xml:id="d3">
      <inkml:trace xmlns:inkml="http://www.w3.org/2003/InkML" xml:id="stk3" contextRef="#ctx0" brushRef="#br0">15513 7640 870 0,'0'0'224'5,"0"0"42"1,-164-21-26 2,76 21-98 0,-5 11-10 1,14 25-18-4,10 12-55 3,11 8-59 0,16 3 0 0,13 6 0-2,28-1 0 2,1 1 0 1,17-9 0-2,40-14 0 0,10-17 0 1,9-18 0 0,4-7 0-1,-6-12 0 2,-6-40 0-3,-8-17 0 2,-4-10 0 0,-18 2 0-2,-15 11 0 3,-16 14 0-2,-7 15 0 0,0 16 0 0,0 18 0 2,0 3 0-3,0 0 0 0,-4 26 0 2,-15 19 0 0,10 2 0 0,-2 10 0-2,9 2 0 2,2-5 0 0,0 0 0 1,0-7 0-2,0-10 0-1,15-12 0 2,4-8 0 0,4-12 0-2,2-5 0 2,-12 0-275 0,-6-3-451 0</inkml:trace>
    </iact:actionData>
  </iact:action>
  <iact:action type="add" startTime="15877">
    <iact:property name="dataType"/>
    <iact:actionData xml:id="d4">
      <inkml:trace xmlns:inkml="http://www.w3.org/2003/InkML" xml:id="stk4" contextRef="#ctx0" brushRef="#br0">15850 8200 1084 0,'0'0'466'8,"0"0"-278"-2,0 0-6 2,0 0-55 1,14-152-127 0,-14 86 0-5,-13-5 0 5,12 2 0-2,-2 14 0 1,3 4 0-2,0 12 0 2,4 6 0 0,35-1 0 2,15 2 0-6,7 0 0 5,18 4 0-1,5 4 0-1,-7 7 0 0,-10 15 0 0,-16 2 0 1,-18 0 0-2,-33 0 0 2,0 0-315 0</inkml:trace>
    </iact:actionData>
  </iact:action>
  <iact:action type="add" startTime="16329">
    <iact:property name="dataType"/>
    <iact:actionData xml:id="d5">
      <inkml:trace xmlns:inkml="http://www.w3.org/2003/InkML" xml:id="stk5" contextRef="#ctx0" brushRef="#br0">16951 6508 354 0,'0'0'602'6,"0"0"-366"0,0 0-6 2,0 0 22 1,0 0-140-4,0 0-16 3,-4 199 28 0,4-80-83 0,0 18-41 0,0 21 0-2,0 13 0 2,0 9 0 1,0-5 0-2,0-10 0-1,0-25 0 2,0-27 0 0,0-32 0 0,0-27 0-1,0-32 0 1,0-14 0 0,0-8 0-3,0-21 0 3,4-16-169 0,3-7-509 0</inkml:trace>
    </iact:actionData>
  </iact:action>
  <iact:action type="add" startTime="16637">
    <iact:property name="dataType"/>
    <iact:actionData xml:id="d6">
      <inkml:trace xmlns:inkml="http://www.w3.org/2003/InkML" xml:id="stk6" contextRef="#ctx0" brushRef="#br0">17360 7297 1134 0,'0'0'468'4,"0"0"-246"4,0 0-46 0,0 0-129 1,0 0-47-4,-207-62 0 3,70 62 0 1,8 0 0-4,0 0 0 3,21 0 0 2,11 5 0-4,13 3 0 2,21-6 0-1,27-2 0 0,36 0 0 1,0 0-189 2,36 0-857-6</inkml:trace>
    </iact:actionData>
  </iact:action>
  <iact:action type="add" startTime="16967">
    <iact:property name="dataType"/>
    <iact:actionData xml:id="d7">
      <inkml:trace xmlns:inkml="http://www.w3.org/2003/InkML" xml:id="stk7" contextRef="#ctx0" brushRef="#br0">17437 7766 164 0,'0'0'974'4,"0"0"-602"6,0 0-68-4,161 44-102 3,-108-44-171-4,-6 0-31 3,11-23 0 1,-12-25 0-4,-5-11 0 3,-9-6 0 1,-15 6 0-2,-17 11 0-1,0 7 0 3,0 13 0-2,-36 16 0 1,-12 12 0 1,-4 3 0-4,-9 44 0 3,4 15 0 0,14 18 0-2,7 3 0 3,15 8 0 0,17-5 0-2,4-9 0-1,0-10 0 2,4-14 0 0,33-8 0 0,15-17 0-2,0-14 0 3,17-14 0-2,-2 0 0 1,-3-25 0-2,0-32 0 2,-11-17 0 0,-37 33-443 0,-11 3-469-2</inkml:trace>
    </iact:actionData>
  </iact:action>
  <iact:action type="add" startTime="17409">
    <iact:property name="dataType"/>
    <iact:actionData xml:id="d8">
      <inkml:trace xmlns:inkml="http://www.w3.org/2003/InkML" xml:id="stk8" contextRef="#ctx0" brushRef="#br0">18892 7390 1122 0,'0'0'234'4,"0"0"-104"4,0 0-14 2,0 0-16-4,0 0-14 1,-193 10-40 0,125 14 2 1,9 2-10 0,8 1 2-2,10 10 4 2,14 0-1 1,8 5-43-1,6-3 0-1,13 0 0-1,0-5 0 3,0-6 0-2,32-2 0-1,10-3 0 2,17 2 0 0,5 6 0 0,9 5 0 0,-12 12 0-1,-14 3 0 2,-6 3 0-2,-25 0 0-1,-16-7 0 2,0-5 0 0,-33-15 0 0,-27-10 0-2,-11-9 0 2,-19-8 0 0,6 0 0 1,0-11 0-4,12-20 0 3,64 14-347 0,8 0-571-1</inkml:trace>
    </iact:actionData>
  </iact:action>
  <iact:action type="add" startTime="17911">
    <iact:property name="dataType"/>
    <iact:actionData xml:id="d9">
      <inkml:trace xmlns:inkml="http://www.w3.org/2003/InkML" xml:id="stk9" contextRef="#ctx0" brushRef="#br0">19437 7644 934 0,'0'0'252'7,"0"0"6"-2,0 0-24 3,0 0-34 0,78 203-58 0,-67-128-115 1,2-5-27-4,-6-8 0 3,-4-14 0 0,-3-14 0-2,0-17 0 2,0-10 0 0,0-7 0 0,10 0 0-1,-10 0-121 0,3-11-671 1</inkml:trace>
    </iact:actionData>
  </iact:action>
  <iact:action type="add" startTime="18129">
    <iact:property name="dataType"/>
    <iact:actionData xml:id="d10">
      <inkml:trace xmlns:inkml="http://www.w3.org/2003/InkML" xml:id="stk10" contextRef="#ctx0" brushRef="#br0">19592 7121 1160 0,'0'0'294'4,"0"0"-98"4,0 0-16 0,0 0-114 0,0 0-54-2,0 0-12 2,28-135-34 0,-28 135-120 0,0 0-114-2,0 0-264 2</inkml:trace>
    </iact:actionData>
  </iact:action>
  <iact:action type="add" startTime="18399">
    <iact:property name="dataType"/>
    <iact:actionData xml:id="d11">
      <inkml:trace xmlns:inkml="http://www.w3.org/2003/InkML" xml:id="stk11" contextRef="#ctx0" brushRef="#br0">20395 7482 786 0,'0'0'146'5,"0"0"-144"3,0 0 104-1,0 0 52 2,0 0-32-4,0 0 62 3,-171 81-66 1,112-37 14-2,8 13-8 1,-3 4-58-1,21-3-10 0,7-1-41 1,22-3-19-1,4-7 0 1,0-2 0-1,27 1 0 1,30-7 0-1,4-14 0 0,11-17 0 1,-5-8 0 2,-9-25 0-5,-15-40 0 3,-15-20 0 0,-8-10 0 0,-11 0 0-1,-9 8 0 0,0 20-35 1,0 21 13 0,0 24 16-1,0 22 4 0,0 0 2 0,0 21 0 1,0 26 10-2,0 8 18 2,0 6-6 0,0-6-17 0,0 4-5-2,0 3 0 2,0 2 0 0,0 9 0 1,10-3 0-4,6 1 0 3,-12-15 0 0,6-13 0 0,-7-24 0-2,2-19-107 2,6 0-139 0,-4-12-348 0,7-12-368-1</inkml:trace>
    </iact:actionData>
  </iact:action>
  <iact:action type="add" startTime="18900">
    <iact:property name="dataType"/>
    <iact:actionData xml:id="d12">
      <inkml:trace xmlns:inkml="http://www.w3.org/2003/InkML" xml:id="stk12" contextRef="#ctx0" brushRef="#br0">20803 8146 890 0,'0'0'196'7,"0"0"-162"-1,0 0 114 2,0 0 12 0,42-185-32 0,-23 98-46-2,-2 3-26 2,3 10 4 1,3 24 24-2,5 19 2 0,5 19-6 0,6 12-37 1,-11 0-43 0,5 29 0-2,-7 16 0 2,-4 14 0 0,3 5 0 2,-15 12 0-6,4 1 0 6,-11-2 0-3,-3-2 0 1,0-4-73-1,0-8-123 0,0-47-182 1,0-3-264 0</inkml:trace>
    </iact:actionData>
  </iact:action>
  <iact:action type="add" startTime="21254">
    <iact:property name="dataType"/>
    <iact:actionData xml:id="d13">
      <inkml:trace xmlns:inkml="http://www.w3.org/2003/InkML" xml:id="stk13" contextRef="#ctx0" brushRef="#br1">8850 16200 1322 0,'0'0'382'7,"0"0"-192"1,0 0-66 0,3 172-95-2,-3-68-29 2,0 14 0 1,0 13 0-2,0 5 0 1,0 0 0-1,0-13 0 2,6-19 0-2,1-20 0-2,-4-28 0 3,-3-19 0 0,0-25 0 0,1-12 0-2,-1 0 0 2,9-54 0 0,-6-37 0 0,1-35 0-2,0-28 0 4,-4-27 0-4,0-20 0 2,0-5 0-2,0 15 0 2,0 31 0 0,0 46 0 0,0 40 0-2,0 30 0 2,19 14 0 1,19 8 0-2,-3 8 0-1,-6 8 0 2,20 6 0 0,-1 0 0 0,8 29 0-2,11 23 0 2,10 13 0 0,3 14 0 0,-4 0 0-2,-10 0 0 2,-10-3 0 0,-17-6 0 0,-18-2 0-2,-21-7 0 3,0 1 0-1,-57-2 0 0,-27-11 0-1,-9-4 0 0,0-13 0 2,5-16 0-2,20-10 0 0,4-6 0 0,16 0 0 1,24-22 0 0,19-23 0-2,5 13-69 2,2 7-689 0</inkml:trace>
    </iact:actionData>
  </iact:action>
  <iact:action type="add" startTime="21990">
    <iact:property name="dataType"/>
    <iact:actionData xml:id="d14">
      <inkml:trace xmlns:inkml="http://www.w3.org/2003/InkML" xml:id="stk14" contextRef="#ctx0" brushRef="#br1">10315 16328 1028 0,'0'0'474'7,"0"0"-180"-1,0 0-72 2,0 0-193 1,0 0-29-2,0 0 0-1,157 2 0 3,-73 10 0-2,17-2 0 1,20 1 0-2,15-2 0 2,2 0 0 0,1 2 0 0,-10 0 0-2,0 3 0 2,-20 6 0 0,-12-3 0 2,-15-6 0-5,-21-3 0 4,-20-5 0-2,-9-3 0 1,-25 0 0-3,-4 0 0 3,-3 0 0 0,0 0 0 0,0 0 0-2,-23 0 0 2,-24-28 0 0,-24-9 0 0,-14 1 0-2,1-3 0 2,-11 0 0 1,16-1 0-2,-1 3 0-1,19 9 0 2,10 6 0 0,18 11 0 0,10 2 0-2,10 7 0 2,13 2 0 0,0-3 0 0,0 3 0-2,0-3 0 2,0 3 0 0,3 0 0 0,34 0 0-2,7 0 0 3,11 0 0-1,-1 0 0 0,5 23 0-2,2-1 0 2,0 3 0 2,-11 3 0-3,4-5 0-1,-10-1 0 1,-4-9 0 2,-4 11 0-1,-8-4 0-3,-3 0 0 3,-14-1 0 0,2 0 0-1,-13 1 0-1,0-3 0 2,0 6 0 0,0-1 0 0,-24-6 0-2,-5-1 0 2,-8-1 0 0,3-3 0 0,-7 0 0-2,-5 2 0 2,2-1 0 1,-2 8 0-2,30-11 0-1,3-1-211 2</inkml:trace>
    </iact:actionData>
  </iact:action>
  <iact:action type="add" startTime="23346">
    <iact:property name="dataType"/>
    <iact:actionData xml:id="d15">
      <inkml:trace xmlns:inkml="http://www.w3.org/2003/InkML" xml:id="stk15" contextRef="#ctx0" brushRef="#br1">13020 17075 1066 0,'0'0'344'7,"0"-163"-100"1,0 48-94 0,0-18-48 1,0-18-56-4,0-20-12 4,0-15 4-2,-14 6-15 1,3 21-23-2,-4 23 0 2,13 35 0 3,2 25 0-6,0 19 0 4,0 19 0-3,0 15 0 5,0 12 0-5,0 5 0-1,0 6 0 2,0 0 0 2,2 0 0-2,-2 0 0-1,7 0 0 2,9 0 0 0,1 0 0 0,6 4 0-2,18 9 0 2,11 13 0 0,15 6 0 0,27 11 0-2,10 8 0 2,12 3 0 1,2 4 0-2,-7 4 0-1,-2 11 0 2,-15 11 0 0,-7 10 0 0,-26-3 0-2,-30 0 0 2,-31-13 0 0,0-4 0 0,-82-8 0-2,-44-9 0 2,-27-9 0 0,-13-15 0-2,10-16 0 2,24 0 0 0,19-10 0 0,32-7 0 0,24 0 0-2,38 0 0 2,19-12-27 0,21-8-877 0</inkml:trace>
    </iact:actionData>
  </iact:action>
  <iact:action type="add" startTime="24039">
    <iact:property name="dataType"/>
    <iact:actionData xml:id="d16">
      <inkml:trace xmlns:inkml="http://www.w3.org/2003/InkML" xml:id="stk16" contextRef="#ctx0" brushRef="#br1">14749 16518 616 0,'0'0'264'4,"0"0"-42"4,0 0-26 1,-220 17-24-1,136 22-56-3,4 6-18 3,3 7 14 0,30 1-16 0,9 5 2 0,19 3-41-2,19 1-57 2,0 3 0 0,61-4 0-1,39-17 0 0,16-7 0 2,4-27 0-4,-15-10 0 5,-24 0 0-1,-25-39 0-3,-19-17 0 0,-19-12 0 2,-18-10 0 0,0-6 0 0,-7-6 0 0,-28 2 0-2,-8 13 0 2,-1 24 0 1,26 51-171-2,6 0-543-2</inkml:trace>
    </iact:actionData>
  </iact:action>
  <iact:action type="add" startTime="24562">
    <iact:property name="dataType"/>
    <iact:actionData xml:id="d17">
      <inkml:trace xmlns:inkml="http://www.w3.org/2003/InkML" xml:id="stk17" contextRef="#ctx0" brushRef="#br1">15425 15588 716 0,'0'0'374'7,"0"0"-60"1,0 0-16-2,0 0-174 2,27 191-26 0,-27-64 16 1,0 16-105-2,0 24-9-1,0-4 0 2,0-7 0-1,0-13 0 0,0-8 0 1,0-9 0 0,0-10 0 3,0-15 0-5,0-24 0 1,0-28 0 0,0-19 0 0,18-28-17 0,11-2-267 2,-19-23-260-2,3-18-94 1</inkml:trace>
    </iact:actionData>
  </iact:action>
  <iact:action type="add" startTime="24909">
    <iact:property name="dataType"/>
    <iact:actionData xml:id="d18">
      <inkml:trace xmlns:inkml="http://www.w3.org/2003/InkML" xml:id="stk18" contextRef="#ctx0" brushRef="#br1">16269 16530 780 0,'0'0'274'4,"0"0"-88"4,0 0-38 0,0 0-76-2,0 0-10 2,0 0 2 0,-41-22-2 0,-19 39-20-2,-6 15 6 3,-1 7 34-2,12 13-6 1,3 10 2 0,8-3-5-2,11 15-73 4,17-5 0-4,15-5 0 1,1-7 0 0,10-15 0 2,30-19 0-2,11-23 0 1,22-3 0-2,-7-54 0 2,4-19 0 2,-18-5 0-4,-6-1 0 2,-17-5 0 0,-11 18 0-1,-11 5 0 0,-7 27-21 0,0 13 7 1,0 21 0 0,0 3 0-2,0 0 12 1,0 37 2 2,-7 11 60-2,2 5-55 1,5 6-5-2,0 6 0 2,0 2 0 0,0 1 0 0,0-11 0-2,9-8 0 2,4-14 0 0,-7-18 0 0,7-12 0-2,4-5 0 2,7 0-41 0,-1-12-247-2,-16-7-206 2,6 11-166 0</inkml:trace>
    </iact:actionData>
  </iact:action>
  <iact:action type="add" startTime="25395">
    <iact:property name="dataType"/>
    <iact:actionData xml:id="d19">
      <inkml:trace xmlns:inkml="http://www.w3.org/2003/InkML" xml:id="stk19" contextRef="#ctx0" brushRef="#br1">16731 17154 782 0,'0'0'290'6,"0"0"-24"2,0 0 12-2,27-200-84 2,-14 138-12 1,3 13-127-2,5 8-55 1,5 8 0-2,7 5 0 2,15-3 0 0,11-1 0-1,23 2 0 1,18-4 0 0,17 3 0-1,6 5 0-1,-5 7 0 2,-14 11 0 2,-24 8 0-2,-22 0 0-3,-58 0 0 3,0 0-255-1</inkml:trace>
    </iact:actionData>
  </iact:action>
</iact:actions>
</file>

<file path=ppt/ink/inkAction2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03T08:13:28.82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act:action type="add" startTime="9987">
    <iact:property name="dataType"/>
    <iact:actionData xml:id="d0">
      <inkml:trace xmlns:inkml="http://www.w3.org/2003/InkML" xml:id="stk0" contextRef="#ctx0" brushRef="#br0">13859 8222 758 0,'0'0'370'2,"0"0"-132"-2,0 0-54 0,-4 20-78 26,-5 5-54-26,6 3 30 0,-1 3 6 26,1 0-24-24,3 1 2-2,0-7-27 0,0-3-39 24,0-4 0-23,0-8 0-1,0-3 0 3,13 0 0 21,21-1 0-24,9-1 0 2,8 1 0 21,-5 0 0-23,11-6 0 0,-1 0 0 28,8 0 0-28,-3 0 0 0,6 0 0 2,7 0 0 24,-6 0 0-26,4 0 0 0,-8 0 0 2,-3 0 0 19,-2 0 0-21,2 0 0 0,-9 0 0 23,-8 0 0-23,-4 2 0 0,-3 1 0 23,-10 2 0-22,5 7 0-1,-7 1 0 24,-5 8 0-24,0 4 0 0,-1 14 0 22,-4 10 0-21,-1 16 0-1,2 7 0 4,0 10 0 20,-6-1 0-24,3-8 0 0,-11-8 0 22,1-13 0-22,-3-8 0 0,0-17 0 24,0-10 0-23,0-9 0-1,0-8 0 2,0 0 0 19,8 0 0-21,-8-32 0 5,5-12 0 17,-1-6 0-22,7 5 0 0,-3 8 0 22,8 6 0-21,-8 6 0-1,11 3 0 22,3-1 0-22,7 4 0 0,-2-3 0 23,13 1 0-22,0 4 0-1,1 0 0 21,14 0 0-20,-10 1 0-1,8-1 0 24,-2-2 0-23,6-1 0-1,-1 1 0 3,4-4 0 18,-2-1 0-20,8-2 0 0,-2 3 0 21,13 0 0-21,0 9 0-1,5 3 0 21,0 5 0-21,7 3 0 2,3 2 0 21,1-3 0-22,4 1 0-1,-3 3 0 22,6-5 0-22,-2 0 0 0,1-4 0 4,-2 3 0 18,-10 2 0-22,-6 4 0 2,0 0 0 19,-4 0 0-21,12 0 0 1,-5 0 0 21,7 0 0-21,-1 10 0 0,-6 7 0 22,-1-4 0-23,-9 2 0 0,-11-6 0 24,-9-5 0-24,-8-1 0 0,-5-3 0 23,0 0 0-22,-1 0 0-1,4 0 0 2,5 0 0 19,-1 0 0-21,8 0 0 2,4 0 0 27,-1 0 0-28,-7-3 0-1,14 3 0 1,-3-4 0 22,-2 4 0-23,0 0 0 0,-15 0 0 25,8 0 0-25,-10-3 0 0,-4 3 0 3,7-4 0 19,3 2 0-22,-3-2 0 2,9 2 0 19,1-3 0-21,1-2 0 1,-2 2 0 21,8 5 0-21,7 0 0-1,9 0 0 24,15 0 0-23,4 0 0-1,4 0 0 2,14 0 0 17,4 0 0-19,6 4 0 22,14 0 0-21,12 0 0-1,1 1 0 6,1 3 0 15,15 3 0-21,-6-2 0 1,1 2 0 24,-4 1 0-25,8 1 0 1,-8-5 0 20,-13-1 0-20,0-2 0-1,-12-5 0 3,0 2 0 17,-2-2 0-20,-9 0 0 5,2 0 0 15,-4 0 0-20,-4 0 0 2,-6 0 0 20,-7 0 0-22,-5-2 0 0,-3 2 0 22,-1 0 0-22,0 0 0 0,-10 0 0 23,-5 0 0-22,-8 0 0-1,6 0 0 23,-19 5 0-23,6-5 0 0,-6 7 0 23,-1-7 0-22,-3 1 0-1,-1 5 0 21,4-2 0-20,1-4 0-1,0 2 0 4,-2-2 0 17,1 4 0-21,-4-4 0 2,-4 3 0 19,5-3 0-21,2 0 0 2,-1 0 0 21,2 0 0-22,3 0 0-1,-5 0 0 23,2 0 0-23,1 0 0 0,1 0 0 4,-1 0 0 19,13 0 0-23,-12-7 0 1,-5 1 0 21,-15 4 0-22,4-3 0 0,-2 3 0 24,8 2 0-23,-12 0 0-1,8 0 0 22,4 0 0-21,3 0 0-1,-1 0 0 21,6 0 0-20,9-5 0-1,-4 0 0 22,2-3 0-22,3 2 0 0,-7 4 0 5,-3 2 0 16,1 0 0-20,4 0 0-1,-1 0 0 23,-5-6 0-23,1 0 0 2,-7-3 0 20,1 1 0-21,-6 1 0-1,7 3 0 23,-7 1 0-23,5 0 0 0,-2 0 0 5,-5 3 0 15,-2 0 0-20,-8 0 0 2,-13 0 0 21,5-4 0-23,1 4 0 0,-5-3 0 25,13-1 0-25,-10 2 0 0,7-4 0 4,-8 3 0 15,-2 3 0-19,5 0 0 7,-6 0 0 13,-2 0 0-20,-1 0 0 1,0 0 0 21,-1 0 0-21,3 0 0-1,-6 0 0 23,3 0 0-23,-5-9 0 0,12-1 0 5,-1-11 0 16,2-3 0-21,5-8 0 2,6-7 0 21,-8 2 0-22,2 0 0-1,-3 7 0 22,0 8 0-22,-5 5 0 0,-9 5 0 24,-3 7 0-23,-3 5 0-1,-9 0 0 22,0 0 0-22,0 12 0 0,-9 7 0 4,0 12-199 19</inkml:trace>
    </iact:actionData>
  </iact:action>
  <iact:action type="add" startTime="14938">
    <iact:property name="dataType"/>
    <iact:actionData xml:id="d1">
      <inkml:trace xmlns:inkml="http://www.w3.org/2003/InkML" xml:id="stk1" contextRef="#ctx0" brushRef="#br0">13562 13902 306 0,'0'0'304'23,"0"0"-120"-23,0 0 26 1,0 0-44 22,0 0-2-22,-178 68-26-1,119-37-52 2,2-4-44 30,6 5-22-32,-5-5-14 0,15 2-6 0,25-24-104 27,12-2-332-27</inkml:trace>
    </iact:actionData>
  </iact:action>
  <iact:action type="add" startTime="15793">
    <iact:property name="dataType"/>
    <iact:actionData xml:id="d2">
      <inkml:trace xmlns:inkml="http://www.w3.org/2003/InkML" xml:id="stk2" contextRef="#ctx0" brushRef="#br0">15984 11713 486 0,'0'0'274'1,"0"0"-120"0,0 0-2 22,0 0 6-23,-174 89-56 1,138-52-46 22,1 3-20-23,2-1-18 0,-3 3-8 24,5-3-10-23,23-26-58-1,0-6-318 2</inkml:trace>
    </iact:actionData>
  </iact:action>
  <iact:action type="add" startTime="23582">
    <iact:property name="dataType"/>
    <iact:actionData xml:id="d3">
      <inkml:trace xmlns:inkml="http://www.w3.org/2003/InkML" xml:id="stk3" contextRef="#ctx0" brushRef="#br1">10576 15552 580 0,'0'0'300'24,"0"0"-94"-24,0 0-24 0,0 0-84 7,0 0-52 15,0 0-22-22,0 0-14 2,31 0-8 22,-31 0 2-24,0 0-4 0,0 0 6 27,3 0 74-26,-3 0 40-1,2 0 12 0,-2 0-14 30,2 0-42-29,-2 0-24-1,0 0-41 0,0 0-11 4,0-12 0 22,0 0 0-26,0 2 0 0,-7 3 0 27,-15 6 0-25,-10 1 0-2,-4 0 0 1,7 0 0 19,-6 13 0-20,7 9 0 0,-5 5 0 22,13 3 0-22,-5 5 0 0,3 2 0 23,1 12 0-23,-7 2 0 0,17 1 0 25,-5 0 0-25,1-2 0 0,9-6 0 5,-7 3 0 15,13-9 0-20,0-4 0 2,0-7 0 19,0-6 0-20,0-8 0-1,19 2 0 24,12-3 0-23,8-4 0-1,1 0 0 22,-8 1 0-22,7-4 0 0,2-2 0 5,-5-3 0 14,-3 0 0-19,-2 0 0 23,-11 0 0-22,6-12 0-1,-14-1 0 2,4-1 0 22,-13 6 0-24,1 2 0 0,-4 6 0 30,0 0 0-29,0 0 0-1,0 0 0 1,0 0 0 20,0 0 0-20,-20 0 0-1,-21 11 0 22,-5 1 0-21,-8-7 0-1,6 3 0 22,-5-8 0-21,11 0 0-1,1 0 0 23,5-20 0-23,4-16 0 0,0-12 0 4,15-7 0 18,9-5 0-22,6 4 0 1,2 5 0 22,0 6 0-23,0 8 0 0,10 1 0 23,6 3 0-23,4 6 0 0,3 0 0 24,-1 5 0-23,7 0 0-1,1 1 0 4,4 2 0 17,5 7 0-21,-2 2 0 2,4 4 0 20,-2 3 0-21,5 3 0-1,-4 0 0 21,1 0 0-20,-2 0 0-1,-11 0 0 23,0 0 0-22,-10 0 0-1,-8 0 0 4,-9-4 0 16,-1 4 0-20,0 0 0 4,0 0 0 15,0 0 0-19,0 0 0 3,-4 0 0 18,-34 0 0-21,-18 0 0 2,-4 0 0 17,-8 0 0-19,-4 0 0 2,8 0 0 20,8 17 0-21,11 13 0 1,1 0 0 18,5 7 0-19,6 5 0 0,9 5 0 21,7 1 0-21,-2 0 0-1,15-1 0 23,0-1 0-23,4-3 0 0,0-7 0 5,0-3 0 17,8 1 0-21,27-12 0-1,3-1 0 23,5-13 0-23,1-7 0 0,6-1 0 23,0 0 0-22,-13 0 0-1,-3-13 0 25,-8-4 0-25,-9 3 0 0,-4 4 0 2,-5 0 0 20,-6 3 0-21,-2 4 0-1,0 3-303 24,0 0-857-24</inkml:trace>
    </iact:actionData>
  </iact:action>
  <iact:action type="add" startTime="24973">
    <iact:property name="dataType"/>
    <iact:actionData xml:id="d4">
      <inkml:trace xmlns:inkml="http://www.w3.org/2003/InkML" xml:id="stk4" contextRef="#ctx0" brushRef="#br1">10855 16061 864 0,'0'0'378'0,"0"0"-138"26,0 0-56-25,0 0-30-1,0 0-46 0,0 0 11 26,0 0-119-26,-25 67 0 0,25-50 0 3,0 3 0 22,0-1 0-25,7-4 0 0,22-2 0 27,-4-8 0-27,-2 1 0 0,2-6 0 0,-14 0-147 32,-6 0-561-32</inkml:trace>
    </iact:actionData>
  </iact:action>
  <iact:action type="add" startTime="25204">
    <iact:property name="dataType"/>
    <iact:actionData xml:id="d5">
      <inkml:trace xmlns:inkml="http://www.w3.org/2003/InkML" xml:id="stk5" contextRef="#ctx0" brushRef="#br1">11008 15768 1268 0,'0'0'304'7,"0"0"-136"15,0 0-72-21,0 0-76-1,0 0-10 6,0 0-2 19,23-74-2-25,-23 74 0 0,0-3 0 3,0 3-6 17,0 0 0-20,0 0-6 3,0 0-172 23,0 0-398-26</inkml:trace>
    </iact:actionData>
  </iact:action>
  <iact:action type="add" startTime="26889">
    <iact:property name="dataType"/>
    <iact:actionData xml:id="d6">
      <inkml:trace xmlns:inkml="http://www.w3.org/2003/InkML" xml:id="stk6" contextRef="#ctx0" brushRef="#br1">10585 17149 722 0,'0'0'402'2,"0"0"-142"22,0 0-174-24,0 0-18 0,0 0 8 4,0 0-10 23,0 0-4-27,-12-54 40 0,-5 54-8 3,-9 0-8 21,-8 0-63-24,-3 0-23 1,-7 20 0 24,-2 14 0-25,-5-2 0 0,8 0 0 3,2 1 0 20,11-1 0-23,-2 2 0 0,10-2 0 6,3 5 0 21,9 0 0-27,4-4 0 0,6 4 0 4,0-3 0 22,0-6 0-25,9 3 0-1,17-6 0 3,-1-1 0 17,5 1 0-20,9-10 0 3,-7-3 0 16,10 0 0-19,5-4 0 3,-4-3 0 20,-2-5 0-23,-2 5 0 0,-10-5 0 22,3 3 0-21,-9-3 0-1,-9 0 0 22,-4 0 0-21,1 0 0-1,-11 0 0 23,0 0 0-23,0 4 0 0,0-1 0 23,0-3 0-23,0 5 0 1,-13-3 0 21,-25 1 0-21,-3-3 0-1,-5 0 0 2,-8 0 0 19,4-8 0-21,0-17 0 2,7-9 0 20,5-5 0-21,9 6 0 1,12-16 0 18,4-1 0-19,13-13 0 0,0-6 0 19,0 2 0-19,0-2 0-1,0 20 0 24,0 14 0-24,0 10 0 0,13 8 0 23,3 9 0-23,4-1 0 1,7 1 0 22,14 5 0-23,0 3 0 0,2 0 0 22,6 0 0-21,-8 0 0-1,-11 0 0 3,2 0 0 19,-14 3 0-22,-8 9 0 1,-9-4 0 21,8-3 0-22,-9 3 0 0,0 1 0 23,0 3 0-22,0 4 0-1,-10 3 0 22,-18 3 0-22,-8 5 0 0,-3-2 0 22,-6 5 0-21,-1 2 0-1,-1 0 0 23,7 6 0-23,-1-2 0 0,12 1 0 24,-1-3 0-24,9-4 0 0,11-1 0 21,0-1 0-20,7-3 0-1,3 0 0 21,0 4 0-20,0-7 0-1,19 3 0 24,16-3 0-24,11 2 0 0,-2-8 0 4,6-5 0 21,-10 2 0-25,-3-9 0 0,-6 0 0 24,-5-4 0-24,3 0 0 1,-12 0 0 21,-5 0 0-22,8-13 0 0,-1-6 0 5,-6-4 0 17,-6 1 0-21,-7 20-205-1,0 2-735 22</inkml:trace>
    </iact:actionData>
  </iact:action>
  <iact:action type="add" startTime="28123">
    <iact:property name="dataType"/>
    <iact:actionData xml:id="d7">
      <inkml:trace xmlns:inkml="http://www.w3.org/2003/InkML" xml:id="stk7" contextRef="#ctx0" brushRef="#br1">10898 17531 202 0,'0'0'528'23,"0"0"-278"-23,0 0-32 1,0 0 8 2,0 0-96 22,0 0-52-25,0 11-18 0,0 11-26 24,0 0 2-23,0 4 6-1,0 2 26 2,0 2-10 24,-3 7-2-26,3 2-12 2,0 3-27-1,-1 1-17 23,-2-9 0-24,-2-7 0 2,2-12 0 20,3-7 0-22,0-8 0 0,0 0 0 24,0 0 0-24,0-30-95 0,0-22 93 26,0-10-2-25,12-4 0-1,3-9-2 0,-11 1-2 23,6 3-18-23,-7 16-4 0,-3 14 18 8,0 25 6 10,0 13 2-17,0 3 2 1,0 0-20 17,0 17 16-19,0 22 6 23,0 6 42-23,0 3-12 0,0-1 0 2,-3 1-8 18,-7-5-2-20,10 7 12 2,-3 6-6 18,2 1-1-20,-2-2-25 3,3-4 0 18,-9-8 0-21,6-9 0 3,3-12 0 17,-1-10 0-19,1-11 0 1,0-1 0 20,0 0 0-22,0 0 0 0,0 0 0 23,0 0 0-23,0 0 0 1,0 0 0 22,0 0 0-23,0 0 0 0,0 0-17 23,0-5 15-22,0-7 2-1,0 4 0 22,0 3 0-22,0 2-2 1,0 1 2 2,0-5 6 18,0-3 0-21,1-5-6 2,18-7 9 19,6-6-9-21,6-6 0 0,6-3 0 23,-8-3 0-23,13 5 0 0,-5 4 0 23,-13 11 0-22,2 3 0-1,-16 12 0 23,-9 2 0-23,-1 3 0 1,0 0 0 20,0 0 0-21,0 0 0 0,0 0-27 22,0 0 23-21,-20 16 4-1,0 5 0 22,-1-5 2-22,-2 3-4 0,3 3 2 24,3-1 0-24,1-2-2 1,8-2 0 21,-5-2 2-22,10-6 2 0,3-2 2 3,0-1 2 18,0-1 14-21,0 5-17 3,0 9-3 17,21-2 0-20,2 1 0 3,-3-1 0 16,0-2 0-18,-1-3 0 1,-6-1 0 21,-5-9 0-23,9 10 0 0,-1 0 0 23,3-5 0-23,3 7 0 0,-7-5-49 22,-10-9-285-21,-5 0-520-1</inkml:trace>
    </iact:actionData>
  </iact:action>
  <iact:action type="add" startTime="30324">
    <iact:property name="dataType"/>
    <iact:actionData xml:id="d8">
      <inkml:trace xmlns:inkml="http://www.w3.org/2003/InkML" xml:id="stk8" contextRef="#ctx0" brushRef="#br1">13903 15496 472 0,'0'0'362'21,"0"0"-132"-21,0 0-108 4,0 0-12 19,0 0-6-23,0 0-14 0,0 0-10 25,3-22 10-25,-3 22 4 0,0-4 12 3,-3 4-22 21,-20 0 4-23,-11 0-73 0,-3 0-15 21,-7 0 0-21,1 17 0-1,-1 11 0 3,-8 9 0 21,11 8 0-24,10 8 0 0,-1 7 0 26,8-2 0-26,10 0 0 0,8-6 0 2,6-7 0 22,0-5 0-24,0-14 0 0,6-3 0 8,35-6 0 14,2-5 0-21,14-9 0-1,-4-3 0 22,4 0 0-21,-12 0 0-1,-2 0 0 22,-4 0 0-22,-14 0 0 0,-5 0 0 24,-4 0 0-24,-4 0 0 0,-11 0 0 2,-1 0 0 18,0 0 0-19,0 0 0 1,0 0 0 18,0 0 0-20,0 0 0 3,0 0 0 17,-20 0 0-20,0 0 0 3,-11 0 0 16,-8 0 0-19,-2-12 0 3,-2-13 0 18,-3-10 0-20,5 3 0-1,0-7 0 24,8 2 0-24,7-3 0 0,9-2 0 26,4 3 0-25,13-3 0-1,0 2 0 3,0 7 0 19,2 2 0-22,29 0 0 1,5 3 0 23,5 0 0-23,5 2 0-1,-2 3 0 26,-4 9 0-25,1 6 0-1,-11 6 0 0,-7 2 0 26,-4 0 0-25,-10 0 0-1,0 0 0 2,-5 0 0 23,-4 0 0-25,0 0 0 0,0 0 0 22,0 0 0-21,0 0 0-1,0 0 0 21,-4 5 0-20,-30 14 0-1,-9 11 0 22,-9 2 0-21,10 7 0-1,0 4 0 4,1 2 0 18,18-4 0-21,-2-1 0-1,5-6 0 24,11-8 0-24,6-4 0 0,3 2 0 22,0 3 0-21,0 0 0-1,32 5 0 25,-1-1 0-24,6-5 0-1,-14-10 0 2,14-8 0 19,-13-8 0-20,10 0 0 1,2 0 0 17,-3-5 0-19,5-12 0 2,-25 7-431 20,-7 8-995-21</inkml:trace>
    </iact:actionData>
  </iact:action>
  <iact:action type="add" startTime="31402">
    <iact:property name="dataType"/>
    <iact:actionData xml:id="d9">
      <inkml:trace xmlns:inkml="http://www.w3.org/2003/InkML" xml:id="stk9" contextRef="#ctx0" brushRef="#br1">14128 15972 860 0,'0'0'412'1,"0"0"-92"-1,0 0-90 24,0 0-96-23,0 0-64 1,0 0-49 20,8 126-21-21,-8-113 0-1,0-2 0 4,0-7 0 19,0-4-27-23,0 0-165 0,0 0-300 25</inkml:trace>
    </iact:actionData>
  </iact:action>
  <iact:action type="add" startTime="31615">
    <iact:property name="dataType"/>
    <iact:actionData xml:id="d10">
      <inkml:trace xmlns:inkml="http://www.w3.org/2003/InkML" xml:id="stk10" contextRef="#ctx0" brushRef="#br1">14128 15593 972 0,'0'0'606'2,"0"0"-298"23,0 0-147-22,0 0-161-3,0 0 0 0,0 0 0 27,0-27 0-26,0 27-159-1,0 0-561 0</inkml:trace>
    </iact:actionData>
  </iact:action>
  <iact:action type="add" startTime="32783">
    <iact:property name="dataType"/>
    <iact:actionData xml:id="d11">
      <inkml:trace xmlns:inkml="http://www.w3.org/2003/InkML" xml:id="stk11" contextRef="#ctx0" brushRef="#br1">15867 16949 926 0,'0'0'434'1,"0"0"-154"1,0 0-100 27,0 0-38-29,0 0-57 0,0 0-85 1,0 0 0 26,-74 33 0-27,35-10 0 0,8 3 0 0,-5 4 0 27,-1 4 0-27,0 0 0 0,14-1 0 7,0-5 0 17,6 6 0-23,6-3 0-1,1 2 0 4,10 6 0 19,0-4 0-23,0-1 0 0,25-4 0 29,20-2 0-29,3 0 0 0,-2-5 0 2,11-1 0 2,-14-5 0 19,-1 3 0-23,-3-8 0 1,-5-5 0 20,-11-1 0-20,-6-2 0-1,-1-4 0 21,-6 0 0-20,0 0 0-1,-4 0 0 27,9 0 0-26,-8 0 0-1,-4 0 0 2,3-4 0 17,-2 1 0-19,-4 3 0 2,0 0 0 19,0 0 0-21,0 0 0 4,0 0 0 15,0 0 0-19,0 0 0 3,0 0 0 21,0 0 0-24,0 0 0 0,0 0 0 22,0 0 0-21,-30 0 0-1,-4 0 0 21,-12 0 0-21,2 0 0 1,1-3 0 3,-5-11 0 17,2-3 0-20,6-11 0 1,11-2 0 18,-2-6 0-20,6-2 0 3,15 2 0 19,1 1 0-21,9 0 0-1,0 1 0 22,0 0 0-22,0 1 0 0,16 1 0 22,9 7 0-21,11 1 0-1,5-3 0 23,14 5 0-23,3 0 0 1,1 5 0 21,-5 9 0-21,-4 3 0-1,-9 5 0 20,-11 0 0-19,-1 0 0-1,-17 0 0 5,0 2 0 15,-8 1 0-20,-4-3 0 2,0 0 0 18,0 0 0-20,0 2 0 21,0 0 0-21,0 2 0 0,0 2 0 23,0 2 0-22,-25 6 0-1,-14 3 0 3,-4-1 0 16,-7-1 0-19,5-1 0 3,-2-3 0 18,-6-2 0-20,13-1 0 1,1-1 0 20,11 5 0-22,-1 10 0 0,7 8 0 22,4 4 0-21,7 4 0-1,1 1 0 22,7-7 0-22,3-2 0 0,0 1 0 22,0 0 0-21,0 6 0-1,21-3 0 20,11-7 0-20,-2 0 0 2,11-8 0 19,8-5 0-20,2 3 0 0,2-9 0 18,-9-2 0-19,-4-6 0 2,1 0 0 20,-18 0 0-20,10 0 0-1,-17 0 0 19,-8 0 0-20,5 0 0 2,-13 0 0 20,0 0 0-21,0-2 0-1,0-5 0 24,0-3 0-24,-13-7 0 0,-24-6 0 4,-6 2 0 18,-14-4 0-22,7 4 0 0,-5-5 0 20,0 1 0-19,10-4 0 3,3 4 0 19,4 0 0-23,18 0 0 0,1 8 0 23,11 0 0-23,8-8 0 0,0-4 0 21,0 1 0-20,0-6 0-1,0-2 0 21,0 0 0-21,19-1 0 1,4 0 0 20,5 7 0-20,10-2 0-1,-2 11 0 22,3 0 0-21,-1 7 0-1,-11 4 0 22,-6 1 0-21,2 1 0-1,-7 2 0 25,-12 6 0-25,8 0 0 0,-11 0 0 2,2 23 0 18,-3-5 0-19,0 9-1387 2</inkml:trace>
    </iact:actionData>
  </iact:action>
  <iact:action type="add" startTime="34321">
    <iact:property name="dataType"/>
    <iact:actionData xml:id="d12">
      <inkml:trace xmlns:inkml="http://www.w3.org/2003/InkML" xml:id="stk12" contextRef="#ctx0" brushRef="#br1">16269 17384 740 0,'0'0'552'1,"0"0"-178"-1,0 0-136 24,0 0-95-24,0 0-143 0,0 0 0 24,0 0 0-23,20 121 0-1,-20-76 0 2,-3 3 0 24,-12-1 0-26,5 2 0 0,-3-7 0 3,2-7 0 21,3-13 0-24,8-5 0 2,-1-10 0 21,1-7 0-23,0 0 0 0,0 0 0 27,0-16 0-27,0-24 0 0,4-14 0 2,9-2 0 21,-5-6 0-23,5 4 0 1,-8-5 0 23,-5 9 0-24,2 4 0 0,-2 11 0 3,0 16 0 21,0 9 0-23,0 8 0-1,0 6 0 5,0 0 0 14,0 0 0-19,0 0 0 3,0 0 0 15,0 13 0-17,0 17 0 23,-2 7 0-24,0 5 0 0,-12-3 0 2,12 0 0 17,2-2 0-19,-5 0 0 4,2 0 0 16,0-4 0-20,3-2 0 3,0 2 0 18,0-11 0-21,0-2 0 2,0-8 0 18,0-10 0-20,0 1 0 2,0-3 0 19,3 0 0-20,7 0 0-1,6 0 0 22,2 0 0-22,-5 0 0 0,-2 0 0 25,8 0 0-24,12 0 0-1,-8-22 0 23,3 0 0-23,-1-1 0 1,4-2 0 2,-12 11 0 19,-4 1 0-22,0 6 0 2,-11 5 0 21,-2 2 0-23,0 0 0 0,0 0 0 22,0 0 0-22,0 0 0 0,0 0 0 24,0 0 0-23,-18 17 0-1,-5 2 0 2,6 6 0 19,-2-5 0-21,10 0 0 3,-3-3 0 21,12 0 0-24,0-2 0 1,0 7 0 19,0 2 0-20,24-1 0 0,5-1 0 23,-5-3 0-23,-5-8 0 1,-10-1 0 23,2-10 0-24,-6 5 0 0,-5-3 0 23,3 4 0-23,-3-2-369 0,0 1-1256 25</inkml:trace>
    </iact:actionData>
  </iact:action>
  <iact:action type="add" startTime="38032">
    <iact:property name="dataType"/>
    <iact:actionData xml:id="d13">
      <inkml:trace xmlns:inkml="http://www.w3.org/2003/InkML" xml:id="stk13" contextRef="#ctx0" brushRef="#br2">13268 17278 856 0,'0'0'456'1,"0"0"-124"1,0 0-134 24,0 0-66-26,16 185-59 0,-16-126-73 3,0 12 0 17,0-2 0-20,0-2 0 2,-10-3 0 23,-3-7 0-25,11-15 0 0,-1-10 0 25,0-17 0-25,3-5 0 3,0-10 0-1,0 0 0 19,0 0 0-21,0-17 0 0,0-20 0 25,0-16 0-25,6-18 0 0,-4-4 0 4,1-13 0 22,7-8 0-26,-7 4 0 0,4-1 0 7,2 12 0 16,-1 16 0-23,4 16 0 0,0 15 0 4,1 11 0 17,-6 11 0-21,9-1 0 2,-3-4 0 19,0 0 0-21,1 0 0 2,7 0 0 18,-1 5 0-19,3 4 0 1,6 8 0 19,-1 0 0-21,-5 0 0 2,6 0 0 20,-6 0 0-22,-11 8 0 0,4 10 0 23,-3 8 0-23,-9 4 0 0,3 18 0 22,2 2 0-21,-2 2 0-1,-7 0 0 21,0-10 0-21,0-3 0 0,0-4 0 22,0-8 0-21,-26 2 0-1,-12-6 0 22,5-6 0-22,-8-7 0 0,-1-3 0 24,13-5 0-23,-2-2 0-1,7 0 0 3,7 0 0 18,14 0 0-21,-1 0 0 3,4 0 0 17,0 0 0-19,0 0 0 1,0 0 0 20,0 0 0-22,0 0 0 0,0 0 0 22,0 0 0-22,7 0 0 1,31 0 0 20,-2-6 0-20,7-14 0 0,-2-5 0 20,11 0 0-21,-11 0 0 0,-11-2 0 22,1 9 0-21,-13 1 0-1,-6-6 0 22,1-1 0-22,-10-5 0 2,-3 1 0 19,0-1 0-20,0 2 0-1,0-2 0 23,-23 4 0-23,-13 0 0 0,-2 8 0 23,2-3 0-22,-5 0 0-1,0 7 0 23,-1-1 0-22,13 2 0-1,-2 3 0 2,7 1 0 22,20 8 0-24,-9 0 0 0,6 0 0 24,-5 0 0-24,5 37 0 0,-6 8 0 4,8 6 0 17,-2 10 0-21,-1 4 0 4,8 2 0 17,-8 1 0-21,7-4 0 0,-11-2 0 24,8-2 0-24,-9-4 0 0,7 1 0 23,-7-5 0-22,4 2 0-1,-7-9 0 21,9-11 0-20,-2-7 0-1,6-7 0 5,3-9 0 15,0-7 0-20,0-4 0 2,0 0 0 22,0 0 0-24,0-13 0 0,3-9 0 24,6 0 0-24,-2 8 0 0,-7-3 0 21,0 4 0-21,2-8 0 0,6 2 0 26,-2-3 0-23,-6 15-19-3,2 2-605 0</inkml:trace>
    </iact:actionData>
  </iact:action>
  <iact:action type="add" startTime="39533">
    <iact:property name="dataType"/>
    <iact:actionData xml:id="d14">
      <inkml:trace xmlns:inkml="http://www.w3.org/2003/InkML" xml:id="stk14" contextRef="#ctx0" brushRef="#br2">13975 17488 594 0,'0'0'538'2,"0"0"-46"24,0 0-238-26,0 0-100 0,0 0-139 3,0 0-15 20,0 0 0-23,12-3 0 0,-9 23 0 26,7 6 0-25,-7 4 0-1,0 9 0 2,-3 12 0 24,0 3 0-26,0-1 0 1,0 3 0 2,-10-5 0 21,-22-7 0-23,3-6 0 0,0-8 0 2,1-11 0 23,9-2 0-25,3-9 0-1,9-2 0 28,-3-6 0-28,7 0 0 0,-1 0 0 0,-6-19 0 5,7-18 0 21,3-8 0-25,0 26-351-1,0 1-693 5</inkml:trace>
    </iact:actionData>
  </iact:action>
  <iact:action type="add" startTime="40126">
    <iact:property name="dataType"/>
    <iact:actionData xml:id="d15">
      <inkml:trace xmlns:inkml="http://www.w3.org/2003/InkML" xml:id="stk15" contextRef="#ctx0" brushRef="#br2">14123 17210 594 0,'0'0'366'29,"0"0"-116"-26,0 0-52-3,0 0-50 0,0 0-12 25,0 0-20-23,7-3-34-2,-1-1-8 3,-1 4-22 22,-5 0-32-25,2-4-9 0,-2 4-11 24,0 0 0-22,0 0 0 0,0 0 0 0,0 0 0 21,0 0 0-22,0 0 0-1,0 0 0 3,0 0 0 22,0 0 0-25,0-9-35 0,0 0-143 24,0 1-436-22</inkml:trace>
    </iact:actionData>
  </iact:action>
  <iact:action type="add" startTime="40997">
    <iact:property name="dataType"/>
    <iact:actionData xml:id="d16">
      <inkml:trace xmlns:inkml="http://www.w3.org/2003/InkML" xml:id="stk16" contextRef="#ctx0" brushRef="#br2">15265 15461 1030 0,'0'0'434'7,"0"0"-184"18,0 0-52-25,0 0-96 0,0 0-72 28,0 0-27-27,3 167-3-1,-3-111 0 0,0 5 0 26,0 11 0-26,0 2 0 0,0 2 0 2,0 3 0 24,0-7 0-26,0-8 0 0,0-19 0 4,0-18 0 17,0-13 0-21,0-11 0 25,0-3 0-25,0 0 0 0,3-36 0 2,7-26 0 23,-5-8 0-25,-2-12 0 0,1-4 0 2,5 0 0 21,-2 2 0-23,-1 9 0 0,4 7 0 6,-3 8 0 15,10 8 0-21,2 3 0 2,-3 10 0 22,2 12 0-24,2 7 0 0,-8 5 0 24,6 7 0-23,-2 4 0-1,2 4 0 3,-2 0 0 20,7 0 0-23,-6 0 0 2,6 10 0 19,-5 10 0-21,2 2 0 1,-10 8 0 21,8 1 0-22,1 6 0 0,-6-3 0 23,-6 0 0-23,-7-3 0 0,0-4 0 22,0 3 0-21,0-3 0-1,0 4 0 22,-18 2 0-22,-12-2 0 0,-9 6 0 24,-2-9 0-23,5-3 0-1,-2-3 0 22,12-9 0-21,6-6 0-1,7-7 0 2,6 0 0 18,7 0 0-19,0 0 0 1,0-10 0 19,0-7 0-21,7-3 0 2,10 3 0 19,2-1 0-21,4 5 0 2,8 2 0 19,4 0 0-20,4-1 0 0,10 1 0 19,-17-2 0-20,4-7 0 2,-16-3 0 19,1-3 0-20,-13-6 0 1,-8-6 0 19,0-1 0-21,0 0 0 0,-17-3 0 22,-18 3 0-22,-10 7 0 0,-4 7 0 22,3 7 0-22,5 11 0 0,8 7 0 23,12 0 0-22,14 0 0-1,3 0 0 24,-3 0 0-24,2 0 0 0,5 5 0 23,0 15 0-22,0 2 0-1,-3 0 0 22,2 1 0-21,-11-6 0-1,11 0 0 2,1-8 0 19,0-4 0-20,0-5 0 1,0 0-81 19,0 0-249-21,0 0-362 2</inkml:trace>
    </iact:actionData>
  </iact:action>
  <iact:action type="add" startTime="42227">
    <iact:property name="dataType"/>
    <iact:actionData xml:id="d17">
      <inkml:trace xmlns:inkml="http://www.w3.org/2003/InkML" xml:id="stk17" contextRef="#ctx0" brushRef="#br2">15850 15765 154 0,'0'0'124'2,"0"0"-102"2,0 0-22 22,0 0-182-25</inkml:trace>
    </iact:actionData>
  </iact:action>
  <iact:action type="add" startTime="42312">
    <iact:property name="dataType"/>
    <iact:actionData xml:id="d18">
      <inkml:trace xmlns:inkml="http://www.w3.org/2003/InkML" xml:id="stk18" contextRef="#ctx0" brushRef="#br2">15850 15765 198 0,'13'0'468'2,"-13"0"-146"-2,0 0-28 0,0 0-98 2,0 0-64 22,0 0-66-24,0 0-10 0,8 0 24 26,-5 0-10-24,-3 0-22-1,0 0-8 1,0 0 8 22,0 3-19-24,6 5-29 0,-2 9 0 5,2 9 0 21,-1 8 0-26,5 1 0 0,-7 5 0 4,-1-1 0 21,-2 4 0-25,0-4 0 0,0 0 0 4,0-1 0 18,0-5 0-22,0 0 0 0,0 2 0 29,-15-1 0-28,4-2 0-1,-6-3 0 0,0-6 0 26,-2-6 0-26,-2-12 0 0,1-3 0 4,-6-2 0 21,6 0 0-25,2 0 0 1,5-14 0 2,8-3 0 25,5 1 0-28,0-8 0 0,0 14 0 3,0-4 0 21,0 6 0-24,0 5 0 1,0 3 0 21,0 0 0-21,0 0 0-1,0 0 0 22,0 0 0-21,0 0 0-1,15 0 0 2,12 0 0 17,-7 0 0-19,0 0 0 22,0 0 0-21,4 0 0-1,-7-9 0 23,3-5 0-23,-1-9 0 1,-4-7 0 1,-5-5-17 19,-4-4-45-21,-6-3 4 2,0 0-10 19,0 6 8-20,0 6-34 0,0 22-182 19,0 8-326-20</inkml:trace>
    </iact:actionData>
  </iact:action>
  <iact:action type="add" startTime="43093">
    <iact:property name="dataType"/>
    <iact:actionData xml:id="d19">
      <inkml:trace xmlns:inkml="http://www.w3.org/2003/InkML" xml:id="stk19" contextRef="#ctx0" brushRef="#br2">16112 15535 692 0,'0'0'394'1,"0"0"-136"-1,0 0-44 2,0 0-82 27,0 0-58-28,0 0-26-1,-4 42 20 0,-8-22-26 20,8-8-22-20,1-8-8 4,3-4-10 19,0 0-2-23,0 0-10 0,0-21 10 25,0-9 14-25,0 8-2 0,0 5-6 4,0 17 0 20,0 0-4-23,0 0 6-1,0 0-2 22,0 0-6-21,0 0 0-1,0-2-34 28,0 2-192-27,0 0-382-1</inkml:trace>
    </iact:actionData>
  </iact:action>
  <iact:action type="add" startTime="50962">
    <iact:property name="dataType"/>
    <iact:actionData xml:id="d20">
      <inkml:trace xmlns:inkml="http://www.w3.org/2003/InkML" xml:id="stk20" contextRef="#ctx0" brushRef="#br0">31539 13103 406 0,'0'0'368'3,"0"0"-200"19,0 0 48-19,0 0 84-1,-184 37-80 21,74 5-106-22,-16 4-22-1,-12-4-40 3,-2-2-34 22,-4-8-8-25,4-2-10 1,15-6 0 3,12-4-40 22,26-7-216-25,85-13-330-1,2 0-378 25</inkml:trace>
    </iact:actionData>
  </iact:action>
  <iact:action type="add" startTime="51383">
    <iact:property name="dataType"/>
    <iact:actionData xml:id="d21">
      <inkml:trace xmlns:inkml="http://www.w3.org/2003/InkML" xml:id="stk21" contextRef="#ctx0" brushRef="#br0">31567 13342 252 0,'0'0'654'1,"-244"67"-454"3,79-31-40 20,-16-8-50-23,-12 2-58-1,2-5-40 2,-3 1-12 25,137-23-28-27,14-1-444 0</inkml:trace>
    </iact:actionData>
  </iact:action>
  <iact:action type="add" startTime="66086">
    <iact:property name="dataType"/>
    <iact:actionData xml:id="d22">
      <inkml:trace xmlns:inkml="http://www.w3.org/2003/InkML" xml:id="stk22" contextRef="#ctx0" brushRef="#br0">4168 9265 1018 0,'10'3'342'2,"-10"-3"-134"-2,0 0-2 25,0 0-42-25,0 0-55 1,0 5-109 2,0 1 0 20,0 0 0-23,-41 4 0 0,-14 2 0 25,-17-1 0-23,-22 4 0-2,-6-5 0 2,0 2 0 22,-3-7 0-24,6 2 0 0,15-7 0 26,14 0 0-25,12 0 0-1,17 0 0 0,11 0 0 26,12 0 0-26,12 0 0 0,-8 0 0 4,12 0 0 19,0-7 0-23,0-3 0 0,0 3-201 24,0 7-403-23</inkml:trace>
    </iact:actionData>
  </iact:action>
  <iact:action type="add" startTime="66593">
    <iact:property name="dataType"/>
    <iact:actionData xml:id="d23">
      <inkml:trace xmlns:inkml="http://www.w3.org/2003/InkML" xml:id="stk23" contextRef="#ctx0" brushRef="#br0">3652 9411 228 0,'0'0'564'2,"0"0"-354"-2,0 0-10 2,0 0 2 21,0 0-50-21,0 0-14-2,29-5-38 2,-22 16 0 19,0 13-2-21,6 10-43 3,0 6-55 22,-2 7 0-24,-1 5 0-1,-6 2 0 29,-1 10 0-29,1-9 0 0,-4 6 0 0,0-7 0 4,0-2 0 21,0-5 0-25,0-1 0 0,0-5 0 6,-20-4 0 17,3-1 0-20,-11-6 0-3,-4-10 0 3,-8-5 0 23,-1-10 0-26,-5-5 0 0,-2 0 0 6,1 0 0 17,17-10 0-23,1-17 0 0,6 2 0 23,5-7 0-23,8 0 0 0,6-5 0 4,-2 1-87 17,6 8-185-21,0 20-258 3</inkml:trace>
    </iact:actionData>
  </iact:action>
  <iact:action type="add" startTime="68000">
    <iact:property name="dataType"/>
    <iact:actionData xml:id="d24">
      <inkml:trace xmlns:inkml="http://www.w3.org/2003/InkML" xml:id="stk24" contextRef="#ctx0" brushRef="#br0">2826 10324 816 0,'0'0'324'1,"0"0"-108"-1,0 0-16 22,0 0-80-22,0 0-16 0,0 0-14 25,0 0-28-24,-114-174 10-1,106 127-29 0,-4-13-43 26,11-4 0-26,-2-10 0 0,3 0 0 4,0-10 0 21,0-2 0-25,0 5 0 1,0 3 0 23,0 1 0-23,0 7 0-1,17-4 0 3,25 2 0 22,12-1 0-25,17-2 0 1,26 4 0 2,5 6 0 5,0 18 0 14,0 18-27-22,-77 29-451 1,-2 0-646 25</inkml:trace>
    </iact:actionData>
  </iact:action>
  <iact:action type="add" startTime="68625">
    <iact:property name="dataType"/>
    <iact:actionData xml:id="d25">
      <inkml:trace xmlns:inkml="http://www.w3.org/2003/InkML" xml:id="stk25" contextRef="#ctx0" brushRef="#br0">4591 10381 740 0,'0'0'404'1,"0"0"-178"1,0 0-30 22,0 0-40-24,0 0-8 0,0 0-22 25,106-205-75-24,-86 128-51-1,8-9 0 2,-14-10 0 24,4-10 0-26,-7-10 0 2,-11-8 0-1,0-2 0 23,0 6 0-24,-39 4 0 0,-13 12 0 26,3 23 0-26,-6 24 0 1,11 26 0 3,14 23 0 20,4 8-55-24,5 0-189 0,17 19-162 26,4 7-712-25</inkml:trace>
    </iact:actionData>
  </iact:action>
  <iact:action type="add" startTime="69194">
    <iact:property name="dataType"/>
    <iact:actionData xml:id="d26">
      <inkml:trace xmlns:inkml="http://www.w3.org/2003/InkML" xml:id="stk26" contextRef="#ctx0" brushRef="#br0">5030 9136 764 0,'0'0'576'4,"0"0"-302"20,0 0-114-23,0 0-24-1,0 0-78 27,0 0 18-27,0 0-73 0,0-18-3 2,25 16 0 23,7 2 0-25,7 0 0 0,2 0 0 2,-1 0 0 24,-8-2 0-26,0-4 0 1,-7-3 0 2,-5 1 0 18,-4 5 0-21,-12-2 0 28,-1 0 0-28,-3 5 0 0,0 0 0 0,0 0-9 24,0-4-327-23,0 4-228-1,0 0-444 3</inkml:trace>
    </iact:actionData>
  </iact:action>
  <iact:action type="add" startTime="69743">
    <iact:property name="dataType"/>
    <iact:actionData xml:id="d27">
      <inkml:trace xmlns:inkml="http://www.w3.org/2003/InkML" xml:id="stk27" contextRef="#ctx0" brushRef="#br0">5633 8818 866 0,'0'0'284'2,"0"0"-72"1,0 0-68 23,0 0-50-25,-4 186-42-1,-5-142-22 0,9 1-4 27,0 2-4-24,0-8-18-3,0-3-4 1,0-5-32 21,0-29-186-22,0-2-302 0</inkml:trace>
    </iact:actionData>
  </iact:action>
  <iact:action type="add" startTime="70301">
    <iact:property name="dataType"/>
    <iact:actionData xml:id="d28">
      <inkml:trace xmlns:inkml="http://www.w3.org/2003/InkML" xml:id="stk28" contextRef="#ctx0" brushRef="#br0">6101 9668 810 0,'0'0'576'28,"0"0"-276"-28,0 0-68 0,0 0-103 0,0 0-129 27,0 0 0-26,51-15 0-1,-22 15 0 3,9-3 0 19,5-3 0-21,7-2 0 0,-2 3 0 24,-8 2 0-25,-17-1 0 1,-2 4 0 26,-13 0 0-27,-8 0 0 0,0 0 0 0,0 0-537 29,-3 9-393-28</inkml:trace>
    </iact:actionData>
  </iact:action>
  <iact:action type="add" startTime="70621">
    <iact:property name="dataType"/>
    <iact:actionData xml:id="d29">
      <inkml:trace xmlns:inkml="http://www.w3.org/2003/InkML" xml:id="stk29" contextRef="#ctx0" brushRef="#br0">6158 9962 624 0,'0'0'674'2,"0"0"-364"-1,0 0-98 24,0 0-70-25,0 0-57 0,0 0-85 3,97 5 0 22,-59-5 0-24,5 0 0-1,1 0 0 25,-1 0 0-25,7 0 0 0,-14-10 0 4,-1-2 0 20,-6 3 0-24,-29 9-201 0,0 0-439 27</inkml:trace>
    </iact:actionData>
  </iact:action>
  <iact:action type="add" startTime="71727">
    <iact:property name="dataType"/>
    <iact:actionData xml:id="d30">
      <inkml:trace xmlns:inkml="http://www.w3.org/2003/InkML" xml:id="stk30" contextRef="#ctx0" brushRef="#br0">8461 9237 414 0,'0'0'230'7,"0"0"-64"18,0 0 0-25,0 0-46 0,0 0 78 6,0 0 72 17,0 0-50-23,51-37-36 1,-51 37-105 1,0 0-79 24,-25 9 0-26,-34 13 0 0,-12-2 0 5,-22-6 0 18,-8-6 0-23,-12-8 0 0,8 0 0 26,18 0 0-26,15 0 0 0,20 0 0 5,15 0 0 21,17 12-183-26,20-7-269 0,0 3-436 5</inkml:trace>
    </iact:actionData>
  </iact:action>
  <iact:action type="add" startTime="72119">
    <iact:property name="dataType"/>
    <iact:actionData xml:id="d31">
      <inkml:trace xmlns:inkml="http://www.w3.org/2003/InkML" xml:id="stk31" contextRef="#ctx0" brushRef="#br0">8006 9241 976 0,'0'0'280'3,"0"0"-38"21,0 0-70-24,0 0-102 0,0 0-18 25,0 0 46-24,113 122-4-1,-92-60-31 3,-1 11-63 22,-4 9 0-25,-12 6 0 0,-4 0 0 25,0 0 0-25,0 0 0 0,-30-5 0 2,-4-10 0 22,-15-14 0-24,7-13 0 0,-15-18 0 29,8-18 0-29,-4-10 0 0,5 0 0 0,9-8 0 6,2-31 0 18,10-15-63-24,27 27-207 0,0 1-242 25</inkml:trace>
    </iact:actionData>
  </iact:action>
  <iact:action type="add" startTime="72695">
    <iact:property name="dataType"/>
    <iact:actionData xml:id="d32">
      <inkml:trace xmlns:inkml="http://www.w3.org/2003/InkML" xml:id="stk32" contextRef="#ctx0" brushRef="#br0">8869 9265 972 0,'0'0'350'1,"0"0"-172"-1,0 0 8 3,0 0-26 21,0 0-28-23,0 0-63-1,0 0-69 27,50 0 0-27,-16 0 0 0,12 0 0 0,-2 0 0 26,-4 0 0-26,-4 0 0 1,-8 0 0 1,-8 0 0 26,-4 0 0-27,2 0 0-1,-8 0 0 2,7 0 0 25,-11 0-47-27,-6 0-375 0,0 0-368 3</inkml:trace>
    </iact:actionData>
  </iact:action>
  <iact:action type="add" startTime="73029">
    <iact:property name="dataType"/>
    <iact:actionData xml:id="d33">
      <inkml:trace xmlns:inkml="http://www.w3.org/2003/InkML" xml:id="stk33" contextRef="#ctx0" brushRef="#br0">9375 9096 852 0,'0'0'210'1,"0"0"-36"27,0 0-26-28,10 158-46 0,-10-105-10 1,4 3-4 27,-1 0-12-28,13 0-6 1,-9-1-40 3,3-11-22 24,-7-7-8-26,-3-12-6 0,0-11-140-2,0-14-310 2,0 0-642 23</inkml:trace>
    </iact:actionData>
  </iact:action>
  <iact:action type="add" startTime="73964">
    <iact:property name="dataType"/>
    <iact:actionData xml:id="d34">
      <inkml:trace xmlns:inkml="http://www.w3.org/2003/InkML" xml:id="stk34" contextRef="#ctx0" brushRef="#br0">3094 12419 880 0,'0'0'294'5,"0"0"-76"16,0 0-90-18,0 0-32-2,0 0-38 27,0 0 20-27,19 112 4-1,-19-98-14 0,0-6-22 23,0-4 6-23,0-3-5 0,0-1-47 29,0 0 0-28,0 0 0-1,0 0 0 1,0 0 0 24,0-5 0-25,0-23 0 0,-13-6 0 27,-8-1 0-27,1-2 0 0,-6-4 0 0,16 3 0 25,-11 1 0-25,5 0 0 0,2-5 0 3,1 0 0 23,-2 0 0-26,4-2 0 0,4-8 0 4,7-1 0 18,0-5 0-22,0-7 0 0,0-1 0 22,13 2 0-22,17-3 0 1,6 3 0 21,9-1 0-21,5 9 0-1,-4 7 0 22,2 13 0-22,-12 10 0 0,-3 7 0 24,-2 14 0-23,-5 5-39-1,-23 0-473 22,-3 0-804-22</inkml:trace>
    </iact:actionData>
  </iact:action>
  <iact:action type="add" startTime="74551">
    <iact:property name="dataType"/>
    <iact:actionData xml:id="d35">
      <inkml:trace xmlns:inkml="http://www.w3.org/2003/InkML" xml:id="stk35" contextRef="#ctx0" brushRef="#br0">3585 12351 1074 0,'0'0'386'3,"0"0"-176"-2,0 0-92 25,0 0-86-26,0 0-18 0,0 0 46 24,0 0 58-23,19 26-83-1,-19-56-35 2,0-11 0 22,0-13 0-24,0-14 0 0,0-7 0 29,0-12 0-29,0-2 0 0,-12 5 0 0,5 6 0 26,-3 14 0-25,7 16 0-1,-1 13 0 2,4 9 0 22,0 11 0-24,0 9 0 0,0 4 0 5,0 2 0 24,0 0 0-28,0 0 0-1,0 0 0 2,0 0 0 17,0 0 0-19,23 0 0 2,17 0 0 17,4 0 0-19,14 0 0 22,6-5 0-21,8-4 0-1,-4 1 0 3,-2-3 0 20,-16 2 0-23,-16 3 0 0,-18 6 0 23,-16 0 0-22,0 0 0-1,0 9 0 23,0 1-59-23,-16 12-707 0</inkml:trace>
    </iact:actionData>
  </iact:action>
  <iact:action type="add" startTime="75069">
    <iact:property name="dataType"/>
    <iact:actionData xml:id="d36">
      <inkml:trace xmlns:inkml="http://www.w3.org/2003/InkML" xml:id="stk36" contextRef="#ctx0" brushRef="#br0">3662 11951 1396 0,'0'0'386'4,"0"0"-134"21,0 0-239-24,0 0-13-1,0 0 0 2,0 0 0 20,135 0 0-22,-90 0 0 2,3 0 0 21,5 0 0-23,-2 0 0 2,-12 0 0 21,-3 0 0-23,-11 0 0 0,-5 0 0 27,0 0 0-26,-4 0 0-1,-16 9-69 0,0 5-863 27</inkml:trace>
    </iact:actionData>
  </iact:action>
  <iact:action type="add" startTime="75468">
    <iact:property name="dataType"/>
    <iact:actionData xml:id="d37">
      <inkml:trace xmlns:inkml="http://www.w3.org/2003/InkML" xml:id="stk37" contextRef="#ctx0" brushRef="#br0">4511 12619 172 0,'0'0'892'1,"0"0"-590"24,0 0-86-25,95-161-66 0,-75 97-46 25,2-10-16-22,2-10 8-3,-6-12-69 1,-2-12-27 21,-6-6 0-22,-10-9 0 0,0-1 0 27,0 8 0-27,-16 13 0 0,-12 9 0 4,-12 15 0 16,-1 21 0-20,-1 17 0 0,1 15 0 25,8 11 0-25,23 15-323 0,9 0-397 5</inkml:trace>
    </iact:actionData>
  </iact:action>
  <iact:action type="add" startTime="75939">
    <iact:property name="dataType"/>
    <iact:actionData xml:id="d38">
      <inkml:trace xmlns:inkml="http://www.w3.org/2003/InkML" xml:id="stk38" contextRef="#ctx0" brushRef="#br0">4997 11364 1152 0,'0'0'442'1,"0"0"-212"1,0 0-54 25,0 0-129-27,0 0-47 0,0 0 0 2,58-20 0 21,-39 12 0-23,5 6 0 2,4-1 0 25,-6 3 0-27,1 0 0 0,2-5 0 3,-2 5 0 21,-3-3 0-24,8-1 0 0,-15 2 0 28,5-6 0-27,-5-1 0-1,-5 0-57 0,-8 4-503 28,0-2-528-28</inkml:trace>
    </iact:actionData>
  </iact:action>
  <iact:action type="add" startTime="76267">
    <iact:property name="dataType"/>
    <iact:actionData xml:id="d39">
      <inkml:trace xmlns:inkml="http://www.w3.org/2003/InkML" xml:id="stk39" contextRef="#ctx0" brushRef="#br0">5500 11045 892 0,'0'0'388'1,"0"0"-146"-1,0 0-110 3,0 0-54-2,16 190-36 26,-16-143-22-26,0-3-14-1,0-3-6 2,0-7-30 23,0-30-190-25,0-4-284 0</inkml:trace>
    </iact:actionData>
  </iact:action>
  <iact:action type="add" startTime="76779">
    <iact:property name="dataType"/>
    <iact:actionData xml:id="d40">
      <inkml:trace xmlns:inkml="http://www.w3.org/2003/InkML" xml:id="stk40" contextRef="#ctx0" brushRef="#br0">6038 11901 604 0,'0'0'694'1,"0"0"-336"26,0 0-62-26,0 0-201-1,0 0-95 0,0 0 0 3,165-37 0 20,-130 32 0-23,2-1 0 1,0 6 0 24,-5-2 0-25,-1 2 0 0,-10-2 0 29,-4 2 0-29,-10 0 0 0,8 0 0 0,-15 10 0 25,0-1-287-25,0 4-743 0</inkml:trace>
    </iact:actionData>
  </iact:action>
  <iact:action type="add" startTime="77139">
    <iact:property name="dataType"/>
    <iact:actionData xml:id="d41">
      <inkml:trace xmlns:inkml="http://www.w3.org/2003/InkML" xml:id="stk41" contextRef="#ctx0" brushRef="#br0">6012 12123 822 0,'0'0'446'4,"0"0"-114"21,0 0-96-24,0 0-92-1,0 0-77 4,0 0-67 22,116-3 0-26,-73 3 0 0,5 0 0 2,-5-6 0 21,4 5 0-23,-12-6 0 2,4 5 0 24,-3-1 0-24,-6 0 0-2,-2 3 0 1,-25 0-39 25,-3 0-641-26</inkml:trace>
    </iact:actionData>
  </iact:action>
  <iact:action type="add" startTime="77619">
    <iact:property name="dataType"/>
    <iact:actionData xml:id="d42">
      <inkml:trace xmlns:inkml="http://www.w3.org/2003/InkML" xml:id="stk42" contextRef="#ctx0" brushRef="#br0">7226 12458 824 0,'0'0'308'2,"0"0"-58"-1,0 0-56 21,10-192-78-22,-10 128-26 0,0-15-4 26,0-13-30-26,-13-6-20 0,6 10-12 24,-3 13-12-23,7 15 6 1,3 21 0 2,0 10-3 19,0 4-15-23,0 6 0 0,0 2 0 3,3 0 0 20,14 4 0-23,4-2 0 0,-5 0 0 28,3 7 0-27,8 2 0-1,2 5 0 3,3 1 0 21,20 0 0-24,-7 0 0 0,9 5 0 4,-11 11 0 18,-2 3 0-22,-5 8 0 1,-8 0 0 21,-7 2 0-21,-3-2 0-1,-8 5 0 4,-7-2 0 18,-3 5 0-22,0-5 0 1,-13 4 0 23,-26-6 0-24,-2-4 0 0,-10 0 0 23,2-10 0-23,8-1 0 0,4-3 0 22,11-2 0-21,10-3 0-1,11-5 0 23,5 3 0-23,0 2 0 0,0 2 0 4,0 3 0 17,16 4 0-21,15-1 0 23,9-3 0-23,10 4 0 0,0-1 0 3,1 4 0 21,-2 10 0-23,-8-5 0-1,-1 8 0 22,-2 4 0-22,-9-1 0 0,-14 3 0 4,1 2 0 18,-14 5 0-21,-2 2 0 0,0 2 0 19,-23-2 0-20,-13-8 0 3,-7-7 0 16,-14-13 0-18,-7-10 0 1,0-7 0 19,-12 0 0-21,8-30 0 2,44 6-385 19,7 1-561-20</inkml:trace>
    </iact:actionData>
  </iact:action>
  <iact:action type="add" startTime="78692">
    <iact:property name="dataType"/>
    <iact:actionData xml:id="d43">
      <inkml:trace xmlns:inkml="http://www.w3.org/2003/InkML" xml:id="stk43" contextRef="#ctx0" brushRef="#br0">10154 8419 980 0,'0'0'214'1,"0"0"-136"3,0 0 146 18,-174 0-24-22,80 3-42 0,-6 5-54 23,-4 1-15-23,-12-1-89 0,-19-1 0 28,-8-7 0-28,-18 0 0 0,-7 0 0 0,-5 0 0 25,-4 0 0-25,-1 0 0 0,4 10 0 5,-3 4 0 18,-4 9 0-23,0-1 0 0,-3 1 0 5,-11-6 0 20,8-12 0-22,-7-1 0-3,1-3 0 3,-11-1 0 22,3 0 0-25,-4 4 0 2,11 4 0 0,7 4 0 18,6 1 0-20,10-2 0 3,1-2 0 19,-1-9 0-21,4 0 0 1,-1-9 0 18,7-19 0-20,5-2 0 2,5 2 0 19,10 2 0-20,7 1 0-1,5 8 0 23,4-3 0-22,5 0 0-1,-1 0 0 22,4 2 0-21,1-3 0-1,0 1 0 22,0 1 0-21,-6 11 0-1,6 0 0 2,2 8 0 20,1 0 0-21,-2 0 0 1,-1 0 0 22,-4 0 0-24,11 0 0 0,14 0 0 22,10 0 0-22,16-4 0 0,5-6 0 22,8 2 0-22,14 1 0 1,-5 5 0 21,4 2 0-21,2 0 0-1,0 0 0 22,1 0 0-22,1 0 0 0,10 0 0 24,11 0 0-23,5 2 0-1,3 5 0 2,6 10 0 19,-2 1 0-21,-3 16 0 2,9 13 0 19,0 17 0-20,0 13 0 21,0 19 0-21,0 8 0 0,-1 11 0 0,-2 6 0 22,3 9 0-23,0 7 0 0,0 18 0 25,0 8 0-25,3 11 0 0,-2 6 0 2,14-4 0 21,-15-3 0-22,0-10 0-1,0-15 0 25,1 5 0-25,2 3 0 0,-3 10 0 5,9 8 0 18,-8-1 0-23,-1-8 0 0,0-2 0 25,0-12 0-25,0-10 0 0,-1-21 0 3,-11-16 0 17,8-15 0-19,-8-12 0 2,12-6 0 19,0-9 0-22,0-6 0 1,0-9 0 21,0-2 0-22,0-6 0 0,9 4 0 24,-2 0 0-23,5 2 0-1,-8-1 0 21,1-4 0-21,-3-9 0 0,1-10 0 5,0-9 0 16,0-4 0-21,2 1 0 3,-3-7 0 15,0 1 0-18,9 3 0 5,1 5 0 15,1 3 0-20,-6 1 0 2,14-2 0 17,-10-1 0-19,7-2 0 4,0-4 0 17,10 5 0-20,10-1 0-1,18 1 0 21,15-1 0-21,22 4 0 2,17 3 0 19,8-2 0-20,22-7 0-1,14-5 0 24,14-3 0-24,26 0 0 0,11 0 0 5,11 0 0 15,-11 0 0-19,-20 0 0 1,-13 6 0 19,-18 16 0-20,-22 1 0 1,8-1 0 20,-6 0 0-22,2-5 0 1,12-3 0 19,-8-5 0-20,5-9 0 1,-6 0 0 22,-8 0 0-22,1 0 0-1,-3 0 0 24,-2 0 0-24,4 0 0 0,1 0 0 4,-9 0 0 17,13 0 0-20,5 0 0 1,1-15 0 20,1 1 0-22,14-2 0 0,-6-1 0 24,-1 4 0-23,0-3 0-1,-5 8 0 23,-9-4 0-22,-4 5 0-1,-15 1 0 2,6-1 0 23,-1-3 0-24,-2 5 0-1,17-4 0 22,-10 1 0-22,4 5 0 0,-5 0 0 22,-4 3 0-21,-2 0 0-1,0 0 0 22,-10 0 0-21,-7-3 0-1,-14-3 0 4,-10-1 0 15,-9 0 0-19,-18 2 0 3,5 0 0 18,-1 5 0-21,-6-3 0 2,5 3 0 20,8 0 0-22,-3 0 0 1,9 0 0 21,-8 0 0-21,3 0 0-1,-4 5 0 22,-4 2 0-22,-8-2 0 0,-5-2 0 22,-3-3 0-21,-13 0 0-1,-12 0 0 23,0 0 0-23,-1 0 0 0,-7 0 0 24,-4 0 0-23,10 0 0-1,-9 0 0 22,12 0 0-21,-3 0 0-1,0 0 0 3,0 0 0 17,-4 0 0-20,4 0 0 2,-6 0 0 17,8-3 0-19,-14-1 0 3,11-9 0 16,-8-16 0-18,0-16 0 21,-4-17 0-21,0-17 0-1,0-10 0 2,0-15 0 19,-7-8 0-20,-3-4 0 1,10-1 0 19,0-1 0-21,0-1 0 2,0-11 0 19,0-9 0-21,0-19 0 0,9-7 0 23,-5-7 0-23,-4 1 0 0,0 8 0 24,0 16 0-24,0 21 0 0,0 17 0 24,0 13 0-24,7 3 0 0,-7-6 0 4,0-3 0 17,0-9 0-21,0-5 0 2,-20 0 0 21,0-2 0-22,1 2 0-1,10 5 0 23,-2 12 0-23,9 11 0 0,2 14 0 22,0 12 0-21,0 15 0-1,0 0 0 23,10 3 0-23,2 0 0 0,4-7 0 4,-3 4 0 17,-6 1 0-21,6 11 0 2,-6 4 0 21,-4 10 0-23,-3 7 0 0,0 4 0 23,0-5 0-23,0-7 0 0,0-8 0 23,0-7 0-22,0 0 0-1,0 0 0 22,-11 10 0-21,-2-2 0-1,-9 4 0 4,0-1 0 17,-10 0 0-21,-5 11 0 2,26 15-339 22,7 0-1185-23</inkml:trace>
    </iact:actionData>
  </iact:action>
</iact:actions>
</file>

<file path=ppt/ink/inkAction2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03T08:13:28.826"/>
    </inkml:context>
    <inkml:brush xml:id="br0">
      <inkml:brushProperty name="width" value="0.05292" units="cm"/>
      <inkml:brushProperty name="height" value="0.05292" units="cm"/>
    </inkml:brush>
  </inkml:definitions>
  <iact:action type="add" startTime="11559">
    <iact:property name="dataType"/>
    <iact:actionData xml:id="d0">
      <inkml:trace xmlns:inkml="http://www.w3.org/2003/InkML" xml:id="stk0" contextRef="#ctx0" brushRef="#br0">4137 18245 654 0,'60'0'986'42,"6"5"-750"-40,8 0-122-2,13 2-57 1,13 3-57-1,12 4 0 1,8 6 0 41,9 5 0-40,12 0 0-2,11-5 0 0,18 4 0 0,23-14 0 0,25-7 0 43,17-3 0-41,13 0 0-2,3 0 0 0,-11 0 0 0,-8 0 0 0,-19 14 0 13,-24 8 0-11,5-2 0 37,-10-7 0-36,9-1 0-3,-5-4 0 0,2 1 0 0,-8 2 0 1,-11 6 0 35,1 2 0-35,-7-1 0 1,-20-1 0-2,5-7 0 1,-18-3 0 37,7-7 0-36,-2 0 0-2,-12 0 0 0,-6-9 0 0,-18-8 0 35,-4 3 0-33,1-2 0-2,-14-2 0 0,0 4 0 0,-5 3 0 1,-6-1 0 34,-9 5 0-33,-11-3 0-2,-5 3 0 0,-16 1 0 2,-12 2 0 32,-9 3 0-33,-10 1 0-1,-1 0 0 0,0 0 0 3,-1 0 0 31,-59 0 0-31,-34 0 0-3,-32 0 0 1,-6 0 0 0,-25 0 0 35,-21 0 0-34,-25 0 0-1,-29 0 0-1,-19-7 0 0,-10 2 0 37,-4-3 0-34,-4-4 0-3,6 4 0 0,20-1 0 0,2-6 0 32,3 6 0-29,-2-12 0-3,-1 2 0 0,-1-1 0 0,6 1 0 34,11 4 0-32,6 7 0-2,19 8 0 0,16 0 0 1,16 0 0 36,11 0 0-35,20 0 0-2,9 0 0 0,18 8 0 0,11-2 0 3,18 0 0 32,10-1 0-32,13 0 0-3,6 2 0 0,13-4 0 1,14-1 0 32,2-2 0-31,7 0 0-2,12 0 0 0,-6 0 0 1,10 0 0 36,0 0 0-35,0 0 0-2,0 0 0 0,0 0 0 1,0 0 0 37,0 0 0-38,0 0 0 2,0 0 0-2,0 0 0 0,0 0 0 3,33 0 0 38,23-5 0-37,13-3 0-4,-40 4-81 0,-9 4-1665 0</inkml:trace>
    </iact:actionData>
  </iact:action>
  <iact:action type="add" startTime="14893">
    <iact:property name="dataType"/>
    <iact:actionData xml:id="d1">
      <inkml:trace xmlns:inkml="http://www.w3.org/2003/InkML" xml:id="stk1" contextRef="#ctx0" brushRef="#br0">19255 18852 1008 0,'0'0'502'4,"0"0"-288"-3,0 0-62 1,0 0-58 44,0 0-60-46,0 0-6 0,0 0-13 0,18 7-15 2,-9-7 0 0,7 0 0 44,7 0 0-46,2 0 0 0,10 0 0 0,8 0 0 1,11 0 0-1,7-5 0 3,5-5 0 39,13-8 0-42,-1-1 0 0,6 2 0 0,0-3 0 0,10 6 0 4,-10-1 0 2,9 7 0 1,-4 0 0 31,6-1 0-38,23-5 0 0,2 6 0 0,25-9 0 1,11-3 0 40,-8 7 0-39,6 1 0-2,-15 7 0 0,-17 5 0 0,1 0 0 1,-6 0 0 36,1 0 0-37,2 0 0 0,0 0 0 0,4 0 0 1,-3 0 0 35,0-7 0-34,3-1 0-2,8-1 0 0,-10-4 0 2,-2-1 0 1,-15 1 0 34,-2 4 0-36,10-6 0-1,-9 9 0 0,12-1 0 1,1 0 0 36,8-1 0-35,0-1 0-1,11-1 0-1,-16-1 0 0,4 2 0 36,-3 6 0-34,-3 3 0-2,-11 0 0 0,-1 0 0 0,-11 0 0 3,14 6 0 31,-2 0 0-31,14-6 0-3,9 0 0 0,-2 0 0 1,-1 0 0 37,7-12 0-38,-7-2 0 0,2 6 0 0,-1 5 0 2,10 3 0 32,-1 0 0-32,7 0 0-1,1 0 0-1,8 8 0 1,-2 5 0 38,-2 3 0-39,-8 0 0 0,-16-4 0 0,-5 1 0 0,-4-2 0 3,-10-5 0 37,7 9 0-39,-6-13 0-1,13 0 0 0,5-2 0 0,7 0 0 39,-3 0 0-39,4 0 0 0,-12 0 0 0,-1 0 0 0,-3 0 0 2,4 0 0 36,-10 0 0-36,2 0 0-2,-5 5 0 1,2-5 0-1,-3 7 0 38,-7 1 0-38,-3 1 0 0,-13-1 0 0,-4-8 0 0,-3 8 0 5,-9-4 0 35,-12-4 0-38,-3 3 0-2,-13-3 0 0,-9 0 0 0,-2 0 0 4,-6 0 0 35,-14 0 0-38,-1 0 0-1,0 0 0 0,-6 0 0 0,0 0 0 36,-2 0 0-34,0 0 0-2,0 0 0 0,-12 0 0 0,-62 0 0 4,-31 0 0 34,-33 0 0-36,-27 0 0-2,-33 0 0 0,-18-15 0 0,-24-2 0 5,-18 2 0 35,-3 2 0-40,-4 9 0 0,11 4 0 0,19 0 0 0,8 0 0 41,12 0 0-41,-2 0 0 0,-4 0 0 0,4 0 0 0,-1 0 0 2,13-7 0 32,-3-18 0-31,8-1 0-3,6-5 0 0,14 1 0 1,5 3 0 38,21 10 0-39,17 4 0 0,8 6 0 0,24 0 0 1,1 4 0 1,17 3 0 33,-6 0 0-32,12 0 0-3,1 0 0 1,6 0 0 0,8 0 0 41,2 0 0-42,0 0 0 0,-3 0 0 0,8 0 0 0,-2 0 0 4,2 0 0 32,-5 0 0-34,6 0 0-2,-2 3 0 0,0 4 0 0,12 0 0 3,-9-1 0 32,11 1 0-35,-8 1 0 1,11-6 0-1,-11 0 0 3,8 3 0 35,-15 3 0-36,1-3 0-2,2 6 0 0,-8-3 0 0,5 9 0 4,-7-2 0 37,10-4 0-41,4-4 0 0,-3 8 0 0,4-3 0 1,6-7 0 36,7 3 0-37,-1-2 0 0,-2 5 0 0,-11 0 0 0,8 2 0 37,-11-6 0-35,1 1 0-2,-2-2 0 0,-6 0 0 0,3-6 0 1,-1 0 0 39,-12 0 0-39,3 0 0-1,-3 0 0 0,-9 0 0 0,-1 0 0 36,4 0 0-34,-9 0 0-2,5 0 0 0,4 0 0 0,-4 5 0 38,-6 7 0-38,6-7 0 0,0 1 0 1,7-4 0-1,9 5 0 3,0 0 0 32,15-1 0-32,1-2 0-3,9 1 0 0,-2-3 0 1,9 11 0 37,-4-3 0-38,3 5 0 1,6-2 0-1,-5 10 0 0,-2-3 0 35,-1-7 0-33,3 4 0-2,-5-2 0 0,4-8 0 0,-5 3 0 39,1-5 0-39,14-3 0 0,-4 4 0 0,5-6 0 0,-1 6 0 3,-4-6 0 40,-4 0 0-43,11 0 0 0,0 0 0 0,7 0 0 0,1 0 0 42,9 0 0-39,-6 0 0-3,8-12 0 0,0 10 0 0,-5-3 0 0,4 1 0 4,-2 4 0 31,3 0 0-32,0 0-883-3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03T06:26:16.11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5" units="cm"/>
      <inkml:brushProperty name="height" value="0.055" units="cm"/>
    </inkml:brush>
  </inkml:definitions>
  <iact:action type="add" startTime="21473">
    <iact:property name="dataType"/>
    <iact:actionData xml:id="d0">
      <inkml:trace xmlns:inkml="http://www.w3.org/2003/InkML" xml:id="stk0" contextRef="#ctx0" brushRef="#br0">14461 13818 780 0,'-16'20'428'8,"0"-6"-144"0,4-3-82 0,-1-4-24-3,9-4-54 4,1-3-73-2,3 0-51 2,0 0 0-2,0 0 0-1,0 0 0 3,12 0 0-2,49-8 0 2,50-24 0-4,30-12 0 4,8 0 0-1,3-4 0-1,-14 11 0 0,-28 15 0 1,-16 7 0 0,-25 13 0-2,-13 2 0 2,-20 0 0 0,-10 0 0-1,-5 2 0 0,-21 4 0 1,0 3-881 0</inkml:trace>
    </iact:actionData>
  </iact:action>
  <iact:action type="add" startTime="23943">
    <iact:property name="dataType" value="strokeEraser"/>
    <iact:actionData xml:id="d1">
      <inkml:trace xmlns:inkml="http://www.w3.org/2003/InkML" xml:id="stk1" contextRef="#ctx0" brushRef="#br1">22015 18227 112 0,'0'0'412'8,"0"0"-184"0,0 0-88-2,0 0-54 2,0 0-36 0,0 0 52-1,-13 3 108 0,8-3-28 1,-6 0-12-1,9 0 30 1,-6 4-60-2,-5 17-125 3,9 8-15-2,-9-2 0 1,7 3 0-2,2-23 0 3,1 1-475-2</inkml:trace>
    </iact:actionData>
  </iact:action>
  <iact:action type="remove" startTime="24393">
    <iact:property name="style" value="instant"/>
    <iact:actionData xml:id="d2" ref="#d0"/>
  </iact:action>
  <iact:action type="add" startTime="24394">
    <iact:property name="dataType" value="strokeEraser"/>
    <iact:actionData xml:id="d3">
      <inkml:trace xmlns:inkml="http://www.w3.org/2003/InkML" xml:id="stk2" contextRef="#ctx0" brushRef="#br1">21815 18090 838 0,'0'0'580'8,"0"0"-324"-1,0 0-110 0,0 0-14 0,0 0-92 2,0 0-40-1,0-17 0-3,0 17-42 3,0 0-164 0,0 6-218 0,0 11-849-2</inkml:trace>
    </iact:actionData>
  </iact:action>
  <iact:action type="add" startTime="25989">
    <iact:property name="dataType"/>
    <iact:actionData xml:id="d4">
      <inkml:trace xmlns:inkml="http://www.w3.org/2003/InkML" xml:id="stk3" contextRef="#ctx0" brushRef="#br0">14568 13853 560 0,'0'0'452'11,"0"0"-152"-8,0 0-68 4,0 0-72 2,0 0-14-1,0 0-18-3,0 0-59 3,78 0-69 0,-21 0 0 1,20 0 0-4,10 0 0 4,17 0 0-1,25-1 0-1,3-8 0-1,20 1 0 3,-7-1 0 0,-4 3 0-1,-16 4 0-2,-12 2 0 2,-26 0 0 0,-11 0 0 0,-22 0 0-2,-18 0 0 2,-13 0 0 0,-15 0 0-1,-8 0 0-1,0 0 0 2,0 0 0 0,0 0 0 0,0 5 0-2,-19 7 0 2,12-7-91 0,-6 7-991 0</inkml:trace>
    </iact:actionData>
  </iact:action>
  <iact:action type="add" startTime="26941">
    <iact:property name="dataType"/>
    <iact:actionData xml:id="d5">
      <inkml:trace xmlns:inkml="http://www.w3.org/2003/InkML" xml:id="stk4" contextRef="#ctx0" brushRef="#br0">19743 13992 1394 0,'0'0'376'8,"0"0"-178"-1,0 0-119 2,0 0-79-3,0 0 0 2,0 0 0-1,0 0 0 0,217-37 0 0,-132 33 0 2,19-8 0-2,16-3 0-1,14 1 0 3,6-2 0-2,1 2 0 3,-8-1 0-4,-21 7 0 1,-14-1 0 3,-27 7 0-3,-24 2 0-1,-27 0 0 2,-16 0 0 0,-4 0 0-1,0 0 0-1,-20 6-291 2</inkml:trace>
    </iact:actionData>
  </iact:action>
  <iact:action type="add" startTime="27873">
    <iact:property name="dataType"/>
    <iact:actionData xml:id="d6">
      <inkml:trace xmlns:inkml="http://www.w3.org/2003/InkML" xml:id="stk5" contextRef="#ctx0" brushRef="#br0">14826 17005 1024 0,'0'0'436'4,"0"0"-174"4,0 0-86 0,0 0-66 1,0 0-71-2,0 0-39 0,165 0 0-1,-76 0 0 3,15 0 0-1,14 0 0-2,22 0 0 1,8-12 0 1,-7 5 0-2,-5 3 0 2,-13 4 0 2,-24 0 0-3,-17 4 0 3,-24 3 0-6,-11-1 0 4,-11-6 0 0,-11 0 0 0,-9 0-67-2,-16-8-545 2,0 5-626 0</inkml:trace>
    </iact:actionData>
  </iact:action>
  <iact:action type="add" startTime="28771">
    <iact:property name="dataType"/>
    <iact:actionData xml:id="d7">
      <inkml:trace xmlns:inkml="http://www.w3.org/2003/InkML" xml:id="stk6" contextRef="#ctx0" brushRef="#br0">19656 16976 824 0,'0'0'394'5,"0"0"-174"5,0 0-102-2,0 0-40-2,0 0 72 2,0 0 16-1,100 34-69 2,-13-34-97-2,26 0 0 0,28 0 0-1,27-5 0 2,9-21 0 0,4 4 0-1,-16 8 0 0,-24 14 0 1,-21 0 0 2,-27 0 0-3,-29 14 0-1,-21 3 0 1,-20-9 0 2,-10-2 0-2,-8-1 0 0,-5-5-277 0,0 6-761 2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03T06:44:32.902"/>
    </inkml:context>
    <inkml:brush xml:id="br0">
      <inkml:brushProperty name="width" value="0.05292" units="cm"/>
      <inkml:brushProperty name="height" value="0.05292" units="cm"/>
    </inkml:brush>
  </inkml:definitions>
  <iact:action type="add" startTime="8879">
    <iact:property name="dataType"/>
    <iact:actionData xml:id="d0">
      <inkml:trace xmlns:inkml="http://www.w3.org/2003/InkML" xml:id="stk0" contextRef="#ctx0" brushRef="#br0">5841 13290 1140 0,'0'0'484'8,"0"0"-290"-1,0 0-10-1,0 0-139 2,0 0-45 0,0 0 0 0,0 0 0-2,120-12 0 2,-39 7 0 0,19-2 0 0,36-3 0-2,22-5 0 2,19 2 0 0,4 4 0 1,-4 6 0-4,-10 3 0 4,-25 0 0-1,-19 0 0 0,-39 0 0-1,-14 6 0 0,-30-2 0 3,-40-4 0-4,0 0-103-1</inkml:trace>
    </iact:actionData>
  </iact:action>
  <iact:action type="add" startTime="9698">
    <iact:property name="dataType"/>
    <iact:actionData xml:id="d1">
      <inkml:trace xmlns:inkml="http://www.w3.org/2003/InkML" xml:id="stk1" contextRef="#ctx0" brushRef="#br0">12159 12972 1138 0,'0'0'528'6,"0"0"-248"1,0 0-179 2,0 0-101-2,0 0 0 0,0 0 0-1,90 0 0 2,-15 0 0 0,21 0 0 0,21-3 0-2,20 3 0 2,21 0 0 1,13 0 0-2,10 0 0-1,-7 12 0 2,-26 9 0 2,-28 3 0-3,-24-8 0 2,-40-5 0-4,-28-5 0 3,-15-2 0 0,-13-4 0-3,0 0 0 3,-23 0-811 0</inkml:trace>
    </iact:actionData>
  </iact:action>
  <iact:action type="add" startTime="10529">
    <iact:property name="dataType"/>
    <iact:actionData xml:id="d2">
      <inkml:trace xmlns:inkml="http://www.w3.org/2003/InkML" xml:id="stk2" contextRef="#ctx0" brushRef="#br0">5817 17919 1128 0,'0'0'504'8,"0"0"-206"-1,0 0-181-1,0 0-117 3,0 0 0-2,224-99 0 1,-123 72 0-2,32-3 0 2,15 6 0 0,32 7 0 1,14 10 0-4,3 7 0 3,-11 0 0 0,-19 24 0 2,-34 0 0-5,-32 6 0 3,-28-13 0 0,-22-7 0 0,-18-2 0-2,-13-8 0 3,-20 0 0-2,0 0 0 0,-17 0-1275-1</inkml:trace>
    </iact:actionData>
  </iact:action>
  <iact:action type="add" startTime="11341">
    <iact:property name="dataType"/>
    <iact:actionData xml:id="d3">
      <inkml:trace xmlns:inkml="http://www.w3.org/2003/InkML" xml:id="stk3" contextRef="#ctx0" brushRef="#br0">12272 17727 1136 0,'0'0'512'7,"0"0"-248"-1,0 0-129 2,0 0-135 0,161-33 0 0,-94 26 0 0,30 2 0-2,20 0 0 2,28 5 0 1,28 0 0-4,11 0 0 4,1 13 0-2,-3 12 0 1,-23-1 0-2,-21-5 0 2,-38-14 0 0,-23 3 0 2,-30-3 0-5,-23-5 0 3,-11 0 0-1,-13 0 0 2,0 0-287-4,-34 0-1337 3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03T06:44:32.902"/>
    </inkml:context>
    <inkml:brush xml:id="br0">
      <inkml:brushProperty name="width" value="0.05292" units="cm"/>
      <inkml:brushProperty name="height" value="0.05292" units="cm"/>
    </inkml:brush>
  </inkml:definitions>
  <iact:action type="add" startTime="4840">
    <iact:property name="dataType"/>
    <iact:actionData xml:id="d0">
      <inkml:trace xmlns:inkml="http://www.w3.org/2003/InkML" xml:id="stk0" contextRef="#ctx0" brushRef="#br0">4424 4055 1036 0,'-5'-9'404'4,"5"9"-196"2,0 0-16 3,0 0-38-1,0 0-101-1,0 0-53-1,0 0 0 5,26 0 0-6,20 0 0 4,19 0 0-2,15 0 0 0,37-3 0 0,15-3 0 2,10-4 0-4,12-7 0 4,-3-3 0 2,-11-2 0-5,-12 2 0-1,-8 0 0 3,-20 1 0 0,-10 4 0 1,-19 1 0-4,-17 4 0 4,-21 0 0-2,-18 9 0 2,-4-3 0-5,-11 4 0 4,0 0 0 0,0 0 0 0,-32 0 0-2,-36 0 0 4,-45 0 0-3,-27 0 0 2,-26 11 0-4,-9 2 0 3,7 2 0 0,5 14 0 0,8-4 0-2,18 5 0 2,29-1 0 1,24-12 0-2,28 1 0 0,20-14 0 1,15 2 0-1,13-6 0 1,8 0 0-2,0 0 0 1,0 0 0 1,31 0 0 0,49 0 0-2,42 0 0 3,27 0 0-2,22 0 0 1,3 0 0-2,-13 0 0 2,-13 0 0 0,-19 0 0 2,-25 0 0-6,-23 0 0 4,-24 5 0 0,-27-3 0 0,-14 2 0-2,-11-4 0 2,-5 0 0 0,0 0 0 0,0 6 0-2,-12 2 0 2,-37 6 0 0,-11 1 0 0,31-5-23-1,3 2-1517 1</inkml:trace>
    </iact:actionData>
  </iact:action>
  <iact:action type="add" startTime="8220">
    <iact:property name="dataType"/>
    <iact:actionData xml:id="d1">
      <inkml:trace xmlns:inkml="http://www.w3.org/2003/InkML" xml:id="stk1" contextRef="#ctx0" brushRef="#br0">9546 4091 108 0,'0'0'490'6,"0"0"-284"3,0 0-4-3,0 0 62 1,0 0 22 1,0 0-38 0,0 0-28 1,2-5-197-4,6 5-23 3,9 0 0 0,12 0 0-2,12 0 0 2,9 3 0 0,23 2 0 0,14-2 0-2,13-3 0 3,22 0 0 0,18 0 0-2,14 0 0-1,-6 0 0 3,8 0 0-2,-18 0 0 2,-18 0 0-3,-24 0 0 1,-24 0 0 1,-22-8 0 0,-23 3 0-2,-15 1 0 2,-12 4 0 0,0 0 0-1,0 0 0-1,-12 0 0 2,-36 0 0 0,-30 0 0 0,-35 0 0-2,-10 0 0 2,-18 0 0 0,11 0 0 0,-5 11 0-2,19 4 0 2,15-7 0 0,17-3 0 1,11 0 0-4,14-1 0 3,15-1 0 0,6 2 0 0,8 0 0-2,-3 7 0 2,15 0 0 0,-1-4 0 1,12-3 0-4,7-5 0 3,0 0-503 0</inkml:trace>
    </iact:actionData>
  </iact:action>
  <iact:action type="add" startTime="11313">
    <iact:property name="dataType"/>
    <iact:actionData xml:id="d2">
      <inkml:trace xmlns:inkml="http://www.w3.org/2003/InkML" xml:id="stk2" contextRef="#ctx0" brushRef="#br0">4288 7869 546 0,'0'0'768'6,"0"0"-574"1,0 0-104 2,0 0 8-4,0 0-66 3,0 0-6 0,0 0 52 1,-25-5 44-4,25 5-29 4,0 0-93-1,0 0 0-1,0 0 0 0,0 0 0 0,0 0 0 2,8 0 0-2,16 0 0 0,13 0 0 0,9 0 0 1,11 0 0 0,3 0 0-2,22 0 0 4,6 0 0-2,6 0 0 0,0 0 0-3,4 0 0 3,-3 0 0 0,-2 0 0 0,16-4 0-2,-18-9 0 2,9-2 0 1,-7 0 0-2,-12 5 0 0,-4-2 0 0,-10-1 0 2,-7 1 0-2,1 1 0-1,-4 2 0 2,-11 7 0 0,1 2 0 0,-13 0 0-2,-5 0 0 5,-8 0 0-6,-11 0 0 4,-4 0 0-5,-6 0 0 4,0 0 0 0,0 0 0 0,0 0 0-2,-45 8 0 2,-21 12 0 0,-29-1 0 0,-14-4 0-1,-23-5 0 0,0-1 0 1,-8-6 0 0,-2-3 0-2,-6 2 0 2,7 6 0 0,1 5 0 0,10 3 0-2,15 4 0 2,17 0 0 0,32-2 0 1,12-1 0-4,24-5 0 3,12-5 0 1,15-7 0-2,3 0 0-1,0 0 0 2,24 0 0 0,35 0 0 0,27-13 0-1,25 6 0 0,2 1 0 1,16-7 0 0,-6-2 0-2,-14-8 0 3,-16 6 0-2,-13 3 0 1,-22 4 0-2,-15 10 0 2,-17 0 0 0,-16 0 0 1,-10 0 0-4,0 0-339 3</inkml:trace>
    </iact:actionData>
  </iact:action>
  <iact:action type="add" startTime="15655">
    <iact:property name="dataType"/>
    <iact:actionData xml:id="d3">
      <inkml:trace xmlns:inkml="http://www.w3.org/2003/InkML" xml:id="stk3" contextRef="#ctx0" brushRef="#br0">9431 8020 356 0,'0'0'1048'5,"0"0"-756"3,0 0-114 0,0 0-14 0,22-3-155-2,13 0-9 4,10-1 0-4,23 4 0 3,16-7 0-4,17-4 0 3,17 1 0 0,2-7 0 0,3 4 0-1,2 6 0 1,-5 3 0-1,0 4 0 1,-4 0 0-1,-14 0 0 2,-6 4 0-2,-15 1 0 2,-10-5 0-4,-13 0 0 6,-15 0 0-6,-4 0 0 3,-21 0 0-2,-7 0 0 1,-9 0 0 1,-2 0 0 0,0 0 0-2,-25 0 0 2,-34 2 0 0,-31 11 0 0,-19-3 0-1,-20 1 0 0,-19 6 0 2,-5 0 0-2,8 3 0-1,-2 3 0 2,7-2 0 0,-1-3 0 0,11-9 0-2,22-5 0 2,16-4 0 0,31 0 0 2,14 0 0-5,11 0 0 3,19 0 0 0,9-7 0-1,8-9 0-1,0 0 0 2,0 3 0 0,41-2 0 0,23 7 0-2,20 2 0 2,32 6 0 1,21 0 0-2,10 0 0-1,15 0 0 2,-8-7 0 0,-11 7 0 0,-22-4 0-2,-11 4 0 2,-23-3 0 0,-19-7 0 0,-11-3 0-2,-17-1 0 2,-17 1 0 0,-4 4 0 0,-19 6 0-2,0 3 0 2,-27 0 0 0,-13 0 0 0,4 0-599-1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03T06:45:59.0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C0000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00B050"/>
    </inkml:brush>
  </inkml:definitions>
  <iact:action type="add" startTime="4726">
    <iact:property name="dataType"/>
    <iact:actionData xml:id="d0">
      <inkml:trace xmlns:inkml="http://www.w3.org/2003/InkML" xml:id="stk0" contextRef="#ctx0" brushRef="#br0">14244 4548 960 0,'0'0'472'7,"0"0"-124"2,0 0-81-4,0 0-267 3,0 0 0 0,0 0 0 0,100 13 0-2,-60-13 0 2,17-9 0 4,4-12 0-10,20-6 0 6,3 0 0 0,11-1 0 0,3 2 0-2,-7 9 0 2,6 0 0 1,15 6 0 4,-7 1 0-10,11 5 0 2,2 0 0 3,6 2 0 0,7-4 0-2,7-10 0 2,2-4 0 0,-1 2 0 1,-8-1 0-2,-20 6 0 0,-6 9 0 0,-12-1 0 1,-6 6 0 0,7 0 0-2,1 0 0 2,-3 0 0 0,2 0 0 0,2 0 0-2,-20 0 0 3,-7 0 0-1,-3 0 0 1,4 0 0-4,-6 0 0 3,10 0 0 0,-8 0 0-1,15 0 0 0,3 0 0 3,9 0 0-3,-6 0 0 1,7 0 0-2,-14 0 0 1,3 0 0 2,-9 0 0-1,-6 0 0-2,4 0 0 2,-8 0 0-1,-7 0 0 1,-10 0 0-2,-7 0 0 3,0 0 0-2,-12 0 0 0,2 3 0 1,-4 2 0-1,-5 1 0 1,2 3 0 1,3-4 0-3,-12 3 0 1,4 1 0 0,2-3 0 1,0 0 0-1,-1-2 0 0,-1-1 0 2,0 3 0-1,-13-3 0-3,6-1 0 4,-6 5 0-1,-5-4 0-2,4-1 0 1,5 1 0 2,-5-3 0-2,-4 0 0 2,0 0 0-4,0 8-157 3</inkml:trace>
    </iact:actionData>
  </iact:action>
  <iact:action type="add" startTime="8398">
    <iact:property name="dataType"/>
    <iact:actionData xml:id="d1">
      <inkml:trace xmlns:inkml="http://www.w3.org/2003/InkML" xml:id="stk1" contextRef="#ctx0" brushRef="#br1">29078 15172 158 0,'0'0'862'9,"0"0"-604"-2,0 0 28-2,0 0-122 4,0 0-32-2,0 0-6-1,0 0-65 2,154 47-61 0,-115-29 0 2,-3-1 0-6,-4 3 0 4,7 0 0 0,-1 4 0 0,4-1 0-2,0 1 0 3,10-3 0-2,-11 2 0 1,2-3 0-2,-2-5 0 3,-5 2 0-2,4 6 0 3,-3-1 0-5,-7 0 0 3,4 8 0 0,2-8 0 0,-4 7 0-3,4-1 0 4,0-6 0-2,3 3 0 2,-1-3 0-4,3-3 0 4,-2 1 0-2,-7-5 0 1,-1-1 0-2,-6-3 0 2,-9 0 0 1,3-5 0-2,-15 2 0-1,6-5 0 2,-7 3 0 0,2-3 0 0,-5-1 0-1,3 0 0 0,-3 2 0 2,2-2 0-2,-2 2 0-1,2-3 0 3,7 3 0-1,-9-1 0-1,0-3 0-1,0 0 0 3,2 3 0-2,-2-3 0 1,0 0 0-2,0 0 0 2,0 0 0 0,2 0 0 0,-2 0 0-2,0 0 0 2,0-11 0 0,0-12 0 0,0 1 0-1,0-1 0 0,-15-2 0 2,-11-3 0-1,6-3 0-2,-3-3 0 2,-2 4 0-1,8 3 0 2,-11 6 0-3,17 7 0 1,-5-1 0 1,3 4 0 1,5 2 0-4,6-3 0 3,-9 5 0 0,4 1 0 0,4 1 0-2,3 3 0 2,0 2 0 0,0 0 0 0,0 0 0-1,0 0 0 0,0 0 0 2,0 0 0-2,0 0 0 0,0 0 0 0,0 0 0 1,0 0 0 0,0 10 0-2,3 10 0 3,17 2 0-2,-1-3 0 1,3 4 0-2,1-3 0 2,6 3 0 0,-14-7 0 0,5 1 0-1,-3 0 0 0,-2-4 0 1,-1 2 0 0,-6-3 0-1,-5-7 0 0,-1 1 0 2,-2-6 0-2,2 0 0-1,-2 0 0 2,0 0 0 0,0 0 0 0,0 2 0-2,0 2 0 2,0 1 0 0,-20 3 0 1,-21 0 0-4,-3-2 0 3,1-3 0 0,7-3 0 0,8 0 0-1,8 0 0 0,7 0 0 1,6-9 0 1,7-4 0-3,0-5-797 1</inkml:trace>
    </iact:actionData>
  </iact:action>
  <iact:action type="add" startTime="9853">
    <iact:property name="dataType"/>
    <iact:actionData xml:id="d2">
      <inkml:trace xmlns:inkml="http://www.w3.org/2003/InkML" xml:id="stk2" contextRef="#ctx0" brushRef="#br1">29335 15060 890 0,'0'0'366'6,"0"0"-104"2,0 0-80 1,0 0-52-4,0 0 2 3,0 0-47 0,0 0-85 0,13 0 0 0,-22 11 0-2,-3 1 0 3,-8 4 0-2,-12-7 0-1,5-1 0 2,-10-2 0 1,0 0 0-2,0-1 0-1,7-2 0 2,10 5 0 0,-3-4 0 0,9 3 0-2,13-1 0 2,1 2 0 0,0 3 0 0,0 2 0-2,0 9 0 2,0-3 0 0,9 4 0 0,10-1 0-1,-2 3 0 1,9 4 0 0,2-2 0-1,1-1 0 1,1 2 0-1,0-3 0 0,4-3 0 2,-14 1 0-4,3-6 0 3,-7-7 0 0,-11 0 0 0,5-8 0-2,-7-2 0 2,1 0 0 1,-4 0 0-2,0 0 0 0,0 0-281 0</inkml:trace>
    </iact:actionData>
  </iact:action>
  <iact:action type="add" startTime="11036">
    <iact:property name="dataType"/>
    <iact:actionData xml:id="d3">
      <inkml:trace xmlns:inkml="http://www.w3.org/2003/InkML" xml:id="stk3" contextRef="#ctx0" brushRef="#br1">29150 11465 696 0,'0'0'638'6,"0"0"-390"1,0 0-50 1,0 0-78 1,0 0-44-4,0 0-5 3,177 123-71 0,-136-94 0 0,2-1 0-2,1 6 0 2,10-3 0 0,-7-1 0 0,10 5 0-2,7-5 0 2,-2 2 0 0,8 4 0 0,-10 4 0-2,7 5 0 2,4 5 0 3,-4-2 0-5,1-3 0-1,4-9 0 3,2 4 0 0,-10-10 0 0,-2 2 0-2,-12-5 0 3,-1 0 0-1,-7-6 0 0,-4 3 0-3,-8-5 0 3,8-6 0 0,-2 7 0 0,5-3 0-2,2 2 0 3,9 1 0-2,-11 3 0 1,0-6 0-2,-5 7 0 3,-1-1 0-1,-4 6 0-1,3-2 0-1,-10 5 0 3,5-2 0-2,-7-4 0 2,3-7 0-4,-14-4 0 4,5-5 0-1,2 8 0-1,2-1 0-1,6 2 0 3,-1 7 0-1,4-1 0 0,-6 2 0-3,10 5 0 4,-5-4 0-2,-1-4 0 1,2-3 0-1,-8-2 0 0,5-2 0 2,-6-2 0-2,0-2 0-1,5 4 0 2,4 0 0 0,-6 3 0 0,13 4 0-2,2 3 0 2,-5-2 0 1,1 0 0-2,2 0 0 0,-8-5 0 0,-4-1 0 1,-5 1 0 0,-3-3 0-1,6 2 0 0,-3-1 0 1,1-1 0 0,3-7 0-2,-6 2 0 2,-1-1 0 1,2-4 0-1,-15-3 0-3,10-1 0 4,-13-3 0-2,0 0 0 1,0 0 0-2,0 0 0 2,0 0 0 0,0 0 0 0,0 0 0-2,-9 0 0 3,-16-22 0-2,-8-15 0 1,-9-5 0-2,10-5 0 2,-13 1 0 0,5 1 0 0,9 5 0-2,-2 5 0 2,5 1 0 1,8 4 0-2,-3 4 0 0,8 11 0 0,10 5 0 1,-4 5 0 1,7 1 0-3,2 0 0 1,0 2 0 1,0-1 0 0,0 1 0-1,0 0 0 0,0 2 0 1,0 0 0 0,0 0 0-2,0 0 0 2,13 0 0 1,12 0 0-2,-2 9 0-1,6 8 0 2,-4 1 0 1,-2 4 0-1,-3 0 0-3,1-2 0 4,-5 3 0-1,1 0 0-1,-7-2 0-1,3-1 0 3,-6 1 0-2,6-5 0 0,-5 1 0 0,0-3 0 1,-3 0 0 1,-5-3 0-2,0-5 0-1,0-2 0 2,0-4 0 0,0 0 0 0,3 0 0-2,-3 0 0 2,0 0 0 1,0 0 0-1,-38 0 0-3,-21 0 0 3,-10 0 0 0,-10 0 0-2,5 0 0 2,4 0 0 1,-1-13 0-2,52 9 0 1,9-6-873-2</inkml:trace>
    </iact:actionData>
  </iact:action>
  <iact:action type="add" startTime="12873">
    <iact:property name="dataType"/>
    <iact:actionData xml:id="d4">
      <inkml:trace xmlns:inkml="http://www.w3.org/2003/InkML" xml:id="stk4" contextRef="#ctx0" brushRef="#br1">29485 11568 842 0,'0'0'490'7,"0"0"-300"1,0 0 12-1,0 0-80-1,0 0-54 4,0 0 20-4,0 0-43 2,24-7-45-1,-24 7 0 0,0 0 0 1,0 0 0 0,0 0 0-2,0 0 0 2,0-8 0 1,-21-3 0-1,-9-4 0 1,-1 7 0-5,-9 0 0 4,-2 3 0-2,4-2 0 2,5 5 0 0,7 2 0 0,5-4 0 0,-2 4 0 0,6 0 0 0,1 0 0 0,-5 0 0-2,17 0 0 0,-9 0 0 2,10 0 0 0,0 0 0 0,-4 0 0-2,7 0 0 2,0 0 0 1,0 0 0-2,0 0 0-1,0 0 0 2,0 0 0 0,0 0 0-1,-3 0 0 0,3 0 0 1,0 0 0 0,0 0 0-1,0 0 0 0,0 0 0 2,0 0 0-2,0 0 0 1,0 0 0-2,0 0 0 2,0 0 0 0,0 0 0 0,0 0 0-2,0 0 0 2,0 0 0 1,0 0 0-2,0 6 0 0,0 16 0 0,0 3 0 1,18 2 0 0,5-2 0-1,6-3 0 1,-9-3 0-1,5-2 0 1,-7-2 0-1,3-10 0 1,-18 1 0-1,1-6 0-1,5 0 0 2,-8 0 0 1,-1 0 0-1,0 0 0-3,0 0 0 3,0 8 0 0,0 9 0 1,0-8 0-1,0 6-283-3</inkml:trace>
    </iact:actionData>
  </iact:action>
  <iact:action type="add" startTime="15214">
    <iact:property name="dataType"/>
    <iact:actionData xml:id="d5">
      <inkml:trace xmlns:inkml="http://www.w3.org/2003/InkML" xml:id="stk5" contextRef="#ctx0" brushRef="#br0">31186 15950 758 0,'0'0'366'5,"0"0"-118"4,0 0-22 0,0 0-118-2,0 0 10-2,100-176-42 4,-67 137-8-2,5-6 6 1,5-1-69 2,-4 1-5-3,5 1 0 0,-4-5 0 0,4 0 0 0,7-8 0-1,-2-2 0 2,5-5 0 0,5-13 0-1,-4-1 0 0,-1-4 0 3,2 3 0-3,-2 4 0-2,-6 2 0 3,7 9 0 0,-2 2 0 1,-6 5 0-4,6-2 0 3,-8-5 0 1,12-3 0-2,-11-2 0-1,-1-1 0 2,3-1 0 0,-16 9 0 0,1 4 0-1,3 10 0 0,-5 6 0 2,2 1 0-2,3-3 0-1,-4 0 0 2,3-7 0 0,-1-3 0 0,-3 2 0-2,1 3 0 2,-11 2 0 0,3 5 0 1,2 5 0-3,0 4 0 1,-5 2 0 1,2-1 0 1,-3-2 0-3,3-4 0 1,-1-2 0 1,-3 4 0 0,-2-4 0-1,-1 4 0 0,5 2 0 2,-11 6 0-2,10 6 0 0,-4 1 0 1,-2 4 0-1,5 3 0 2,2 1 0-3,-4-4 0 1,-3-3 0 1,5-2 0 1,5-8 0-4,3-4 0 3,-4-1 0 0,0-1 0 0,1 3 0-1,-10 10 0 2,2 9 0-1,-9 6 0-1,-4 4 0-1,7-1 0 1,-10-2 0 2,8 0 0-1,5-1 0-2,-8-1 0 1,3 0 0 1,-2 7 0 0,-6 0 0-2,0 2 0 3,0 0 0-1,0 0 0 0,0 0 0-3,0 0 0 3,0 0 0 0,0 0 0 0,0 0 0-2,0 0 0 2,0 0 0 0,0 0 0 0,0 0 0-1,0 0 0 1,0 0 0 0,0 0 0-1,0-4 0-1,0 4 0 2,0 0 0 0,0 0 0 0,0 0 0-2,0 0 0 3,0 0 0-2,0 0 0 2,0 0 0-4,0 0 0 3,0 0 0 0,0 0 0 1,0 0 0-4,0 0 0 3,0 0 0 0,-29 14 0 1,-3 8 0-3,-7 2 0 2,5-7 0-1,7-4 0 1,-10-5 0-2,14-1 0 2,-6-3 0 1,7-1 0-2,4 0 0-1,7 4 0 2,-2-5 0 0,9 1 0 1,1-3 0-4,3 0 0 3,0 0 0 0,0 0 0 0,0 0 0-2,0 0 0 2,6 0 0 0,16 0 0 0,13-18 0-1,-11 1 0 0,12-2 0 2,5 3 0-2,0-1 0 0,5 5 0 0,3 5 0 1,-17 3 0 0,1 4 0-2,-11 0 0 3,-7 0 0-2,-8 4 0 2,-7 16 0-4,0 16 0 3,0-1 0 0,0 5 0 1,-4-3 0-4,-14-2 0 3,2-1 0 0,-3 0 0 0,8-4 0-1,-5-1 0 0,3-7 0 2,6-7 0-2,4-4 0 0,-7-7 0 1,5-4-155-1,2 0-223 2,3 0-292-4</inkml:trace>
    </iact:actionData>
  </iact:action>
  <iact:action type="add" startTime="20304">
    <iact:property name="dataType"/>
    <iact:actionData xml:id="d6">
      <inkml:trace xmlns:inkml="http://www.w3.org/2003/InkML" xml:id="stk6" contextRef="#ctx0" brushRef="#br0">18312 7090 906 0,'0'0'344'7,"0"0"-46"1,0 0-104-1,0 0-42 2,0 0-32-3,0 0-87 0,0 0-33 2,102 4 0 0,-136 9 0 1,-16 4 0 0,-15-7 0-4,-4-1 0 2,-10-3 0 1,-3-1 0 0,3 0 0-2,2-1-25 3,13-1-55-2,11 0-14 1,12-3-6 1,15 2 44-3,19-2 18 2,-2 0 36-1,9 0 2 0,0 0 34 1,16 0 46 0,37 5 4-1,17 5 30 0,27-3-31 0,16 3-83 1,16-5 0-2,7 0 0 2,-11 2 0 0,-20-2 0 0,-23 1 0-2,-25-2 0 2,-24 1 0 0,-23-5 0 0,-10 0 0 0,0 0 0 16,0 0 0-24,-33 0 0 0,-34 0 0 6,-17-18 0 1,0 6 0 0,1 5 0 2,9 7 0-4,24 0 0 3,16 0 0 1,14 0 0 0,20 2 0-3,0 13 0 1,20-2 0 0,44 4 0 1,29-5 0-2,-5-7 0 2,2-5 0 1,-27 0 0-2,-26 0 0-1,-25 0 0 2,-12 0 0 0,0 0 0 0,-48 0 0 0,12-3 0-1,-2 3-479 1</inkml:trace>
    </iact:actionData>
  </iact:action>
  <iact:action type="add" startTime="22356">
    <iact:property name="dataType"/>
    <iact:actionData xml:id="d7">
      <inkml:trace xmlns:inkml="http://www.w3.org/2003/InkML" xml:id="stk7" contextRef="#ctx0" brushRef="#br0">6403 15116 908 0,'0'0'316'5,"0"0"-104"3,-164-118-72 0,67 93-44 0,-10 11-2 1,-15 14-26-2,-10 0-6-1,0 31-20 2,3 26-10 0,9 10-2-1,0 12-8 0,18 12 3 1,5 11-25-2,14 10 0 2,15 20 0 1,15 14 0 6,25 20 0-14,25 22 0 4,3 18 0 3,23 7 0 0,48 7 0 0,42-15 0-1,32-25 0 0,57-34 0 1,30-48 0-1,23-46 0 0,20-52 0 2,-5-44 0-2,-18-111 0 0,-30-73 0 0,-45-60 0 2,-64-30 0-2,-73-1 0-1,-40 0 0 2,-114 21 0 0,-70 10 0 1,-57 23 0-3,-37 43 0 1,-6 42 0 1,6 68 0 0,182 112 0-2,35 41-239 2</inkml:trace>
    </iact:actionData>
  </iact:action>
  <iact:action type="add" startTime="23570">
    <iact:property name="dataType"/>
    <iact:actionData xml:id="d8">
      <inkml:trace xmlns:inkml="http://www.w3.org/2003/InkML" xml:id="stk8" contextRef="#ctx0" brushRef="#br0">15470 15392 640 0,'0'0'414'7,"0"0"-68"1,0 0-86-1,0 0-98 0,0 0-76 2,0 0-68-2,0 0 28 1,-128-14 4-2,27 33-25 2,-28 18-25 1,-16 16 0-4,-12 20 0 3,-4 28 0 0,11 29 0 0,19 21 0-2,40 18 0 4,31 8 0-4,31-2 0 3,29-7 0-3,42-13 0 1,76-17 0 2,60-24 0-2,38-23 0 2,32-41 0-4,10-48 0 4,-4-6 0-2,-43-84 0 0,-40-39 0 0,-68-16 0 1,-59-33 0 0,-44-24 0-2,-26-14 0 2,-69-5 0 0,-25 19 0 1,-20 29 0-4,-17 38 0 3,9 41-5 0,92 92-349 1,25 0-686-4</inkml:trace>
    </iact:actionData>
  </iact:action>
  <iact:action type="add" startTime="27488">
    <iact:property name="dataType"/>
    <iact:actionData xml:id="d9">
      <inkml:trace xmlns:inkml="http://www.w3.org/2003/InkML" xml:id="stk9" contextRef="#ctx0" brushRef="#br2">21008 6135 33 0,'0'0'937'8,"0"0"-609"-3,0 0-32 3,0 0-96 0,0 0-44 1,0 0-59-4,0 0-97 3,0 58 0 1,0-52 0-2,0 1 0-1,0 0 0 2,14-1 0 1,4 2 0-2,7-2 0-1,3-3 0 2,8-1 0 1,0-2 0-2,0 0 0-1,-4 0 0 2,1 0 0 0,-1-11 0 0,-4-10 0 0,-2-1 0 0,-4 0 0 0,2-3 0 1,0 3 0-6,-13-1 0 5,2 1 0 0,-6-1 0 0,2 2 0-2,-9 1 0 2,0 5 0 0,0-2 0 0,0 0 0-1,0 0 0 1,-11-3 0 0,-14-2 0-1,-3 0 0-1,-5 4 0 2,-9 3 0 0,-9 5 0 1,8 8 0-1,-1 2 0-2,1 0 0 3,2 0 0-2,-2 25 0 0,7 7 0 1,-1 0 0 2,4 5 0-3,5 5 0-2,5 6 0 4,3 3 0-2,3 3 0 1,1-4 0-2,13 1 0 2,3-6 0 0,0-6 0 0,0-5 0-2,14-6 0 2,18-9 0 0,22-4 0 0,12-10 0-2,8-3 0 2,6-2 0-1,-12 0 0 2,-3 0 0-3,-17-10 0 2,-7-7 0-1,-6 5 0 2,-14 1 0-3,-11 0 0 1,1 5 0 3,-11 2 0-5,0-1-467 2,0 5-899 0</inkml:trace>
    </iact:actionData>
  </iact:action>
  <iact:action type="add" startTime="28560">
    <iact:property name="dataType"/>
    <iact:actionData xml:id="d10">
      <inkml:trace xmlns:inkml="http://www.w3.org/2003/InkML" xml:id="stk10" contextRef="#ctx0" brushRef="#br2">21801 6308 352 0,'0'0'286'7,"0"0"-72"1,0 0-50-1,0 0-68 0,0 0-18 1,0 0-22 1,0 0-2-4,19-14 50 4,-19 14 42-1,0 0-14-3,0 0-28 3,0 0-36 0,0 0-40 0,0 0-16 0,-6 0 8-2,-7 9-2 3,-4 13 6-2,1 5-8-1,-7 9-10 2,5-1 2 0,-2 3-8 0,7 1 2 1,9-3 0-4,1-4 2 3,3-2-4 2,0-4 4-2,0-4 2-2,0-3-6 0,16-2 10 2,8-2-6 0,17-10 2-1,3-2 10 2,5-3-9-1,-1 0-7 0,-5-6 0-2,-7-16 0 1,-2-12 0 1,-20-3 0 1,-1-7 0-3,-7-10 0 2,-6 3 0 0,0 10 0-1,0 9 0 0,0 17 0 1,-10 5 0 0,-8 3 0-2,-3 0 0 0,-10-6-107 2,8-2-157 1,16 10-252-2,-6 1-631-1</inkml:trace>
    </iact:actionData>
  </iact:action>
  <iact:action type="add" startTime="29168">
    <iact:property name="dataType"/>
    <iact:actionData xml:id="d11">
      <inkml:trace xmlns:inkml="http://www.w3.org/2003/InkML" xml:id="stk11" contextRef="#ctx0" brushRef="#br2">22049 6491 1018 0,'0'0'380'8,"0"0"-232"-3,0 0 4 4,0 0-44-2,0 0-30 2,-201 0-6-4,141 0-34 3,2 0-20 0,12 0-12-1,2 0-6 1,11 0-6 0,13 0-92 0,20 0-348-2,0 0-780 1</inkml:trace>
    </iact:actionData>
  </iact:action>
  <iact:action type="add" startTime="30038">
    <iact:property name="dataType"/>
    <iact:actionData xml:id="d12">
      <inkml:trace xmlns:inkml="http://www.w3.org/2003/InkML" xml:id="stk12" contextRef="#ctx0" brushRef="#br2">20891 5575 1088 0,'0'0'486'7,"0"0"-226"0,0 0-84 0,0 0-139 1,0 0-37 1,0 0 0-3,0 6 0 2,10-6 0 1,13 0 0-5,11 0 0 4,1 0 0 1,12 0 0-1,-2 0 0 0,10 0 0-3,3 0 0 3,2 0 0 1,8 0 0-2,-1 1 0 1,4 6 0 0,-8-1 0-1,-3-2 0 2,-1 3 0-4,-2-1 0 3,-5-4 0 0,2 4 0 0,-2-6 0-1,-9 0 0 1,-11 0 0-1,3 0 0 2,3 0 0-4,-11 3 0 4,5 3 0-2,-7-1 0 0,-6-2 0 0,-2-1 0 0,0 2 0 2,-17-4 0-2,3 3 0-1,-3-3 0 2,0 0 0 0,0 2 0-1,0-2 0 1,0 0 0-1,0 0 0 2,0 0 0-3,0 0 0 1,0 0 0 2,0 0 0-2,-13 0 0 1,-14-22 0-2,-10-5 0 3,1 5 0-2,6 0 0-1,-8 2 0 2,2 3 0 0,8 4 0 0,-5-1 0-2,7 3 0 2,1-3 0 0,6 2 0 0,2-2 0 0,1 1 0-2,3-2 0 2,6 7 0 0,7 3 0 0,0 1 0-2,0 4 0 3,0 0 0-2,0-3 0 1,0 3 0-2,0 0 0 2,0 0 0 0,0 0 0 0,0 0 0-2,0 0 0 2,0 0 0 1,0 0 0-4,0 0 0 3,0 0 0 0,-3 0 0 0,3 0 0 0,0 0 0-2,0 0 0 2,0 0-105 0,0 0-985-1</inkml:trace>
    </iact:actionData>
  </iact:action>
  <iact:action type="add" startTime="31163">
    <iact:property name="dataType"/>
    <iact:actionData xml:id="d13">
      <inkml:trace xmlns:inkml="http://www.w3.org/2003/InkML" xml:id="stk13" contextRef="#ctx0" brushRef="#br2">20965 5199 170 0,'0'0'658'7,"0"0"-392"1,0 0 4-3,0 0-36 4,0 0-100-1,0 0-10 0,0 0-20-2,6-44-17 1,7 24-87 1,-4-7 0 0,9-1 0-2,0 0 0 3,11-2 0-2,-2 7 0 1,-1 3 0-1,8 11 0 0,2 9 0 2,-4 0 0-2,7 0 0-1,-1 0 0 2,2 17 0 0,-1 3 0 2,5 3 0-4,7-1 0 2,-5-5 0 0,8-2 0 0,-11-10 0-2,-2-5 0 2,1 0 0-1,-5 0 0 2,-9 0 0-3,4-22 0 1,-10-6 0 2,-1-4 0-1,-3 0 0-2,-1 12 0 2,-14 3 0 0,-3 14 0 0,0 3 0-4,0 0 0 4,0 0-425 0,-3 3-967 0</inkml:trace>
    </iact:actionData>
  </iact:action>
  <iact:action type="add" startTime="32321">
    <iact:property name="dataType"/>
    <iact:actionData xml:id="d14">
      <inkml:trace xmlns:inkml="http://www.w3.org/2003/InkML" xml:id="stk14" contextRef="#ctx0" brushRef="#br2">22716 6196 334 0,'0'0'390'4,"0"0"-150"4,0 0-100 0,0 0-70 1,0 0-40-3,0 0-10 2,-12-47 4-1,7 43 40 2,5 1 60-4,0 3 30 3,0-2-24 1,0 2-44-2,0 0-16-1,0 0-6 3,0 0 10-2,0 0-41 2,0 0-33-4,0 0 0 3,0 0 0 0,0 12 0 0,0 7 0 0,0 9 0-2,0 11 0 2,0 6 0 0,0 9 0-2,0 5 0 2,0 0 0 3,0 3 0-4,0 2 0-1,0-8 0 2,0-5 0 0,0-12 0 0,0-17 0-3,0-12 0 3,0-10 0-1,8 0-5 2,-3 0-203-4,-1 0-4 3,5-15-262 0,-9 7-438 0</inkml:trace>
    </iact:actionData>
  </iact:action>
  <iact:action type="add" startTime="32860">
    <iact:property name="dataType"/>
    <iact:actionData xml:id="d15">
      <inkml:trace xmlns:inkml="http://www.w3.org/2003/InkML" xml:id="stk15" contextRef="#ctx0" brushRef="#br2">22809 6413 610 0,'0'0'448'5,"0"0"-180"5,0 0 0-4,0 0-122 3,0 0-20-4,0 0-42 3,-121-23-22 2,88 23-27-3,8 0-35-1,-1 3 0 1,12 3 0 1,-2-4 0 0,13-2-91-1,3 0-275 0,0 0-270 3</inkml:trace>
    </iact:actionData>
  </iact:action>
  <iact:action type="add" startTime="33484">
    <iact:property name="dataType"/>
    <iact:actionData xml:id="d16">
      <inkml:trace xmlns:inkml="http://www.w3.org/2003/InkML" xml:id="stk16" contextRef="#ctx0" brushRef="#br2">22886 6569 288 0,'0'0'614'6,"0"0"-330"-1,0 0 32 3,0 0-116 0,0 0-26 0,0 0-38-2,46 7-101 2,-23-7-35 1,2 0 0-2,1 0 0 1,-3 0 0-2,0 0 0 3,-5-4 0 0,2-9 0-5,-4-10 0 4,-12 1 0 1,-4-1 0-2,0 3 0-1,0 4 0 2,0-1 0 0,-4 2 0 1,-22 5-11-4,0 2-71 3,5 8-12 0,0 0 18 0,5 0 44-2,0 4 30 2,6 22 2 0,-5 2 8 0,12 6-4-2,-4 0 4 2,1 3 6 0,6-4 12 0,0-1 10-2,0-2-10 2,0-3 0 0,10-2 2 0,11-4-14-2,2-5-4 3,-3-4 0-2,6-10-10 2,3-2-4-3,-4 0-22 1,-8 0-24 1,2-10-44 0,-1-10-90-2,-18 9-300 2,0 5-530 0</inkml:trace>
    </iact:actionData>
  </iact:action>
  <iact:action type="add" startTime="34203">
    <iact:property name="dataType"/>
    <iact:actionData xml:id="d17">
      <inkml:trace xmlns:inkml="http://www.w3.org/2003/InkML" xml:id="stk17" contextRef="#ctx0" brushRef="#br2">23548 6480 176 0,'0'0'830'7,"0"0"-632"-2,0 0-42 4,0 0-66-2,0 0-2 2,0 0 46-4,-30 39-46 3,4-7-44 0,1 1-16 1,-7 1-10-4,7 3-8 3,2-4-10 0,3-2 0 0,2-3-2-1,3-11-14 0,12-9-22 1,-2-2-14 0,5-6-22-2,0 0-74 2,0 0-68 1,0 0 0-2,0-6-100-1</inkml:trace>
    </iact:actionData>
  </iact:action>
  <iact:action type="add" startTime="34637">
    <iact:property name="dataType"/>
    <iact:actionData xml:id="d18">
      <inkml:trace xmlns:inkml="http://www.w3.org/2003/InkML" xml:id="stk18" contextRef="#ctx0" brushRef="#br2">23371 6405 740 0,'0'0'206'8,"0"0"-90"0,0 0-62-2,0 0-30 1,0 0 86 1,0 0 80-1,0 0-62 2,0 18 2-4,19 9-16 4,1 1-14-2,1 5-6 1,-1 3-53-2,3 3-41 2,-5-1 0 0,5-5 0 0,-6-2 0-1,2-5 0 0,-2-9 0 1,-9-10 0 0,5-7 0-2,-10 0-19 2,1 0-171 0,-4 0-54 0,0-6-364-2</inkml:trace>
    </iact:actionData>
  </iact:action>
  <iact:action type="add" startTime="35230">
    <iact:property name="dataType"/>
    <iact:actionData xml:id="d19">
      <inkml:trace xmlns:inkml="http://www.w3.org/2003/InkML" xml:id="stk19" contextRef="#ctx0" brushRef="#br2">23796 6008 614 0,'0'0'392'5,"0"0"-202"4,0 0 16-1,0 0-120 0,0 0-10-2,0 0 24 2,0 149-4-1,0-100-22 2,0 5-18-3,0 10-24 1,0 0-2 1,0-2-4 1,0-7 0-4,0-4-18 4,0-18-8-2,0-4 0 1,0-14-4-2,13-2-26 2,-7-4-56 0,-5-9-38 0,2 0-58-2,-3 0-54 2,0 0-150 0</inkml:trace>
    </iact:actionData>
  </iact:action>
  <iact:action type="add" startTime="35784">
    <iact:property name="dataType"/>
    <iact:actionData xml:id="d20">
      <inkml:trace xmlns:inkml="http://www.w3.org/2003/InkML" xml:id="stk20" contextRef="#ctx0" brushRef="#br2">23973 6334 880 0,'0'0'428'8,"0"0"-192"0,0 0-82-2,0 0-60 1,0 0-56 1,-177 5 4 0,123 5-12 0,4-3-22-2,13-1-6 4,10-4-2-3,6-2-14-2,6 0-62 3,12 0-124 0,3 0-286 1</inkml:trace>
    </iact:actionData>
  </iact:action>
  <iact:action type="add" startTime="36265">
    <iact:property name="dataType"/>
    <iact:actionData xml:id="d21">
      <inkml:trace xmlns:inkml="http://www.w3.org/2003/InkML" xml:id="stk21" contextRef="#ctx0" brushRef="#br2">24061 6053 132 0,'0'0'380'6,"0"0"-170"2,0 0-78-2,0 0-100 2,0 0-12 0,0 0 44 0,19-6 40-2,-9 17 0 2,-7 4 6 0,0 4 12 2,1 7 8-6,5 5-32 4,-5 8-12 0,-4 0-16 0,0 4-10-2,0 2-28 2,0 4-14 0,0 5-6 0,0-2-8-1,0-5 0 3,0-8 0-3,0-9 4-2,0-7-4 2,0-8-4 1,0-6 0 0,0-9 0 3,0 0-2-7,0 0-10 3,11 0-26 1,-1-18 36 1,-6-8 2-4,-1-1 2 3,9-4-2 0,-11 0-2 0,2 1 0-2,1 6 4 2,9 11-2 1,-6 3 2-2,7 10 4 0,4 0-2 0,0 0 2 2,-8 0-6-2,7 23-8 0,-1 1 0 0,0 3 0 2,-11 1 6-1,-5-1 0-3,7 5 0 3,-7-3-4 0,0-5 6 1,0-4-4-4,0-6 2 3,-7-5-4 0,-14-4-4 0,1-5-4-2,0 0-22 2,4 0-44 0,8 0-90 0,6-8-272-1,2-1-200 0</inkml:trace>
    </iact:actionData>
  </iact:action>
  <iact:action type="add" startTime="37046">
    <iact:property name="dataType"/>
    <iact:actionData xml:id="d22">
      <inkml:trace xmlns:inkml="http://www.w3.org/2003/InkML" xml:id="stk22" contextRef="#ctx0" brushRef="#br2">24764 6466 538 0,'0'0'354'9,"0"0"-202"-5,0 0-54 2,0 0-38 2,0 0 72 0,0 0 14 1,-48-5-54-2,12 5-38-1,-4 2-16 2,3 13-14-2,10 4-4 2,2 3 4 1,6 4 8-2,5 1 2-1,11 2 16 3,3-4 4-1,0-1-34-1,0-6-8 1,3-1-4-2,21-5-6 2,17-7-2 0,-5-5-2 0,5 0 2-2,-5 0 4 2,-16-17-4 0,-12-11 0 0,0-3-6-2,-8-2 0 2,0-1-18 0,0 2-40 0,0 10 2-2,0 4-58 2,-13 18-126 1,10 0-152-2</inkml:trace>
    </iact:actionData>
  </iact:action>
  <iact:action type="add" startTime="37534">
    <iact:property name="dataType"/>
    <iact:actionData xml:id="d23">
      <inkml:trace xmlns:inkml="http://www.w3.org/2003/InkML" xml:id="stk23" contextRef="#ctx0" brushRef="#br2">25137 6519 364 0,'0'0'336'8,"0"0"-170"-2,0 0-20-1,0 0-70 4,0 0 44-2,0 0-10-1,-57 3-28 2,18 17-30 0,9-3-8 1,-1 0 8-1,8 3-8-1,7-1 8 3,12 3 20-6,4 4-2 4,0-1-10 0,0-3-40-2,0-1-14 2,17-10-6-1,9-9-4 0,8-2-6 1,-7 0 4 1,2 0 4-3,-6-19-2 1,-18-9 2 1,2-4-2 0,-7 0-32-1,0-3-50 0,0 5-64 1,0 9-92 0,0 19-82-1,0 2-576 0</inkml:trace>
    </iact:actionData>
  </iact:action>
  <iact:action type="add" startTime="38206">
    <iact:property name="dataType"/>
    <iact:actionData xml:id="d24">
      <inkml:trace xmlns:inkml="http://www.w3.org/2003/InkML" xml:id="stk24" contextRef="#ctx0" brushRef="#br2">25318 6070 774 0,'0'0'216'7,"0"0"8"1,0 0-92 0,0 0-58-2,0 0 32 3,0 0-20-2,1 201-18 0,-1-130-26 0,0-4-2 2,0-5-8-2,0-6-6 2,0-14-20-4,3-10-4 4,9-15-2-1,-8-9-12-1,9-6-48-1,-5-2-94 2,7 5-192 0,-15-5 4 0,0 0-448-1</inkml:trace>
    </iact:actionData>
  </iact:action>
  <iact:action type="add" startTime="38648">
    <iact:property name="dataType"/>
    <iact:actionData xml:id="d25">
      <inkml:trace xmlns:inkml="http://www.w3.org/2003/InkML" xml:id="stk25" contextRef="#ctx0" brushRef="#br2">25376 6552 336 0,'0'0'164'8,"0"0"16"0,0 0-44 0,0 0 28-3,0 0 22 3,0 0 60 0,0 0-112 0,0-5-36 1,3-3-58-3,13-4 16 1,-5-4-38 2,5 0 28-4,7-5-6 3,-2-3-12 2,9-5-16-4,-9-2-4 0,2 10-6 2,-4 3 0 0,-11 9 0 0,1 9-2-2,-9 0-22 3,0 3-162-2,0 8-268 1,0 2-286 0</inkml:trace>
    </iact:actionData>
  </iact:action>
  <iact:action type="add" startTime="39183">
    <iact:property name="dataType"/>
    <iact:actionData xml:id="d26">
      <inkml:trace xmlns:inkml="http://www.w3.org/2003/InkML" xml:id="stk26" contextRef="#ctx0" brushRef="#br2">25479 6505 410 0,'0'0'270'4,"0"0"-32"4,0 0-134 0,0 0-60 0,0 0-22-1,0 0-8 2,20 0-14-3,-20 0-14 2,0 0-46-1,0 0 32 1,0 0 14-1,0 0-56 3,0 0-12-6,0 0 82 4,0 0 26 1,0 0 72-1,0 0 0-3,0 0-50 3,0-3-26 0,0 1-10 0,0 2 0-2,0 0 28 2,0 0-10 0,3 0 72 0,-2 0 112-1,13 0-26 0,4 11-114 1,3 12 62 0,-4-1-36-2,2-2-87 3,-8 2-13-2,3-2 0 2,-4-5 0-4,3 2 0 3,-9-7 0 0,8-5-11 0,-11 1-165-2,-1-6-368 3,0 0-690-2</inkml:trace>
    </iact:actionData>
  </iact:action>
  <iact:action type="add" startTime="41508">
    <iact:property name="dataType"/>
    <iact:actionData xml:id="d27">
      <inkml:trace xmlns:inkml="http://www.w3.org/2003/InkML" xml:id="stk27" contextRef="#ctx0" brushRef="#br1">26005 6100 1016 0,'0'0'514'7,"0"0"-188"1,0 0-138-2,0 0-185 2,0 0-3 0,0 0 0 2,-7 12 0-6,7-12 0 4,16 0 0 1,24 0 0-3,11 0 0 1,13 0 0 1,13 0 0 1,4 0 0-1,-4-4 0-3,-2-4 0 4,-11 0 0-2,-16-1 0 1,4 4 0 0,-25 2 0 0,-9 3 0 0,-7-2 0 0,-9 2 0-4,-2 0 0 5,0 0 0-1,0 0 0-1,0 0 0 0,-9 0 0 0,-16 0 0 2,-2 10 0-2,-12 10 0-1,24-11-271 2,5-1-511 1</inkml:trace>
    </iact:actionData>
  </iact:action>
  <iact:action type="add" startTime="42018">
    <iact:property name="dataType"/>
    <iact:actionData xml:id="d28">
      <inkml:trace xmlns:inkml="http://www.w3.org/2003/InkML" xml:id="stk28" contextRef="#ctx0" brushRef="#br1">26177 6334 458 0,'0'0'482'8,"0"0"-236"-3,0 0 18 3,0 0-44 0,0 0-10 2,0 0-43-2,0 0-167-4,0 0 0 4,0 0 0 1,12 3 0-2,20-3 0 0,3 0 0 0,11 0 0 2,8 0 0-2,1 0 0-1,1 0 0 2,-3 0 0 0,-13 0 0 0,-1 0 0-2,-14 0 0 4,-2 0 0-3,0 0 0-2,-1 0 0 3,-6 0 0 0,0 0 0 1,-12 0 0-4,5 0 0 3,-6 0 0 0,-2 0 0 0,2 0 0 0,2 0 0-2,3 0 0 2,-5 0 0 0,2 0 0 1,-5 0 0-4,2 0 0 4,-2 0 0-2,0 12 0 1,0-5 0-2,0 1-793 2</inkml:trace>
    </iact:actionData>
  </iact:action>
  <iact:action type="add" startTime="44544">
    <iact:property name="dataType"/>
    <iact:actionData xml:id="d29">
      <inkml:trace xmlns:inkml="http://www.w3.org/2003/InkML" xml:id="stk29" contextRef="#ctx0" brushRef="#br1">27644 5273 1034 0,'0'0'490'8,"0"0"-176"1,0 0-110-5,0 0-199 4,0 0-5 0,0 0 0 1,8 0 0-3,-16 15 0 1,-22 5 0 1,4 3 0 0,-2 11 0 0,-2 11 0-2,4 11 0 2,6 6 0 0,4-1 0-1,11-7 0 1,2-10 0 0,3-10 0-1,0-10 0-1,8-3 0 2,28-15 0 2,4-6 0-5,0 0 0 3,3-3 0 1,1-28 0-1,-7-14 0 0,-9-17 0-2,-9-14 0 2,-9-16 0 1,-10-9 0-2,0-10 0-1,0 8 0 2,-16 7 0 0,-9 12 0 0,-4 14 0-1,-1 14 0 0,5 11 0 2,-7 11 0-2,9 9 0-1,6 13 0 2,4 7 0-1,5 5 0-2,5 0 0 3,3 0 0 0,-1 0 0 0,1 0-263 3,-3 0-579-8</inkml:trace>
    </iact:actionData>
  </iact:action>
  <iact:action type="add" startTime="47345">
    <iact:property name="dataType"/>
    <iact:actionData xml:id="d30">
      <inkml:trace xmlns:inkml="http://www.w3.org/2003/InkML" xml:id="stk30" contextRef="#ctx0" brushRef="#br3">28105 5648 1518 0,'0'0'408'6,"0"0"-287"1,0 0-121 0,0 0 0 2,0 0 0-1,0 0 0 0,0 0 0-3,29-165 0 4,-17 92 0-2,-5-9 0 4,6-8 0-7,-8 2 0 3,0 11 0 1,3 6 0-2,-8 9 0 3,0 6 0-2,0 5 0 1,0 6 0 0,0 8 0-2,0 1 0 2,0 0 0 2,0-1 0-3,0 0 0-1,3 10 0 3,1 7 0-3,-1 5 0 0,8 10 0 2,-9-2 0 1,8 6 0-2,3-3 0-1,4 4 0 2,7 0 0 0,8 0 0 0,-5 0 0-2,11 0 0 2,1 5 0 0,-1 27 0 0,-11 7 0-2,9 8 0 2,-15 2 0 0,-3 1 0 0,-10-6 0-2,-7-7 0 2,-1 1 0 0,0-7 0 1,0 2 0-3,-27 1 0 1,-15-3 0 2,-13 0 0-1,-3-2 0 0,1-11 0-3,6 1 0 3,12-6 0 0,3-5 0-2,21 1 0 2,10-4 0 0,5-5 0 1,0 0 0-4,0 3 0 3,0 4 0 0,16 5 0 0,24 8 0-2,-1 5 0 2,6-1 0 1,2 4 0-2,-1-2 0-1,-5 1 0 2,-14 1 0 1,5-2 0-1,-9-5 0-3,-5-4 0 5,-11-5 0-4,-3-6 0 2,5-6 0-1,-9 0 0 0,0 0 0 1,0 0 0 0,0 0 0-2,0 0 0 2,0 0-1033 0</inkml:trace>
    </iact:actionData>
  </iact:action>
  <iact:action type="add" startTime="48394">
    <iact:property name="dataType"/>
    <iact:actionData xml:id="d31">
      <inkml:trace xmlns:inkml="http://www.w3.org/2003/InkML" xml:id="stk31" contextRef="#ctx0" brushRef="#br3">28002 4269 548 0,'0'0'464'7,"0"0"-204"-1,0 0 42 2,0 0-32 0,0 0-67 0,0 0-203-1,0 0 0 0,0-7 0 2,3 7 0-1,5 0 0-3,15 0 0 3,7 0 0 1,14 0 0-1,8 0 0-3,0 0 0 3,8 0 0 0,-4 4 0 0,1 7 0-2,-17-2 0 4,1 2 0-2,-18-4 0 0,-3-1 0-4,-4 0 0 4,-11-6 0 0,6 0 0 0,-9 3 0 0,0-3 0-2,-2 0 0 3,0 0 0-2,0 0 0-1,0 0 0 2,0 0 0 0,0 0 0 0,0 0 0-2,0-9 0 2,0-19 0 1,0-2 0-1,0 0 0-3,-15 12 0 5,-1 4 0-3,-2 5 0 0,-5 1 0-1,0 3 0 2,-2-2 0 0,5 4 0 0,1 1 0-1,15 2 0 0,4 0 0 2,0 0 0-2,0 0-1329-1</inkml:trace>
    </iact:actionData>
  </iact:action>
  <iact:action type="add" startTime="52154">
    <iact:property name="dataType"/>
    <iact:actionData xml:id="d32">
      <inkml:trace xmlns:inkml="http://www.w3.org/2003/InkML" xml:id="stk32" contextRef="#ctx0" brushRef="#br1">27327 6058 932 0,'0'0'934'8,"0"0"-753"1,0 0-181-5,0 0 0 4,0 0 0 1,0 0 0-2,136-22 0-1,-75 7 0 4,6 2 0-4,23-1 0 2,-3 2 0-2,14 4 0 3,12-4 0 1,-3 2 0-5,3 2 0 2,-7-7 0 0,-14 6 0 2,-27 1 0-2,-17 0 0 0,-17 2 0 1,-10 6 0-1,-5 0 0 2,-12 0 0-4,0 0 0 3,-4 0 0 0,0 0 0 0,-4 12 0-1,-13 5 0 0,-9 5-915 1</inkml:trace>
    </iact:actionData>
  </iact:action>
  <iact:action type="add" startTime="52776">
    <iact:property name="dataType"/>
    <iact:actionData xml:id="d33">
      <inkml:trace xmlns:inkml="http://www.w3.org/2003/InkML" xml:id="stk33" contextRef="#ctx0" brushRef="#br1">27565 6744 1164 0,'0'0'400'8,"0"0"-194"0,0 0-74 0,0 0-82-2,0 0-6 3,0 0 7-3,3-2-51 2,-24 12 0-1,-2 14 0 0,-2-4 0 2,-6 12 0-2,7 5 0-1,4-1 0 2,3 4 0 0,14-10 0 0,3-6 0-2,0-6 0 2,0-8 0 0,40-5 0 1,4-5 0-4,11 0 0 3,-10 0 0 0,-5-22 0 0,-3-15 0-2,-10-10 0 4,-8-15 0-4,-6-5 0 3,-9-12 0-3,-4-2 0 1,0 7 0 1,0 10 0 0,-20 13 0-2,-7 13 0 2,-10 16 0 0,14 9 0 0,-3 1 0-2,3 2 0 3,11 0 0-2,-4 3 0 2,12-1 0-4,-9-1 0 3,10-3 0 0,3 3 0 0,-4-2 0-1,4 5 0 0,0 4 0 1,0 2 0 0,0 0-295-1,0 0-1402 0</inkml:trace>
    </iact:actionData>
  </iact:action>
  <iact:action type="add" startTime="56482">
    <iact:property name="dataType"/>
    <iact:actionData xml:id="d34">
      <inkml:trace xmlns:inkml="http://www.w3.org/2003/InkML" xml:id="stk34" contextRef="#ctx0" brushRef="#br0">28246 6517 128 0,'0'0'734'6,"0"0"-554"2,0 0-68-1,0 0 4-1,0 0-28 2,0 0-22 1,0 0-26-2,-80 35-24 0,57-11-12 0,-3-2 0 1,11 4 0 1,0 0 2-3,-3 4 0 1,14 0 26 4,-11 2-2-3,14 4 24-5,1-1-34 5,0 3 10 1,0 5 8-2,0-2-2 1,0 2 2-2,13-5 0 4,7-3 20-2,3-13 4-2,6-5-6 0,8-12-5 2,2-5-51 0,1 0 0-2,4-8 0 2,5-28 0 0,-17-2 0 0,4-6 0-1,-4 2 0 0,-7 3 0 2,-9-4 0-2,-13 1 0-1,-3-2 0 3,0-1 0-2,0-1 0 1,-15 4 0-2,-10 2 0 2,2 6 0 0,-10 9 0 1,13 6 0-4,-1 13 0 3,18 6-347 0,2 0-559 0</inkml:trace>
    </iact:actionData>
  </iact:action>
  <iact:action type="add" startTime="57081">
    <iact:property name="dataType"/>
    <iact:actionData xml:id="d35">
      <inkml:trace xmlns:inkml="http://www.w3.org/2003/InkML" xml:id="stk35" contextRef="#ctx0" brushRef="#br0">28471 6781 746 0,'0'0'350'6,"0"0"-162"2,0 0 44 0,0 0-100-2,0 0-24 4,0 0 36-4,0 0 3 2,-128 53-147 0,79-47 0-2,5-1 0 2,1-2 0 1,2 2 0-2,8-1 0-1,5 1 0 3,5 0 0-2,7 3 0-1,3-6 0 3,10-2 0-2,2 0 0 3,1 0-197-4,0 0-541 1</inkml:trace>
    </iact:actionData>
  </iact:action>
  <iact:action type="add" startTime="59078">
    <iact:property name="dataType"/>
    <iact:actionData xml:id="d36">
      <inkml:trace xmlns:inkml="http://www.w3.org/2003/InkML" xml:id="stk36" contextRef="#ctx0" brushRef="#br1">29877 4928 1034 0,'0'0'344'7,"0"0"-76"-1,0 0-84 2,0 0-82 0,0 0 13 0,4 190-115-1,-4-126 0 0,0-3 0 1,0 1 0-2,0-2 0 3,0 4 0-2,0 7 0 3,0-4 0-6,0-11 0 4,0-15 0 0,0-20 0 0,0-19 0 0,0-2 0-2,0 0-141 2,0-19-477 0,0-1-158 0</inkml:trace>
    </iact:actionData>
  </iact:action>
  <iact:action type="add" startTime="59529">
    <iact:property name="dataType"/>
    <iact:actionData xml:id="d37">
      <inkml:trace xmlns:inkml="http://www.w3.org/2003/InkML" xml:id="stk37" contextRef="#ctx0" brushRef="#br1">29311 5977 1226 0,'0'0'460'5,"0"0"-188"2,0 0-183 1,0 0-89 0,0 0 0-2,182 0 0 2,-107 0 0 0,9 0 0 1,16 0 0-4,4 0 0 4,11 0 0-2,-9 0 0 3,-9 0 0-4,-12 0 0 0,-9 0 0 2,-15 0 0 0,-21 0 0-1,-12 0 0 0,-9 0 0 2,-9 0 0-2,-7 0 0 1,-3 0 0-2,0 0 0 2,0 2 0 0,0 8-25-2,-3 3-1117 2</inkml:trace>
    </iact:actionData>
  </iact:action>
  <iact:action type="add" startTime="61676">
    <iact:property name="dataType"/>
    <iact:actionData xml:id="d38">
      <inkml:trace xmlns:inkml="http://www.w3.org/2003/InkML" xml:id="stk38" contextRef="#ctx0" brushRef="#br0">29552 6564 522 0,'0'0'500'8,"0"0"-280"-1,0 0-28 1,0 0-72 0,0 0-52-2,17 143 18 2,-17-108 4 1,0 4-4-3,6 0-2 1,-1 3-5 1,3 1-79 0,-8-2 0 1,7 4 0-4,-4-6 0 4,-3-10 0-1,2-10 0-1,7-10 0-1,-9-9 0 2,2 0 0 0,-2 0 0 0,2 0 0-2,1-28 0 2,1-8 0 0,-4-7 0 0,6 7 0-2,-6-1 0 2,3 7 0 0,4 1 0 0,-4 4 0-2,10 2 0 3,-10 1 0-2,1-4 0 2,6 5 0-2,1-8 0 1,2 4 0 0,4-2 0 0,2-3 0-3,5 3 0 5,4-2 0-3,1 1 0 2,1 6 0-3,4-1 0 1,-1 6 0 2,-10 6 0-2,1 5 0-2,0 6 0 3,-5 0 0-1,4 0 0 1,-5 0 0-2,2 9 0 2,-1 8 0 0,-5 0 0-2,7 5 0 2,-16 1 0 0,0-4 0 0,3-4 0-2,-5-8 0 2,-3 0 0 0,0-2 0 0,0-5 0 0,0 0-447-1</inkml:trace>
    </iact:actionData>
  </iact:action>
  <iact:action type="add" startTime="68082">
    <iact:property name="dataType"/>
    <iact:actionData xml:id="d39">
      <inkml:trace xmlns:inkml="http://www.w3.org/2003/InkML" xml:id="stk39" contextRef="#ctx0" brushRef="#br4">30077 5898 582 0,'0'-10'178'8,"-16"10"-12"-1,-12 0-56-1,-12 0-54 4,-17-4-32-4,-2 4-16 2,-8 0-4-1,-10 6 2 0,0 31-4 2,1 13 6-2,-4 12 4-1,9 7 38 2,-3 12-44 0,6 11-6 0,-5 0-14-2,17 9-38 2,8-3-26 4,16 1 36-8,18-6 36 2,3-4 6 2,11-3 4 0,11-5 0 0,42-6 16-2,34-1 10 2,23-8-18 0,28-9 18 0,21-15 12-1,7-10-32 1,6-19 26 0,-20-13 16-1,-11 0 10-1,-21 0 46 2,-18-6 24 1,-14-22-54-2,-27-11-14-1,-13-14-30 3,-13-29-22-2,-14-30-8 1,-9-20 0-2,-12-19-4 2,0 1 0 0,0 7 4 0,-16 22 4-2,-20 29-2 2,-8 21 0 2,-9 24-4-4,-4 13 6 0,-11 6-4 2,-7 2 6 1,-14 9-2-1,-11 4 2-2,-14 5-6 2,-12 8-4 0,-12 0 2-1,5 0-4 0,8 13-14 0,15 23-16 1,13 13 18 0,20 3 4-2,13 13 6 2,12 6 4 0,14 7 2 0,11 15-2-1,8 5 2 0,6 6 0 1,13 0 4 0,0-3 0-1,8 0 0 0,36-7-2 2,23-4-2-2,24-8 4-1,16-5 8 2,27-15 8 0,6-11-2 0,4-24-4-2,-7-17 0 3,0-10-4-2,-13-15-10 2,-3-41-2-3,-10-25-2 3,2-24-4-1,-13-18 6 1,-13-15 0-4,-17-5-4 4,-30 0 0-2,-15 8 4 2,-19 8 2-4,-6 9-2 2,0 7 4 2,-26 22-2-1,-19 19 0-2,-31 22 4 3,-25 28 0-2,-19 20 4 1,-24 0 16-2,-25 20-12 2,-4 24-6 0,12 13 0 0,2 17-2-1,21 19-4 1,25 19-2-1,32 13 0 3,30 3-26-5,22-5 4 3,29-4 20-1,0-13 0 1,74-7-34-2,33-7-60 2,43-13-30 1,10-17-200-2,-91-62-30 0,-13 0-332 0</inkml:trace>
    </iact:actionData>
  </iact:action>
  <iact:action type="add" startTime="71928">
    <iact:property name="dataType"/>
    <iact:actionData xml:id="d40">
      <inkml:trace xmlns:inkml="http://www.w3.org/2003/InkML" xml:id="stk40" contextRef="#ctx0" brushRef="#br4">19479 7542 708 0,'26'17'418'7,"-5"-6"-116"1,2 2-86-2,7-3-48 2,9 1-26 1,2 4-49-2,2 3-93 0,14 3 0 0,1-2 0 1,12 5 0 0,11-9 0 1,11 5 0-4,17 3 0 3,4 0 0 0,8 5 0-1,-1 2 0 3,0 1 0-1,-13 0 0-2,7 2 0 1,6-7 0-3,-3 3 0 6,6-9 0-6,-1 2 0 3,-1-6 0 1,-1-5 0-3,-4 1 0 1,-7-2 0-1,6 5 0 2,0 2 0-1,-5-1 0 1,3 4 0 1,-20 1 0-3,0-6 0 2,0 0 0-1,-9-6 0 0,3-4 0 1,10 1 0-1,0 0 0 2,3-2 0-2,0 10 0 1,-3 1 0-1,-6-1 0 1,3 4 0-2,2-5 0 2,-7 4 0 1,8-6 0-2,1-3 0 0,-9-2 0 0,6-4 0 1,2-2 0 0,-12 5 0-2,0-5 0 2,3 4 0 0,-6 5 0 0,2-2 0-2,-2 0 0 2,13 2 0 0,-6-8 0 1,6-1 0-4,-8 0 0 3,3 0 0-1,-6 0 0 2,11 0 0-3,-6 0 0 1,12 0 0 3,-1 0 0-3,0 0 0 0,3 0 0 0,-6 0 0 1,0 0 0 0,-13 0 0-2,11 0 0 2,-16-1 0 0,8-16 0 0,8-9 0-2,5 1 0 3,0-5 0-1,0 6 0 0,-3-1 0-3,-9 3 0 3,-4 5 0 1,-4 6 0-2,0 2 0-1,-6 3 0 2,5 2 0 1,-2-3 0-1,-9-4 0-3,9 1 0 3,-13-7 0 1,0 0 0-2,5-3 0 1,-6 0 0-2,-5 3 0 2,5 0 0 1,-3 0 0-5,1-2 0 6,0-4 0-3,-2 1 0 3,0-6 0-7,-2 4 0 4,-9-1 0 1,5 3 0 0,-9 7 0-2,-4 2 0 2,4 4 0 1,-1 1 0-2,7 3 0 0,-7-2 0 0,-2 5 0 1,-1-3 0 0,1-1 0-2,-2-8 0 2,-1-6 0 0,1 0 0 0,-7-2 0-2,7-4 0 2,-1 1 0 1,-2-3 0-2,3-6 0-1,-1 1 0 2,-5-1 0 0,5-2 0 0,-6 5 0-1,-8 6 0 1,-8 6 0 0,2 9 0-1,-16 3 0-1,6 6 0 2,-2 1 0 0,-6-2 0 0,0-2 0-2,0-2 0 3,0 4 0-2,2-3 0 1,-2 1 0-2,5 4 0 2,-5-3 0 0,0 3 0 0,0 0 0 0,0 0 0-2,0 0 0 2,0 0 0 0,-25-3 0-1,-27-2 0 0,7 0 0 2,-12 0 0-1,1 5 0-3,10 0 0 4,-5 0 0-1,9 0 0 1,13 0 0-4,-6 5 0 4,10-2 0-1,2 2 0-2,7-5 0 0,3 0 0 2,6 0 0 1,7 0 0-2,-4 0 0 1,4 0 0-2,0 0 0 2,0 0 0 0,0 0 0-2,0 0 0 2,0 0 0 1,0 0 0-2,0 0 0-1,0 0 0 2,0 0 0 0,0 0 0 0,0 0 0-1,0 0 0 0,0 0 0 1,0 5 0 0,0 4 0-2,10 2 0 2,11 3 0 0,11 3 0 0,9 0 0-2,7 3 0 5,7-7 0-6,1 1 0 3,-6-4 0-2,-2-3 0 2,-8-1 0 1,-12-3 0-1,-4-3 0-3,-8 4 0 3,-3-3 0 0,-13 3 0 1,0-1 0-4,3-3 0 3,-3 0 0 1,3 2 0-1,1 5 0-3,5 1 0 3,-7 5 0 1,0 4 0-2,-2 5 0 0,0 3 0 0,0 4 0 1,0 4 0 0,0 1 0-2,0 6 0 2,0-1 0 1,0 1 0-2,0-1 0-1,-2-3 0 2,0-4 0 0,2-11 0 0,0-9 0-2,0-12 0 2,0 0 0 0,0 0 0 0,0 0 0-2,0 0 0 2,0 0 0 0,0 0 0 0,0 0 0 0,0-5 0-2,0-18 0 3,0-19 0-2,0-19 0 0,-16 29 0 1,6 0-747 0</inkml:trace>
    </iact:actionData>
  </iact:action>
  <iact:action type="add" startTime="77510">
    <iact:property name="dataType"/>
    <iact:actionData xml:id="d41">
      <inkml:trace xmlns:inkml="http://www.w3.org/2003/InkML" xml:id="stk41" contextRef="#ctx0" brushRef="#br4">19943 944 1260 0,'17'-14'432'7,"-17"14"-202"0,0 0-105 1,-17 0-125-1,-39 16 0-1,-15 8 0 2,-30-3 0 0,-19-1 0 2,-20-7 0-6,-34 5 0 5,-13-6 0 1,-28-4 0-5,-10-2 0 4,2-3 0-4,-7-3 0 3,18 0 0 2,0 0 0-4,2 1 0 0,-7 3 0 4,-14-4 0-3,4 0 0-1,5 0 0 1,2 0 0 4,7 0 0-4,7 0 0-1,19 0 0 4,10 0 0-1,9 0 0-3,14 0 0 2,1 8 0-1,9 1 0-1,3-1 0 2,-4 0 0-2,2-4 0 2,10-1 0 0,28-3 0 0,11 2 0-3,14 1 0 4,9-1 0-2,-1 4 0 1,-5-2 0-1,-3-2 0 1,8 1 0 0,-21-1 0-3,9 1 0 3,-9 0 0 2,-7 1 0-3,19-4 0 1,1 0 0-3,19 0 0 5,18 0 0-3,2 0 0 1,5 0 0-3,16 0 0 7,4 0 0-9,13 0 0 5,3 0 0-2,0 0 0 3,0 0 0-2,0 0 0 1,0 0 0-2,0 0 0 2,0 0 0 1,0 0 0-4,16 0 0 3,3 0 0 0,2 7 0 0,0 16 0-2,5 7 0 2,3 7 0 0,-2 14 0 1,7 1 0-2,-7 13 0 0,12 9 0 0,-5 4 0 1,-2 13 0 1,1 13 0-3,-1 13 0 1,-5 16 0 1,7 5 0-1,-14 7 0 1,3 10 0-1,-4 6 0 2,3 15 0-3,-2 8 0 1,3 9 0 1,-2 4 0 0,2-4 0 1,-4-4 0-4,-2-23 0 3,3-18 0 0,-7-18 0-1,-3-10 0 0,4-7 0 2,-7-12 0-2,-4-8 0 2,4-16 0-4,-7-21 0 3,0-18 0 0,0-18 0 0,0-13 0-2,0-3 0 3,3-4 0-1,1 0 0-1,12 0 0-1,7 0 0 3,2 0 0-2,8 4 0 2,6 1 0-4,2 3 0 3,7-2 0 1,20-6 0-2,13 0 0-1,23 0 0 5,33-10 0-4,24-14 0 2,18-1 0-4,10 5 0 4,18 3 0-3,18 9 0 3,10 3 0-3,21-7 0 2,-1 0 0 0,2-3 0-1,-8-2 0 1,-15 2 0-1,-23 5 0 1,-11 1 0-2,-16 0 0 2,3 0 0 0,2 1 0 0,-5-1 0 0,6-1 0-2,-19-5 0 3,0-2 0-3,-25 2 0 3,-8-7 0-3,-21 7 0 3,-17-2 0-3,-8 2 0 3,-4 2 0-4,-2 3 0 4,-4-1 0-1,5 0 0 0,-3 6 0-2,-13-1 0 2,2 6 0 0,-12 0 0 0,-12 0 0-2,5 0 0 3,-11 0 0-3,-2 0 0 3,-1 0 0-4,-8-6 0 6,-7-2 0-5,-18 3 0 0,6 1 0 0,-13 4 0 2,3 0 0 0,-3 0 0 0,0-8 0-2,0-16 0 2,0-8 0 0,0-17 0-2,-7-9 0 2,-6-13 0 1,3-10 0-2,-4-15 0 1,10-15 0-2,-9-16 0 2,7-18 0 0,-4-8 0 0,7-12 0-1,3-10 0 1,0-10 0-1,-3-4 0 1,-4 0 0-1,1 13 0 2,2 15 0-1,4 14 0 0,0 9 0-2,0 10 0 14,0 14 0-19,17 6 0 1,-9 14 0 3,3 8 0 3,-8 11 0 0,-3 11 0 1,0 0 0-4,0 15 0 3,0 12 0 0,0 12 0 0,0 13 0-2,-6 10 0 3,6 2 0-2,0 0 0 0,-8 0 0 0,8 0 0 2,0 0 0-2,0-3 0 1,0 3 0-2,0 0 0 3,-5 0 0-2,-18 0 0 1,-18 0 0-2,-17 0 0 3,-24 0 0-2,-23 0 0 2,-24 12 0-4,-20-2 0 3,-26 2 0 0,-14-9 0 0,-21-3 0-2,1 0 0 3,-7 0 0-2,2 0 0-1,5 0 0 2,-11 0 0 2,2 0 0-4,-5 5 0 2,1 12 0-2,2-6 0 2,-2-5 0 1,2-3 0-2,3-3 0-1,8 0 0 2,0 0 0 0,24 0 0 0,5 8 0-2,19 11 0 2,16 1 0 0,13-3 0-1,23-9 0 0,8-8 0 1,5 0 0 0,9 0 0-1,6-10 0 0,11 1 0 2,20 5 0-2,-2 4 0-1,11 0 0 2,-7 0 0 1,-8 0 0-2,-4 15 0 1,2-3 0-2,22-9 0 4,6-3 0-3,3 2 0 1,16-2 0-3,-5 0 0 3,0 0 0 0,-7 0 0 1,-2 0 0-4,-11 0 0 4,-8 12 0-2,-9-1 0 2,2-1 0-3,2 2 0 3,8-4 0-1,11 1 0 18,-4-4 0-23,16 1 0-3,0-2 0 0,8 1 0 7,0-3 0-1,10 1 0 2,-3 11 0 0,3 16 0 0,0 22 0-2,0 22 0 2,0 3 0 1,0 11 0-3,0-4 0 2,0 6 0 0,0 11 0-1,0 11 0 4,0 15 0-3,0 13 0-3,3 21 0 4,20 21 0-2,15 23 0-1,1 15 0 3,19 4 0-1,-6-7 0-1,9-14 0 0,-10-18 0 3,5-14 0-3,-12-16 0 0,5-12 0-1,-19-8 0 2,-1-14 0 0,-14-8 0-1,-5-18 0-1,-10-26 0 2,0-18 0 0,0-22 0 2,0-16 0-6,0-4 0 2,0-6 0 2,0 0 0 0,0-3 0-2,0 0 0 3,0 0 0-1,0 0 0-3,0 0 0 3,0 0 0 1,0 0 0-2,20 0 0 2,24 0 0-4,17 0 0 3,23-17 0 0,24-11 0-1,17 2 0 0,14 6 0 2,6 7 0-2,16 8 0-1,20 1 0 2,16-1 0 0,19-6 0 0,9-9 0-2,13-4 0 27,-6-2 0-32,3 0 0-1,-12 7 0 0,-9 4 0 5,-22 7 0 2,-11 3 0 2,-9-1 0-2,-11-5 0-1,0-4 0 2,-4-4 0 0,-9-3 0 1,2-6 0-4,-9 1 0 4,-11 8 0-2,1-1 0 2,-11 7 0-4,5 1 0 4,-2-5 0-2,2 3 0-1,8-6 0 2,8 0 0 0,12-2 0 0,-5-3 0 0,-12 3 0-2,-11-4 0 3,-18 4 0-2,3 0 0-1,-4-2 0 2,-4 2 0 0,-5 2 0 0,-17 4 0-1,-21 2 0 0,-30 4 0 2,-1 3 0-2,-20 1 0 1,1 6 0-2,-5 0 0 2,-1 0 0 0,0 0 0-2,-3 0 0 2,0 0 0 0,0-4 0 0,0 3 0-2,0-7 0 2,0-7 0 0,0-1 0 0,0-9 0 0,0-7 0-2,0-9 0 2,0-19 0 1,0-23 0-2,-3-28 0-1,-4-40 0 3,1-41 0-2,3-50 0 0,-4-39 0 1,-10-31 0-1,-20-13 0 2,1 4 0-4,-4 12 0 3,-4 26 0 0,3 29 0 0,1 36 0 0,12 49 0-2,1 50 0 2,15 38 0 0,-1 31 0 0,10 25 0-2,-1 8 0 2,-9 8 0 0,-3 9 0-1,-7 0 0 0,21 0-15 2,2 17-995-2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03T06:45:59.09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act:action type="add" startTime="6687">
    <iact:property name="dataType"/>
    <iact:actionData xml:id="d0">
      <inkml:trace xmlns:inkml="http://www.w3.org/2003/InkML" xml:id="stk0" contextRef="#ctx0" brushRef="#br0">5997 11926 408 0,'0'0'506'8,"0"0"-344"-1,0 0 8 1,0 0 36 1,0 0-62-4,0 0-12 3,0 0 28 0,-27-10-1 0,27 10-159-2,0-3 0 2,0 3 0 0,0 0 0-1,0 0 0 0,8 0 0 1,29 0 0 0,23 0 0-1,16 0 0 0,12-10 0 2,25 0 0-2,8-7 0 1,6 3 0-2,6 1 0 2,-1 3 0 0,15 3 0-2,-4-3 0 2,-11 3 0 0,-3-6 0 0,-17 3 0-2,-12-4 0 2,0 3 0 0,-19-1 0 0,-6 3 0 0,-20 3 0-2,-11 4 0 3,-8-1 0-2,-8 3 0 2,-8 0 0-4,-1 0 0 3,4 0 0 0,-6 0 0-2,4-2 0 2,-2 2 0 0,-9-2 0 0,-3 2 0-2,-7 0 0 2,0 0-643 0</inkml:trace>
    </iact:actionData>
  </iact:action>
  <iact:action type="add" startTime="7791">
    <iact:property name="dataType"/>
    <iact:actionData xml:id="d1">
      <inkml:trace xmlns:inkml="http://www.w3.org/2003/InkML" xml:id="stk1" contextRef="#ctx0" brushRef="#br0">13146 12098 1088 0,'0'0'492'5,"0"0"-236"3,0 0-104 0,0 0-93 0,0 0-59-2,0 0 0 2,10-30 0 0,18 18 0 1,21 0 0-4,19 0 0 3,28 5 0 0,16 1 0 0,24 6 0-2,15 0 0 2,-1 0 0 0,8 0 0 4,2 6 0-8,1-4 0 2,-3-2 0 2,-18 0 0 0,-14 0 0-2,-15 0 0 2,-23 0 0 0,-5 0 0 0,-5 0 0-2,-14 0 0 2,-5 0 0 0,-7 0 0 0,-14 0 0 1,-10 0 0-4,-10 0 0 3,-3 0 0 0,-8 0 0-2,9 0 0 2,0 0 0 0,-4 0 0 0,4-2 0-2,-14-1 0 2,-2 0-377 0</inkml:trace>
    </iact:actionData>
  </iact:action>
  <iact:action type="add" startTime="8847">
    <iact:property name="dataType"/>
    <iact:actionData xml:id="d2">
      <inkml:trace xmlns:inkml="http://www.w3.org/2003/InkML" xml:id="stk2" contextRef="#ctx0" brushRef="#br0">3729 16268 658 0,'0'0'532'7,"0"0"-270"-1,0 0-56 2,0 0-14 0,0 0-56 0,0 0-75-2,0 0-61 3,100-24 0-2,-42 24 0 1,11 0 0-2,28-15 0 2,21-8 0 0,25-4 0 0,28 0 0-2,3 5 0 2,-4 18 0 1,-5 4 0 0,-6 0 0-4,-3 2 0 3,3 15 0 0,5-3 0 0,-2-8 0-2,5-6 0 2,14 0 0 0,0 0 0 0,-1-20 0-2,-22 1 0 2,-22 6 0 0,-15 5 0 0,-1 8 0-2,-6 0 0 2,-2 0 0 0,1 0 0 0,-22 0 0-2,-2 0 0 3,-18 0 0-2,-12 0 0 1,-1 0 0-2,-8 0 0 2,-7 0 0 0,-2 0 0 0,-11 0 0-2,6 0 0 1,-2 0 0 1,-4 0 0 0,3 0 0-2,1 0 0 2,-1 0 0 0,2 0 0 0,0 0 0-2,-8-5 0 2,-6-4 0 0,2 1 0 0,-10 2 0-2,-13 3 0 2,0 3-163 0</inkml:trace>
    </iact:actionData>
  </iact:action>
  <iact:action type="add" startTime="9940">
    <iact:property name="dataType"/>
    <iact:actionData xml:id="d3">
      <inkml:trace xmlns:inkml="http://www.w3.org/2003/InkML" xml:id="stk3" contextRef="#ctx0" brushRef="#br0">11429 15888 602 0,'0'0'592'8,"0"0"-264"0,0 0-148 0,0 0-42-2,0 0-34 2,0 0-6 0,0 0-93 0,91 54-5-2,-42-51 0 2,9-3 0 0,12 0 0 1,11 0 0-4,29 0 0 3,5-3 0 0,18-11 0 0,3 4 0-2,-8 3 0 4,-14 7 0-3,-4 0 0 1,1 0 0-2,-4 0 0 2,3 0 0 0,0 0 0 0,3 0 0-2,-4 0 0 2,7 0 0 0,-7 0 0 0,4 0 0-2,-10 0 0 3,-6 0 0-2,0 0 0 2,-9 0 0-4,9 12 0 3,-1 0 0 0,-8-2 0 0,8-1 0-1,-15 0 0 0,-1-7 0 1,-15 0 0 0,-5-2 0-1,-4 0 0 0,-12 0 0 1,-7 0 0 0,3 3 0-1,-4-3 0 0,0 0 0 1,-7 0 0 0,7 0 0-2,-13 0 0 2,2 0 0 0,3 0 0-1,-17 0 0-1,5 0 0 2,-3 0 0 0,-6 0 0 0,6 0 0-2,8 0 0 2,2 0 0 0,2 2 0 0,6 13 0-2,-7-3 0 2,-16-4 0 0,-8-8 0 0,0 0 0-2,0 0-1241 2</inkml:trace>
    </iact:actionData>
  </iact:action>
  <iact:action type="add" startTime="13594">
    <iact:property name="dataType"/>
    <iact:actionData xml:id="d4">
      <inkml:trace xmlns:inkml="http://www.w3.org/2003/InkML" xml:id="stk4" contextRef="#ctx0" brushRef="#br1">18594 11832 154 0,'0'0'544'8,"0"0"-266"0,0 0-2-2,0 0 16 3,0 0-116-2,0 0-80-1,0 0-10 2,208-13-10 0,-134 13-7 0,9 6-69 0,1-3 0-2,10-3 0 2,6 0 0 0,2 0 0 0,5 0 0-2,2 0 0 2,-15 0 0 4,-20-9 0-8,-18 2 0 2,-31 0 0 4,-9 4 0-4,-16 3 0 1,0 0 0 3,0 0 0-3,-33 0 0-1,-34 0 0 6,-33 0 0-8,-5 0 0 2,-15 10 0 2,6-3 0 0,14-4 0-2,5 3 0 2,24-2 0 0,9-4 0 0,11 0 0-2,25 0 0 2,10 0 0 0,16 0-9 0,0 0-17-2,19 0 26 2,38 0 8 0,6 0 0-2,14 2 11 2,7 9-19 1,0 0 0-2,-2 1 0 1,-13-4 0-2,-25-3 0 2,-21 7 0 0,-23-4 0 1,0 9 0-4,0-2 0 3,-41-2 0 0,-15-1 0 0,-8-10 0-2,3-2 0 2,5 0 0 2,13 0 0-6,23 0 0 4,0 0 0 0,20 0 0 1,0 0 0-4,0 3 0 3,40 5 0 0,17 3 0 0,7 4 0-2,-2-7 0 2,-4 1 0 0,-1-8 0 0,-14-1 0-2,-7 0 0 2,-15 0 0 0,-21 0 0 0,0 0 0 0,0 0 0-2,-34 0 0 2,-19 0 0 0,-14 0 0 0,8 0 0-2,11 0 0 2,10 0 0 0,15-7 0 0,7 7 0-2,16 0 0 2,0 0 0 0,0 0 0 0,20 0 0-2,16 0 0 2,5 0 0 0,-5 4 0 0,-8-2 0-2,-9-2 0 2,-15 0 0 0,9 0 0-2,-13 0-65 2,0 0-563 0</inkml:trace>
    </iact:actionData>
  </iact:action>
  <iact:action type="add" startTime="24457">
    <iact:property name="dataType"/>
    <iact:actionData xml:id="d5">
      <inkml:trace xmlns:inkml="http://www.w3.org/2003/InkML" xml:id="stk5" contextRef="#ctx0" brushRef="#br2">32118 12044 656 0,'0'0'542'7,"0"0"-322"1,0 0-16-2,0 0-4 2,0 0-80 1,0 0-20-2,162-5-95-1,-123 5-5 3,6 0 0-2,7 0 0 1,-11 0 0-2,-1 3 0 2,-13 2 0 1,-10 0 0-2,-7-1 0-1,-10-4 0 2,0 0 0 0,0 3 0 0,0-3 0-2,-30 2 0 2,-27-2 0 0,-11 0 0 0,-18 0 0-2,-1 0 0 4,-7 0 0-4,0 7 0 3,7 4 0-2,13 6-23 0,18 0-61 1,18-2 28 0,19 0 56-1,16-7 6 0,3 3 36 3,23-2 40-5,50 0-49 1,21-9-33 2,19 0 0 0,5 0 0 0,3 0 0-2,-18-20 0 2,-10-3 0 0,-32 6 0 1,-21 6 0-4,-19 3 0 3,-15 5 0 0,-6 3 0 0,0 0 0-2,0 0 0 2,-32 0 0 0,-19 0 0 0,-7 0 0-1,1 0 0 0,7 0 0 1,13 0 0 0,8 0 0-2,18 0 0 2,11 0 0 0,0 0 0 0,0 0 0-2,38 0 0 2,24 0 0 0,19 3 0 0,6 5 0-2,7-3 0 2,-10-1 0 0,-8-4 0 0,-20 0 0-2,-31 0 0 2,-9 0 0 0,-16 0 0 0,0 0 0-1,0 0 0 0,0 0 0 1,0 0 0 0,-32 2 0 0,-16 6 0-2,15-2 0 2,5 3-363 0</inkml:trace>
    </iact:actionData>
  </iact:action>
  <iact:action type="add" startTime="26025">
    <iact:property name="dataType"/>
    <iact:actionData xml:id="d6">
      <inkml:trace xmlns:inkml="http://www.w3.org/2003/InkML" xml:id="stk6" contextRef="#ctx0" brushRef="#br2">30593 16244 1040 0,'0'0'366'7,"0"0"-150"-1,0 0-12 2,0 0-48 1,0 0-91-2,0 0-65-1,200 0 0 2,-100 0 0 0,17 0 0 0,18 0 0-1,3 0 0 0,-18 0 0 2,-20 0 0-2,-26 0 0-1,-33 0 0 2,-23 0 0 0,-15 0 0 0,-3 0 0-2,0 0 0 2,-14 0 0 0,-34 0 0 0,-29 0 0-2,-23 0 0 2,-1 0 0 0,-2 0 0 1,1 0 0-3,25 0 0 2,21 0 0 0,20 0 0 0,26 0 0-2,10 0 0 1,0 0 0 1,10 0 0 0,56 0 0-2,17 5 0 2,17 17 0 0,-7 0 0 0,-18 2 0-2,-18-3 0 2,-30-4 0 0,-17-9 0 0,-10 1 0-1,0 0 0 0,0 4 0 1,-40 2 0 0,-17-4 0-2,-2-5 0 2,-2-6 0 0,7 3 0 0,21-1 0-2,13-2 0 2,10 2 0 0,10-2 0 0,0 0 0-2,0 0 0 2,13 0 0 0,34 0 0 0,26 0 0-2,8 0 0 2,-1 0 0 0,-9 0 0 0,-12 0 0-1,-8 0 0 0,-15 0 0 2,-13 0 0-2,-5 0 0-1,-15 0 0 2,4 0 0 0,-7 0 0 0,0 0-691-2</inkml:trace>
    </iact:actionData>
  </iact:action>
  <iact:action type="add" startTime="29370">
    <iact:property name="dataType"/>
    <iact:actionData xml:id="d7">
      <inkml:trace xmlns:inkml="http://www.w3.org/2003/InkML" xml:id="stk7" contextRef="#ctx0" brushRef="#br2">18659 17314 898 0,'0'0'518'8,"0"0"-254"0,0 0-30-2,0 0-101 2,0 0-133 0,0 0 0 0,0 0 0 1,13 0 0-4,-13 0 0 3,-18 3 0 0,-25 5 0-2,-30-1 0 2,-11 9 0 0,-17 0 0-1,-18 7 0 0,-3-4 0 1,6 6 0 1,-1 2 0-1,15-8 0-2,13-2 0 3,9-9 0-2,9-3 0 1,20-5 0-2,5 0 0 2,17 0 0 0,11 0 0 1,-2 0 0-4,20 0 0 2,-3 0 0 1,3 0 0-2,0 0 0 2,0 0 0 0,0 4 0 0,0-3 0 0,0 11-629-2</inkml:trace>
    </iact:actionData>
  </iact:action>
  <iact:action type="add" startTime="29993">
    <iact:property name="dataType"/>
    <iact:actionData xml:id="d8">
      <inkml:trace xmlns:inkml="http://www.w3.org/2003/InkML" xml:id="stk8" contextRef="#ctx0" brushRef="#br2">18060 17443 1036 0,'0'0'422'7,"0"0"-184"1,0 0-98-2,0 0-50 2,0 0-22 0,0 0-15 0,93 157-53-2,-76-123 0 2,2 6 0 0,-7 1 0 0,4 7 0-2,1 6 0 3,-11 3 0-2,7 1 0 2,-10-2 0-2,-3 0 0-1,0-5 0 2,0 3 0 0,-22-3 0 2,-23-4 0-5,-4-5 0 3,-15-5 0 1,3-17 0-2,-14-3 0-1,7-17 0 2,-2 0 0 0,11 0 0 0,11-17 0-2,7-10 0 2,8-3 0 0,10-12 0 0,15 0 0-2,6 0 0 2,2 30-73 0,0 10-725-2</inkml:trace>
    </iact:actionData>
  </iact:action>
  <iact:action type="add" startTime="30730">
    <iact:property name="dataType"/>
    <iact:actionData xml:id="d9">
      <inkml:trace xmlns:inkml="http://www.w3.org/2003/InkML" xml:id="stk9" contextRef="#ctx0" brushRef="#br2">19057 18067 622 0,'0'0'436'6,"0"0"-162"0,0 0 0 2,0 0-130 0,0 0-66 0,0 0-28-2,0-15 34 2,-30 13 1 0,-5 2-85 0,-14 0 0-2,3 0 0 2,-11 11 0 0,9 20 0 0,2 3 0-2,11 11 0 2,6-3 0 0,22-5 0 0,-5-6 0-2,12-6 0 2,0-5 0 0,32-3 0 0,12-9 0-2,16-8 0 2,0 0 0 0,-2-5 0 0,-12-29 0-2,3-3 0 2,-18-8 0 1,-2-2 0-4,-15 2 0 3,-1 8 0 0,-13 6 0 0,0 22 0-1,0 5 0 0,0 4 0 1,0 0 0 0,0 0 0 0,0 30 0-2,0 14 0 3,0 13 0-2,5 0 0 1,8-1 0-2,-6-6 0 2,6-14 0 0,-9-10 0-2,11-18 0 2,-11-8 0 0,1 0 0 0,3 0 0-2,0-21-13 2,-8 12-301 0,0-6-430 0</inkml:trace>
    </iact:actionData>
  </iact:action>
  <iact:action type="add" startTime="31830">
    <iact:property name="dataType"/>
    <iact:actionData xml:id="d10">
      <inkml:trace xmlns:inkml="http://www.w3.org/2003/InkML" xml:id="stk10" contextRef="#ctx0" brushRef="#br2">19743 17983 928 0,'0'0'238'8,"0"0"-152"-2,0 0 26 2,0 0 46 0,0 0-52 0,0 0-6-2,-161-6-24 2,122 34-18 0,-2 4 2 0,14 6 14-2,4 5-23 3,10 2-51-2,11-1 0 1,2 1 0-2,0 0 0 2,15-3 0 0,27-11 0 0,3-1 0-2,8-13 0 2,-2-7 0 0,-8-10 0 2,4 0 0-5,-17 0 0 4,4-10 0-3,-11-7 0 2,0 12-125 0,-23 1-433-2,0 0-700 2</inkml:trace>
    </iact:actionData>
  </iact:action>
  <iact:action type="add" startTime="32320">
    <iact:property name="dataType"/>
    <iact:actionData xml:id="d11">
      <inkml:trace xmlns:inkml="http://www.w3.org/2003/InkML" xml:id="stk11" contextRef="#ctx0" brushRef="#br2">20381 18038 304 0,'0'0'294'4,"0"0"-98"4,0 0-24 1,0 0-34-2,0 0 22-1,0 0-6 2,-197 32-40 0,158-10 2 0,11 4 4 0,-1 2-14-1,19 2-16 0,-3 1-12 1,13 7-73-2,0-11-5 2,0 2 0 2,23-12 0-4,18-1 0 0,8-11 0 2,-9-5 0 0,-3 0 0 0,-11 0 0-2,-6-21 0 2,-3-16 0 0,-11-7 0 0,-6 0-7-2,0 2-81 2,0 5-40 0,0 25-142 0,0 12-258-2</inkml:trace>
    </iact:actionData>
  </iact:action>
  <iact:action type="add" startTime="32942">
    <iact:property name="dataType"/>
    <iact:actionData xml:id="d12">
      <inkml:trace xmlns:inkml="http://www.w3.org/2003/InkML" xml:id="stk12" contextRef="#ctx0" brushRef="#br2">20563 17477 430 0,'0'0'498'6,"0"0"-212"0,0 0-84 2,0 0-74 0,0 0-84 0,0 0 48 2,37 42-10-4,-32-5 10 0,0 7-14 2,5 13-22-2,-7 15-14 2,1 13-25 0,5 3-17 0,-2-2 0-2,-4-4 0 4,-3-9 0-4,2-16 0 2,-2-24 0-2,2-11 0 4,-2-15 0-3,9-7 0 0,-6 0 0-1,1 0 0 2,14-25 0 1,-11-12 0-2,6-12 0-1,-6 0 0 2,5 5 0 0,-5 7 0 0,9 12 0-2,-3 6 0 2,5 11 0 0,-4 5 0 0,15 3 0-2,-1 0 0 2,11 7 0 0,-9 20 0 0,-2 0 0-2,4 3 0 2,-9 0 0 0,-6 1 0 0,-7-3 0-2,-5-3 0 2,-5-3 0 1,0 4 0-2,0-8 0-1,-5 7 0 2,-22-12 0 0,-15-4 0 0,1-7 0-2,5-2-9 2,0 0-61 0,11 0-92 0,8-14-152 0,14 0-96-2,3-7-623 2</inkml:trace>
    </iact:actionData>
  </iact:action>
  <iact:action type="add" startTime="33759">
    <iact:property name="dataType"/>
    <iact:actionData xml:id="d13">
      <inkml:trace xmlns:inkml="http://www.w3.org/2003/InkML" xml:id="stk13" contextRef="#ctx0" brushRef="#br2">21326 18003 970 0,'0'0'360'5,"0"0"-98"3,0 0-94 0,0 0-2 0,0 0-45 0,0 0-121-2,20 99 0 2,-7-61 0 0,-5-2 0-2,-6 7 0 2,9-4 0 0,-9 4 0 0,-2-10 0-2,0-4 0 2,0-16 0 0,0-13 0 0,0 0 0-2,0 0-263 2,0-8-605 0</inkml:trace>
    </iact:actionData>
  </iact:action>
  <iact:action type="add" startTime="34075">
    <iact:property name="dataType"/>
    <iact:actionData xml:id="d14">
      <inkml:trace xmlns:inkml="http://www.w3.org/2003/InkML" xml:id="stk14" contextRef="#ctx0" brushRef="#br2">21323 17665 826 0,'0'0'378'7,"0"0"-122"1,0 0-112-4,0 0-76 4,0 0 18 0,0 0 46 0,0-20-10-2,0 20-87 3,0 0-35-2,0 0 0 2,0 0 0-4,0 0 0 4,0 0 0-2,0 0-99 1,0 0-467-2</inkml:trace>
    </iact:actionData>
  </iact:action>
  <iact:action type="add" startTime="34530">
    <iact:property name="dataType"/>
    <iact:actionData xml:id="d15">
      <inkml:trace xmlns:inkml="http://www.w3.org/2003/InkML" xml:id="stk15" contextRef="#ctx0" brushRef="#br2">21825 17929 120 0,'0'0'466'8,"0"0"-282"-2,0 0-24 2,0 0-68 1,0 0-14 0,0 0 34-5,-141 98 2 4,108-64-22 0,15 0-10-1,5-6-6 0,3-2 2 2,7-2 8-2,3 3-10 1,0-6-36-2,0-5-20 3,23 9-8-1,11-15 34-1,-4-10-24-1,6 0-18 2,-2 0-2 0,-7-22 0 0,9-15-2-2,-15-5-2 2,3-3 2 3,-9-3-2-5,-11 7-6-1,1 7-6 3,-5 14-2 1,0 10-10-2,0 10-4-1,0 0 10 2,0 0 0 1,0 0 20-2,0 27 6-1,0 3 8 2,0 5 10 0,0 1 12 0,0 1-4-2,0-2-18 2,5-1 2 0,3-8-8 0,-5 5-6-2,10-11-2 2,-11-3-34 0,3-6-108 0,-1-11-136-2,2 0-282 3</inkml:trace>
    </iact:actionData>
  </iact:action>
  <iact:action type="add" startTime="35138">
    <iact:property name="dataType"/>
    <iact:actionData xml:id="d16">
      <inkml:trace xmlns:inkml="http://www.w3.org/2003/InkML" xml:id="stk16" contextRef="#ctx0" brushRef="#br2">22206 18336 566 0,'0'0'358'6,"0"0"-170"2,0 0-60 0,0 0-74 2,0 0-28-6,0 0 36 5,11-22 38 0,-3-20-20-3,-4-6-2 2,3-3-30-2,3 1-16 2,-7 9 8 0,2 9-18-2,6 12-2 2,-9 3 6 2,8 9-2-4,3 3-2 0,6-7 2 2,-2 10-4 0,6-4-14 0,2-1 0-2,7 7-2 2,-8 0 8 2,-3 0 36-2,2 32 0-4,-3 7-43 5,-4 9-5-2,4-2 0 1,-15-4 0 3,6-7 0-6,-9-13-17 2,-2 5-33 0,0-10-26-1,0-1-52 2,0 1-46 0,0-13-158 0,0-3-212-2</inkml:trace>
    </iact:actionData>
  </iact:action>
  <iact:action type="add" startTime="36302">
    <iact:property name="dataType"/>
    <iact:actionData xml:id="d17">
      <inkml:trace xmlns:inkml="http://www.w3.org/2003/InkML" xml:id="stk17" contextRef="#ctx0" brushRef="#br2">23596 18393 786 0,'0'0'304'6,"0"0"-112"2,0 0-58-2,0 0-36 2,3-146-38 0,-3 92 4-2,0-13 14 3,3-1-6-2,2-4-22 1,-5-2-8 0,0 2-20-2,0 1-18 2,0 1 2 0,0 9-2-1,0 4-4 0,0 12 2 1,0 8-2 0,0 9 2-2,5 11 0 3,-2 8 2-3,-3 9 4 5,0 0 6-7,3 0 10 3,-2 0 6 4,8 0 15-3,-5 0-45-4,12 18 0 4,4 7 0 0,1-1 0 0,-1 0 0-2,0-1 0 2,-1 1 0 0,4 1 0 0,2 10 0-2,-2 1 0 2,13 4 0 1,-11-1 0-2,4-4 0-1,-9 0 0 2,1-5 0 0,-3-1 0 0,-6-4 0-1,1-11 0 1,-6-2 0 0,3-11 0-1,-7-1 0-1,7 0 0 2,4 0 0 0,3 0 0 0,2-24 0-2,4-16 0 2,-6-7 0 0,7-10 0 0,-4 1 0-2,4-2 0 2,5 7 0 0,-5 6 0 0,0 11 0-2,-3 9 0 2,-5 11 0 0,-9 3 0 0,1 5 0-2,-3 6 0 2,-2 0 0 0,1 0 0 0,5 0 0-2,-5 0 0 3,-1 17 0-2,7 26 0 1,-7 9 0-2,0 10 0 2,4 5 0 0,-5 7 0 0,6-2 0-2,-8 2 0 2,0-1 0 0,0-3 0 0,0-5 0-1,0-15 0 1,0-10 0 0,0-18 0 0,3-10 0-2,0-12 0 1,12 0 0 1,-2 0 0 19,13 0 0-27,-9 0-57 0,-14-14-323 3,1-3-270 5</inkml:trace>
    </iact:actionData>
  </iact:action>
  <iact:action type="add" startTime="37162">
    <iact:property name="dataType"/>
    <iact:actionData xml:id="d18">
      <inkml:trace xmlns:inkml="http://www.w3.org/2003/InkML" xml:id="stk18" contextRef="#ctx0" brushRef="#br2">24964 18025 692 0,'0'0'328'8,"0"0"-172"0,0 0-18-2,0 0-92 2,0 0-20 0,0 0 58-2,9-12 34 2,-25 12-24 0,-14 0 2 0,-1 0-10 0,-5 20-22-2,-3 5-4 3,2 6-22-1,10-1-17 3,7 2-21-9,7 7 0 6,5-5 0 0,8 0 0 2,0-3 0-3,3-6 0-2,34-3 0 3,3-12 0 2,1-5 0-5,-1-5 0 2,-3 0 0 1,-7-20 0 0,3-22 0-2,-10 0 0 2,2-9-5 1,-9 1 3 0,-4-1-4-5,-8 17 4 4,-4 11-2 0,0 10 4 0,0 9 0-2,0 4 2 2,0 0 2 0,0 0 6 0,0 0-7-2,0 6-3 2,0 28 0 0,0 7 0 0,0 6 0-2,0-3 0 2,0-4 0 0,0-1 0 0,0-10 0-2,0-11 0 2,0-6 0 0,0-4 0 0,7-4 0-2,-1-1-15 2,1-3-121 0,-2 0-132 0,-5 0-266-2,3-3-509 2</inkml:trace>
    </iact:actionData>
  </iact:action>
  <iact:action type="add" startTime="37794">
    <iact:property name="dataType"/>
    <iact:actionData xml:id="d19">
      <inkml:trace xmlns:inkml="http://www.w3.org/2003/InkML" xml:id="stk19" contextRef="#ctx0" brushRef="#br2">25418 17505 594 0,'0'0'196'8,"0"0"-10"-2,0 0-14 1,0 0 56 0,0 0-6 1,0 0-30-1,14-6-94-1,-14 38-56 3,0 6 32-1,0 10-31 0,0 3-43-1,0 5 0-1,0 8 0 3,0 5 0-1,0 3 0-2,0 2 0 3,3-7 0-2,2-3 0 2,0-10 0-1,1-14 0-2,2-13 0 1,-8-10 0 1,0-12 0-1,1-5 0 3,5 0 0-5,7-5-99 3,-6-15-237-2,3 1-294 2</inkml:trace>
    </iact:actionData>
  </iact:action>
  <iact:action type="add" startTime="38154">
    <iact:property name="dataType"/>
    <iact:actionData xml:id="d20">
      <inkml:trace xmlns:inkml="http://www.w3.org/2003/InkML" xml:id="stk20" contextRef="#ctx0" brushRef="#br2">25683 17892 774 0,'0'0'390'6,"0"0"-148"3,0 0-34-4,0 0-172 3,0 0 12 0,0 0 42 0,-80-5-18-2,40 5-20 1,-6 5-10 2,3 1-4-2,-4-2-16 0,12-4-8 1,2 5-12-1,12 0-2 2,2-2 4-3,15-3-4 2,-5 4-4 0,8-4-30 0,1 0-106-2,0 0-138 4,0 0-200-3,0 0-468 0</inkml:trace>
    </iact:actionData>
  </iact:action>
  <iact:action type="add" startTime="38574">
    <iact:property name="dataType"/>
    <iact:actionData xml:id="d21">
      <inkml:trace xmlns:inkml="http://www.w3.org/2003/InkML" xml:id="stk21" contextRef="#ctx0" brushRef="#br2">25848 18281 578 0,'0'0'398'8,"0"0"-228"-1,0 0 24-2,0 0-94 3,0 0-14 14,0 0 16-22,6-6-6 0,-6-17 0 8,0-5-4 1,0-3-10-2,0 4-29 3,0-1-53-6,0-1 0 5,0 2 0 0,0 2 0-4,0-5 0 7,6 6 0-4,14-6 0 0,1 4 0-7,15 0 0 7,-9 7 0 1,7 2 0 0,-4 7 0-2,4 5 0 1,-16 5 0-2,0 0 0 1,-8 0 0 1,4 15 0-2,-1 7 0 3,-10 3-151-2,-3-18-397-1,0 1-598 2</inkml:trace>
    </iact:actionData>
  </iact:action>
  <iact:action type="add" startTime="39024">
    <iact:property name="dataType"/>
    <iact:actionData xml:id="d22">
      <inkml:trace xmlns:inkml="http://www.w3.org/2003/InkML" xml:id="stk22" contextRef="#ctx0" brushRef="#br2">26330 18114 630 0,'0'0'372'6,"0"0"-184"1,0 0 50 1,0 0-52-1,0 0-54 3,0 0-16-2,5 32-30-5,-5-5-12 7,0 2-49-4,0 2-25 3,0 0 0-3,0-1 0 3,0-10 0-2,0-5 0 1,0-8 0-2,0-4 0 2,0-3 0 1,0 0 0-3,0 0 0 1,0 0-29 1,0 0-305 0,0 0-712 2</inkml:trace>
    </iact:actionData>
  </iact:action>
  <iact:action type="add" startTime="39295">
    <iact:property name="dataType"/>
    <iact:actionData xml:id="d23">
      <inkml:trace xmlns:inkml="http://www.w3.org/2003/InkML" xml:id="stk23" contextRef="#ctx0" brushRef="#br2">26338 17793 514 0,'0'0'402'7,"0"0"-218"0,0 0 28-2,0 0-78 4,0 0-68-1,0 0-38-3,0-61-28 3,0 61-4 4,0 0-86-8,0 0-98 2,0 0-64 3,0 0-174-2</inkml:trace>
    </iact:actionData>
  </iact:action>
  <iact:action type="add" startTime="39624">
    <iact:property name="dataType"/>
    <iact:actionData xml:id="d24">
      <inkml:trace xmlns:inkml="http://www.w3.org/2003/InkML" xml:id="stk24" contextRef="#ctx0" brushRef="#br2">26933 17902 516 0,'0'0'476'6,"0"0"-324"2,0 0 12-2,0 0-46 3,0 0-2-2,0 0 4-1,16 0 18 2,-16 17-48 0,0 11-34 0,-11 2-2-1,-17 6-30 1,0 9-1 2,-2 3-23-5,2-3 0 3,2 0 0-2,8-8 0 2,-2-6 0 2,9-9 0-1,3-11 0-6,8-5 0 5,0-6 0 4,0 0 0-9,0 0-11 4,0 0-171 1,-4 0-142-1,-5 0-188 0,9 0-461 1</inkml:trace>
    </iact:actionData>
  </iact:action>
  <iact:action type="add" startTime="40059">
    <iact:property name="dataType"/>
    <iact:actionData xml:id="d25">
      <inkml:trace xmlns:inkml="http://www.w3.org/2003/InkML" xml:id="stk25" contextRef="#ctx0" brushRef="#br2">26701 17801 818 0,'0'0'306'6,"0"0"18"2,0 0-126-1,0 0-96-1,0 0 54 2,0 0-28 2,48 142-113-4,-30-105-15 0,7 3 0 7,4-2 0-6,-9 5 0 2,8-1 0-8,4 3 0 7,-5 0 0 0,7-6 0 0,-15-8 0-2,-11-8 0 2,-5-15 0 2,-3-6 0-2,0-2-91-4,0 0-767 6</inkml:trace>
    </iact:actionData>
  </iact:action>
</iact:actions>
</file>

<file path=ppt/ink/inkAction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03T06:45:59.090"/>
    </inkml:context>
    <inkml:brush xml:id="br0">
      <inkml:brushProperty name="width" value="0.05292" units="cm"/>
      <inkml:brushProperty name="height" value="0.05292" units="cm"/>
    </inkml:brush>
  </inkml:definitions>
  <iact:action type="add" startTime="7687">
    <iact:property name="dataType"/>
    <iact:actionData xml:id="d0">
      <inkml:trace xmlns:inkml="http://www.w3.org/2003/InkML" xml:id="stk0" contextRef="#ctx0" brushRef="#br0">18718 9869 1500 0,'0'0'456'5,"0"0"-365"3,181 3-91 0,-68 17 0 4,31-10 0-10,34-7 0 6,34-3 0 0,21-8 0 0,5-26 0-2,-26 2 0 3,-18 5 0 3,-35 17 0-7,-37 7 0 1,-42 3 0 2,-40 0 0 0,-37 0 0 0,-3 5 0-3,-48 3 0 2,-8 1-393 1</inkml:trace>
    </iact:actionData>
  </iact:action>
  <iact:action type="add" startTime="8511">
    <iact:property name="dataType"/>
    <iact:actionData xml:id="d1">
      <inkml:trace xmlns:inkml="http://www.w3.org/2003/InkML" xml:id="stk1" contextRef="#ctx0" brushRef="#br0">18453 14067 1492 0,'0'0'466'7,"170"-10"-377"1,-31 1-89-2,43-4 0 5,52-7 0-3,12-3 0-3,-7 3 0 1,-15 3 0 2,-46 9 0 2,-25 8 0-3,-25 0 0-1,-19 0 0 3,-28 0 0-1,-27 0 0 3,-17 0 0-10,-37 0 0 7,0 0-283 1</inkml:trace>
    </iact:actionData>
  </iact:action>
  <iact:action type="add" startTime="10953">
    <iact:property name="dataType"/>
    <iact:actionData xml:id="d2">
      <inkml:trace xmlns:inkml="http://www.w3.org/2003/InkML" xml:id="stk2" contextRef="#ctx0" brushRef="#br0">24841 10038 712 0,'0'0'816'7,"0"0"-480"1,0 0-153-2,0 0-183 3,170-17 0-2,-83 17 0 1,33 14 0-2,38 9 0 2,11-6 0 0,3-4 0-2,-25-6 0 4,-22-7 0-4,-19 0 0 2,-93 0 0 0,1 0-559-2</inkml:trace>
    </iact:actionData>
  </iact:action>
  <iact:action type="add" startTime="11605">
    <iact:property name="dataType"/>
    <iact:actionData xml:id="d3">
      <inkml:trace xmlns:inkml="http://www.w3.org/2003/InkML" xml:id="stk3" contextRef="#ctx0" brushRef="#br0">30291 10103 1192 0,'0'0'454'7,"161"14"-148"1,-84-9-211 0,7 3-95-2,7-1 0 2,6-5 0 1,4 3 0-2,-1-2 0-1,0 3 0 4,-11 0 0-4,-20 2 0 0,-14 9 0 3,-55-8 0-2,0 9-767 2</inkml:trace>
    </iact:actionData>
  </iact:action>
  <iact:action type="add" startTime="12469">
    <iact:property name="dataType"/>
    <iact:actionData xml:id="d4">
      <inkml:trace xmlns:inkml="http://www.w3.org/2003/InkML" xml:id="stk4" contextRef="#ctx0" brushRef="#br0">25166 14174 1546 0,'0'0'456'5,"0"0"-411"3,0 0-45 0,0 0 0-2,159 0 0 2,-62 0 0 0,28 0 0 0,24 0 0-2,3 0 0 3,-2 0 0-2,-18 0 0 2,-16 0 0-4,-24-6 0 4,-8-7 0-2,-70 2 0 1,-7 2-969 0</inkml:trace>
    </iact:actionData>
  </iact:action>
  <iact:action type="add" startTime="13127">
    <iact:property name="dataType"/>
    <iact:actionData xml:id="d5">
      <inkml:trace xmlns:inkml="http://www.w3.org/2003/InkML" xml:id="stk5" contextRef="#ctx0" brushRef="#br0">30777 14453 804 0,'0'0'286'7,"0"0"-58"1,0 0 32 0,0 0 4-2,0 0-59 3,0 0-205-2,133 6 0 2,-65-6 0-4,15 0 0 3,11 0 0 0,11 0 0 0,11 0 0-2,1 0 0 2,-5 0 0 0,1 0 0 0,-10 0 0 0,-22-14 0 0,-22-3 0-1,-59 12 0 1,0-2-649-1</inkml:trace>
    </iact:actionData>
  </iact:action>
</iact:actions>
</file>

<file path=ppt/ink/inkAction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4-03T06:45:59.090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</inkml:brush>
    <inkml:brush xml:id="br4">
      <inkml:brushProperty name="width" value="0.055" units="cm"/>
      <inkml:brushProperty name="height" value="0.055" units="cm"/>
    </inkml:brush>
    <inkml:brush xml:id="br5">
      <inkml:brushProperty name="width" value="0.05292" units="cm"/>
      <inkml:brushProperty name="height" value="0.05292" units="cm"/>
      <inkml:brushProperty name="color" value="#00B050"/>
    </inkml:brush>
  </inkml:definitions>
  <iact:action type="add" startTime="6267">
    <iact:property name="dataType"/>
    <iact:actionData xml:id="d0">
      <inkml:trace xmlns:inkml="http://www.w3.org/2003/InkML" xml:id="stk0" contextRef="#ctx0" brushRef="#br0">7180 5745 988 0,'0'0'372'7,"0"0"-154"0,0 0-6 0,0 0-54 1,0 0-59 0,0 0-99-3,0 0 0 3,0-1 0 1,14 9 0-1,14 15 0-2,2 4 0 2,5 7 0-1,-1 3 0 1,8-3 0-2,0 4 0 4,5 3 0-4,6-1 0 2,-1-2 0-2,-4 1 0 2,4 0 0 2,-7 1 0-3,-5-1 0 0,-1 3 0 1,-2-5 0 0,-5 0 0 0,4 2 0-2,0-6 0 2,-3 2 0 0,-2-1 0 0,2-4 0-2,-5-2 0 2,4-2 0 0,-5-2 0 0,-2-1 0-2,-1-6 0 2,0 0 0 0,-13-5 0-1,5-7 0-2,-3 3 0 3,-5-2 0 0,2-3 0 0,0 2 0-2,-7 1 0 2,4-4 0 0,-7-2 0 0,0 4 0-2,0-4 0 2,0 0 0 0,0 0 0 1,0 0 0-4,0 0 0 3,0 0 0 3,0 0 0-6,0 0 0 1,0 0 0 3,0 0 0-2,0 0 0 1,0 0 0-2,-7 0 0 2,-21 0 0 0,-7 0 0 0,-2 0 0-2,-4 0 0 2,-2 0 0 2,2-6 0 0,-1-2 0-7,4-4 0 4,12 4 0 1,-7 3 0 0,13 0 0-2,-1 5 0 2,11 0 0 0,0-4 0 0,3 4 0-2,4 0 0 3,3 0 0-2,0 0 0 1,0-3 0-2,0 3 0 2,0 0 0 0,0 0 0 0,0 0 0-2,0 0 0 2,0 0 0 0,13 0 0 0,25 0 0-2,-5 0 0 2,10 3 0 0,1 11 0 0,-4-3 0-2,13 3 0 2,-13-2 0 0,-9-4 0 0,2 1 0-2,-10-8 0 3,-5 6 0-2,-5-7 0 2,-3 3 0-4,0-3 0 3,-7 0 0 0,0 0 0 0,-2 0 0-2,-1 0 0 2,0 0 0 0,0 0 0 0,0 0 0-2,3-28 0 3,-3-12 0-2,0-2 0 1,0-9 0-2,0 1 0 2,0-1 0 0,-20-3 0 1,-3 4 0-2,-1 8 0 2,0 8 0-2,3 9 0 1,13 11 0-3,1 6 0 3,7 2 0 0,0 6 0-1,4 0 0-1,12 0 0 2,4 0-1021 1</inkml:trace>
    </iact:actionData>
  </iact:action>
  <iact:action type="add" startTime="9874">
    <iact:property name="dataType"/>
    <iact:actionData xml:id="d1">
      <inkml:trace xmlns:inkml="http://www.w3.org/2003/InkML" xml:id="stk1" contextRef="#ctx0" brushRef="#br1">8669 9105 724 0,'0'0'344'7,"0"0"-68"1,0 0-118-2,0 0-84 0,0 0-34 2,0 0 24 0,0 0 54 0,0 0 14-2,0 0-15 3,0 0-117-2,0 0 0 1,0-3 0 0,0 0 0-1,0-3 0 1,3-2 0-1,10 1 0-1,0 0 0 2,-6 1 0 0,10 2 0 0,-10 4 0-2,9 0 0 2,0 0 0 0,5 0 0 0,-1 13 0 0,0 6 0-2,-1 4 0 2,-1 4 0 0,2 2 0-2,-6 3 0 2,12-2 0 0,-2 4 0 2,0-4 0-4,-1-1 0 2,6-6 0 0,-5-6 0 0,-1-7 0-2,-1-3 0 1,-2-7 0 0,-4 0 0 1,0 0 0-2,-6 0 0 2,3 0 0 0,-9 0 0 0,1-10 0-1,-5-4 0 0,0 1-39 1,0 4-541 0,0 4-686-2</inkml:trace>
    </iact:actionData>
  </iact:action>
  <iact:action type="add" startTime="10519">
    <iact:property name="dataType"/>
    <iact:actionData xml:id="d2">
      <inkml:trace xmlns:inkml="http://www.w3.org/2003/InkML" xml:id="stk2" contextRef="#ctx0" brushRef="#br1">9099 8898 1014 0,'0'0'502'6,"0"0"-266"0,0 0-80 2,0 0-68 0,0 0-37 0,0 0-51-2,0 0 0 4,-159 160 0-4,109-100 0 4,5 6 0-3,2 1 0-1,7 0 0 1,-1-8 0 1,10-8 0 0,7-13 0-2,-1-12 0 3,8-13 0-2,9-8 0-1,1-5 0 2,3 0 0 0,0 0 0 0,0 0-557-2</inkml:trace>
    </iact:actionData>
  </iact:action>
  <iact:action type="add" startTime="11801">
    <iact:property name="dataType"/>
    <iact:actionData xml:id="d3">
      <inkml:trace xmlns:inkml="http://www.w3.org/2003/InkML" xml:id="stk3" contextRef="#ctx0" brushRef="#br1">9922 8947 1360 0,'0'0'300'7,"0"0"-128"1,0 0-42-3,0 0-96 3,0 0-22 0,0 0 16 0,0 0-17-2,45-32-11 4,-37 32 0-4,0 0 0 4,0 0 0-5,-4 0 0 2,10 24 0 1,-9 4 0 0,5 6 0 2,-3 2 0-6,-4 1 0 5,-3-1 0-2,10 3 0-1,-7-4 0 2,0-8 0 0,-2-1 0 2,2-9 0-3,8-6 0-1,-1 1 0 3,6-8 0-1,4 0 0-4,5-4 0 5,14 0 0-2,-6 0 0 1,-5 0 0-2,5-4 0 2,-10-12 0 0,-3-8 0 1,-7-2 0-2,-5-9 0 0,6-2 0 2,-14 4 0-2,0-3 0 0,0 8 0 0,0-1 0 1,0 9 0 1,0 7 0-3,0 2 0 1,0 8 0 0,0 0 0 1,0 3 0-2,0 0 0 2,0 0 0 0,0 0 0 0,0 17 0 0,0 23 0 0,0 10 0-1,0 9 0 0,0 14 0-1,9 6 0 2,4 8 0 1,-7 2 0-2,-6 7 0-1,0 0 0 2,0-2 0 0,0-10 0 0,0-18 0-2,-19-14 0 2,-4-17 0 0,2-18 0 0,0-7 0-2,-1-10 0 3,15 0-255-1,1-24-577-1</inkml:trace>
    </iact:actionData>
  </iact:action>
  <iact:action type="add" startTime="14988">
    <iact:property name="dataType"/>
    <iact:actionData xml:id="d4">
      <inkml:trace xmlns:inkml="http://www.w3.org/2003/InkML" xml:id="stk4" contextRef="#ctx0" brushRef="#br2">28917 8928 1358 0,'0'0'318'10,"0"0"-112"-6,0 0-78 6,0 0-91-4,6 150-37 1,-6-98 0-1,0-2 0 2,0-6 0 0,0 0 0 1,0-2 0-2,0-10 0 0,0-11 0 1,0-7 0 0,0-11 0-3,0-3 0 5,0 0 0-4,0 0 0 2,0-17 0-2,0-17 0 2,0-14 0 0,0-2 0 0,0-6 0-2,0-1 0 2,0 0 0 2,0 10 0-1,0 12 0-5,0 9 0 5,3 9 0-2,1 9 0 0,12 0 0-1,-9-1 0 2,17-4 0 0,6 4 0 0,0-2 0-2,11 1 0 2,8 3 0 0,-5 0 0 0,-8 2 0-2,5 0 0 2,-1 2 0 0,-14-1 0 0,-5 4 0-2,-4-3 0 3,-10 3 0-2,-7 0 0 1,0 0 0-2,0 0 0 2,0 0 0 0,0 0 0 0,0 3-475-2</inkml:trace>
    </iact:actionData>
  </iact:action>
  <iact:action type="add" startTime="16780">
    <iact:property name="dataType"/>
    <iact:actionData xml:id="d5">
      <inkml:trace xmlns:inkml="http://www.w3.org/2003/InkML" xml:id="stk5" contextRef="#ctx0" brushRef="#br2">31484 8454 728 0,'0'0'258'7,"0"0"-80"1,0 0 36-1,0 0-62 1,0 0-30-1,0 0 0 4,0 0-40-8,9 0-44 5,-9 0-12 0,-9 0 14 0,-11 8 20-2,-2 16-33 2,-7 10-27 0,2 9 0-2,1 4 0 3,8 4 0-2,-1 3 0 1,11-4 0 0,-5-3 0-2,7 0 0 4,6-8 0-3,0-1 0 2,0-7 0-4,0-6 0 4,3 0 0-2,17-1 0 1,16-4 0-3,2-7 0 3,1 1 0 0,6-9 0-1,-6-5 0 2,-1 0 0-2,-9 0 0 1,-7 0 0-2,-4 0 0 3,-2-5 0-3,-1-14 0 2,-2-4 0 0,0-6 0-2,-4-8 0 2,-1-1 0 0,0-6 0-2,-6 0 0 2,-2 2 0 1,0 0 0-2,0 0 0 2,0 2 0-3,0 7 0 1,0 2 0 1,0 6 0-2,-2 6 0 2,-9 2 0 0,1 2 0 0,3 3 0-2,-6 5 0 2,-3 4 0 0,4 3 0 0,-6 0 0-2,-4 0 0 2,3 0 0 0,-10 0 0 0,1 7 0 0,4 23 0-2,-5 4 0 3,4 3 0-2,6-1 0 2,3-8 0-4,5-8 0 3,-2-3 0 0,6 1 0 0,7 6 0-2,0 6 0 3,0 4 0-2,0 8 0 0,0 3 0 0,0 4 0 1,17-5 0 0,-7-4 0 0,10-8 0-2,-4-3 0 2,5-11 0 0,2-11 0-2,1-1 0 2,8-6 0 1,-4 0 0-2,1 0 0-1,-5 0 0 2,0 0 0 0,-1-26 0 0,4-5 0 0,-8-11 0-2,2-11 0 2,-10-3 0 1,2 2 0-2,-6 4 0 0,2 13 0 0,-6 6 0 1,-3 3 0-2,0 3 0 2,0-4 0 0,0-4 0 0,-16 2 0-2,0 1 0 3,9 5 0-1,5 10 0 0,-9 6 0 0,9 7 0-3,0 2 0 3,-1 0-349 0,3 0-553 0</inkml:trace>
    </iact:actionData>
  </iact:action>
  <iact:action type="add" startTime="17815">
    <iact:property name="dataType"/>
    <iact:actionData xml:id="d6">
      <inkml:trace xmlns:inkml="http://www.w3.org/2003/InkML" xml:id="stk6" contextRef="#ctx0" brushRef="#br2">31741 8834 890 0,'0'0'532'7,"0"0"-284"0,0 0-100 1,0 0-74 0,0 0-34-2,0 0-2 2,0 0-20 0,-5-5 22-1,-31 5-21 0,3 0-19 1,-9 0 0 1,1 0 0-2,-2 4 0-1,-1-3 0 3,4 2 0 0,9-3 0-3,5 0 0 0,19 0 0 2,-3 0 0 0,7 0 0-2,3 0 0 2,0 0 0 0,0 0 0 0,0 0 0-2,0 0 0 2,0 0 0 0,19 0 0 0,-2-4 0-2,3-5 0 2,-1 1 0 0,6 2 0 0,-2 3 0 0,8 0 0-2,-8 0 0 2,3 1 0 0,-4-4 0 0,-2-3 0-2,3-2 0 2,-7 3 0 0,-3 3 0-2,-10 1 0 2,-3 4 0 0,0 0 0 0,0 0 0-2,0 0 0 2,0 0 0 1,0 0 0-2,0 0 0-1,0 0 0 2,-6 0 0 0,-29 0 0 0,9 4 0 0,-7 1 0-2,7-3 0 2,8 4 0 0,-11 3 0-2,25-4 0 2,4 1-883 0</inkml:trace>
    </iact:actionData>
  </iact:action>
  <iact:action type="add" startTime="21962">
    <iact:property name="dataType"/>
    <iact:actionData xml:id="d7">
      <inkml:trace xmlns:inkml="http://www.w3.org/2003/InkML" xml:id="stk7" contextRef="#ctx0" brushRef="#br3">17296 12904 388 0,'0'0'364'7,"0"0"-160"0,0 0-98 0,0 0-20 2,0 0 34-2,0 0 38-1,0 0 4 3,0-92-10-2,0 38-70 2,0-14-22-4,0-18-2 3,-3-25-16 0,-1-18-8 0,1-20-3-1,-6-22-31 0,2-20 0 3,-6-13 0-2,1-10 0-3,-5 6 0 4,-6 11 0-1,-9 17 0 0,12 29 0-2,-3 21 0 2,8 23 0 0,9 6 0-1,-4 6 0-1,10 3 0 2,-7 4-131 0,4 23-51 0,3 20-102-2,0 45-86 3,0 0-306-3</inkml:trace>
    </iact:actionData>
  </iact:action>
  <iact:action type="add" startTime="22734">
    <iact:property name="dataType"/>
    <iact:actionData xml:id="d8">
      <inkml:trace xmlns:inkml="http://www.w3.org/2003/InkML" xml:id="stk8" contextRef="#ctx0" brushRef="#br3">17815 12797 682 0,'0'0'246'8,"0"-173"-104"-1,0 49-34-1,-7-29 94 3,-9-29-68-2,1-37 16 1,-6-34-30-1,0-25-20 0,-6-6-24 4,-4 17-20-5,-8 28-25 0,12 39-31 4,-4 35 0-5,10 34 0 4,12 34-101-2,9 97-357 0,0 3-918 1</inkml:trace>
    </iact:actionData>
  </iact:action>
  <iact:action type="add" startTime="23312">
    <iact:property name="dataType"/>
    <iact:actionData xml:id="d9">
      <inkml:trace xmlns:inkml="http://www.w3.org/2003/InkML" xml:id="stk9" contextRef="#ctx0" brushRef="#br3">16534 11030 784 0,'0'0'274'7,"0"0"-40"0,0 0-4 0,0 0-64 1,59-174-26 0,-39 109-18-2,14-7-25 2,-7-12-97 1,7-8 0-2,5-6 0 0,-3-17 0 0,9-5 0 2,-1-8 0-2,-4 0 0-1,-1 12 0 2,2 12 0 0,-1 18 0 2,0 15 0-5,-3 17 0 2,-6 19 0 1,2 5 0 0,-7 17 0-1,3 2 0 0,-7 2 0 2,-3 3 0-2,1 1 0-1,0 5 0 2,5 0 0 0,-5 0 0 0,19 0 0-2,-5 26 0 2,6 15 0 0,4 10 0 0,-1 11 0-2,5 9 0 2,4 7 0 0,5 12 0 0,-1 13 0-2,5 16 0 2,-6 4 0 0,5 4 0 0,-7-12 0-2,0-16 0 2,-19-24 0 1,-5-19 0-2,-17-22 0-1,-6-12 0 2,-6-4 0 0,0-5 0 0,3 4 0-2,-3-17 0 2,0 0-733 0</inkml:trace>
    </iact:actionData>
  </iact:action>
  <iact:action type="add" startTime="30515">
    <iact:property name="dataType"/>
    <iact:actionData xml:id="d10">
      <inkml:trace xmlns:inkml="http://www.w3.org/2003/InkML" xml:id="stk10" contextRef="#ctx0" brushRef="#br3">10078 3085 822 0,'-3'11'324'8,"3"-2"-56"-2,0 0-52 2,0-4-64-2,0-2-62 2,0-3 10 0,0 0-25 0,0 0-75-1,0 0 0 0,0 0 0 2,0 0 0-2,0 0 0 0,13-5 0 0,6-10 0 1,5-2 0 0,-1-5 0-2,14-1 0 3,-4-5 0-1,5-6 0-1,8 0 0-1,2 0 0 2,1-1 0 2,2 3 0-2,3-1 0-2,-7-1 0 2,13 0 0 0,8-3 0-1,-3 1 0 0,3 0 0 1,5 5 0 1,-5 3 0-2,7 0 0-1,-1 5 0 1,-3 3 0 2,9-1 0-1,-6 0 0-2,3-1 0 1,-11-3 0 1,8-1 0 0,-7-2 0-2,-3 5 0 3,5 6 0-1,-8 0 0 0,-1 9 0-3,1-2 0 3,-1-2 0 0,7 4 0 0,6-6 0-1,-5-6 0 1,1 1 0 0,-5-2 0 0,-3 4 0-3,-5 3 0 3,-2 6 0 1,3 0 0-2,6 3 0-1,4-4 0 3,0-2 0-2,-3 2 0 2,1-3 0-4,3 4 0 4,-7 1 0-1,-13 0 0 0,8-1 0-3,-4 2 0 4,-7 2 0-1,-1-3 0 0,-5 1 0-2,-1 3 0 1,-8 0 0 2,3 2 0-3,6 1 0 0,-5 0 0 2,6 0 0 0,4 0 0 0,4 0 0-2,8 0 0 2,1 0 0 0,-9 0 0 0,4 0 0-2,-16 0 0 4,-8 0 0-2,-5 0 0 0,-9 0 0-3,-8 0 0 2,7 0 0 1,-6 0 0 0,-7 0 0-2,0 0 0 2,0 0 0 1,0 0 0-2,0 0 0-1,0 0 0 2,0 4 0 0,0 5 0 0,0 2-1885-2</inkml:trace>
    </iact:actionData>
  </iact:action>
  <iact:action type="add" startTime="32132">
    <iact:property name="dataType"/>
    <iact:actionData xml:id="d11">
      <inkml:trace xmlns:inkml="http://www.w3.org/2003/InkML" xml:id="stk11" contextRef="#ctx0" brushRef="#br3">21108 1618 980 0,'0'0'592'5,"0"0"-310"5,0 0-142-4,0 0-87 0,0 0-53 2,0 0 0 0,138-20 0 0,-115 20 0 1,14-2 0-3,3 0 0 1,1-5 0 1,5 2 0 1,11 0 0-4,4-7 0 4,8 0 0-2,2 4 0 1,6 0 0 2,3 3 0-4,4-1 0 2,6 3 0-1,-3 0 0 0,-3 3 0 0,-7 0 0 1,7 0 0-2,-5 0 0 3,3 0 0-2,2 0 0 2,8 0 0-2,8 0 0-1,8 0 0 3,5 0 0-2,-7 0 0-1,7 0 0 3,-10 0 0-2,-3 0 0 1,-6 0 0 0,-3 0 0-2,6 0 0 2,3 0 0 1,5 8 0-2,-5 7 0 0,-8 2 0 0,-3-7 0 2,-9 2 0-2,-4-4 0 0,0-2 0 0,-11-4 0 1,10 5 0 0,6-3 0-2,1 9 0 3,-3 4 0-2,3 2 0 2,2 6 0-4,11-2 0 4,-6 4 0-1,19-1 0 0,-6 7 0-2,5 1 0 2,9 3 0 0,-14 3 0-2,1-3 0 3,-9-1 0-2,-12-8 0 1,2-1 0-2,-7 0 0 2,3 3 0 0,1 4 0 0,6 11 0 0,10 10 0-2,16 13 0 3,5 13 0-2,-2 6 0 2,8 6 0-4,-12-3 0 3,8-2 0 1,-10-4 0-2,-10-12 0-1,-15-6 0 2,-17-11 0 1,-6-9 0-4,-4-5 0 4,1 7 0-2,5 1 0 2,9 9 0-2,5 6 0-1,2 12 0 2,-1 13 0 0,0 2 0 0,-8 11 0-2,1-7 0 3,-8-5 0-2,3-4 0 0,-1-17 0 0,-18-5 0 1,4-7 0 0,-20-10 0 0,-3-3 0-2,-3 0 0 2,-4 0 0 0,-2-4 0 1,4-1 0-3,-9-8 0 1,1-6 0 2,-7-4 0-2,0-1 0-3,4-2 0 4,-3 2 0 0,7 6 0 1,-6-1 0-2,6 5 0 1,2-1 0 0,-2 3 0-3,2-5 0 5,-3-5 0-4,-12-2 0 2,6-7 0-1,1-1 0 0,-4 0 0 0,3-2 0 2,0 5 0-2,3 0 0-1,-8-2 0 2,9 1 0 0,-5 3 0 0,-1 0 0-2,3-6 0 2,-10-2 0 1,8-9 0-2,-9 0 0-1,0 0 0 2,0 0 0 0,0 0 0 0,0 0 0-2,0 0 0 2,-9 0 0 0,-32-7 0-2,-9-10 0 2,-11-2 0 0,-9-6 0 0,9-1 0 0,5-1 0-2,5 2 0 2,12-1 0 0,-2 3 0-2,5 6 0 2,11 2 0 0,-6 8 0 0,13-3 0-1,7 3 0 0,-5-1 0 2,13 5 0-2,-2 1 0-1,5-2 0 2,0 4 0 0,0 0 0 0,0 0 0 0,0 0 0-2,0 0 0 2,0 0 0 0,9 0 0 0,33 0 0-2,12 17 0 2,5 7 0 0,-1 6 0 0,9 4 0-2,-2 4 0 2,-5-1 0 0,-7-6 0 0,-9-3 0-2,-8-8 0 3,0-3 0-2,-16-4 0 1,4-4 0-2,-16-6 0 2,0-1 0 0,-7-2 0 0,-1 3 0-2,3-3 0 2,1 0 0 0,-4 0 0-2,3 0 0 2,0 0 0 0,7 0 0 1,-3-20 0-4,14-35 0 3,-1-26 0 0,6-20 0 0,-11-4 0 0,3 2 0-2,-5 12 0 3,-2 26 0-2,-1 26 0 1,-7 20 0-2,-3 16 0 2,0 3 0 0,0 0 0 0,0 0 0-2,0 0 0 2,0 0 0 0,0 0 0 0,0 0 0-2,0 0 0 2,0 0 0 0,0 0-343-2</inkml:trace>
    </iact:actionData>
  </iact:action>
  <iact:action type="remove" startTime="40844">
    <iact:property name="style" value="instant"/>
    <iact:actionData xml:id="d12" ref="#d8"/>
  </iact:action>
  <iact:action type="add" startTime="40856">
    <iact:property name="dataType" value="strokeEraser"/>
    <iact:actionData xml:id="d13">
      <inkml:trace xmlns:inkml="http://www.w3.org/2003/InkML" xml:id="stk12" contextRef="#ctx0" brushRef="#br4">24477 15540 1416 0,'30'12'314'17,"-14"10"-160"-14,-6-7-8 2,-7-13-129 0,-3-2-17 4,0 0 0-3,0 0 0 2,-26-19-101-2,10 4-361 2,9 1-356 0</inkml:trace>
    </iact:actionData>
  </iact:action>
  <iact:action type="remove" startTime="41220">
    <iact:property name="style" value="instant"/>
    <iact:actionData xml:id="d14" ref="#d7"/>
  </iact:action>
  <iact:action type="add" startTime="41233">
    <iact:property name="dataType" value="strokeEraser"/>
    <iact:actionData xml:id="d15">
      <inkml:trace xmlns:inkml="http://www.w3.org/2003/InkML" xml:id="stk13" contextRef="#ctx0" brushRef="#br4">23832 14650 714 0,'0'0'258'17,"0"0"-164"-15,0 0 16 1,0 0-14 4,0 0-68-1,0 0-20 3,-21-26-8 1,13 26-26-3,-5 9-58-3,10-5-120 4,3 1-516 0</inkml:trace>
    </iact:actionData>
  </iact:action>
  <iact:action type="add" startTime="41589">
    <iact:property name="dataType" value="strokeEraser"/>
    <iact:actionData xml:id="d16">
      <inkml:trace xmlns:inkml="http://www.w3.org/2003/InkML" xml:id="stk14" contextRef="#ctx0" brushRef="#br4">23832 14650 936 0</inkml:trace>
    </iact:actionData>
  </iact:action>
  <iact:action type="remove" startTime="41602">
    <iact:property name="style" value="instant"/>
    <iact:actionData xml:id="d17" ref="#d9"/>
  </iact:action>
  <iact:action type="add" startTime="41601">
    <iact:property name="dataType" value="strokeEraser"/>
    <iact:actionData xml:id="d18">
      <inkml:trace xmlns:inkml="http://www.w3.org/2003/InkML" xml:id="stk15" contextRef="#ctx0" brushRef="#br4">23832 14650 936 0,'-168'-95'120'12,"168"95"-120"-9,0 0-42-1,0 0-244-1</inkml:trace>
    </iact:actionData>
  </iact:action>
  <iact:action type="add" startTime="47315">
    <iact:property name="dataType"/>
    <iact:actionData xml:id="d19">
      <inkml:trace xmlns:inkml="http://www.w3.org/2003/InkML" xml:id="stk16" contextRef="#ctx0" brushRef="#br0">15125 13863 1378 0,'3'-6'396'7,"14"2"-182"0,2 4-155 3,6 0-59-6,18-1 0 4,18 1 0 0,16-4 0 0,21 2 0-2,17 2 0 3,10 0 0-1,-2 0 0-1,1 0 0 1,-8 0 0-1,-14 11 0 0,-9 5 0 1,-30 5 0-2,-22-11 0 4,-18-4 0-4,-20-6 0 4,-3 0 0-6,0 0 0 4,0 0 0 0,0 0 0 0,0 4 0-2,-30 1 0 2,-43-2 0 0,-44 2 0 0,-27-2 0-2,-17-3 0 4,-16 0 0-3,12 0 0 1,4 0 0-1,18 0 0 0,9 0 0 3,30 0 0-4,20 0 0 1,25 0 0 0,22 0 0 1,33 0 0 0,4 0 0-2,20-3 0 1,24 3-689 2</inkml:trace>
    </iact:actionData>
  </iact:action>
  <iact:action type="add" startTime="48274">
    <iact:property name="dataType"/>
    <iact:actionData xml:id="d20">
      <inkml:trace xmlns:inkml="http://www.w3.org/2003/InkML" xml:id="stk17" contextRef="#ctx0" brushRef="#br0">20526 13935 542 0,'0'0'344'8,"0"0"-66"-1,0 0-24 1,0 0-32-1,0 0-18 0,0 0-20 2,-39-25-165-2,39 23-19-1,20 2 0 2,36 0 0 0,24 0 0 0,20 0 0 1,16 0 0-3,10 0 0 1,13 0 0 2,-5 0 0-2,-5 0 0 1,-10 0 0 0,-21 0 0 0,-18 0 0-3,-32 0 0 3,-16 6 0 1,-15-3 0-2,-17-1 0-1,0 1 0 1,-17 2 0 2,-60 2 0-2,-46 0 0-1,-38 5 0 2,-32-4 0 0,7-3 0 0,7 1 0-2,21-3 0 2,30 1 0 0,28-2 0 0,31 0 0-2,41-2 0 2,12 0 0 0,16 0 0 0,23 0 0-2,63 0 0 2,37 0 0 0,29 0 0 1,29-11 0-3,9-10 0 1,-19-8 0 2,-20 1 0-2,-47 7 0-1,-37 13 0 2,-28 3 0 0,-26 5 0 0,-13 0 0-2,0 0-59 2,-19 0-1265 0</inkml:trace>
    </iact:actionData>
  </iact:action>
  <iact:action type="add" startTime="50458">
    <iact:property name="dataType"/>
    <iact:actionData xml:id="d21">
      <inkml:trace xmlns:inkml="http://www.w3.org/2003/InkML" xml:id="stk18" contextRef="#ctx0" brushRef="#br0">29696 6806 672 0,'0'0'472'5,"0"0"-164"4,0 0-80-2,0 0-74 1,0 0-12-1,0 0-71 0,0 0-71 2,0-10 0-2,0 9 0 0,0-1 0 0,0-2 0 1,14-2 0 0,9 1 0-1,11-1 0 0,8 0 0 2,1 1 0-4,2-4 0 3,12 1 0 0,-1 0 0 0,5-1 0 2,-10-3 0-4,2 7 0 2,-6 0 0 0,5 5 0-1,-12 0 0-1,5 0 0 3,-1 0 0-1,8 0 0 0,-7 0 0-3,7 0 0 3,-8 0 0 0,-1-3 0 0,-2 0 0-2,-1 1 0 2,-6-1 0 1,5 3 0-4,-2 0 0 3,-9 0 0 0,0 0 0-1,1 0 0 1,-9 0 0-2,-1 0 0 2,1 0 0 0,-8 0 0 0,-4 0 0-2,0 0 0 2,-6 0 0 0,4 0 0-2,-1 0 0 2,-5 0 0 0,4 0 0 0,-1 0 0 1,0 0 0-4,-3 0 0 3,8 0 0 0,-6 0 0 0,-2 0 0-2,7 0 0 2,6 0 0 0,-6 0 0-2,6 0 0 2,-2 0 0 0,-3 0 0 0,-3 0 0-1,8 0 0 1,-8 0 0-1,4 0 0 1,0 3 0 0,-5-1 0-2,-1-2 0 2,-3 0 0 0,0 0 0-1,0 0 0 0,0 0 0 1,0 0 0 0,0 0 0-2,0 0 0 2,0 0 0 0,0 0 0 0,0 0 0-2,0 0 0 2,0 0 0 0,0 0 0 0,0 0 0-1,0 0 0 0,0 0 0 1,-7 0 0 0,-13-14 0-2,-17-8 0 2,10 0 0 0,-9-1 0 3,-1 1 0-7,1-2 0 4,4-1 0-1,-1 3 0 2,1-3 0-4,7 3 0 3,2 5 0 0,6 2 0 0,1 7 0-2,6 3 0 2,-6-2 0 0,11 4 0 0,-11-4 0 0,9 0 0-2,-3 3 0 2,7 0 0 0,3 2 0-2,0 2 0 2,0 0 0 0,0 0 0 0,0 0 0-2,0 0 0 2,0 0 0 0,13 0 0 1,10 0 0-4,18 2 0 3,-5 15 0 0,-1 5 0 0,6 4 0-2,-7-4 0 2,0 1 0 0,-11-3 0 0,-6-4 0-1,-1-4 0 0,-9-3 0 1,1 2 0 0,2-4 0-2,-7 5 0 2,-3 3 0 0,0 5 0 0,0 4 0-2,0 9 0 2,-23 4 0 0,-6 0 0 1,-3-5 0-4,0 4 0 3,4-15 0 0,4 3 0 0,-1-13 0-1,10-2 0 0,-2-5 0 1,14-4 0 0,-3 0 0-1,6 0 0 0,0 0 0 1,0 0 0 0,0 9 0-2,0-4 0 2,6 4-1865 0</inkml:trace>
    </iact:actionData>
  </iact:action>
  <iact:action type="add" startTime="52272">
    <iact:property name="dataType"/>
    <iact:actionData xml:id="d22">
      <inkml:trace xmlns:inkml="http://www.w3.org/2003/InkML" xml:id="stk19" contextRef="#ctx0" brushRef="#br0">31132 6840 838 0,'0'0'376'7,"0"0"-48"0,0 0-104 0,0 0-58 3,0 0-68-4,0 0-81 0,0 0-17 2,3 13 0 1,-3-13 0-2,0 0 0-1,0 0 0 3,0 0 0-2,0-10 0 1,0-20 0-2,0-2 0 2,0-11 0 2,0-1 0-4,0-4 0 0,0 0 0 2,0 2 0 0,0 5 0 2,0 1 0-3,0-1 0 0,0-7 0 1,0 3 0-1,0-2 0-1,0 1 0 2,0-2 0 0,0-3 0 1,0 4 0-4,0-1 0 4,0 11 0-2,0 6 0 2,0-2 0-4,0-1 0 4,0-8 0-2,0 0 0 1,0-3 0-2,4 1 0 2,-1 2 0 1,-3 3 0-2,3 4 0 0,3 4 0 1,-2 3 0 0,-4 3 0-1,3-4 0 0,-3 4 0-1,0 0 0 3,0 2 0-2,0 2 0-1,2 1 0 2,-2 3 0 0,2 2 0 1,1 6 0-4,-3 1 0 3,9 3 0 1,-9-2 0-2,0 2 0 1,1 0 0-2,-1 2 0 2,0 0 0 0,0 1 0-1,0 2 0 0,0-3 0 1,0 3 0 0,0-4 0-2,0 2 0 2,0 2 0 0,0-3 0 0,0 3 0 0,0 0 0-2,0 0 0 2,0 0 0 1,0 0 0-4,0 0 0 3,-15 9 0 0,0 5 0 0,2 3 0-2,-4 0 0 2,-4-3 0 0,10 6 0 1,-7-5 0-3,11 0 0 1,-6 2 0 2,6-6 0-2,4 0 0-1,1 1 0 2,-6-4 0 0,5 4 0 0,0-4 0-2,3-3 0 2,-2-5 0 0,2 0 0 0,0 0 0 0,0 0 0-2,0 0 0 2,0 0 0 0,0 0 0-1,0 0 0 0,0-5 0 1,0-18 0 0,18-8 0-1,2-4 0 0,0-12 0 2,4 3 0-2,-1 4 0-1,0 3 0 2,-8 7 0 0,0 11 0 0,-4 2 0-2,-1 8 0 2,-10 7 0 0,0 2 0 0,0 0 0-2,0 0 0 2,3 0 0 0,10 0 0 0,-6 30 0-2,13 15 0 2,-1 9 0 0,3 1 0 0,-3 6 0-1,-3-4 0 0,1-5 0 1,-13-13 0 0,2-14 0 0,-4-8 0-2,-2-12 0 2,8-5 0 1,-5 0 0-2,-1 0 0-1,14 0 0 2,-9 0 0 0,-1 0 0-2,-6 0-1133 2</inkml:trace>
    </iact:actionData>
  </iact:action>
  <iact:action type="add" startTime="55242">
    <iact:property name="dataType"/>
    <iact:actionData xml:id="d23">
      <inkml:trace xmlns:inkml="http://www.w3.org/2003/InkML" xml:id="stk20" contextRef="#ctx0" brushRef="#br5">14977 17251 1010 0,'0'0'618'8,"0"0"-266"-2,0 0-285 2,0 0-67-1,0 0 0 1,0 0 0-2,0 0 0 2,14 7 0 1,42-7 0-2,17 0 0-1,27 0 0 3,32-3 0-1,45-17 0-1,38-2 0-1,31 8 0 2,17 5 0 2,-10 9 0-3,-32 0 0-1,-43 0 0 3,-55 0 0-2,-42 0 0 2,-34 6 0-4,-14-1 0 3,-17-3 0 0,-12-2 0 0,-4 0 0-2,-36 0 0 1,-21-4-1251 2</inkml:trace>
    </iact:actionData>
  </iact:action>
  <iact:action type="add" startTime="56255">
    <iact:property name="dataType"/>
    <iact:actionData xml:id="d24">
      <inkml:trace xmlns:inkml="http://www.w3.org/2003/InkML" xml:id="stk21" contextRef="#ctx0" brushRef="#br5">21342 17075 1400 0,'0'0'544'6,"0"0"-441"4,0 0-103-5,0 0 0 4,0 0 0-3,0 0 0 2,0 0 0-2,107 0 0 2,-10-17 0 0,25-5 0 0,24 0 0-2,25-4 0 2,-2 7 0 1,-13 7 0-2,-22 4 0-1,-50 8 0 2,-38 0 0 2,-16 0 0-3,-22 0 0-1,-5 0 0 1,-3-6 0 1,0-13 0 0,-3 0 0-2,-22 6-721 4</inkml:trace>
    </iact:actionData>
  </iact:action>
  <iact:action type="add" startTime="57330">
    <iact:property name="dataType"/>
    <iact:actionData xml:id="d25">
      <inkml:trace xmlns:inkml="http://www.w3.org/2003/InkML" xml:id="stk22" contextRef="#ctx0" brushRef="#br5">29452 6769 970 0,'0'0'434'9,"0"0"-178"-3,0 0-60 2,0 0-114-2,0 0 24 2,0 0-103 2,-64-3-3-4,34 3 0 0,2 0 0 2,-7 0 0 0,-2 0 0 0,-7 0 0-2,1 0 0 3,-18-5 0-1,0-4 0-1,-1 6 0-1,-17 1 0 2,7 2 0 0,4 0 0 0,5 0 0-1,-3-3 0 2,12 3 0-2,-2-2 0 2,11 2 0-3,-9-4 0 2,8 4 0-1,-8-2 0 2,11 2 0-4,-10 0 0 3,8 0 0 1,5-4 0-3,-2 4 0 2,8 0 0-1,4 0 0 2,-8 0 0-1,2 0 0-2,3 0 0 2,2 0 0 0,-6 0 0-4,2-1 0 4,7-3 0 0,-5 2 0 1,10-1 0-2,-2 0 0-1,2 3 0 3,-6-4 0-2,9 4 0 1,-8 0 0-2,5 0 0 2,-10 0 0 0,8 0 0 0,-7 0 0-2,5 0 0 2,-7 0 0 0,8 0 0 0,-7 0 0-2,5 0 0 2,8 0 0 0,-3 0 0-2,2 0 0 2,-5 0 0 0,3 0 0 0,3 0 0 0,0 0 0-2,2 4 0 3,5-1 0-2,-3 0 0 2,16-3 0-4,0 0 0 3,-1 0 0 0,1 0 0 0,0 0 0-2,0 0 0 2,0 0 0 1,0 0 0-2,0 0 0-1,0 0 0 2,20 0 0 0,12-15 0-2,4-7 0 2,13-1 0 0,-5-5 0 0,-3 4 0 0,-1 0 0-2,-14 3 0 3,5 4 0-2,-11 2 0 1,-1 1 0-2,-9 6 0 2,0 2 0 0,-6 3 0-2,-4 3 0 2,0 0 0 0,0 0 0 0,0 0 0 0,0 0 0-2,0 0 0 2,0 0 0 0,0 0 0-2,0 0 0 2,0 0 0 0,0 0 0 0,0 0 0-1,-17 14 0 0,-11 3 0 2,-11 6 0-2,-14-1 0 1,6 3 0-2,-9 6 0 2,2 0 0 0,9 0 0 0,6-5 0-2,16-7 0 2,5-7 0 0,16-7 0 0,2-5 0-2,0 0 0 2,0 0 0 0,20 3 0 0,19-1 0-2,9 4 0 2,5 9 0 0,-6-2 0 0,7 7 0-2,-11 5 0 3,-7 7 0-2,5 1 0 1,-15-4 0-2,-9-10 0 2,1-8 0 0,-15-4 0-2,1-7 0 2,5 0 0 0,-6 0 0 0,-3-37 0 0,0-12 0-2,0 26 0 2,0 7-1349 0</inkml:trace>
    </iact:actionData>
  </iact:action>
  <iact:action type="add" startTime="58702">
    <iact:property name="dataType"/>
    <iact:actionData xml:id="d26">
      <inkml:trace xmlns:inkml="http://www.w3.org/2003/InkML" xml:id="stk23" contextRef="#ctx0" brushRef="#br5">27246 6690 972 0,'0'0'356'7,"0"0"-66"2,0 0-74-2,0 0-80 1,0 0-59-2,0 0-77 3,0 0 0-2,20-5 0 1,-20-15 0-2,0-4 0 2,0-8 0 0,0-8 0 0,0-4 0-2,0-3 0 2,0-5 0 0,0 2 0 0,0-1 0-2,0-3 0 2,0 2 0 0,-3 2 0 0,2-4 0 0,-2 3 0 0,-6-2 0 0,6 3 0-2,3 1 0 1,0 4 0 2,0 1 0-2,0 2 0 1,0-4 0-2,0 7 0 2,0-1 0 1,0 7 0-1,0 5 0-2,0 2 0 2,0 2 0 0,0 0 0-1,0 3 0-2,0-3 0 3,0-3 0 0,0-3 0-1,0-2 0 1,0-7 0 0,0-1 0-1,0-2 0-1,0 2 0 2,0 1 0 0,0 0 0 0,0-3 0 0,3 3 0-2,6 2 0 2,-6 3 0 0,-3 12 0 0,0-1 0-2,0 7 0 2,1-2 0 0,-1 2 0-2,0-4 0 2,3 3 0 0,-3-5 0 1,0 2 0-4,0 3 0 3,0 4 0 1,0 3 0-2,0 5 0-1,0 3 0 2,0 2 0 0,0 0 0 0,0 0 0-2,0 0 0 2,0 0 0 0,0 0 0 0,0 0 0-2,0 0 0 2,0 0 0 0,0 0 0 0,0 0 0 0,0 0 0-2,0 0 0 2,0 0 0 0,0 0 0 0,0 0 0-2,0 0 0 3,0 0 0-2,0 0 0 2,0 0 0-4,0 0 0 3,0 0 0 0,0 0 0-2,0 0 0 2,0 0 0 0,0 0 0 1,0 0 0-4,0 0 0 3,0 0 0 0,0 0 0 0,0 0 0-2,0 0 0 2,0 0 0 0,0 0 0 0,0 0 0-1,0 0 0 0,0 0 0 2,0 0 0-2,0 0 0-1,0 0 0 2,0 0 0 0,0 0 0 0,0 0 0-2,0 0 0 3,0 0 0-2,0 2 0 1,0 15 0-2,-16 9 0 2,-7 4 0 0,1 13 0 0,-4 4 0 1,-4 5 0-4,4 0 0 3,5-2 0 0,1-6 0-2,4-6 0 2,12-12 0 1,-6-12 0-2,7-6 0-1,3-6 0 2,0-2 0 0,0 0 0 0,0 0 0 0,0 0 0-2,0 0 0 2,0-10 0 0,0-14 0-2,0-3 0 2,0-10 0 1,0-7 0-2,13-8 0-1,-2-1 0 2,14-3 0 0,-5 9 0 0,1 7 0-1,-10 11 0 0,2 14 0 2,-3 3 0-2,-1 7 0-1,-9 2 0 2,0 3 0 0,4 0 0 0,2 0 0-2,4 0 0 2,11 5 0 0,-1 30 0 0,0 6 0-2,6 4 0 2,-1 0 0 0,-6-6 0 0,-2-10 0-2,-4-4 0 2,3-9 0 0,-9-7 0 0,6 3 0-1,-5-1 0 0,9 2 0 2,3 4 0-2,-1-3 0-1,-1 0 0 2,-13 3 0 1,8 0 0-2,-13-11 0-1,0-3-771 2</inkml:trace>
    </iact:actionData>
  </iact:action>
</iact:action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2CDCC-8A5B-4955-A5AC-4DD094916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5060E-5E32-4820-AE67-C08F7665E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23F56-F76D-4964-A721-1846EE30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F2807-9E6E-4E8E-B5F4-D4B2D65F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B1F9A-B8DA-46A0-887E-2F53B57C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262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55A1-B44A-4B99-B543-42D68919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C9DA7-9CE2-4D48-9BD6-AA61B6438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528F9-A589-4E31-B1C6-521EC541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E1F98-A847-45EC-B17C-03EF1962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7F8D9-12DF-4561-B9D4-2D0EDDE5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670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E9D5B-3898-444D-8549-CD792345D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2568D-C59E-48EE-AE9F-B75B0DCB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7CFFF-58ED-4087-AC68-8EA086CB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380BF-D3B7-46C9-BF5C-E791ECEB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A0B40-CCBC-40DC-869A-37BBF60F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798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C8B4-47CF-4EFB-B5AE-73F679F0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A5A80-DD87-4BD4-B1FF-ED662DEF4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855CF-1BEA-44E8-876E-83966668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0C6A8-2D25-4B07-BBDC-59A67E75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C48F4-6DE7-4D20-A190-96F4A353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074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A26D-BA22-4DCF-9D02-C5D1578E1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FBBDC-14D2-4EAA-B89F-FB7F6A3D7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C178D-6D20-4A58-933B-9F10796A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AFF02-46BC-4348-B024-4529338B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6A966-CC92-4B32-B96B-8EDB88AA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018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CA6D-B038-4FA3-8615-64B628CF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EC93F-6853-42E8-B3ED-D2DE1FCF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3A904-301E-4F7D-93D1-E14251EB8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64F11-E30C-4D08-B736-B03016A31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0F842-30DD-4990-A01F-5FB7BADD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D603A-33F9-4F68-A282-7C1A02B8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870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FED2-39F9-42A0-9984-B9DD94A40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86998-EA0C-48CE-8C86-23E097E05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007A2-3E5B-46E8-8746-27CB89B9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8717D7-5938-4609-B8E2-8065C9232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DD1C90-ECA3-4388-BF29-B172EABE2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91865F-EFA6-4868-B861-D9CB2B06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7957AC-D6B3-4464-9CA5-8BFC9EF9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CFC23B-2161-48F3-A9E0-CBA17861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956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FA0C-BF6B-41F4-A708-BC0BFF25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DA2CE-74D6-45F7-9360-1784A79B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AACC9-1610-4CE7-9FF0-748D8E6E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F2285-CFB9-42BE-9008-46EAB682A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857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9BD7A-7F4D-459C-AF71-A897BEA4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C50595-6040-4737-85C1-11A6E138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47D35-366E-458F-8B3B-7ACB08CD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574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B6336-767C-4180-A524-05C54CA0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A9D2B-CFB7-4ED4-8C79-D86A724B0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501C3-3525-4F62-AC71-1BFF23F69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0AE79-F55B-4F86-BE6B-AD22A481C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70AC9-7FF3-4090-B72B-9D648541F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0A9CB-F978-4D56-8D96-5B69BBC3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266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A027-DA87-4232-9AB7-0024B2AE2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2BAFA5-7D8A-4497-BCC7-6A106752D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CFC45-3AD3-4FBE-B6F6-F86321C96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D505E-690A-4518-9DD0-AC85BD6AD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2ECB4-9136-4F30-9838-ADA5C089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4DB46-53F7-4A20-A14F-F2EFB6DC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064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E1846-2CAC-45F7-A1E2-4E21EF9EC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C278-9AA9-4C23-A5EE-464291A29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D2EDA-33DF-4C03-B6C1-91038072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1711F-7BDA-4B9B-83C0-891F61A0F31B}" type="datetimeFigureOut">
              <a:rPr lang="en-CA" smtClean="0"/>
              <a:t>2020-07-04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1311F-2C6D-4707-8136-8D3519118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63FB-1C0B-4147-9EC1-F6C064A14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740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11/relationships/inkAction" Target="../ink/inkAction7.xml"/><Relationship Id="rId3" Type="http://schemas.openxmlformats.org/officeDocument/2006/relationships/image" Target="../media/image19.png"/><Relationship Id="rId7" Type="http://schemas.openxmlformats.org/officeDocument/2006/relationships/image" Target="../media/image1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90.png"/><Relationship Id="rId5" Type="http://schemas.openxmlformats.org/officeDocument/2006/relationships/image" Target="../media/image112.png"/><Relationship Id="rId4" Type="http://schemas.openxmlformats.org/officeDocument/2006/relationships/image" Target="../media/image118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3.png"/><Relationship Id="rId5" Type="http://schemas.microsoft.com/office/2011/relationships/inkAction" Target="../ink/inkAction8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8" Type="http://schemas.microsoft.com/office/2011/relationships/inkAction" Target="../ink/inkAction9.xml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.png"/><Relationship Id="rId1" Type="http://schemas.openxmlformats.org/officeDocument/2006/relationships/tags" Target="../tags/tag10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7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5.png"/><Relationship Id="rId18" Type="http://schemas.microsoft.com/office/2011/relationships/inkAction" Target="../ink/inkAction10.xml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.png"/><Relationship Id="rId1" Type="http://schemas.openxmlformats.org/officeDocument/2006/relationships/tags" Target="../tags/tag1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7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18" Type="http://schemas.microsoft.com/office/2011/relationships/inkAction" Target="../ink/inkAction11.xml"/><Relationship Id="rId3" Type="http://schemas.openxmlformats.org/officeDocument/2006/relationships/image" Target="../media/image24.png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9.png"/><Relationship Id="rId1" Type="http://schemas.openxmlformats.org/officeDocument/2006/relationships/tags" Target="../tags/tag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19" Type="http://schemas.openxmlformats.org/officeDocument/2006/relationships/image" Target="../media/image5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18" Type="http://schemas.microsoft.com/office/2011/relationships/inkAction" Target="../ink/inkAction12.xml"/><Relationship Id="rId3" Type="http://schemas.openxmlformats.org/officeDocument/2006/relationships/image" Target="../media/image24.png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9.png"/><Relationship Id="rId1" Type="http://schemas.openxmlformats.org/officeDocument/2006/relationships/tags" Target="../tags/tag13.xml"/><Relationship Id="rId6" Type="http://schemas.openxmlformats.org/officeDocument/2006/relationships/image" Target="../media/image27.png"/><Relationship Id="rId11" Type="http://schemas.openxmlformats.org/officeDocument/2006/relationships/image" Target="../media/image44.png"/><Relationship Id="rId5" Type="http://schemas.openxmlformats.org/officeDocument/2006/relationships/image" Target="../media/image26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19" Type="http://schemas.openxmlformats.org/officeDocument/2006/relationships/image" Target="../media/image5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9.png"/><Relationship Id="rId18" Type="http://schemas.microsoft.com/office/2011/relationships/inkAction" Target="../ink/inkAction13.xml"/><Relationship Id="rId3" Type="http://schemas.openxmlformats.org/officeDocument/2006/relationships/image" Target="../media/image52.png"/><Relationship Id="rId7" Type="http://schemas.openxmlformats.org/officeDocument/2006/relationships/image" Target="../media/image54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2.png"/><Relationship Id="rId1" Type="http://schemas.openxmlformats.org/officeDocument/2006/relationships/tags" Target="../tags/tag14.xml"/><Relationship Id="rId6" Type="http://schemas.openxmlformats.org/officeDocument/2006/relationships/image" Target="../media/image27.png"/><Relationship Id="rId11" Type="http://schemas.openxmlformats.org/officeDocument/2006/relationships/image" Target="../media/image57.png"/><Relationship Id="rId5" Type="http://schemas.openxmlformats.org/officeDocument/2006/relationships/image" Target="../media/image26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19" Type="http://schemas.openxmlformats.org/officeDocument/2006/relationships/image" Target="../media/image64.png"/><Relationship Id="rId4" Type="http://schemas.openxmlformats.org/officeDocument/2006/relationships/image" Target="../media/image53.png"/><Relationship Id="rId9" Type="http://schemas.openxmlformats.org/officeDocument/2006/relationships/image" Target="../media/image30.png"/><Relationship Id="rId1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2.png"/><Relationship Id="rId18" Type="http://schemas.openxmlformats.org/officeDocument/2006/relationships/image" Target="../media/image70.png"/><Relationship Id="rId26" Type="http://schemas.openxmlformats.org/officeDocument/2006/relationships/image" Target="../media/image76.png"/><Relationship Id="rId3" Type="http://schemas.openxmlformats.org/officeDocument/2006/relationships/image" Target="../media/image52.png"/><Relationship Id="rId21" Type="http://schemas.openxmlformats.org/officeDocument/2006/relationships/image" Target="../media/image73.png"/><Relationship Id="rId7" Type="http://schemas.openxmlformats.org/officeDocument/2006/relationships/image" Target="../media/image65.png"/><Relationship Id="rId12" Type="http://schemas.openxmlformats.org/officeDocument/2006/relationships/image" Target="../media/image68.png"/><Relationship Id="rId17" Type="http://schemas.openxmlformats.org/officeDocument/2006/relationships/image" Target="../media/image69.png"/><Relationship Id="rId25" Type="http://schemas.openxmlformats.org/officeDocument/2006/relationships/image" Target="../media/image7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6.png"/><Relationship Id="rId20" Type="http://schemas.openxmlformats.org/officeDocument/2006/relationships/image" Target="../media/image72.png"/><Relationship Id="rId1" Type="http://schemas.openxmlformats.org/officeDocument/2006/relationships/tags" Target="../tags/tag15.xml"/><Relationship Id="rId6" Type="http://schemas.openxmlformats.org/officeDocument/2006/relationships/image" Target="../media/image27.png"/><Relationship Id="rId11" Type="http://schemas.openxmlformats.org/officeDocument/2006/relationships/image" Target="../media/image67.png"/><Relationship Id="rId24" Type="http://schemas.openxmlformats.org/officeDocument/2006/relationships/image" Target="../media/image74.png"/><Relationship Id="rId5" Type="http://schemas.openxmlformats.org/officeDocument/2006/relationships/image" Target="../media/image26.png"/><Relationship Id="rId15" Type="http://schemas.openxmlformats.org/officeDocument/2006/relationships/image" Target="../media/image45.png"/><Relationship Id="rId23" Type="http://schemas.openxmlformats.org/officeDocument/2006/relationships/image" Target="../media/image39.png"/><Relationship Id="rId28" Type="http://schemas.openxmlformats.org/officeDocument/2006/relationships/image" Target="../media/image77.png"/><Relationship Id="rId10" Type="http://schemas.openxmlformats.org/officeDocument/2006/relationships/image" Target="../media/image66.png"/><Relationship Id="rId19" Type="http://schemas.openxmlformats.org/officeDocument/2006/relationships/image" Target="../media/image71.png"/><Relationship Id="rId4" Type="http://schemas.openxmlformats.org/officeDocument/2006/relationships/image" Target="../media/image53.png"/><Relationship Id="rId9" Type="http://schemas.openxmlformats.org/officeDocument/2006/relationships/image" Target="../media/image57.png"/><Relationship Id="rId14" Type="http://schemas.openxmlformats.org/officeDocument/2006/relationships/image" Target="../media/image63.png"/><Relationship Id="rId22" Type="http://schemas.openxmlformats.org/officeDocument/2006/relationships/image" Target="../media/image38.png"/><Relationship Id="rId27" Type="http://schemas.microsoft.com/office/2011/relationships/inkAction" Target="../ink/inkAction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9.png"/><Relationship Id="rId7" Type="http://schemas.microsoft.com/office/2011/relationships/inkAction" Target="../ink/inkAction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10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81.png"/><Relationship Id="rId4" Type="http://schemas.openxmlformats.org/officeDocument/2006/relationships/image" Target="../media/image1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microsoft.com/office/2011/relationships/inkAction" Target="../ink/inkAction1.xml"/><Relationship Id="rId3" Type="http://schemas.openxmlformats.org/officeDocument/2006/relationships/image" Target="../media/image94.png"/><Relationship Id="rId7" Type="http://schemas.openxmlformats.org/officeDocument/2006/relationships/image" Target="../media/image1.png"/><Relationship Id="rId12" Type="http://schemas.openxmlformats.org/officeDocument/2006/relationships/image" Target="../media/image10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1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1320.png"/><Relationship Id="rId7" Type="http://schemas.microsoft.com/office/2011/relationships/inkAction" Target="../ink/inkAction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410.png"/><Relationship Id="rId5" Type="http://schemas.openxmlformats.org/officeDocument/2006/relationships/image" Target="../media/image310.png"/><Relationship Id="rId9" Type="http://schemas.openxmlformats.org/officeDocument/2006/relationships/image" Target="../media/image1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86.png"/><Relationship Id="rId5" Type="http://schemas.microsoft.com/office/2011/relationships/inkAction" Target="../ink/inkAction17.xml"/><Relationship Id="rId4" Type="http://schemas.openxmlformats.org/officeDocument/2006/relationships/image" Target="../media/image8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89.png"/><Relationship Id="rId18" Type="http://schemas.openxmlformats.org/officeDocument/2006/relationships/image" Target="../media/image92.png"/><Relationship Id="rId3" Type="http://schemas.openxmlformats.org/officeDocument/2006/relationships/image" Target="../media/image52.png"/><Relationship Id="rId21" Type="http://schemas.openxmlformats.org/officeDocument/2006/relationships/image" Target="../media/image105.png"/><Relationship Id="rId7" Type="http://schemas.openxmlformats.org/officeDocument/2006/relationships/image" Target="../media/image56.png"/><Relationship Id="rId12" Type="http://schemas.openxmlformats.org/officeDocument/2006/relationships/image" Target="../media/image46.png"/><Relationship Id="rId17" Type="http://schemas.openxmlformats.org/officeDocument/2006/relationships/image" Target="../media/image91.png"/><Relationship Id="rId25" Type="http://schemas.openxmlformats.org/officeDocument/2006/relationships/image" Target="../media/image10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0.png"/><Relationship Id="rId20" Type="http://schemas.openxmlformats.org/officeDocument/2006/relationships/image" Target="../media/image98.png"/><Relationship Id="rId1" Type="http://schemas.openxmlformats.org/officeDocument/2006/relationships/tags" Target="../tags/tag20.xml"/><Relationship Id="rId6" Type="http://schemas.openxmlformats.org/officeDocument/2006/relationships/image" Target="../media/image27.png"/><Relationship Id="rId11" Type="http://schemas.openxmlformats.org/officeDocument/2006/relationships/image" Target="../media/image45.png"/><Relationship Id="rId24" Type="http://schemas.microsoft.com/office/2011/relationships/inkAction" Target="../ink/inkAction18.xml"/><Relationship Id="rId5" Type="http://schemas.openxmlformats.org/officeDocument/2006/relationships/image" Target="../media/image26.png"/><Relationship Id="rId15" Type="http://schemas.openxmlformats.org/officeDocument/2006/relationships/image" Target="../media/image39.png"/><Relationship Id="rId23" Type="http://schemas.openxmlformats.org/officeDocument/2006/relationships/image" Target="../media/image108.png"/><Relationship Id="rId10" Type="http://schemas.openxmlformats.org/officeDocument/2006/relationships/image" Target="../media/image88.png"/><Relationship Id="rId19" Type="http://schemas.openxmlformats.org/officeDocument/2006/relationships/image" Target="../media/image93.png"/><Relationship Id="rId4" Type="http://schemas.openxmlformats.org/officeDocument/2006/relationships/image" Target="../media/image53.png"/><Relationship Id="rId9" Type="http://schemas.openxmlformats.org/officeDocument/2006/relationships/image" Target="../media/image87.png"/><Relationship Id="rId14" Type="http://schemas.openxmlformats.org/officeDocument/2006/relationships/image" Target="../media/image38.png"/><Relationship Id="rId22" Type="http://schemas.openxmlformats.org/officeDocument/2006/relationships/image" Target="../media/image10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119.png"/><Relationship Id="rId7" Type="http://schemas.openxmlformats.org/officeDocument/2006/relationships/image" Target="../media/image1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125.png"/><Relationship Id="rId5" Type="http://schemas.microsoft.com/office/2011/relationships/inkAction" Target="../ink/inkAction19.xml"/><Relationship Id="rId4" Type="http://schemas.openxmlformats.org/officeDocument/2006/relationships/image" Target="../media/image1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1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image" Target="../media/image127.png"/><Relationship Id="rId5" Type="http://schemas.microsoft.com/office/2011/relationships/inkAction" Target="../ink/inkAction20.xml"/><Relationship Id="rId4" Type="http://schemas.openxmlformats.org/officeDocument/2006/relationships/image" Target="../media/image1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openxmlformats.org/officeDocument/2006/relationships/image" Target="../media/image136.png"/><Relationship Id="rId5" Type="http://schemas.microsoft.com/office/2011/relationships/inkAction" Target="../ink/inkAction21.xml"/><Relationship Id="rId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3.png"/><Relationship Id="rId3" Type="http://schemas.openxmlformats.org/officeDocument/2006/relationships/image" Target="../media/image94.png"/><Relationship Id="rId7" Type="http://schemas.openxmlformats.org/officeDocument/2006/relationships/image" Target="../media/image1.png"/><Relationship Id="rId12" Type="http://schemas.openxmlformats.org/officeDocument/2006/relationships/image" Target="../media/image10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5" Type="http://schemas.openxmlformats.org/officeDocument/2006/relationships/image" Target="../media/image3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14" Type="http://schemas.microsoft.com/office/2011/relationships/inkAction" Target="../ink/inkAction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7" Type="http://schemas.openxmlformats.org/officeDocument/2006/relationships/image" Target="../media/image1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microsoft.com/office/2011/relationships/inkAction" Target="../ink/inkAction22.xml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1.png"/><Relationship Id="rId13" Type="http://schemas.openxmlformats.org/officeDocument/2006/relationships/image" Target="../media/image860.png"/><Relationship Id="rId18" Type="http://schemas.openxmlformats.org/officeDocument/2006/relationships/image" Target="../media/image911.png"/><Relationship Id="rId26" Type="http://schemas.openxmlformats.org/officeDocument/2006/relationships/image" Target="../media/image146.png"/><Relationship Id="rId3" Type="http://schemas.openxmlformats.org/officeDocument/2006/relationships/image" Target="../media/image1.png"/><Relationship Id="rId21" Type="http://schemas.openxmlformats.org/officeDocument/2006/relationships/image" Target="../media/image940.png"/><Relationship Id="rId7" Type="http://schemas.openxmlformats.org/officeDocument/2006/relationships/image" Target="../media/image720.png"/><Relationship Id="rId12" Type="http://schemas.openxmlformats.org/officeDocument/2006/relationships/image" Target="../media/image850.png"/><Relationship Id="rId17" Type="http://schemas.openxmlformats.org/officeDocument/2006/relationships/image" Target="../media/image900.png"/><Relationship Id="rId25" Type="http://schemas.openxmlformats.org/officeDocument/2006/relationships/image" Target="../media/image14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90.png"/><Relationship Id="rId20" Type="http://schemas.openxmlformats.org/officeDocument/2006/relationships/image" Target="../media/image930.png"/><Relationship Id="rId1" Type="http://schemas.openxmlformats.org/officeDocument/2006/relationships/tags" Target="../tags/tag28.xml"/><Relationship Id="rId6" Type="http://schemas.openxmlformats.org/officeDocument/2006/relationships/image" Target="../media/image711.png"/><Relationship Id="rId11" Type="http://schemas.openxmlformats.org/officeDocument/2006/relationships/image" Target="../media/image840.png"/><Relationship Id="rId24" Type="http://schemas.openxmlformats.org/officeDocument/2006/relationships/image" Target="../media/image144.png"/><Relationship Id="rId5" Type="http://schemas.openxmlformats.org/officeDocument/2006/relationships/image" Target="../media/image700.png"/><Relationship Id="rId15" Type="http://schemas.openxmlformats.org/officeDocument/2006/relationships/image" Target="../media/image880.png"/><Relationship Id="rId23" Type="http://schemas.openxmlformats.org/officeDocument/2006/relationships/image" Target="../media/image960.png"/><Relationship Id="rId10" Type="http://schemas.openxmlformats.org/officeDocument/2006/relationships/image" Target="../media/image830.png"/><Relationship Id="rId19" Type="http://schemas.openxmlformats.org/officeDocument/2006/relationships/image" Target="../media/image920.png"/><Relationship Id="rId4" Type="http://schemas.openxmlformats.org/officeDocument/2006/relationships/image" Target="../media/image690.png"/><Relationship Id="rId9" Type="http://schemas.openxmlformats.org/officeDocument/2006/relationships/image" Target="../media/image820.png"/><Relationship Id="rId14" Type="http://schemas.openxmlformats.org/officeDocument/2006/relationships/image" Target="../media/image870.png"/><Relationship Id="rId22" Type="http://schemas.openxmlformats.org/officeDocument/2006/relationships/image" Target="../media/image950.png"/><Relationship Id="rId27" Type="http://schemas.openxmlformats.org/officeDocument/2006/relationships/image" Target="../media/image14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0.png"/><Relationship Id="rId13" Type="http://schemas.openxmlformats.org/officeDocument/2006/relationships/image" Target="../media/image870.png"/><Relationship Id="rId18" Type="http://schemas.openxmlformats.org/officeDocument/2006/relationships/image" Target="../media/image920.png"/><Relationship Id="rId26" Type="http://schemas.openxmlformats.org/officeDocument/2006/relationships/image" Target="../media/image149.png"/><Relationship Id="rId3" Type="http://schemas.openxmlformats.org/officeDocument/2006/relationships/image" Target="../media/image690.png"/><Relationship Id="rId21" Type="http://schemas.openxmlformats.org/officeDocument/2006/relationships/image" Target="../media/image950.png"/><Relationship Id="rId7" Type="http://schemas.openxmlformats.org/officeDocument/2006/relationships/image" Target="../media/image811.png"/><Relationship Id="rId12" Type="http://schemas.openxmlformats.org/officeDocument/2006/relationships/image" Target="../media/image860.png"/><Relationship Id="rId17" Type="http://schemas.openxmlformats.org/officeDocument/2006/relationships/image" Target="../media/image911.png"/><Relationship Id="rId25" Type="http://schemas.openxmlformats.org/officeDocument/2006/relationships/image" Target="../media/image148.png"/><Relationship Id="rId2" Type="http://schemas.openxmlformats.org/officeDocument/2006/relationships/image" Target="../media/image1.png"/><Relationship Id="rId16" Type="http://schemas.openxmlformats.org/officeDocument/2006/relationships/image" Target="../media/image900.png"/><Relationship Id="rId20" Type="http://schemas.openxmlformats.org/officeDocument/2006/relationships/image" Target="../media/image9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0.png"/><Relationship Id="rId11" Type="http://schemas.openxmlformats.org/officeDocument/2006/relationships/image" Target="../media/image850.png"/><Relationship Id="rId24" Type="http://schemas.openxmlformats.org/officeDocument/2006/relationships/image" Target="../media/image145.png"/><Relationship Id="rId5" Type="http://schemas.openxmlformats.org/officeDocument/2006/relationships/image" Target="../media/image711.png"/><Relationship Id="rId15" Type="http://schemas.openxmlformats.org/officeDocument/2006/relationships/image" Target="../media/image890.png"/><Relationship Id="rId23" Type="http://schemas.openxmlformats.org/officeDocument/2006/relationships/image" Target="../media/image144.png"/><Relationship Id="rId10" Type="http://schemas.openxmlformats.org/officeDocument/2006/relationships/image" Target="../media/image840.png"/><Relationship Id="rId19" Type="http://schemas.openxmlformats.org/officeDocument/2006/relationships/image" Target="../media/image930.png"/><Relationship Id="rId4" Type="http://schemas.openxmlformats.org/officeDocument/2006/relationships/image" Target="../media/image700.png"/><Relationship Id="rId9" Type="http://schemas.openxmlformats.org/officeDocument/2006/relationships/image" Target="../media/image830.png"/><Relationship Id="rId14" Type="http://schemas.openxmlformats.org/officeDocument/2006/relationships/image" Target="../media/image880.png"/><Relationship Id="rId22" Type="http://schemas.openxmlformats.org/officeDocument/2006/relationships/image" Target="../media/image96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1.png"/><Relationship Id="rId13" Type="http://schemas.openxmlformats.org/officeDocument/2006/relationships/image" Target="../media/image860.png"/><Relationship Id="rId18" Type="http://schemas.openxmlformats.org/officeDocument/2006/relationships/image" Target="../media/image911.png"/><Relationship Id="rId26" Type="http://schemas.openxmlformats.org/officeDocument/2006/relationships/image" Target="../media/image152.png"/><Relationship Id="rId3" Type="http://schemas.openxmlformats.org/officeDocument/2006/relationships/image" Target="../media/image1.png"/><Relationship Id="rId21" Type="http://schemas.openxmlformats.org/officeDocument/2006/relationships/image" Target="../media/image940.png"/><Relationship Id="rId7" Type="http://schemas.openxmlformats.org/officeDocument/2006/relationships/image" Target="../media/image720.png"/><Relationship Id="rId12" Type="http://schemas.openxmlformats.org/officeDocument/2006/relationships/image" Target="../media/image850.png"/><Relationship Id="rId17" Type="http://schemas.openxmlformats.org/officeDocument/2006/relationships/image" Target="../media/image900.png"/><Relationship Id="rId25" Type="http://schemas.openxmlformats.org/officeDocument/2006/relationships/image" Target="../media/image15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90.png"/><Relationship Id="rId20" Type="http://schemas.openxmlformats.org/officeDocument/2006/relationships/image" Target="../media/image930.png"/><Relationship Id="rId1" Type="http://schemas.openxmlformats.org/officeDocument/2006/relationships/tags" Target="../tags/tag29.xml"/><Relationship Id="rId6" Type="http://schemas.openxmlformats.org/officeDocument/2006/relationships/image" Target="../media/image711.png"/><Relationship Id="rId11" Type="http://schemas.openxmlformats.org/officeDocument/2006/relationships/image" Target="../media/image840.png"/><Relationship Id="rId24" Type="http://schemas.openxmlformats.org/officeDocument/2006/relationships/image" Target="../media/image150.png"/><Relationship Id="rId5" Type="http://schemas.openxmlformats.org/officeDocument/2006/relationships/image" Target="../media/image700.png"/><Relationship Id="rId15" Type="http://schemas.openxmlformats.org/officeDocument/2006/relationships/image" Target="../media/image880.png"/><Relationship Id="rId23" Type="http://schemas.openxmlformats.org/officeDocument/2006/relationships/image" Target="../media/image960.png"/><Relationship Id="rId10" Type="http://schemas.openxmlformats.org/officeDocument/2006/relationships/image" Target="../media/image830.png"/><Relationship Id="rId19" Type="http://schemas.openxmlformats.org/officeDocument/2006/relationships/image" Target="../media/image920.png"/><Relationship Id="rId4" Type="http://schemas.openxmlformats.org/officeDocument/2006/relationships/image" Target="../media/image690.png"/><Relationship Id="rId9" Type="http://schemas.openxmlformats.org/officeDocument/2006/relationships/image" Target="../media/image820.png"/><Relationship Id="rId14" Type="http://schemas.openxmlformats.org/officeDocument/2006/relationships/image" Target="../media/image870.png"/><Relationship Id="rId22" Type="http://schemas.openxmlformats.org/officeDocument/2006/relationships/image" Target="../media/image950.png"/><Relationship Id="rId27" Type="http://schemas.openxmlformats.org/officeDocument/2006/relationships/image" Target="../media/image15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0.png"/><Relationship Id="rId13" Type="http://schemas.openxmlformats.org/officeDocument/2006/relationships/image" Target="../media/image870.png"/><Relationship Id="rId18" Type="http://schemas.openxmlformats.org/officeDocument/2006/relationships/image" Target="../media/image920.png"/><Relationship Id="rId3" Type="http://schemas.openxmlformats.org/officeDocument/2006/relationships/image" Target="../media/image690.png"/><Relationship Id="rId21" Type="http://schemas.openxmlformats.org/officeDocument/2006/relationships/image" Target="../media/image950.png"/><Relationship Id="rId7" Type="http://schemas.openxmlformats.org/officeDocument/2006/relationships/image" Target="../media/image811.png"/><Relationship Id="rId12" Type="http://schemas.openxmlformats.org/officeDocument/2006/relationships/image" Target="../media/image860.png"/><Relationship Id="rId17" Type="http://schemas.openxmlformats.org/officeDocument/2006/relationships/image" Target="../media/image911.png"/><Relationship Id="rId2" Type="http://schemas.openxmlformats.org/officeDocument/2006/relationships/image" Target="../media/image1.png"/><Relationship Id="rId16" Type="http://schemas.openxmlformats.org/officeDocument/2006/relationships/image" Target="../media/image900.png"/><Relationship Id="rId20" Type="http://schemas.openxmlformats.org/officeDocument/2006/relationships/image" Target="../media/image9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0.png"/><Relationship Id="rId11" Type="http://schemas.openxmlformats.org/officeDocument/2006/relationships/image" Target="../media/image850.png"/><Relationship Id="rId24" Type="http://schemas.openxmlformats.org/officeDocument/2006/relationships/image" Target="../media/image1050.png"/><Relationship Id="rId5" Type="http://schemas.openxmlformats.org/officeDocument/2006/relationships/image" Target="../media/image711.png"/><Relationship Id="rId15" Type="http://schemas.openxmlformats.org/officeDocument/2006/relationships/image" Target="../media/image890.png"/><Relationship Id="rId23" Type="http://schemas.openxmlformats.org/officeDocument/2006/relationships/image" Target="../media/image1040.png"/><Relationship Id="rId10" Type="http://schemas.openxmlformats.org/officeDocument/2006/relationships/image" Target="../media/image840.png"/><Relationship Id="rId19" Type="http://schemas.openxmlformats.org/officeDocument/2006/relationships/image" Target="../media/image930.png"/><Relationship Id="rId4" Type="http://schemas.openxmlformats.org/officeDocument/2006/relationships/image" Target="../media/image700.png"/><Relationship Id="rId9" Type="http://schemas.openxmlformats.org/officeDocument/2006/relationships/image" Target="../media/image830.png"/><Relationship Id="rId14" Type="http://schemas.openxmlformats.org/officeDocument/2006/relationships/image" Target="../media/image880.png"/><Relationship Id="rId22" Type="http://schemas.openxmlformats.org/officeDocument/2006/relationships/image" Target="../media/image96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0.png"/><Relationship Id="rId13" Type="http://schemas.openxmlformats.org/officeDocument/2006/relationships/image" Target="../media/image870.png"/><Relationship Id="rId18" Type="http://schemas.openxmlformats.org/officeDocument/2006/relationships/image" Target="../media/image920.png"/><Relationship Id="rId26" Type="http://schemas.openxmlformats.org/officeDocument/2006/relationships/image" Target="../media/image155.png"/><Relationship Id="rId3" Type="http://schemas.openxmlformats.org/officeDocument/2006/relationships/image" Target="../media/image690.png"/><Relationship Id="rId21" Type="http://schemas.openxmlformats.org/officeDocument/2006/relationships/image" Target="../media/image950.png"/><Relationship Id="rId7" Type="http://schemas.openxmlformats.org/officeDocument/2006/relationships/image" Target="../media/image811.png"/><Relationship Id="rId12" Type="http://schemas.openxmlformats.org/officeDocument/2006/relationships/image" Target="../media/image860.png"/><Relationship Id="rId17" Type="http://schemas.openxmlformats.org/officeDocument/2006/relationships/image" Target="../media/image911.png"/><Relationship Id="rId25" Type="http://schemas.openxmlformats.org/officeDocument/2006/relationships/image" Target="../media/image154.png"/><Relationship Id="rId2" Type="http://schemas.openxmlformats.org/officeDocument/2006/relationships/image" Target="../media/image1.png"/><Relationship Id="rId16" Type="http://schemas.openxmlformats.org/officeDocument/2006/relationships/image" Target="../media/image900.png"/><Relationship Id="rId20" Type="http://schemas.openxmlformats.org/officeDocument/2006/relationships/image" Target="../media/image9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0.png"/><Relationship Id="rId11" Type="http://schemas.openxmlformats.org/officeDocument/2006/relationships/image" Target="../media/image850.png"/><Relationship Id="rId24" Type="http://schemas.openxmlformats.org/officeDocument/2006/relationships/image" Target="../media/image1050.png"/><Relationship Id="rId5" Type="http://schemas.openxmlformats.org/officeDocument/2006/relationships/image" Target="../media/image711.png"/><Relationship Id="rId15" Type="http://schemas.openxmlformats.org/officeDocument/2006/relationships/image" Target="../media/image890.png"/><Relationship Id="rId23" Type="http://schemas.openxmlformats.org/officeDocument/2006/relationships/image" Target="../media/image1040.png"/><Relationship Id="rId28" Type="http://schemas.openxmlformats.org/officeDocument/2006/relationships/image" Target="../media/image156.png"/><Relationship Id="rId10" Type="http://schemas.openxmlformats.org/officeDocument/2006/relationships/image" Target="../media/image840.png"/><Relationship Id="rId19" Type="http://schemas.openxmlformats.org/officeDocument/2006/relationships/image" Target="../media/image930.png"/><Relationship Id="rId4" Type="http://schemas.openxmlformats.org/officeDocument/2006/relationships/image" Target="../media/image700.png"/><Relationship Id="rId9" Type="http://schemas.openxmlformats.org/officeDocument/2006/relationships/image" Target="../media/image830.png"/><Relationship Id="rId14" Type="http://schemas.openxmlformats.org/officeDocument/2006/relationships/image" Target="../media/image880.png"/><Relationship Id="rId22" Type="http://schemas.openxmlformats.org/officeDocument/2006/relationships/image" Target="../media/image960.png"/><Relationship Id="rId27" Type="http://schemas.microsoft.com/office/2011/relationships/inkAction" Target="../ink/inkAction2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0.png"/><Relationship Id="rId13" Type="http://schemas.openxmlformats.org/officeDocument/2006/relationships/image" Target="../media/image870.png"/><Relationship Id="rId18" Type="http://schemas.openxmlformats.org/officeDocument/2006/relationships/image" Target="../media/image920.png"/><Relationship Id="rId26" Type="http://schemas.openxmlformats.org/officeDocument/2006/relationships/image" Target="../media/image155.png"/><Relationship Id="rId3" Type="http://schemas.openxmlformats.org/officeDocument/2006/relationships/image" Target="../media/image690.png"/><Relationship Id="rId21" Type="http://schemas.openxmlformats.org/officeDocument/2006/relationships/image" Target="../media/image950.png"/><Relationship Id="rId7" Type="http://schemas.openxmlformats.org/officeDocument/2006/relationships/image" Target="../media/image811.png"/><Relationship Id="rId12" Type="http://schemas.openxmlformats.org/officeDocument/2006/relationships/image" Target="../media/image860.png"/><Relationship Id="rId17" Type="http://schemas.openxmlformats.org/officeDocument/2006/relationships/image" Target="../media/image911.png"/><Relationship Id="rId25" Type="http://schemas.openxmlformats.org/officeDocument/2006/relationships/image" Target="../media/image157.png"/><Relationship Id="rId2" Type="http://schemas.openxmlformats.org/officeDocument/2006/relationships/image" Target="../media/image1.png"/><Relationship Id="rId16" Type="http://schemas.openxmlformats.org/officeDocument/2006/relationships/image" Target="../media/image900.png"/><Relationship Id="rId20" Type="http://schemas.openxmlformats.org/officeDocument/2006/relationships/image" Target="../media/image9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0.png"/><Relationship Id="rId11" Type="http://schemas.openxmlformats.org/officeDocument/2006/relationships/image" Target="../media/image850.png"/><Relationship Id="rId24" Type="http://schemas.openxmlformats.org/officeDocument/2006/relationships/image" Target="../media/image1050.png"/><Relationship Id="rId5" Type="http://schemas.openxmlformats.org/officeDocument/2006/relationships/image" Target="../media/image711.png"/><Relationship Id="rId15" Type="http://schemas.openxmlformats.org/officeDocument/2006/relationships/image" Target="../media/image890.png"/><Relationship Id="rId23" Type="http://schemas.openxmlformats.org/officeDocument/2006/relationships/image" Target="../media/image1040.png"/><Relationship Id="rId10" Type="http://schemas.openxmlformats.org/officeDocument/2006/relationships/image" Target="../media/image840.png"/><Relationship Id="rId19" Type="http://schemas.openxmlformats.org/officeDocument/2006/relationships/image" Target="../media/image930.png"/><Relationship Id="rId4" Type="http://schemas.openxmlformats.org/officeDocument/2006/relationships/image" Target="../media/image700.png"/><Relationship Id="rId9" Type="http://schemas.openxmlformats.org/officeDocument/2006/relationships/image" Target="../media/image830.png"/><Relationship Id="rId14" Type="http://schemas.openxmlformats.org/officeDocument/2006/relationships/image" Target="../media/image880.png"/><Relationship Id="rId22" Type="http://schemas.openxmlformats.org/officeDocument/2006/relationships/image" Target="../media/image9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18" Type="http://schemas.openxmlformats.org/officeDocument/2006/relationships/image" Target="../media/image401.png"/><Relationship Id="rId21" Type="http://schemas.microsoft.com/office/2011/relationships/inkAction" Target="../ink/inkAction3.xml"/><Relationship Id="rId7" Type="http://schemas.openxmlformats.org/officeDocument/2006/relationships/image" Target="../media/image290.png"/><Relationship Id="rId12" Type="http://schemas.openxmlformats.org/officeDocument/2006/relationships/image" Target="../media/image34.png"/><Relationship Id="rId17" Type="http://schemas.openxmlformats.org/officeDocument/2006/relationships/image" Target="../media/image39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1.png"/><Relationship Id="rId20" Type="http://schemas.openxmlformats.org/officeDocument/2006/relationships/image" Target="../media/image4.png"/><Relationship Id="rId1" Type="http://schemas.openxmlformats.org/officeDocument/2006/relationships/tags" Target="../tags/tag3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270.png"/><Relationship Id="rId15" Type="http://schemas.openxmlformats.org/officeDocument/2006/relationships/image" Target="../media/image371.png"/><Relationship Id="rId10" Type="http://schemas.openxmlformats.org/officeDocument/2006/relationships/image" Target="../media/image320.png"/><Relationship Id="rId19" Type="http://schemas.openxmlformats.org/officeDocument/2006/relationships/image" Target="../media/image412.png"/><Relationship Id="rId4" Type="http://schemas.openxmlformats.org/officeDocument/2006/relationships/image" Target="../media/image260.png"/><Relationship Id="rId9" Type="http://schemas.openxmlformats.org/officeDocument/2006/relationships/image" Target="../media/image311.png"/><Relationship Id="rId14" Type="http://schemas.openxmlformats.org/officeDocument/2006/relationships/image" Target="../media/image361.png"/><Relationship Id="rId2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4.png"/><Relationship Id="rId18" Type="http://schemas.openxmlformats.org/officeDocument/2006/relationships/image" Target="../media/image391.png"/><Relationship Id="rId3" Type="http://schemas.openxmlformats.org/officeDocument/2006/relationships/image" Target="../media/image6.png"/><Relationship Id="rId21" Type="http://schemas.openxmlformats.org/officeDocument/2006/relationships/image" Target="../media/image8.png"/><Relationship Id="rId7" Type="http://schemas.openxmlformats.org/officeDocument/2006/relationships/image" Target="../media/image280.png"/><Relationship Id="rId12" Type="http://schemas.openxmlformats.org/officeDocument/2006/relationships/image" Target="../media/image330.png"/><Relationship Id="rId17" Type="http://schemas.openxmlformats.org/officeDocument/2006/relationships/image" Target="../media/image38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1.png"/><Relationship Id="rId20" Type="http://schemas.openxmlformats.org/officeDocument/2006/relationships/image" Target="../media/image412.png"/><Relationship Id="rId1" Type="http://schemas.openxmlformats.org/officeDocument/2006/relationships/tags" Target="../tags/tag4.xml"/><Relationship Id="rId6" Type="http://schemas.openxmlformats.org/officeDocument/2006/relationships/image" Target="../media/image270.png"/><Relationship Id="rId11" Type="http://schemas.openxmlformats.org/officeDocument/2006/relationships/image" Target="../media/image320.png"/><Relationship Id="rId5" Type="http://schemas.openxmlformats.org/officeDocument/2006/relationships/image" Target="../media/image260.png"/><Relationship Id="rId15" Type="http://schemas.openxmlformats.org/officeDocument/2006/relationships/image" Target="../media/image361.png"/><Relationship Id="rId10" Type="http://schemas.openxmlformats.org/officeDocument/2006/relationships/image" Target="../media/image311.png"/><Relationship Id="rId19" Type="http://schemas.openxmlformats.org/officeDocument/2006/relationships/image" Target="../media/image401.png"/><Relationship Id="rId4" Type="http://schemas.openxmlformats.org/officeDocument/2006/relationships/image" Target="../media/image7.png"/><Relationship Id="rId9" Type="http://schemas.openxmlformats.org/officeDocument/2006/relationships/image" Target="../media/image300.png"/><Relationship Id="rId14" Type="http://schemas.openxmlformats.org/officeDocument/2006/relationships/image" Target="../media/image3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microsoft.com/office/2011/relationships/inkAction" Target="../ink/inkAction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0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microsoft.com/office/2011/relationships/inkAction" Target="../ink/inkAction5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11/relationships/inkAction" Target="../ink/inkAction6.xml"/><Relationship Id="rId3" Type="http://schemas.openxmlformats.org/officeDocument/2006/relationships/image" Target="../media/image111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77AF-7D75-43BA-8752-60D8DA940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0559"/>
            <a:ext cx="9144000" cy="1488441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C00000"/>
                </a:solidFill>
                <a:latin typeface="+mn-lt"/>
              </a:rPr>
              <a:t>The Jacobian</a:t>
            </a:r>
            <a:endParaRPr lang="en-CA" sz="7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DC9C9-C53F-48C8-B9F4-36EBA96CE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1076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(Forward &amp; Backward</a:t>
            </a:r>
          </a:p>
          <a:p>
            <a:r>
              <a:rPr lang="en-US" sz="3600" dirty="0">
                <a:solidFill>
                  <a:srgbClr val="FF0000"/>
                </a:solidFill>
              </a:rPr>
              <a:t>Transformations Redux)</a:t>
            </a:r>
            <a:endParaRPr lang="en-CA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59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88"/>
    </mc:Choice>
    <mc:Fallback xmlns="">
      <p:transition spd="slow" advTm="1838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40B486-2EFF-42CC-86F4-592CF8B5126F}"/>
                  </a:ext>
                </a:extLst>
              </p:cNvPr>
              <p:cNvSpPr txBox="1"/>
              <p:nvPr/>
            </p:nvSpPr>
            <p:spPr>
              <a:xfrm>
                <a:off x="414904" y="320501"/>
                <a:ext cx="4266424" cy="25133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200" i="1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32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200" i="1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32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32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32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endParaRPr lang="en-CA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200" i="1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32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200" i="1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32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32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40B486-2EFF-42CC-86F4-592CF8B51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04" y="320501"/>
                <a:ext cx="4266424" cy="25133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5DF8C1-31EC-4DE7-9CD1-1069E9FFF4D9}"/>
                  </a:ext>
                </a:extLst>
              </p:cNvPr>
              <p:cNvSpPr txBox="1"/>
              <p:nvPr/>
            </p:nvSpPr>
            <p:spPr>
              <a:xfrm>
                <a:off x="295634" y="3429000"/>
                <a:ext cx="6036140" cy="25133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func>
                        <m:funcPr>
                          <m:ctrlPr>
                            <a:rPr lang="x-IV_mathan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sz="32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32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unc>
                        <m:funcPr>
                          <m:ctrlPr>
                            <a:rPr lang="x-IV_mathan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32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32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3200" b="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endParaRPr lang="en-CA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32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x-IV_mathan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32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CA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32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x-IV_mathan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sz="32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CA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32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5DF8C1-31EC-4DE7-9CD1-1069E9FFF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34" y="3429000"/>
                <a:ext cx="6036140" cy="25133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6CA988D-D5B3-462F-9134-34C0881E3586}"/>
                  </a:ext>
                </a:extLst>
              </p:cNvPr>
              <p:cNvSpPr/>
              <p:nvPr/>
            </p:nvSpPr>
            <p:spPr>
              <a:xfrm>
                <a:off x="6970250" y="853916"/>
                <a:ext cx="3640599" cy="1446550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fontAlgn="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440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x-IV_mathan" sz="4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x-IV_mathan" sz="4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sz="4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44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x-IV_mathan" sz="4400" dirty="0">
                  <a:latin typeface="Cambria Math" panose="02040503050406030204" pitchFamily="18" charset="0"/>
                </a:endParaRPr>
              </a:p>
              <a:p>
                <a:pPr fontAlgn="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440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x-IV_mathan" sz="4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x-IV_mathan" sz="4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sz="4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44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x-IV_mathan" sz="4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6CA988D-D5B3-462F-9134-34C0881E3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250" y="853916"/>
                <a:ext cx="3640599" cy="1446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CD98D4-BF0B-4FE5-ACDC-20C6C48BA6A0}"/>
                  </a:ext>
                </a:extLst>
              </p:cNvPr>
              <p:cNvSpPr txBox="1"/>
              <p:nvPr/>
            </p:nvSpPr>
            <p:spPr>
              <a:xfrm>
                <a:off x="6545043" y="3505200"/>
                <a:ext cx="5564592" cy="1020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x-IV_matha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x-IV_mathan" sz="36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360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6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func>
                                  <m:funcPr>
                                    <m:ctrlPr>
                                      <a:rPr lang="x-IV_matha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6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x-IV_matha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x-IV_mathan" sz="36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36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func>
                                  <m:funcPr>
                                    <m:ctrlPr>
                                      <a:rPr lang="x-IV_matha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6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CA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CD98D4-BF0B-4FE5-ACDC-20C6C48BA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043" y="3505200"/>
                <a:ext cx="5564592" cy="10208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2339B4-BA46-4B50-A073-202EF45FCC57}"/>
                  </a:ext>
                </a:extLst>
              </p:cNvPr>
              <p:cNvSpPr txBox="1"/>
              <p:nvPr/>
            </p:nvSpPr>
            <p:spPr>
              <a:xfrm>
                <a:off x="7071850" y="4731578"/>
                <a:ext cx="4510978" cy="1485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4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4000" i="1" smtClean="0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40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4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4000" i="1" smtClean="0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40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2339B4-BA46-4B50-A073-202EF45FC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850" y="4731578"/>
                <a:ext cx="4510978" cy="14855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FD3FE15-9B6F-4A00-B714-A1E44376A5E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342440" y="4223160"/>
              <a:ext cx="10508400" cy="2410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FD3FE15-9B6F-4A00-B714-A1E44376A5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3080" y="4213800"/>
                <a:ext cx="10527120" cy="24296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1750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19"/>
    </mc:Choice>
    <mc:Fallback xmlns="">
      <p:transition spd="slow" advTm="441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DE6ABF5-5A5F-4745-B065-862B53801D14}"/>
                  </a:ext>
                </a:extLst>
              </p:cNvPr>
              <p:cNvSpPr/>
              <p:nvPr/>
            </p:nvSpPr>
            <p:spPr>
              <a:xfrm>
                <a:off x="117230" y="1992641"/>
                <a:ext cx="6237220" cy="37362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6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6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6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6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6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6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6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6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6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6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6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6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6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6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6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6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6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6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6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6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6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6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6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6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i="1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DE6ABF5-5A5F-4745-B065-862B53801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30" y="1992641"/>
                <a:ext cx="6237220" cy="37362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71CE84AF-AC0A-4400-A79B-F44E84A14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4" y="370428"/>
            <a:ext cx="10976633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The Jacobian Matrix (aka “Forward Transform”)</a:t>
            </a:r>
            <a:endParaRPr lang="en-CA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352BB6-48E6-47CD-BE94-9F6B27B8DA93}"/>
                  </a:ext>
                </a:extLst>
              </p:cNvPr>
              <p:cNvSpPr txBox="1"/>
              <p:nvPr/>
            </p:nvSpPr>
            <p:spPr>
              <a:xfrm>
                <a:off x="6883201" y="2582780"/>
                <a:ext cx="7198737" cy="26028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4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48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48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4800" b="0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</a:p>
              <a:p>
                <a:endParaRPr lang="en-CA" sz="2800" dirty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4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48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US" sz="4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48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352BB6-48E6-47CD-BE94-9F6B27B8D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201" y="2582780"/>
                <a:ext cx="7198737" cy="2602892"/>
              </a:xfrm>
              <a:prstGeom prst="rect">
                <a:avLst/>
              </a:prstGeom>
              <a:blipFill>
                <a:blip r:embed="rId4"/>
                <a:stretch>
                  <a:fillRect l="-8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ABBF4A1-EA32-4038-B9FB-B75B705BACD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643080" y="3524760"/>
              <a:ext cx="4863240" cy="1680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ABBF4A1-EA32-4038-B9FB-B75B705BAC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33720" y="3515400"/>
                <a:ext cx="4881960" cy="16995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0802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40"/>
    </mc:Choice>
    <mc:Fallback xmlns="">
      <p:transition spd="slow" advTm="143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26D9F78-0682-437F-AE60-963E3DE7DB24}"/>
              </a:ext>
            </a:extLst>
          </p:cNvPr>
          <p:cNvGrpSpPr/>
          <p:nvPr/>
        </p:nvGrpSpPr>
        <p:grpSpPr>
          <a:xfrm>
            <a:off x="7632935" y="1434814"/>
            <a:ext cx="4559065" cy="3848265"/>
            <a:chOff x="7117080" y="1495316"/>
            <a:chExt cx="4559065" cy="384826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06F364-A0FD-45EA-9CBB-004FF683AE59}"/>
                </a:ext>
              </a:extLst>
            </p:cNvPr>
            <p:cNvCxnSpPr>
              <a:cxnSpLocks/>
            </p:cNvCxnSpPr>
            <p:nvPr/>
          </p:nvCxnSpPr>
          <p:spPr>
            <a:xfrm>
              <a:off x="9174656" y="3401378"/>
              <a:ext cx="196260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AEEBAE7-BD1F-4F5F-8FEA-922C92E7BBC6}"/>
                </a:ext>
              </a:extLst>
            </p:cNvPr>
            <p:cNvGrpSpPr/>
            <p:nvPr/>
          </p:nvGrpSpPr>
          <p:grpSpPr>
            <a:xfrm>
              <a:off x="7342285" y="1580378"/>
              <a:ext cx="3646026" cy="3647125"/>
              <a:chOff x="7022245" y="688838"/>
              <a:chExt cx="3646026" cy="3647125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75C671B-57AB-4FE4-B93E-F85F7AFC50AA}"/>
                  </a:ext>
                </a:extLst>
              </p:cNvPr>
              <p:cNvSpPr/>
              <p:nvPr/>
            </p:nvSpPr>
            <p:spPr>
              <a:xfrm>
                <a:off x="7925077" y="1598213"/>
                <a:ext cx="1828523" cy="182907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EC786CF-7188-4368-BCB5-96600F0507D9}"/>
                  </a:ext>
                </a:extLst>
              </p:cNvPr>
              <p:cNvSpPr/>
              <p:nvPr/>
            </p:nvSpPr>
            <p:spPr>
              <a:xfrm>
                <a:off x="7022245" y="688838"/>
                <a:ext cx="3646026" cy="364712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7D6C422-5375-4D46-9625-25E4395325ED}"/>
                </a:ext>
              </a:extLst>
            </p:cNvPr>
            <p:cNvGrpSpPr/>
            <p:nvPr/>
          </p:nvGrpSpPr>
          <p:grpSpPr>
            <a:xfrm>
              <a:off x="7117080" y="1526293"/>
              <a:ext cx="4063582" cy="3817288"/>
              <a:chOff x="6797040" y="634753"/>
              <a:chExt cx="4063582" cy="3817288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6EB4AF0-E24F-4F9B-B1DD-AD41B95715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39339" y="764524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E7ADF25-E62D-4EB0-BF29-AE21BE58A0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563" y="634753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0C5B673-974A-46A5-ACE6-7389C35E00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7040" y="2194560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420F3ADC-B49D-47BA-9C48-593D6953A3AF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 flipH="1">
                <a:off x="7578003" y="2422609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21EFDCA-D6CA-4576-B167-99D5E6F8DD54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705045" y="2594730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4DEE874-A703-4F2A-B70E-70BA9B97470C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811698" y="2676202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147FD2D-D39F-4395-A286-CCF1C5A1D33C}"/>
                    </a:ext>
                  </a:extLst>
                </p:cNvPr>
                <p:cNvSpPr txBox="1"/>
                <p:nvPr/>
              </p:nvSpPr>
              <p:spPr>
                <a:xfrm>
                  <a:off x="11035042" y="3306043"/>
                  <a:ext cx="48224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147FD2D-D39F-4395-A286-CCF1C5A1D3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5042" y="3306043"/>
                  <a:ext cx="482248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FBC145E-59D4-47D6-8E91-735F23263844}"/>
                    </a:ext>
                  </a:extLst>
                </p:cNvPr>
                <p:cNvSpPr txBox="1"/>
                <p:nvPr/>
              </p:nvSpPr>
              <p:spPr>
                <a:xfrm>
                  <a:off x="11155618" y="1662742"/>
                  <a:ext cx="52052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FBC145E-59D4-47D6-8E91-735F232638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5618" y="1662742"/>
                  <a:ext cx="52052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167DF30-19F8-41AE-AB9F-17B85733C723}"/>
                </a:ext>
              </a:extLst>
            </p:cNvPr>
            <p:cNvGrpSpPr/>
            <p:nvPr/>
          </p:nvGrpSpPr>
          <p:grpSpPr>
            <a:xfrm>
              <a:off x="7970794" y="1495316"/>
              <a:ext cx="3611509" cy="3611509"/>
              <a:chOff x="7970794" y="1495316"/>
              <a:chExt cx="3611509" cy="3611509"/>
            </a:xfrm>
          </p:grpSpPr>
          <p:sp>
            <p:nvSpPr>
              <p:cNvPr id="67" name="Arc 66">
                <a:extLst>
                  <a:ext uri="{FF2B5EF4-FFF2-40B4-BE49-F238E27FC236}">
                    <a16:creationId xmlns:a16="http://schemas.microsoft.com/office/drawing/2014/main" id="{1196D1CD-EED1-4E14-9DBA-526C39892F62}"/>
                  </a:ext>
                </a:extLst>
              </p:cNvPr>
              <p:cNvSpPr/>
              <p:nvPr/>
            </p:nvSpPr>
            <p:spPr>
              <a:xfrm rot="21067904">
                <a:off x="7970794" y="1495316"/>
                <a:ext cx="3611509" cy="3611509"/>
              </a:xfrm>
              <a:prstGeom prst="arc">
                <a:avLst>
                  <a:gd name="adj1" fmla="val 18877334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A94C400C-13A9-49F6-856C-3F0164C3F87F}"/>
                  </a:ext>
                </a:extLst>
              </p:cNvPr>
              <p:cNvCxnSpPr>
                <a:cxnSpLocks/>
              </p:cNvCxnSpPr>
              <p:nvPr/>
            </p:nvCxnSpPr>
            <p:spPr>
              <a:xfrm rot="21067904" flipH="1" flipV="1">
                <a:off x="10766453" y="1774166"/>
                <a:ext cx="59692" cy="6382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FB7EF70-755A-4AC3-9A7E-692F96DDDB67}"/>
              </a:ext>
            </a:extLst>
          </p:cNvPr>
          <p:cNvGrpSpPr/>
          <p:nvPr/>
        </p:nvGrpSpPr>
        <p:grpSpPr>
          <a:xfrm>
            <a:off x="224535" y="873518"/>
            <a:ext cx="4386903" cy="4600393"/>
            <a:chOff x="823623" y="823390"/>
            <a:chExt cx="4386903" cy="4600393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4853894-65A1-4364-878A-25876CB05326}"/>
                </a:ext>
              </a:extLst>
            </p:cNvPr>
            <p:cNvGrpSpPr/>
            <p:nvPr/>
          </p:nvGrpSpPr>
          <p:grpSpPr>
            <a:xfrm>
              <a:off x="823623" y="1395123"/>
              <a:ext cx="3909391" cy="4028660"/>
              <a:chOff x="503583" y="503583"/>
              <a:chExt cx="3909391" cy="4028660"/>
            </a:xfrm>
          </p:grpSpPr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B10E5F77-A7EA-40CB-908A-6AC89037AA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400" y="503583"/>
                <a:ext cx="0" cy="402866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D41C084C-749E-4939-AE81-9408BFD08A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83" y="2517913"/>
                <a:ext cx="390939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03C30086-BEDE-4FCA-9466-4D38B609CEF1}"/>
                </a:ext>
              </a:extLst>
            </p:cNvPr>
            <p:cNvGrpSpPr/>
            <p:nvPr/>
          </p:nvGrpSpPr>
          <p:grpSpPr>
            <a:xfrm>
              <a:off x="929640" y="1420178"/>
              <a:ext cx="3657324" cy="3962400"/>
              <a:chOff x="609600" y="528638"/>
              <a:chExt cx="3657324" cy="3962400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C7DFD1D1-030D-4EA3-B3BB-74EEA541E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EC9A4AF-034C-4931-9242-3C7AF26D73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4215F037-D349-40EE-818E-8B7E8F4EE0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4EB39599-189A-4DF4-92E8-047AA572C1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7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DF8B0560-5724-4A3E-BCE3-ADA889AB796C}"/>
                </a:ext>
              </a:extLst>
            </p:cNvPr>
            <p:cNvGrpSpPr/>
            <p:nvPr/>
          </p:nvGrpSpPr>
          <p:grpSpPr>
            <a:xfrm>
              <a:off x="849913" y="1575627"/>
              <a:ext cx="3962400" cy="3657324"/>
              <a:chOff x="469624" y="684088"/>
              <a:chExt cx="3962400" cy="3657324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AF82043-7D05-4E3D-8434-A3116D25A66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3829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BBE0B87E-B63F-4A18-B2B6-8A668CF753D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12971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DD8631B1-6824-4B64-A5AD-124F974BA00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23602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846FA33C-8E52-4392-A6F0-7DD6DF4DED0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14460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2F8DB734-A7AB-4321-9977-007EF5B18AF3}"/>
                    </a:ext>
                  </a:extLst>
                </p:cNvPr>
                <p:cNvSpPr txBox="1"/>
                <p:nvPr/>
              </p:nvSpPr>
              <p:spPr>
                <a:xfrm>
                  <a:off x="4702438" y="3086100"/>
                  <a:ext cx="50808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2F8DB734-A7AB-4321-9977-007EF5B18A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438" y="3086100"/>
                  <a:ext cx="508088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B3E9DB96-58DC-4A63-90EE-00C65770ECE4}"/>
                    </a:ext>
                  </a:extLst>
                </p:cNvPr>
                <p:cNvSpPr txBox="1"/>
                <p:nvPr/>
              </p:nvSpPr>
              <p:spPr>
                <a:xfrm>
                  <a:off x="2524274" y="823390"/>
                  <a:ext cx="51385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B3E9DB96-58DC-4A63-90EE-00C65770EC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4274" y="823390"/>
                  <a:ext cx="513859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892392B-71EB-4178-9BEB-554D01BC9E14}"/>
                  </a:ext>
                </a:extLst>
              </p:cNvPr>
              <p:cNvSpPr txBox="1"/>
              <p:nvPr/>
            </p:nvSpPr>
            <p:spPr>
              <a:xfrm>
                <a:off x="2845361" y="2693488"/>
                <a:ext cx="11584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CA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892392B-71EB-4178-9BEB-554D01BC9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361" y="2693488"/>
                <a:ext cx="115845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894F54A-FB5F-4C8F-8811-7B05A78FC561}"/>
                  </a:ext>
                </a:extLst>
              </p:cNvPr>
              <p:cNvSpPr txBox="1"/>
              <p:nvPr/>
            </p:nvSpPr>
            <p:spPr>
              <a:xfrm>
                <a:off x="10046519" y="2493772"/>
                <a:ext cx="1534138" cy="829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32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CA" sz="3200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894F54A-FB5F-4C8F-8811-7B05A78FC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519" y="2493772"/>
                <a:ext cx="1534138" cy="829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A999882-AFCF-475A-9C06-8867A1E754E5}"/>
                  </a:ext>
                </a:extLst>
              </p:cNvPr>
              <p:cNvSpPr txBox="1"/>
              <p:nvPr/>
            </p:nvSpPr>
            <p:spPr>
              <a:xfrm>
                <a:off x="4128540" y="5006787"/>
                <a:ext cx="4510978" cy="1485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4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4000" i="1" smtClean="0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40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4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4000" i="1" smtClean="0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40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A999882-AFCF-475A-9C06-8867A1E75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540" y="5006787"/>
                <a:ext cx="4510978" cy="14855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458E2B6F-2C2E-4138-B511-1221DFB1307C}"/>
              </a:ext>
            </a:extLst>
          </p:cNvPr>
          <p:cNvGrpSpPr/>
          <p:nvPr/>
        </p:nvGrpSpPr>
        <p:grpSpPr>
          <a:xfrm>
            <a:off x="5236445" y="484947"/>
            <a:ext cx="2325893" cy="1224497"/>
            <a:chOff x="4011186" y="281182"/>
            <a:chExt cx="2325893" cy="12244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A212E311-3C8D-44C0-BA40-C7A9DF5C8050}"/>
                    </a:ext>
                  </a:extLst>
                </p:cNvPr>
                <p:cNvSpPr txBox="1"/>
                <p:nvPr/>
              </p:nvSpPr>
              <p:spPr>
                <a:xfrm>
                  <a:off x="4011186" y="281182"/>
                  <a:ext cx="2325893" cy="11678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CA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  <m:e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A212E311-3C8D-44C0-BA40-C7A9DF5C80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186" y="281182"/>
                  <a:ext cx="2325893" cy="11678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B6B61D4-2B44-4346-90BF-DBE5E1B1E0F2}"/>
                    </a:ext>
                  </a:extLst>
                </p:cNvPr>
                <p:cNvSpPr txBox="1"/>
                <p:nvPr/>
              </p:nvSpPr>
              <p:spPr>
                <a:xfrm>
                  <a:off x="4271061" y="281182"/>
                  <a:ext cx="855298" cy="6321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2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CA" sz="22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B6B61D4-2B44-4346-90BF-DBE5E1B1E0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061" y="281182"/>
                  <a:ext cx="855298" cy="63216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BA5CD8A-701B-4549-B386-02CB2B9C737F}"/>
                    </a:ext>
                  </a:extLst>
                </p:cNvPr>
                <p:cNvSpPr txBox="1"/>
                <p:nvPr/>
              </p:nvSpPr>
              <p:spPr>
                <a:xfrm>
                  <a:off x="4247752" y="873518"/>
                  <a:ext cx="855298" cy="6321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2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CA" sz="22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BA5CD8A-701B-4549-B386-02CB2B9C73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7752" y="873518"/>
                  <a:ext cx="855298" cy="63216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CF57C25-EFD5-48EA-833D-79D5B3E5EAF0}"/>
              </a:ext>
            </a:extLst>
          </p:cNvPr>
          <p:cNvGrpSpPr/>
          <p:nvPr/>
        </p:nvGrpSpPr>
        <p:grpSpPr>
          <a:xfrm>
            <a:off x="9208445" y="983510"/>
            <a:ext cx="2390765" cy="1604024"/>
            <a:chOff x="9208445" y="983510"/>
            <a:chExt cx="2390765" cy="16040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4000643-EF2B-419F-868E-A49FBF667288}"/>
                    </a:ext>
                  </a:extLst>
                </p:cNvPr>
                <p:cNvSpPr txBox="1"/>
                <p:nvPr/>
              </p:nvSpPr>
              <p:spPr>
                <a:xfrm>
                  <a:off x="10944735" y="1940882"/>
                  <a:ext cx="654475" cy="6466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4000643-EF2B-419F-868E-A49FBF6672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4735" y="1940882"/>
                  <a:ext cx="654475" cy="64665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731E385-0AFA-4F1C-A479-5D5AD98BE279}"/>
                    </a:ext>
                  </a:extLst>
                </p:cNvPr>
                <p:cNvSpPr txBox="1"/>
                <p:nvPr/>
              </p:nvSpPr>
              <p:spPr>
                <a:xfrm>
                  <a:off x="9208445" y="983510"/>
                  <a:ext cx="684225" cy="6492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731E385-0AFA-4F1C-A479-5D5AD98BE2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8445" y="983510"/>
                  <a:ext cx="684225" cy="64928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4D7D32F-BB3B-4548-82FD-E3E5F7BD70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60503" y="1541009"/>
              <a:ext cx="851401" cy="86236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3D03A18-59E5-485D-9EDB-B27F4F349B25}"/>
                </a:ext>
              </a:extLst>
            </p:cNvPr>
            <p:cNvCxnSpPr>
              <a:cxnSpLocks/>
            </p:cNvCxnSpPr>
            <p:nvPr/>
          </p:nvCxnSpPr>
          <p:spPr>
            <a:xfrm rot="18844192">
              <a:off x="10523662" y="2061023"/>
              <a:ext cx="882684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A3D5F17-3089-4E26-A574-0213358D59B9}"/>
                </a:ext>
              </a:extLst>
            </p:cNvPr>
            <p:cNvSpPr/>
            <p:nvPr/>
          </p:nvSpPr>
          <p:spPr>
            <a:xfrm>
              <a:off x="10539399" y="2316964"/>
              <a:ext cx="172818" cy="172818"/>
            </a:xfrm>
            <a:prstGeom prst="ellipse">
              <a:avLst/>
            </a:prstGeom>
            <a:solidFill>
              <a:srgbClr val="D17DDF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71217ED-6982-4510-8D72-343D53899B6E}"/>
              </a:ext>
            </a:extLst>
          </p:cNvPr>
          <p:cNvGrpSpPr/>
          <p:nvPr/>
        </p:nvGrpSpPr>
        <p:grpSpPr>
          <a:xfrm>
            <a:off x="2766113" y="966015"/>
            <a:ext cx="1891577" cy="1776764"/>
            <a:chOff x="2766113" y="966015"/>
            <a:chExt cx="1891577" cy="177676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FC710801-BF0A-456F-A29C-198D395D6DBA}"/>
                </a:ext>
              </a:extLst>
            </p:cNvPr>
            <p:cNvGrpSpPr/>
            <p:nvPr/>
          </p:nvGrpSpPr>
          <p:grpSpPr>
            <a:xfrm>
              <a:off x="3073752" y="1619405"/>
              <a:ext cx="932142" cy="971280"/>
              <a:chOff x="1758933" y="1242168"/>
              <a:chExt cx="3568421" cy="3718251"/>
            </a:xfrm>
          </p:grpSpPr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3A96F599-155A-4757-8558-42FBBFF76D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58933" y="1242168"/>
                <a:ext cx="0" cy="3718251"/>
              </a:xfrm>
              <a:prstGeom prst="straightConnector1">
                <a:avLst/>
              </a:prstGeom>
              <a:ln w="5715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6B017317-0B54-48BF-8E6D-9E5BC7F54E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8268" y="4765920"/>
                <a:ext cx="3379086" cy="0"/>
              </a:xfrm>
              <a:prstGeom prst="straightConnector1">
                <a:avLst/>
              </a:prstGeom>
              <a:ln w="5715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79B4B90-A708-4256-8721-29955A94C44A}"/>
                </a:ext>
              </a:extLst>
            </p:cNvPr>
            <p:cNvSpPr/>
            <p:nvPr/>
          </p:nvSpPr>
          <p:spPr>
            <a:xfrm>
              <a:off x="2987205" y="2453975"/>
              <a:ext cx="172818" cy="172818"/>
            </a:xfrm>
            <a:prstGeom prst="ellipse">
              <a:avLst/>
            </a:prstGeom>
            <a:solidFill>
              <a:srgbClr val="D17DDF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0FBF4C4-796C-4101-A4A7-166811A6CA70}"/>
                    </a:ext>
                  </a:extLst>
                </p:cNvPr>
                <p:cNvSpPr txBox="1"/>
                <p:nvPr/>
              </p:nvSpPr>
              <p:spPr>
                <a:xfrm>
                  <a:off x="3987056" y="2158004"/>
                  <a:ext cx="67063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0FBF4C4-796C-4101-A4A7-166811A6CA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7056" y="2158004"/>
                  <a:ext cx="670634" cy="58477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A7504F7E-400F-43E7-B33C-85A6069F6C7C}"/>
                    </a:ext>
                  </a:extLst>
                </p:cNvPr>
                <p:cNvSpPr txBox="1"/>
                <p:nvPr/>
              </p:nvSpPr>
              <p:spPr>
                <a:xfrm>
                  <a:off x="2766113" y="966015"/>
                  <a:ext cx="682751" cy="623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A7504F7E-400F-43E7-B33C-85A6069F6C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6113" y="966015"/>
                  <a:ext cx="682751" cy="6236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8D8287-63A9-4FC1-A405-C1DF0C144BD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584800" y="547200"/>
              <a:ext cx="8855280" cy="5666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8D8287-63A9-4FC1-A405-C1DF0C144B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75440" y="537840"/>
                <a:ext cx="8874000" cy="56847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8770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006"/>
    </mc:Choice>
    <mc:Fallback xmlns="">
      <p:transition spd="slow" advTm="610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26D9F78-0682-437F-AE60-963E3DE7DB24}"/>
              </a:ext>
            </a:extLst>
          </p:cNvPr>
          <p:cNvGrpSpPr/>
          <p:nvPr/>
        </p:nvGrpSpPr>
        <p:grpSpPr>
          <a:xfrm>
            <a:off x="7632935" y="1434814"/>
            <a:ext cx="4559065" cy="3848265"/>
            <a:chOff x="7117080" y="1495316"/>
            <a:chExt cx="4559065" cy="384826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06F364-A0FD-45EA-9CBB-004FF683AE59}"/>
                </a:ext>
              </a:extLst>
            </p:cNvPr>
            <p:cNvCxnSpPr>
              <a:cxnSpLocks/>
            </p:cNvCxnSpPr>
            <p:nvPr/>
          </p:nvCxnSpPr>
          <p:spPr>
            <a:xfrm>
              <a:off x="9174656" y="3401378"/>
              <a:ext cx="196260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AEEBAE7-BD1F-4F5F-8FEA-922C92E7BBC6}"/>
                </a:ext>
              </a:extLst>
            </p:cNvPr>
            <p:cNvGrpSpPr/>
            <p:nvPr/>
          </p:nvGrpSpPr>
          <p:grpSpPr>
            <a:xfrm>
              <a:off x="7342285" y="1580378"/>
              <a:ext cx="3646026" cy="3647125"/>
              <a:chOff x="7022245" y="688838"/>
              <a:chExt cx="3646026" cy="3647125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75C671B-57AB-4FE4-B93E-F85F7AFC50AA}"/>
                  </a:ext>
                </a:extLst>
              </p:cNvPr>
              <p:cNvSpPr/>
              <p:nvPr/>
            </p:nvSpPr>
            <p:spPr>
              <a:xfrm>
                <a:off x="7925077" y="1598213"/>
                <a:ext cx="1828523" cy="182907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EC786CF-7188-4368-BCB5-96600F0507D9}"/>
                  </a:ext>
                </a:extLst>
              </p:cNvPr>
              <p:cNvSpPr/>
              <p:nvPr/>
            </p:nvSpPr>
            <p:spPr>
              <a:xfrm>
                <a:off x="7022245" y="688838"/>
                <a:ext cx="3646026" cy="364712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7D6C422-5375-4D46-9625-25E4395325ED}"/>
                </a:ext>
              </a:extLst>
            </p:cNvPr>
            <p:cNvGrpSpPr/>
            <p:nvPr/>
          </p:nvGrpSpPr>
          <p:grpSpPr>
            <a:xfrm>
              <a:off x="7117080" y="1526293"/>
              <a:ext cx="4063582" cy="3817288"/>
              <a:chOff x="6797040" y="634753"/>
              <a:chExt cx="4063582" cy="3817288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6EB4AF0-E24F-4F9B-B1DD-AD41B95715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39339" y="764524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E7ADF25-E62D-4EB0-BF29-AE21BE58A0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563" y="634753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0C5B673-974A-46A5-ACE6-7389C35E00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7040" y="2194560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420F3ADC-B49D-47BA-9C48-593D6953A3AF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 flipH="1">
                <a:off x="7578003" y="2422609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21EFDCA-D6CA-4576-B167-99D5E6F8DD54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705045" y="2594730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4DEE874-A703-4F2A-B70E-70BA9B97470C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811698" y="2676202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147FD2D-D39F-4395-A286-CCF1C5A1D33C}"/>
                    </a:ext>
                  </a:extLst>
                </p:cNvPr>
                <p:cNvSpPr txBox="1"/>
                <p:nvPr/>
              </p:nvSpPr>
              <p:spPr>
                <a:xfrm>
                  <a:off x="11035042" y="3306043"/>
                  <a:ext cx="48224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147FD2D-D39F-4395-A286-CCF1C5A1D3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5042" y="3306043"/>
                  <a:ext cx="482248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FBC145E-59D4-47D6-8E91-735F23263844}"/>
                    </a:ext>
                  </a:extLst>
                </p:cNvPr>
                <p:cNvSpPr txBox="1"/>
                <p:nvPr/>
              </p:nvSpPr>
              <p:spPr>
                <a:xfrm>
                  <a:off x="11155618" y="1662742"/>
                  <a:ext cx="52052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FBC145E-59D4-47D6-8E91-735F232638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5618" y="1662742"/>
                  <a:ext cx="52052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167DF30-19F8-41AE-AB9F-17B85733C723}"/>
                </a:ext>
              </a:extLst>
            </p:cNvPr>
            <p:cNvGrpSpPr/>
            <p:nvPr/>
          </p:nvGrpSpPr>
          <p:grpSpPr>
            <a:xfrm>
              <a:off x="7970794" y="1495316"/>
              <a:ext cx="3611509" cy="3611509"/>
              <a:chOff x="7970794" y="1495316"/>
              <a:chExt cx="3611509" cy="3611509"/>
            </a:xfrm>
          </p:grpSpPr>
          <p:sp>
            <p:nvSpPr>
              <p:cNvPr id="67" name="Arc 66">
                <a:extLst>
                  <a:ext uri="{FF2B5EF4-FFF2-40B4-BE49-F238E27FC236}">
                    <a16:creationId xmlns:a16="http://schemas.microsoft.com/office/drawing/2014/main" id="{1196D1CD-EED1-4E14-9DBA-526C39892F62}"/>
                  </a:ext>
                </a:extLst>
              </p:cNvPr>
              <p:cNvSpPr/>
              <p:nvPr/>
            </p:nvSpPr>
            <p:spPr>
              <a:xfrm rot="21067904">
                <a:off x="7970794" y="1495316"/>
                <a:ext cx="3611509" cy="3611509"/>
              </a:xfrm>
              <a:prstGeom prst="arc">
                <a:avLst>
                  <a:gd name="adj1" fmla="val 18877334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A94C400C-13A9-49F6-856C-3F0164C3F87F}"/>
                  </a:ext>
                </a:extLst>
              </p:cNvPr>
              <p:cNvCxnSpPr>
                <a:cxnSpLocks/>
              </p:cNvCxnSpPr>
              <p:nvPr/>
            </p:nvCxnSpPr>
            <p:spPr>
              <a:xfrm rot="21067904" flipH="1" flipV="1">
                <a:off x="10766453" y="1774166"/>
                <a:ext cx="59692" cy="6382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FB7EF70-755A-4AC3-9A7E-692F96DDDB67}"/>
              </a:ext>
            </a:extLst>
          </p:cNvPr>
          <p:cNvGrpSpPr/>
          <p:nvPr/>
        </p:nvGrpSpPr>
        <p:grpSpPr>
          <a:xfrm>
            <a:off x="224535" y="873518"/>
            <a:ext cx="4386903" cy="4600393"/>
            <a:chOff x="823623" y="823390"/>
            <a:chExt cx="4386903" cy="4600393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4853894-65A1-4364-878A-25876CB05326}"/>
                </a:ext>
              </a:extLst>
            </p:cNvPr>
            <p:cNvGrpSpPr/>
            <p:nvPr/>
          </p:nvGrpSpPr>
          <p:grpSpPr>
            <a:xfrm>
              <a:off x="823623" y="1395123"/>
              <a:ext cx="3909391" cy="4028660"/>
              <a:chOff x="503583" y="503583"/>
              <a:chExt cx="3909391" cy="4028660"/>
            </a:xfrm>
          </p:grpSpPr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B10E5F77-A7EA-40CB-908A-6AC89037AA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400" y="503583"/>
                <a:ext cx="0" cy="402866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D41C084C-749E-4939-AE81-9408BFD08A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83" y="2517913"/>
                <a:ext cx="390939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03C30086-BEDE-4FCA-9466-4D38B609CEF1}"/>
                </a:ext>
              </a:extLst>
            </p:cNvPr>
            <p:cNvGrpSpPr/>
            <p:nvPr/>
          </p:nvGrpSpPr>
          <p:grpSpPr>
            <a:xfrm>
              <a:off x="929640" y="1420178"/>
              <a:ext cx="3657324" cy="3962400"/>
              <a:chOff x="609600" y="528638"/>
              <a:chExt cx="3657324" cy="3962400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C7DFD1D1-030D-4EA3-B3BB-74EEA541E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EC9A4AF-034C-4931-9242-3C7AF26D73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4215F037-D349-40EE-818E-8B7E8F4EE0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4EB39599-189A-4DF4-92E8-047AA572C1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7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DF8B0560-5724-4A3E-BCE3-ADA889AB796C}"/>
                </a:ext>
              </a:extLst>
            </p:cNvPr>
            <p:cNvGrpSpPr/>
            <p:nvPr/>
          </p:nvGrpSpPr>
          <p:grpSpPr>
            <a:xfrm>
              <a:off x="849913" y="1575627"/>
              <a:ext cx="3962400" cy="3657324"/>
              <a:chOff x="469624" y="684088"/>
              <a:chExt cx="3962400" cy="3657324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AF82043-7D05-4E3D-8434-A3116D25A66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3829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BBE0B87E-B63F-4A18-B2B6-8A668CF753D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12971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DD8631B1-6824-4B64-A5AD-124F974BA00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23602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846FA33C-8E52-4392-A6F0-7DD6DF4DED0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14460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2F8DB734-A7AB-4321-9977-007EF5B18AF3}"/>
                    </a:ext>
                  </a:extLst>
                </p:cNvPr>
                <p:cNvSpPr txBox="1"/>
                <p:nvPr/>
              </p:nvSpPr>
              <p:spPr>
                <a:xfrm>
                  <a:off x="4702438" y="3086100"/>
                  <a:ext cx="50808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2F8DB734-A7AB-4321-9977-007EF5B18A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438" y="3086100"/>
                  <a:ext cx="508088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B3E9DB96-58DC-4A63-90EE-00C65770ECE4}"/>
                    </a:ext>
                  </a:extLst>
                </p:cNvPr>
                <p:cNvSpPr txBox="1"/>
                <p:nvPr/>
              </p:nvSpPr>
              <p:spPr>
                <a:xfrm>
                  <a:off x="2524274" y="823390"/>
                  <a:ext cx="51385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B3E9DB96-58DC-4A63-90EE-00C65770EC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4274" y="823390"/>
                  <a:ext cx="513859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892392B-71EB-4178-9BEB-554D01BC9E14}"/>
                  </a:ext>
                </a:extLst>
              </p:cNvPr>
              <p:cNvSpPr txBox="1"/>
              <p:nvPr/>
            </p:nvSpPr>
            <p:spPr>
              <a:xfrm>
                <a:off x="2845361" y="2693488"/>
                <a:ext cx="11584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CA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892392B-71EB-4178-9BEB-554D01BC9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361" y="2693488"/>
                <a:ext cx="115845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894F54A-FB5F-4C8F-8811-7B05A78FC561}"/>
                  </a:ext>
                </a:extLst>
              </p:cNvPr>
              <p:cNvSpPr txBox="1"/>
              <p:nvPr/>
            </p:nvSpPr>
            <p:spPr>
              <a:xfrm>
                <a:off x="10046519" y="2493772"/>
                <a:ext cx="1534138" cy="829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32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CA" sz="3200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894F54A-FB5F-4C8F-8811-7B05A78FC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519" y="2493772"/>
                <a:ext cx="1534138" cy="829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A999882-AFCF-475A-9C06-8867A1E754E5}"/>
                  </a:ext>
                </a:extLst>
              </p:cNvPr>
              <p:cNvSpPr txBox="1"/>
              <p:nvPr/>
            </p:nvSpPr>
            <p:spPr>
              <a:xfrm>
                <a:off x="4128540" y="5006787"/>
                <a:ext cx="4510978" cy="1485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4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4000" i="1" smtClean="0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40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4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4000" i="1" smtClean="0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40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A999882-AFCF-475A-9C06-8867A1E75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540" y="5006787"/>
                <a:ext cx="4510978" cy="14855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458E2B6F-2C2E-4138-B511-1221DFB1307C}"/>
              </a:ext>
            </a:extLst>
          </p:cNvPr>
          <p:cNvGrpSpPr/>
          <p:nvPr/>
        </p:nvGrpSpPr>
        <p:grpSpPr>
          <a:xfrm>
            <a:off x="5236445" y="484947"/>
            <a:ext cx="2325893" cy="1224497"/>
            <a:chOff x="4011186" y="281182"/>
            <a:chExt cx="2325893" cy="12244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A212E311-3C8D-44C0-BA40-C7A9DF5C8050}"/>
                    </a:ext>
                  </a:extLst>
                </p:cNvPr>
                <p:cNvSpPr txBox="1"/>
                <p:nvPr/>
              </p:nvSpPr>
              <p:spPr>
                <a:xfrm>
                  <a:off x="4011186" y="281182"/>
                  <a:ext cx="2325893" cy="11678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CA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  <m:e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A212E311-3C8D-44C0-BA40-C7A9DF5C80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186" y="281182"/>
                  <a:ext cx="2325893" cy="11678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B6B61D4-2B44-4346-90BF-DBE5E1B1E0F2}"/>
                    </a:ext>
                  </a:extLst>
                </p:cNvPr>
                <p:cNvSpPr txBox="1"/>
                <p:nvPr/>
              </p:nvSpPr>
              <p:spPr>
                <a:xfrm>
                  <a:off x="4271061" y="281182"/>
                  <a:ext cx="855298" cy="6321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2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CA" sz="22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B6B61D4-2B44-4346-90BF-DBE5E1B1E0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061" y="281182"/>
                  <a:ext cx="855298" cy="63216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BA5CD8A-701B-4549-B386-02CB2B9C737F}"/>
                    </a:ext>
                  </a:extLst>
                </p:cNvPr>
                <p:cNvSpPr txBox="1"/>
                <p:nvPr/>
              </p:nvSpPr>
              <p:spPr>
                <a:xfrm>
                  <a:off x="4247752" y="873518"/>
                  <a:ext cx="855298" cy="6321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2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CA" sz="22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BA5CD8A-701B-4549-B386-02CB2B9C73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7752" y="873518"/>
                  <a:ext cx="855298" cy="63216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80B28D1-ACB9-4777-9C2A-3FF1AA391F20}"/>
                  </a:ext>
                </a:extLst>
              </p:cNvPr>
              <p:cNvSpPr txBox="1"/>
              <p:nvPr/>
            </p:nvSpPr>
            <p:spPr>
              <a:xfrm>
                <a:off x="3785043" y="3786260"/>
                <a:ext cx="5149570" cy="24197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4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48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acc>
                      <m:accPr>
                        <m:chr m:val="⃗"/>
                        <m:ctrlPr>
                          <a:rPr lang="en-US" sz="48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48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acc>
                      <m:accPr>
                        <m:chr m:val="⃗"/>
                        <m:ctrlPr>
                          <a:rPr lang="en-US" sz="48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4800" b="0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</a:p>
              <a:p>
                <a:pPr algn="ctr"/>
                <a:endParaRPr lang="en-CA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(−1)</m:t>
                      </m:r>
                      <m:acc>
                        <m:accPr>
                          <m:chr m:val="⃗"/>
                          <m:ctrlPr>
                            <a:rPr lang="en-US" sz="4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sz="4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4800" b="0" i="0" smtClean="0">
                          <a:latin typeface="Cambria Math" panose="02040503050406030204" pitchFamily="18" charset="0"/>
                        </a:rPr>
                        <m:t>1</m:t>
                      </m:r>
                      <m:acc>
                        <m:accPr>
                          <m:chr m:val="⃗"/>
                          <m:ctrlPr>
                            <a:rPr lang="en-US" sz="4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80B28D1-ACB9-4777-9C2A-3FF1AA391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043" y="3786260"/>
                <a:ext cx="5149570" cy="24197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0CF57C25-EFD5-48EA-833D-79D5B3E5EAF0}"/>
              </a:ext>
            </a:extLst>
          </p:cNvPr>
          <p:cNvGrpSpPr/>
          <p:nvPr/>
        </p:nvGrpSpPr>
        <p:grpSpPr>
          <a:xfrm>
            <a:off x="9208445" y="983510"/>
            <a:ext cx="2390765" cy="1604024"/>
            <a:chOff x="9208445" y="983510"/>
            <a:chExt cx="2390765" cy="16040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4000643-EF2B-419F-868E-A49FBF667288}"/>
                    </a:ext>
                  </a:extLst>
                </p:cNvPr>
                <p:cNvSpPr txBox="1"/>
                <p:nvPr/>
              </p:nvSpPr>
              <p:spPr>
                <a:xfrm>
                  <a:off x="10944735" y="1940882"/>
                  <a:ext cx="654475" cy="6466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4000643-EF2B-419F-868E-A49FBF6672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4735" y="1940882"/>
                  <a:ext cx="654475" cy="64665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731E385-0AFA-4F1C-A479-5D5AD98BE279}"/>
                    </a:ext>
                  </a:extLst>
                </p:cNvPr>
                <p:cNvSpPr txBox="1"/>
                <p:nvPr/>
              </p:nvSpPr>
              <p:spPr>
                <a:xfrm>
                  <a:off x="9208445" y="983510"/>
                  <a:ext cx="684225" cy="6492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731E385-0AFA-4F1C-A479-5D5AD98BE2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8445" y="983510"/>
                  <a:ext cx="684225" cy="64928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4D7D32F-BB3B-4548-82FD-E3E5F7BD70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60503" y="1541009"/>
              <a:ext cx="851401" cy="86236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3D03A18-59E5-485D-9EDB-B27F4F349B25}"/>
                </a:ext>
              </a:extLst>
            </p:cNvPr>
            <p:cNvCxnSpPr>
              <a:cxnSpLocks/>
            </p:cNvCxnSpPr>
            <p:nvPr/>
          </p:nvCxnSpPr>
          <p:spPr>
            <a:xfrm rot="18844192">
              <a:off x="10523662" y="2061023"/>
              <a:ext cx="882684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A3D5F17-3089-4E26-A574-0213358D59B9}"/>
                </a:ext>
              </a:extLst>
            </p:cNvPr>
            <p:cNvSpPr/>
            <p:nvPr/>
          </p:nvSpPr>
          <p:spPr>
            <a:xfrm>
              <a:off x="10539399" y="2316964"/>
              <a:ext cx="172818" cy="172818"/>
            </a:xfrm>
            <a:prstGeom prst="ellipse">
              <a:avLst/>
            </a:prstGeom>
            <a:solidFill>
              <a:srgbClr val="D17DDF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71217ED-6982-4510-8D72-343D53899B6E}"/>
              </a:ext>
            </a:extLst>
          </p:cNvPr>
          <p:cNvGrpSpPr/>
          <p:nvPr/>
        </p:nvGrpSpPr>
        <p:grpSpPr>
          <a:xfrm>
            <a:off x="2766113" y="966015"/>
            <a:ext cx="1891577" cy="1776764"/>
            <a:chOff x="2766113" y="966015"/>
            <a:chExt cx="1891577" cy="177676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FC710801-BF0A-456F-A29C-198D395D6DBA}"/>
                </a:ext>
              </a:extLst>
            </p:cNvPr>
            <p:cNvGrpSpPr/>
            <p:nvPr/>
          </p:nvGrpSpPr>
          <p:grpSpPr>
            <a:xfrm>
              <a:off x="3073752" y="1619405"/>
              <a:ext cx="932142" cy="971280"/>
              <a:chOff x="1758933" y="1242168"/>
              <a:chExt cx="3568421" cy="3718251"/>
            </a:xfrm>
          </p:grpSpPr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3A96F599-155A-4757-8558-42FBBFF76D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58933" y="1242168"/>
                <a:ext cx="0" cy="3718251"/>
              </a:xfrm>
              <a:prstGeom prst="straightConnector1">
                <a:avLst/>
              </a:prstGeom>
              <a:ln w="5715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6B017317-0B54-48BF-8E6D-9E5BC7F54E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8268" y="4765920"/>
                <a:ext cx="3379086" cy="0"/>
              </a:xfrm>
              <a:prstGeom prst="straightConnector1">
                <a:avLst/>
              </a:prstGeom>
              <a:ln w="5715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79B4B90-A708-4256-8721-29955A94C44A}"/>
                </a:ext>
              </a:extLst>
            </p:cNvPr>
            <p:cNvSpPr/>
            <p:nvPr/>
          </p:nvSpPr>
          <p:spPr>
            <a:xfrm>
              <a:off x="2987205" y="2453975"/>
              <a:ext cx="172818" cy="172818"/>
            </a:xfrm>
            <a:prstGeom prst="ellipse">
              <a:avLst/>
            </a:prstGeom>
            <a:solidFill>
              <a:srgbClr val="D17DDF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0FBF4C4-796C-4101-A4A7-166811A6CA70}"/>
                    </a:ext>
                  </a:extLst>
                </p:cNvPr>
                <p:cNvSpPr txBox="1"/>
                <p:nvPr/>
              </p:nvSpPr>
              <p:spPr>
                <a:xfrm>
                  <a:off x="3987056" y="2158004"/>
                  <a:ext cx="67063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0FBF4C4-796C-4101-A4A7-166811A6CA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7056" y="2158004"/>
                  <a:ext cx="670634" cy="58477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A7504F7E-400F-43E7-B33C-85A6069F6C7C}"/>
                    </a:ext>
                  </a:extLst>
                </p:cNvPr>
                <p:cNvSpPr txBox="1"/>
                <p:nvPr/>
              </p:nvSpPr>
              <p:spPr>
                <a:xfrm>
                  <a:off x="2766113" y="966015"/>
                  <a:ext cx="682751" cy="623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A7504F7E-400F-43E7-B33C-85A6069F6C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6113" y="966015"/>
                  <a:ext cx="682751" cy="6236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8D8287-63A9-4FC1-A405-C1DF0C144BD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584800" y="547200"/>
              <a:ext cx="8855280" cy="5666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8D8287-63A9-4FC1-A405-C1DF0C144B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75440" y="537840"/>
                <a:ext cx="8874000" cy="56847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139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006"/>
    </mc:Choice>
    <mc:Fallback xmlns="">
      <p:transition spd="slow" advTm="610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26D9F78-0682-437F-AE60-963E3DE7DB24}"/>
              </a:ext>
            </a:extLst>
          </p:cNvPr>
          <p:cNvGrpSpPr/>
          <p:nvPr/>
        </p:nvGrpSpPr>
        <p:grpSpPr>
          <a:xfrm>
            <a:off x="7632935" y="1434814"/>
            <a:ext cx="4559065" cy="3848265"/>
            <a:chOff x="7117080" y="1495316"/>
            <a:chExt cx="4559065" cy="384826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06F364-A0FD-45EA-9CBB-004FF683AE59}"/>
                </a:ext>
              </a:extLst>
            </p:cNvPr>
            <p:cNvCxnSpPr>
              <a:cxnSpLocks/>
            </p:cNvCxnSpPr>
            <p:nvPr/>
          </p:nvCxnSpPr>
          <p:spPr>
            <a:xfrm>
              <a:off x="9174656" y="3401378"/>
              <a:ext cx="196260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AEEBAE7-BD1F-4F5F-8FEA-922C92E7BBC6}"/>
                </a:ext>
              </a:extLst>
            </p:cNvPr>
            <p:cNvGrpSpPr/>
            <p:nvPr/>
          </p:nvGrpSpPr>
          <p:grpSpPr>
            <a:xfrm>
              <a:off x="7342285" y="1580378"/>
              <a:ext cx="3646026" cy="3647125"/>
              <a:chOff x="7022245" y="688838"/>
              <a:chExt cx="3646026" cy="3647125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75C671B-57AB-4FE4-B93E-F85F7AFC50AA}"/>
                  </a:ext>
                </a:extLst>
              </p:cNvPr>
              <p:cNvSpPr/>
              <p:nvPr/>
            </p:nvSpPr>
            <p:spPr>
              <a:xfrm>
                <a:off x="7925077" y="1598213"/>
                <a:ext cx="1828523" cy="182907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EC786CF-7188-4368-BCB5-96600F0507D9}"/>
                  </a:ext>
                </a:extLst>
              </p:cNvPr>
              <p:cNvSpPr/>
              <p:nvPr/>
            </p:nvSpPr>
            <p:spPr>
              <a:xfrm>
                <a:off x="7022245" y="688838"/>
                <a:ext cx="3646026" cy="364712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7D6C422-5375-4D46-9625-25E4395325ED}"/>
                </a:ext>
              </a:extLst>
            </p:cNvPr>
            <p:cNvGrpSpPr/>
            <p:nvPr/>
          </p:nvGrpSpPr>
          <p:grpSpPr>
            <a:xfrm>
              <a:off x="7117080" y="1526293"/>
              <a:ext cx="4063582" cy="3817288"/>
              <a:chOff x="6797040" y="634753"/>
              <a:chExt cx="4063582" cy="3817288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6EB4AF0-E24F-4F9B-B1DD-AD41B95715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39339" y="764524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E7ADF25-E62D-4EB0-BF29-AE21BE58A0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563" y="634753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0C5B673-974A-46A5-ACE6-7389C35E00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7040" y="2194560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420F3ADC-B49D-47BA-9C48-593D6953A3AF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 flipH="1">
                <a:off x="7578003" y="2422609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21EFDCA-D6CA-4576-B167-99D5E6F8DD54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705045" y="2594730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4DEE874-A703-4F2A-B70E-70BA9B97470C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811698" y="2676202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147FD2D-D39F-4395-A286-CCF1C5A1D33C}"/>
                    </a:ext>
                  </a:extLst>
                </p:cNvPr>
                <p:cNvSpPr txBox="1"/>
                <p:nvPr/>
              </p:nvSpPr>
              <p:spPr>
                <a:xfrm>
                  <a:off x="11035042" y="3306043"/>
                  <a:ext cx="48224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147FD2D-D39F-4395-A286-CCF1C5A1D3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5042" y="3306043"/>
                  <a:ext cx="482248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FBC145E-59D4-47D6-8E91-735F23263844}"/>
                    </a:ext>
                  </a:extLst>
                </p:cNvPr>
                <p:cNvSpPr txBox="1"/>
                <p:nvPr/>
              </p:nvSpPr>
              <p:spPr>
                <a:xfrm>
                  <a:off x="11155618" y="1662742"/>
                  <a:ext cx="52052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FBC145E-59D4-47D6-8E91-735F232638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5618" y="1662742"/>
                  <a:ext cx="52052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167DF30-19F8-41AE-AB9F-17B85733C723}"/>
                </a:ext>
              </a:extLst>
            </p:cNvPr>
            <p:cNvGrpSpPr/>
            <p:nvPr/>
          </p:nvGrpSpPr>
          <p:grpSpPr>
            <a:xfrm>
              <a:off x="7970794" y="1495316"/>
              <a:ext cx="3611509" cy="3611509"/>
              <a:chOff x="7970794" y="1495316"/>
              <a:chExt cx="3611509" cy="3611509"/>
            </a:xfrm>
          </p:grpSpPr>
          <p:sp>
            <p:nvSpPr>
              <p:cNvPr id="67" name="Arc 66">
                <a:extLst>
                  <a:ext uri="{FF2B5EF4-FFF2-40B4-BE49-F238E27FC236}">
                    <a16:creationId xmlns:a16="http://schemas.microsoft.com/office/drawing/2014/main" id="{1196D1CD-EED1-4E14-9DBA-526C39892F62}"/>
                  </a:ext>
                </a:extLst>
              </p:cNvPr>
              <p:cNvSpPr/>
              <p:nvPr/>
            </p:nvSpPr>
            <p:spPr>
              <a:xfrm rot="21067904">
                <a:off x="7970794" y="1495316"/>
                <a:ext cx="3611509" cy="3611509"/>
              </a:xfrm>
              <a:prstGeom prst="arc">
                <a:avLst>
                  <a:gd name="adj1" fmla="val 18877334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A94C400C-13A9-49F6-856C-3F0164C3F87F}"/>
                  </a:ext>
                </a:extLst>
              </p:cNvPr>
              <p:cNvCxnSpPr>
                <a:cxnSpLocks/>
              </p:cNvCxnSpPr>
              <p:nvPr/>
            </p:nvCxnSpPr>
            <p:spPr>
              <a:xfrm rot="21067904" flipH="1" flipV="1">
                <a:off x="10766453" y="1774166"/>
                <a:ext cx="59692" cy="6382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FB7EF70-755A-4AC3-9A7E-692F96DDDB67}"/>
              </a:ext>
            </a:extLst>
          </p:cNvPr>
          <p:cNvGrpSpPr/>
          <p:nvPr/>
        </p:nvGrpSpPr>
        <p:grpSpPr>
          <a:xfrm>
            <a:off x="224535" y="873518"/>
            <a:ext cx="4386903" cy="4600393"/>
            <a:chOff x="823623" y="823390"/>
            <a:chExt cx="4386903" cy="4600393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4853894-65A1-4364-878A-25876CB05326}"/>
                </a:ext>
              </a:extLst>
            </p:cNvPr>
            <p:cNvGrpSpPr/>
            <p:nvPr/>
          </p:nvGrpSpPr>
          <p:grpSpPr>
            <a:xfrm>
              <a:off x="823623" y="1395123"/>
              <a:ext cx="3909391" cy="4028660"/>
              <a:chOff x="503583" y="503583"/>
              <a:chExt cx="3909391" cy="4028660"/>
            </a:xfrm>
          </p:grpSpPr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B10E5F77-A7EA-40CB-908A-6AC89037AA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400" y="503583"/>
                <a:ext cx="0" cy="402866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D41C084C-749E-4939-AE81-9408BFD08A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83" y="2517913"/>
                <a:ext cx="390939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03C30086-BEDE-4FCA-9466-4D38B609CEF1}"/>
                </a:ext>
              </a:extLst>
            </p:cNvPr>
            <p:cNvGrpSpPr/>
            <p:nvPr/>
          </p:nvGrpSpPr>
          <p:grpSpPr>
            <a:xfrm>
              <a:off x="929640" y="1420178"/>
              <a:ext cx="3657324" cy="3962400"/>
              <a:chOff x="609600" y="528638"/>
              <a:chExt cx="3657324" cy="3962400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C7DFD1D1-030D-4EA3-B3BB-74EEA541E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EC9A4AF-034C-4931-9242-3C7AF26D73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4215F037-D349-40EE-818E-8B7E8F4EE0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4EB39599-189A-4DF4-92E8-047AA572C1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7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DF8B0560-5724-4A3E-BCE3-ADA889AB796C}"/>
                </a:ext>
              </a:extLst>
            </p:cNvPr>
            <p:cNvGrpSpPr/>
            <p:nvPr/>
          </p:nvGrpSpPr>
          <p:grpSpPr>
            <a:xfrm>
              <a:off x="849913" y="1575627"/>
              <a:ext cx="3962400" cy="3657324"/>
              <a:chOff x="469624" y="684088"/>
              <a:chExt cx="3962400" cy="3657324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AF82043-7D05-4E3D-8434-A3116D25A66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3829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BBE0B87E-B63F-4A18-B2B6-8A668CF753D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12971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DD8631B1-6824-4B64-A5AD-124F974BA00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23602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846FA33C-8E52-4392-A6F0-7DD6DF4DED0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14460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2F8DB734-A7AB-4321-9977-007EF5B18AF3}"/>
                    </a:ext>
                  </a:extLst>
                </p:cNvPr>
                <p:cNvSpPr txBox="1"/>
                <p:nvPr/>
              </p:nvSpPr>
              <p:spPr>
                <a:xfrm>
                  <a:off x="4702438" y="3086100"/>
                  <a:ext cx="50808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2F8DB734-A7AB-4321-9977-007EF5B18A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438" y="3086100"/>
                  <a:ext cx="508088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B3E9DB96-58DC-4A63-90EE-00C65770ECE4}"/>
                    </a:ext>
                  </a:extLst>
                </p:cNvPr>
                <p:cNvSpPr txBox="1"/>
                <p:nvPr/>
              </p:nvSpPr>
              <p:spPr>
                <a:xfrm>
                  <a:off x="2524274" y="823390"/>
                  <a:ext cx="51385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B3E9DB96-58DC-4A63-90EE-00C65770EC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4274" y="823390"/>
                  <a:ext cx="513859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892392B-71EB-4178-9BEB-554D01BC9E14}"/>
                  </a:ext>
                </a:extLst>
              </p:cNvPr>
              <p:cNvSpPr txBox="1"/>
              <p:nvPr/>
            </p:nvSpPr>
            <p:spPr>
              <a:xfrm>
                <a:off x="370150" y="3634920"/>
                <a:ext cx="146463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CA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892392B-71EB-4178-9BEB-554D01BC9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50" y="3634920"/>
                <a:ext cx="146463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894F54A-FB5F-4C8F-8811-7B05A78FC561}"/>
                  </a:ext>
                </a:extLst>
              </p:cNvPr>
              <p:cNvSpPr txBox="1"/>
              <p:nvPr/>
            </p:nvSpPr>
            <p:spPr>
              <a:xfrm>
                <a:off x="8173890" y="2597094"/>
                <a:ext cx="125175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CA" sz="3200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894F54A-FB5F-4C8F-8811-7B05A78FC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890" y="2597094"/>
                <a:ext cx="1251753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A999882-AFCF-475A-9C06-8867A1E754E5}"/>
                  </a:ext>
                </a:extLst>
              </p:cNvPr>
              <p:cNvSpPr txBox="1"/>
              <p:nvPr/>
            </p:nvSpPr>
            <p:spPr>
              <a:xfrm>
                <a:off x="4128540" y="5006787"/>
                <a:ext cx="4510978" cy="1485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4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4000" i="1" smtClean="0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40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4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4000" i="1" smtClean="0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40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A999882-AFCF-475A-9C06-8867A1E75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540" y="5006787"/>
                <a:ext cx="4510978" cy="14855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212E311-3C8D-44C0-BA40-C7A9DF5C8050}"/>
                  </a:ext>
                </a:extLst>
              </p:cNvPr>
              <p:cNvSpPr txBox="1"/>
              <p:nvPr/>
            </p:nvSpPr>
            <p:spPr>
              <a:xfrm>
                <a:off x="4743212" y="1150060"/>
                <a:ext cx="2521459" cy="1118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212E311-3C8D-44C0-BA40-C7A9DF5C8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212" y="1150060"/>
                <a:ext cx="2521459" cy="111876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51988236-4705-4F02-8C39-0C3762723932}"/>
              </a:ext>
            </a:extLst>
          </p:cNvPr>
          <p:cNvGrpSpPr/>
          <p:nvPr/>
        </p:nvGrpSpPr>
        <p:grpSpPr>
          <a:xfrm>
            <a:off x="966057" y="1878131"/>
            <a:ext cx="1846188" cy="1660778"/>
            <a:chOff x="2766113" y="966015"/>
            <a:chExt cx="1846188" cy="1660778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2B89A91-19C1-4D55-B9F4-253FF6D244BC}"/>
                </a:ext>
              </a:extLst>
            </p:cNvPr>
            <p:cNvGrpSpPr/>
            <p:nvPr/>
          </p:nvGrpSpPr>
          <p:grpSpPr>
            <a:xfrm>
              <a:off x="3073752" y="1619405"/>
              <a:ext cx="932142" cy="971280"/>
              <a:chOff x="1758933" y="1242168"/>
              <a:chExt cx="3568421" cy="3718251"/>
            </a:xfrm>
          </p:grpSpPr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A8D355BC-2C07-4486-8EA3-C6956CDB0E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58933" y="1242168"/>
                <a:ext cx="0" cy="3718251"/>
              </a:xfrm>
              <a:prstGeom prst="straightConnector1">
                <a:avLst/>
              </a:prstGeom>
              <a:ln w="5715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5AA9E41-BDD3-41F7-B7A6-D4A282C43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8268" y="4765920"/>
                <a:ext cx="3379086" cy="0"/>
              </a:xfrm>
              <a:prstGeom prst="straightConnector1">
                <a:avLst/>
              </a:prstGeom>
              <a:ln w="5715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53C53E2-6522-4154-AD5A-2F01166571B1}"/>
                </a:ext>
              </a:extLst>
            </p:cNvPr>
            <p:cNvSpPr/>
            <p:nvPr/>
          </p:nvSpPr>
          <p:spPr>
            <a:xfrm>
              <a:off x="2987205" y="2453975"/>
              <a:ext cx="172818" cy="172818"/>
            </a:xfrm>
            <a:prstGeom prst="ellipse">
              <a:avLst/>
            </a:prstGeom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FFF7B5E7-9463-4520-8B4D-C64F8D78C7AF}"/>
                    </a:ext>
                  </a:extLst>
                </p:cNvPr>
                <p:cNvSpPr txBox="1"/>
                <p:nvPr/>
              </p:nvSpPr>
              <p:spPr>
                <a:xfrm>
                  <a:off x="3941667" y="2011557"/>
                  <a:ext cx="6706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FFF7B5E7-9463-4520-8B4D-C64F8D78C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67" y="2011557"/>
                  <a:ext cx="670634" cy="58477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68EBFFB-7CA5-445B-80B9-2BAB82C3A8F8}"/>
                    </a:ext>
                  </a:extLst>
                </p:cNvPr>
                <p:cNvSpPr txBox="1"/>
                <p:nvPr/>
              </p:nvSpPr>
              <p:spPr>
                <a:xfrm>
                  <a:off x="2766113" y="966015"/>
                  <a:ext cx="682751" cy="6236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68EBFFB-7CA5-445B-80B9-2BAB82C3A8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6113" y="966015"/>
                  <a:ext cx="682751" cy="6236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FEFA603-828D-43AF-956A-17983D0916C7}"/>
                  </a:ext>
                </a:extLst>
              </p:cNvPr>
              <p:cNvSpPr txBox="1"/>
              <p:nvPr/>
            </p:nvSpPr>
            <p:spPr>
              <a:xfrm>
                <a:off x="9621769" y="2808337"/>
                <a:ext cx="6706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FEFA603-828D-43AF-956A-17983D091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1769" y="2808337"/>
                <a:ext cx="670634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3C1DFC1-9438-4876-BC6B-6638D317EBDF}"/>
                  </a:ext>
                </a:extLst>
              </p:cNvPr>
              <p:cNvSpPr txBox="1"/>
              <p:nvPr/>
            </p:nvSpPr>
            <p:spPr>
              <a:xfrm>
                <a:off x="8446215" y="1762795"/>
                <a:ext cx="682751" cy="623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3C1DFC1-9438-4876-BC6B-6638D317E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215" y="1762795"/>
                <a:ext cx="682751" cy="6236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2846ABF1-71B3-4BD9-901C-AFAC9DB4C4C4}"/>
              </a:ext>
            </a:extLst>
          </p:cNvPr>
          <p:cNvGrpSpPr/>
          <p:nvPr/>
        </p:nvGrpSpPr>
        <p:grpSpPr>
          <a:xfrm>
            <a:off x="7242745" y="3073703"/>
            <a:ext cx="1853083" cy="1857304"/>
            <a:chOff x="7242745" y="3073703"/>
            <a:chExt cx="1853083" cy="1857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14B47F61-E94E-4F5E-8223-1AD7FD94AC6B}"/>
                    </a:ext>
                  </a:extLst>
                </p:cNvPr>
                <p:cNvSpPr txBox="1"/>
                <p:nvPr/>
              </p:nvSpPr>
              <p:spPr>
                <a:xfrm>
                  <a:off x="7242745" y="3073703"/>
                  <a:ext cx="654475" cy="6466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14B47F61-E94E-4F5E-8223-1AD7FD94AC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2745" y="3073703"/>
                  <a:ext cx="654475" cy="64665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4B99E2EE-5196-428B-B1EA-9DA21D296842}"/>
                    </a:ext>
                  </a:extLst>
                </p:cNvPr>
                <p:cNvSpPr txBox="1"/>
                <p:nvPr/>
              </p:nvSpPr>
              <p:spPr>
                <a:xfrm>
                  <a:off x="8411603" y="4281727"/>
                  <a:ext cx="684225" cy="6492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4B99E2EE-5196-428B-B1EA-9DA21D2968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1603" y="4281727"/>
                  <a:ext cx="684225" cy="64928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8BE3D0A-C134-4313-888C-045E30117FB8}"/>
                </a:ext>
              </a:extLst>
            </p:cNvPr>
            <p:cNvGrpSpPr/>
            <p:nvPr/>
          </p:nvGrpSpPr>
          <p:grpSpPr>
            <a:xfrm rot="10800000">
              <a:off x="7814756" y="3300620"/>
              <a:ext cx="932142" cy="971280"/>
              <a:chOff x="1758933" y="1242168"/>
              <a:chExt cx="3568421" cy="3718251"/>
            </a:xfrm>
          </p:grpSpPr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4C8C579F-EE4E-4F9A-B2E7-9AA7115721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58933" y="1242168"/>
                <a:ext cx="0" cy="3718251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8FCF5523-EB68-4750-AAB6-8EB0344F49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8268" y="4765920"/>
                <a:ext cx="3379086" cy="0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895B95BE-611E-41E1-B17E-912D8C137F4C}"/>
                </a:ext>
              </a:extLst>
            </p:cNvPr>
            <p:cNvSpPr/>
            <p:nvPr/>
          </p:nvSpPr>
          <p:spPr>
            <a:xfrm>
              <a:off x="8667307" y="3250755"/>
              <a:ext cx="172818" cy="172818"/>
            </a:xfrm>
            <a:prstGeom prst="ellipse">
              <a:avLst/>
            </a:prstGeom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E4EC4AC-DC4E-45FF-8F93-1AE6DB180C1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86880" y="1601640"/>
              <a:ext cx="8462880" cy="4581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E4EC4AC-DC4E-45FF-8F93-1AE6DB180C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7520" y="1592280"/>
                <a:ext cx="8481600" cy="4599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9176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97"/>
    </mc:Choice>
    <mc:Fallback xmlns="">
      <p:transition spd="slow" advTm="42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26D9F78-0682-437F-AE60-963E3DE7DB24}"/>
              </a:ext>
            </a:extLst>
          </p:cNvPr>
          <p:cNvGrpSpPr/>
          <p:nvPr/>
        </p:nvGrpSpPr>
        <p:grpSpPr>
          <a:xfrm>
            <a:off x="7632935" y="1434814"/>
            <a:ext cx="4559065" cy="3848265"/>
            <a:chOff x="7117080" y="1495316"/>
            <a:chExt cx="4559065" cy="384826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06F364-A0FD-45EA-9CBB-004FF683AE59}"/>
                </a:ext>
              </a:extLst>
            </p:cNvPr>
            <p:cNvCxnSpPr>
              <a:cxnSpLocks/>
            </p:cNvCxnSpPr>
            <p:nvPr/>
          </p:nvCxnSpPr>
          <p:spPr>
            <a:xfrm>
              <a:off x="9174656" y="3401378"/>
              <a:ext cx="196260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AEEBAE7-BD1F-4F5F-8FEA-922C92E7BBC6}"/>
                </a:ext>
              </a:extLst>
            </p:cNvPr>
            <p:cNvGrpSpPr/>
            <p:nvPr/>
          </p:nvGrpSpPr>
          <p:grpSpPr>
            <a:xfrm>
              <a:off x="7342285" y="1580378"/>
              <a:ext cx="3646026" cy="3647125"/>
              <a:chOff x="7022245" y="688838"/>
              <a:chExt cx="3646026" cy="3647125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75C671B-57AB-4FE4-B93E-F85F7AFC50AA}"/>
                  </a:ext>
                </a:extLst>
              </p:cNvPr>
              <p:cNvSpPr/>
              <p:nvPr/>
            </p:nvSpPr>
            <p:spPr>
              <a:xfrm>
                <a:off x="7925077" y="1598213"/>
                <a:ext cx="1828523" cy="182907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EC786CF-7188-4368-BCB5-96600F0507D9}"/>
                  </a:ext>
                </a:extLst>
              </p:cNvPr>
              <p:cNvSpPr/>
              <p:nvPr/>
            </p:nvSpPr>
            <p:spPr>
              <a:xfrm>
                <a:off x="7022245" y="688838"/>
                <a:ext cx="3646026" cy="364712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7D6C422-5375-4D46-9625-25E4395325ED}"/>
                </a:ext>
              </a:extLst>
            </p:cNvPr>
            <p:cNvGrpSpPr/>
            <p:nvPr/>
          </p:nvGrpSpPr>
          <p:grpSpPr>
            <a:xfrm>
              <a:off x="7117080" y="1526293"/>
              <a:ext cx="4063582" cy="3817288"/>
              <a:chOff x="6797040" y="634753"/>
              <a:chExt cx="4063582" cy="3817288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6EB4AF0-E24F-4F9B-B1DD-AD41B95715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39339" y="764524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E7ADF25-E62D-4EB0-BF29-AE21BE58A0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563" y="634753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0C5B673-974A-46A5-ACE6-7389C35E00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7040" y="2194560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420F3ADC-B49D-47BA-9C48-593D6953A3AF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 flipH="1">
                <a:off x="7578003" y="2422609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21EFDCA-D6CA-4576-B167-99D5E6F8DD54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705045" y="2594730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4DEE874-A703-4F2A-B70E-70BA9B97470C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811698" y="2676202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147FD2D-D39F-4395-A286-CCF1C5A1D33C}"/>
                    </a:ext>
                  </a:extLst>
                </p:cNvPr>
                <p:cNvSpPr txBox="1"/>
                <p:nvPr/>
              </p:nvSpPr>
              <p:spPr>
                <a:xfrm>
                  <a:off x="11035042" y="3306043"/>
                  <a:ext cx="48224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147FD2D-D39F-4395-A286-CCF1C5A1D3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5042" y="3306043"/>
                  <a:ext cx="482248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FBC145E-59D4-47D6-8E91-735F23263844}"/>
                    </a:ext>
                  </a:extLst>
                </p:cNvPr>
                <p:cNvSpPr txBox="1"/>
                <p:nvPr/>
              </p:nvSpPr>
              <p:spPr>
                <a:xfrm>
                  <a:off x="11155618" y="1662742"/>
                  <a:ext cx="52052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FBC145E-59D4-47D6-8E91-735F232638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5618" y="1662742"/>
                  <a:ext cx="52052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167DF30-19F8-41AE-AB9F-17B85733C723}"/>
                </a:ext>
              </a:extLst>
            </p:cNvPr>
            <p:cNvGrpSpPr/>
            <p:nvPr/>
          </p:nvGrpSpPr>
          <p:grpSpPr>
            <a:xfrm>
              <a:off x="7970794" y="1495316"/>
              <a:ext cx="3611509" cy="3611509"/>
              <a:chOff x="7970794" y="1495316"/>
              <a:chExt cx="3611509" cy="3611509"/>
            </a:xfrm>
          </p:grpSpPr>
          <p:sp>
            <p:nvSpPr>
              <p:cNvPr id="67" name="Arc 66">
                <a:extLst>
                  <a:ext uri="{FF2B5EF4-FFF2-40B4-BE49-F238E27FC236}">
                    <a16:creationId xmlns:a16="http://schemas.microsoft.com/office/drawing/2014/main" id="{1196D1CD-EED1-4E14-9DBA-526C39892F62}"/>
                  </a:ext>
                </a:extLst>
              </p:cNvPr>
              <p:cNvSpPr/>
              <p:nvPr/>
            </p:nvSpPr>
            <p:spPr>
              <a:xfrm rot="21067904">
                <a:off x="7970794" y="1495316"/>
                <a:ext cx="3611509" cy="3611509"/>
              </a:xfrm>
              <a:prstGeom prst="arc">
                <a:avLst>
                  <a:gd name="adj1" fmla="val 18877334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A94C400C-13A9-49F6-856C-3F0164C3F87F}"/>
                  </a:ext>
                </a:extLst>
              </p:cNvPr>
              <p:cNvCxnSpPr>
                <a:cxnSpLocks/>
              </p:cNvCxnSpPr>
              <p:nvPr/>
            </p:nvCxnSpPr>
            <p:spPr>
              <a:xfrm rot="21067904" flipH="1" flipV="1">
                <a:off x="10766453" y="1774166"/>
                <a:ext cx="59692" cy="6382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FB7EF70-755A-4AC3-9A7E-692F96DDDB67}"/>
              </a:ext>
            </a:extLst>
          </p:cNvPr>
          <p:cNvGrpSpPr/>
          <p:nvPr/>
        </p:nvGrpSpPr>
        <p:grpSpPr>
          <a:xfrm>
            <a:off x="224535" y="873518"/>
            <a:ext cx="4386903" cy="4600393"/>
            <a:chOff x="823623" y="823390"/>
            <a:chExt cx="4386903" cy="4600393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4853894-65A1-4364-878A-25876CB05326}"/>
                </a:ext>
              </a:extLst>
            </p:cNvPr>
            <p:cNvGrpSpPr/>
            <p:nvPr/>
          </p:nvGrpSpPr>
          <p:grpSpPr>
            <a:xfrm>
              <a:off x="823623" y="1395123"/>
              <a:ext cx="3909391" cy="4028660"/>
              <a:chOff x="503583" y="503583"/>
              <a:chExt cx="3909391" cy="4028660"/>
            </a:xfrm>
          </p:grpSpPr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B10E5F77-A7EA-40CB-908A-6AC89037AA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400" y="503583"/>
                <a:ext cx="0" cy="402866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D41C084C-749E-4939-AE81-9408BFD08A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83" y="2517913"/>
                <a:ext cx="390939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03C30086-BEDE-4FCA-9466-4D38B609CEF1}"/>
                </a:ext>
              </a:extLst>
            </p:cNvPr>
            <p:cNvGrpSpPr/>
            <p:nvPr/>
          </p:nvGrpSpPr>
          <p:grpSpPr>
            <a:xfrm>
              <a:off x="929640" y="1420178"/>
              <a:ext cx="3657324" cy="3962400"/>
              <a:chOff x="609600" y="528638"/>
              <a:chExt cx="3657324" cy="3962400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C7DFD1D1-030D-4EA3-B3BB-74EEA541E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EC9A4AF-034C-4931-9242-3C7AF26D73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4215F037-D349-40EE-818E-8B7E8F4EE0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4EB39599-189A-4DF4-92E8-047AA572C1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7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DF8B0560-5724-4A3E-BCE3-ADA889AB796C}"/>
                </a:ext>
              </a:extLst>
            </p:cNvPr>
            <p:cNvGrpSpPr/>
            <p:nvPr/>
          </p:nvGrpSpPr>
          <p:grpSpPr>
            <a:xfrm>
              <a:off x="849913" y="1575627"/>
              <a:ext cx="3962400" cy="3657324"/>
              <a:chOff x="469624" y="684088"/>
              <a:chExt cx="3962400" cy="3657324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AF82043-7D05-4E3D-8434-A3116D25A66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3829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BBE0B87E-B63F-4A18-B2B6-8A668CF753D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12971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DD8631B1-6824-4B64-A5AD-124F974BA00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23602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846FA33C-8E52-4392-A6F0-7DD6DF4DED0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14460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2F8DB734-A7AB-4321-9977-007EF5B18AF3}"/>
                    </a:ext>
                  </a:extLst>
                </p:cNvPr>
                <p:cNvSpPr txBox="1"/>
                <p:nvPr/>
              </p:nvSpPr>
              <p:spPr>
                <a:xfrm>
                  <a:off x="4702438" y="3086100"/>
                  <a:ext cx="50808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2F8DB734-A7AB-4321-9977-007EF5B18A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438" y="3086100"/>
                  <a:ext cx="508088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B3E9DB96-58DC-4A63-90EE-00C65770ECE4}"/>
                    </a:ext>
                  </a:extLst>
                </p:cNvPr>
                <p:cNvSpPr txBox="1"/>
                <p:nvPr/>
              </p:nvSpPr>
              <p:spPr>
                <a:xfrm>
                  <a:off x="2524274" y="823390"/>
                  <a:ext cx="51385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B3E9DB96-58DC-4A63-90EE-00C65770EC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4274" y="823390"/>
                  <a:ext cx="513859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892392B-71EB-4178-9BEB-554D01BC9E14}"/>
                  </a:ext>
                </a:extLst>
              </p:cNvPr>
              <p:cNvSpPr txBox="1"/>
              <p:nvPr/>
            </p:nvSpPr>
            <p:spPr>
              <a:xfrm>
                <a:off x="370150" y="3634920"/>
                <a:ext cx="146463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CA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892392B-71EB-4178-9BEB-554D01BC9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50" y="3634920"/>
                <a:ext cx="146463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894F54A-FB5F-4C8F-8811-7B05A78FC561}"/>
                  </a:ext>
                </a:extLst>
              </p:cNvPr>
              <p:cNvSpPr txBox="1"/>
              <p:nvPr/>
            </p:nvSpPr>
            <p:spPr>
              <a:xfrm>
                <a:off x="8173890" y="2597094"/>
                <a:ext cx="125175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CA" sz="3200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894F54A-FB5F-4C8F-8811-7B05A78FC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890" y="2597094"/>
                <a:ext cx="1251753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A999882-AFCF-475A-9C06-8867A1E754E5}"/>
                  </a:ext>
                </a:extLst>
              </p:cNvPr>
              <p:cNvSpPr txBox="1"/>
              <p:nvPr/>
            </p:nvSpPr>
            <p:spPr>
              <a:xfrm>
                <a:off x="4128540" y="5006787"/>
                <a:ext cx="4510978" cy="1485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4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4000" i="1" smtClean="0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40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4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4000" i="1" smtClean="0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40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A999882-AFCF-475A-9C06-8867A1E75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540" y="5006787"/>
                <a:ext cx="4510978" cy="14855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212E311-3C8D-44C0-BA40-C7A9DF5C8050}"/>
                  </a:ext>
                </a:extLst>
              </p:cNvPr>
              <p:cNvSpPr txBox="1"/>
              <p:nvPr/>
            </p:nvSpPr>
            <p:spPr>
              <a:xfrm>
                <a:off x="4743212" y="1150060"/>
                <a:ext cx="2521459" cy="1118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212E311-3C8D-44C0-BA40-C7A9DF5C8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212" y="1150060"/>
                <a:ext cx="2521459" cy="111876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80B28D1-ACB9-4777-9C2A-3FF1AA391F20}"/>
                  </a:ext>
                </a:extLst>
              </p:cNvPr>
              <p:cNvSpPr txBox="1"/>
              <p:nvPr/>
            </p:nvSpPr>
            <p:spPr>
              <a:xfrm>
                <a:off x="2790776" y="3976765"/>
                <a:ext cx="5149570" cy="22383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4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i="1">
                        <a:latin typeface="Cambria Math" panose="02040503050406030204" pitchFamily="18" charset="0"/>
                      </a:rPr>
                      <m:t>(−1)</m:t>
                    </m:r>
                    <m:acc>
                      <m:accPr>
                        <m:chr m:val="⃗"/>
                        <m:ctrlPr>
                          <a:rPr lang="en-US" sz="48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800" b="0" i="1" dirty="0" smtClean="0">
                        <a:latin typeface="Cambria Math" panose="02040503050406030204" pitchFamily="18" charset="0"/>
                      </a:rPr>
                      <m:t>0</m:t>
                    </m:r>
                    <m:acc>
                      <m:accPr>
                        <m:chr m:val="⃗"/>
                        <m:ctrlPr>
                          <a:rPr lang="en-US" sz="48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4800" b="0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</a:p>
              <a:p>
                <a:pPr algn="ctr"/>
                <a:endParaRPr lang="en-CA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0</m:t>
                      </m:r>
                      <m:acc>
                        <m:accPr>
                          <m:chr m:val="⃗"/>
                          <m:ctrlPr>
                            <a:rPr lang="en-US" sz="4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sz="4800" i="1">
                          <a:latin typeface="Cambria Math" panose="02040503050406030204" pitchFamily="18" charset="0"/>
                        </a:rPr>
                        <m:t>+(−1)</m:t>
                      </m:r>
                      <m:acc>
                        <m:accPr>
                          <m:chr m:val="⃗"/>
                          <m:ctrlPr>
                            <a:rPr lang="en-US" sz="4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80B28D1-ACB9-4777-9C2A-3FF1AA391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776" y="3976765"/>
                <a:ext cx="5149570" cy="22383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51988236-4705-4F02-8C39-0C3762723932}"/>
              </a:ext>
            </a:extLst>
          </p:cNvPr>
          <p:cNvGrpSpPr/>
          <p:nvPr/>
        </p:nvGrpSpPr>
        <p:grpSpPr>
          <a:xfrm>
            <a:off x="966057" y="1878131"/>
            <a:ext cx="1846188" cy="1660778"/>
            <a:chOff x="2766113" y="966015"/>
            <a:chExt cx="1846188" cy="1660778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2B89A91-19C1-4D55-B9F4-253FF6D244BC}"/>
                </a:ext>
              </a:extLst>
            </p:cNvPr>
            <p:cNvGrpSpPr/>
            <p:nvPr/>
          </p:nvGrpSpPr>
          <p:grpSpPr>
            <a:xfrm>
              <a:off x="3073752" y="1619405"/>
              <a:ext cx="932142" cy="971280"/>
              <a:chOff x="1758933" y="1242168"/>
              <a:chExt cx="3568421" cy="3718251"/>
            </a:xfrm>
          </p:grpSpPr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A8D355BC-2C07-4486-8EA3-C6956CDB0E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58933" y="1242168"/>
                <a:ext cx="0" cy="3718251"/>
              </a:xfrm>
              <a:prstGeom prst="straightConnector1">
                <a:avLst/>
              </a:prstGeom>
              <a:ln w="5715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5AA9E41-BDD3-41F7-B7A6-D4A282C43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8268" y="4765920"/>
                <a:ext cx="3379086" cy="0"/>
              </a:xfrm>
              <a:prstGeom prst="straightConnector1">
                <a:avLst/>
              </a:prstGeom>
              <a:ln w="5715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53C53E2-6522-4154-AD5A-2F01166571B1}"/>
                </a:ext>
              </a:extLst>
            </p:cNvPr>
            <p:cNvSpPr/>
            <p:nvPr/>
          </p:nvSpPr>
          <p:spPr>
            <a:xfrm>
              <a:off x="2987205" y="2453975"/>
              <a:ext cx="172818" cy="172818"/>
            </a:xfrm>
            <a:prstGeom prst="ellipse">
              <a:avLst/>
            </a:prstGeom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FFF7B5E7-9463-4520-8B4D-C64F8D78C7AF}"/>
                    </a:ext>
                  </a:extLst>
                </p:cNvPr>
                <p:cNvSpPr txBox="1"/>
                <p:nvPr/>
              </p:nvSpPr>
              <p:spPr>
                <a:xfrm>
                  <a:off x="3941667" y="2011557"/>
                  <a:ext cx="6706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FFF7B5E7-9463-4520-8B4D-C64F8D78C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67" y="2011557"/>
                  <a:ext cx="670634" cy="58477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68EBFFB-7CA5-445B-80B9-2BAB82C3A8F8}"/>
                    </a:ext>
                  </a:extLst>
                </p:cNvPr>
                <p:cNvSpPr txBox="1"/>
                <p:nvPr/>
              </p:nvSpPr>
              <p:spPr>
                <a:xfrm>
                  <a:off x="2766113" y="966015"/>
                  <a:ext cx="682751" cy="6236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68EBFFB-7CA5-445B-80B9-2BAB82C3A8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6113" y="966015"/>
                  <a:ext cx="682751" cy="6236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FEFA603-828D-43AF-956A-17983D0916C7}"/>
                  </a:ext>
                </a:extLst>
              </p:cNvPr>
              <p:cNvSpPr txBox="1"/>
              <p:nvPr/>
            </p:nvSpPr>
            <p:spPr>
              <a:xfrm>
                <a:off x="9621769" y="2808337"/>
                <a:ext cx="6706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FEFA603-828D-43AF-956A-17983D091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1769" y="2808337"/>
                <a:ext cx="670634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3C1DFC1-9438-4876-BC6B-6638D317EBDF}"/>
                  </a:ext>
                </a:extLst>
              </p:cNvPr>
              <p:cNvSpPr txBox="1"/>
              <p:nvPr/>
            </p:nvSpPr>
            <p:spPr>
              <a:xfrm>
                <a:off x="8446215" y="1762795"/>
                <a:ext cx="682751" cy="623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3C1DFC1-9438-4876-BC6B-6638D317E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215" y="1762795"/>
                <a:ext cx="682751" cy="6236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2846ABF1-71B3-4BD9-901C-AFAC9DB4C4C4}"/>
              </a:ext>
            </a:extLst>
          </p:cNvPr>
          <p:cNvGrpSpPr/>
          <p:nvPr/>
        </p:nvGrpSpPr>
        <p:grpSpPr>
          <a:xfrm>
            <a:off x="7242745" y="3073703"/>
            <a:ext cx="1853083" cy="1857304"/>
            <a:chOff x="7242745" y="3073703"/>
            <a:chExt cx="1853083" cy="1857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14B47F61-E94E-4F5E-8223-1AD7FD94AC6B}"/>
                    </a:ext>
                  </a:extLst>
                </p:cNvPr>
                <p:cNvSpPr txBox="1"/>
                <p:nvPr/>
              </p:nvSpPr>
              <p:spPr>
                <a:xfrm>
                  <a:off x="7242745" y="3073703"/>
                  <a:ext cx="654475" cy="6466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14B47F61-E94E-4F5E-8223-1AD7FD94AC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2745" y="3073703"/>
                  <a:ext cx="654475" cy="64665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4B99E2EE-5196-428B-B1EA-9DA21D296842}"/>
                    </a:ext>
                  </a:extLst>
                </p:cNvPr>
                <p:cNvSpPr txBox="1"/>
                <p:nvPr/>
              </p:nvSpPr>
              <p:spPr>
                <a:xfrm>
                  <a:off x="8411603" y="4281727"/>
                  <a:ext cx="684225" cy="6492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4B99E2EE-5196-428B-B1EA-9DA21D2968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1603" y="4281727"/>
                  <a:ext cx="684225" cy="64928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8BE3D0A-C134-4313-888C-045E30117FB8}"/>
                </a:ext>
              </a:extLst>
            </p:cNvPr>
            <p:cNvGrpSpPr/>
            <p:nvPr/>
          </p:nvGrpSpPr>
          <p:grpSpPr>
            <a:xfrm rot="10800000">
              <a:off x="7814756" y="3300620"/>
              <a:ext cx="932142" cy="971280"/>
              <a:chOff x="1758933" y="1242168"/>
              <a:chExt cx="3568421" cy="3718251"/>
            </a:xfrm>
          </p:grpSpPr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4C8C579F-EE4E-4F9A-B2E7-9AA7115721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58933" y="1242168"/>
                <a:ext cx="0" cy="3718251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8FCF5523-EB68-4750-AAB6-8EB0344F49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8268" y="4765920"/>
                <a:ext cx="3379086" cy="0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895B95BE-611E-41E1-B17E-912D8C137F4C}"/>
                </a:ext>
              </a:extLst>
            </p:cNvPr>
            <p:cNvSpPr/>
            <p:nvPr/>
          </p:nvSpPr>
          <p:spPr>
            <a:xfrm>
              <a:off x="8667307" y="3250755"/>
              <a:ext cx="172818" cy="172818"/>
            </a:xfrm>
            <a:prstGeom prst="ellipse">
              <a:avLst/>
            </a:prstGeom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E4EC4AC-DC4E-45FF-8F93-1AE6DB180C1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86880" y="1601640"/>
              <a:ext cx="8462880" cy="4581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E4EC4AC-DC4E-45FF-8F93-1AE6DB180C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7520" y="1592280"/>
                <a:ext cx="8481600" cy="4599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130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97"/>
    </mc:Choice>
    <mc:Fallback xmlns="">
      <p:transition spd="slow" advTm="42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26D9F78-0682-437F-AE60-963E3DE7DB24}"/>
              </a:ext>
            </a:extLst>
          </p:cNvPr>
          <p:cNvGrpSpPr/>
          <p:nvPr/>
        </p:nvGrpSpPr>
        <p:grpSpPr>
          <a:xfrm>
            <a:off x="7101630" y="1257466"/>
            <a:ext cx="4559065" cy="3848265"/>
            <a:chOff x="7117080" y="1495316"/>
            <a:chExt cx="4559065" cy="384826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06F364-A0FD-45EA-9CBB-004FF683AE59}"/>
                </a:ext>
              </a:extLst>
            </p:cNvPr>
            <p:cNvCxnSpPr>
              <a:cxnSpLocks/>
            </p:cNvCxnSpPr>
            <p:nvPr/>
          </p:nvCxnSpPr>
          <p:spPr>
            <a:xfrm>
              <a:off x="9174656" y="3401378"/>
              <a:ext cx="196260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AEEBAE7-BD1F-4F5F-8FEA-922C92E7BBC6}"/>
                </a:ext>
              </a:extLst>
            </p:cNvPr>
            <p:cNvGrpSpPr/>
            <p:nvPr/>
          </p:nvGrpSpPr>
          <p:grpSpPr>
            <a:xfrm>
              <a:off x="7342285" y="1580378"/>
              <a:ext cx="3646026" cy="3647125"/>
              <a:chOff x="7022245" y="688838"/>
              <a:chExt cx="3646026" cy="3647125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75C671B-57AB-4FE4-B93E-F85F7AFC50AA}"/>
                  </a:ext>
                </a:extLst>
              </p:cNvPr>
              <p:cNvSpPr/>
              <p:nvPr/>
            </p:nvSpPr>
            <p:spPr>
              <a:xfrm>
                <a:off x="7925077" y="1598213"/>
                <a:ext cx="1828523" cy="182907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EC786CF-7188-4368-BCB5-96600F0507D9}"/>
                  </a:ext>
                </a:extLst>
              </p:cNvPr>
              <p:cNvSpPr/>
              <p:nvPr/>
            </p:nvSpPr>
            <p:spPr>
              <a:xfrm>
                <a:off x="7022245" y="688838"/>
                <a:ext cx="3646026" cy="364712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7D6C422-5375-4D46-9625-25E4395325ED}"/>
                </a:ext>
              </a:extLst>
            </p:cNvPr>
            <p:cNvGrpSpPr/>
            <p:nvPr/>
          </p:nvGrpSpPr>
          <p:grpSpPr>
            <a:xfrm>
              <a:off x="7117080" y="1526293"/>
              <a:ext cx="4063582" cy="3817288"/>
              <a:chOff x="6797040" y="634753"/>
              <a:chExt cx="4063582" cy="3817288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6EB4AF0-E24F-4F9B-B1DD-AD41B95715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39339" y="764524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E7ADF25-E62D-4EB0-BF29-AE21BE58A0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563" y="634753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0C5B673-974A-46A5-ACE6-7389C35E00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7040" y="2194560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420F3ADC-B49D-47BA-9C48-593D6953A3AF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 flipH="1">
                <a:off x="7578003" y="2422609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21EFDCA-D6CA-4576-B167-99D5E6F8DD54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705045" y="2594730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4DEE874-A703-4F2A-B70E-70BA9B97470C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811698" y="2676202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147FD2D-D39F-4395-A286-CCF1C5A1D33C}"/>
                    </a:ext>
                  </a:extLst>
                </p:cNvPr>
                <p:cNvSpPr txBox="1"/>
                <p:nvPr/>
              </p:nvSpPr>
              <p:spPr>
                <a:xfrm>
                  <a:off x="11035042" y="3306043"/>
                  <a:ext cx="48224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147FD2D-D39F-4395-A286-CCF1C5A1D3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5042" y="3306043"/>
                  <a:ext cx="482248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FBC145E-59D4-47D6-8E91-735F23263844}"/>
                    </a:ext>
                  </a:extLst>
                </p:cNvPr>
                <p:cNvSpPr txBox="1"/>
                <p:nvPr/>
              </p:nvSpPr>
              <p:spPr>
                <a:xfrm>
                  <a:off x="11155618" y="1662742"/>
                  <a:ext cx="52052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FBC145E-59D4-47D6-8E91-735F232638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5618" y="1662742"/>
                  <a:ext cx="52052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167DF30-19F8-41AE-AB9F-17B85733C723}"/>
                </a:ext>
              </a:extLst>
            </p:cNvPr>
            <p:cNvGrpSpPr/>
            <p:nvPr/>
          </p:nvGrpSpPr>
          <p:grpSpPr>
            <a:xfrm>
              <a:off x="7970794" y="1495316"/>
              <a:ext cx="3611509" cy="3611509"/>
              <a:chOff x="7970794" y="1495316"/>
              <a:chExt cx="3611509" cy="3611509"/>
            </a:xfrm>
          </p:grpSpPr>
          <p:sp>
            <p:nvSpPr>
              <p:cNvPr id="67" name="Arc 66">
                <a:extLst>
                  <a:ext uri="{FF2B5EF4-FFF2-40B4-BE49-F238E27FC236}">
                    <a16:creationId xmlns:a16="http://schemas.microsoft.com/office/drawing/2014/main" id="{1196D1CD-EED1-4E14-9DBA-526C39892F62}"/>
                  </a:ext>
                </a:extLst>
              </p:cNvPr>
              <p:cNvSpPr/>
              <p:nvPr/>
            </p:nvSpPr>
            <p:spPr>
              <a:xfrm rot="21067904">
                <a:off x="7970794" y="1495316"/>
                <a:ext cx="3611509" cy="3611509"/>
              </a:xfrm>
              <a:prstGeom prst="arc">
                <a:avLst>
                  <a:gd name="adj1" fmla="val 18877334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A94C400C-13A9-49F6-856C-3F0164C3F87F}"/>
                  </a:ext>
                </a:extLst>
              </p:cNvPr>
              <p:cNvCxnSpPr>
                <a:cxnSpLocks/>
              </p:cNvCxnSpPr>
              <p:nvPr/>
            </p:nvCxnSpPr>
            <p:spPr>
              <a:xfrm rot="21067904" flipH="1" flipV="1">
                <a:off x="10766453" y="1774166"/>
                <a:ext cx="59692" cy="6382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FB7EF70-755A-4AC3-9A7E-692F96DDDB67}"/>
              </a:ext>
            </a:extLst>
          </p:cNvPr>
          <p:cNvGrpSpPr/>
          <p:nvPr/>
        </p:nvGrpSpPr>
        <p:grpSpPr>
          <a:xfrm>
            <a:off x="224535" y="873518"/>
            <a:ext cx="4386903" cy="4600393"/>
            <a:chOff x="823623" y="823390"/>
            <a:chExt cx="4386903" cy="4600393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4853894-65A1-4364-878A-25876CB05326}"/>
                </a:ext>
              </a:extLst>
            </p:cNvPr>
            <p:cNvGrpSpPr/>
            <p:nvPr/>
          </p:nvGrpSpPr>
          <p:grpSpPr>
            <a:xfrm>
              <a:off x="823623" y="1395123"/>
              <a:ext cx="3909391" cy="4028660"/>
              <a:chOff x="503583" y="503583"/>
              <a:chExt cx="3909391" cy="4028660"/>
            </a:xfrm>
          </p:grpSpPr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B10E5F77-A7EA-40CB-908A-6AC89037AA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400" y="503583"/>
                <a:ext cx="0" cy="402866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D41C084C-749E-4939-AE81-9408BFD08A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83" y="2517913"/>
                <a:ext cx="390939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03C30086-BEDE-4FCA-9466-4D38B609CEF1}"/>
                </a:ext>
              </a:extLst>
            </p:cNvPr>
            <p:cNvGrpSpPr/>
            <p:nvPr/>
          </p:nvGrpSpPr>
          <p:grpSpPr>
            <a:xfrm>
              <a:off x="929640" y="1420178"/>
              <a:ext cx="3657324" cy="3962400"/>
              <a:chOff x="609600" y="528638"/>
              <a:chExt cx="3657324" cy="3962400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C7DFD1D1-030D-4EA3-B3BB-74EEA541E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EC9A4AF-034C-4931-9242-3C7AF26D73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4215F037-D349-40EE-818E-8B7E8F4EE0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4EB39599-189A-4DF4-92E8-047AA572C1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7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DF8B0560-5724-4A3E-BCE3-ADA889AB796C}"/>
                </a:ext>
              </a:extLst>
            </p:cNvPr>
            <p:cNvGrpSpPr/>
            <p:nvPr/>
          </p:nvGrpSpPr>
          <p:grpSpPr>
            <a:xfrm>
              <a:off x="849913" y="1575627"/>
              <a:ext cx="3962400" cy="3657324"/>
              <a:chOff x="469624" y="684088"/>
              <a:chExt cx="3962400" cy="3657324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AF82043-7D05-4E3D-8434-A3116D25A66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3829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BBE0B87E-B63F-4A18-B2B6-8A668CF753D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12971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DD8631B1-6824-4B64-A5AD-124F974BA00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23602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846FA33C-8E52-4392-A6F0-7DD6DF4DED0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14460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2F8DB734-A7AB-4321-9977-007EF5B18AF3}"/>
                    </a:ext>
                  </a:extLst>
                </p:cNvPr>
                <p:cNvSpPr txBox="1"/>
                <p:nvPr/>
              </p:nvSpPr>
              <p:spPr>
                <a:xfrm>
                  <a:off x="4702438" y="3086100"/>
                  <a:ext cx="50808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2F8DB734-A7AB-4321-9977-007EF5B18A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438" y="3086100"/>
                  <a:ext cx="508088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B3E9DB96-58DC-4A63-90EE-00C65770ECE4}"/>
                    </a:ext>
                  </a:extLst>
                </p:cNvPr>
                <p:cNvSpPr txBox="1"/>
                <p:nvPr/>
              </p:nvSpPr>
              <p:spPr>
                <a:xfrm>
                  <a:off x="2524274" y="823390"/>
                  <a:ext cx="51385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B3E9DB96-58DC-4A63-90EE-00C65770EC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4274" y="823390"/>
                  <a:ext cx="513859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892392B-71EB-4178-9BEB-554D01BC9E14}"/>
                  </a:ext>
                </a:extLst>
              </p:cNvPr>
              <p:cNvSpPr txBox="1"/>
              <p:nvPr/>
            </p:nvSpPr>
            <p:spPr>
              <a:xfrm>
                <a:off x="2158800" y="5241623"/>
                <a:ext cx="1830629" cy="682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32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CA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892392B-71EB-4178-9BEB-554D01BC9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800" y="5241623"/>
                <a:ext cx="1830629" cy="6823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894F54A-FB5F-4C8F-8811-7B05A78FC561}"/>
                  </a:ext>
                </a:extLst>
              </p:cNvPr>
              <p:cNvSpPr txBox="1"/>
              <p:nvPr/>
            </p:nvSpPr>
            <p:spPr>
              <a:xfrm>
                <a:off x="9315264" y="3697005"/>
                <a:ext cx="1264642" cy="829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CA" sz="3200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894F54A-FB5F-4C8F-8811-7B05A78FC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5264" y="3697005"/>
                <a:ext cx="1264642" cy="829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A999882-AFCF-475A-9C06-8867A1E754E5}"/>
                  </a:ext>
                </a:extLst>
              </p:cNvPr>
              <p:cNvSpPr txBox="1"/>
              <p:nvPr/>
            </p:nvSpPr>
            <p:spPr>
              <a:xfrm>
                <a:off x="4128540" y="5006787"/>
                <a:ext cx="4510978" cy="1485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4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4000" i="1" smtClean="0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40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4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4000" i="1" smtClean="0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40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A999882-AFCF-475A-9C06-8867A1E75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540" y="5006787"/>
                <a:ext cx="4510978" cy="14855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51988236-4705-4F02-8C39-0C3762723932}"/>
              </a:ext>
            </a:extLst>
          </p:cNvPr>
          <p:cNvGrpSpPr/>
          <p:nvPr/>
        </p:nvGrpSpPr>
        <p:grpSpPr>
          <a:xfrm>
            <a:off x="2783119" y="3444953"/>
            <a:ext cx="1846188" cy="1660778"/>
            <a:chOff x="2766113" y="966015"/>
            <a:chExt cx="1846188" cy="1660778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2B89A91-19C1-4D55-B9F4-253FF6D244BC}"/>
                </a:ext>
              </a:extLst>
            </p:cNvPr>
            <p:cNvGrpSpPr/>
            <p:nvPr/>
          </p:nvGrpSpPr>
          <p:grpSpPr>
            <a:xfrm>
              <a:off x="3073752" y="1619405"/>
              <a:ext cx="932142" cy="971280"/>
              <a:chOff x="1758933" y="1242168"/>
              <a:chExt cx="3568421" cy="3718251"/>
            </a:xfrm>
          </p:grpSpPr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A8D355BC-2C07-4486-8EA3-C6956CDB0E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58933" y="1242168"/>
                <a:ext cx="0" cy="3718251"/>
              </a:xfrm>
              <a:prstGeom prst="straightConnector1">
                <a:avLst/>
              </a:prstGeom>
              <a:ln w="5715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5AA9E41-BDD3-41F7-B7A6-D4A282C43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8268" y="4765920"/>
                <a:ext cx="3379086" cy="0"/>
              </a:xfrm>
              <a:prstGeom prst="straightConnector1">
                <a:avLst/>
              </a:prstGeom>
              <a:ln w="5715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53C53E2-6522-4154-AD5A-2F01166571B1}"/>
                </a:ext>
              </a:extLst>
            </p:cNvPr>
            <p:cNvSpPr/>
            <p:nvPr/>
          </p:nvSpPr>
          <p:spPr>
            <a:xfrm>
              <a:off x="2987205" y="2453975"/>
              <a:ext cx="172818" cy="172818"/>
            </a:xfrm>
            <a:prstGeom prst="ellipse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FFF7B5E7-9463-4520-8B4D-C64F8D78C7AF}"/>
                    </a:ext>
                  </a:extLst>
                </p:cNvPr>
                <p:cNvSpPr txBox="1"/>
                <p:nvPr/>
              </p:nvSpPr>
              <p:spPr>
                <a:xfrm>
                  <a:off x="3941667" y="2011557"/>
                  <a:ext cx="6706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FFF7B5E7-9463-4520-8B4D-C64F8D78C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67" y="2011557"/>
                  <a:ext cx="670634" cy="58477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68EBFFB-7CA5-445B-80B9-2BAB82C3A8F8}"/>
                    </a:ext>
                  </a:extLst>
                </p:cNvPr>
                <p:cNvSpPr txBox="1"/>
                <p:nvPr/>
              </p:nvSpPr>
              <p:spPr>
                <a:xfrm>
                  <a:off x="2766113" y="966015"/>
                  <a:ext cx="682751" cy="6236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68EBFFB-7CA5-445B-80B9-2BAB82C3A8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6113" y="966015"/>
                  <a:ext cx="682751" cy="6236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B6B3A10-34D8-43E5-A1E1-66FF66FF66F8}"/>
              </a:ext>
            </a:extLst>
          </p:cNvPr>
          <p:cNvGrpSpPr/>
          <p:nvPr/>
        </p:nvGrpSpPr>
        <p:grpSpPr>
          <a:xfrm>
            <a:off x="5158638" y="3215502"/>
            <a:ext cx="2383409" cy="1268168"/>
            <a:chOff x="4011186" y="281182"/>
            <a:chExt cx="2383409" cy="126816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961AAE84-A01D-4026-AAFE-D47F545309CD}"/>
                    </a:ext>
                  </a:extLst>
                </p:cNvPr>
                <p:cNvSpPr txBox="1"/>
                <p:nvPr/>
              </p:nvSpPr>
              <p:spPr>
                <a:xfrm>
                  <a:off x="4011186" y="281182"/>
                  <a:ext cx="2383409" cy="12681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CA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sz="4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4000" i="1" dirty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e>
                              </m:mr>
                              <m:mr>
                                <m:e>
                                  <m:r>
                                    <a:rPr lang="en-US" sz="4000" b="0" i="1" dirty="0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961AAE84-A01D-4026-AAFE-D47F545309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186" y="281182"/>
                  <a:ext cx="2383409" cy="126816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C3EAB320-52E9-4CD1-A013-F04CBFEB8E31}"/>
                    </a:ext>
                  </a:extLst>
                </p:cNvPr>
                <p:cNvSpPr txBox="1"/>
                <p:nvPr/>
              </p:nvSpPr>
              <p:spPr>
                <a:xfrm>
                  <a:off x="4553282" y="348872"/>
                  <a:ext cx="669991" cy="5325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2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CA" sz="2200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C3EAB320-52E9-4CD1-A013-F04CBFEB8E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3282" y="348872"/>
                  <a:ext cx="669991" cy="53251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D4832B96-02C1-4DFA-8CA8-140A05BD6B81}"/>
                    </a:ext>
                  </a:extLst>
                </p:cNvPr>
                <p:cNvSpPr txBox="1"/>
                <p:nvPr/>
              </p:nvSpPr>
              <p:spPr>
                <a:xfrm>
                  <a:off x="4139534" y="873277"/>
                  <a:ext cx="1143518" cy="6568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sz="2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sz="2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CA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D4832B96-02C1-4DFA-8CA8-140A05BD6B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534" y="873277"/>
                  <a:ext cx="1143518" cy="65684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4E5C887-09F3-423B-97AE-6A53EB1A008E}"/>
                  </a:ext>
                </a:extLst>
              </p:cNvPr>
              <p:cNvSpPr txBox="1"/>
              <p:nvPr/>
            </p:nvSpPr>
            <p:spPr>
              <a:xfrm>
                <a:off x="981787" y="192753"/>
                <a:ext cx="6671944" cy="23010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4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48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800" i="1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type m:val="skw"/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48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48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4800" b="0" i="1" dirty="0" smtClean="0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sz="48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4800" b="0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</a:p>
              <a:p>
                <a:pPr algn="ctr"/>
                <a:endParaRPr lang="en-CA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48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48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acc>
                        <m:accPr>
                          <m:chr m:val="⃗"/>
                          <m:ctrlPr>
                            <a:rPr lang="en-US" sz="4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sz="4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1</m:t>
                      </m:r>
                      <m:acc>
                        <m:accPr>
                          <m:chr m:val="⃗"/>
                          <m:ctrlPr>
                            <a:rPr lang="en-US" sz="4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800" dirty="0"/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4E5C887-09F3-423B-97AE-6A53EB1A0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787" y="192753"/>
                <a:ext cx="6671944" cy="23010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DB4B6AF-79B8-4E1C-9822-3D996FB37941}"/>
              </a:ext>
            </a:extLst>
          </p:cNvPr>
          <p:cNvGrpSpPr/>
          <p:nvPr/>
        </p:nvGrpSpPr>
        <p:grpSpPr>
          <a:xfrm>
            <a:off x="10026123" y="3751842"/>
            <a:ext cx="1835325" cy="1426738"/>
            <a:chOff x="10557428" y="3929190"/>
            <a:chExt cx="1835325" cy="1426738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A8602584-3A45-4B33-9D7D-D9666D62D0A1}"/>
                </a:ext>
              </a:extLst>
            </p:cNvPr>
            <p:cNvGrpSpPr/>
            <p:nvPr/>
          </p:nvGrpSpPr>
          <p:grpSpPr>
            <a:xfrm rot="3546876">
              <a:off x="10809586" y="3772760"/>
              <a:ext cx="1426738" cy="1739597"/>
              <a:chOff x="-134475" y="-1893600"/>
              <a:chExt cx="5461829" cy="6659520"/>
            </a:xfrm>
          </p:grpSpPr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9C89E880-8CC4-49E0-97E9-2A62B4349DD6}"/>
                  </a:ext>
                </a:extLst>
              </p:cNvPr>
              <p:cNvCxnSpPr>
                <a:cxnSpLocks/>
              </p:cNvCxnSpPr>
              <p:nvPr/>
            </p:nvCxnSpPr>
            <p:spPr>
              <a:xfrm rot="18053124" flipV="1">
                <a:off x="-1406552" y="-621523"/>
                <a:ext cx="6330969" cy="3786816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F427371A-201B-413C-A8E7-CD221500BE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8268" y="4765920"/>
                <a:ext cx="3379086" cy="0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257ED3F2-E10B-4E5F-99E7-CBAF69E97012}"/>
                </a:ext>
              </a:extLst>
            </p:cNvPr>
            <p:cNvSpPr/>
            <p:nvPr/>
          </p:nvSpPr>
          <p:spPr>
            <a:xfrm>
              <a:off x="10557428" y="4804675"/>
              <a:ext cx="172818" cy="172818"/>
            </a:xfrm>
            <a:prstGeom prst="ellipse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406617F-2E3C-4C95-98C3-32266162D679}"/>
                  </a:ext>
                </a:extLst>
              </p:cNvPr>
              <p:cNvSpPr txBox="1"/>
              <p:nvPr/>
            </p:nvSpPr>
            <p:spPr>
              <a:xfrm>
                <a:off x="9966864" y="5414431"/>
                <a:ext cx="654475" cy="646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2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406617F-2E3C-4C95-98C3-32266162D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6864" y="5414431"/>
                <a:ext cx="654475" cy="6466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1A735007-9B71-4AAC-88B0-CE3A55771199}"/>
                  </a:ext>
                </a:extLst>
              </p:cNvPr>
              <p:cNvSpPr txBox="1"/>
              <p:nvPr/>
            </p:nvSpPr>
            <p:spPr>
              <a:xfrm>
                <a:off x="11168559" y="4101632"/>
                <a:ext cx="684225" cy="649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2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1A735007-9B71-4AAC-88B0-CE3A55771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559" y="4101632"/>
                <a:ext cx="684225" cy="64928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755857A-1946-42D2-8B04-C3529082498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557080" y="1131840"/>
              <a:ext cx="9228960" cy="48556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755857A-1946-42D2-8B04-C352908249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47720" y="1122480"/>
                <a:ext cx="9247680" cy="48744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0658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68"/>
    </mc:Choice>
    <mc:Fallback xmlns="">
      <p:transition spd="slow" advTm="518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26D9F78-0682-437F-AE60-963E3DE7DB24}"/>
              </a:ext>
            </a:extLst>
          </p:cNvPr>
          <p:cNvGrpSpPr/>
          <p:nvPr/>
        </p:nvGrpSpPr>
        <p:grpSpPr>
          <a:xfrm>
            <a:off x="7101630" y="1257466"/>
            <a:ext cx="4559065" cy="3848265"/>
            <a:chOff x="7117080" y="1495316"/>
            <a:chExt cx="4559065" cy="384826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06F364-A0FD-45EA-9CBB-004FF683AE59}"/>
                </a:ext>
              </a:extLst>
            </p:cNvPr>
            <p:cNvCxnSpPr>
              <a:cxnSpLocks/>
            </p:cNvCxnSpPr>
            <p:nvPr/>
          </p:nvCxnSpPr>
          <p:spPr>
            <a:xfrm>
              <a:off x="9174656" y="3401378"/>
              <a:ext cx="196260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AEEBAE7-BD1F-4F5F-8FEA-922C92E7BBC6}"/>
                </a:ext>
              </a:extLst>
            </p:cNvPr>
            <p:cNvGrpSpPr/>
            <p:nvPr/>
          </p:nvGrpSpPr>
          <p:grpSpPr>
            <a:xfrm>
              <a:off x="7342285" y="1580378"/>
              <a:ext cx="3646026" cy="3647125"/>
              <a:chOff x="7022245" y="688838"/>
              <a:chExt cx="3646026" cy="3647125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75C671B-57AB-4FE4-B93E-F85F7AFC50AA}"/>
                  </a:ext>
                </a:extLst>
              </p:cNvPr>
              <p:cNvSpPr/>
              <p:nvPr/>
            </p:nvSpPr>
            <p:spPr>
              <a:xfrm>
                <a:off x="7925077" y="1598213"/>
                <a:ext cx="1828523" cy="182907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EC786CF-7188-4368-BCB5-96600F0507D9}"/>
                  </a:ext>
                </a:extLst>
              </p:cNvPr>
              <p:cNvSpPr/>
              <p:nvPr/>
            </p:nvSpPr>
            <p:spPr>
              <a:xfrm>
                <a:off x="7022245" y="688838"/>
                <a:ext cx="3646026" cy="364712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7D6C422-5375-4D46-9625-25E4395325ED}"/>
                </a:ext>
              </a:extLst>
            </p:cNvPr>
            <p:cNvGrpSpPr/>
            <p:nvPr/>
          </p:nvGrpSpPr>
          <p:grpSpPr>
            <a:xfrm>
              <a:off x="7117080" y="1526293"/>
              <a:ext cx="4063582" cy="3817288"/>
              <a:chOff x="6797040" y="634753"/>
              <a:chExt cx="4063582" cy="3817288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6EB4AF0-E24F-4F9B-B1DD-AD41B95715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39339" y="764524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E7ADF25-E62D-4EB0-BF29-AE21BE58A0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563" y="634753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0C5B673-974A-46A5-ACE6-7389C35E00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7040" y="2194560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420F3ADC-B49D-47BA-9C48-593D6953A3AF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 flipH="1">
                <a:off x="7578003" y="2422609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21EFDCA-D6CA-4576-B167-99D5E6F8DD54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705045" y="2594730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4DEE874-A703-4F2A-B70E-70BA9B97470C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811698" y="2676202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147FD2D-D39F-4395-A286-CCF1C5A1D33C}"/>
                    </a:ext>
                  </a:extLst>
                </p:cNvPr>
                <p:cNvSpPr txBox="1"/>
                <p:nvPr/>
              </p:nvSpPr>
              <p:spPr>
                <a:xfrm>
                  <a:off x="11035042" y="3306043"/>
                  <a:ext cx="48224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147FD2D-D39F-4395-A286-CCF1C5A1D3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5042" y="3306043"/>
                  <a:ext cx="482248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FBC145E-59D4-47D6-8E91-735F23263844}"/>
                    </a:ext>
                  </a:extLst>
                </p:cNvPr>
                <p:cNvSpPr txBox="1"/>
                <p:nvPr/>
              </p:nvSpPr>
              <p:spPr>
                <a:xfrm>
                  <a:off x="11155618" y="1662742"/>
                  <a:ext cx="52052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FBC145E-59D4-47D6-8E91-735F232638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5618" y="1662742"/>
                  <a:ext cx="52052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167DF30-19F8-41AE-AB9F-17B85733C723}"/>
                </a:ext>
              </a:extLst>
            </p:cNvPr>
            <p:cNvGrpSpPr/>
            <p:nvPr/>
          </p:nvGrpSpPr>
          <p:grpSpPr>
            <a:xfrm>
              <a:off x="7970794" y="1495316"/>
              <a:ext cx="3611509" cy="3611509"/>
              <a:chOff x="7970794" y="1495316"/>
              <a:chExt cx="3611509" cy="3611509"/>
            </a:xfrm>
          </p:grpSpPr>
          <p:sp>
            <p:nvSpPr>
              <p:cNvPr id="67" name="Arc 66">
                <a:extLst>
                  <a:ext uri="{FF2B5EF4-FFF2-40B4-BE49-F238E27FC236}">
                    <a16:creationId xmlns:a16="http://schemas.microsoft.com/office/drawing/2014/main" id="{1196D1CD-EED1-4E14-9DBA-526C39892F62}"/>
                  </a:ext>
                </a:extLst>
              </p:cNvPr>
              <p:cNvSpPr/>
              <p:nvPr/>
            </p:nvSpPr>
            <p:spPr>
              <a:xfrm rot="21067904">
                <a:off x="7970794" y="1495316"/>
                <a:ext cx="3611509" cy="3611509"/>
              </a:xfrm>
              <a:prstGeom prst="arc">
                <a:avLst>
                  <a:gd name="adj1" fmla="val 18877334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A94C400C-13A9-49F6-856C-3F0164C3F87F}"/>
                  </a:ext>
                </a:extLst>
              </p:cNvPr>
              <p:cNvCxnSpPr>
                <a:cxnSpLocks/>
              </p:cNvCxnSpPr>
              <p:nvPr/>
            </p:nvCxnSpPr>
            <p:spPr>
              <a:xfrm rot="21067904" flipH="1" flipV="1">
                <a:off x="10766453" y="1774166"/>
                <a:ext cx="59692" cy="6382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FB7EF70-755A-4AC3-9A7E-692F96DDDB67}"/>
              </a:ext>
            </a:extLst>
          </p:cNvPr>
          <p:cNvGrpSpPr/>
          <p:nvPr/>
        </p:nvGrpSpPr>
        <p:grpSpPr>
          <a:xfrm>
            <a:off x="224535" y="873518"/>
            <a:ext cx="4386903" cy="4600393"/>
            <a:chOff x="823623" y="823390"/>
            <a:chExt cx="4386903" cy="4600393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4853894-65A1-4364-878A-25876CB05326}"/>
                </a:ext>
              </a:extLst>
            </p:cNvPr>
            <p:cNvGrpSpPr/>
            <p:nvPr/>
          </p:nvGrpSpPr>
          <p:grpSpPr>
            <a:xfrm>
              <a:off x="823623" y="1395123"/>
              <a:ext cx="3909391" cy="4028660"/>
              <a:chOff x="503583" y="503583"/>
              <a:chExt cx="3909391" cy="4028660"/>
            </a:xfrm>
          </p:grpSpPr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B10E5F77-A7EA-40CB-908A-6AC89037AA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400" y="503583"/>
                <a:ext cx="0" cy="402866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D41C084C-749E-4939-AE81-9408BFD08A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83" y="2517913"/>
                <a:ext cx="390939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03C30086-BEDE-4FCA-9466-4D38B609CEF1}"/>
                </a:ext>
              </a:extLst>
            </p:cNvPr>
            <p:cNvGrpSpPr/>
            <p:nvPr/>
          </p:nvGrpSpPr>
          <p:grpSpPr>
            <a:xfrm>
              <a:off x="929640" y="1420178"/>
              <a:ext cx="3657324" cy="3962400"/>
              <a:chOff x="609600" y="528638"/>
              <a:chExt cx="3657324" cy="3962400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C7DFD1D1-030D-4EA3-B3BB-74EEA541E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EC9A4AF-034C-4931-9242-3C7AF26D73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4215F037-D349-40EE-818E-8B7E8F4EE0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4EB39599-189A-4DF4-92E8-047AA572C1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7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DF8B0560-5724-4A3E-BCE3-ADA889AB796C}"/>
                </a:ext>
              </a:extLst>
            </p:cNvPr>
            <p:cNvGrpSpPr/>
            <p:nvPr/>
          </p:nvGrpSpPr>
          <p:grpSpPr>
            <a:xfrm>
              <a:off x="849913" y="1575627"/>
              <a:ext cx="3962400" cy="3657324"/>
              <a:chOff x="469624" y="684088"/>
              <a:chExt cx="3962400" cy="3657324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AF82043-7D05-4E3D-8434-A3116D25A66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3829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BBE0B87E-B63F-4A18-B2B6-8A668CF753D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12971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DD8631B1-6824-4B64-A5AD-124F974BA00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23602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846FA33C-8E52-4392-A6F0-7DD6DF4DED0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14460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2F8DB734-A7AB-4321-9977-007EF5B18AF3}"/>
                    </a:ext>
                  </a:extLst>
                </p:cNvPr>
                <p:cNvSpPr txBox="1"/>
                <p:nvPr/>
              </p:nvSpPr>
              <p:spPr>
                <a:xfrm>
                  <a:off x="4702438" y="3086100"/>
                  <a:ext cx="50808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2F8DB734-A7AB-4321-9977-007EF5B18A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438" y="3086100"/>
                  <a:ext cx="508088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B3E9DB96-58DC-4A63-90EE-00C65770ECE4}"/>
                    </a:ext>
                  </a:extLst>
                </p:cNvPr>
                <p:cNvSpPr txBox="1"/>
                <p:nvPr/>
              </p:nvSpPr>
              <p:spPr>
                <a:xfrm>
                  <a:off x="2524274" y="823390"/>
                  <a:ext cx="51385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B3E9DB96-58DC-4A63-90EE-00C65770EC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4274" y="823390"/>
                  <a:ext cx="513859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A999882-AFCF-475A-9C06-8867A1E754E5}"/>
                  </a:ext>
                </a:extLst>
              </p:cNvPr>
              <p:cNvSpPr txBox="1"/>
              <p:nvPr/>
            </p:nvSpPr>
            <p:spPr>
              <a:xfrm>
                <a:off x="408959" y="5522683"/>
                <a:ext cx="3646063" cy="1206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3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3200" i="1" smtClean="0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3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3200" i="1" smtClean="0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32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A999882-AFCF-475A-9C06-8867A1E75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59" y="5522683"/>
                <a:ext cx="3646063" cy="1206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51988236-4705-4F02-8C39-0C3762723932}"/>
              </a:ext>
            </a:extLst>
          </p:cNvPr>
          <p:cNvGrpSpPr/>
          <p:nvPr/>
        </p:nvGrpSpPr>
        <p:grpSpPr>
          <a:xfrm>
            <a:off x="2783119" y="3444953"/>
            <a:ext cx="1846188" cy="1660778"/>
            <a:chOff x="2766113" y="966015"/>
            <a:chExt cx="1846188" cy="1660778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2B89A91-19C1-4D55-B9F4-253FF6D244BC}"/>
                </a:ext>
              </a:extLst>
            </p:cNvPr>
            <p:cNvGrpSpPr/>
            <p:nvPr/>
          </p:nvGrpSpPr>
          <p:grpSpPr>
            <a:xfrm>
              <a:off x="3073752" y="1619405"/>
              <a:ext cx="932142" cy="971280"/>
              <a:chOff x="1758933" y="1242168"/>
              <a:chExt cx="3568421" cy="3718251"/>
            </a:xfrm>
          </p:grpSpPr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A8D355BC-2C07-4486-8EA3-C6956CDB0E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58933" y="1242168"/>
                <a:ext cx="0" cy="3718251"/>
              </a:xfrm>
              <a:prstGeom prst="straightConnector1">
                <a:avLst/>
              </a:prstGeom>
              <a:ln w="5715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5AA9E41-BDD3-41F7-B7A6-D4A282C43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8268" y="4765920"/>
                <a:ext cx="3379086" cy="0"/>
              </a:xfrm>
              <a:prstGeom prst="straightConnector1">
                <a:avLst/>
              </a:prstGeom>
              <a:ln w="5715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53C53E2-6522-4154-AD5A-2F01166571B1}"/>
                </a:ext>
              </a:extLst>
            </p:cNvPr>
            <p:cNvSpPr/>
            <p:nvPr/>
          </p:nvSpPr>
          <p:spPr>
            <a:xfrm>
              <a:off x="2987205" y="2453975"/>
              <a:ext cx="172818" cy="172818"/>
            </a:xfrm>
            <a:prstGeom prst="ellipse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FFF7B5E7-9463-4520-8B4D-C64F8D78C7AF}"/>
                    </a:ext>
                  </a:extLst>
                </p:cNvPr>
                <p:cNvSpPr txBox="1"/>
                <p:nvPr/>
              </p:nvSpPr>
              <p:spPr>
                <a:xfrm>
                  <a:off x="3941667" y="2011557"/>
                  <a:ext cx="6706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FFF7B5E7-9463-4520-8B4D-C64F8D78C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67" y="2011557"/>
                  <a:ext cx="670634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68EBFFB-7CA5-445B-80B9-2BAB82C3A8F8}"/>
                    </a:ext>
                  </a:extLst>
                </p:cNvPr>
                <p:cNvSpPr txBox="1"/>
                <p:nvPr/>
              </p:nvSpPr>
              <p:spPr>
                <a:xfrm>
                  <a:off x="2766113" y="966015"/>
                  <a:ext cx="682751" cy="6236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68EBFFB-7CA5-445B-80B9-2BAB82C3A8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6113" y="966015"/>
                  <a:ext cx="682751" cy="6236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B6B3A10-34D8-43E5-A1E1-66FF66FF66F8}"/>
              </a:ext>
            </a:extLst>
          </p:cNvPr>
          <p:cNvGrpSpPr/>
          <p:nvPr/>
        </p:nvGrpSpPr>
        <p:grpSpPr>
          <a:xfrm>
            <a:off x="6036114" y="5215106"/>
            <a:ext cx="2495620" cy="1268168"/>
            <a:chOff x="4011186" y="281182"/>
            <a:chExt cx="2495620" cy="126816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961AAE84-A01D-4026-AAFE-D47F545309CD}"/>
                    </a:ext>
                  </a:extLst>
                </p:cNvPr>
                <p:cNvSpPr txBox="1"/>
                <p:nvPr/>
              </p:nvSpPr>
              <p:spPr>
                <a:xfrm>
                  <a:off x="4011186" y="281182"/>
                  <a:ext cx="2495620" cy="12681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CA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sz="4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4000" i="1" dirty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e>
                              </m:mr>
                              <m:mr>
                                <m:e>
                                  <m:r>
                                    <a:rPr lang="en-US" sz="4000" b="0" i="1" dirty="0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961AAE84-A01D-4026-AAFE-D47F545309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186" y="281182"/>
                  <a:ext cx="2495620" cy="126816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C3EAB320-52E9-4CD1-A013-F04CBFEB8E31}"/>
                    </a:ext>
                  </a:extLst>
                </p:cNvPr>
                <p:cNvSpPr txBox="1"/>
                <p:nvPr/>
              </p:nvSpPr>
              <p:spPr>
                <a:xfrm>
                  <a:off x="4553282" y="348872"/>
                  <a:ext cx="669991" cy="5325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2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CA" sz="2200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C3EAB320-52E9-4CD1-A013-F04CBFEB8E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3282" y="348872"/>
                  <a:ext cx="669991" cy="53251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D4832B96-02C1-4DFA-8CA8-140A05BD6B81}"/>
                    </a:ext>
                  </a:extLst>
                </p:cNvPr>
                <p:cNvSpPr txBox="1"/>
                <p:nvPr/>
              </p:nvSpPr>
              <p:spPr>
                <a:xfrm>
                  <a:off x="4139534" y="873277"/>
                  <a:ext cx="1143518" cy="6568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sz="2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sz="2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CA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D4832B96-02C1-4DFA-8CA8-140A05BD6B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534" y="873277"/>
                  <a:ext cx="1143518" cy="65684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DB4B6AF-79B8-4E1C-9822-3D996FB37941}"/>
              </a:ext>
            </a:extLst>
          </p:cNvPr>
          <p:cNvGrpSpPr/>
          <p:nvPr/>
        </p:nvGrpSpPr>
        <p:grpSpPr>
          <a:xfrm>
            <a:off x="9966864" y="3751842"/>
            <a:ext cx="1894584" cy="2309241"/>
            <a:chOff x="10498169" y="3929190"/>
            <a:chExt cx="1894584" cy="23092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6935171-2F11-46CD-AC39-13C35076475F}"/>
                    </a:ext>
                  </a:extLst>
                </p:cNvPr>
                <p:cNvSpPr txBox="1"/>
                <p:nvPr/>
              </p:nvSpPr>
              <p:spPr>
                <a:xfrm>
                  <a:off x="10498169" y="5591779"/>
                  <a:ext cx="654475" cy="6466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6935171-2F11-46CD-AC39-13C3507647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8169" y="5591779"/>
                  <a:ext cx="654475" cy="64665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61981623-2353-4B7C-BD52-F93E9D7212F0}"/>
                    </a:ext>
                  </a:extLst>
                </p:cNvPr>
                <p:cNvSpPr txBox="1"/>
                <p:nvPr/>
              </p:nvSpPr>
              <p:spPr>
                <a:xfrm>
                  <a:off x="11699864" y="4278980"/>
                  <a:ext cx="684225" cy="6492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61981623-2353-4B7C-BD52-F93E9D7212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99864" y="4278980"/>
                  <a:ext cx="684225" cy="64928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A8602584-3A45-4B33-9D7D-D9666D62D0A1}"/>
                </a:ext>
              </a:extLst>
            </p:cNvPr>
            <p:cNvGrpSpPr/>
            <p:nvPr/>
          </p:nvGrpSpPr>
          <p:grpSpPr>
            <a:xfrm rot="3546876">
              <a:off x="10809586" y="3772760"/>
              <a:ext cx="1426738" cy="1739597"/>
              <a:chOff x="-134475" y="-1893600"/>
              <a:chExt cx="5461829" cy="6659520"/>
            </a:xfrm>
          </p:grpSpPr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9C89E880-8CC4-49E0-97E9-2A62B4349DD6}"/>
                  </a:ext>
                </a:extLst>
              </p:cNvPr>
              <p:cNvCxnSpPr>
                <a:cxnSpLocks/>
              </p:cNvCxnSpPr>
              <p:nvPr/>
            </p:nvCxnSpPr>
            <p:spPr>
              <a:xfrm rot="18053124" flipV="1">
                <a:off x="-1406552" y="-621523"/>
                <a:ext cx="6330969" cy="3786816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F427371A-201B-413C-A8E7-CD221500BE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8268" y="4765920"/>
                <a:ext cx="3379086" cy="0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257ED3F2-E10B-4E5F-99E7-CBAF69E97012}"/>
                </a:ext>
              </a:extLst>
            </p:cNvPr>
            <p:cNvSpPr/>
            <p:nvPr/>
          </p:nvSpPr>
          <p:spPr>
            <a:xfrm>
              <a:off x="10557428" y="4804675"/>
              <a:ext cx="172818" cy="172818"/>
            </a:xfrm>
            <a:prstGeom prst="ellipse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A8410B4-0211-41D5-B571-CCAF6F506D38}"/>
              </a:ext>
            </a:extLst>
          </p:cNvPr>
          <p:cNvGrpSpPr/>
          <p:nvPr/>
        </p:nvGrpSpPr>
        <p:grpSpPr>
          <a:xfrm>
            <a:off x="966057" y="1878131"/>
            <a:ext cx="1846188" cy="1660778"/>
            <a:chOff x="2766113" y="966015"/>
            <a:chExt cx="1846188" cy="1660778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2CB4729-FF33-45E2-B6BF-798AC239283F}"/>
                </a:ext>
              </a:extLst>
            </p:cNvPr>
            <p:cNvGrpSpPr/>
            <p:nvPr/>
          </p:nvGrpSpPr>
          <p:grpSpPr>
            <a:xfrm>
              <a:off x="3073752" y="1619405"/>
              <a:ext cx="932142" cy="971280"/>
              <a:chOff x="1758933" y="1242168"/>
              <a:chExt cx="3568421" cy="3718251"/>
            </a:xfrm>
          </p:grpSpPr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FD3B58F7-3C5A-4893-A4EB-A323B5F5A2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58933" y="1242168"/>
                <a:ext cx="0" cy="3718251"/>
              </a:xfrm>
              <a:prstGeom prst="straightConnector1">
                <a:avLst/>
              </a:prstGeom>
              <a:ln w="5715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8148098-C717-420A-B03A-EAA3A4749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8268" y="4765920"/>
                <a:ext cx="3379086" cy="0"/>
              </a:xfrm>
              <a:prstGeom prst="straightConnector1">
                <a:avLst/>
              </a:prstGeom>
              <a:ln w="5715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AEF42F0-9F8F-45CF-AF51-2EDF41C61D97}"/>
                </a:ext>
              </a:extLst>
            </p:cNvPr>
            <p:cNvSpPr/>
            <p:nvPr/>
          </p:nvSpPr>
          <p:spPr>
            <a:xfrm>
              <a:off x="2987205" y="2453975"/>
              <a:ext cx="172818" cy="172818"/>
            </a:xfrm>
            <a:prstGeom prst="ellipse">
              <a:avLst/>
            </a:prstGeom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7210F8C-BD11-4212-960C-CE8D32D07F70}"/>
                    </a:ext>
                  </a:extLst>
                </p:cNvPr>
                <p:cNvSpPr txBox="1"/>
                <p:nvPr/>
              </p:nvSpPr>
              <p:spPr>
                <a:xfrm>
                  <a:off x="3941667" y="2011557"/>
                  <a:ext cx="6706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7210F8C-BD11-4212-960C-CE8D32D07F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67" y="2011557"/>
                  <a:ext cx="670634" cy="58477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9CAF7CAE-F454-45CE-BDAF-7E8B7E28E07D}"/>
                    </a:ext>
                  </a:extLst>
                </p:cNvPr>
                <p:cNvSpPr txBox="1"/>
                <p:nvPr/>
              </p:nvSpPr>
              <p:spPr>
                <a:xfrm>
                  <a:off x="2766113" y="966015"/>
                  <a:ext cx="682751" cy="6236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9CAF7CAE-F454-45CE-BDAF-7E8B7E28E0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6113" y="966015"/>
                  <a:ext cx="682751" cy="6236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44C3805-BE2D-4D7F-A9EA-1234E22A739A}"/>
              </a:ext>
            </a:extLst>
          </p:cNvPr>
          <p:cNvGrpSpPr/>
          <p:nvPr/>
        </p:nvGrpSpPr>
        <p:grpSpPr>
          <a:xfrm>
            <a:off x="6714695" y="2893608"/>
            <a:ext cx="1853083" cy="1857304"/>
            <a:chOff x="7242745" y="3073703"/>
            <a:chExt cx="1853083" cy="1857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D4BBFE46-6E2B-41B1-882C-C9A5BBD998E5}"/>
                    </a:ext>
                  </a:extLst>
                </p:cNvPr>
                <p:cNvSpPr txBox="1"/>
                <p:nvPr/>
              </p:nvSpPr>
              <p:spPr>
                <a:xfrm>
                  <a:off x="7242745" y="3073703"/>
                  <a:ext cx="654475" cy="6466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D4BBFE46-6E2B-41B1-882C-C9A5BBD998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2745" y="3073703"/>
                  <a:ext cx="654475" cy="64665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0E4238A-48FB-41CA-975A-1E771017EDC5}"/>
                    </a:ext>
                  </a:extLst>
                </p:cNvPr>
                <p:cNvSpPr txBox="1"/>
                <p:nvPr/>
              </p:nvSpPr>
              <p:spPr>
                <a:xfrm>
                  <a:off x="8411603" y="4281727"/>
                  <a:ext cx="684225" cy="6492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0E4238A-48FB-41CA-975A-1E771017ED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1603" y="4281727"/>
                  <a:ext cx="684225" cy="64928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21D3D9F-FB6E-4DC0-9848-C680899DA1C1}"/>
                </a:ext>
              </a:extLst>
            </p:cNvPr>
            <p:cNvGrpSpPr/>
            <p:nvPr/>
          </p:nvGrpSpPr>
          <p:grpSpPr>
            <a:xfrm rot="10800000">
              <a:off x="7814756" y="3300620"/>
              <a:ext cx="932142" cy="971280"/>
              <a:chOff x="1758933" y="1242168"/>
              <a:chExt cx="3568421" cy="3718251"/>
            </a:xfrm>
          </p:grpSpPr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3E739DE0-C601-4148-98C6-E1C30106D6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58933" y="1242168"/>
                <a:ext cx="0" cy="3718251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44A512E2-6E2E-49D4-A1E8-5EC4A8E7AE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8268" y="4765920"/>
                <a:ext cx="3379086" cy="0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2AA7D09-DDDD-4051-B610-F6CDB716358A}"/>
                </a:ext>
              </a:extLst>
            </p:cNvPr>
            <p:cNvSpPr/>
            <p:nvPr/>
          </p:nvSpPr>
          <p:spPr>
            <a:xfrm>
              <a:off x="8667307" y="3250755"/>
              <a:ext cx="172818" cy="172818"/>
            </a:xfrm>
            <a:prstGeom prst="ellipse">
              <a:avLst/>
            </a:prstGeom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4D25EB3-A234-41EC-AF6C-6F0EC80CA9B0}"/>
                  </a:ext>
                </a:extLst>
              </p:cNvPr>
              <p:cNvSpPr txBox="1"/>
              <p:nvPr/>
            </p:nvSpPr>
            <p:spPr>
              <a:xfrm>
                <a:off x="4421079" y="2707800"/>
                <a:ext cx="2521459" cy="1118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4D25EB3-A234-41EC-AF6C-6F0EC80CA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079" y="2707800"/>
                <a:ext cx="2521459" cy="111876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C53341CC-6F7D-4FE3-AB00-674C0804C86A}"/>
              </a:ext>
            </a:extLst>
          </p:cNvPr>
          <p:cNvGrpSpPr/>
          <p:nvPr/>
        </p:nvGrpSpPr>
        <p:grpSpPr>
          <a:xfrm>
            <a:off x="8680395" y="803415"/>
            <a:ext cx="2390765" cy="1604024"/>
            <a:chOff x="9208445" y="983510"/>
            <a:chExt cx="2390765" cy="16040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C82FECD2-DE08-4966-92E4-2699236F60BD}"/>
                    </a:ext>
                  </a:extLst>
                </p:cNvPr>
                <p:cNvSpPr txBox="1"/>
                <p:nvPr/>
              </p:nvSpPr>
              <p:spPr>
                <a:xfrm>
                  <a:off x="10944735" y="1940882"/>
                  <a:ext cx="654475" cy="6466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C82FECD2-DE08-4966-92E4-2699236F60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4735" y="1940882"/>
                  <a:ext cx="654475" cy="64665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DDD9420-5A6C-40A9-904E-EC9E7731897A}"/>
                    </a:ext>
                  </a:extLst>
                </p:cNvPr>
                <p:cNvSpPr txBox="1"/>
                <p:nvPr/>
              </p:nvSpPr>
              <p:spPr>
                <a:xfrm>
                  <a:off x="9208445" y="983510"/>
                  <a:ext cx="684225" cy="6492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DDD9420-5A6C-40A9-904E-EC9E773189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8445" y="983510"/>
                  <a:ext cx="684225" cy="64928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92958597-655F-436D-8FE5-3C860E9909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60503" y="1541009"/>
              <a:ext cx="851401" cy="86236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FC365D3-1515-497A-B70E-8F5A942674EE}"/>
                </a:ext>
              </a:extLst>
            </p:cNvPr>
            <p:cNvCxnSpPr>
              <a:cxnSpLocks/>
            </p:cNvCxnSpPr>
            <p:nvPr/>
          </p:nvCxnSpPr>
          <p:spPr>
            <a:xfrm rot="18844192">
              <a:off x="10523662" y="2061023"/>
              <a:ext cx="882684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BA6C287-D7B0-4514-9F13-3680807172C8}"/>
                </a:ext>
              </a:extLst>
            </p:cNvPr>
            <p:cNvSpPr/>
            <p:nvPr/>
          </p:nvSpPr>
          <p:spPr>
            <a:xfrm>
              <a:off x="10539399" y="2316964"/>
              <a:ext cx="172818" cy="172818"/>
            </a:xfrm>
            <a:prstGeom prst="ellipse">
              <a:avLst/>
            </a:prstGeom>
            <a:solidFill>
              <a:srgbClr val="D17DDF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5533CB9-FE93-4703-85B1-59869514B2EA}"/>
              </a:ext>
            </a:extLst>
          </p:cNvPr>
          <p:cNvGrpSpPr/>
          <p:nvPr/>
        </p:nvGrpSpPr>
        <p:grpSpPr>
          <a:xfrm>
            <a:off x="2766113" y="966015"/>
            <a:ext cx="1891577" cy="1776764"/>
            <a:chOff x="2766113" y="966015"/>
            <a:chExt cx="1891577" cy="1776764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F880927E-1326-40C3-8615-655A69F4D3A4}"/>
                </a:ext>
              </a:extLst>
            </p:cNvPr>
            <p:cNvGrpSpPr/>
            <p:nvPr/>
          </p:nvGrpSpPr>
          <p:grpSpPr>
            <a:xfrm>
              <a:off x="3073752" y="1619405"/>
              <a:ext cx="932142" cy="971280"/>
              <a:chOff x="1758933" y="1242168"/>
              <a:chExt cx="3568421" cy="3718251"/>
            </a:xfrm>
          </p:grpSpPr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128C5D03-A0EA-43E6-8FCB-2D372B938C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58933" y="1242168"/>
                <a:ext cx="0" cy="3718251"/>
              </a:xfrm>
              <a:prstGeom prst="straightConnector1">
                <a:avLst/>
              </a:prstGeom>
              <a:ln w="5715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A7FCDDFA-3FFD-4127-B016-A6DE0C3C21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8268" y="4765920"/>
                <a:ext cx="3379086" cy="0"/>
              </a:xfrm>
              <a:prstGeom prst="straightConnector1">
                <a:avLst/>
              </a:prstGeom>
              <a:ln w="5715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BD1CCC6-BCE2-4996-91D4-CD7C52A36183}"/>
                </a:ext>
              </a:extLst>
            </p:cNvPr>
            <p:cNvSpPr/>
            <p:nvPr/>
          </p:nvSpPr>
          <p:spPr>
            <a:xfrm>
              <a:off x="2987205" y="2453975"/>
              <a:ext cx="172818" cy="172818"/>
            </a:xfrm>
            <a:prstGeom prst="ellipse">
              <a:avLst/>
            </a:prstGeom>
            <a:solidFill>
              <a:srgbClr val="D17DDF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6F8D69BF-F2C5-4DCA-887F-A9D4D262740A}"/>
                    </a:ext>
                  </a:extLst>
                </p:cNvPr>
                <p:cNvSpPr txBox="1"/>
                <p:nvPr/>
              </p:nvSpPr>
              <p:spPr>
                <a:xfrm>
                  <a:off x="3987056" y="2158004"/>
                  <a:ext cx="67063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6F8D69BF-F2C5-4DCA-887F-A9D4D26274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7056" y="2158004"/>
                  <a:ext cx="670634" cy="58477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76AA9AFA-DB29-4879-9CF5-46417CBDF0D9}"/>
                    </a:ext>
                  </a:extLst>
                </p:cNvPr>
                <p:cNvSpPr txBox="1"/>
                <p:nvPr/>
              </p:nvSpPr>
              <p:spPr>
                <a:xfrm>
                  <a:off x="2766113" y="966015"/>
                  <a:ext cx="682751" cy="623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76AA9AFA-DB29-4879-9CF5-46417CBDF0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6113" y="966015"/>
                  <a:ext cx="682751" cy="6236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DE718BA-A28C-438E-9B93-01DE1262A8D4}"/>
              </a:ext>
            </a:extLst>
          </p:cNvPr>
          <p:cNvGrpSpPr/>
          <p:nvPr/>
        </p:nvGrpSpPr>
        <p:grpSpPr>
          <a:xfrm>
            <a:off x="5622831" y="233191"/>
            <a:ext cx="2415661" cy="1224497"/>
            <a:chOff x="4011186" y="281182"/>
            <a:chExt cx="2415661" cy="122449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CB9E2888-ADBE-4BA2-AA7F-F608937DBA35}"/>
                    </a:ext>
                  </a:extLst>
                </p:cNvPr>
                <p:cNvSpPr txBox="1"/>
                <p:nvPr/>
              </p:nvSpPr>
              <p:spPr>
                <a:xfrm>
                  <a:off x="4011186" y="281182"/>
                  <a:ext cx="2415661" cy="11150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CA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CB9E2888-ADBE-4BA2-AA7F-F608937DBA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186" y="281182"/>
                  <a:ext cx="2415661" cy="111504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93E3268E-A395-42FC-961E-29FA3331B763}"/>
                    </a:ext>
                  </a:extLst>
                </p:cNvPr>
                <p:cNvSpPr txBox="1"/>
                <p:nvPr/>
              </p:nvSpPr>
              <p:spPr>
                <a:xfrm>
                  <a:off x="4271061" y="281182"/>
                  <a:ext cx="855298" cy="6321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2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CA" sz="2200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93E3268E-A395-42FC-961E-29FA3331B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061" y="281182"/>
                  <a:ext cx="855298" cy="632161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0E445A8-87C7-452A-8261-9D9EBAD4EF99}"/>
                    </a:ext>
                  </a:extLst>
                </p:cNvPr>
                <p:cNvSpPr txBox="1"/>
                <p:nvPr/>
              </p:nvSpPr>
              <p:spPr>
                <a:xfrm>
                  <a:off x="4247752" y="873518"/>
                  <a:ext cx="855298" cy="6321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2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CA" sz="22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0E445A8-87C7-452A-8261-9D9EBAD4EF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7752" y="873518"/>
                  <a:ext cx="855298" cy="632161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6009084-B237-43DF-947F-A85E675BD4C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018080" y="603000"/>
              <a:ext cx="9165600" cy="6208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6009084-B237-43DF-947F-A85E675BD4C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08720" y="593640"/>
                <a:ext cx="9184320" cy="62269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3206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407"/>
    </mc:Choice>
    <mc:Fallback xmlns="">
      <p:transition spd="slow" advTm="284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DBCECE-F4AD-4379-BCD6-352B5474C85E}"/>
                  </a:ext>
                </a:extLst>
              </p:cNvPr>
              <p:cNvSpPr txBox="1"/>
              <p:nvPr/>
            </p:nvSpPr>
            <p:spPr>
              <a:xfrm>
                <a:off x="9607023" y="758544"/>
                <a:ext cx="1729833" cy="2191241"/>
              </a:xfrm>
              <a:prstGeom prst="rect">
                <a:avLst/>
              </a:prstGeom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sz="32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DBCECE-F4AD-4379-BCD6-352B5474C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7023" y="758544"/>
                <a:ext cx="1729833" cy="2191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BFEF01-AC34-4228-ADF7-9656710549F5}"/>
                  </a:ext>
                </a:extLst>
              </p:cNvPr>
              <p:cNvSpPr txBox="1"/>
              <p:nvPr/>
            </p:nvSpPr>
            <p:spPr>
              <a:xfrm>
                <a:off x="6920982" y="695018"/>
                <a:ext cx="1728358" cy="2275366"/>
              </a:xfrm>
              <a:prstGeom prst="rect">
                <a:avLst/>
              </a:prstGeom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32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32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BFEF01-AC34-4228-ADF7-965671054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982" y="695018"/>
                <a:ext cx="1728358" cy="22753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9541E8B-42F6-4E8E-BAB0-7800453F1857}"/>
                  </a:ext>
                </a:extLst>
              </p:cNvPr>
              <p:cNvSpPr txBox="1"/>
              <p:nvPr/>
            </p:nvSpPr>
            <p:spPr>
              <a:xfrm>
                <a:off x="618104" y="570834"/>
                <a:ext cx="7198737" cy="21630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    </m:t>
                      </m:r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̃"/>
                          <m:ctrlPr>
                            <a:rPr lang="en-US" sz="4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  1</m:t>
                      </m:r>
                      <m:acc>
                        <m:accPr>
                          <m:chr m:val="̃"/>
                          <m:ctrlPr>
                            <a:rPr lang="en-US" sz="4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800" b="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endParaRPr lang="en-CA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r>
                        <a:rPr lang="en-US" sz="48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en-CA" sz="4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½</m:t>
                      </m:r>
                      <m:acc>
                        <m:accPr>
                          <m:chr m:val="̃"/>
                          <m:ctrlPr>
                            <a:rPr lang="en-US" sz="4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CA" sz="4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48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CA" sz="48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¼</m:t>
                      </m:r>
                      <m:r>
                        <a:rPr lang="en-CA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4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9541E8B-42F6-4E8E-BAB0-7800453F1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04" y="570834"/>
                <a:ext cx="7198737" cy="21630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 76">
            <a:extLst>
              <a:ext uri="{FF2B5EF4-FFF2-40B4-BE49-F238E27FC236}">
                <a16:creationId xmlns:a16="http://schemas.microsoft.com/office/drawing/2014/main" id="{B3FC40A5-7EE1-47B2-A7DB-A80758C6A80C}"/>
              </a:ext>
            </a:extLst>
          </p:cNvPr>
          <p:cNvSpPr/>
          <p:nvPr/>
        </p:nvSpPr>
        <p:spPr>
          <a:xfrm>
            <a:off x="4133464" y="570834"/>
            <a:ext cx="1010036" cy="2190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8EF2D3F-86AB-459D-A4B3-D426002C4A33}"/>
              </a:ext>
            </a:extLst>
          </p:cNvPr>
          <p:cNvSpPr/>
          <p:nvPr/>
        </p:nvSpPr>
        <p:spPr>
          <a:xfrm>
            <a:off x="2001078" y="543186"/>
            <a:ext cx="1010036" cy="2218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F050BAE-758F-476E-B731-ABBB383A074D}"/>
                  </a:ext>
                </a:extLst>
              </p:cNvPr>
              <p:cNvSpPr txBox="1"/>
              <p:nvPr/>
            </p:nvSpPr>
            <p:spPr>
              <a:xfrm>
                <a:off x="618104" y="3292301"/>
                <a:ext cx="5314340" cy="3141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40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CA" sz="4000" b="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endParaRPr lang="en-CA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40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40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4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F050BAE-758F-476E-B731-ABBB383A0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04" y="3292301"/>
                <a:ext cx="5314340" cy="31416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46F30E9-6271-44F7-AB7E-C4037DA88FD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78160" y="1389240"/>
              <a:ext cx="5270400" cy="5011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46F30E9-6271-44F7-AB7E-C4037DA88F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8800" y="1379880"/>
                <a:ext cx="5289120" cy="50306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5747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41"/>
    </mc:Choice>
    <mc:Fallback xmlns="">
      <p:transition spd="slow" advTm="168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40B486-2EFF-42CC-86F4-592CF8B5126F}"/>
                  </a:ext>
                </a:extLst>
              </p:cNvPr>
              <p:cNvSpPr txBox="1"/>
              <p:nvPr/>
            </p:nvSpPr>
            <p:spPr>
              <a:xfrm>
                <a:off x="414904" y="320501"/>
                <a:ext cx="4259756" cy="24292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32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200" i="1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200" i="1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CA" sz="32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endParaRPr lang="en-CA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32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200" i="1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32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200" i="1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32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40B486-2EFF-42CC-86F4-592CF8B51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04" y="320501"/>
                <a:ext cx="4259756" cy="24292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5DF8C1-31EC-4DE7-9CD1-1069E9FFF4D9}"/>
                  </a:ext>
                </a:extLst>
              </p:cNvPr>
              <p:cNvSpPr txBox="1"/>
              <p:nvPr/>
            </p:nvSpPr>
            <p:spPr>
              <a:xfrm>
                <a:off x="531018" y="3144647"/>
                <a:ext cx="8867236" cy="339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40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sz="400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x-IV_mathan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x-IV_mathan" sz="400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x-IV_mathan" sz="4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x-IV_mathan" sz="40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x-IV_mathan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x-IV_mathan" sz="400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x-IV_mathan" sz="4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d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CA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sz="400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x-IV_mathan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x-IV_mathan" sz="400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x-IV_mathan" sz="4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x-IV_mathan" sz="40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x-IV_mathan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x-IV_mathan" sz="400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x-IV_mathan" sz="4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d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CA" sz="40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endParaRPr lang="en-CA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40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sz="400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x-IV_matha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x-IV_mathan" sz="400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x-IV_mathan" sz="4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x-IV_mathan" sz="4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x-IV_matha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x-IV_mathan" sz="400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x-IV_mathan" sz="4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en-CA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sz="400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x-IV_matha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x-IV_mathan" sz="400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x-IV_mathan" sz="4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x-IV_mathan" sz="4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x-IV_matha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x-IV_mathan" sz="400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x-IV_mathan" sz="4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5DF8C1-31EC-4DE7-9CD1-1069E9FFF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18" y="3144647"/>
                <a:ext cx="8867236" cy="3392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CD82D4F-9A41-42F4-9F30-BEDB26CCB670}"/>
                  </a:ext>
                </a:extLst>
              </p:cNvPr>
              <p:cNvSpPr/>
              <p:nvPr/>
            </p:nvSpPr>
            <p:spPr>
              <a:xfrm>
                <a:off x="6334540" y="740455"/>
                <a:ext cx="4972716" cy="1925592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 fontAlgn="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x-IV_mathan" sz="440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x-IV_mathan" sz="4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440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x-IV_mathan" sz="4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x-IV_mathan" sz="44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x-IV_mathan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440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x-IV_mathan" sz="4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br>
                  <a:rPr lang="x-IV_mathan" sz="4400" dirty="0">
                    <a:latin typeface="Cambria Math" panose="02040503050406030204" pitchFamily="18" charset="0"/>
                  </a:rPr>
                </a:br>
                <a:endParaRPr lang="x-IV_mathan" sz="4400" dirty="0">
                  <a:latin typeface="Cambria Math" panose="02040503050406030204" pitchFamily="18" charset="0"/>
                </a:endParaRPr>
              </a:p>
              <a:p>
                <a:pPr algn="ctr" fontAlgn="t"/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x-IV_mathan" sz="4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4400" b="0" i="0" smtClean="0">
                        <a:latin typeface="Cambria Math" panose="02040503050406030204" pitchFamily="18" charset="0"/>
                      </a:rPr>
                      <m:t>atan</m:t>
                    </m:r>
                    <m:d>
                      <m:dPr>
                        <m:ctrlPr>
                          <a:rPr lang="x-IV_mathan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x-IV_mathan" sz="440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CD82D4F-9A41-42F4-9F30-BEDB26CCB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540" y="740455"/>
                <a:ext cx="4972716" cy="19255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9709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16"/>
    </mc:Choice>
    <mc:Fallback xmlns="">
      <p:transition spd="slow" advTm="138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CB82118-CB5A-44EA-8BDB-7151B4CD545E}"/>
              </a:ext>
            </a:extLst>
          </p:cNvPr>
          <p:cNvGrpSpPr/>
          <p:nvPr/>
        </p:nvGrpSpPr>
        <p:grpSpPr>
          <a:xfrm>
            <a:off x="6809999" y="1230569"/>
            <a:ext cx="3527901" cy="1359713"/>
            <a:chOff x="-627149" y="1865934"/>
            <a:chExt cx="7267323" cy="28172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B57CD36-5C65-4355-942A-5458A1C57B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5441" y="2873361"/>
              <a:ext cx="3740826" cy="180980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3D6388C-32DF-41DB-A911-27B3EB054700}"/>
                    </a:ext>
                  </a:extLst>
                </p:cNvPr>
                <p:cNvSpPr/>
                <p:nvPr/>
              </p:nvSpPr>
              <p:spPr>
                <a:xfrm>
                  <a:off x="5301363" y="1865934"/>
                  <a:ext cx="1338811" cy="13398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3200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3D6388C-32DF-41DB-A911-27B3EB0547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1363" y="1865934"/>
                  <a:ext cx="1338811" cy="133981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4190AA5E-CF5C-443D-A89E-C642C9145031}"/>
                    </a:ext>
                  </a:extLst>
                </p:cNvPr>
                <p:cNvSpPr/>
                <p:nvPr/>
              </p:nvSpPr>
              <p:spPr>
                <a:xfrm>
                  <a:off x="-627149" y="2964103"/>
                  <a:ext cx="1358358" cy="13398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32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4190AA5E-CF5C-443D-A89E-C642C91450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27149" y="2964103"/>
                  <a:ext cx="1358358" cy="133981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688C5F6-8AAF-4B00-BED7-B0AF6E6375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3306" y="4205269"/>
              <a:ext cx="952214" cy="44709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79A49E-C39E-41FA-9560-D7FDF14FB3EC}"/>
              </a:ext>
            </a:extLst>
          </p:cNvPr>
          <p:cNvGrpSpPr/>
          <p:nvPr/>
        </p:nvGrpSpPr>
        <p:grpSpPr>
          <a:xfrm>
            <a:off x="1854100" y="1137337"/>
            <a:ext cx="1887202" cy="1745333"/>
            <a:chOff x="1028680" y="1549745"/>
            <a:chExt cx="3887556" cy="361620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F3E2E12-F996-4AF1-9642-7FBDF9C725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1694" y="2840561"/>
              <a:ext cx="0" cy="180229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7EC33E6-07C4-4B51-827A-2A940CEF81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5190" y="4642856"/>
              <a:ext cx="1929770" cy="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D9CAB24-E3EF-46D9-88DA-3D6DB1E8DA4C}"/>
                    </a:ext>
                  </a:extLst>
                </p:cNvPr>
                <p:cNvSpPr/>
                <p:nvPr/>
              </p:nvSpPr>
              <p:spPr>
                <a:xfrm>
                  <a:off x="3577424" y="3954341"/>
                  <a:ext cx="1338812" cy="12116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D9CAB24-E3EF-46D9-88DA-3D6DB1E8DA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7424" y="3954341"/>
                  <a:ext cx="1338812" cy="12116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C9E590C-C5D4-4A12-88AA-B9F6C92099E6}"/>
                    </a:ext>
                  </a:extLst>
                </p:cNvPr>
                <p:cNvSpPr/>
                <p:nvPr/>
              </p:nvSpPr>
              <p:spPr>
                <a:xfrm>
                  <a:off x="1028680" y="1549745"/>
                  <a:ext cx="1358359" cy="12116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C9E590C-C5D4-4A12-88AA-B9F6C92099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680" y="1549745"/>
                  <a:ext cx="1358359" cy="12116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02D8FF1E-AB51-464E-8429-CD956046E64E}"/>
              </a:ext>
            </a:extLst>
          </p:cNvPr>
          <p:cNvSpPr txBox="1">
            <a:spLocks/>
          </p:cNvSpPr>
          <p:nvPr/>
        </p:nvSpPr>
        <p:spPr>
          <a:xfrm>
            <a:off x="490329" y="-41030"/>
            <a:ext cx="9753593" cy="1625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00B050"/>
                </a:solidFill>
                <a:latin typeface="+mn-lt"/>
              </a:rPr>
              <a:t>See Video “Tensors for Beginners: </a:t>
            </a:r>
          </a:p>
          <a:p>
            <a:r>
              <a:rPr lang="en-US" sz="3200" dirty="0">
                <a:solidFill>
                  <a:srgbClr val="00B050"/>
                </a:solidFill>
                <a:latin typeface="+mn-lt"/>
              </a:rPr>
              <a:t>	           Forward &amp; Backward Transformations”</a:t>
            </a:r>
            <a:endParaRPr lang="en-CA" sz="3200" dirty="0">
              <a:solidFill>
                <a:srgbClr val="00B050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E6960DF-3C32-49D9-8876-323B7650B703}"/>
              </a:ext>
            </a:extLst>
          </p:cNvPr>
          <p:cNvGrpSpPr/>
          <p:nvPr/>
        </p:nvGrpSpPr>
        <p:grpSpPr>
          <a:xfrm>
            <a:off x="285510" y="3133584"/>
            <a:ext cx="6002465" cy="3293313"/>
            <a:chOff x="46971" y="3291432"/>
            <a:chExt cx="6002465" cy="3293313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7642CE2-9FC9-4AE9-9862-0EFD671F1A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1828" t="66537" r="39162"/>
            <a:stretch/>
          </p:blipFill>
          <p:spPr>
            <a:xfrm>
              <a:off x="497544" y="3291432"/>
              <a:ext cx="4973519" cy="3264284"/>
            </a:xfrm>
            <a:prstGeom prst="rect">
              <a:avLst/>
            </a:prstGeom>
          </p:spPr>
        </p:pic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D61D50F-0C2C-44F0-A963-F1820B6031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75130" y="4441058"/>
              <a:ext cx="0" cy="180229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1BF95A7-1DBC-4818-BFA6-1780E8FA14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8626" y="6243353"/>
              <a:ext cx="1929770" cy="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FE2B38E-B128-4FF9-B55A-4C8D318BF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742" y="5805766"/>
              <a:ext cx="952214" cy="44709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5C1D69C-ABA5-45DE-B120-B034A9704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2824" y="4441055"/>
              <a:ext cx="3714322" cy="181958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CDD5CF-EB15-4E15-B9E2-E0A91088DAA0}"/>
                    </a:ext>
                  </a:extLst>
                </p:cNvPr>
                <p:cNvSpPr/>
                <p:nvPr/>
              </p:nvSpPr>
              <p:spPr>
                <a:xfrm>
                  <a:off x="3504900" y="5876859"/>
                  <a:ext cx="782137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CDD5CF-EB15-4E15-B9E2-E0A91088DA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4900" y="5876859"/>
                  <a:ext cx="782137" cy="70788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04353BC1-C045-4699-86AC-17190A29655B}"/>
                    </a:ext>
                  </a:extLst>
                </p:cNvPr>
                <p:cNvSpPr/>
                <p:nvPr/>
              </p:nvSpPr>
              <p:spPr>
                <a:xfrm>
                  <a:off x="1178130" y="3701980"/>
                  <a:ext cx="794000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04353BC1-C045-4699-86AC-17190A2965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8130" y="3701980"/>
                  <a:ext cx="794000" cy="70788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98DEA32-CEDA-4AB0-83F5-8B02EFB95B1B}"/>
                    </a:ext>
                  </a:extLst>
                </p:cNvPr>
                <p:cNvSpPr/>
                <p:nvPr/>
              </p:nvSpPr>
              <p:spPr>
                <a:xfrm>
                  <a:off x="5283650" y="4058286"/>
                  <a:ext cx="765786" cy="785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98DEA32-CEDA-4AB0-83F5-8B02EFB95B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3650" y="4058286"/>
                  <a:ext cx="765786" cy="7850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B7649AA-C320-49B1-AD93-C58A8C78C4E7}"/>
                    </a:ext>
                  </a:extLst>
                </p:cNvPr>
                <p:cNvSpPr/>
                <p:nvPr/>
              </p:nvSpPr>
              <p:spPr>
                <a:xfrm>
                  <a:off x="46971" y="4958301"/>
                  <a:ext cx="777649" cy="785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B7649AA-C320-49B1-AD93-C58A8C78C4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1" y="4958301"/>
                  <a:ext cx="777649" cy="7850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3B05932-B07E-419E-B9FF-B870F90CFDB7}"/>
                  </a:ext>
                </a:extLst>
              </p:cNvPr>
              <p:cNvSpPr txBox="1"/>
              <p:nvPr/>
            </p:nvSpPr>
            <p:spPr>
              <a:xfrm>
                <a:off x="6748172" y="3206598"/>
                <a:ext cx="4595745" cy="1693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   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   1 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b="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endParaRPr lang="en-CA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en-CA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½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CA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¼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3B05932-B07E-419E-B9FF-B870F90CF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172" y="3206598"/>
                <a:ext cx="4595745" cy="1693284"/>
              </a:xfrm>
              <a:prstGeom prst="rect">
                <a:avLst/>
              </a:prstGeom>
              <a:blipFill>
                <a:blip r:embed="rId12"/>
                <a:stretch>
                  <a:fillRect l="-1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0198865-9A6C-4B09-98E8-261BB9BFD242}"/>
              </a:ext>
            </a:extLst>
          </p:cNvPr>
          <p:cNvSpPr txBox="1"/>
          <p:nvPr/>
        </p:nvSpPr>
        <p:spPr>
          <a:xfrm>
            <a:off x="2952468" y="1702942"/>
            <a:ext cx="150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Old Basis</a:t>
            </a:r>
            <a:endParaRPr lang="en-CA" sz="2800" dirty="0">
              <a:solidFill>
                <a:srgbClr val="00206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5CE18B-0CB6-4271-A91D-C1C5002C237E}"/>
              </a:ext>
            </a:extLst>
          </p:cNvPr>
          <p:cNvSpPr txBox="1"/>
          <p:nvPr/>
        </p:nvSpPr>
        <p:spPr>
          <a:xfrm>
            <a:off x="8993932" y="2113610"/>
            <a:ext cx="1662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New Basis</a:t>
            </a:r>
            <a:endParaRPr lang="en-CA" sz="28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7DBF450-D323-4627-9362-0AABD05A900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132400" y="3882600"/>
              <a:ext cx="2158560" cy="1016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7DBF450-D323-4627-9362-0AABD05A90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23040" y="3873240"/>
                <a:ext cx="2177280" cy="10353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1196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25"/>
    </mc:Choice>
    <mc:Fallback xmlns="">
      <p:transition spd="slow" advTm="177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40B486-2EFF-42CC-86F4-592CF8B5126F}"/>
                  </a:ext>
                </a:extLst>
              </p:cNvPr>
              <p:cNvSpPr txBox="1"/>
              <p:nvPr/>
            </p:nvSpPr>
            <p:spPr>
              <a:xfrm>
                <a:off x="414904" y="320501"/>
                <a:ext cx="4259756" cy="24292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32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200" i="1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200" i="1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CA" sz="32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endParaRPr lang="en-CA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32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200" i="1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32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200" i="1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32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40B486-2EFF-42CC-86F4-592CF8B51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04" y="320501"/>
                <a:ext cx="4259756" cy="24292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8834CC-1688-4BB2-A779-FD000DEE7536}"/>
                  </a:ext>
                </a:extLst>
              </p:cNvPr>
              <p:cNvSpPr txBox="1"/>
              <p:nvPr/>
            </p:nvSpPr>
            <p:spPr>
              <a:xfrm>
                <a:off x="414904" y="3429000"/>
                <a:ext cx="6667787" cy="2754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30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d>
                        <m:dPr>
                          <m:ctrlPr>
                            <a:rPr lang="en-CA" sz="3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d>
                        <m:dPr>
                          <m:ctrlPr>
                            <a:rPr lang="en-CA" sz="3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CA" sz="30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endParaRPr lang="en-CA" sz="4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30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d>
                        <m:dPr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CA" sz="3000" i="1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en-CA" sz="3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CA" sz="3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8834CC-1688-4BB2-A779-FD000DEE7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04" y="3429000"/>
                <a:ext cx="6667787" cy="27544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3F6A73-0CD0-4A0F-876C-4B25A45F1B59}"/>
                  </a:ext>
                </a:extLst>
              </p:cNvPr>
              <p:cNvSpPr txBox="1"/>
              <p:nvPr/>
            </p:nvSpPr>
            <p:spPr>
              <a:xfrm>
                <a:off x="7330109" y="3671554"/>
                <a:ext cx="4637872" cy="21333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3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3600" i="1" smtClean="0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36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3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3600" b="0" i="1" smtClean="0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 smtClean="0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CA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CA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3F6A73-0CD0-4A0F-876C-4B25A45F1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109" y="3671554"/>
                <a:ext cx="4637872" cy="21333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9C140D5-623F-49A4-8AE8-DE19DEFF2CC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387560" y="4233960"/>
              <a:ext cx="4667400" cy="2367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9C140D5-623F-49A4-8AE8-DE19DEFF2C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78200" y="4224600"/>
                <a:ext cx="4686120" cy="238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0B99B7A-26EC-498C-B81B-885633F833B7}"/>
                  </a:ext>
                </a:extLst>
              </p:cNvPr>
              <p:cNvSpPr/>
              <p:nvPr/>
            </p:nvSpPr>
            <p:spPr>
              <a:xfrm>
                <a:off x="6334540" y="740455"/>
                <a:ext cx="4972716" cy="1925592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fontAlgn="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x-IV_mathan" sz="44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x-IV_mathan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440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x-IV_mathan" sz="4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x-IV_mathan" sz="44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x-IV_mathan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440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x-IV_mathan" sz="4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br>
                  <a:rPr lang="x-IV_mathan" sz="4400" dirty="0">
                    <a:latin typeface="Cambria Math" panose="02040503050406030204" pitchFamily="18" charset="0"/>
                  </a:rPr>
                </a:br>
                <a:r>
                  <a:rPr lang="x-IV_mathan" sz="4400" dirty="0"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x-IV_mathan" sz="4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4400">
                        <a:latin typeface="Cambria Math" panose="02040503050406030204" pitchFamily="18" charset="0"/>
                      </a:rPr>
                      <m:t>atan</m:t>
                    </m:r>
                    <m:d>
                      <m:dPr>
                        <m:ctrlPr>
                          <a:rPr lang="x-IV_mathan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x-IV_mathan" sz="44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x-IV_mathan" sz="44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x-IV_mathan" sz="440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0B99B7A-26EC-498C-B81B-885633F833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540" y="740455"/>
                <a:ext cx="4972716" cy="19255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BA1366A3-9B4A-4B6B-8E82-F8F5DAE1956E}"/>
              </a:ext>
            </a:extLst>
          </p:cNvPr>
          <p:cNvSpPr/>
          <p:nvPr/>
        </p:nvSpPr>
        <p:spPr>
          <a:xfrm>
            <a:off x="5119518" y="1238907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825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077">
        <p:fade/>
      </p:transition>
    </mc:Choice>
    <mc:Fallback xmlns="">
      <p:transition spd="med" advTm="2607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DE6ABF5-5A5F-4745-B065-862B53801D14}"/>
                  </a:ext>
                </a:extLst>
              </p:cNvPr>
              <p:cNvSpPr/>
              <p:nvPr/>
            </p:nvSpPr>
            <p:spPr>
              <a:xfrm>
                <a:off x="254074" y="2011940"/>
                <a:ext cx="6352573" cy="3656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5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54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54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sz="54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54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5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54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54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sz="54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54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5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54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54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54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54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5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54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54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54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54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CA" sz="5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5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5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CA" sz="5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DE6ABF5-5A5F-4745-B065-862B53801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74" y="2011940"/>
                <a:ext cx="6352573" cy="36560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71CE84AF-AC0A-4400-A79B-F44E84A14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4" y="370428"/>
            <a:ext cx="11937926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The </a:t>
            </a:r>
            <a:r>
              <a:rPr lang="en-US" sz="4000" b="1" u="sng" dirty="0">
                <a:solidFill>
                  <a:srgbClr val="C00000"/>
                </a:solidFill>
              </a:rPr>
              <a:t>Inverse</a:t>
            </a:r>
            <a:r>
              <a:rPr lang="en-US" sz="4000" b="1" dirty="0">
                <a:solidFill>
                  <a:srgbClr val="C00000"/>
                </a:solidFill>
              </a:rPr>
              <a:t> Jacobian Matrix (aka “Backward Transform”)</a:t>
            </a:r>
            <a:endParaRPr lang="en-CA" sz="4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352BB6-48E6-47CD-BE94-9F6B27B8DA93}"/>
                  </a:ext>
                </a:extLst>
              </p:cNvPr>
              <p:cNvSpPr txBox="1"/>
              <p:nvPr/>
            </p:nvSpPr>
            <p:spPr>
              <a:xfrm>
                <a:off x="6789417" y="2399547"/>
                <a:ext cx="7198737" cy="32431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sz="48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4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acc>
                        <m:accPr>
                          <m:chr m:val="̃"/>
                          <m:ctrlPr>
                            <a:rPr lang="en-US" sz="4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8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4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4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acc>
                        <m:accPr>
                          <m:chr m:val="̃"/>
                          <m:ctrlPr>
                            <a:rPr lang="en-US" sz="4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br>
                  <a:rPr lang="en-US" sz="4800" dirty="0">
                    <a:solidFill>
                      <a:srgbClr val="C00000"/>
                    </a:solidFill>
                  </a:rPr>
                </a:br>
                <a:r>
                  <a:rPr lang="en-CA" sz="20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r>
                        <a:rPr lang="en-US" sz="48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4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acc>
                        <m:accPr>
                          <m:chr m:val="̃"/>
                          <m:ctrlPr>
                            <a:rPr lang="en-US" sz="4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8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4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4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acc>
                        <m:accPr>
                          <m:chr m:val="̃"/>
                          <m:ctrlPr>
                            <a:rPr lang="en-US" sz="4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352BB6-48E6-47CD-BE94-9F6B27B8D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417" y="2399547"/>
                <a:ext cx="7198737" cy="3243132"/>
              </a:xfrm>
              <a:prstGeom prst="rect">
                <a:avLst/>
              </a:prstGeom>
              <a:blipFill>
                <a:blip r:embed="rId4"/>
                <a:stretch>
                  <a:fillRect l="-8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07367A3-6643-41EB-832F-897CCA72628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744240" y="3579120"/>
              <a:ext cx="4833000" cy="1832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07367A3-6643-41EB-832F-897CCA7262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34880" y="3569760"/>
                <a:ext cx="4851720" cy="18514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3858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94"/>
    </mc:Choice>
    <mc:Fallback xmlns="">
      <p:transition spd="slow" advTm="108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26D9F78-0682-437F-AE60-963E3DE7DB24}"/>
              </a:ext>
            </a:extLst>
          </p:cNvPr>
          <p:cNvGrpSpPr/>
          <p:nvPr/>
        </p:nvGrpSpPr>
        <p:grpSpPr>
          <a:xfrm>
            <a:off x="7101630" y="1257466"/>
            <a:ext cx="4559065" cy="3848265"/>
            <a:chOff x="7117080" y="1495316"/>
            <a:chExt cx="4559065" cy="384826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06F364-A0FD-45EA-9CBB-004FF683AE59}"/>
                </a:ext>
              </a:extLst>
            </p:cNvPr>
            <p:cNvCxnSpPr>
              <a:cxnSpLocks/>
            </p:cNvCxnSpPr>
            <p:nvPr/>
          </p:nvCxnSpPr>
          <p:spPr>
            <a:xfrm>
              <a:off x="9174656" y="3401378"/>
              <a:ext cx="196260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AEEBAE7-BD1F-4F5F-8FEA-922C92E7BBC6}"/>
                </a:ext>
              </a:extLst>
            </p:cNvPr>
            <p:cNvGrpSpPr/>
            <p:nvPr/>
          </p:nvGrpSpPr>
          <p:grpSpPr>
            <a:xfrm>
              <a:off x="7342285" y="1580378"/>
              <a:ext cx="3646026" cy="3647125"/>
              <a:chOff x="7022245" y="688838"/>
              <a:chExt cx="3646026" cy="3647125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75C671B-57AB-4FE4-B93E-F85F7AFC50AA}"/>
                  </a:ext>
                </a:extLst>
              </p:cNvPr>
              <p:cNvSpPr/>
              <p:nvPr/>
            </p:nvSpPr>
            <p:spPr>
              <a:xfrm>
                <a:off x="7925077" y="1598213"/>
                <a:ext cx="1828523" cy="182907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EC786CF-7188-4368-BCB5-96600F0507D9}"/>
                  </a:ext>
                </a:extLst>
              </p:cNvPr>
              <p:cNvSpPr/>
              <p:nvPr/>
            </p:nvSpPr>
            <p:spPr>
              <a:xfrm>
                <a:off x="7022245" y="688838"/>
                <a:ext cx="3646026" cy="364712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7D6C422-5375-4D46-9625-25E4395325ED}"/>
                </a:ext>
              </a:extLst>
            </p:cNvPr>
            <p:cNvGrpSpPr/>
            <p:nvPr/>
          </p:nvGrpSpPr>
          <p:grpSpPr>
            <a:xfrm>
              <a:off x="7117080" y="1526293"/>
              <a:ext cx="4063582" cy="3817288"/>
              <a:chOff x="6797040" y="634753"/>
              <a:chExt cx="4063582" cy="3817288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6EB4AF0-E24F-4F9B-B1DD-AD41B95715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39339" y="764524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E7ADF25-E62D-4EB0-BF29-AE21BE58A0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563" y="634753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0C5B673-974A-46A5-ACE6-7389C35E00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7040" y="2194560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420F3ADC-B49D-47BA-9C48-593D6953A3AF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 flipH="1">
                <a:off x="7578003" y="2422609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21EFDCA-D6CA-4576-B167-99D5E6F8DD54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705045" y="2594730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4DEE874-A703-4F2A-B70E-70BA9B97470C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811698" y="2676202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147FD2D-D39F-4395-A286-CCF1C5A1D33C}"/>
                    </a:ext>
                  </a:extLst>
                </p:cNvPr>
                <p:cNvSpPr txBox="1"/>
                <p:nvPr/>
              </p:nvSpPr>
              <p:spPr>
                <a:xfrm>
                  <a:off x="11035042" y="3306043"/>
                  <a:ext cx="48224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147FD2D-D39F-4395-A286-CCF1C5A1D3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5042" y="3306043"/>
                  <a:ext cx="482248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FBC145E-59D4-47D6-8E91-735F23263844}"/>
                    </a:ext>
                  </a:extLst>
                </p:cNvPr>
                <p:cNvSpPr txBox="1"/>
                <p:nvPr/>
              </p:nvSpPr>
              <p:spPr>
                <a:xfrm>
                  <a:off x="11155618" y="1662742"/>
                  <a:ext cx="52052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FBC145E-59D4-47D6-8E91-735F232638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5618" y="1662742"/>
                  <a:ext cx="52052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167DF30-19F8-41AE-AB9F-17B85733C723}"/>
                </a:ext>
              </a:extLst>
            </p:cNvPr>
            <p:cNvGrpSpPr/>
            <p:nvPr/>
          </p:nvGrpSpPr>
          <p:grpSpPr>
            <a:xfrm>
              <a:off x="7970794" y="1495316"/>
              <a:ext cx="3611509" cy="3611509"/>
              <a:chOff x="7970794" y="1495316"/>
              <a:chExt cx="3611509" cy="3611509"/>
            </a:xfrm>
          </p:grpSpPr>
          <p:sp>
            <p:nvSpPr>
              <p:cNvPr id="67" name="Arc 66">
                <a:extLst>
                  <a:ext uri="{FF2B5EF4-FFF2-40B4-BE49-F238E27FC236}">
                    <a16:creationId xmlns:a16="http://schemas.microsoft.com/office/drawing/2014/main" id="{1196D1CD-EED1-4E14-9DBA-526C39892F62}"/>
                  </a:ext>
                </a:extLst>
              </p:cNvPr>
              <p:cNvSpPr/>
              <p:nvPr/>
            </p:nvSpPr>
            <p:spPr>
              <a:xfrm rot="21067904">
                <a:off x="7970794" y="1495316"/>
                <a:ext cx="3611509" cy="3611509"/>
              </a:xfrm>
              <a:prstGeom prst="arc">
                <a:avLst>
                  <a:gd name="adj1" fmla="val 18877334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A94C400C-13A9-49F6-856C-3F0164C3F87F}"/>
                  </a:ext>
                </a:extLst>
              </p:cNvPr>
              <p:cNvCxnSpPr>
                <a:cxnSpLocks/>
              </p:cNvCxnSpPr>
              <p:nvPr/>
            </p:nvCxnSpPr>
            <p:spPr>
              <a:xfrm rot="21067904" flipH="1" flipV="1">
                <a:off x="10766453" y="1774166"/>
                <a:ext cx="59692" cy="6382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FB7EF70-755A-4AC3-9A7E-692F96DDDB67}"/>
              </a:ext>
            </a:extLst>
          </p:cNvPr>
          <p:cNvGrpSpPr/>
          <p:nvPr/>
        </p:nvGrpSpPr>
        <p:grpSpPr>
          <a:xfrm>
            <a:off x="224535" y="873518"/>
            <a:ext cx="4386903" cy="4600393"/>
            <a:chOff x="823623" y="823390"/>
            <a:chExt cx="4386903" cy="4600393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4853894-65A1-4364-878A-25876CB05326}"/>
                </a:ext>
              </a:extLst>
            </p:cNvPr>
            <p:cNvGrpSpPr/>
            <p:nvPr/>
          </p:nvGrpSpPr>
          <p:grpSpPr>
            <a:xfrm>
              <a:off x="823623" y="1395123"/>
              <a:ext cx="3909391" cy="4028660"/>
              <a:chOff x="503583" y="503583"/>
              <a:chExt cx="3909391" cy="4028660"/>
            </a:xfrm>
          </p:grpSpPr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B10E5F77-A7EA-40CB-908A-6AC89037AA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400" y="503583"/>
                <a:ext cx="0" cy="402866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D41C084C-749E-4939-AE81-9408BFD08A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83" y="2517913"/>
                <a:ext cx="390939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03C30086-BEDE-4FCA-9466-4D38B609CEF1}"/>
                </a:ext>
              </a:extLst>
            </p:cNvPr>
            <p:cNvGrpSpPr/>
            <p:nvPr/>
          </p:nvGrpSpPr>
          <p:grpSpPr>
            <a:xfrm>
              <a:off x="929640" y="1420178"/>
              <a:ext cx="3657324" cy="3962400"/>
              <a:chOff x="609600" y="528638"/>
              <a:chExt cx="3657324" cy="3962400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C7DFD1D1-030D-4EA3-B3BB-74EEA541E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EC9A4AF-034C-4931-9242-3C7AF26D73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4215F037-D349-40EE-818E-8B7E8F4EE0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4EB39599-189A-4DF4-92E8-047AA572C1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7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DF8B0560-5724-4A3E-BCE3-ADA889AB796C}"/>
                </a:ext>
              </a:extLst>
            </p:cNvPr>
            <p:cNvGrpSpPr/>
            <p:nvPr/>
          </p:nvGrpSpPr>
          <p:grpSpPr>
            <a:xfrm>
              <a:off x="849913" y="1575627"/>
              <a:ext cx="3962400" cy="3657324"/>
              <a:chOff x="469624" y="684088"/>
              <a:chExt cx="3962400" cy="3657324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AF82043-7D05-4E3D-8434-A3116D25A66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3829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BBE0B87E-B63F-4A18-B2B6-8A668CF753D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12971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DD8631B1-6824-4B64-A5AD-124F974BA00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23602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846FA33C-8E52-4392-A6F0-7DD6DF4DED0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14460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2F8DB734-A7AB-4321-9977-007EF5B18AF3}"/>
                    </a:ext>
                  </a:extLst>
                </p:cNvPr>
                <p:cNvSpPr txBox="1"/>
                <p:nvPr/>
              </p:nvSpPr>
              <p:spPr>
                <a:xfrm>
                  <a:off x="4702438" y="3086100"/>
                  <a:ext cx="50808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2F8DB734-A7AB-4321-9977-007EF5B18A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438" y="3086100"/>
                  <a:ext cx="508088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B3E9DB96-58DC-4A63-90EE-00C65770ECE4}"/>
                    </a:ext>
                  </a:extLst>
                </p:cNvPr>
                <p:cNvSpPr txBox="1"/>
                <p:nvPr/>
              </p:nvSpPr>
              <p:spPr>
                <a:xfrm>
                  <a:off x="2524274" y="823390"/>
                  <a:ext cx="51385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B3E9DB96-58DC-4A63-90EE-00C65770EC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4274" y="823390"/>
                  <a:ext cx="513859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1988236-4705-4F02-8C39-0C3762723932}"/>
              </a:ext>
            </a:extLst>
          </p:cNvPr>
          <p:cNvGrpSpPr/>
          <p:nvPr/>
        </p:nvGrpSpPr>
        <p:grpSpPr>
          <a:xfrm>
            <a:off x="2783119" y="3444953"/>
            <a:ext cx="1846188" cy="1660778"/>
            <a:chOff x="2766113" y="966015"/>
            <a:chExt cx="1846188" cy="1660778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2B89A91-19C1-4D55-B9F4-253FF6D244BC}"/>
                </a:ext>
              </a:extLst>
            </p:cNvPr>
            <p:cNvGrpSpPr/>
            <p:nvPr/>
          </p:nvGrpSpPr>
          <p:grpSpPr>
            <a:xfrm>
              <a:off x="3073752" y="1619405"/>
              <a:ext cx="932142" cy="971280"/>
              <a:chOff x="1758933" y="1242168"/>
              <a:chExt cx="3568421" cy="3718251"/>
            </a:xfrm>
          </p:grpSpPr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A8D355BC-2C07-4486-8EA3-C6956CDB0E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58933" y="1242168"/>
                <a:ext cx="0" cy="3718251"/>
              </a:xfrm>
              <a:prstGeom prst="straightConnector1">
                <a:avLst/>
              </a:prstGeom>
              <a:ln w="5715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5AA9E41-BDD3-41F7-B7A6-D4A282C43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8268" y="4765920"/>
                <a:ext cx="3379086" cy="0"/>
              </a:xfrm>
              <a:prstGeom prst="straightConnector1">
                <a:avLst/>
              </a:prstGeom>
              <a:ln w="5715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53C53E2-6522-4154-AD5A-2F01166571B1}"/>
                </a:ext>
              </a:extLst>
            </p:cNvPr>
            <p:cNvSpPr/>
            <p:nvPr/>
          </p:nvSpPr>
          <p:spPr>
            <a:xfrm>
              <a:off x="2987205" y="2453975"/>
              <a:ext cx="172818" cy="172818"/>
            </a:xfrm>
            <a:prstGeom prst="ellipse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FFF7B5E7-9463-4520-8B4D-C64F8D78C7AF}"/>
                    </a:ext>
                  </a:extLst>
                </p:cNvPr>
                <p:cNvSpPr txBox="1"/>
                <p:nvPr/>
              </p:nvSpPr>
              <p:spPr>
                <a:xfrm>
                  <a:off x="3941667" y="2011557"/>
                  <a:ext cx="6706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FFF7B5E7-9463-4520-8B4D-C64F8D78C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67" y="2011557"/>
                  <a:ext cx="670634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68EBFFB-7CA5-445B-80B9-2BAB82C3A8F8}"/>
                    </a:ext>
                  </a:extLst>
                </p:cNvPr>
                <p:cNvSpPr txBox="1"/>
                <p:nvPr/>
              </p:nvSpPr>
              <p:spPr>
                <a:xfrm>
                  <a:off x="2766113" y="966015"/>
                  <a:ext cx="682751" cy="6236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68EBFFB-7CA5-445B-80B9-2BAB82C3A8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6113" y="966015"/>
                  <a:ext cx="682751" cy="6236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DB4B6AF-79B8-4E1C-9822-3D996FB37941}"/>
              </a:ext>
            </a:extLst>
          </p:cNvPr>
          <p:cNvGrpSpPr/>
          <p:nvPr/>
        </p:nvGrpSpPr>
        <p:grpSpPr>
          <a:xfrm>
            <a:off x="9966864" y="3751842"/>
            <a:ext cx="1894584" cy="2247364"/>
            <a:chOff x="10498169" y="3929190"/>
            <a:chExt cx="1894584" cy="22473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6935171-2F11-46CD-AC39-13C35076475F}"/>
                    </a:ext>
                  </a:extLst>
                </p:cNvPr>
                <p:cNvSpPr txBox="1"/>
                <p:nvPr/>
              </p:nvSpPr>
              <p:spPr>
                <a:xfrm>
                  <a:off x="10498169" y="5591779"/>
                  <a:ext cx="65447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6935171-2F11-46CD-AC39-13C3507647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8169" y="5591779"/>
                  <a:ext cx="654475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61981623-2353-4B7C-BD52-F93E9D7212F0}"/>
                    </a:ext>
                  </a:extLst>
                </p:cNvPr>
                <p:cNvSpPr txBox="1"/>
                <p:nvPr/>
              </p:nvSpPr>
              <p:spPr>
                <a:xfrm>
                  <a:off x="11699864" y="4278980"/>
                  <a:ext cx="68422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61981623-2353-4B7C-BD52-F93E9D7212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99864" y="4278980"/>
                  <a:ext cx="684225" cy="58477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A8602584-3A45-4B33-9D7D-D9666D62D0A1}"/>
                </a:ext>
              </a:extLst>
            </p:cNvPr>
            <p:cNvGrpSpPr/>
            <p:nvPr/>
          </p:nvGrpSpPr>
          <p:grpSpPr>
            <a:xfrm rot="3546876">
              <a:off x="10809586" y="3772760"/>
              <a:ext cx="1426738" cy="1739597"/>
              <a:chOff x="-134475" y="-1893600"/>
              <a:chExt cx="5461829" cy="6659520"/>
            </a:xfrm>
          </p:grpSpPr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9C89E880-8CC4-49E0-97E9-2A62B4349DD6}"/>
                  </a:ext>
                </a:extLst>
              </p:cNvPr>
              <p:cNvCxnSpPr>
                <a:cxnSpLocks/>
              </p:cNvCxnSpPr>
              <p:nvPr/>
            </p:nvCxnSpPr>
            <p:spPr>
              <a:xfrm rot="18053124" flipV="1">
                <a:off x="-1406552" y="-621523"/>
                <a:ext cx="6330969" cy="3786816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F427371A-201B-413C-A8E7-CD221500BE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8268" y="4765920"/>
                <a:ext cx="3379086" cy="0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257ED3F2-E10B-4E5F-99E7-CBAF69E97012}"/>
                </a:ext>
              </a:extLst>
            </p:cNvPr>
            <p:cNvSpPr/>
            <p:nvPr/>
          </p:nvSpPr>
          <p:spPr>
            <a:xfrm>
              <a:off x="10557428" y="4804675"/>
              <a:ext cx="172818" cy="172818"/>
            </a:xfrm>
            <a:prstGeom prst="ellipse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A8410B4-0211-41D5-B571-CCAF6F506D38}"/>
              </a:ext>
            </a:extLst>
          </p:cNvPr>
          <p:cNvGrpSpPr/>
          <p:nvPr/>
        </p:nvGrpSpPr>
        <p:grpSpPr>
          <a:xfrm>
            <a:off x="966057" y="1878131"/>
            <a:ext cx="1846188" cy="1660778"/>
            <a:chOff x="2766113" y="966015"/>
            <a:chExt cx="1846188" cy="1660778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2CB4729-FF33-45E2-B6BF-798AC239283F}"/>
                </a:ext>
              </a:extLst>
            </p:cNvPr>
            <p:cNvGrpSpPr/>
            <p:nvPr/>
          </p:nvGrpSpPr>
          <p:grpSpPr>
            <a:xfrm>
              <a:off x="3073752" y="1619405"/>
              <a:ext cx="932142" cy="971280"/>
              <a:chOff x="1758933" y="1242168"/>
              <a:chExt cx="3568421" cy="3718251"/>
            </a:xfrm>
          </p:grpSpPr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FD3B58F7-3C5A-4893-A4EB-A323B5F5A2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58933" y="1242168"/>
                <a:ext cx="0" cy="3718251"/>
              </a:xfrm>
              <a:prstGeom prst="straightConnector1">
                <a:avLst/>
              </a:prstGeom>
              <a:ln w="5715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8148098-C717-420A-B03A-EAA3A4749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8268" y="4765920"/>
                <a:ext cx="3379086" cy="0"/>
              </a:xfrm>
              <a:prstGeom prst="straightConnector1">
                <a:avLst/>
              </a:prstGeom>
              <a:ln w="5715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AEF42F0-9F8F-45CF-AF51-2EDF41C61D97}"/>
                </a:ext>
              </a:extLst>
            </p:cNvPr>
            <p:cNvSpPr/>
            <p:nvPr/>
          </p:nvSpPr>
          <p:spPr>
            <a:xfrm>
              <a:off x="2987205" y="2453975"/>
              <a:ext cx="172818" cy="172818"/>
            </a:xfrm>
            <a:prstGeom prst="ellipse">
              <a:avLst/>
            </a:prstGeom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7210F8C-BD11-4212-960C-CE8D32D07F70}"/>
                    </a:ext>
                  </a:extLst>
                </p:cNvPr>
                <p:cNvSpPr txBox="1"/>
                <p:nvPr/>
              </p:nvSpPr>
              <p:spPr>
                <a:xfrm>
                  <a:off x="3941667" y="2011557"/>
                  <a:ext cx="6706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7210F8C-BD11-4212-960C-CE8D32D07F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67" y="2011557"/>
                  <a:ext cx="670634" cy="5847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9CAF7CAE-F454-45CE-BDAF-7E8B7E28E07D}"/>
                    </a:ext>
                  </a:extLst>
                </p:cNvPr>
                <p:cNvSpPr txBox="1"/>
                <p:nvPr/>
              </p:nvSpPr>
              <p:spPr>
                <a:xfrm>
                  <a:off x="2766113" y="966015"/>
                  <a:ext cx="682751" cy="6236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9CAF7CAE-F454-45CE-BDAF-7E8B7E28E0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6113" y="966015"/>
                  <a:ext cx="682751" cy="6236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4D25EB3-A234-41EC-AF6C-6F0EC80CA9B0}"/>
                  </a:ext>
                </a:extLst>
              </p:cNvPr>
              <p:cNvSpPr txBox="1"/>
              <p:nvPr/>
            </p:nvSpPr>
            <p:spPr>
              <a:xfrm>
                <a:off x="4325934" y="2715643"/>
                <a:ext cx="2521459" cy="1118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4D25EB3-A234-41EC-AF6C-6F0EC80CA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934" y="2715643"/>
                <a:ext cx="2521459" cy="111876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75533CB9-FE93-4703-85B1-59869514B2EA}"/>
              </a:ext>
            </a:extLst>
          </p:cNvPr>
          <p:cNvGrpSpPr/>
          <p:nvPr/>
        </p:nvGrpSpPr>
        <p:grpSpPr>
          <a:xfrm>
            <a:off x="2766113" y="966015"/>
            <a:ext cx="1891577" cy="1776764"/>
            <a:chOff x="2766113" y="966015"/>
            <a:chExt cx="1891577" cy="1776764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F880927E-1326-40C3-8615-655A69F4D3A4}"/>
                </a:ext>
              </a:extLst>
            </p:cNvPr>
            <p:cNvGrpSpPr/>
            <p:nvPr/>
          </p:nvGrpSpPr>
          <p:grpSpPr>
            <a:xfrm>
              <a:off x="3073752" y="1619405"/>
              <a:ext cx="932142" cy="971280"/>
              <a:chOff x="1758933" y="1242168"/>
              <a:chExt cx="3568421" cy="3718251"/>
            </a:xfrm>
          </p:grpSpPr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128C5D03-A0EA-43E6-8FCB-2D372B938C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58933" y="1242168"/>
                <a:ext cx="0" cy="3718251"/>
              </a:xfrm>
              <a:prstGeom prst="straightConnector1">
                <a:avLst/>
              </a:prstGeom>
              <a:ln w="5715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A7FCDDFA-3FFD-4127-B016-A6DE0C3C21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8268" y="4765920"/>
                <a:ext cx="3379086" cy="0"/>
              </a:xfrm>
              <a:prstGeom prst="straightConnector1">
                <a:avLst/>
              </a:prstGeom>
              <a:ln w="5715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BD1CCC6-BCE2-4996-91D4-CD7C52A36183}"/>
                </a:ext>
              </a:extLst>
            </p:cNvPr>
            <p:cNvSpPr/>
            <p:nvPr/>
          </p:nvSpPr>
          <p:spPr>
            <a:xfrm>
              <a:off x="2987205" y="2453975"/>
              <a:ext cx="172818" cy="172818"/>
            </a:xfrm>
            <a:prstGeom prst="ellipse">
              <a:avLst/>
            </a:prstGeom>
            <a:solidFill>
              <a:srgbClr val="D17DDF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6F8D69BF-F2C5-4DCA-887F-A9D4D262740A}"/>
                    </a:ext>
                  </a:extLst>
                </p:cNvPr>
                <p:cNvSpPr txBox="1"/>
                <p:nvPr/>
              </p:nvSpPr>
              <p:spPr>
                <a:xfrm>
                  <a:off x="3987056" y="2158004"/>
                  <a:ext cx="67063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6F8D69BF-F2C5-4DCA-887F-A9D4D26274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7056" y="2158004"/>
                  <a:ext cx="670634" cy="58477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76AA9AFA-DB29-4879-9CF5-46417CBDF0D9}"/>
                    </a:ext>
                  </a:extLst>
                </p:cNvPr>
                <p:cNvSpPr txBox="1"/>
                <p:nvPr/>
              </p:nvSpPr>
              <p:spPr>
                <a:xfrm>
                  <a:off x="2766113" y="966015"/>
                  <a:ext cx="682751" cy="623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76AA9AFA-DB29-4879-9CF5-46417CBDF0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6113" y="966015"/>
                  <a:ext cx="682751" cy="6236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B9E2888-ADBE-4BA2-AA7F-F608937DBA35}"/>
                  </a:ext>
                </a:extLst>
              </p:cNvPr>
              <p:cNvSpPr txBox="1"/>
              <p:nvPr/>
            </p:nvSpPr>
            <p:spPr>
              <a:xfrm>
                <a:off x="5258929" y="147311"/>
                <a:ext cx="2557688" cy="15280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28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8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US" sz="28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28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8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B9E2888-ADBE-4BA2-AA7F-F608937DB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929" y="147311"/>
                <a:ext cx="2557688" cy="152804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D64531F-D752-4815-8BAC-E2910542E925}"/>
                  </a:ext>
                </a:extLst>
              </p:cNvPr>
              <p:cNvSpPr txBox="1"/>
              <p:nvPr/>
            </p:nvSpPr>
            <p:spPr>
              <a:xfrm>
                <a:off x="553856" y="5592973"/>
                <a:ext cx="3724225" cy="10793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2400" i="1" smtClean="0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4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4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D64531F-D752-4815-8BAC-E2910542E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56" y="5592973"/>
                <a:ext cx="3724225" cy="10793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5598946-06DA-4649-9D3E-4E642E4DF10E}"/>
                  </a:ext>
                </a:extLst>
              </p:cNvPr>
              <p:cNvSpPr txBox="1"/>
              <p:nvPr/>
            </p:nvSpPr>
            <p:spPr>
              <a:xfrm>
                <a:off x="1163941" y="4690586"/>
                <a:ext cx="1830629" cy="682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32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CA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5598946-06DA-4649-9D3E-4E642E4DF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941" y="4690586"/>
                <a:ext cx="1830629" cy="68236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EC1E6DD-2E27-4933-B698-EF1E01B28DEF}"/>
                  </a:ext>
                </a:extLst>
              </p:cNvPr>
              <p:cNvSpPr txBox="1"/>
              <p:nvPr/>
            </p:nvSpPr>
            <p:spPr>
              <a:xfrm>
                <a:off x="5509821" y="5015459"/>
                <a:ext cx="2935099" cy="15265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en-CA" sz="2800" dirty="0"/>
                                  <m:t> </m:t>
                                </m:r>
                              </m:e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EC1E6DD-2E27-4933-B698-EF1E01B28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821" y="5015459"/>
                <a:ext cx="2935099" cy="152650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FF0D3D3-26E0-402E-A335-32C0066BC0D0}"/>
              </a:ext>
            </a:extLst>
          </p:cNvPr>
          <p:cNvGrpSpPr/>
          <p:nvPr/>
        </p:nvGrpSpPr>
        <p:grpSpPr>
          <a:xfrm>
            <a:off x="6714695" y="2893608"/>
            <a:ext cx="1853083" cy="1792799"/>
            <a:chOff x="7242745" y="3073703"/>
            <a:chExt cx="1853083" cy="1792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D66519CB-77D6-43F8-975E-2093FB962CE3}"/>
                    </a:ext>
                  </a:extLst>
                </p:cNvPr>
                <p:cNvSpPr txBox="1"/>
                <p:nvPr/>
              </p:nvSpPr>
              <p:spPr>
                <a:xfrm>
                  <a:off x="7242745" y="3073703"/>
                  <a:ext cx="65447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D66519CB-77D6-43F8-975E-2093FB962C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2745" y="3073703"/>
                  <a:ext cx="654475" cy="58477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26CDAAB7-9038-4932-BFEE-A788ACFF56AD}"/>
                    </a:ext>
                  </a:extLst>
                </p:cNvPr>
                <p:cNvSpPr txBox="1"/>
                <p:nvPr/>
              </p:nvSpPr>
              <p:spPr>
                <a:xfrm>
                  <a:off x="8411603" y="4281727"/>
                  <a:ext cx="68422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26CDAAB7-9038-4932-BFEE-A788ACFF56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1603" y="4281727"/>
                  <a:ext cx="684225" cy="58477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CC253AAC-BA7F-484C-B6A1-5245778C219D}"/>
                </a:ext>
              </a:extLst>
            </p:cNvPr>
            <p:cNvGrpSpPr/>
            <p:nvPr/>
          </p:nvGrpSpPr>
          <p:grpSpPr>
            <a:xfrm rot="10800000">
              <a:off x="7814756" y="3300620"/>
              <a:ext cx="932142" cy="971280"/>
              <a:chOff x="1758933" y="1242168"/>
              <a:chExt cx="3568421" cy="3718251"/>
            </a:xfrm>
          </p:grpSpPr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EB48A7F4-4298-45B5-AC5D-8A70CBEEAA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58933" y="1242168"/>
                <a:ext cx="0" cy="3718251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04C5480A-908D-4770-8CEF-53303F4592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8268" y="4765920"/>
                <a:ext cx="3379086" cy="0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6741CAD-0F25-45E2-9CBA-A6AE2B0FBAA3}"/>
                </a:ext>
              </a:extLst>
            </p:cNvPr>
            <p:cNvSpPr/>
            <p:nvPr/>
          </p:nvSpPr>
          <p:spPr>
            <a:xfrm>
              <a:off x="8667307" y="3250755"/>
              <a:ext cx="172818" cy="172818"/>
            </a:xfrm>
            <a:prstGeom prst="ellipse">
              <a:avLst/>
            </a:prstGeom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659C96E-E7BB-4714-BCD2-EC7D7CFB0969}"/>
              </a:ext>
            </a:extLst>
          </p:cNvPr>
          <p:cNvGrpSpPr/>
          <p:nvPr/>
        </p:nvGrpSpPr>
        <p:grpSpPr>
          <a:xfrm>
            <a:off x="8680395" y="803415"/>
            <a:ext cx="2390765" cy="1542147"/>
            <a:chOff x="9208445" y="983510"/>
            <a:chExt cx="2390765" cy="15421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DA73DC20-1665-45DD-AA20-69C17BFAD35B}"/>
                    </a:ext>
                  </a:extLst>
                </p:cNvPr>
                <p:cNvSpPr txBox="1"/>
                <p:nvPr/>
              </p:nvSpPr>
              <p:spPr>
                <a:xfrm>
                  <a:off x="10944735" y="1940882"/>
                  <a:ext cx="65447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DA73DC20-1665-45DD-AA20-69C17BFAD3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4735" y="1940882"/>
                  <a:ext cx="654475" cy="58477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379D7676-AAC4-4904-ACBD-FDCF84B09BA6}"/>
                    </a:ext>
                  </a:extLst>
                </p:cNvPr>
                <p:cNvSpPr txBox="1"/>
                <p:nvPr/>
              </p:nvSpPr>
              <p:spPr>
                <a:xfrm>
                  <a:off x="9208445" y="983510"/>
                  <a:ext cx="68422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379D7676-AAC4-4904-ACBD-FDCF84B09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8445" y="983510"/>
                  <a:ext cx="684225" cy="58477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1C352C1D-DDE6-46CB-A0F9-19C893E7B5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60503" y="1541009"/>
              <a:ext cx="851401" cy="86236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6FFD04EF-A02E-495B-9538-D13F911800DC}"/>
                </a:ext>
              </a:extLst>
            </p:cNvPr>
            <p:cNvCxnSpPr>
              <a:cxnSpLocks/>
            </p:cNvCxnSpPr>
            <p:nvPr/>
          </p:nvCxnSpPr>
          <p:spPr>
            <a:xfrm rot="18844192">
              <a:off x="10523662" y="2061023"/>
              <a:ext cx="882684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9B3DFE6-7DD7-4710-BF97-F94FD0668A16}"/>
                </a:ext>
              </a:extLst>
            </p:cNvPr>
            <p:cNvSpPr/>
            <p:nvPr/>
          </p:nvSpPr>
          <p:spPr>
            <a:xfrm>
              <a:off x="10539399" y="2316964"/>
              <a:ext cx="172818" cy="172818"/>
            </a:xfrm>
            <a:prstGeom prst="ellipse">
              <a:avLst/>
            </a:prstGeom>
            <a:solidFill>
              <a:srgbClr val="D17DDF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B61509-EFF1-41B9-9478-E87F373C512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333800" y="709200"/>
              <a:ext cx="8787600" cy="5120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B61509-EFF1-41B9-9478-E87F373C512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24440" y="699840"/>
                <a:ext cx="8806320" cy="5139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0215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09"/>
    </mc:Choice>
    <mc:Fallback xmlns="">
      <p:transition spd="slow" advTm="197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99" grpId="0"/>
      <p:bldP spid="1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29FCDB-259D-4F87-8D34-99207D4D871B}"/>
                  </a:ext>
                </a:extLst>
              </p:cNvPr>
              <p:cNvSpPr txBox="1"/>
              <p:nvPr/>
            </p:nvSpPr>
            <p:spPr>
              <a:xfrm>
                <a:off x="6947485" y="4052110"/>
                <a:ext cx="4391953" cy="25385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sz="4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4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sz="4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4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4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sz="4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r>
                        <a:rPr lang="en-US" sz="4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4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sz="4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4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4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sz="4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29FCDB-259D-4F87-8D34-99207D4D8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485" y="4052110"/>
                <a:ext cx="4391953" cy="2538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11A681-E27E-447B-83D7-3DBB12F3718E}"/>
                  </a:ext>
                </a:extLst>
              </p:cNvPr>
              <p:cNvSpPr txBox="1"/>
              <p:nvPr/>
            </p:nvSpPr>
            <p:spPr>
              <a:xfrm>
                <a:off x="757600" y="4052110"/>
                <a:ext cx="4391953" cy="24333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11A681-E27E-447B-83D7-3DBB12F37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00" y="4052110"/>
                <a:ext cx="4391953" cy="24333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022FD2-228C-4485-B631-EFA56E789536}"/>
                  </a:ext>
                </a:extLst>
              </p:cNvPr>
              <p:cNvSpPr txBox="1"/>
              <p:nvPr/>
            </p:nvSpPr>
            <p:spPr>
              <a:xfrm>
                <a:off x="548291" y="890485"/>
                <a:ext cx="5467498" cy="29261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40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40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f>
                        <m:fPr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f>
                        <m:fPr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022FD2-228C-4485-B631-EFA56E789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91" y="890485"/>
                <a:ext cx="5467498" cy="2926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53FA2A-146E-4625-96C7-23B26A795CD6}"/>
                  </a:ext>
                </a:extLst>
              </p:cNvPr>
              <p:cNvSpPr txBox="1"/>
              <p:nvPr/>
            </p:nvSpPr>
            <p:spPr>
              <a:xfrm>
                <a:off x="6708433" y="890485"/>
                <a:ext cx="4870059" cy="28210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40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40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53FA2A-146E-4625-96C7-23B26A795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433" y="890485"/>
                <a:ext cx="4870059" cy="28210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8D2FD2A-0CDB-4490-BDE7-8BDF1CFB4DA2}"/>
              </a:ext>
            </a:extLst>
          </p:cNvPr>
          <p:cNvSpPr txBox="1"/>
          <p:nvPr/>
        </p:nvSpPr>
        <p:spPr>
          <a:xfrm>
            <a:off x="1980060" y="134473"/>
            <a:ext cx="1914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solidFill>
                  <a:srgbClr val="00B050"/>
                </a:solidFill>
              </a:rPr>
              <a:t>Forward</a:t>
            </a:r>
            <a:endParaRPr lang="en-CA" sz="4000" u="sng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AC32E7-DB32-4C06-8797-350A2AD43C5A}"/>
              </a:ext>
            </a:extLst>
          </p:cNvPr>
          <p:cNvSpPr txBox="1"/>
          <p:nvPr/>
        </p:nvSpPr>
        <p:spPr>
          <a:xfrm>
            <a:off x="7907618" y="134473"/>
            <a:ext cx="22061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solidFill>
                  <a:srgbClr val="00B050"/>
                </a:solidFill>
              </a:rPr>
              <a:t>Backward</a:t>
            </a:r>
            <a:endParaRPr lang="en-CA" sz="4000" u="sng" dirty="0">
              <a:solidFill>
                <a:srgbClr val="00B05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77BA8C7-28D6-4FB0-A4E5-C13009AFE83C}"/>
              </a:ext>
            </a:extLst>
          </p:cNvPr>
          <p:cNvCxnSpPr/>
          <p:nvPr/>
        </p:nvCxnSpPr>
        <p:spPr>
          <a:xfrm>
            <a:off x="6063916" y="451827"/>
            <a:ext cx="0" cy="5954345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7640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72"/>
    </mc:Choice>
    <mc:Fallback xmlns="">
      <p:transition spd="slow" advTm="279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29FCDB-259D-4F87-8D34-99207D4D871B}"/>
                  </a:ext>
                </a:extLst>
              </p:cNvPr>
              <p:cNvSpPr txBox="1"/>
              <p:nvPr/>
            </p:nvSpPr>
            <p:spPr>
              <a:xfrm>
                <a:off x="6958846" y="2156563"/>
                <a:ext cx="4391953" cy="1804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sz="28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acc>
                        <m:accPr>
                          <m:chr m:val="̃"/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acc>
                        <m:accPr>
                          <m:chr m:val="̃"/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r>
                        <a:rPr lang="en-US" sz="28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acc>
                        <m:accPr>
                          <m:chr m:val="̃"/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acc>
                        <m:accPr>
                          <m:chr m:val="̃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29FCDB-259D-4F87-8D34-99207D4D8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846" y="2156563"/>
                <a:ext cx="4391953" cy="18044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11A681-E27E-447B-83D7-3DBB12F3718E}"/>
                  </a:ext>
                </a:extLst>
              </p:cNvPr>
              <p:cNvSpPr txBox="1"/>
              <p:nvPr/>
            </p:nvSpPr>
            <p:spPr>
              <a:xfrm>
                <a:off x="1597398" y="2235487"/>
                <a:ext cx="4391953" cy="17308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28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sz="2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sz="2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28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sz="2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sz="2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11A681-E27E-447B-83D7-3DBB12F37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398" y="2235487"/>
                <a:ext cx="4391953" cy="1730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022FD2-228C-4485-B631-EFA56E789536}"/>
                  </a:ext>
                </a:extLst>
              </p:cNvPr>
              <p:cNvSpPr txBox="1"/>
              <p:nvPr/>
            </p:nvSpPr>
            <p:spPr>
              <a:xfrm>
                <a:off x="1597398" y="194701"/>
                <a:ext cx="4650152" cy="2075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022FD2-228C-4485-B631-EFA56E789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398" y="194701"/>
                <a:ext cx="4650152" cy="20758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53FA2A-146E-4625-96C7-23B26A795CD6}"/>
                  </a:ext>
                </a:extLst>
              </p:cNvPr>
              <p:cNvSpPr txBox="1"/>
              <p:nvPr/>
            </p:nvSpPr>
            <p:spPr>
              <a:xfrm>
                <a:off x="6813607" y="194701"/>
                <a:ext cx="4870059" cy="20022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53FA2A-146E-4625-96C7-23B26A795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607" y="194701"/>
                <a:ext cx="4870059" cy="20022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809A29-A442-4396-AAD4-14AA0421ADBE}"/>
                  </a:ext>
                </a:extLst>
              </p:cNvPr>
              <p:cNvSpPr txBox="1"/>
              <p:nvPr/>
            </p:nvSpPr>
            <p:spPr>
              <a:xfrm>
                <a:off x="1119047" y="4165046"/>
                <a:ext cx="4216539" cy="2521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809A29-A442-4396-AAD4-14AA0421A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047" y="4165046"/>
                <a:ext cx="4216539" cy="25217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71F13E-0E04-416D-A5AC-E339E9CBE539}"/>
                  </a:ext>
                </a:extLst>
              </p:cNvPr>
              <p:cNvSpPr txBox="1"/>
              <p:nvPr/>
            </p:nvSpPr>
            <p:spPr>
              <a:xfrm>
                <a:off x="6247550" y="3997013"/>
                <a:ext cx="4752327" cy="2732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4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smtClean="0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sz="4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4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smtClean="0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sz="4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4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b="0" i="1" smtClean="0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4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4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b="0" i="1" smtClean="0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4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71F13E-0E04-416D-A5AC-E339E9CBE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550" y="3997013"/>
                <a:ext cx="4752327" cy="27320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D6725B-E722-47D9-98DD-7E5A58D51C22}"/>
              </a:ext>
            </a:extLst>
          </p:cNvPr>
          <p:cNvCxnSpPr/>
          <p:nvPr/>
        </p:nvCxnSpPr>
        <p:spPr>
          <a:xfrm>
            <a:off x="6063916" y="451827"/>
            <a:ext cx="0" cy="5954345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3461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90"/>
    </mc:Choice>
    <mc:Fallback xmlns="">
      <p:transition spd="slow" advTm="135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809A29-A442-4396-AAD4-14AA0421ADBE}"/>
                  </a:ext>
                </a:extLst>
              </p:cNvPr>
              <p:cNvSpPr txBox="1"/>
              <p:nvPr/>
            </p:nvSpPr>
            <p:spPr>
              <a:xfrm>
                <a:off x="0" y="246510"/>
                <a:ext cx="12246301" cy="2732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sz="4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  <m:r>
                                  <a:rPr lang="en-US" sz="4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sz="4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  <m:r>
                                  <a:rPr lang="en-US" sz="4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809A29-A442-4396-AAD4-14AA0421A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6510"/>
                <a:ext cx="12246301" cy="27320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B306C812-7472-49E0-B2AB-ECA1438026BB}"/>
              </a:ext>
            </a:extLst>
          </p:cNvPr>
          <p:cNvSpPr/>
          <p:nvPr/>
        </p:nvSpPr>
        <p:spPr>
          <a:xfrm>
            <a:off x="4733925" y="2942126"/>
            <a:ext cx="7643813" cy="29194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9C9998-DE1E-4482-A1EB-E7A4F4CAECBF}"/>
                  </a:ext>
                </a:extLst>
              </p:cNvPr>
              <p:cNvSpPr txBox="1"/>
              <p:nvPr/>
            </p:nvSpPr>
            <p:spPr>
              <a:xfrm>
                <a:off x="713875" y="3590638"/>
                <a:ext cx="4810419" cy="2802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  <a:p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9C9998-DE1E-4482-A1EB-E7A4F4CAE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75" y="3590638"/>
                <a:ext cx="4810419" cy="28026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01D07461-84B3-44A6-A17C-4302E265B7F7}"/>
              </a:ext>
            </a:extLst>
          </p:cNvPr>
          <p:cNvGrpSpPr/>
          <p:nvPr/>
        </p:nvGrpSpPr>
        <p:grpSpPr>
          <a:xfrm>
            <a:off x="5181599" y="246510"/>
            <a:ext cx="6705602" cy="2732095"/>
            <a:chOff x="5181599" y="246510"/>
            <a:chExt cx="6705602" cy="273209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8B0723E-C651-40A9-950D-1756E7A4B968}"/>
                </a:ext>
              </a:extLst>
            </p:cNvPr>
            <p:cNvSpPr/>
            <p:nvPr/>
          </p:nvSpPr>
          <p:spPr>
            <a:xfrm>
              <a:off x="5181599" y="1620253"/>
              <a:ext cx="6705601" cy="13583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4D243AF-1152-43B8-9BA6-A500E61A8E8A}"/>
                </a:ext>
              </a:extLst>
            </p:cNvPr>
            <p:cNvSpPr/>
            <p:nvPr/>
          </p:nvSpPr>
          <p:spPr>
            <a:xfrm>
              <a:off x="8486275" y="246510"/>
              <a:ext cx="3400926" cy="14408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2F2F9D8-1897-4346-B91B-595F4F45FDC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045800" y="15120"/>
              <a:ext cx="8829360" cy="6562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2F2F9D8-1897-4346-B91B-595F4F45FD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36440" y="5760"/>
                <a:ext cx="8848080" cy="65808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0123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110"/>
    </mc:Choice>
    <mc:Fallback xmlns="">
      <p:transition spd="slow" advTm="761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809A29-A442-4396-AAD4-14AA0421ADBE}"/>
                  </a:ext>
                </a:extLst>
              </p:cNvPr>
              <p:cNvSpPr txBox="1"/>
              <p:nvPr/>
            </p:nvSpPr>
            <p:spPr>
              <a:xfrm>
                <a:off x="0" y="246510"/>
                <a:ext cx="12246301" cy="2732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sz="4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  <m:r>
                                  <a:rPr lang="en-US" sz="4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sz="4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  <m:r>
                                  <a:rPr lang="en-US" sz="4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809A29-A442-4396-AAD4-14AA0421A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6510"/>
                <a:ext cx="12246301" cy="27320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9C9998-DE1E-4482-A1EB-E7A4F4CAECBF}"/>
                  </a:ext>
                </a:extLst>
              </p:cNvPr>
              <p:cNvSpPr txBox="1"/>
              <p:nvPr/>
            </p:nvSpPr>
            <p:spPr>
              <a:xfrm>
                <a:off x="713875" y="3590638"/>
                <a:ext cx="4810419" cy="2802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  <a:p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9C9998-DE1E-4482-A1EB-E7A4F4CAE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75" y="3590638"/>
                <a:ext cx="4810419" cy="28026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1402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110"/>
    </mc:Choice>
    <mc:Fallback xmlns="">
      <p:transition spd="slow" advTm="761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809A29-A442-4396-AAD4-14AA0421ADBE}"/>
                  </a:ext>
                </a:extLst>
              </p:cNvPr>
              <p:cNvSpPr txBox="1"/>
              <p:nvPr/>
            </p:nvSpPr>
            <p:spPr>
              <a:xfrm>
                <a:off x="0" y="246510"/>
                <a:ext cx="12246301" cy="2732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sz="4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  <m:r>
                                  <a:rPr lang="en-US" sz="4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sz="4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  <m:r>
                                  <a:rPr lang="en-US" sz="4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809A29-A442-4396-AAD4-14AA0421A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6510"/>
                <a:ext cx="12246301" cy="27320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7F5FD0-EE84-4E4C-8DA3-ABE8A3F92250}"/>
                  </a:ext>
                </a:extLst>
              </p:cNvPr>
              <p:cNvSpPr txBox="1"/>
              <p:nvPr/>
            </p:nvSpPr>
            <p:spPr>
              <a:xfrm>
                <a:off x="4293109" y="3264170"/>
                <a:ext cx="5005601" cy="2728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40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40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40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40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7F5FD0-EE84-4E4C-8DA3-ABE8A3F92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109" y="3264170"/>
                <a:ext cx="5005601" cy="27286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7547AC1-6E04-4426-9DBB-4EB60DBA19B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097960" y="3071880"/>
              <a:ext cx="2037600" cy="2882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7547AC1-6E04-4426-9DBB-4EB60DBA19B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88600" y="3062520"/>
                <a:ext cx="2056320" cy="29008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3959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15"/>
    </mc:Choice>
    <mc:Fallback xmlns="">
      <p:transition spd="slow" advTm="282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809A29-A442-4396-AAD4-14AA0421ADBE}"/>
                  </a:ext>
                </a:extLst>
              </p:cNvPr>
              <p:cNvSpPr txBox="1"/>
              <p:nvPr/>
            </p:nvSpPr>
            <p:spPr>
              <a:xfrm>
                <a:off x="0" y="246510"/>
                <a:ext cx="10328468" cy="2732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4000" b="0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b="0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4000" b="0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4000" b="0" i="1" smtClean="0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4000" b="0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4000" b="0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4000" b="0" i="1" smtClean="0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4000" b="0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4000" b="0" i="1" smtClean="0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4000" b="0" i="1" smtClean="0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809A29-A442-4396-AAD4-14AA0421A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6510"/>
                <a:ext cx="10328468" cy="27320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7F5FD0-EE84-4E4C-8DA3-ABE8A3F92250}"/>
                  </a:ext>
                </a:extLst>
              </p:cNvPr>
              <p:cNvSpPr txBox="1"/>
              <p:nvPr/>
            </p:nvSpPr>
            <p:spPr>
              <a:xfrm>
                <a:off x="3980180" y="3574537"/>
                <a:ext cx="7624523" cy="14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40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40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eqAr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7F5FD0-EE84-4E4C-8DA3-ABE8A3F92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180" y="3574537"/>
                <a:ext cx="7624523" cy="1483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E023CD-512B-441C-AA9D-B8C28DE93EE7}"/>
                  </a:ext>
                </a:extLst>
              </p:cNvPr>
              <p:cNvSpPr txBox="1"/>
              <p:nvPr/>
            </p:nvSpPr>
            <p:spPr>
              <a:xfrm>
                <a:off x="838535" y="5337425"/>
                <a:ext cx="5257465" cy="12037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0" dirty="0"/>
                  <a:t>Chain Rule: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E023CD-512B-441C-AA9D-B8C28DE93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35" y="5337425"/>
                <a:ext cx="5257465" cy="1203727"/>
              </a:xfrm>
              <a:prstGeom prst="rect">
                <a:avLst/>
              </a:prstGeom>
              <a:blipFill>
                <a:blip r:embed="rId4"/>
                <a:stretch>
                  <a:fillRect l="-41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5AAF774-7E7B-4A26-A6C5-12507D63AB3E}"/>
              </a:ext>
            </a:extLst>
          </p:cNvPr>
          <p:cNvSpPr/>
          <p:nvPr/>
        </p:nvSpPr>
        <p:spPr>
          <a:xfrm>
            <a:off x="5867400" y="3449664"/>
            <a:ext cx="1428750" cy="17335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72C76D-B273-4C97-AE35-9858DB741AED}"/>
              </a:ext>
            </a:extLst>
          </p:cNvPr>
          <p:cNvSpPr/>
          <p:nvPr/>
        </p:nvSpPr>
        <p:spPr>
          <a:xfrm>
            <a:off x="7296150" y="3429000"/>
            <a:ext cx="4526637" cy="17335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39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9CB07F-8074-46B4-83DA-393F073DFF1B}"/>
                  </a:ext>
                </a:extLst>
              </p:cNvPr>
              <p:cNvSpPr txBox="1"/>
              <p:nvPr/>
            </p:nvSpPr>
            <p:spPr>
              <a:xfrm>
                <a:off x="3225716" y="1118135"/>
                <a:ext cx="5573064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6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6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6000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en-US" sz="6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6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6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A" sz="6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9CB07F-8074-46B4-83DA-393F073DF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716" y="1118135"/>
                <a:ext cx="5573064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41E2E6-DCD5-4738-B6A6-FE4146F189B4}"/>
                  </a:ext>
                </a:extLst>
              </p:cNvPr>
              <p:cNvSpPr txBox="1"/>
              <p:nvPr/>
            </p:nvSpPr>
            <p:spPr>
              <a:xfrm>
                <a:off x="3175317" y="3930621"/>
                <a:ext cx="5643724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0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6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6000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en-US" sz="60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6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sz="6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41E2E6-DCD5-4738-B6A6-FE4146F18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317" y="3930621"/>
                <a:ext cx="5643724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D95C59A-C0FB-4B5B-B3D2-25E962D9BEA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186000" y="2342880"/>
              <a:ext cx="4440960" cy="3926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D95C59A-C0FB-4B5B-B3D2-25E962D9BEA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76640" y="2333520"/>
                <a:ext cx="4459680" cy="39448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9839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11"/>
    </mc:Choice>
    <mc:Fallback xmlns="">
      <p:transition spd="slow" advTm="273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CB82118-CB5A-44EA-8BDB-7151B4CD545E}"/>
              </a:ext>
            </a:extLst>
          </p:cNvPr>
          <p:cNvGrpSpPr/>
          <p:nvPr/>
        </p:nvGrpSpPr>
        <p:grpSpPr>
          <a:xfrm>
            <a:off x="6809999" y="1230569"/>
            <a:ext cx="3527901" cy="1359713"/>
            <a:chOff x="-627149" y="1865934"/>
            <a:chExt cx="7267323" cy="28172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B57CD36-5C65-4355-942A-5458A1C57B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5441" y="2873361"/>
              <a:ext cx="3740826" cy="180980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3D6388C-32DF-41DB-A911-27B3EB054700}"/>
                    </a:ext>
                  </a:extLst>
                </p:cNvPr>
                <p:cNvSpPr/>
                <p:nvPr/>
              </p:nvSpPr>
              <p:spPr>
                <a:xfrm>
                  <a:off x="5301363" y="1865934"/>
                  <a:ext cx="1338811" cy="13398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3200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3D6388C-32DF-41DB-A911-27B3EB0547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1363" y="1865934"/>
                  <a:ext cx="1338811" cy="133981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4190AA5E-CF5C-443D-A89E-C642C9145031}"/>
                    </a:ext>
                  </a:extLst>
                </p:cNvPr>
                <p:cNvSpPr/>
                <p:nvPr/>
              </p:nvSpPr>
              <p:spPr>
                <a:xfrm>
                  <a:off x="-627149" y="2964103"/>
                  <a:ext cx="1358358" cy="13398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32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4190AA5E-CF5C-443D-A89E-C642C91450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27149" y="2964103"/>
                  <a:ext cx="1358358" cy="133981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688C5F6-8AAF-4B00-BED7-B0AF6E6375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3306" y="4205269"/>
              <a:ext cx="952214" cy="44709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79A49E-C39E-41FA-9560-D7FDF14FB3EC}"/>
              </a:ext>
            </a:extLst>
          </p:cNvPr>
          <p:cNvGrpSpPr/>
          <p:nvPr/>
        </p:nvGrpSpPr>
        <p:grpSpPr>
          <a:xfrm>
            <a:off x="1854100" y="1137337"/>
            <a:ext cx="1887202" cy="1745333"/>
            <a:chOff x="1028680" y="1549745"/>
            <a:chExt cx="3887556" cy="361620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F3E2E12-F996-4AF1-9642-7FBDF9C725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1694" y="2840561"/>
              <a:ext cx="0" cy="180229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7EC33E6-07C4-4B51-827A-2A940CEF81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5190" y="4642856"/>
              <a:ext cx="1929770" cy="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D9CAB24-E3EF-46D9-88DA-3D6DB1E8DA4C}"/>
                    </a:ext>
                  </a:extLst>
                </p:cNvPr>
                <p:cNvSpPr/>
                <p:nvPr/>
              </p:nvSpPr>
              <p:spPr>
                <a:xfrm>
                  <a:off x="3577424" y="3954341"/>
                  <a:ext cx="1338812" cy="12116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D9CAB24-E3EF-46D9-88DA-3D6DB1E8DA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7424" y="3954341"/>
                  <a:ext cx="1338812" cy="12116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C9E590C-C5D4-4A12-88AA-B9F6C92099E6}"/>
                    </a:ext>
                  </a:extLst>
                </p:cNvPr>
                <p:cNvSpPr/>
                <p:nvPr/>
              </p:nvSpPr>
              <p:spPr>
                <a:xfrm>
                  <a:off x="1028680" y="1549745"/>
                  <a:ext cx="1358359" cy="12116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C9E590C-C5D4-4A12-88AA-B9F6C92099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680" y="1549745"/>
                  <a:ext cx="1358359" cy="12116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02D8FF1E-AB51-464E-8429-CD956046E64E}"/>
              </a:ext>
            </a:extLst>
          </p:cNvPr>
          <p:cNvSpPr txBox="1">
            <a:spLocks/>
          </p:cNvSpPr>
          <p:nvPr/>
        </p:nvSpPr>
        <p:spPr>
          <a:xfrm>
            <a:off x="490329" y="-41030"/>
            <a:ext cx="9753593" cy="1625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00B050"/>
                </a:solidFill>
                <a:latin typeface="+mn-lt"/>
              </a:rPr>
              <a:t>See Video “Tensors for Beginners: </a:t>
            </a:r>
          </a:p>
          <a:p>
            <a:r>
              <a:rPr lang="en-US" sz="3200" dirty="0">
                <a:solidFill>
                  <a:srgbClr val="00B050"/>
                </a:solidFill>
                <a:latin typeface="+mn-lt"/>
              </a:rPr>
              <a:t>	           Forward &amp; Backward Transformations”</a:t>
            </a:r>
            <a:endParaRPr lang="en-CA" sz="3200" dirty="0">
              <a:solidFill>
                <a:srgbClr val="00B050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E6960DF-3C32-49D9-8876-323B7650B703}"/>
              </a:ext>
            </a:extLst>
          </p:cNvPr>
          <p:cNvGrpSpPr/>
          <p:nvPr/>
        </p:nvGrpSpPr>
        <p:grpSpPr>
          <a:xfrm>
            <a:off x="285510" y="3133584"/>
            <a:ext cx="6002465" cy="3293313"/>
            <a:chOff x="46971" y="3291432"/>
            <a:chExt cx="6002465" cy="3293313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7642CE2-9FC9-4AE9-9862-0EFD671F1A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1828" t="66537" r="39162"/>
            <a:stretch/>
          </p:blipFill>
          <p:spPr>
            <a:xfrm>
              <a:off x="497544" y="3291432"/>
              <a:ext cx="4973519" cy="3264284"/>
            </a:xfrm>
            <a:prstGeom prst="rect">
              <a:avLst/>
            </a:prstGeom>
          </p:spPr>
        </p:pic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D61D50F-0C2C-44F0-A963-F1820B6031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75130" y="4441058"/>
              <a:ext cx="0" cy="180229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1BF95A7-1DBC-4818-BFA6-1780E8FA14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8626" y="6243353"/>
              <a:ext cx="1929770" cy="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FE2B38E-B128-4FF9-B55A-4C8D318BF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742" y="5805766"/>
              <a:ext cx="952214" cy="44709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5C1D69C-ABA5-45DE-B120-B034A9704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2824" y="4441055"/>
              <a:ext cx="3714322" cy="181958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CDD5CF-EB15-4E15-B9E2-E0A91088DAA0}"/>
                    </a:ext>
                  </a:extLst>
                </p:cNvPr>
                <p:cNvSpPr/>
                <p:nvPr/>
              </p:nvSpPr>
              <p:spPr>
                <a:xfrm>
                  <a:off x="3504900" y="5876859"/>
                  <a:ext cx="782137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CDD5CF-EB15-4E15-B9E2-E0A91088DA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4900" y="5876859"/>
                  <a:ext cx="782137" cy="70788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04353BC1-C045-4699-86AC-17190A29655B}"/>
                    </a:ext>
                  </a:extLst>
                </p:cNvPr>
                <p:cNvSpPr/>
                <p:nvPr/>
              </p:nvSpPr>
              <p:spPr>
                <a:xfrm>
                  <a:off x="1178130" y="3701980"/>
                  <a:ext cx="794000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04353BC1-C045-4699-86AC-17190A2965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8130" y="3701980"/>
                  <a:ext cx="794000" cy="70788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98DEA32-CEDA-4AB0-83F5-8B02EFB95B1B}"/>
                    </a:ext>
                  </a:extLst>
                </p:cNvPr>
                <p:cNvSpPr/>
                <p:nvPr/>
              </p:nvSpPr>
              <p:spPr>
                <a:xfrm>
                  <a:off x="5283650" y="4058286"/>
                  <a:ext cx="765786" cy="785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98DEA32-CEDA-4AB0-83F5-8B02EFB95B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3650" y="4058286"/>
                  <a:ext cx="765786" cy="7850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B7649AA-C320-49B1-AD93-C58A8C78C4E7}"/>
                    </a:ext>
                  </a:extLst>
                </p:cNvPr>
                <p:cNvSpPr/>
                <p:nvPr/>
              </p:nvSpPr>
              <p:spPr>
                <a:xfrm>
                  <a:off x="46971" y="4958301"/>
                  <a:ext cx="777649" cy="785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B7649AA-C320-49B1-AD93-C58A8C78C4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1" y="4958301"/>
                  <a:ext cx="777649" cy="7850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A49F3F-9C55-4C8A-9DF2-26E85EAF1FC0}"/>
                  </a:ext>
                </a:extLst>
              </p:cNvPr>
              <p:cNvSpPr txBox="1"/>
              <p:nvPr/>
            </p:nvSpPr>
            <p:spPr>
              <a:xfrm>
                <a:off x="7532932" y="5314773"/>
                <a:ext cx="3127523" cy="1046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CA" sz="4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z="4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A49F3F-9C55-4C8A-9DF2-26E85EAF1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932" y="5314773"/>
                <a:ext cx="3127523" cy="104650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812E6B9-99E6-457C-BC02-901B3A36AB83}"/>
                  </a:ext>
                </a:extLst>
              </p:cNvPr>
              <p:cNvSpPr txBox="1"/>
              <p:nvPr/>
            </p:nvSpPr>
            <p:spPr>
              <a:xfrm>
                <a:off x="6748172" y="3206598"/>
                <a:ext cx="4595745" cy="1693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   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   1 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b="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endParaRPr lang="en-CA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en-CA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½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CA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¼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812E6B9-99E6-457C-BC02-901B3A36A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172" y="3206598"/>
                <a:ext cx="4595745" cy="1693284"/>
              </a:xfrm>
              <a:prstGeom prst="rect">
                <a:avLst/>
              </a:prstGeom>
              <a:blipFill>
                <a:blip r:embed="rId13"/>
                <a:stretch>
                  <a:fillRect l="-1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5C826F64-A2C3-489B-9792-F61A7971DBA0}"/>
              </a:ext>
            </a:extLst>
          </p:cNvPr>
          <p:cNvSpPr txBox="1"/>
          <p:nvPr/>
        </p:nvSpPr>
        <p:spPr>
          <a:xfrm>
            <a:off x="2952468" y="1702942"/>
            <a:ext cx="150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Old Basis</a:t>
            </a:r>
            <a:endParaRPr lang="en-CA" sz="2800" dirty="0">
              <a:solidFill>
                <a:srgbClr val="00206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DCD030-7807-4960-A64B-BD4A26DE596F}"/>
              </a:ext>
            </a:extLst>
          </p:cNvPr>
          <p:cNvSpPr txBox="1"/>
          <p:nvPr/>
        </p:nvSpPr>
        <p:spPr>
          <a:xfrm>
            <a:off x="8993932" y="2113610"/>
            <a:ext cx="1662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New Basis</a:t>
            </a:r>
            <a:endParaRPr lang="en-CA" sz="28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DD19D0-F64E-4F9C-9952-3CAC6F563A3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496640" y="6163920"/>
              <a:ext cx="496800" cy="57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DD19D0-F64E-4F9C-9952-3CAC6F563A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87280" y="6154560"/>
                <a:ext cx="515520" cy="759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9730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1"/>
    </mc:Choice>
    <mc:Fallback xmlns="">
      <p:transition spd="slow" advTm="57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809A29-A442-4396-AAD4-14AA0421ADBE}"/>
                  </a:ext>
                </a:extLst>
              </p:cNvPr>
              <p:cNvSpPr txBox="1"/>
              <p:nvPr/>
            </p:nvSpPr>
            <p:spPr>
              <a:xfrm>
                <a:off x="0" y="246510"/>
                <a:ext cx="10328468" cy="2732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4000" b="0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b="0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4000" b="0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4000" b="0" i="1" smtClean="0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4000" b="0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4000" b="0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4000" b="0" i="1" smtClean="0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4000" b="0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4000" b="0" i="1" smtClean="0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4000" b="0" i="1" smtClean="0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809A29-A442-4396-AAD4-14AA0421A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6510"/>
                <a:ext cx="10328468" cy="27320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7F5FD0-EE84-4E4C-8DA3-ABE8A3F92250}"/>
                  </a:ext>
                </a:extLst>
              </p:cNvPr>
              <p:cNvSpPr txBox="1"/>
              <p:nvPr/>
            </p:nvSpPr>
            <p:spPr>
              <a:xfrm>
                <a:off x="3980180" y="3574537"/>
                <a:ext cx="7624523" cy="14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40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40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eqAr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7F5FD0-EE84-4E4C-8DA3-ABE8A3F92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180" y="3574537"/>
                <a:ext cx="7624523" cy="14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E023CD-512B-441C-AA9D-B8C28DE93EE7}"/>
                  </a:ext>
                </a:extLst>
              </p:cNvPr>
              <p:cNvSpPr txBox="1"/>
              <p:nvPr/>
            </p:nvSpPr>
            <p:spPr>
              <a:xfrm>
                <a:off x="838535" y="5337425"/>
                <a:ext cx="5257465" cy="12037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0" dirty="0"/>
                  <a:t>Chain Rule: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E023CD-512B-441C-AA9D-B8C28DE93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35" y="5337425"/>
                <a:ext cx="5257465" cy="1203727"/>
              </a:xfrm>
              <a:prstGeom prst="rect">
                <a:avLst/>
              </a:prstGeom>
              <a:blipFill>
                <a:blip r:embed="rId5"/>
                <a:stretch>
                  <a:fillRect l="-41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5AAF774-7E7B-4A26-A6C5-12507D63AB3E}"/>
              </a:ext>
            </a:extLst>
          </p:cNvPr>
          <p:cNvSpPr/>
          <p:nvPr/>
        </p:nvSpPr>
        <p:spPr>
          <a:xfrm>
            <a:off x="5867400" y="3449664"/>
            <a:ext cx="1428750" cy="17335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C83D149-AB0D-4D4D-89A0-29E35ADDF33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90680" y="2959920"/>
              <a:ext cx="10873800" cy="3544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C83D149-AB0D-4D4D-89A0-29E35ADDF3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1320" y="2950560"/>
                <a:ext cx="10892520" cy="35632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9814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438"/>
    </mc:Choice>
    <mc:Fallback xmlns="">
      <p:transition spd="slow" advTm="824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CB7D1B8-A891-43F2-BF96-9B4954EBE9E2}"/>
              </a:ext>
            </a:extLst>
          </p:cNvPr>
          <p:cNvCxnSpPr/>
          <p:nvPr/>
        </p:nvCxnSpPr>
        <p:spPr>
          <a:xfrm>
            <a:off x="6096000" y="-6401"/>
            <a:ext cx="0" cy="6858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D8A8E2A-9308-4D31-8079-56D52CBB967E}"/>
              </a:ext>
            </a:extLst>
          </p:cNvPr>
          <p:cNvGrpSpPr/>
          <p:nvPr/>
        </p:nvGrpSpPr>
        <p:grpSpPr>
          <a:xfrm>
            <a:off x="935825" y="352486"/>
            <a:ext cx="3836045" cy="2017674"/>
            <a:chOff x="-456665" y="2159552"/>
            <a:chExt cx="6459130" cy="339735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BF9BEE8-39BA-4B62-82AE-7AA1945544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828" t="66537" r="39162"/>
            <a:stretch/>
          </p:blipFill>
          <p:spPr>
            <a:xfrm>
              <a:off x="450573" y="2292626"/>
              <a:ext cx="4973519" cy="3264284"/>
            </a:xfrm>
            <a:prstGeom prst="rect">
              <a:avLst/>
            </a:prstGeom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714BF80-B7E5-432E-AC20-4CC8D2469A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8159" y="3442252"/>
              <a:ext cx="0" cy="180229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5F67062-84EB-4AEA-B162-C563DA6574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1655" y="5244547"/>
              <a:ext cx="1929770" cy="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345917A-3B0E-4CB9-9AE4-E8CD16ABB7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771" y="4806960"/>
              <a:ext cx="952214" cy="44709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2CAA501-B097-4565-938F-40797C5790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5853" y="3442249"/>
              <a:ext cx="3714322" cy="181958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E5CDC14-8253-485C-BA23-9AF068FC23A4}"/>
                    </a:ext>
                  </a:extLst>
                </p:cNvPr>
                <p:cNvSpPr/>
                <p:nvPr/>
              </p:nvSpPr>
              <p:spPr>
                <a:xfrm>
                  <a:off x="3563152" y="4755183"/>
                  <a:ext cx="782137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E5CDC14-8253-485C-BA23-9AF068FC23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3152" y="4755183"/>
                  <a:ext cx="782137" cy="707886"/>
                </a:xfrm>
                <a:prstGeom prst="rect">
                  <a:avLst/>
                </a:prstGeom>
                <a:blipFill>
                  <a:blip r:embed="rId4"/>
                  <a:stretch>
                    <a:fillRect r="-19737" b="-4927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A1D0B84-E8E6-4053-9E51-D02B27EAF80A}"/>
                    </a:ext>
                  </a:extLst>
                </p:cNvPr>
                <p:cNvSpPr/>
                <p:nvPr/>
              </p:nvSpPr>
              <p:spPr>
                <a:xfrm>
                  <a:off x="1085877" y="2159552"/>
                  <a:ext cx="794001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A1D0B84-E8E6-4053-9E51-D02B27EAF8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877" y="2159552"/>
                  <a:ext cx="794001" cy="707886"/>
                </a:xfrm>
                <a:prstGeom prst="rect">
                  <a:avLst/>
                </a:prstGeom>
                <a:blipFill>
                  <a:blip r:embed="rId5"/>
                  <a:stretch>
                    <a:fillRect r="-20779" b="-4927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85475E5-D5EF-476B-9A2C-8901E0E52F69}"/>
                    </a:ext>
                  </a:extLst>
                </p:cNvPr>
                <p:cNvSpPr/>
                <p:nvPr/>
              </p:nvSpPr>
              <p:spPr>
                <a:xfrm>
                  <a:off x="5236679" y="3059480"/>
                  <a:ext cx="765786" cy="785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85475E5-D5EF-476B-9A2C-8901E0E52F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6679" y="3059480"/>
                  <a:ext cx="765786" cy="785087"/>
                </a:xfrm>
                <a:prstGeom prst="rect">
                  <a:avLst/>
                </a:prstGeom>
                <a:blipFill>
                  <a:blip r:embed="rId6"/>
                  <a:stretch>
                    <a:fillRect r="-21333" b="-5064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CD53BE9-60B7-42CE-B25C-ED6023DEFA69}"/>
                    </a:ext>
                  </a:extLst>
                </p:cNvPr>
                <p:cNvSpPr/>
                <p:nvPr/>
              </p:nvSpPr>
              <p:spPr>
                <a:xfrm>
                  <a:off x="-456665" y="3378707"/>
                  <a:ext cx="777649" cy="785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CD53BE9-60B7-42CE-B25C-ED6023DEFA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56665" y="3378707"/>
                  <a:ext cx="777649" cy="785087"/>
                </a:xfrm>
                <a:prstGeom prst="rect">
                  <a:avLst/>
                </a:prstGeom>
                <a:blipFill>
                  <a:blip r:embed="rId7"/>
                  <a:stretch>
                    <a:fillRect r="-24000" b="-5263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400DCFB-9D1F-4C9D-BF1B-7451157B2663}"/>
              </a:ext>
            </a:extLst>
          </p:cNvPr>
          <p:cNvGrpSpPr/>
          <p:nvPr/>
        </p:nvGrpSpPr>
        <p:grpSpPr>
          <a:xfrm>
            <a:off x="6299615" y="-43668"/>
            <a:ext cx="2497759" cy="2845398"/>
            <a:chOff x="2671901" y="2844948"/>
            <a:chExt cx="2497759" cy="284539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A431526-5FF8-4256-A017-7A7BBA62659F}"/>
                </a:ext>
              </a:extLst>
            </p:cNvPr>
            <p:cNvGrpSpPr/>
            <p:nvPr/>
          </p:nvGrpSpPr>
          <p:grpSpPr>
            <a:xfrm>
              <a:off x="2671901" y="3396559"/>
              <a:ext cx="2225879" cy="2293787"/>
              <a:chOff x="503583" y="503583"/>
              <a:chExt cx="3909391" cy="4028660"/>
            </a:xfrm>
          </p:grpSpPr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129B35FF-3A51-4E4B-ACD0-D73763837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400" y="503583"/>
                <a:ext cx="0" cy="402866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D6AE62B9-877B-4329-9ECC-767B8511B8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83" y="2517913"/>
                <a:ext cx="390939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F50553B-C2BE-4E06-9418-5F58AB107AFD}"/>
                </a:ext>
              </a:extLst>
            </p:cNvPr>
            <p:cNvGrpSpPr/>
            <p:nvPr/>
          </p:nvGrpSpPr>
          <p:grpSpPr>
            <a:xfrm>
              <a:off x="2732264" y="3410824"/>
              <a:ext cx="2082361" cy="2256061"/>
              <a:chOff x="609600" y="528638"/>
              <a:chExt cx="3657324" cy="3962400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62FE88E5-4E4D-49B1-8CD4-D69FB3F027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C0AC5E1A-7977-4617-8181-34B6517E1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A3527305-FCE8-46DE-9BA6-602332B5C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5B625D4F-FFD6-49EF-9B08-31CC56E1E8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7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F92C2BD-A073-4BFB-A145-A98C05AF7EB1}"/>
                </a:ext>
              </a:extLst>
            </p:cNvPr>
            <p:cNvGrpSpPr/>
            <p:nvPr/>
          </p:nvGrpSpPr>
          <p:grpSpPr>
            <a:xfrm>
              <a:off x="2686870" y="3499332"/>
              <a:ext cx="2256061" cy="2082360"/>
              <a:chOff x="469624" y="684088"/>
              <a:chExt cx="3962400" cy="3657324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1D4D09CD-A6DE-4EDA-AD28-BD2F7925FEF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3829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DE14ADD-617A-478C-A7AA-A33D12EF62A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12971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ABC3756-4EEC-47AF-A698-3F2858FE0CE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23602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8B019A87-D634-4D3F-AA67-978FB4BEB0F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14460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3A2BB4D-7E5D-498D-87C0-A82FA2ADC9CA}"/>
                    </a:ext>
                  </a:extLst>
                </p:cNvPr>
                <p:cNvSpPr txBox="1"/>
                <p:nvPr/>
              </p:nvSpPr>
              <p:spPr>
                <a:xfrm>
                  <a:off x="4880371" y="4359346"/>
                  <a:ext cx="289289" cy="332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3A2BB4D-7E5D-498D-87C0-A82FA2ADC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0371" y="4359346"/>
                  <a:ext cx="289289" cy="332952"/>
                </a:xfrm>
                <a:prstGeom prst="rect">
                  <a:avLst/>
                </a:prstGeom>
                <a:blipFill>
                  <a:blip r:embed="rId8"/>
                  <a:stretch>
                    <a:fillRect r="-6383" b="-3090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4138DDB-1D9B-423F-B16D-7A44C93407B4}"/>
                    </a:ext>
                  </a:extLst>
                </p:cNvPr>
                <p:cNvSpPr txBox="1"/>
                <p:nvPr/>
              </p:nvSpPr>
              <p:spPr>
                <a:xfrm>
                  <a:off x="3640399" y="2844948"/>
                  <a:ext cx="292574" cy="332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4138DDB-1D9B-423F-B16D-7A44C93407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0399" y="2844948"/>
                  <a:ext cx="292574" cy="332952"/>
                </a:xfrm>
                <a:prstGeom prst="rect">
                  <a:avLst/>
                </a:prstGeom>
                <a:blipFill>
                  <a:blip r:embed="rId9"/>
                  <a:stretch>
                    <a:fillRect r="-8333" b="-5740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C8F8E6F-D24A-4A15-B593-38ED67757045}"/>
                </a:ext>
              </a:extLst>
            </p:cNvPr>
            <p:cNvGrpSpPr/>
            <p:nvPr/>
          </p:nvGrpSpPr>
          <p:grpSpPr>
            <a:xfrm>
              <a:off x="4395209" y="3385867"/>
              <a:ext cx="293679" cy="299591"/>
              <a:chOff x="2438399" y="503587"/>
              <a:chExt cx="1974575" cy="2014328"/>
            </a:xfrm>
          </p:grpSpPr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DF321302-4F9C-48C7-B07F-48D9BDD155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A7FDD984-37D5-4B21-89C9-E1D6F0E025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76C5378-92F4-4A29-A378-DBD823BE4CE2}"/>
                </a:ext>
              </a:extLst>
            </p:cNvPr>
            <p:cNvSpPr/>
            <p:nvPr/>
          </p:nvSpPr>
          <p:spPr>
            <a:xfrm>
              <a:off x="4365829" y="3651116"/>
              <a:ext cx="56943" cy="56943"/>
            </a:xfrm>
            <a:prstGeom prst="ellipse">
              <a:avLst/>
            </a:prstGeom>
            <a:solidFill>
              <a:srgbClr val="D17DDF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5692175-CA59-4B08-9D70-749A60060C9F}"/>
                    </a:ext>
                  </a:extLst>
                </p:cNvPr>
                <p:cNvSpPr txBox="1"/>
                <p:nvPr/>
              </p:nvSpPr>
              <p:spPr>
                <a:xfrm>
                  <a:off x="4666255" y="3490442"/>
                  <a:ext cx="4580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5692175-CA59-4B08-9D70-749A60060C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6255" y="3490442"/>
                  <a:ext cx="45807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74F84F9-4481-4853-BA16-B03E3108271E}"/>
                    </a:ext>
                  </a:extLst>
                </p:cNvPr>
                <p:cNvSpPr txBox="1"/>
                <p:nvPr/>
              </p:nvSpPr>
              <p:spPr>
                <a:xfrm>
                  <a:off x="4173518" y="2972971"/>
                  <a:ext cx="465705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74F84F9-4481-4853-BA16-B03E31082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518" y="2972971"/>
                  <a:ext cx="465705" cy="391261"/>
                </a:xfrm>
                <a:prstGeom prst="rect">
                  <a:avLst/>
                </a:prstGeom>
                <a:blipFill>
                  <a:blip r:embed="rId11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241DD92-F55A-48D6-959E-F9E4163885BB}"/>
                </a:ext>
              </a:extLst>
            </p:cNvPr>
            <p:cNvGrpSpPr/>
            <p:nvPr/>
          </p:nvGrpSpPr>
          <p:grpSpPr>
            <a:xfrm>
              <a:off x="3041763" y="4050944"/>
              <a:ext cx="293679" cy="299591"/>
              <a:chOff x="2438399" y="503587"/>
              <a:chExt cx="1974575" cy="2014328"/>
            </a:xfrm>
          </p:grpSpPr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A7C6FE35-BA0A-498E-915B-9A572582F1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E8E3132D-BE6E-491D-B7A1-EA36F3A1F0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E99F869-FD7F-42C7-BFA3-7A80C281E1D5}"/>
                </a:ext>
              </a:extLst>
            </p:cNvPr>
            <p:cNvSpPr/>
            <p:nvPr/>
          </p:nvSpPr>
          <p:spPr>
            <a:xfrm>
              <a:off x="3012383" y="4316193"/>
              <a:ext cx="56943" cy="5694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095EF6C-2E54-476B-84F5-87E3EC0A8031}"/>
                    </a:ext>
                  </a:extLst>
                </p:cNvPr>
                <p:cNvSpPr txBox="1"/>
                <p:nvPr/>
              </p:nvSpPr>
              <p:spPr>
                <a:xfrm>
                  <a:off x="3273038" y="4161183"/>
                  <a:ext cx="3050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095EF6C-2E54-476B-84F5-87E3EC0A80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3038" y="4161183"/>
                  <a:ext cx="305049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16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EC806FC-B5F1-4BEB-8D1D-4D0F3FC52898}"/>
                    </a:ext>
                  </a:extLst>
                </p:cNvPr>
                <p:cNvSpPr txBox="1"/>
                <p:nvPr/>
              </p:nvSpPr>
              <p:spPr>
                <a:xfrm>
                  <a:off x="2843093" y="3637139"/>
                  <a:ext cx="465705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EC806FC-B5F1-4BEB-8D1D-4D0F3FC528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093" y="3637139"/>
                  <a:ext cx="465705" cy="391261"/>
                </a:xfrm>
                <a:prstGeom prst="rect">
                  <a:avLst/>
                </a:prstGeom>
                <a:blipFill>
                  <a:blip r:embed="rId13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EB7F6A4-EB8C-4AB0-BB5F-68F0C02AF5CE}"/>
                </a:ext>
              </a:extLst>
            </p:cNvPr>
            <p:cNvGrpSpPr/>
            <p:nvPr/>
          </p:nvGrpSpPr>
          <p:grpSpPr>
            <a:xfrm>
              <a:off x="4101530" y="4598720"/>
              <a:ext cx="293679" cy="299591"/>
              <a:chOff x="2438399" y="503587"/>
              <a:chExt cx="1974575" cy="2014328"/>
            </a:xfrm>
          </p:grpSpPr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3AD11B78-1C3C-4537-AF01-3C9B7AA133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0EE633A9-05C8-4874-A808-4CF52F774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CCAD7DC-2DC3-4481-8BFB-FB4A73040A08}"/>
                </a:ext>
              </a:extLst>
            </p:cNvPr>
            <p:cNvSpPr/>
            <p:nvPr/>
          </p:nvSpPr>
          <p:spPr>
            <a:xfrm>
              <a:off x="4072150" y="4863969"/>
              <a:ext cx="56943" cy="5694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9C199863-D8C5-43A5-8592-3E55C68B737F}"/>
                    </a:ext>
                  </a:extLst>
                </p:cNvPr>
                <p:cNvSpPr txBox="1"/>
                <p:nvPr/>
              </p:nvSpPr>
              <p:spPr>
                <a:xfrm>
                  <a:off x="4332805" y="4741158"/>
                  <a:ext cx="4580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9C199863-D8C5-43A5-8592-3E55C68B73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2805" y="4741158"/>
                  <a:ext cx="458074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C61083D4-1164-4723-AE67-B0BACD62E302}"/>
                    </a:ext>
                  </a:extLst>
                </p:cNvPr>
                <p:cNvSpPr txBox="1"/>
                <p:nvPr/>
              </p:nvSpPr>
              <p:spPr>
                <a:xfrm>
                  <a:off x="3938175" y="4265768"/>
                  <a:ext cx="465705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C61083D4-1164-4723-AE67-B0BACD62E3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8175" y="4265768"/>
                  <a:ext cx="465705" cy="391261"/>
                </a:xfrm>
                <a:prstGeom prst="rect">
                  <a:avLst/>
                </a:prstGeom>
                <a:blipFill>
                  <a:blip r:embed="rId15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4CD7E77-4C49-49F4-B13D-FA5BFED3BEAF}"/>
              </a:ext>
            </a:extLst>
          </p:cNvPr>
          <p:cNvGrpSpPr/>
          <p:nvPr/>
        </p:nvGrpSpPr>
        <p:grpSpPr>
          <a:xfrm>
            <a:off x="9170920" y="269803"/>
            <a:ext cx="2903807" cy="2545983"/>
            <a:chOff x="7501934" y="3350852"/>
            <a:chExt cx="2903807" cy="2545983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39F79192-415C-4FF2-8039-9E1DC8D6CFB8}"/>
                </a:ext>
              </a:extLst>
            </p:cNvPr>
            <p:cNvCxnSpPr>
              <a:cxnSpLocks/>
            </p:cNvCxnSpPr>
            <p:nvPr/>
          </p:nvCxnSpPr>
          <p:spPr>
            <a:xfrm>
              <a:off x="8888695" y="4791008"/>
              <a:ext cx="111744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31F632C2-080A-4599-866A-A208367D7C11}"/>
                </a:ext>
              </a:extLst>
            </p:cNvPr>
            <p:cNvGrpSpPr/>
            <p:nvPr/>
          </p:nvGrpSpPr>
          <p:grpSpPr>
            <a:xfrm>
              <a:off x="7845402" y="3754190"/>
              <a:ext cx="2075929" cy="2076554"/>
              <a:chOff x="7022245" y="688838"/>
              <a:chExt cx="3646026" cy="3647125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D90CA315-9108-441E-8A1C-A9A90FA3CF91}"/>
                  </a:ext>
                </a:extLst>
              </p:cNvPr>
              <p:cNvSpPr/>
              <p:nvPr/>
            </p:nvSpPr>
            <p:spPr>
              <a:xfrm>
                <a:off x="7925077" y="1598213"/>
                <a:ext cx="1828523" cy="182907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38C59801-25BF-4ED4-B988-EC832F9BE312}"/>
                  </a:ext>
                </a:extLst>
              </p:cNvPr>
              <p:cNvSpPr/>
              <p:nvPr/>
            </p:nvSpPr>
            <p:spPr>
              <a:xfrm>
                <a:off x="7022245" y="688838"/>
                <a:ext cx="3646026" cy="364712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AB31CE7-0D21-46D2-8D3F-5107C53F262C}"/>
                </a:ext>
              </a:extLst>
            </p:cNvPr>
            <p:cNvGrpSpPr/>
            <p:nvPr/>
          </p:nvGrpSpPr>
          <p:grpSpPr>
            <a:xfrm>
              <a:off x="7717178" y="3723396"/>
              <a:ext cx="2313671" cy="2173439"/>
              <a:chOff x="6797040" y="634753"/>
              <a:chExt cx="4063582" cy="3817288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512072D6-1167-45A7-8B96-908DFC1DA4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39339" y="764524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8DFE77BA-7BBF-4268-A6C5-56C0A6C4F6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563" y="634753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9E9466D-5578-49E4-AC4E-112C74B17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7040" y="2194560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D03676E-5B26-4436-8BCA-DE3128C9BD15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 flipH="1">
                <a:off x="7578003" y="2422609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6F036031-FE7E-4FD7-8EAA-1C62EB3A4E9A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705045" y="2594730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8686B51A-917C-4D44-93F6-E61301CED4B1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811698" y="2676202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5993E1D6-1BFB-4053-8788-4288F8A104F1}"/>
                </a:ext>
              </a:extLst>
            </p:cNvPr>
            <p:cNvGrpSpPr/>
            <p:nvPr/>
          </p:nvGrpSpPr>
          <p:grpSpPr>
            <a:xfrm rot="18202286">
              <a:off x="9154882" y="3525102"/>
              <a:ext cx="427290" cy="445752"/>
              <a:chOff x="1540051" y="-298288"/>
              <a:chExt cx="2872923" cy="2816203"/>
            </a:xfrm>
          </p:grpSpPr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8ECEDA36-8B0A-45C6-8B40-3358DE1E105B}"/>
                  </a:ext>
                </a:extLst>
              </p:cNvPr>
              <p:cNvCxnSpPr>
                <a:cxnSpLocks/>
              </p:cNvCxnSpPr>
              <p:nvPr/>
            </p:nvCxnSpPr>
            <p:spPr>
              <a:xfrm rot="3397714" flipH="1" flipV="1">
                <a:off x="1156808" y="84955"/>
                <a:ext cx="2563180" cy="1796694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5A89DC79-29C8-4628-AAD0-2587471958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25DC4222-EEAE-49A7-BE42-2E734047E979}"/>
                    </a:ext>
                  </a:extLst>
                </p:cNvPr>
                <p:cNvSpPr txBox="1"/>
                <p:nvPr/>
              </p:nvSpPr>
              <p:spPr>
                <a:xfrm>
                  <a:off x="10000803" y="4657029"/>
                  <a:ext cx="274576" cy="332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25DC4222-EEAE-49A7-BE42-2E734047E9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0803" y="4657029"/>
                  <a:ext cx="274576" cy="332952"/>
                </a:xfrm>
                <a:prstGeom prst="rect">
                  <a:avLst/>
                </a:prstGeom>
                <a:blipFill>
                  <a:blip r:embed="rId16"/>
                  <a:stretch>
                    <a:fillRect r="-4444" b="-3148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B5CECC3D-9E00-4688-9C5C-750A4ABC6759}"/>
                    </a:ext>
                  </a:extLst>
                </p:cNvPr>
                <p:cNvSpPr txBox="1"/>
                <p:nvPr/>
              </p:nvSpPr>
              <p:spPr>
                <a:xfrm>
                  <a:off x="10109370" y="3790170"/>
                  <a:ext cx="296371" cy="332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B5CECC3D-9E00-4688-9C5C-750A4ABC6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9370" y="3790170"/>
                  <a:ext cx="296371" cy="332952"/>
                </a:xfrm>
                <a:prstGeom prst="rect">
                  <a:avLst/>
                </a:prstGeom>
                <a:blipFill>
                  <a:blip r:embed="rId17"/>
                  <a:stretch>
                    <a:fillRect r="-2041" b="-3090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C0AC2742-C5B9-48BC-B5B5-F3E31D6336B3}"/>
                </a:ext>
              </a:extLst>
            </p:cNvPr>
            <p:cNvSpPr/>
            <p:nvPr/>
          </p:nvSpPr>
          <p:spPr>
            <a:xfrm>
              <a:off x="9483174" y="3906432"/>
              <a:ext cx="56943" cy="56943"/>
            </a:xfrm>
            <a:prstGeom prst="ellipse">
              <a:avLst/>
            </a:prstGeom>
            <a:solidFill>
              <a:srgbClr val="D17DDF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5D1C0834-4AC5-46C2-B8D7-AC37E195640E}"/>
                </a:ext>
              </a:extLst>
            </p:cNvPr>
            <p:cNvGrpSpPr/>
            <p:nvPr/>
          </p:nvGrpSpPr>
          <p:grpSpPr>
            <a:xfrm>
              <a:off x="8203255" y="3705759"/>
              <a:ext cx="2056276" cy="2056275"/>
              <a:chOff x="7970794" y="1495316"/>
              <a:chExt cx="3611509" cy="3611509"/>
            </a:xfrm>
          </p:grpSpPr>
          <p:sp>
            <p:nvSpPr>
              <p:cNvPr id="138" name="Arc 137">
                <a:extLst>
                  <a:ext uri="{FF2B5EF4-FFF2-40B4-BE49-F238E27FC236}">
                    <a16:creationId xmlns:a16="http://schemas.microsoft.com/office/drawing/2014/main" id="{A27DCD08-6E79-431D-8AD2-1E7B631783E6}"/>
                  </a:ext>
                </a:extLst>
              </p:cNvPr>
              <p:cNvSpPr/>
              <p:nvPr/>
            </p:nvSpPr>
            <p:spPr>
              <a:xfrm rot="21067904">
                <a:off x="7970794" y="1495316"/>
                <a:ext cx="3611509" cy="3611509"/>
              </a:xfrm>
              <a:prstGeom prst="arc">
                <a:avLst>
                  <a:gd name="adj1" fmla="val 18877334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81BDC995-D16A-4739-ACAD-956D87A8281A}"/>
                  </a:ext>
                </a:extLst>
              </p:cNvPr>
              <p:cNvCxnSpPr>
                <a:cxnSpLocks/>
              </p:cNvCxnSpPr>
              <p:nvPr/>
            </p:nvCxnSpPr>
            <p:spPr>
              <a:xfrm rot="21067904" flipH="1" flipV="1">
                <a:off x="10766453" y="1774166"/>
                <a:ext cx="59692" cy="6382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39DA2309-5768-4989-BE73-6B5DC40F328A}"/>
                    </a:ext>
                  </a:extLst>
                </p:cNvPr>
                <p:cNvSpPr txBox="1"/>
                <p:nvPr/>
              </p:nvSpPr>
              <p:spPr>
                <a:xfrm>
                  <a:off x="9580057" y="3397841"/>
                  <a:ext cx="449290" cy="4040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39DA2309-5768-4989-BE73-6B5DC40F3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0057" y="3397841"/>
                  <a:ext cx="449290" cy="404085"/>
                </a:xfrm>
                <a:prstGeom prst="rect">
                  <a:avLst/>
                </a:prstGeom>
                <a:blipFill>
                  <a:blip r:embed="rId18"/>
                  <a:stretch>
                    <a:fillRect t="-9091" r="-1081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38A25209-8203-442C-9A46-1B3F6CA1C152}"/>
                    </a:ext>
                  </a:extLst>
                </p:cNvPr>
                <p:cNvSpPr txBox="1"/>
                <p:nvPr/>
              </p:nvSpPr>
              <p:spPr>
                <a:xfrm>
                  <a:off x="8780798" y="3350852"/>
                  <a:ext cx="466538" cy="405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38A25209-8203-442C-9A46-1B3F6CA1C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0798" y="3350852"/>
                  <a:ext cx="466538" cy="405560"/>
                </a:xfrm>
                <a:prstGeom prst="rect">
                  <a:avLst/>
                </a:prstGeom>
                <a:blipFill>
                  <a:blip r:embed="rId19"/>
                  <a:stretch>
                    <a:fillRect t="-4478" r="-129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CF6625D1-C10E-4697-AC7D-DA5B8A822FC8}"/>
                </a:ext>
              </a:extLst>
            </p:cNvPr>
            <p:cNvGrpSpPr/>
            <p:nvPr/>
          </p:nvGrpSpPr>
          <p:grpSpPr>
            <a:xfrm rot="11739067">
              <a:off x="7823837" y="4553728"/>
              <a:ext cx="336501" cy="311576"/>
              <a:chOff x="2150479" y="549418"/>
              <a:chExt cx="2262495" cy="1968497"/>
            </a:xfrm>
          </p:grpSpPr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0F08F907-2C99-4086-838C-55D6446CA0FB}"/>
                  </a:ext>
                </a:extLst>
              </p:cNvPr>
              <p:cNvCxnSpPr>
                <a:cxnSpLocks/>
              </p:cNvCxnSpPr>
              <p:nvPr/>
            </p:nvCxnSpPr>
            <p:spPr>
              <a:xfrm rot="9860933" flipH="1">
                <a:off x="2150479" y="549418"/>
                <a:ext cx="575840" cy="193131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5D0A0B53-4CA1-4B9E-AB8A-9CC25102B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29C909E4-CFA9-4675-BA13-25EF35A18497}"/>
                </a:ext>
              </a:extLst>
            </p:cNvPr>
            <p:cNvGrpSpPr/>
            <p:nvPr/>
          </p:nvGrpSpPr>
          <p:grpSpPr>
            <a:xfrm rot="2662162">
              <a:off x="9178976" y="5006810"/>
              <a:ext cx="392619" cy="242631"/>
              <a:chOff x="1773164" y="985001"/>
              <a:chExt cx="2639810" cy="1532914"/>
            </a:xfrm>
          </p:grpSpPr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5E565C93-0813-4381-8BE2-ADAA6A19A79E}"/>
                  </a:ext>
                </a:extLst>
              </p:cNvPr>
              <p:cNvCxnSpPr>
                <a:cxnSpLocks/>
              </p:cNvCxnSpPr>
              <p:nvPr/>
            </p:nvCxnSpPr>
            <p:spPr>
              <a:xfrm rot="18937838" flipV="1">
                <a:off x="1773164" y="985001"/>
                <a:ext cx="1330474" cy="1278016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C37A2407-0346-4BAA-975F-A26386891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D7AAC04-E3A9-4501-AAD5-7EDD67899592}"/>
                </a:ext>
              </a:extLst>
            </p:cNvPr>
            <p:cNvSpPr/>
            <p:nvPr/>
          </p:nvSpPr>
          <p:spPr>
            <a:xfrm>
              <a:off x="8128561" y="4557716"/>
              <a:ext cx="56943" cy="5694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8EBB6CD5-CABC-4A4F-B309-6275A121EE07}"/>
                </a:ext>
              </a:extLst>
            </p:cNvPr>
            <p:cNvSpPr/>
            <p:nvPr/>
          </p:nvSpPr>
          <p:spPr>
            <a:xfrm>
              <a:off x="9196335" y="5111126"/>
              <a:ext cx="56943" cy="5694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BB55811D-BB43-4977-86E9-2DDF5C745C8D}"/>
                    </a:ext>
                  </a:extLst>
                </p:cNvPr>
                <p:cNvSpPr txBox="1"/>
                <p:nvPr/>
              </p:nvSpPr>
              <p:spPr>
                <a:xfrm>
                  <a:off x="9287132" y="5252492"/>
                  <a:ext cx="449290" cy="4040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BB55811D-BB43-4977-86E9-2DDF5C745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7132" y="5252492"/>
                  <a:ext cx="449290" cy="404085"/>
                </a:xfrm>
                <a:prstGeom prst="rect">
                  <a:avLst/>
                </a:prstGeom>
                <a:blipFill>
                  <a:blip r:embed="rId20"/>
                  <a:stretch>
                    <a:fillRect t="-9091" r="-1081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623D5D7B-49C8-4CA5-9CB0-E64B9D7B71F8}"/>
                    </a:ext>
                  </a:extLst>
                </p:cNvPr>
                <p:cNvSpPr txBox="1"/>
                <p:nvPr/>
              </p:nvSpPr>
              <p:spPr>
                <a:xfrm>
                  <a:off x="9413867" y="4836355"/>
                  <a:ext cx="466538" cy="405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623D5D7B-49C8-4CA5-9CB0-E64B9D7B7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3867" y="4836355"/>
                  <a:ext cx="466538" cy="405560"/>
                </a:xfrm>
                <a:prstGeom prst="rect">
                  <a:avLst/>
                </a:prstGeom>
                <a:blipFill>
                  <a:blip r:embed="rId21"/>
                  <a:stretch>
                    <a:fillRect t="-4545" r="-1299" b="-151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11FAC7C0-4CEC-4712-8AB0-6EE4648CAF47}"/>
                    </a:ext>
                  </a:extLst>
                </p:cNvPr>
                <p:cNvSpPr txBox="1"/>
                <p:nvPr/>
              </p:nvSpPr>
              <p:spPr>
                <a:xfrm>
                  <a:off x="7501934" y="4165414"/>
                  <a:ext cx="449290" cy="4040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11FAC7C0-4CEC-4712-8AB0-6EE4648CAF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1934" y="4165414"/>
                  <a:ext cx="449290" cy="404085"/>
                </a:xfrm>
                <a:prstGeom prst="rect">
                  <a:avLst/>
                </a:prstGeom>
                <a:blipFill>
                  <a:blip r:embed="rId22"/>
                  <a:stretch>
                    <a:fillRect t="-9091" r="-1081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F8F38FF8-4DF9-42D6-B270-77874F8CF341}"/>
                    </a:ext>
                  </a:extLst>
                </p:cNvPr>
                <p:cNvSpPr txBox="1"/>
                <p:nvPr/>
              </p:nvSpPr>
              <p:spPr>
                <a:xfrm>
                  <a:off x="7798419" y="4889253"/>
                  <a:ext cx="466538" cy="405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F8F38FF8-4DF9-42D6-B270-77874F8CF3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8419" y="4889253"/>
                  <a:ext cx="466538" cy="405560"/>
                </a:xfrm>
                <a:prstGeom prst="rect">
                  <a:avLst/>
                </a:prstGeom>
                <a:blipFill>
                  <a:blip r:embed="rId23"/>
                  <a:stretch>
                    <a:fillRect t="-4545" r="-1299" b="-151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DE684A4-852B-4B45-AEE7-4FF1E182C54A}"/>
                  </a:ext>
                </a:extLst>
              </p:cNvPr>
              <p:cNvSpPr txBox="1"/>
              <p:nvPr/>
            </p:nvSpPr>
            <p:spPr>
              <a:xfrm>
                <a:off x="542945" y="3180653"/>
                <a:ext cx="4008212" cy="1413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000" b="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DE684A4-852B-4B45-AEE7-4FF1E182C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45" y="3180653"/>
                <a:ext cx="4008212" cy="141320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A41C6306-60BE-4A1B-A847-08BAE75AA950}"/>
                  </a:ext>
                </a:extLst>
              </p:cNvPr>
              <p:cNvSpPr txBox="1"/>
              <p:nvPr/>
            </p:nvSpPr>
            <p:spPr>
              <a:xfrm>
                <a:off x="528497" y="4808514"/>
                <a:ext cx="4072590" cy="1413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A41C6306-60BE-4A1B-A847-08BAE75AA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97" y="4808514"/>
                <a:ext cx="4072590" cy="141320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1C96B49-BBC8-4E45-BE31-3C0F94491552}"/>
                  </a:ext>
                </a:extLst>
              </p:cNvPr>
              <p:cNvSpPr txBox="1"/>
              <p:nvPr/>
            </p:nvSpPr>
            <p:spPr>
              <a:xfrm>
                <a:off x="7443295" y="2900875"/>
                <a:ext cx="3353783" cy="19345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2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6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sz="2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2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6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sz="2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2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2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2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26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f>
                        <m:fPr>
                          <m:ctrlPr>
                            <a:rPr lang="en-US" sz="2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2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6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f>
                        <m:fPr>
                          <m:ctrlPr>
                            <a:rPr lang="en-US" sz="2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2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26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1C96B49-BBC8-4E45-BE31-3C0F94491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295" y="2900875"/>
                <a:ext cx="3353783" cy="193450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96E0DF4E-54F5-483A-BCFC-82D132D5EF39}"/>
                  </a:ext>
                </a:extLst>
              </p:cNvPr>
              <p:cNvSpPr txBox="1"/>
              <p:nvPr/>
            </p:nvSpPr>
            <p:spPr>
              <a:xfrm>
                <a:off x="7420131" y="4905021"/>
                <a:ext cx="3353782" cy="1866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2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6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sz="2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2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6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sz="2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2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CA" sz="2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2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6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sz="2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2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6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sz="2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2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CA" sz="26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96E0DF4E-54F5-483A-BCFC-82D132D5E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131" y="4905021"/>
                <a:ext cx="3353782" cy="186608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2378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08"/>
    </mc:Choice>
    <mc:Fallback xmlns="">
      <p:transition spd="slow" advTm="165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155" grpId="0"/>
      <p:bldP spid="156" grpId="0"/>
      <p:bldP spid="15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CB7D1B8-A891-43F2-BF96-9B4954EBE9E2}"/>
              </a:ext>
            </a:extLst>
          </p:cNvPr>
          <p:cNvCxnSpPr/>
          <p:nvPr/>
        </p:nvCxnSpPr>
        <p:spPr>
          <a:xfrm>
            <a:off x="6096000" y="-6401"/>
            <a:ext cx="0" cy="6858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D8A8E2A-9308-4D31-8079-56D52CBB967E}"/>
              </a:ext>
            </a:extLst>
          </p:cNvPr>
          <p:cNvGrpSpPr/>
          <p:nvPr/>
        </p:nvGrpSpPr>
        <p:grpSpPr>
          <a:xfrm>
            <a:off x="935825" y="352486"/>
            <a:ext cx="3836045" cy="2017674"/>
            <a:chOff x="-456665" y="2159552"/>
            <a:chExt cx="6459130" cy="339735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BF9BEE8-39BA-4B62-82AE-7AA1945544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828" t="66537" r="39162"/>
            <a:stretch/>
          </p:blipFill>
          <p:spPr>
            <a:xfrm>
              <a:off x="450573" y="2292626"/>
              <a:ext cx="4973519" cy="3264284"/>
            </a:xfrm>
            <a:prstGeom prst="rect">
              <a:avLst/>
            </a:prstGeom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714BF80-B7E5-432E-AC20-4CC8D2469A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8159" y="3442252"/>
              <a:ext cx="0" cy="180229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5F67062-84EB-4AEA-B162-C563DA6574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1655" y="5244547"/>
              <a:ext cx="1929770" cy="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345917A-3B0E-4CB9-9AE4-E8CD16ABB7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771" y="4806960"/>
              <a:ext cx="952214" cy="44709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2CAA501-B097-4565-938F-40797C5790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5853" y="3442249"/>
              <a:ext cx="3714322" cy="181958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E5CDC14-8253-485C-BA23-9AF068FC23A4}"/>
                    </a:ext>
                  </a:extLst>
                </p:cNvPr>
                <p:cNvSpPr/>
                <p:nvPr/>
              </p:nvSpPr>
              <p:spPr>
                <a:xfrm>
                  <a:off x="3563152" y="4755183"/>
                  <a:ext cx="782137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E5CDC14-8253-485C-BA23-9AF068FC23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3152" y="4755183"/>
                  <a:ext cx="782137" cy="707886"/>
                </a:xfrm>
                <a:prstGeom prst="rect">
                  <a:avLst/>
                </a:prstGeom>
                <a:blipFill>
                  <a:blip r:embed="rId3"/>
                  <a:stretch>
                    <a:fillRect r="-19737" b="-4927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A1D0B84-E8E6-4053-9E51-D02B27EAF80A}"/>
                    </a:ext>
                  </a:extLst>
                </p:cNvPr>
                <p:cNvSpPr/>
                <p:nvPr/>
              </p:nvSpPr>
              <p:spPr>
                <a:xfrm>
                  <a:off x="1085877" y="2159552"/>
                  <a:ext cx="794001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A1D0B84-E8E6-4053-9E51-D02B27EAF8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877" y="2159552"/>
                  <a:ext cx="794001" cy="707886"/>
                </a:xfrm>
                <a:prstGeom prst="rect">
                  <a:avLst/>
                </a:prstGeom>
                <a:blipFill>
                  <a:blip r:embed="rId4"/>
                  <a:stretch>
                    <a:fillRect r="-20779" b="-4927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85475E5-D5EF-476B-9A2C-8901E0E52F69}"/>
                    </a:ext>
                  </a:extLst>
                </p:cNvPr>
                <p:cNvSpPr/>
                <p:nvPr/>
              </p:nvSpPr>
              <p:spPr>
                <a:xfrm>
                  <a:off x="5236679" y="3059480"/>
                  <a:ext cx="765786" cy="785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85475E5-D5EF-476B-9A2C-8901E0E52F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6679" y="3059480"/>
                  <a:ext cx="765786" cy="785087"/>
                </a:xfrm>
                <a:prstGeom prst="rect">
                  <a:avLst/>
                </a:prstGeom>
                <a:blipFill>
                  <a:blip r:embed="rId5"/>
                  <a:stretch>
                    <a:fillRect r="-21333" b="-5064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CD53BE9-60B7-42CE-B25C-ED6023DEFA69}"/>
                    </a:ext>
                  </a:extLst>
                </p:cNvPr>
                <p:cNvSpPr/>
                <p:nvPr/>
              </p:nvSpPr>
              <p:spPr>
                <a:xfrm>
                  <a:off x="-456665" y="3378707"/>
                  <a:ext cx="777649" cy="785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CD53BE9-60B7-42CE-B25C-ED6023DEFA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56665" y="3378707"/>
                  <a:ext cx="777649" cy="785087"/>
                </a:xfrm>
                <a:prstGeom prst="rect">
                  <a:avLst/>
                </a:prstGeom>
                <a:blipFill>
                  <a:blip r:embed="rId6"/>
                  <a:stretch>
                    <a:fillRect r="-24000" b="-5263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400DCFB-9D1F-4C9D-BF1B-7451157B2663}"/>
              </a:ext>
            </a:extLst>
          </p:cNvPr>
          <p:cNvGrpSpPr/>
          <p:nvPr/>
        </p:nvGrpSpPr>
        <p:grpSpPr>
          <a:xfrm>
            <a:off x="6299615" y="-43668"/>
            <a:ext cx="2497759" cy="2845398"/>
            <a:chOff x="2671901" y="2844948"/>
            <a:chExt cx="2497759" cy="284539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A431526-5FF8-4256-A017-7A7BBA62659F}"/>
                </a:ext>
              </a:extLst>
            </p:cNvPr>
            <p:cNvGrpSpPr/>
            <p:nvPr/>
          </p:nvGrpSpPr>
          <p:grpSpPr>
            <a:xfrm>
              <a:off x="2671901" y="3396559"/>
              <a:ext cx="2225879" cy="2293787"/>
              <a:chOff x="503583" y="503583"/>
              <a:chExt cx="3909391" cy="4028660"/>
            </a:xfrm>
          </p:grpSpPr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129B35FF-3A51-4E4B-ACD0-D73763837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400" y="503583"/>
                <a:ext cx="0" cy="402866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D6AE62B9-877B-4329-9ECC-767B8511B8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83" y="2517913"/>
                <a:ext cx="390939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F50553B-C2BE-4E06-9418-5F58AB107AFD}"/>
                </a:ext>
              </a:extLst>
            </p:cNvPr>
            <p:cNvGrpSpPr/>
            <p:nvPr/>
          </p:nvGrpSpPr>
          <p:grpSpPr>
            <a:xfrm>
              <a:off x="2732264" y="3410824"/>
              <a:ext cx="2082361" cy="2256061"/>
              <a:chOff x="609600" y="528638"/>
              <a:chExt cx="3657324" cy="3962400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62FE88E5-4E4D-49B1-8CD4-D69FB3F027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C0AC5E1A-7977-4617-8181-34B6517E1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A3527305-FCE8-46DE-9BA6-602332B5C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5B625D4F-FFD6-49EF-9B08-31CC56E1E8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7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F92C2BD-A073-4BFB-A145-A98C05AF7EB1}"/>
                </a:ext>
              </a:extLst>
            </p:cNvPr>
            <p:cNvGrpSpPr/>
            <p:nvPr/>
          </p:nvGrpSpPr>
          <p:grpSpPr>
            <a:xfrm>
              <a:off x="2686870" y="3499332"/>
              <a:ext cx="2256061" cy="2082360"/>
              <a:chOff x="469624" y="684088"/>
              <a:chExt cx="3962400" cy="3657324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1D4D09CD-A6DE-4EDA-AD28-BD2F7925FEF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3829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DE14ADD-617A-478C-A7AA-A33D12EF62A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12971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ABC3756-4EEC-47AF-A698-3F2858FE0CE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23602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8B019A87-D634-4D3F-AA67-978FB4BEB0F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14460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3A2BB4D-7E5D-498D-87C0-A82FA2ADC9CA}"/>
                    </a:ext>
                  </a:extLst>
                </p:cNvPr>
                <p:cNvSpPr txBox="1"/>
                <p:nvPr/>
              </p:nvSpPr>
              <p:spPr>
                <a:xfrm>
                  <a:off x="4880371" y="4359346"/>
                  <a:ext cx="289289" cy="332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3A2BB4D-7E5D-498D-87C0-A82FA2ADC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0371" y="4359346"/>
                  <a:ext cx="289289" cy="332952"/>
                </a:xfrm>
                <a:prstGeom prst="rect">
                  <a:avLst/>
                </a:prstGeom>
                <a:blipFill>
                  <a:blip r:embed="rId7"/>
                  <a:stretch>
                    <a:fillRect r="-6383" b="-3090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4138DDB-1D9B-423F-B16D-7A44C93407B4}"/>
                    </a:ext>
                  </a:extLst>
                </p:cNvPr>
                <p:cNvSpPr txBox="1"/>
                <p:nvPr/>
              </p:nvSpPr>
              <p:spPr>
                <a:xfrm>
                  <a:off x="3640399" y="2844948"/>
                  <a:ext cx="292574" cy="332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4138DDB-1D9B-423F-B16D-7A44C93407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0399" y="2844948"/>
                  <a:ext cx="292574" cy="332952"/>
                </a:xfrm>
                <a:prstGeom prst="rect">
                  <a:avLst/>
                </a:prstGeom>
                <a:blipFill>
                  <a:blip r:embed="rId8"/>
                  <a:stretch>
                    <a:fillRect r="-8333" b="-5740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C8F8E6F-D24A-4A15-B593-38ED67757045}"/>
                </a:ext>
              </a:extLst>
            </p:cNvPr>
            <p:cNvGrpSpPr/>
            <p:nvPr/>
          </p:nvGrpSpPr>
          <p:grpSpPr>
            <a:xfrm>
              <a:off x="4395209" y="3385867"/>
              <a:ext cx="293679" cy="299591"/>
              <a:chOff x="2438399" y="503587"/>
              <a:chExt cx="1974575" cy="2014328"/>
            </a:xfrm>
          </p:grpSpPr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DF321302-4F9C-48C7-B07F-48D9BDD155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A7FDD984-37D5-4B21-89C9-E1D6F0E025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76C5378-92F4-4A29-A378-DBD823BE4CE2}"/>
                </a:ext>
              </a:extLst>
            </p:cNvPr>
            <p:cNvSpPr/>
            <p:nvPr/>
          </p:nvSpPr>
          <p:spPr>
            <a:xfrm>
              <a:off x="4365829" y="3651116"/>
              <a:ext cx="56943" cy="56943"/>
            </a:xfrm>
            <a:prstGeom prst="ellipse">
              <a:avLst/>
            </a:prstGeom>
            <a:solidFill>
              <a:srgbClr val="D17DDF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5692175-CA59-4B08-9D70-749A60060C9F}"/>
                    </a:ext>
                  </a:extLst>
                </p:cNvPr>
                <p:cNvSpPr txBox="1"/>
                <p:nvPr/>
              </p:nvSpPr>
              <p:spPr>
                <a:xfrm>
                  <a:off x="4666255" y="3490442"/>
                  <a:ext cx="4580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5692175-CA59-4B08-9D70-749A60060C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6255" y="3490442"/>
                  <a:ext cx="45807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74F84F9-4481-4853-BA16-B03E3108271E}"/>
                    </a:ext>
                  </a:extLst>
                </p:cNvPr>
                <p:cNvSpPr txBox="1"/>
                <p:nvPr/>
              </p:nvSpPr>
              <p:spPr>
                <a:xfrm>
                  <a:off x="4173518" y="2972971"/>
                  <a:ext cx="465705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74F84F9-4481-4853-BA16-B03E31082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518" y="2972971"/>
                  <a:ext cx="465705" cy="391261"/>
                </a:xfrm>
                <a:prstGeom prst="rect">
                  <a:avLst/>
                </a:prstGeom>
                <a:blipFill>
                  <a:blip r:embed="rId10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241DD92-F55A-48D6-959E-F9E4163885BB}"/>
                </a:ext>
              </a:extLst>
            </p:cNvPr>
            <p:cNvGrpSpPr/>
            <p:nvPr/>
          </p:nvGrpSpPr>
          <p:grpSpPr>
            <a:xfrm>
              <a:off x="3041763" y="4050944"/>
              <a:ext cx="293679" cy="299591"/>
              <a:chOff x="2438399" y="503587"/>
              <a:chExt cx="1974575" cy="2014328"/>
            </a:xfrm>
          </p:grpSpPr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A7C6FE35-BA0A-498E-915B-9A572582F1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E8E3132D-BE6E-491D-B7A1-EA36F3A1F0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E99F869-FD7F-42C7-BFA3-7A80C281E1D5}"/>
                </a:ext>
              </a:extLst>
            </p:cNvPr>
            <p:cNvSpPr/>
            <p:nvPr/>
          </p:nvSpPr>
          <p:spPr>
            <a:xfrm>
              <a:off x="3012383" y="4316193"/>
              <a:ext cx="56943" cy="5694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095EF6C-2E54-476B-84F5-87E3EC0A8031}"/>
                    </a:ext>
                  </a:extLst>
                </p:cNvPr>
                <p:cNvSpPr txBox="1"/>
                <p:nvPr/>
              </p:nvSpPr>
              <p:spPr>
                <a:xfrm>
                  <a:off x="3273038" y="4161183"/>
                  <a:ext cx="3050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095EF6C-2E54-476B-84F5-87E3EC0A80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3038" y="4161183"/>
                  <a:ext cx="305049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16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EC806FC-B5F1-4BEB-8D1D-4D0F3FC52898}"/>
                    </a:ext>
                  </a:extLst>
                </p:cNvPr>
                <p:cNvSpPr txBox="1"/>
                <p:nvPr/>
              </p:nvSpPr>
              <p:spPr>
                <a:xfrm>
                  <a:off x="2843093" y="3637139"/>
                  <a:ext cx="465705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EC806FC-B5F1-4BEB-8D1D-4D0F3FC528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093" y="3637139"/>
                  <a:ext cx="465705" cy="391261"/>
                </a:xfrm>
                <a:prstGeom prst="rect">
                  <a:avLst/>
                </a:prstGeom>
                <a:blipFill>
                  <a:blip r:embed="rId12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EB7F6A4-EB8C-4AB0-BB5F-68F0C02AF5CE}"/>
                </a:ext>
              </a:extLst>
            </p:cNvPr>
            <p:cNvGrpSpPr/>
            <p:nvPr/>
          </p:nvGrpSpPr>
          <p:grpSpPr>
            <a:xfrm>
              <a:off x="4101530" y="4598720"/>
              <a:ext cx="293679" cy="299591"/>
              <a:chOff x="2438399" y="503587"/>
              <a:chExt cx="1974575" cy="2014328"/>
            </a:xfrm>
          </p:grpSpPr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3AD11B78-1C3C-4537-AF01-3C9B7AA133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0EE633A9-05C8-4874-A808-4CF52F774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CCAD7DC-2DC3-4481-8BFB-FB4A73040A08}"/>
                </a:ext>
              </a:extLst>
            </p:cNvPr>
            <p:cNvSpPr/>
            <p:nvPr/>
          </p:nvSpPr>
          <p:spPr>
            <a:xfrm>
              <a:off x="4072150" y="4863969"/>
              <a:ext cx="56943" cy="5694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9C199863-D8C5-43A5-8592-3E55C68B737F}"/>
                    </a:ext>
                  </a:extLst>
                </p:cNvPr>
                <p:cNvSpPr txBox="1"/>
                <p:nvPr/>
              </p:nvSpPr>
              <p:spPr>
                <a:xfrm>
                  <a:off x="4332805" y="4741158"/>
                  <a:ext cx="4580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9C199863-D8C5-43A5-8592-3E55C68B73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2805" y="4741158"/>
                  <a:ext cx="45807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C61083D4-1164-4723-AE67-B0BACD62E302}"/>
                    </a:ext>
                  </a:extLst>
                </p:cNvPr>
                <p:cNvSpPr txBox="1"/>
                <p:nvPr/>
              </p:nvSpPr>
              <p:spPr>
                <a:xfrm>
                  <a:off x="3938175" y="4265768"/>
                  <a:ext cx="465705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C61083D4-1164-4723-AE67-B0BACD62E3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8175" y="4265768"/>
                  <a:ext cx="465705" cy="391261"/>
                </a:xfrm>
                <a:prstGeom prst="rect">
                  <a:avLst/>
                </a:prstGeom>
                <a:blipFill>
                  <a:blip r:embed="rId14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4CD7E77-4C49-49F4-B13D-FA5BFED3BEAF}"/>
              </a:ext>
            </a:extLst>
          </p:cNvPr>
          <p:cNvGrpSpPr/>
          <p:nvPr/>
        </p:nvGrpSpPr>
        <p:grpSpPr>
          <a:xfrm>
            <a:off x="9170920" y="269803"/>
            <a:ext cx="2903807" cy="2545983"/>
            <a:chOff x="7501934" y="3350852"/>
            <a:chExt cx="2903807" cy="2545983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39F79192-415C-4FF2-8039-9E1DC8D6CFB8}"/>
                </a:ext>
              </a:extLst>
            </p:cNvPr>
            <p:cNvCxnSpPr>
              <a:cxnSpLocks/>
            </p:cNvCxnSpPr>
            <p:nvPr/>
          </p:nvCxnSpPr>
          <p:spPr>
            <a:xfrm>
              <a:off x="8888695" y="4791008"/>
              <a:ext cx="111744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31F632C2-080A-4599-866A-A208367D7C11}"/>
                </a:ext>
              </a:extLst>
            </p:cNvPr>
            <p:cNvGrpSpPr/>
            <p:nvPr/>
          </p:nvGrpSpPr>
          <p:grpSpPr>
            <a:xfrm>
              <a:off x="7845402" y="3754190"/>
              <a:ext cx="2075929" cy="2076554"/>
              <a:chOff x="7022245" y="688838"/>
              <a:chExt cx="3646026" cy="3647125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D90CA315-9108-441E-8A1C-A9A90FA3CF91}"/>
                  </a:ext>
                </a:extLst>
              </p:cNvPr>
              <p:cNvSpPr/>
              <p:nvPr/>
            </p:nvSpPr>
            <p:spPr>
              <a:xfrm>
                <a:off x="7925077" y="1598213"/>
                <a:ext cx="1828523" cy="182907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38C59801-25BF-4ED4-B988-EC832F9BE312}"/>
                  </a:ext>
                </a:extLst>
              </p:cNvPr>
              <p:cNvSpPr/>
              <p:nvPr/>
            </p:nvSpPr>
            <p:spPr>
              <a:xfrm>
                <a:off x="7022245" y="688838"/>
                <a:ext cx="3646026" cy="364712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AB31CE7-0D21-46D2-8D3F-5107C53F262C}"/>
                </a:ext>
              </a:extLst>
            </p:cNvPr>
            <p:cNvGrpSpPr/>
            <p:nvPr/>
          </p:nvGrpSpPr>
          <p:grpSpPr>
            <a:xfrm>
              <a:off x="7717178" y="3723396"/>
              <a:ext cx="2313671" cy="2173439"/>
              <a:chOff x="6797040" y="634753"/>
              <a:chExt cx="4063582" cy="3817288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512072D6-1167-45A7-8B96-908DFC1DA4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39339" y="764524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8DFE77BA-7BBF-4268-A6C5-56C0A6C4F6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563" y="634753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9E9466D-5578-49E4-AC4E-112C74B17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7040" y="2194560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D03676E-5B26-4436-8BCA-DE3128C9BD15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 flipH="1">
                <a:off x="7578003" y="2422609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6F036031-FE7E-4FD7-8EAA-1C62EB3A4E9A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705045" y="2594730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8686B51A-917C-4D44-93F6-E61301CED4B1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811698" y="2676202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5993E1D6-1BFB-4053-8788-4288F8A104F1}"/>
                </a:ext>
              </a:extLst>
            </p:cNvPr>
            <p:cNvGrpSpPr/>
            <p:nvPr/>
          </p:nvGrpSpPr>
          <p:grpSpPr>
            <a:xfrm rot="18202286">
              <a:off x="9154882" y="3525102"/>
              <a:ext cx="427290" cy="445752"/>
              <a:chOff x="1540051" y="-298288"/>
              <a:chExt cx="2872923" cy="2816203"/>
            </a:xfrm>
          </p:grpSpPr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8ECEDA36-8B0A-45C6-8B40-3358DE1E105B}"/>
                  </a:ext>
                </a:extLst>
              </p:cNvPr>
              <p:cNvCxnSpPr>
                <a:cxnSpLocks/>
              </p:cNvCxnSpPr>
              <p:nvPr/>
            </p:nvCxnSpPr>
            <p:spPr>
              <a:xfrm rot="3397714" flipH="1" flipV="1">
                <a:off x="1156808" y="84955"/>
                <a:ext cx="2563180" cy="1796694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5A89DC79-29C8-4628-AAD0-2587471958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25DC4222-EEAE-49A7-BE42-2E734047E979}"/>
                    </a:ext>
                  </a:extLst>
                </p:cNvPr>
                <p:cNvSpPr txBox="1"/>
                <p:nvPr/>
              </p:nvSpPr>
              <p:spPr>
                <a:xfrm>
                  <a:off x="10000803" y="4657029"/>
                  <a:ext cx="274576" cy="332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25DC4222-EEAE-49A7-BE42-2E734047E9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0803" y="4657029"/>
                  <a:ext cx="274576" cy="332952"/>
                </a:xfrm>
                <a:prstGeom prst="rect">
                  <a:avLst/>
                </a:prstGeom>
                <a:blipFill>
                  <a:blip r:embed="rId15"/>
                  <a:stretch>
                    <a:fillRect r="-4444" b="-3148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B5CECC3D-9E00-4688-9C5C-750A4ABC6759}"/>
                    </a:ext>
                  </a:extLst>
                </p:cNvPr>
                <p:cNvSpPr txBox="1"/>
                <p:nvPr/>
              </p:nvSpPr>
              <p:spPr>
                <a:xfrm>
                  <a:off x="10109370" y="3790170"/>
                  <a:ext cx="296371" cy="332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B5CECC3D-9E00-4688-9C5C-750A4ABC6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9370" y="3790170"/>
                  <a:ext cx="296371" cy="332952"/>
                </a:xfrm>
                <a:prstGeom prst="rect">
                  <a:avLst/>
                </a:prstGeom>
                <a:blipFill>
                  <a:blip r:embed="rId16"/>
                  <a:stretch>
                    <a:fillRect r="-2041" b="-3090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C0AC2742-C5B9-48BC-B5B5-F3E31D6336B3}"/>
                </a:ext>
              </a:extLst>
            </p:cNvPr>
            <p:cNvSpPr/>
            <p:nvPr/>
          </p:nvSpPr>
          <p:spPr>
            <a:xfrm>
              <a:off x="9483174" y="3906432"/>
              <a:ext cx="56943" cy="56943"/>
            </a:xfrm>
            <a:prstGeom prst="ellipse">
              <a:avLst/>
            </a:prstGeom>
            <a:solidFill>
              <a:srgbClr val="D17DDF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5D1C0834-4AC5-46C2-B8D7-AC37E195640E}"/>
                </a:ext>
              </a:extLst>
            </p:cNvPr>
            <p:cNvGrpSpPr/>
            <p:nvPr/>
          </p:nvGrpSpPr>
          <p:grpSpPr>
            <a:xfrm>
              <a:off x="8203255" y="3705759"/>
              <a:ext cx="2056276" cy="2056275"/>
              <a:chOff x="7970794" y="1495316"/>
              <a:chExt cx="3611509" cy="3611509"/>
            </a:xfrm>
          </p:grpSpPr>
          <p:sp>
            <p:nvSpPr>
              <p:cNvPr id="138" name="Arc 137">
                <a:extLst>
                  <a:ext uri="{FF2B5EF4-FFF2-40B4-BE49-F238E27FC236}">
                    <a16:creationId xmlns:a16="http://schemas.microsoft.com/office/drawing/2014/main" id="{A27DCD08-6E79-431D-8AD2-1E7B631783E6}"/>
                  </a:ext>
                </a:extLst>
              </p:cNvPr>
              <p:cNvSpPr/>
              <p:nvPr/>
            </p:nvSpPr>
            <p:spPr>
              <a:xfrm rot="21067904">
                <a:off x="7970794" y="1495316"/>
                <a:ext cx="3611509" cy="3611509"/>
              </a:xfrm>
              <a:prstGeom prst="arc">
                <a:avLst>
                  <a:gd name="adj1" fmla="val 18877334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81BDC995-D16A-4739-ACAD-956D87A8281A}"/>
                  </a:ext>
                </a:extLst>
              </p:cNvPr>
              <p:cNvCxnSpPr>
                <a:cxnSpLocks/>
              </p:cNvCxnSpPr>
              <p:nvPr/>
            </p:nvCxnSpPr>
            <p:spPr>
              <a:xfrm rot="21067904" flipH="1" flipV="1">
                <a:off x="10766453" y="1774166"/>
                <a:ext cx="59692" cy="6382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39DA2309-5768-4989-BE73-6B5DC40F328A}"/>
                    </a:ext>
                  </a:extLst>
                </p:cNvPr>
                <p:cNvSpPr txBox="1"/>
                <p:nvPr/>
              </p:nvSpPr>
              <p:spPr>
                <a:xfrm>
                  <a:off x="9580057" y="3397841"/>
                  <a:ext cx="449290" cy="4040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39DA2309-5768-4989-BE73-6B5DC40F3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0057" y="3397841"/>
                  <a:ext cx="449290" cy="404085"/>
                </a:xfrm>
                <a:prstGeom prst="rect">
                  <a:avLst/>
                </a:prstGeom>
                <a:blipFill>
                  <a:blip r:embed="rId17"/>
                  <a:stretch>
                    <a:fillRect t="-9091" r="-1081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38A25209-8203-442C-9A46-1B3F6CA1C152}"/>
                    </a:ext>
                  </a:extLst>
                </p:cNvPr>
                <p:cNvSpPr txBox="1"/>
                <p:nvPr/>
              </p:nvSpPr>
              <p:spPr>
                <a:xfrm>
                  <a:off x="8780798" y="3350852"/>
                  <a:ext cx="466538" cy="405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38A25209-8203-442C-9A46-1B3F6CA1C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0798" y="3350852"/>
                  <a:ext cx="466538" cy="405560"/>
                </a:xfrm>
                <a:prstGeom prst="rect">
                  <a:avLst/>
                </a:prstGeom>
                <a:blipFill>
                  <a:blip r:embed="rId18"/>
                  <a:stretch>
                    <a:fillRect t="-4478" r="-129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CF6625D1-C10E-4697-AC7D-DA5B8A822FC8}"/>
                </a:ext>
              </a:extLst>
            </p:cNvPr>
            <p:cNvGrpSpPr/>
            <p:nvPr/>
          </p:nvGrpSpPr>
          <p:grpSpPr>
            <a:xfrm rot="11739067">
              <a:off x="7823837" y="4553728"/>
              <a:ext cx="336501" cy="311576"/>
              <a:chOff x="2150479" y="549418"/>
              <a:chExt cx="2262495" cy="1968497"/>
            </a:xfrm>
          </p:grpSpPr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0F08F907-2C99-4086-838C-55D6446CA0FB}"/>
                  </a:ext>
                </a:extLst>
              </p:cNvPr>
              <p:cNvCxnSpPr>
                <a:cxnSpLocks/>
              </p:cNvCxnSpPr>
              <p:nvPr/>
            </p:nvCxnSpPr>
            <p:spPr>
              <a:xfrm rot="9860933" flipH="1">
                <a:off x="2150479" y="549418"/>
                <a:ext cx="575840" cy="193131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5D0A0B53-4CA1-4B9E-AB8A-9CC25102B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29C909E4-CFA9-4675-BA13-25EF35A18497}"/>
                </a:ext>
              </a:extLst>
            </p:cNvPr>
            <p:cNvGrpSpPr/>
            <p:nvPr/>
          </p:nvGrpSpPr>
          <p:grpSpPr>
            <a:xfrm rot="2662162">
              <a:off x="9178976" y="5006810"/>
              <a:ext cx="392619" cy="242631"/>
              <a:chOff x="1773164" y="985001"/>
              <a:chExt cx="2639810" cy="1532914"/>
            </a:xfrm>
          </p:grpSpPr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5E565C93-0813-4381-8BE2-ADAA6A19A79E}"/>
                  </a:ext>
                </a:extLst>
              </p:cNvPr>
              <p:cNvCxnSpPr>
                <a:cxnSpLocks/>
              </p:cNvCxnSpPr>
              <p:nvPr/>
            </p:nvCxnSpPr>
            <p:spPr>
              <a:xfrm rot="18937838" flipV="1">
                <a:off x="1773164" y="985001"/>
                <a:ext cx="1330474" cy="1278016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C37A2407-0346-4BAA-975F-A26386891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D7AAC04-E3A9-4501-AAD5-7EDD67899592}"/>
                </a:ext>
              </a:extLst>
            </p:cNvPr>
            <p:cNvSpPr/>
            <p:nvPr/>
          </p:nvSpPr>
          <p:spPr>
            <a:xfrm>
              <a:off x="8128561" y="4557716"/>
              <a:ext cx="56943" cy="5694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8EBB6CD5-CABC-4A4F-B309-6275A121EE07}"/>
                </a:ext>
              </a:extLst>
            </p:cNvPr>
            <p:cNvSpPr/>
            <p:nvPr/>
          </p:nvSpPr>
          <p:spPr>
            <a:xfrm>
              <a:off x="9196335" y="5111126"/>
              <a:ext cx="56943" cy="5694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BB55811D-BB43-4977-86E9-2DDF5C745C8D}"/>
                    </a:ext>
                  </a:extLst>
                </p:cNvPr>
                <p:cNvSpPr txBox="1"/>
                <p:nvPr/>
              </p:nvSpPr>
              <p:spPr>
                <a:xfrm>
                  <a:off x="9287132" y="5252492"/>
                  <a:ext cx="449290" cy="4040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BB55811D-BB43-4977-86E9-2DDF5C745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7132" y="5252492"/>
                  <a:ext cx="449290" cy="404085"/>
                </a:xfrm>
                <a:prstGeom prst="rect">
                  <a:avLst/>
                </a:prstGeom>
                <a:blipFill>
                  <a:blip r:embed="rId19"/>
                  <a:stretch>
                    <a:fillRect t="-9091" r="-1081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623D5D7B-49C8-4CA5-9CB0-E64B9D7B71F8}"/>
                    </a:ext>
                  </a:extLst>
                </p:cNvPr>
                <p:cNvSpPr txBox="1"/>
                <p:nvPr/>
              </p:nvSpPr>
              <p:spPr>
                <a:xfrm>
                  <a:off x="9413867" y="4836355"/>
                  <a:ext cx="466538" cy="405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623D5D7B-49C8-4CA5-9CB0-E64B9D7B7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3867" y="4836355"/>
                  <a:ext cx="466538" cy="405560"/>
                </a:xfrm>
                <a:prstGeom prst="rect">
                  <a:avLst/>
                </a:prstGeom>
                <a:blipFill>
                  <a:blip r:embed="rId20"/>
                  <a:stretch>
                    <a:fillRect t="-4545" r="-1299" b="-151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11FAC7C0-4CEC-4712-8AB0-6EE4648CAF47}"/>
                    </a:ext>
                  </a:extLst>
                </p:cNvPr>
                <p:cNvSpPr txBox="1"/>
                <p:nvPr/>
              </p:nvSpPr>
              <p:spPr>
                <a:xfrm>
                  <a:off x="7501934" y="4165414"/>
                  <a:ext cx="449290" cy="4040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11FAC7C0-4CEC-4712-8AB0-6EE4648CAF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1934" y="4165414"/>
                  <a:ext cx="449290" cy="404085"/>
                </a:xfrm>
                <a:prstGeom prst="rect">
                  <a:avLst/>
                </a:prstGeom>
                <a:blipFill>
                  <a:blip r:embed="rId21"/>
                  <a:stretch>
                    <a:fillRect t="-9091" r="-1081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F8F38FF8-4DF9-42D6-B270-77874F8CF341}"/>
                    </a:ext>
                  </a:extLst>
                </p:cNvPr>
                <p:cNvSpPr txBox="1"/>
                <p:nvPr/>
              </p:nvSpPr>
              <p:spPr>
                <a:xfrm>
                  <a:off x="7798419" y="4889253"/>
                  <a:ext cx="466538" cy="405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F8F38FF8-4DF9-42D6-B270-77874F8CF3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8419" y="4889253"/>
                  <a:ext cx="466538" cy="405560"/>
                </a:xfrm>
                <a:prstGeom prst="rect">
                  <a:avLst/>
                </a:prstGeom>
                <a:blipFill>
                  <a:blip r:embed="rId22"/>
                  <a:stretch>
                    <a:fillRect t="-4545" r="-1299" b="-151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DE684A4-852B-4B45-AEE7-4FF1E182C54A}"/>
                  </a:ext>
                </a:extLst>
              </p:cNvPr>
              <p:cNvSpPr txBox="1"/>
              <p:nvPr/>
            </p:nvSpPr>
            <p:spPr>
              <a:xfrm>
                <a:off x="542945" y="3180653"/>
                <a:ext cx="4008212" cy="1413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000" b="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DE684A4-852B-4B45-AEE7-4FF1E182C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45" y="3180653"/>
                <a:ext cx="4008212" cy="141320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A41C6306-60BE-4A1B-A847-08BAE75AA950}"/>
                  </a:ext>
                </a:extLst>
              </p:cNvPr>
              <p:cNvSpPr txBox="1"/>
              <p:nvPr/>
            </p:nvSpPr>
            <p:spPr>
              <a:xfrm>
                <a:off x="528497" y="4808514"/>
                <a:ext cx="4072590" cy="1413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A41C6306-60BE-4A1B-A847-08BAE75AA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97" y="4808514"/>
                <a:ext cx="4072590" cy="141320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1C96B49-BBC8-4E45-BE31-3C0F94491552}"/>
                  </a:ext>
                </a:extLst>
              </p:cNvPr>
              <p:cNvSpPr txBox="1"/>
              <p:nvPr/>
            </p:nvSpPr>
            <p:spPr>
              <a:xfrm>
                <a:off x="7299961" y="2706061"/>
                <a:ext cx="3805747" cy="19651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2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32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32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1C96B49-BBC8-4E45-BE31-3C0F94491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961" y="2706061"/>
                <a:ext cx="3805747" cy="196515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96E0DF4E-54F5-483A-BCFC-82D132D5EF39}"/>
                  </a:ext>
                </a:extLst>
              </p:cNvPr>
              <p:cNvSpPr txBox="1"/>
              <p:nvPr/>
            </p:nvSpPr>
            <p:spPr>
              <a:xfrm>
                <a:off x="7324956" y="4765545"/>
                <a:ext cx="4080452" cy="20492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sz="32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acc>
                        <m:accPr>
                          <m:chr m:val="̃"/>
                          <m:ctrlPr>
                            <a:rPr lang="en-US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acc>
                        <m:accPr>
                          <m:chr m:val="̃"/>
                          <m:ctrlPr>
                            <a:rPr lang="en-US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r>
                        <a:rPr lang="en-US" sz="32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acc>
                        <m:accPr>
                          <m:chr m:val="̃"/>
                          <m:ctrlPr>
                            <a:rPr lang="en-US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acc>
                        <m:accPr>
                          <m:chr m:val="̃"/>
                          <m:ctrlPr>
                            <a:rPr lang="en-US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96E0DF4E-54F5-483A-BCFC-82D132D5E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956" y="4765545"/>
                <a:ext cx="4080452" cy="204927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88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3"/>
    </mc:Choice>
    <mc:Fallback xmlns="">
      <p:transition spd="slow" advTm="6073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CB7D1B8-A891-43F2-BF96-9B4954EBE9E2}"/>
              </a:ext>
            </a:extLst>
          </p:cNvPr>
          <p:cNvCxnSpPr/>
          <p:nvPr/>
        </p:nvCxnSpPr>
        <p:spPr>
          <a:xfrm>
            <a:off x="6096000" y="-6401"/>
            <a:ext cx="0" cy="6858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D8A8E2A-9308-4D31-8079-56D52CBB967E}"/>
              </a:ext>
            </a:extLst>
          </p:cNvPr>
          <p:cNvGrpSpPr/>
          <p:nvPr/>
        </p:nvGrpSpPr>
        <p:grpSpPr>
          <a:xfrm>
            <a:off x="935825" y="352486"/>
            <a:ext cx="3836045" cy="2017674"/>
            <a:chOff x="-456665" y="2159552"/>
            <a:chExt cx="6459130" cy="339735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BF9BEE8-39BA-4B62-82AE-7AA1945544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828" t="66537" r="39162"/>
            <a:stretch/>
          </p:blipFill>
          <p:spPr>
            <a:xfrm>
              <a:off x="450573" y="2292626"/>
              <a:ext cx="4973519" cy="3264284"/>
            </a:xfrm>
            <a:prstGeom prst="rect">
              <a:avLst/>
            </a:prstGeom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714BF80-B7E5-432E-AC20-4CC8D2469A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8159" y="3442252"/>
              <a:ext cx="0" cy="180229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5F67062-84EB-4AEA-B162-C563DA6574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1655" y="5244547"/>
              <a:ext cx="1929770" cy="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345917A-3B0E-4CB9-9AE4-E8CD16ABB7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771" y="4806960"/>
              <a:ext cx="952214" cy="44709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2CAA501-B097-4565-938F-40797C5790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5853" y="3442249"/>
              <a:ext cx="3714322" cy="181958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E5CDC14-8253-485C-BA23-9AF068FC23A4}"/>
                    </a:ext>
                  </a:extLst>
                </p:cNvPr>
                <p:cNvSpPr/>
                <p:nvPr/>
              </p:nvSpPr>
              <p:spPr>
                <a:xfrm>
                  <a:off x="3563152" y="4755183"/>
                  <a:ext cx="782137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E5CDC14-8253-485C-BA23-9AF068FC23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3152" y="4755183"/>
                  <a:ext cx="782137" cy="707886"/>
                </a:xfrm>
                <a:prstGeom prst="rect">
                  <a:avLst/>
                </a:prstGeom>
                <a:blipFill>
                  <a:blip r:embed="rId4"/>
                  <a:stretch>
                    <a:fillRect r="-19737" b="-4927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A1D0B84-E8E6-4053-9E51-D02B27EAF80A}"/>
                    </a:ext>
                  </a:extLst>
                </p:cNvPr>
                <p:cNvSpPr/>
                <p:nvPr/>
              </p:nvSpPr>
              <p:spPr>
                <a:xfrm>
                  <a:off x="1085877" y="2159552"/>
                  <a:ext cx="794001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A1D0B84-E8E6-4053-9E51-D02B27EAF8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877" y="2159552"/>
                  <a:ext cx="794001" cy="707886"/>
                </a:xfrm>
                <a:prstGeom prst="rect">
                  <a:avLst/>
                </a:prstGeom>
                <a:blipFill>
                  <a:blip r:embed="rId5"/>
                  <a:stretch>
                    <a:fillRect r="-20779" b="-4927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85475E5-D5EF-476B-9A2C-8901E0E52F69}"/>
                    </a:ext>
                  </a:extLst>
                </p:cNvPr>
                <p:cNvSpPr/>
                <p:nvPr/>
              </p:nvSpPr>
              <p:spPr>
                <a:xfrm>
                  <a:off x="5236679" y="3059480"/>
                  <a:ext cx="765786" cy="785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85475E5-D5EF-476B-9A2C-8901E0E52F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6679" y="3059480"/>
                  <a:ext cx="765786" cy="785087"/>
                </a:xfrm>
                <a:prstGeom prst="rect">
                  <a:avLst/>
                </a:prstGeom>
                <a:blipFill>
                  <a:blip r:embed="rId6"/>
                  <a:stretch>
                    <a:fillRect r="-21333" b="-5064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CD53BE9-60B7-42CE-B25C-ED6023DEFA69}"/>
                    </a:ext>
                  </a:extLst>
                </p:cNvPr>
                <p:cNvSpPr/>
                <p:nvPr/>
              </p:nvSpPr>
              <p:spPr>
                <a:xfrm>
                  <a:off x="-456665" y="3378707"/>
                  <a:ext cx="777649" cy="785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CD53BE9-60B7-42CE-B25C-ED6023DEFA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56665" y="3378707"/>
                  <a:ext cx="777649" cy="785087"/>
                </a:xfrm>
                <a:prstGeom prst="rect">
                  <a:avLst/>
                </a:prstGeom>
                <a:blipFill>
                  <a:blip r:embed="rId7"/>
                  <a:stretch>
                    <a:fillRect r="-24000" b="-5263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400DCFB-9D1F-4C9D-BF1B-7451157B2663}"/>
              </a:ext>
            </a:extLst>
          </p:cNvPr>
          <p:cNvGrpSpPr/>
          <p:nvPr/>
        </p:nvGrpSpPr>
        <p:grpSpPr>
          <a:xfrm>
            <a:off x="6299615" y="-43668"/>
            <a:ext cx="2497759" cy="2845398"/>
            <a:chOff x="2671901" y="2844948"/>
            <a:chExt cx="2497759" cy="284539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A431526-5FF8-4256-A017-7A7BBA62659F}"/>
                </a:ext>
              </a:extLst>
            </p:cNvPr>
            <p:cNvGrpSpPr/>
            <p:nvPr/>
          </p:nvGrpSpPr>
          <p:grpSpPr>
            <a:xfrm>
              <a:off x="2671901" y="3396559"/>
              <a:ext cx="2225879" cy="2293787"/>
              <a:chOff x="503583" y="503583"/>
              <a:chExt cx="3909391" cy="4028660"/>
            </a:xfrm>
          </p:grpSpPr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129B35FF-3A51-4E4B-ACD0-D73763837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400" y="503583"/>
                <a:ext cx="0" cy="402866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D6AE62B9-877B-4329-9ECC-767B8511B8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83" y="2517913"/>
                <a:ext cx="390939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F50553B-C2BE-4E06-9418-5F58AB107AFD}"/>
                </a:ext>
              </a:extLst>
            </p:cNvPr>
            <p:cNvGrpSpPr/>
            <p:nvPr/>
          </p:nvGrpSpPr>
          <p:grpSpPr>
            <a:xfrm>
              <a:off x="2732264" y="3410824"/>
              <a:ext cx="2082361" cy="2256061"/>
              <a:chOff x="609600" y="528638"/>
              <a:chExt cx="3657324" cy="3962400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62FE88E5-4E4D-49B1-8CD4-D69FB3F027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C0AC5E1A-7977-4617-8181-34B6517E1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A3527305-FCE8-46DE-9BA6-602332B5C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5B625D4F-FFD6-49EF-9B08-31CC56E1E8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7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F92C2BD-A073-4BFB-A145-A98C05AF7EB1}"/>
                </a:ext>
              </a:extLst>
            </p:cNvPr>
            <p:cNvGrpSpPr/>
            <p:nvPr/>
          </p:nvGrpSpPr>
          <p:grpSpPr>
            <a:xfrm>
              <a:off x="2686870" y="3499332"/>
              <a:ext cx="2256061" cy="2082360"/>
              <a:chOff x="469624" y="684088"/>
              <a:chExt cx="3962400" cy="3657324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1D4D09CD-A6DE-4EDA-AD28-BD2F7925FEF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3829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DE14ADD-617A-478C-A7AA-A33D12EF62A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12971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ABC3756-4EEC-47AF-A698-3F2858FE0CE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23602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8B019A87-D634-4D3F-AA67-978FB4BEB0F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14460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3A2BB4D-7E5D-498D-87C0-A82FA2ADC9CA}"/>
                    </a:ext>
                  </a:extLst>
                </p:cNvPr>
                <p:cNvSpPr txBox="1"/>
                <p:nvPr/>
              </p:nvSpPr>
              <p:spPr>
                <a:xfrm>
                  <a:off x="4880371" y="4359346"/>
                  <a:ext cx="289289" cy="332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3A2BB4D-7E5D-498D-87C0-A82FA2ADC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0371" y="4359346"/>
                  <a:ext cx="289289" cy="332952"/>
                </a:xfrm>
                <a:prstGeom prst="rect">
                  <a:avLst/>
                </a:prstGeom>
                <a:blipFill>
                  <a:blip r:embed="rId8"/>
                  <a:stretch>
                    <a:fillRect r="-6383" b="-3090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4138DDB-1D9B-423F-B16D-7A44C93407B4}"/>
                    </a:ext>
                  </a:extLst>
                </p:cNvPr>
                <p:cNvSpPr txBox="1"/>
                <p:nvPr/>
              </p:nvSpPr>
              <p:spPr>
                <a:xfrm>
                  <a:off x="3640399" y="2844948"/>
                  <a:ext cx="292574" cy="332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4138DDB-1D9B-423F-B16D-7A44C93407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0399" y="2844948"/>
                  <a:ext cx="292574" cy="332952"/>
                </a:xfrm>
                <a:prstGeom prst="rect">
                  <a:avLst/>
                </a:prstGeom>
                <a:blipFill>
                  <a:blip r:embed="rId9"/>
                  <a:stretch>
                    <a:fillRect r="-8333" b="-5740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C8F8E6F-D24A-4A15-B593-38ED67757045}"/>
                </a:ext>
              </a:extLst>
            </p:cNvPr>
            <p:cNvGrpSpPr/>
            <p:nvPr/>
          </p:nvGrpSpPr>
          <p:grpSpPr>
            <a:xfrm>
              <a:off x="4395209" y="3385867"/>
              <a:ext cx="293679" cy="299591"/>
              <a:chOff x="2438399" y="503587"/>
              <a:chExt cx="1974575" cy="2014328"/>
            </a:xfrm>
          </p:grpSpPr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DF321302-4F9C-48C7-B07F-48D9BDD155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A7FDD984-37D5-4B21-89C9-E1D6F0E025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76C5378-92F4-4A29-A378-DBD823BE4CE2}"/>
                </a:ext>
              </a:extLst>
            </p:cNvPr>
            <p:cNvSpPr/>
            <p:nvPr/>
          </p:nvSpPr>
          <p:spPr>
            <a:xfrm>
              <a:off x="4365829" y="3651116"/>
              <a:ext cx="56943" cy="56943"/>
            </a:xfrm>
            <a:prstGeom prst="ellipse">
              <a:avLst/>
            </a:prstGeom>
            <a:solidFill>
              <a:srgbClr val="D17DDF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5692175-CA59-4B08-9D70-749A60060C9F}"/>
                    </a:ext>
                  </a:extLst>
                </p:cNvPr>
                <p:cNvSpPr txBox="1"/>
                <p:nvPr/>
              </p:nvSpPr>
              <p:spPr>
                <a:xfrm>
                  <a:off x="4666255" y="3490442"/>
                  <a:ext cx="4580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5692175-CA59-4B08-9D70-749A60060C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6255" y="3490442"/>
                  <a:ext cx="45807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74F84F9-4481-4853-BA16-B03E3108271E}"/>
                    </a:ext>
                  </a:extLst>
                </p:cNvPr>
                <p:cNvSpPr txBox="1"/>
                <p:nvPr/>
              </p:nvSpPr>
              <p:spPr>
                <a:xfrm>
                  <a:off x="4173518" y="2972971"/>
                  <a:ext cx="465705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74F84F9-4481-4853-BA16-B03E31082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518" y="2972971"/>
                  <a:ext cx="465705" cy="391261"/>
                </a:xfrm>
                <a:prstGeom prst="rect">
                  <a:avLst/>
                </a:prstGeom>
                <a:blipFill>
                  <a:blip r:embed="rId11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241DD92-F55A-48D6-959E-F9E4163885BB}"/>
                </a:ext>
              </a:extLst>
            </p:cNvPr>
            <p:cNvGrpSpPr/>
            <p:nvPr/>
          </p:nvGrpSpPr>
          <p:grpSpPr>
            <a:xfrm>
              <a:off x="3041763" y="4050944"/>
              <a:ext cx="293679" cy="299591"/>
              <a:chOff x="2438399" y="503587"/>
              <a:chExt cx="1974575" cy="2014328"/>
            </a:xfrm>
          </p:grpSpPr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A7C6FE35-BA0A-498E-915B-9A572582F1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E8E3132D-BE6E-491D-B7A1-EA36F3A1F0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E99F869-FD7F-42C7-BFA3-7A80C281E1D5}"/>
                </a:ext>
              </a:extLst>
            </p:cNvPr>
            <p:cNvSpPr/>
            <p:nvPr/>
          </p:nvSpPr>
          <p:spPr>
            <a:xfrm>
              <a:off x="3012383" y="4316193"/>
              <a:ext cx="56943" cy="5694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095EF6C-2E54-476B-84F5-87E3EC0A8031}"/>
                    </a:ext>
                  </a:extLst>
                </p:cNvPr>
                <p:cNvSpPr txBox="1"/>
                <p:nvPr/>
              </p:nvSpPr>
              <p:spPr>
                <a:xfrm>
                  <a:off x="3273038" y="4161183"/>
                  <a:ext cx="3050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095EF6C-2E54-476B-84F5-87E3EC0A80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3038" y="4161183"/>
                  <a:ext cx="305049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16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EC806FC-B5F1-4BEB-8D1D-4D0F3FC52898}"/>
                    </a:ext>
                  </a:extLst>
                </p:cNvPr>
                <p:cNvSpPr txBox="1"/>
                <p:nvPr/>
              </p:nvSpPr>
              <p:spPr>
                <a:xfrm>
                  <a:off x="2843093" y="3637139"/>
                  <a:ext cx="465705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EC806FC-B5F1-4BEB-8D1D-4D0F3FC528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093" y="3637139"/>
                  <a:ext cx="465705" cy="391261"/>
                </a:xfrm>
                <a:prstGeom prst="rect">
                  <a:avLst/>
                </a:prstGeom>
                <a:blipFill>
                  <a:blip r:embed="rId13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EB7F6A4-EB8C-4AB0-BB5F-68F0C02AF5CE}"/>
                </a:ext>
              </a:extLst>
            </p:cNvPr>
            <p:cNvGrpSpPr/>
            <p:nvPr/>
          </p:nvGrpSpPr>
          <p:grpSpPr>
            <a:xfrm>
              <a:off x="4101530" y="4598720"/>
              <a:ext cx="293679" cy="299591"/>
              <a:chOff x="2438399" y="503587"/>
              <a:chExt cx="1974575" cy="2014328"/>
            </a:xfrm>
          </p:grpSpPr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3AD11B78-1C3C-4537-AF01-3C9B7AA133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0EE633A9-05C8-4874-A808-4CF52F774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CCAD7DC-2DC3-4481-8BFB-FB4A73040A08}"/>
                </a:ext>
              </a:extLst>
            </p:cNvPr>
            <p:cNvSpPr/>
            <p:nvPr/>
          </p:nvSpPr>
          <p:spPr>
            <a:xfrm>
              <a:off x="4072150" y="4863969"/>
              <a:ext cx="56943" cy="5694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9C199863-D8C5-43A5-8592-3E55C68B737F}"/>
                    </a:ext>
                  </a:extLst>
                </p:cNvPr>
                <p:cNvSpPr txBox="1"/>
                <p:nvPr/>
              </p:nvSpPr>
              <p:spPr>
                <a:xfrm>
                  <a:off x="4332805" y="4741158"/>
                  <a:ext cx="4580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9C199863-D8C5-43A5-8592-3E55C68B73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2805" y="4741158"/>
                  <a:ext cx="458074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C61083D4-1164-4723-AE67-B0BACD62E302}"/>
                    </a:ext>
                  </a:extLst>
                </p:cNvPr>
                <p:cNvSpPr txBox="1"/>
                <p:nvPr/>
              </p:nvSpPr>
              <p:spPr>
                <a:xfrm>
                  <a:off x="3938175" y="4265768"/>
                  <a:ext cx="465705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C61083D4-1164-4723-AE67-B0BACD62E3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8175" y="4265768"/>
                  <a:ext cx="465705" cy="391261"/>
                </a:xfrm>
                <a:prstGeom prst="rect">
                  <a:avLst/>
                </a:prstGeom>
                <a:blipFill>
                  <a:blip r:embed="rId15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4CD7E77-4C49-49F4-B13D-FA5BFED3BEAF}"/>
              </a:ext>
            </a:extLst>
          </p:cNvPr>
          <p:cNvGrpSpPr/>
          <p:nvPr/>
        </p:nvGrpSpPr>
        <p:grpSpPr>
          <a:xfrm>
            <a:off x="9170920" y="269803"/>
            <a:ext cx="2903807" cy="2545983"/>
            <a:chOff x="7501934" y="3350852"/>
            <a:chExt cx="2903807" cy="2545983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39F79192-415C-4FF2-8039-9E1DC8D6CFB8}"/>
                </a:ext>
              </a:extLst>
            </p:cNvPr>
            <p:cNvCxnSpPr>
              <a:cxnSpLocks/>
            </p:cNvCxnSpPr>
            <p:nvPr/>
          </p:nvCxnSpPr>
          <p:spPr>
            <a:xfrm>
              <a:off x="8888695" y="4791008"/>
              <a:ext cx="111744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31F632C2-080A-4599-866A-A208367D7C11}"/>
                </a:ext>
              </a:extLst>
            </p:cNvPr>
            <p:cNvGrpSpPr/>
            <p:nvPr/>
          </p:nvGrpSpPr>
          <p:grpSpPr>
            <a:xfrm>
              <a:off x="7845402" y="3754190"/>
              <a:ext cx="2075929" cy="2076554"/>
              <a:chOff x="7022245" y="688838"/>
              <a:chExt cx="3646026" cy="3647125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D90CA315-9108-441E-8A1C-A9A90FA3CF91}"/>
                  </a:ext>
                </a:extLst>
              </p:cNvPr>
              <p:cNvSpPr/>
              <p:nvPr/>
            </p:nvSpPr>
            <p:spPr>
              <a:xfrm>
                <a:off x="7925077" y="1598213"/>
                <a:ext cx="1828523" cy="182907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38C59801-25BF-4ED4-B988-EC832F9BE312}"/>
                  </a:ext>
                </a:extLst>
              </p:cNvPr>
              <p:cNvSpPr/>
              <p:nvPr/>
            </p:nvSpPr>
            <p:spPr>
              <a:xfrm>
                <a:off x="7022245" y="688838"/>
                <a:ext cx="3646026" cy="364712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AB31CE7-0D21-46D2-8D3F-5107C53F262C}"/>
                </a:ext>
              </a:extLst>
            </p:cNvPr>
            <p:cNvGrpSpPr/>
            <p:nvPr/>
          </p:nvGrpSpPr>
          <p:grpSpPr>
            <a:xfrm>
              <a:off x="7717178" y="3723396"/>
              <a:ext cx="2313671" cy="2173439"/>
              <a:chOff x="6797040" y="634753"/>
              <a:chExt cx="4063582" cy="3817288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512072D6-1167-45A7-8B96-908DFC1DA4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39339" y="764524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8DFE77BA-7BBF-4268-A6C5-56C0A6C4F6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563" y="634753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9E9466D-5578-49E4-AC4E-112C74B17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7040" y="2194560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D03676E-5B26-4436-8BCA-DE3128C9BD15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 flipH="1">
                <a:off x="7578003" y="2422609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6F036031-FE7E-4FD7-8EAA-1C62EB3A4E9A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705045" y="2594730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8686B51A-917C-4D44-93F6-E61301CED4B1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811698" y="2676202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5993E1D6-1BFB-4053-8788-4288F8A104F1}"/>
                </a:ext>
              </a:extLst>
            </p:cNvPr>
            <p:cNvGrpSpPr/>
            <p:nvPr/>
          </p:nvGrpSpPr>
          <p:grpSpPr>
            <a:xfrm rot="18202286">
              <a:off x="9154882" y="3525102"/>
              <a:ext cx="427290" cy="445752"/>
              <a:chOff x="1540051" y="-298288"/>
              <a:chExt cx="2872923" cy="2816203"/>
            </a:xfrm>
          </p:grpSpPr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8ECEDA36-8B0A-45C6-8B40-3358DE1E105B}"/>
                  </a:ext>
                </a:extLst>
              </p:cNvPr>
              <p:cNvCxnSpPr>
                <a:cxnSpLocks/>
              </p:cNvCxnSpPr>
              <p:nvPr/>
            </p:nvCxnSpPr>
            <p:spPr>
              <a:xfrm rot="3397714" flipH="1" flipV="1">
                <a:off x="1156808" y="84955"/>
                <a:ext cx="2563180" cy="1796694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5A89DC79-29C8-4628-AAD0-2587471958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25DC4222-EEAE-49A7-BE42-2E734047E979}"/>
                    </a:ext>
                  </a:extLst>
                </p:cNvPr>
                <p:cNvSpPr txBox="1"/>
                <p:nvPr/>
              </p:nvSpPr>
              <p:spPr>
                <a:xfrm>
                  <a:off x="10000803" y="4657029"/>
                  <a:ext cx="274576" cy="332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25DC4222-EEAE-49A7-BE42-2E734047E9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0803" y="4657029"/>
                  <a:ext cx="274576" cy="332952"/>
                </a:xfrm>
                <a:prstGeom prst="rect">
                  <a:avLst/>
                </a:prstGeom>
                <a:blipFill>
                  <a:blip r:embed="rId16"/>
                  <a:stretch>
                    <a:fillRect r="-4444" b="-3148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B5CECC3D-9E00-4688-9C5C-750A4ABC6759}"/>
                    </a:ext>
                  </a:extLst>
                </p:cNvPr>
                <p:cNvSpPr txBox="1"/>
                <p:nvPr/>
              </p:nvSpPr>
              <p:spPr>
                <a:xfrm>
                  <a:off x="10109370" y="3790170"/>
                  <a:ext cx="296371" cy="332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B5CECC3D-9E00-4688-9C5C-750A4ABC6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9370" y="3790170"/>
                  <a:ext cx="296371" cy="332952"/>
                </a:xfrm>
                <a:prstGeom prst="rect">
                  <a:avLst/>
                </a:prstGeom>
                <a:blipFill>
                  <a:blip r:embed="rId17"/>
                  <a:stretch>
                    <a:fillRect r="-2041" b="-3090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C0AC2742-C5B9-48BC-B5B5-F3E31D6336B3}"/>
                </a:ext>
              </a:extLst>
            </p:cNvPr>
            <p:cNvSpPr/>
            <p:nvPr/>
          </p:nvSpPr>
          <p:spPr>
            <a:xfrm>
              <a:off x="9483174" y="3906432"/>
              <a:ext cx="56943" cy="56943"/>
            </a:xfrm>
            <a:prstGeom prst="ellipse">
              <a:avLst/>
            </a:prstGeom>
            <a:solidFill>
              <a:srgbClr val="D17DDF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5D1C0834-4AC5-46C2-B8D7-AC37E195640E}"/>
                </a:ext>
              </a:extLst>
            </p:cNvPr>
            <p:cNvGrpSpPr/>
            <p:nvPr/>
          </p:nvGrpSpPr>
          <p:grpSpPr>
            <a:xfrm>
              <a:off x="8203255" y="3705759"/>
              <a:ext cx="2056276" cy="2056275"/>
              <a:chOff x="7970794" y="1495316"/>
              <a:chExt cx="3611509" cy="3611509"/>
            </a:xfrm>
          </p:grpSpPr>
          <p:sp>
            <p:nvSpPr>
              <p:cNvPr id="138" name="Arc 137">
                <a:extLst>
                  <a:ext uri="{FF2B5EF4-FFF2-40B4-BE49-F238E27FC236}">
                    <a16:creationId xmlns:a16="http://schemas.microsoft.com/office/drawing/2014/main" id="{A27DCD08-6E79-431D-8AD2-1E7B631783E6}"/>
                  </a:ext>
                </a:extLst>
              </p:cNvPr>
              <p:cNvSpPr/>
              <p:nvPr/>
            </p:nvSpPr>
            <p:spPr>
              <a:xfrm rot="21067904">
                <a:off x="7970794" y="1495316"/>
                <a:ext cx="3611509" cy="3611509"/>
              </a:xfrm>
              <a:prstGeom prst="arc">
                <a:avLst>
                  <a:gd name="adj1" fmla="val 18877334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81BDC995-D16A-4739-ACAD-956D87A8281A}"/>
                  </a:ext>
                </a:extLst>
              </p:cNvPr>
              <p:cNvCxnSpPr>
                <a:cxnSpLocks/>
              </p:cNvCxnSpPr>
              <p:nvPr/>
            </p:nvCxnSpPr>
            <p:spPr>
              <a:xfrm rot="21067904" flipH="1" flipV="1">
                <a:off x="10766453" y="1774166"/>
                <a:ext cx="59692" cy="6382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39DA2309-5768-4989-BE73-6B5DC40F328A}"/>
                    </a:ext>
                  </a:extLst>
                </p:cNvPr>
                <p:cNvSpPr txBox="1"/>
                <p:nvPr/>
              </p:nvSpPr>
              <p:spPr>
                <a:xfrm>
                  <a:off x="9580057" y="3397841"/>
                  <a:ext cx="449290" cy="4040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39DA2309-5768-4989-BE73-6B5DC40F3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0057" y="3397841"/>
                  <a:ext cx="449290" cy="404085"/>
                </a:xfrm>
                <a:prstGeom prst="rect">
                  <a:avLst/>
                </a:prstGeom>
                <a:blipFill>
                  <a:blip r:embed="rId18"/>
                  <a:stretch>
                    <a:fillRect t="-9091" r="-1081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38A25209-8203-442C-9A46-1B3F6CA1C152}"/>
                    </a:ext>
                  </a:extLst>
                </p:cNvPr>
                <p:cNvSpPr txBox="1"/>
                <p:nvPr/>
              </p:nvSpPr>
              <p:spPr>
                <a:xfrm>
                  <a:off x="8780798" y="3350852"/>
                  <a:ext cx="466538" cy="405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38A25209-8203-442C-9A46-1B3F6CA1C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0798" y="3350852"/>
                  <a:ext cx="466538" cy="405560"/>
                </a:xfrm>
                <a:prstGeom prst="rect">
                  <a:avLst/>
                </a:prstGeom>
                <a:blipFill>
                  <a:blip r:embed="rId19"/>
                  <a:stretch>
                    <a:fillRect t="-4478" r="-129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CF6625D1-C10E-4697-AC7D-DA5B8A822FC8}"/>
                </a:ext>
              </a:extLst>
            </p:cNvPr>
            <p:cNvGrpSpPr/>
            <p:nvPr/>
          </p:nvGrpSpPr>
          <p:grpSpPr>
            <a:xfrm rot="11739067">
              <a:off x="7823837" y="4553728"/>
              <a:ext cx="336501" cy="311576"/>
              <a:chOff x="2150479" y="549418"/>
              <a:chExt cx="2262495" cy="1968497"/>
            </a:xfrm>
          </p:grpSpPr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0F08F907-2C99-4086-838C-55D6446CA0FB}"/>
                  </a:ext>
                </a:extLst>
              </p:cNvPr>
              <p:cNvCxnSpPr>
                <a:cxnSpLocks/>
              </p:cNvCxnSpPr>
              <p:nvPr/>
            </p:nvCxnSpPr>
            <p:spPr>
              <a:xfrm rot="9860933" flipH="1">
                <a:off x="2150479" y="549418"/>
                <a:ext cx="575840" cy="193131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5D0A0B53-4CA1-4B9E-AB8A-9CC25102B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29C909E4-CFA9-4675-BA13-25EF35A18497}"/>
                </a:ext>
              </a:extLst>
            </p:cNvPr>
            <p:cNvGrpSpPr/>
            <p:nvPr/>
          </p:nvGrpSpPr>
          <p:grpSpPr>
            <a:xfrm rot="2662162">
              <a:off x="9178976" y="5006810"/>
              <a:ext cx="392619" cy="242631"/>
              <a:chOff x="1773164" y="985001"/>
              <a:chExt cx="2639810" cy="1532914"/>
            </a:xfrm>
          </p:grpSpPr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5E565C93-0813-4381-8BE2-ADAA6A19A79E}"/>
                  </a:ext>
                </a:extLst>
              </p:cNvPr>
              <p:cNvCxnSpPr>
                <a:cxnSpLocks/>
              </p:cNvCxnSpPr>
              <p:nvPr/>
            </p:nvCxnSpPr>
            <p:spPr>
              <a:xfrm rot="18937838" flipV="1">
                <a:off x="1773164" y="985001"/>
                <a:ext cx="1330474" cy="1278016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C37A2407-0346-4BAA-975F-A26386891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D7AAC04-E3A9-4501-AAD5-7EDD67899592}"/>
                </a:ext>
              </a:extLst>
            </p:cNvPr>
            <p:cNvSpPr/>
            <p:nvPr/>
          </p:nvSpPr>
          <p:spPr>
            <a:xfrm>
              <a:off x="8128561" y="4557716"/>
              <a:ext cx="56943" cy="5694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8EBB6CD5-CABC-4A4F-B309-6275A121EE07}"/>
                </a:ext>
              </a:extLst>
            </p:cNvPr>
            <p:cNvSpPr/>
            <p:nvPr/>
          </p:nvSpPr>
          <p:spPr>
            <a:xfrm>
              <a:off x="9196335" y="5111126"/>
              <a:ext cx="56943" cy="5694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BB55811D-BB43-4977-86E9-2DDF5C745C8D}"/>
                    </a:ext>
                  </a:extLst>
                </p:cNvPr>
                <p:cNvSpPr txBox="1"/>
                <p:nvPr/>
              </p:nvSpPr>
              <p:spPr>
                <a:xfrm>
                  <a:off x="9287132" y="5252492"/>
                  <a:ext cx="449290" cy="4040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BB55811D-BB43-4977-86E9-2DDF5C745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7132" y="5252492"/>
                  <a:ext cx="449290" cy="404085"/>
                </a:xfrm>
                <a:prstGeom prst="rect">
                  <a:avLst/>
                </a:prstGeom>
                <a:blipFill>
                  <a:blip r:embed="rId20"/>
                  <a:stretch>
                    <a:fillRect t="-9091" r="-1081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623D5D7B-49C8-4CA5-9CB0-E64B9D7B71F8}"/>
                    </a:ext>
                  </a:extLst>
                </p:cNvPr>
                <p:cNvSpPr txBox="1"/>
                <p:nvPr/>
              </p:nvSpPr>
              <p:spPr>
                <a:xfrm>
                  <a:off x="9413867" y="4836355"/>
                  <a:ext cx="466538" cy="405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623D5D7B-49C8-4CA5-9CB0-E64B9D7B7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3867" y="4836355"/>
                  <a:ext cx="466538" cy="405560"/>
                </a:xfrm>
                <a:prstGeom prst="rect">
                  <a:avLst/>
                </a:prstGeom>
                <a:blipFill>
                  <a:blip r:embed="rId21"/>
                  <a:stretch>
                    <a:fillRect t="-4545" r="-1299" b="-151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11FAC7C0-4CEC-4712-8AB0-6EE4648CAF47}"/>
                    </a:ext>
                  </a:extLst>
                </p:cNvPr>
                <p:cNvSpPr txBox="1"/>
                <p:nvPr/>
              </p:nvSpPr>
              <p:spPr>
                <a:xfrm>
                  <a:off x="7501934" y="4165414"/>
                  <a:ext cx="449290" cy="4040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11FAC7C0-4CEC-4712-8AB0-6EE4648CAF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1934" y="4165414"/>
                  <a:ext cx="449290" cy="404085"/>
                </a:xfrm>
                <a:prstGeom prst="rect">
                  <a:avLst/>
                </a:prstGeom>
                <a:blipFill>
                  <a:blip r:embed="rId22"/>
                  <a:stretch>
                    <a:fillRect t="-9091" r="-1081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F8F38FF8-4DF9-42D6-B270-77874F8CF341}"/>
                    </a:ext>
                  </a:extLst>
                </p:cNvPr>
                <p:cNvSpPr txBox="1"/>
                <p:nvPr/>
              </p:nvSpPr>
              <p:spPr>
                <a:xfrm>
                  <a:off x="7798419" y="4889253"/>
                  <a:ext cx="466538" cy="405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F8F38FF8-4DF9-42D6-B270-77874F8CF3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8419" y="4889253"/>
                  <a:ext cx="466538" cy="405560"/>
                </a:xfrm>
                <a:prstGeom prst="rect">
                  <a:avLst/>
                </a:prstGeom>
                <a:blipFill>
                  <a:blip r:embed="rId23"/>
                  <a:stretch>
                    <a:fillRect t="-4545" r="-1299" b="-151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C9DA5D6-A0D0-44B0-801C-19822D8C4026}"/>
                  </a:ext>
                </a:extLst>
              </p:cNvPr>
              <p:cNvSpPr txBox="1"/>
              <p:nvPr/>
            </p:nvSpPr>
            <p:spPr>
              <a:xfrm>
                <a:off x="1173971" y="4595634"/>
                <a:ext cx="3308918" cy="14211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C9DA5D6-A0D0-44B0-801C-19822D8C4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971" y="4595634"/>
                <a:ext cx="3308918" cy="142115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A7D9D77-A453-4F45-9990-616CB17CBCD9}"/>
                  </a:ext>
                </a:extLst>
              </p:cNvPr>
              <p:cNvSpPr txBox="1"/>
              <p:nvPr/>
            </p:nvSpPr>
            <p:spPr>
              <a:xfrm>
                <a:off x="1235246" y="3035591"/>
                <a:ext cx="3215559" cy="13894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A7D9D77-A453-4F45-9990-616CB17CB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246" y="3035591"/>
                <a:ext cx="3215559" cy="138941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20BBAA4-DEB4-44F9-B214-4DB239F1F8B8}"/>
                  </a:ext>
                </a:extLst>
              </p:cNvPr>
              <p:cNvSpPr txBox="1"/>
              <p:nvPr/>
            </p:nvSpPr>
            <p:spPr>
              <a:xfrm>
                <a:off x="6470807" y="4825253"/>
                <a:ext cx="5748689" cy="1853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CA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36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skw"/>
                                    <m:ctrlPr>
                                      <a:rPr lang="en-CA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36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CA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36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skw"/>
                                    <m:ctrlPr>
                                      <a:rPr lang="en-CA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36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20BBAA4-DEB4-44F9-B214-4DB239F1F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807" y="4825253"/>
                <a:ext cx="5748689" cy="185313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C24BD14-08AA-4351-8BEB-3D2EF9474C1E}"/>
                  </a:ext>
                </a:extLst>
              </p:cNvPr>
              <p:cNvSpPr txBox="1"/>
              <p:nvPr/>
            </p:nvSpPr>
            <p:spPr>
              <a:xfrm>
                <a:off x="6537216" y="2885851"/>
                <a:ext cx="5236754" cy="1853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CA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36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skw"/>
                                    <m:ctrlPr>
                                      <a:rPr lang="en-CA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36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CA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36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skw"/>
                                    <m:ctrlPr>
                                      <a:rPr lang="en-CA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36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C24BD14-08AA-4351-8BEB-3D2EF9474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216" y="2885851"/>
                <a:ext cx="5236754" cy="185313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437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78"/>
    </mc:Choice>
    <mc:Fallback xmlns="">
      <p:transition spd="slow" advTm="143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  <p:bldP spid="153" grpId="0"/>
      <p:bldP spid="88" grpId="0"/>
      <p:bldP spid="8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CB7D1B8-A891-43F2-BF96-9B4954EBE9E2}"/>
              </a:ext>
            </a:extLst>
          </p:cNvPr>
          <p:cNvCxnSpPr/>
          <p:nvPr/>
        </p:nvCxnSpPr>
        <p:spPr>
          <a:xfrm>
            <a:off x="6096000" y="-6401"/>
            <a:ext cx="0" cy="6858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D8A8E2A-9308-4D31-8079-56D52CBB967E}"/>
              </a:ext>
            </a:extLst>
          </p:cNvPr>
          <p:cNvGrpSpPr/>
          <p:nvPr/>
        </p:nvGrpSpPr>
        <p:grpSpPr>
          <a:xfrm>
            <a:off x="935825" y="352486"/>
            <a:ext cx="3836045" cy="2017674"/>
            <a:chOff x="-456665" y="2159552"/>
            <a:chExt cx="6459130" cy="339735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BF9BEE8-39BA-4B62-82AE-7AA1945544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828" t="66537" r="39162"/>
            <a:stretch/>
          </p:blipFill>
          <p:spPr>
            <a:xfrm>
              <a:off x="450573" y="2292626"/>
              <a:ext cx="4973519" cy="3264284"/>
            </a:xfrm>
            <a:prstGeom prst="rect">
              <a:avLst/>
            </a:prstGeom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714BF80-B7E5-432E-AC20-4CC8D2469A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8159" y="3442252"/>
              <a:ext cx="0" cy="180229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5F67062-84EB-4AEA-B162-C563DA6574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1655" y="5244547"/>
              <a:ext cx="1929770" cy="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345917A-3B0E-4CB9-9AE4-E8CD16ABB7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771" y="4806960"/>
              <a:ext cx="952214" cy="44709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2CAA501-B097-4565-938F-40797C5790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5853" y="3442249"/>
              <a:ext cx="3714322" cy="181958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E5CDC14-8253-485C-BA23-9AF068FC23A4}"/>
                    </a:ext>
                  </a:extLst>
                </p:cNvPr>
                <p:cNvSpPr/>
                <p:nvPr/>
              </p:nvSpPr>
              <p:spPr>
                <a:xfrm>
                  <a:off x="3563152" y="4755183"/>
                  <a:ext cx="782137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E5CDC14-8253-485C-BA23-9AF068FC23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3152" y="4755183"/>
                  <a:ext cx="782137" cy="707886"/>
                </a:xfrm>
                <a:prstGeom prst="rect">
                  <a:avLst/>
                </a:prstGeom>
                <a:blipFill>
                  <a:blip r:embed="rId3"/>
                  <a:stretch>
                    <a:fillRect r="-19737" b="-4927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A1D0B84-E8E6-4053-9E51-D02B27EAF80A}"/>
                    </a:ext>
                  </a:extLst>
                </p:cNvPr>
                <p:cNvSpPr/>
                <p:nvPr/>
              </p:nvSpPr>
              <p:spPr>
                <a:xfrm>
                  <a:off x="1085877" y="2159552"/>
                  <a:ext cx="794001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A1D0B84-E8E6-4053-9E51-D02B27EAF8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877" y="2159552"/>
                  <a:ext cx="794001" cy="707886"/>
                </a:xfrm>
                <a:prstGeom prst="rect">
                  <a:avLst/>
                </a:prstGeom>
                <a:blipFill>
                  <a:blip r:embed="rId4"/>
                  <a:stretch>
                    <a:fillRect r="-20779" b="-4927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85475E5-D5EF-476B-9A2C-8901E0E52F69}"/>
                    </a:ext>
                  </a:extLst>
                </p:cNvPr>
                <p:cNvSpPr/>
                <p:nvPr/>
              </p:nvSpPr>
              <p:spPr>
                <a:xfrm>
                  <a:off x="5236679" y="3059480"/>
                  <a:ext cx="765786" cy="785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85475E5-D5EF-476B-9A2C-8901E0E52F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6679" y="3059480"/>
                  <a:ext cx="765786" cy="785087"/>
                </a:xfrm>
                <a:prstGeom prst="rect">
                  <a:avLst/>
                </a:prstGeom>
                <a:blipFill>
                  <a:blip r:embed="rId5"/>
                  <a:stretch>
                    <a:fillRect r="-21333" b="-5064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CD53BE9-60B7-42CE-B25C-ED6023DEFA69}"/>
                    </a:ext>
                  </a:extLst>
                </p:cNvPr>
                <p:cNvSpPr/>
                <p:nvPr/>
              </p:nvSpPr>
              <p:spPr>
                <a:xfrm>
                  <a:off x="-456665" y="3378707"/>
                  <a:ext cx="777649" cy="785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CD53BE9-60B7-42CE-B25C-ED6023DEFA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56665" y="3378707"/>
                  <a:ext cx="777649" cy="785087"/>
                </a:xfrm>
                <a:prstGeom prst="rect">
                  <a:avLst/>
                </a:prstGeom>
                <a:blipFill>
                  <a:blip r:embed="rId6"/>
                  <a:stretch>
                    <a:fillRect r="-24000" b="-5263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400DCFB-9D1F-4C9D-BF1B-7451157B2663}"/>
              </a:ext>
            </a:extLst>
          </p:cNvPr>
          <p:cNvGrpSpPr/>
          <p:nvPr/>
        </p:nvGrpSpPr>
        <p:grpSpPr>
          <a:xfrm>
            <a:off x="6299615" y="-43668"/>
            <a:ext cx="2497759" cy="2845398"/>
            <a:chOff x="2671901" y="2844948"/>
            <a:chExt cx="2497759" cy="284539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A431526-5FF8-4256-A017-7A7BBA62659F}"/>
                </a:ext>
              </a:extLst>
            </p:cNvPr>
            <p:cNvGrpSpPr/>
            <p:nvPr/>
          </p:nvGrpSpPr>
          <p:grpSpPr>
            <a:xfrm>
              <a:off x="2671901" y="3396559"/>
              <a:ext cx="2225879" cy="2293787"/>
              <a:chOff x="503583" y="503583"/>
              <a:chExt cx="3909391" cy="4028660"/>
            </a:xfrm>
          </p:grpSpPr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129B35FF-3A51-4E4B-ACD0-D73763837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400" y="503583"/>
                <a:ext cx="0" cy="402866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D6AE62B9-877B-4329-9ECC-767B8511B8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83" y="2517913"/>
                <a:ext cx="390939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F50553B-C2BE-4E06-9418-5F58AB107AFD}"/>
                </a:ext>
              </a:extLst>
            </p:cNvPr>
            <p:cNvGrpSpPr/>
            <p:nvPr/>
          </p:nvGrpSpPr>
          <p:grpSpPr>
            <a:xfrm>
              <a:off x="2732264" y="3410824"/>
              <a:ext cx="2082361" cy="2256061"/>
              <a:chOff x="609600" y="528638"/>
              <a:chExt cx="3657324" cy="3962400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62FE88E5-4E4D-49B1-8CD4-D69FB3F027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C0AC5E1A-7977-4617-8181-34B6517E1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A3527305-FCE8-46DE-9BA6-602332B5C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5B625D4F-FFD6-49EF-9B08-31CC56E1E8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7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F92C2BD-A073-4BFB-A145-A98C05AF7EB1}"/>
                </a:ext>
              </a:extLst>
            </p:cNvPr>
            <p:cNvGrpSpPr/>
            <p:nvPr/>
          </p:nvGrpSpPr>
          <p:grpSpPr>
            <a:xfrm>
              <a:off x="2686870" y="3499332"/>
              <a:ext cx="2256061" cy="2082360"/>
              <a:chOff x="469624" y="684088"/>
              <a:chExt cx="3962400" cy="3657324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1D4D09CD-A6DE-4EDA-AD28-BD2F7925FEF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3829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DE14ADD-617A-478C-A7AA-A33D12EF62A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12971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ABC3756-4EEC-47AF-A698-3F2858FE0CE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23602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8B019A87-D634-4D3F-AA67-978FB4BEB0F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14460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3A2BB4D-7E5D-498D-87C0-A82FA2ADC9CA}"/>
                    </a:ext>
                  </a:extLst>
                </p:cNvPr>
                <p:cNvSpPr txBox="1"/>
                <p:nvPr/>
              </p:nvSpPr>
              <p:spPr>
                <a:xfrm>
                  <a:off x="4880371" y="4359346"/>
                  <a:ext cx="289289" cy="332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3A2BB4D-7E5D-498D-87C0-A82FA2ADC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0371" y="4359346"/>
                  <a:ext cx="289289" cy="332952"/>
                </a:xfrm>
                <a:prstGeom prst="rect">
                  <a:avLst/>
                </a:prstGeom>
                <a:blipFill>
                  <a:blip r:embed="rId7"/>
                  <a:stretch>
                    <a:fillRect r="-6383" b="-3090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4138DDB-1D9B-423F-B16D-7A44C93407B4}"/>
                    </a:ext>
                  </a:extLst>
                </p:cNvPr>
                <p:cNvSpPr txBox="1"/>
                <p:nvPr/>
              </p:nvSpPr>
              <p:spPr>
                <a:xfrm>
                  <a:off x="3640399" y="2844948"/>
                  <a:ext cx="292574" cy="332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4138DDB-1D9B-423F-B16D-7A44C93407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0399" y="2844948"/>
                  <a:ext cx="292574" cy="332952"/>
                </a:xfrm>
                <a:prstGeom prst="rect">
                  <a:avLst/>
                </a:prstGeom>
                <a:blipFill>
                  <a:blip r:embed="rId8"/>
                  <a:stretch>
                    <a:fillRect r="-8333" b="-5740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C8F8E6F-D24A-4A15-B593-38ED67757045}"/>
                </a:ext>
              </a:extLst>
            </p:cNvPr>
            <p:cNvGrpSpPr/>
            <p:nvPr/>
          </p:nvGrpSpPr>
          <p:grpSpPr>
            <a:xfrm>
              <a:off x="4395209" y="3385867"/>
              <a:ext cx="293679" cy="299591"/>
              <a:chOff x="2438399" y="503587"/>
              <a:chExt cx="1974575" cy="2014328"/>
            </a:xfrm>
          </p:grpSpPr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DF321302-4F9C-48C7-B07F-48D9BDD155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A7FDD984-37D5-4B21-89C9-E1D6F0E025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76C5378-92F4-4A29-A378-DBD823BE4CE2}"/>
                </a:ext>
              </a:extLst>
            </p:cNvPr>
            <p:cNvSpPr/>
            <p:nvPr/>
          </p:nvSpPr>
          <p:spPr>
            <a:xfrm>
              <a:off x="4365829" y="3651116"/>
              <a:ext cx="56943" cy="56943"/>
            </a:xfrm>
            <a:prstGeom prst="ellipse">
              <a:avLst/>
            </a:prstGeom>
            <a:solidFill>
              <a:srgbClr val="D17DDF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5692175-CA59-4B08-9D70-749A60060C9F}"/>
                    </a:ext>
                  </a:extLst>
                </p:cNvPr>
                <p:cNvSpPr txBox="1"/>
                <p:nvPr/>
              </p:nvSpPr>
              <p:spPr>
                <a:xfrm>
                  <a:off x="4666255" y="3490442"/>
                  <a:ext cx="4580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5692175-CA59-4B08-9D70-749A60060C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6255" y="3490442"/>
                  <a:ext cx="45807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74F84F9-4481-4853-BA16-B03E3108271E}"/>
                    </a:ext>
                  </a:extLst>
                </p:cNvPr>
                <p:cNvSpPr txBox="1"/>
                <p:nvPr/>
              </p:nvSpPr>
              <p:spPr>
                <a:xfrm>
                  <a:off x="4173518" y="2972971"/>
                  <a:ext cx="465705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74F84F9-4481-4853-BA16-B03E31082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518" y="2972971"/>
                  <a:ext cx="465705" cy="391261"/>
                </a:xfrm>
                <a:prstGeom prst="rect">
                  <a:avLst/>
                </a:prstGeom>
                <a:blipFill>
                  <a:blip r:embed="rId10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241DD92-F55A-48D6-959E-F9E4163885BB}"/>
                </a:ext>
              </a:extLst>
            </p:cNvPr>
            <p:cNvGrpSpPr/>
            <p:nvPr/>
          </p:nvGrpSpPr>
          <p:grpSpPr>
            <a:xfrm>
              <a:off x="3041763" y="4050944"/>
              <a:ext cx="293679" cy="299591"/>
              <a:chOff x="2438399" y="503587"/>
              <a:chExt cx="1974575" cy="2014328"/>
            </a:xfrm>
          </p:grpSpPr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A7C6FE35-BA0A-498E-915B-9A572582F1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E8E3132D-BE6E-491D-B7A1-EA36F3A1F0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E99F869-FD7F-42C7-BFA3-7A80C281E1D5}"/>
                </a:ext>
              </a:extLst>
            </p:cNvPr>
            <p:cNvSpPr/>
            <p:nvPr/>
          </p:nvSpPr>
          <p:spPr>
            <a:xfrm>
              <a:off x="3012383" y="4316193"/>
              <a:ext cx="56943" cy="5694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095EF6C-2E54-476B-84F5-87E3EC0A8031}"/>
                    </a:ext>
                  </a:extLst>
                </p:cNvPr>
                <p:cNvSpPr txBox="1"/>
                <p:nvPr/>
              </p:nvSpPr>
              <p:spPr>
                <a:xfrm>
                  <a:off x="3273038" y="4161183"/>
                  <a:ext cx="3050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095EF6C-2E54-476B-84F5-87E3EC0A80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3038" y="4161183"/>
                  <a:ext cx="305049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16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EC806FC-B5F1-4BEB-8D1D-4D0F3FC52898}"/>
                    </a:ext>
                  </a:extLst>
                </p:cNvPr>
                <p:cNvSpPr txBox="1"/>
                <p:nvPr/>
              </p:nvSpPr>
              <p:spPr>
                <a:xfrm>
                  <a:off x="2843093" y="3637139"/>
                  <a:ext cx="465705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EC806FC-B5F1-4BEB-8D1D-4D0F3FC528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093" y="3637139"/>
                  <a:ext cx="465705" cy="391261"/>
                </a:xfrm>
                <a:prstGeom prst="rect">
                  <a:avLst/>
                </a:prstGeom>
                <a:blipFill>
                  <a:blip r:embed="rId12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EB7F6A4-EB8C-4AB0-BB5F-68F0C02AF5CE}"/>
                </a:ext>
              </a:extLst>
            </p:cNvPr>
            <p:cNvGrpSpPr/>
            <p:nvPr/>
          </p:nvGrpSpPr>
          <p:grpSpPr>
            <a:xfrm>
              <a:off x="4101530" y="4598720"/>
              <a:ext cx="293679" cy="299591"/>
              <a:chOff x="2438399" y="503587"/>
              <a:chExt cx="1974575" cy="2014328"/>
            </a:xfrm>
          </p:grpSpPr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3AD11B78-1C3C-4537-AF01-3C9B7AA133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0EE633A9-05C8-4874-A808-4CF52F774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CCAD7DC-2DC3-4481-8BFB-FB4A73040A08}"/>
                </a:ext>
              </a:extLst>
            </p:cNvPr>
            <p:cNvSpPr/>
            <p:nvPr/>
          </p:nvSpPr>
          <p:spPr>
            <a:xfrm>
              <a:off x="4072150" y="4863969"/>
              <a:ext cx="56943" cy="5694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9C199863-D8C5-43A5-8592-3E55C68B737F}"/>
                    </a:ext>
                  </a:extLst>
                </p:cNvPr>
                <p:cNvSpPr txBox="1"/>
                <p:nvPr/>
              </p:nvSpPr>
              <p:spPr>
                <a:xfrm>
                  <a:off x="4332805" y="4741158"/>
                  <a:ext cx="4580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9C199863-D8C5-43A5-8592-3E55C68B73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2805" y="4741158"/>
                  <a:ext cx="45807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C61083D4-1164-4723-AE67-B0BACD62E302}"/>
                    </a:ext>
                  </a:extLst>
                </p:cNvPr>
                <p:cNvSpPr txBox="1"/>
                <p:nvPr/>
              </p:nvSpPr>
              <p:spPr>
                <a:xfrm>
                  <a:off x="3938175" y="4265768"/>
                  <a:ext cx="465705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C61083D4-1164-4723-AE67-B0BACD62E3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8175" y="4265768"/>
                  <a:ext cx="465705" cy="391261"/>
                </a:xfrm>
                <a:prstGeom prst="rect">
                  <a:avLst/>
                </a:prstGeom>
                <a:blipFill>
                  <a:blip r:embed="rId14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4CD7E77-4C49-49F4-B13D-FA5BFED3BEAF}"/>
              </a:ext>
            </a:extLst>
          </p:cNvPr>
          <p:cNvGrpSpPr/>
          <p:nvPr/>
        </p:nvGrpSpPr>
        <p:grpSpPr>
          <a:xfrm>
            <a:off x="9170920" y="269803"/>
            <a:ext cx="2903807" cy="2545983"/>
            <a:chOff x="7501934" y="3350852"/>
            <a:chExt cx="2903807" cy="2545983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39F79192-415C-4FF2-8039-9E1DC8D6CFB8}"/>
                </a:ext>
              </a:extLst>
            </p:cNvPr>
            <p:cNvCxnSpPr>
              <a:cxnSpLocks/>
            </p:cNvCxnSpPr>
            <p:nvPr/>
          </p:nvCxnSpPr>
          <p:spPr>
            <a:xfrm>
              <a:off x="8888695" y="4791008"/>
              <a:ext cx="111744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31F632C2-080A-4599-866A-A208367D7C11}"/>
                </a:ext>
              </a:extLst>
            </p:cNvPr>
            <p:cNvGrpSpPr/>
            <p:nvPr/>
          </p:nvGrpSpPr>
          <p:grpSpPr>
            <a:xfrm>
              <a:off x="7845402" y="3754190"/>
              <a:ext cx="2075929" cy="2076554"/>
              <a:chOff x="7022245" y="688838"/>
              <a:chExt cx="3646026" cy="3647125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D90CA315-9108-441E-8A1C-A9A90FA3CF91}"/>
                  </a:ext>
                </a:extLst>
              </p:cNvPr>
              <p:cNvSpPr/>
              <p:nvPr/>
            </p:nvSpPr>
            <p:spPr>
              <a:xfrm>
                <a:off x="7925077" y="1598213"/>
                <a:ext cx="1828523" cy="182907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38C59801-25BF-4ED4-B988-EC832F9BE312}"/>
                  </a:ext>
                </a:extLst>
              </p:cNvPr>
              <p:cNvSpPr/>
              <p:nvPr/>
            </p:nvSpPr>
            <p:spPr>
              <a:xfrm>
                <a:off x="7022245" y="688838"/>
                <a:ext cx="3646026" cy="364712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AB31CE7-0D21-46D2-8D3F-5107C53F262C}"/>
                </a:ext>
              </a:extLst>
            </p:cNvPr>
            <p:cNvGrpSpPr/>
            <p:nvPr/>
          </p:nvGrpSpPr>
          <p:grpSpPr>
            <a:xfrm>
              <a:off x="7717178" y="3723396"/>
              <a:ext cx="2313671" cy="2173439"/>
              <a:chOff x="6797040" y="634753"/>
              <a:chExt cx="4063582" cy="3817288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512072D6-1167-45A7-8B96-908DFC1DA4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39339" y="764524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8DFE77BA-7BBF-4268-A6C5-56C0A6C4F6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563" y="634753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9E9466D-5578-49E4-AC4E-112C74B17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7040" y="2194560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D03676E-5B26-4436-8BCA-DE3128C9BD15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 flipH="1">
                <a:off x="7578003" y="2422609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6F036031-FE7E-4FD7-8EAA-1C62EB3A4E9A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705045" y="2594730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8686B51A-917C-4D44-93F6-E61301CED4B1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811698" y="2676202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5993E1D6-1BFB-4053-8788-4288F8A104F1}"/>
                </a:ext>
              </a:extLst>
            </p:cNvPr>
            <p:cNvGrpSpPr/>
            <p:nvPr/>
          </p:nvGrpSpPr>
          <p:grpSpPr>
            <a:xfrm rot="18202286">
              <a:off x="9154882" y="3525102"/>
              <a:ext cx="427290" cy="445752"/>
              <a:chOff x="1540051" y="-298288"/>
              <a:chExt cx="2872923" cy="2816203"/>
            </a:xfrm>
          </p:grpSpPr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8ECEDA36-8B0A-45C6-8B40-3358DE1E105B}"/>
                  </a:ext>
                </a:extLst>
              </p:cNvPr>
              <p:cNvCxnSpPr>
                <a:cxnSpLocks/>
              </p:cNvCxnSpPr>
              <p:nvPr/>
            </p:nvCxnSpPr>
            <p:spPr>
              <a:xfrm rot="3397714" flipH="1" flipV="1">
                <a:off x="1156808" y="84955"/>
                <a:ext cx="2563180" cy="1796694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5A89DC79-29C8-4628-AAD0-2587471958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25DC4222-EEAE-49A7-BE42-2E734047E979}"/>
                    </a:ext>
                  </a:extLst>
                </p:cNvPr>
                <p:cNvSpPr txBox="1"/>
                <p:nvPr/>
              </p:nvSpPr>
              <p:spPr>
                <a:xfrm>
                  <a:off x="10000803" y="4657029"/>
                  <a:ext cx="274576" cy="332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25DC4222-EEAE-49A7-BE42-2E734047E9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0803" y="4657029"/>
                  <a:ext cx="274576" cy="332952"/>
                </a:xfrm>
                <a:prstGeom prst="rect">
                  <a:avLst/>
                </a:prstGeom>
                <a:blipFill>
                  <a:blip r:embed="rId15"/>
                  <a:stretch>
                    <a:fillRect r="-4444" b="-3148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B5CECC3D-9E00-4688-9C5C-750A4ABC6759}"/>
                    </a:ext>
                  </a:extLst>
                </p:cNvPr>
                <p:cNvSpPr txBox="1"/>
                <p:nvPr/>
              </p:nvSpPr>
              <p:spPr>
                <a:xfrm>
                  <a:off x="10109370" y="3790170"/>
                  <a:ext cx="296371" cy="332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B5CECC3D-9E00-4688-9C5C-750A4ABC6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9370" y="3790170"/>
                  <a:ext cx="296371" cy="332952"/>
                </a:xfrm>
                <a:prstGeom prst="rect">
                  <a:avLst/>
                </a:prstGeom>
                <a:blipFill>
                  <a:blip r:embed="rId16"/>
                  <a:stretch>
                    <a:fillRect r="-2041" b="-3090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C0AC2742-C5B9-48BC-B5B5-F3E31D6336B3}"/>
                </a:ext>
              </a:extLst>
            </p:cNvPr>
            <p:cNvSpPr/>
            <p:nvPr/>
          </p:nvSpPr>
          <p:spPr>
            <a:xfrm>
              <a:off x="9483174" y="3906432"/>
              <a:ext cx="56943" cy="56943"/>
            </a:xfrm>
            <a:prstGeom prst="ellipse">
              <a:avLst/>
            </a:prstGeom>
            <a:solidFill>
              <a:srgbClr val="D17DDF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5D1C0834-4AC5-46C2-B8D7-AC37E195640E}"/>
                </a:ext>
              </a:extLst>
            </p:cNvPr>
            <p:cNvGrpSpPr/>
            <p:nvPr/>
          </p:nvGrpSpPr>
          <p:grpSpPr>
            <a:xfrm>
              <a:off x="8203255" y="3705759"/>
              <a:ext cx="2056276" cy="2056275"/>
              <a:chOff x="7970794" y="1495316"/>
              <a:chExt cx="3611509" cy="3611509"/>
            </a:xfrm>
          </p:grpSpPr>
          <p:sp>
            <p:nvSpPr>
              <p:cNvPr id="138" name="Arc 137">
                <a:extLst>
                  <a:ext uri="{FF2B5EF4-FFF2-40B4-BE49-F238E27FC236}">
                    <a16:creationId xmlns:a16="http://schemas.microsoft.com/office/drawing/2014/main" id="{A27DCD08-6E79-431D-8AD2-1E7B631783E6}"/>
                  </a:ext>
                </a:extLst>
              </p:cNvPr>
              <p:cNvSpPr/>
              <p:nvPr/>
            </p:nvSpPr>
            <p:spPr>
              <a:xfrm rot="21067904">
                <a:off x="7970794" y="1495316"/>
                <a:ext cx="3611509" cy="3611509"/>
              </a:xfrm>
              <a:prstGeom prst="arc">
                <a:avLst>
                  <a:gd name="adj1" fmla="val 18877334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81BDC995-D16A-4739-ACAD-956D87A8281A}"/>
                  </a:ext>
                </a:extLst>
              </p:cNvPr>
              <p:cNvCxnSpPr>
                <a:cxnSpLocks/>
              </p:cNvCxnSpPr>
              <p:nvPr/>
            </p:nvCxnSpPr>
            <p:spPr>
              <a:xfrm rot="21067904" flipH="1" flipV="1">
                <a:off x="10766453" y="1774166"/>
                <a:ext cx="59692" cy="6382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39DA2309-5768-4989-BE73-6B5DC40F328A}"/>
                    </a:ext>
                  </a:extLst>
                </p:cNvPr>
                <p:cNvSpPr txBox="1"/>
                <p:nvPr/>
              </p:nvSpPr>
              <p:spPr>
                <a:xfrm>
                  <a:off x="9580057" y="3397841"/>
                  <a:ext cx="449290" cy="4040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39DA2309-5768-4989-BE73-6B5DC40F3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0057" y="3397841"/>
                  <a:ext cx="449290" cy="404085"/>
                </a:xfrm>
                <a:prstGeom prst="rect">
                  <a:avLst/>
                </a:prstGeom>
                <a:blipFill>
                  <a:blip r:embed="rId17"/>
                  <a:stretch>
                    <a:fillRect t="-9091" r="-1081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38A25209-8203-442C-9A46-1B3F6CA1C152}"/>
                    </a:ext>
                  </a:extLst>
                </p:cNvPr>
                <p:cNvSpPr txBox="1"/>
                <p:nvPr/>
              </p:nvSpPr>
              <p:spPr>
                <a:xfrm>
                  <a:off x="8780798" y="3350852"/>
                  <a:ext cx="466538" cy="405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38A25209-8203-442C-9A46-1B3F6CA1C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0798" y="3350852"/>
                  <a:ext cx="466538" cy="405560"/>
                </a:xfrm>
                <a:prstGeom prst="rect">
                  <a:avLst/>
                </a:prstGeom>
                <a:blipFill>
                  <a:blip r:embed="rId18"/>
                  <a:stretch>
                    <a:fillRect t="-4478" r="-129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CF6625D1-C10E-4697-AC7D-DA5B8A822FC8}"/>
                </a:ext>
              </a:extLst>
            </p:cNvPr>
            <p:cNvGrpSpPr/>
            <p:nvPr/>
          </p:nvGrpSpPr>
          <p:grpSpPr>
            <a:xfrm rot="11739067">
              <a:off x="7823837" y="4553728"/>
              <a:ext cx="336501" cy="311576"/>
              <a:chOff x="2150479" y="549418"/>
              <a:chExt cx="2262495" cy="1968497"/>
            </a:xfrm>
          </p:grpSpPr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0F08F907-2C99-4086-838C-55D6446CA0FB}"/>
                  </a:ext>
                </a:extLst>
              </p:cNvPr>
              <p:cNvCxnSpPr>
                <a:cxnSpLocks/>
              </p:cNvCxnSpPr>
              <p:nvPr/>
            </p:nvCxnSpPr>
            <p:spPr>
              <a:xfrm rot="9860933" flipH="1">
                <a:off x="2150479" y="549418"/>
                <a:ext cx="575840" cy="193131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5D0A0B53-4CA1-4B9E-AB8A-9CC25102B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29C909E4-CFA9-4675-BA13-25EF35A18497}"/>
                </a:ext>
              </a:extLst>
            </p:cNvPr>
            <p:cNvGrpSpPr/>
            <p:nvPr/>
          </p:nvGrpSpPr>
          <p:grpSpPr>
            <a:xfrm rot="2662162">
              <a:off x="9178976" y="5006810"/>
              <a:ext cx="392619" cy="242631"/>
              <a:chOff x="1773164" y="985001"/>
              <a:chExt cx="2639810" cy="1532914"/>
            </a:xfrm>
          </p:grpSpPr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5E565C93-0813-4381-8BE2-ADAA6A19A79E}"/>
                  </a:ext>
                </a:extLst>
              </p:cNvPr>
              <p:cNvCxnSpPr>
                <a:cxnSpLocks/>
              </p:cNvCxnSpPr>
              <p:nvPr/>
            </p:nvCxnSpPr>
            <p:spPr>
              <a:xfrm rot="18937838" flipV="1">
                <a:off x="1773164" y="985001"/>
                <a:ext cx="1330474" cy="1278016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C37A2407-0346-4BAA-975F-A26386891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D7AAC04-E3A9-4501-AAD5-7EDD67899592}"/>
                </a:ext>
              </a:extLst>
            </p:cNvPr>
            <p:cNvSpPr/>
            <p:nvPr/>
          </p:nvSpPr>
          <p:spPr>
            <a:xfrm>
              <a:off x="8128561" y="4557716"/>
              <a:ext cx="56943" cy="5694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8EBB6CD5-CABC-4A4F-B309-6275A121EE07}"/>
                </a:ext>
              </a:extLst>
            </p:cNvPr>
            <p:cNvSpPr/>
            <p:nvPr/>
          </p:nvSpPr>
          <p:spPr>
            <a:xfrm>
              <a:off x="9196335" y="5111126"/>
              <a:ext cx="56943" cy="5694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BB55811D-BB43-4977-86E9-2DDF5C745C8D}"/>
                    </a:ext>
                  </a:extLst>
                </p:cNvPr>
                <p:cNvSpPr txBox="1"/>
                <p:nvPr/>
              </p:nvSpPr>
              <p:spPr>
                <a:xfrm>
                  <a:off x="9287132" y="5252492"/>
                  <a:ext cx="449290" cy="4040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BB55811D-BB43-4977-86E9-2DDF5C745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7132" y="5252492"/>
                  <a:ext cx="449290" cy="404085"/>
                </a:xfrm>
                <a:prstGeom prst="rect">
                  <a:avLst/>
                </a:prstGeom>
                <a:blipFill>
                  <a:blip r:embed="rId19"/>
                  <a:stretch>
                    <a:fillRect t="-9091" r="-1081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623D5D7B-49C8-4CA5-9CB0-E64B9D7B71F8}"/>
                    </a:ext>
                  </a:extLst>
                </p:cNvPr>
                <p:cNvSpPr txBox="1"/>
                <p:nvPr/>
              </p:nvSpPr>
              <p:spPr>
                <a:xfrm>
                  <a:off x="9413867" y="4836355"/>
                  <a:ext cx="466538" cy="405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623D5D7B-49C8-4CA5-9CB0-E64B9D7B7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3867" y="4836355"/>
                  <a:ext cx="466538" cy="405560"/>
                </a:xfrm>
                <a:prstGeom prst="rect">
                  <a:avLst/>
                </a:prstGeom>
                <a:blipFill>
                  <a:blip r:embed="rId20"/>
                  <a:stretch>
                    <a:fillRect t="-4545" r="-1299" b="-151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11FAC7C0-4CEC-4712-8AB0-6EE4648CAF47}"/>
                    </a:ext>
                  </a:extLst>
                </p:cNvPr>
                <p:cNvSpPr txBox="1"/>
                <p:nvPr/>
              </p:nvSpPr>
              <p:spPr>
                <a:xfrm>
                  <a:off x="7501934" y="4165414"/>
                  <a:ext cx="449290" cy="4040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11FAC7C0-4CEC-4712-8AB0-6EE4648CAF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1934" y="4165414"/>
                  <a:ext cx="449290" cy="404085"/>
                </a:xfrm>
                <a:prstGeom prst="rect">
                  <a:avLst/>
                </a:prstGeom>
                <a:blipFill>
                  <a:blip r:embed="rId21"/>
                  <a:stretch>
                    <a:fillRect t="-9091" r="-1081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F8F38FF8-4DF9-42D6-B270-77874F8CF341}"/>
                    </a:ext>
                  </a:extLst>
                </p:cNvPr>
                <p:cNvSpPr txBox="1"/>
                <p:nvPr/>
              </p:nvSpPr>
              <p:spPr>
                <a:xfrm>
                  <a:off x="7798419" y="4889253"/>
                  <a:ext cx="466538" cy="405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F8F38FF8-4DF9-42D6-B270-77874F8CF3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8419" y="4889253"/>
                  <a:ext cx="466538" cy="405560"/>
                </a:xfrm>
                <a:prstGeom prst="rect">
                  <a:avLst/>
                </a:prstGeom>
                <a:blipFill>
                  <a:blip r:embed="rId22"/>
                  <a:stretch>
                    <a:fillRect t="-4545" r="-1299" b="-151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C9DA5D6-A0D0-44B0-801C-19822D8C4026}"/>
                  </a:ext>
                </a:extLst>
              </p:cNvPr>
              <p:cNvSpPr txBox="1"/>
              <p:nvPr/>
            </p:nvSpPr>
            <p:spPr>
              <a:xfrm>
                <a:off x="1409401" y="5630347"/>
                <a:ext cx="2378280" cy="743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C9DA5D6-A0D0-44B0-801C-19822D8C4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401" y="5630347"/>
                <a:ext cx="2378280" cy="743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7A57967-3CC1-4A7E-9B4D-97563132B49A}"/>
                  </a:ext>
                </a:extLst>
              </p:cNvPr>
              <p:cNvSpPr/>
              <p:nvPr/>
            </p:nvSpPr>
            <p:spPr>
              <a:xfrm>
                <a:off x="1397667" y="3052915"/>
                <a:ext cx="2350900" cy="1644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000" b="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7A57967-3CC1-4A7E-9B4D-97563132B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667" y="3052915"/>
                <a:ext cx="2350900" cy="164416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850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50"/>
    </mc:Choice>
    <mc:Fallback xmlns="">
      <p:transition spd="slow" advTm="1945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CB7D1B8-A891-43F2-BF96-9B4954EBE9E2}"/>
              </a:ext>
            </a:extLst>
          </p:cNvPr>
          <p:cNvCxnSpPr/>
          <p:nvPr/>
        </p:nvCxnSpPr>
        <p:spPr>
          <a:xfrm>
            <a:off x="6096000" y="-6401"/>
            <a:ext cx="0" cy="6858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D8A8E2A-9308-4D31-8079-56D52CBB967E}"/>
              </a:ext>
            </a:extLst>
          </p:cNvPr>
          <p:cNvGrpSpPr/>
          <p:nvPr/>
        </p:nvGrpSpPr>
        <p:grpSpPr>
          <a:xfrm>
            <a:off x="935825" y="352486"/>
            <a:ext cx="3836045" cy="2017674"/>
            <a:chOff x="-456665" y="2159552"/>
            <a:chExt cx="6459130" cy="339735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BF9BEE8-39BA-4B62-82AE-7AA1945544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828" t="66537" r="39162"/>
            <a:stretch/>
          </p:blipFill>
          <p:spPr>
            <a:xfrm>
              <a:off x="450573" y="2292626"/>
              <a:ext cx="4973519" cy="3264284"/>
            </a:xfrm>
            <a:prstGeom prst="rect">
              <a:avLst/>
            </a:prstGeom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714BF80-B7E5-432E-AC20-4CC8D2469A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8159" y="3442252"/>
              <a:ext cx="0" cy="180229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5F67062-84EB-4AEA-B162-C563DA6574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1655" y="5244547"/>
              <a:ext cx="1929770" cy="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345917A-3B0E-4CB9-9AE4-E8CD16ABB7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771" y="4806960"/>
              <a:ext cx="952214" cy="44709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2CAA501-B097-4565-938F-40797C5790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5853" y="3442249"/>
              <a:ext cx="3714322" cy="181958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E5CDC14-8253-485C-BA23-9AF068FC23A4}"/>
                    </a:ext>
                  </a:extLst>
                </p:cNvPr>
                <p:cNvSpPr/>
                <p:nvPr/>
              </p:nvSpPr>
              <p:spPr>
                <a:xfrm>
                  <a:off x="3563152" y="4755183"/>
                  <a:ext cx="782137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E5CDC14-8253-485C-BA23-9AF068FC23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3152" y="4755183"/>
                  <a:ext cx="782137" cy="707886"/>
                </a:xfrm>
                <a:prstGeom prst="rect">
                  <a:avLst/>
                </a:prstGeom>
                <a:blipFill>
                  <a:blip r:embed="rId3"/>
                  <a:stretch>
                    <a:fillRect r="-19737" b="-4927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A1D0B84-E8E6-4053-9E51-D02B27EAF80A}"/>
                    </a:ext>
                  </a:extLst>
                </p:cNvPr>
                <p:cNvSpPr/>
                <p:nvPr/>
              </p:nvSpPr>
              <p:spPr>
                <a:xfrm>
                  <a:off x="1085877" y="2159552"/>
                  <a:ext cx="794001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A1D0B84-E8E6-4053-9E51-D02B27EAF8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877" y="2159552"/>
                  <a:ext cx="794001" cy="707886"/>
                </a:xfrm>
                <a:prstGeom prst="rect">
                  <a:avLst/>
                </a:prstGeom>
                <a:blipFill>
                  <a:blip r:embed="rId4"/>
                  <a:stretch>
                    <a:fillRect r="-20779" b="-4927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85475E5-D5EF-476B-9A2C-8901E0E52F69}"/>
                    </a:ext>
                  </a:extLst>
                </p:cNvPr>
                <p:cNvSpPr/>
                <p:nvPr/>
              </p:nvSpPr>
              <p:spPr>
                <a:xfrm>
                  <a:off x="5236679" y="3059480"/>
                  <a:ext cx="765786" cy="785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85475E5-D5EF-476B-9A2C-8901E0E52F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6679" y="3059480"/>
                  <a:ext cx="765786" cy="785087"/>
                </a:xfrm>
                <a:prstGeom prst="rect">
                  <a:avLst/>
                </a:prstGeom>
                <a:blipFill>
                  <a:blip r:embed="rId5"/>
                  <a:stretch>
                    <a:fillRect r="-21333" b="-5064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CD53BE9-60B7-42CE-B25C-ED6023DEFA69}"/>
                    </a:ext>
                  </a:extLst>
                </p:cNvPr>
                <p:cNvSpPr/>
                <p:nvPr/>
              </p:nvSpPr>
              <p:spPr>
                <a:xfrm>
                  <a:off x="-456665" y="3378707"/>
                  <a:ext cx="777649" cy="785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CD53BE9-60B7-42CE-B25C-ED6023DEFA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56665" y="3378707"/>
                  <a:ext cx="777649" cy="785087"/>
                </a:xfrm>
                <a:prstGeom prst="rect">
                  <a:avLst/>
                </a:prstGeom>
                <a:blipFill>
                  <a:blip r:embed="rId6"/>
                  <a:stretch>
                    <a:fillRect r="-24000" b="-5263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400DCFB-9D1F-4C9D-BF1B-7451157B2663}"/>
              </a:ext>
            </a:extLst>
          </p:cNvPr>
          <p:cNvGrpSpPr/>
          <p:nvPr/>
        </p:nvGrpSpPr>
        <p:grpSpPr>
          <a:xfrm>
            <a:off x="6299615" y="-43668"/>
            <a:ext cx="2497759" cy="2845398"/>
            <a:chOff x="2671901" y="2844948"/>
            <a:chExt cx="2497759" cy="284539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A431526-5FF8-4256-A017-7A7BBA62659F}"/>
                </a:ext>
              </a:extLst>
            </p:cNvPr>
            <p:cNvGrpSpPr/>
            <p:nvPr/>
          </p:nvGrpSpPr>
          <p:grpSpPr>
            <a:xfrm>
              <a:off x="2671901" y="3396559"/>
              <a:ext cx="2225879" cy="2293787"/>
              <a:chOff x="503583" y="503583"/>
              <a:chExt cx="3909391" cy="4028660"/>
            </a:xfrm>
          </p:grpSpPr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129B35FF-3A51-4E4B-ACD0-D73763837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400" y="503583"/>
                <a:ext cx="0" cy="402866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D6AE62B9-877B-4329-9ECC-767B8511B8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83" y="2517913"/>
                <a:ext cx="390939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F50553B-C2BE-4E06-9418-5F58AB107AFD}"/>
                </a:ext>
              </a:extLst>
            </p:cNvPr>
            <p:cNvGrpSpPr/>
            <p:nvPr/>
          </p:nvGrpSpPr>
          <p:grpSpPr>
            <a:xfrm>
              <a:off x="2732264" y="3410824"/>
              <a:ext cx="2082361" cy="2256061"/>
              <a:chOff x="609600" y="528638"/>
              <a:chExt cx="3657324" cy="3962400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62FE88E5-4E4D-49B1-8CD4-D69FB3F027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C0AC5E1A-7977-4617-8181-34B6517E1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A3527305-FCE8-46DE-9BA6-602332B5C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5B625D4F-FFD6-49EF-9B08-31CC56E1E8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7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F92C2BD-A073-4BFB-A145-A98C05AF7EB1}"/>
                </a:ext>
              </a:extLst>
            </p:cNvPr>
            <p:cNvGrpSpPr/>
            <p:nvPr/>
          </p:nvGrpSpPr>
          <p:grpSpPr>
            <a:xfrm>
              <a:off x="2686870" y="3499332"/>
              <a:ext cx="2256061" cy="2082360"/>
              <a:chOff x="469624" y="684088"/>
              <a:chExt cx="3962400" cy="3657324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1D4D09CD-A6DE-4EDA-AD28-BD2F7925FEF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3829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DE14ADD-617A-478C-A7AA-A33D12EF62A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12971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ABC3756-4EEC-47AF-A698-3F2858FE0CE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23602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8B019A87-D634-4D3F-AA67-978FB4BEB0F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14460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3A2BB4D-7E5D-498D-87C0-A82FA2ADC9CA}"/>
                    </a:ext>
                  </a:extLst>
                </p:cNvPr>
                <p:cNvSpPr txBox="1"/>
                <p:nvPr/>
              </p:nvSpPr>
              <p:spPr>
                <a:xfrm>
                  <a:off x="4880371" y="4359346"/>
                  <a:ext cx="289289" cy="332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3A2BB4D-7E5D-498D-87C0-A82FA2ADC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0371" y="4359346"/>
                  <a:ext cx="289289" cy="332952"/>
                </a:xfrm>
                <a:prstGeom prst="rect">
                  <a:avLst/>
                </a:prstGeom>
                <a:blipFill>
                  <a:blip r:embed="rId7"/>
                  <a:stretch>
                    <a:fillRect r="-6383" b="-3090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4138DDB-1D9B-423F-B16D-7A44C93407B4}"/>
                    </a:ext>
                  </a:extLst>
                </p:cNvPr>
                <p:cNvSpPr txBox="1"/>
                <p:nvPr/>
              </p:nvSpPr>
              <p:spPr>
                <a:xfrm>
                  <a:off x="3640399" y="2844948"/>
                  <a:ext cx="292574" cy="332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4138DDB-1D9B-423F-B16D-7A44C93407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0399" y="2844948"/>
                  <a:ext cx="292574" cy="332952"/>
                </a:xfrm>
                <a:prstGeom prst="rect">
                  <a:avLst/>
                </a:prstGeom>
                <a:blipFill>
                  <a:blip r:embed="rId8"/>
                  <a:stretch>
                    <a:fillRect r="-8333" b="-5740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C8F8E6F-D24A-4A15-B593-38ED67757045}"/>
                </a:ext>
              </a:extLst>
            </p:cNvPr>
            <p:cNvGrpSpPr/>
            <p:nvPr/>
          </p:nvGrpSpPr>
          <p:grpSpPr>
            <a:xfrm>
              <a:off x="4395209" y="3385867"/>
              <a:ext cx="293679" cy="299591"/>
              <a:chOff x="2438399" y="503587"/>
              <a:chExt cx="1974575" cy="2014328"/>
            </a:xfrm>
          </p:grpSpPr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DF321302-4F9C-48C7-B07F-48D9BDD155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A7FDD984-37D5-4B21-89C9-E1D6F0E025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76C5378-92F4-4A29-A378-DBD823BE4CE2}"/>
                </a:ext>
              </a:extLst>
            </p:cNvPr>
            <p:cNvSpPr/>
            <p:nvPr/>
          </p:nvSpPr>
          <p:spPr>
            <a:xfrm>
              <a:off x="4365829" y="3651116"/>
              <a:ext cx="56943" cy="56943"/>
            </a:xfrm>
            <a:prstGeom prst="ellipse">
              <a:avLst/>
            </a:prstGeom>
            <a:solidFill>
              <a:srgbClr val="D17DDF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5692175-CA59-4B08-9D70-749A60060C9F}"/>
                    </a:ext>
                  </a:extLst>
                </p:cNvPr>
                <p:cNvSpPr txBox="1"/>
                <p:nvPr/>
              </p:nvSpPr>
              <p:spPr>
                <a:xfrm>
                  <a:off x="4666255" y="3490442"/>
                  <a:ext cx="4580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5692175-CA59-4B08-9D70-749A60060C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6255" y="3490442"/>
                  <a:ext cx="45807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74F84F9-4481-4853-BA16-B03E3108271E}"/>
                    </a:ext>
                  </a:extLst>
                </p:cNvPr>
                <p:cNvSpPr txBox="1"/>
                <p:nvPr/>
              </p:nvSpPr>
              <p:spPr>
                <a:xfrm>
                  <a:off x="4173518" y="2972971"/>
                  <a:ext cx="465705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74F84F9-4481-4853-BA16-B03E31082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518" y="2972971"/>
                  <a:ext cx="465705" cy="391261"/>
                </a:xfrm>
                <a:prstGeom prst="rect">
                  <a:avLst/>
                </a:prstGeom>
                <a:blipFill>
                  <a:blip r:embed="rId10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241DD92-F55A-48D6-959E-F9E4163885BB}"/>
                </a:ext>
              </a:extLst>
            </p:cNvPr>
            <p:cNvGrpSpPr/>
            <p:nvPr/>
          </p:nvGrpSpPr>
          <p:grpSpPr>
            <a:xfrm>
              <a:off x="3041763" y="4050944"/>
              <a:ext cx="293679" cy="299591"/>
              <a:chOff x="2438399" y="503587"/>
              <a:chExt cx="1974575" cy="2014328"/>
            </a:xfrm>
          </p:grpSpPr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A7C6FE35-BA0A-498E-915B-9A572582F1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E8E3132D-BE6E-491D-B7A1-EA36F3A1F0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E99F869-FD7F-42C7-BFA3-7A80C281E1D5}"/>
                </a:ext>
              </a:extLst>
            </p:cNvPr>
            <p:cNvSpPr/>
            <p:nvPr/>
          </p:nvSpPr>
          <p:spPr>
            <a:xfrm>
              <a:off x="3012383" y="4316193"/>
              <a:ext cx="56943" cy="5694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095EF6C-2E54-476B-84F5-87E3EC0A8031}"/>
                    </a:ext>
                  </a:extLst>
                </p:cNvPr>
                <p:cNvSpPr txBox="1"/>
                <p:nvPr/>
              </p:nvSpPr>
              <p:spPr>
                <a:xfrm>
                  <a:off x="3273038" y="4161183"/>
                  <a:ext cx="3050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095EF6C-2E54-476B-84F5-87E3EC0A80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3038" y="4161183"/>
                  <a:ext cx="305049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16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EC806FC-B5F1-4BEB-8D1D-4D0F3FC52898}"/>
                    </a:ext>
                  </a:extLst>
                </p:cNvPr>
                <p:cNvSpPr txBox="1"/>
                <p:nvPr/>
              </p:nvSpPr>
              <p:spPr>
                <a:xfrm>
                  <a:off x="2843093" y="3637139"/>
                  <a:ext cx="465705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EC806FC-B5F1-4BEB-8D1D-4D0F3FC528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093" y="3637139"/>
                  <a:ext cx="465705" cy="391261"/>
                </a:xfrm>
                <a:prstGeom prst="rect">
                  <a:avLst/>
                </a:prstGeom>
                <a:blipFill>
                  <a:blip r:embed="rId12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EB7F6A4-EB8C-4AB0-BB5F-68F0C02AF5CE}"/>
                </a:ext>
              </a:extLst>
            </p:cNvPr>
            <p:cNvGrpSpPr/>
            <p:nvPr/>
          </p:nvGrpSpPr>
          <p:grpSpPr>
            <a:xfrm>
              <a:off x="4101530" y="4598720"/>
              <a:ext cx="293679" cy="299591"/>
              <a:chOff x="2438399" y="503587"/>
              <a:chExt cx="1974575" cy="2014328"/>
            </a:xfrm>
          </p:grpSpPr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3AD11B78-1C3C-4537-AF01-3C9B7AA133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0EE633A9-05C8-4874-A808-4CF52F774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CCAD7DC-2DC3-4481-8BFB-FB4A73040A08}"/>
                </a:ext>
              </a:extLst>
            </p:cNvPr>
            <p:cNvSpPr/>
            <p:nvPr/>
          </p:nvSpPr>
          <p:spPr>
            <a:xfrm>
              <a:off x="4072150" y="4863969"/>
              <a:ext cx="56943" cy="5694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9C199863-D8C5-43A5-8592-3E55C68B737F}"/>
                    </a:ext>
                  </a:extLst>
                </p:cNvPr>
                <p:cNvSpPr txBox="1"/>
                <p:nvPr/>
              </p:nvSpPr>
              <p:spPr>
                <a:xfrm>
                  <a:off x="4332805" y="4741158"/>
                  <a:ext cx="4580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9C199863-D8C5-43A5-8592-3E55C68B73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2805" y="4741158"/>
                  <a:ext cx="45807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C61083D4-1164-4723-AE67-B0BACD62E302}"/>
                    </a:ext>
                  </a:extLst>
                </p:cNvPr>
                <p:cNvSpPr txBox="1"/>
                <p:nvPr/>
              </p:nvSpPr>
              <p:spPr>
                <a:xfrm>
                  <a:off x="3938175" y="4265768"/>
                  <a:ext cx="465705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C61083D4-1164-4723-AE67-B0BACD62E3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8175" y="4265768"/>
                  <a:ext cx="465705" cy="391261"/>
                </a:xfrm>
                <a:prstGeom prst="rect">
                  <a:avLst/>
                </a:prstGeom>
                <a:blipFill>
                  <a:blip r:embed="rId14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4CD7E77-4C49-49F4-B13D-FA5BFED3BEAF}"/>
              </a:ext>
            </a:extLst>
          </p:cNvPr>
          <p:cNvGrpSpPr/>
          <p:nvPr/>
        </p:nvGrpSpPr>
        <p:grpSpPr>
          <a:xfrm>
            <a:off x="9170920" y="269803"/>
            <a:ext cx="2903807" cy="2545983"/>
            <a:chOff x="7501934" y="3350852"/>
            <a:chExt cx="2903807" cy="2545983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39F79192-415C-4FF2-8039-9E1DC8D6CFB8}"/>
                </a:ext>
              </a:extLst>
            </p:cNvPr>
            <p:cNvCxnSpPr>
              <a:cxnSpLocks/>
            </p:cNvCxnSpPr>
            <p:nvPr/>
          </p:nvCxnSpPr>
          <p:spPr>
            <a:xfrm>
              <a:off x="8888695" y="4791008"/>
              <a:ext cx="111744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31F632C2-080A-4599-866A-A208367D7C11}"/>
                </a:ext>
              </a:extLst>
            </p:cNvPr>
            <p:cNvGrpSpPr/>
            <p:nvPr/>
          </p:nvGrpSpPr>
          <p:grpSpPr>
            <a:xfrm>
              <a:off x="7845402" y="3754190"/>
              <a:ext cx="2075929" cy="2076554"/>
              <a:chOff x="7022245" y="688838"/>
              <a:chExt cx="3646026" cy="3647125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D90CA315-9108-441E-8A1C-A9A90FA3CF91}"/>
                  </a:ext>
                </a:extLst>
              </p:cNvPr>
              <p:cNvSpPr/>
              <p:nvPr/>
            </p:nvSpPr>
            <p:spPr>
              <a:xfrm>
                <a:off x="7925077" y="1598213"/>
                <a:ext cx="1828523" cy="182907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38C59801-25BF-4ED4-B988-EC832F9BE312}"/>
                  </a:ext>
                </a:extLst>
              </p:cNvPr>
              <p:cNvSpPr/>
              <p:nvPr/>
            </p:nvSpPr>
            <p:spPr>
              <a:xfrm>
                <a:off x="7022245" y="688838"/>
                <a:ext cx="3646026" cy="364712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AB31CE7-0D21-46D2-8D3F-5107C53F262C}"/>
                </a:ext>
              </a:extLst>
            </p:cNvPr>
            <p:cNvGrpSpPr/>
            <p:nvPr/>
          </p:nvGrpSpPr>
          <p:grpSpPr>
            <a:xfrm>
              <a:off x="7717178" y="3723396"/>
              <a:ext cx="2313671" cy="2173439"/>
              <a:chOff x="6797040" y="634753"/>
              <a:chExt cx="4063582" cy="3817288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512072D6-1167-45A7-8B96-908DFC1DA4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39339" y="764524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8DFE77BA-7BBF-4268-A6C5-56C0A6C4F6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563" y="634753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9E9466D-5578-49E4-AC4E-112C74B17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7040" y="2194560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D03676E-5B26-4436-8BCA-DE3128C9BD15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 flipH="1">
                <a:off x="7578003" y="2422609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6F036031-FE7E-4FD7-8EAA-1C62EB3A4E9A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705045" y="2594730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8686B51A-917C-4D44-93F6-E61301CED4B1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811698" y="2676202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5993E1D6-1BFB-4053-8788-4288F8A104F1}"/>
                </a:ext>
              </a:extLst>
            </p:cNvPr>
            <p:cNvGrpSpPr/>
            <p:nvPr/>
          </p:nvGrpSpPr>
          <p:grpSpPr>
            <a:xfrm rot="18202286">
              <a:off x="9154882" y="3525102"/>
              <a:ext cx="427290" cy="445752"/>
              <a:chOff x="1540051" y="-298288"/>
              <a:chExt cx="2872923" cy="2816203"/>
            </a:xfrm>
          </p:grpSpPr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8ECEDA36-8B0A-45C6-8B40-3358DE1E105B}"/>
                  </a:ext>
                </a:extLst>
              </p:cNvPr>
              <p:cNvCxnSpPr>
                <a:cxnSpLocks/>
              </p:cNvCxnSpPr>
              <p:nvPr/>
            </p:nvCxnSpPr>
            <p:spPr>
              <a:xfrm rot="3397714" flipH="1" flipV="1">
                <a:off x="1156808" y="84955"/>
                <a:ext cx="2563180" cy="1796694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5A89DC79-29C8-4628-AAD0-2587471958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25DC4222-EEAE-49A7-BE42-2E734047E979}"/>
                    </a:ext>
                  </a:extLst>
                </p:cNvPr>
                <p:cNvSpPr txBox="1"/>
                <p:nvPr/>
              </p:nvSpPr>
              <p:spPr>
                <a:xfrm>
                  <a:off x="10000803" y="4657029"/>
                  <a:ext cx="274576" cy="332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25DC4222-EEAE-49A7-BE42-2E734047E9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0803" y="4657029"/>
                  <a:ext cx="274576" cy="332952"/>
                </a:xfrm>
                <a:prstGeom prst="rect">
                  <a:avLst/>
                </a:prstGeom>
                <a:blipFill>
                  <a:blip r:embed="rId15"/>
                  <a:stretch>
                    <a:fillRect r="-4444" b="-3148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B5CECC3D-9E00-4688-9C5C-750A4ABC6759}"/>
                    </a:ext>
                  </a:extLst>
                </p:cNvPr>
                <p:cNvSpPr txBox="1"/>
                <p:nvPr/>
              </p:nvSpPr>
              <p:spPr>
                <a:xfrm>
                  <a:off x="10109370" y="3790170"/>
                  <a:ext cx="296371" cy="332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B5CECC3D-9E00-4688-9C5C-750A4ABC6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9370" y="3790170"/>
                  <a:ext cx="296371" cy="332952"/>
                </a:xfrm>
                <a:prstGeom prst="rect">
                  <a:avLst/>
                </a:prstGeom>
                <a:blipFill>
                  <a:blip r:embed="rId16"/>
                  <a:stretch>
                    <a:fillRect r="-2041" b="-3090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C0AC2742-C5B9-48BC-B5B5-F3E31D6336B3}"/>
                </a:ext>
              </a:extLst>
            </p:cNvPr>
            <p:cNvSpPr/>
            <p:nvPr/>
          </p:nvSpPr>
          <p:spPr>
            <a:xfrm>
              <a:off x="9483174" y="3906432"/>
              <a:ext cx="56943" cy="56943"/>
            </a:xfrm>
            <a:prstGeom prst="ellipse">
              <a:avLst/>
            </a:prstGeom>
            <a:solidFill>
              <a:srgbClr val="D17DDF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5D1C0834-4AC5-46C2-B8D7-AC37E195640E}"/>
                </a:ext>
              </a:extLst>
            </p:cNvPr>
            <p:cNvGrpSpPr/>
            <p:nvPr/>
          </p:nvGrpSpPr>
          <p:grpSpPr>
            <a:xfrm>
              <a:off x="8203255" y="3705759"/>
              <a:ext cx="2056276" cy="2056275"/>
              <a:chOff x="7970794" y="1495316"/>
              <a:chExt cx="3611509" cy="3611509"/>
            </a:xfrm>
          </p:grpSpPr>
          <p:sp>
            <p:nvSpPr>
              <p:cNvPr id="138" name="Arc 137">
                <a:extLst>
                  <a:ext uri="{FF2B5EF4-FFF2-40B4-BE49-F238E27FC236}">
                    <a16:creationId xmlns:a16="http://schemas.microsoft.com/office/drawing/2014/main" id="{A27DCD08-6E79-431D-8AD2-1E7B631783E6}"/>
                  </a:ext>
                </a:extLst>
              </p:cNvPr>
              <p:cNvSpPr/>
              <p:nvPr/>
            </p:nvSpPr>
            <p:spPr>
              <a:xfrm rot="21067904">
                <a:off x="7970794" y="1495316"/>
                <a:ext cx="3611509" cy="3611509"/>
              </a:xfrm>
              <a:prstGeom prst="arc">
                <a:avLst>
                  <a:gd name="adj1" fmla="val 18877334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81BDC995-D16A-4739-ACAD-956D87A8281A}"/>
                  </a:ext>
                </a:extLst>
              </p:cNvPr>
              <p:cNvCxnSpPr>
                <a:cxnSpLocks/>
              </p:cNvCxnSpPr>
              <p:nvPr/>
            </p:nvCxnSpPr>
            <p:spPr>
              <a:xfrm rot="21067904" flipH="1" flipV="1">
                <a:off x="10766453" y="1774166"/>
                <a:ext cx="59692" cy="6382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39DA2309-5768-4989-BE73-6B5DC40F328A}"/>
                    </a:ext>
                  </a:extLst>
                </p:cNvPr>
                <p:cNvSpPr txBox="1"/>
                <p:nvPr/>
              </p:nvSpPr>
              <p:spPr>
                <a:xfrm>
                  <a:off x="9580057" y="3397841"/>
                  <a:ext cx="449290" cy="4040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39DA2309-5768-4989-BE73-6B5DC40F3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0057" y="3397841"/>
                  <a:ext cx="449290" cy="404085"/>
                </a:xfrm>
                <a:prstGeom prst="rect">
                  <a:avLst/>
                </a:prstGeom>
                <a:blipFill>
                  <a:blip r:embed="rId17"/>
                  <a:stretch>
                    <a:fillRect t="-9091" r="-1081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38A25209-8203-442C-9A46-1B3F6CA1C152}"/>
                    </a:ext>
                  </a:extLst>
                </p:cNvPr>
                <p:cNvSpPr txBox="1"/>
                <p:nvPr/>
              </p:nvSpPr>
              <p:spPr>
                <a:xfrm>
                  <a:off x="8780798" y="3350852"/>
                  <a:ext cx="466538" cy="405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38A25209-8203-442C-9A46-1B3F6CA1C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0798" y="3350852"/>
                  <a:ext cx="466538" cy="405560"/>
                </a:xfrm>
                <a:prstGeom prst="rect">
                  <a:avLst/>
                </a:prstGeom>
                <a:blipFill>
                  <a:blip r:embed="rId18"/>
                  <a:stretch>
                    <a:fillRect t="-4478" r="-129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CF6625D1-C10E-4697-AC7D-DA5B8A822FC8}"/>
                </a:ext>
              </a:extLst>
            </p:cNvPr>
            <p:cNvGrpSpPr/>
            <p:nvPr/>
          </p:nvGrpSpPr>
          <p:grpSpPr>
            <a:xfrm rot="11739067">
              <a:off x="7823837" y="4553728"/>
              <a:ext cx="336501" cy="311576"/>
              <a:chOff x="2150479" y="549418"/>
              <a:chExt cx="2262495" cy="1968497"/>
            </a:xfrm>
          </p:grpSpPr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0F08F907-2C99-4086-838C-55D6446CA0FB}"/>
                  </a:ext>
                </a:extLst>
              </p:cNvPr>
              <p:cNvCxnSpPr>
                <a:cxnSpLocks/>
              </p:cNvCxnSpPr>
              <p:nvPr/>
            </p:nvCxnSpPr>
            <p:spPr>
              <a:xfrm rot="9860933" flipH="1">
                <a:off x="2150479" y="549418"/>
                <a:ext cx="575840" cy="193131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5D0A0B53-4CA1-4B9E-AB8A-9CC25102B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29C909E4-CFA9-4675-BA13-25EF35A18497}"/>
                </a:ext>
              </a:extLst>
            </p:cNvPr>
            <p:cNvGrpSpPr/>
            <p:nvPr/>
          </p:nvGrpSpPr>
          <p:grpSpPr>
            <a:xfrm rot="2662162">
              <a:off x="9178976" y="5006810"/>
              <a:ext cx="392619" cy="242631"/>
              <a:chOff x="1773164" y="985001"/>
              <a:chExt cx="2639810" cy="1532914"/>
            </a:xfrm>
          </p:grpSpPr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5E565C93-0813-4381-8BE2-ADAA6A19A79E}"/>
                  </a:ext>
                </a:extLst>
              </p:cNvPr>
              <p:cNvCxnSpPr>
                <a:cxnSpLocks/>
              </p:cNvCxnSpPr>
              <p:nvPr/>
            </p:nvCxnSpPr>
            <p:spPr>
              <a:xfrm rot="18937838" flipV="1">
                <a:off x="1773164" y="985001"/>
                <a:ext cx="1330474" cy="1278016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C37A2407-0346-4BAA-975F-A26386891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D7AAC04-E3A9-4501-AAD5-7EDD67899592}"/>
                </a:ext>
              </a:extLst>
            </p:cNvPr>
            <p:cNvSpPr/>
            <p:nvPr/>
          </p:nvSpPr>
          <p:spPr>
            <a:xfrm>
              <a:off x="8128561" y="4557716"/>
              <a:ext cx="56943" cy="5694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8EBB6CD5-CABC-4A4F-B309-6275A121EE07}"/>
                </a:ext>
              </a:extLst>
            </p:cNvPr>
            <p:cNvSpPr/>
            <p:nvPr/>
          </p:nvSpPr>
          <p:spPr>
            <a:xfrm>
              <a:off x="9196335" y="5111126"/>
              <a:ext cx="56943" cy="5694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BB55811D-BB43-4977-86E9-2DDF5C745C8D}"/>
                    </a:ext>
                  </a:extLst>
                </p:cNvPr>
                <p:cNvSpPr txBox="1"/>
                <p:nvPr/>
              </p:nvSpPr>
              <p:spPr>
                <a:xfrm>
                  <a:off x="9287132" y="5252492"/>
                  <a:ext cx="449290" cy="4040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BB55811D-BB43-4977-86E9-2DDF5C745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7132" y="5252492"/>
                  <a:ext cx="449290" cy="404085"/>
                </a:xfrm>
                <a:prstGeom prst="rect">
                  <a:avLst/>
                </a:prstGeom>
                <a:blipFill>
                  <a:blip r:embed="rId19"/>
                  <a:stretch>
                    <a:fillRect t="-9091" r="-1081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623D5D7B-49C8-4CA5-9CB0-E64B9D7B71F8}"/>
                    </a:ext>
                  </a:extLst>
                </p:cNvPr>
                <p:cNvSpPr txBox="1"/>
                <p:nvPr/>
              </p:nvSpPr>
              <p:spPr>
                <a:xfrm>
                  <a:off x="9413867" y="4836355"/>
                  <a:ext cx="466538" cy="405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623D5D7B-49C8-4CA5-9CB0-E64B9D7B7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3867" y="4836355"/>
                  <a:ext cx="466538" cy="405560"/>
                </a:xfrm>
                <a:prstGeom prst="rect">
                  <a:avLst/>
                </a:prstGeom>
                <a:blipFill>
                  <a:blip r:embed="rId20"/>
                  <a:stretch>
                    <a:fillRect t="-4545" r="-1299" b="-151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11FAC7C0-4CEC-4712-8AB0-6EE4648CAF47}"/>
                    </a:ext>
                  </a:extLst>
                </p:cNvPr>
                <p:cNvSpPr txBox="1"/>
                <p:nvPr/>
              </p:nvSpPr>
              <p:spPr>
                <a:xfrm>
                  <a:off x="7501934" y="4165414"/>
                  <a:ext cx="449290" cy="4040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11FAC7C0-4CEC-4712-8AB0-6EE4648CAF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1934" y="4165414"/>
                  <a:ext cx="449290" cy="404085"/>
                </a:xfrm>
                <a:prstGeom prst="rect">
                  <a:avLst/>
                </a:prstGeom>
                <a:blipFill>
                  <a:blip r:embed="rId21"/>
                  <a:stretch>
                    <a:fillRect t="-9091" r="-1081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F8F38FF8-4DF9-42D6-B270-77874F8CF341}"/>
                    </a:ext>
                  </a:extLst>
                </p:cNvPr>
                <p:cNvSpPr txBox="1"/>
                <p:nvPr/>
              </p:nvSpPr>
              <p:spPr>
                <a:xfrm>
                  <a:off x="7798419" y="4889253"/>
                  <a:ext cx="466538" cy="405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F8F38FF8-4DF9-42D6-B270-77874F8CF3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8419" y="4889253"/>
                  <a:ext cx="466538" cy="405560"/>
                </a:xfrm>
                <a:prstGeom prst="rect">
                  <a:avLst/>
                </a:prstGeom>
                <a:blipFill>
                  <a:blip r:embed="rId22"/>
                  <a:stretch>
                    <a:fillRect t="-4545" r="-1299" b="-151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C9DA5D6-A0D0-44B0-801C-19822D8C4026}"/>
                  </a:ext>
                </a:extLst>
              </p:cNvPr>
              <p:cNvSpPr txBox="1"/>
              <p:nvPr/>
            </p:nvSpPr>
            <p:spPr>
              <a:xfrm>
                <a:off x="1409401" y="5630347"/>
                <a:ext cx="2378280" cy="743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C9DA5D6-A0D0-44B0-801C-19822D8C4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401" y="5630347"/>
                <a:ext cx="2378280" cy="743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7A57967-3CC1-4A7E-9B4D-97563132B49A}"/>
                  </a:ext>
                </a:extLst>
              </p:cNvPr>
              <p:cNvSpPr/>
              <p:nvPr/>
            </p:nvSpPr>
            <p:spPr>
              <a:xfrm>
                <a:off x="1397667" y="3052915"/>
                <a:ext cx="2350900" cy="1644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000" b="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7A57967-3CC1-4A7E-9B4D-97563132B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667" y="3052915"/>
                <a:ext cx="2350900" cy="164416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E11009C-0EEF-46F2-99D1-247FAEBEB576}"/>
                  </a:ext>
                </a:extLst>
              </p:cNvPr>
              <p:cNvSpPr txBox="1"/>
              <p:nvPr/>
            </p:nvSpPr>
            <p:spPr>
              <a:xfrm>
                <a:off x="6464284" y="2890237"/>
                <a:ext cx="5593404" cy="32024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6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US" sz="3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6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6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f>
                        <m:fPr>
                          <m:ctrlP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600" b="1" dirty="0">
                  <a:solidFill>
                    <a:srgbClr val="FF7575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6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US" sz="3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6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f>
                        <m:fPr>
                          <m:ctrlPr>
                            <a:rPr lang="en-US" sz="3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6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3600" b="1" dirty="0"/>
              </a:p>
              <a:p>
                <a:endParaRPr lang="en-CA" sz="36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E11009C-0EEF-46F2-99D1-247FAEBEB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284" y="2890237"/>
                <a:ext cx="5593404" cy="32024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79B25D5-1DC7-458B-81F1-44D5097D9BE1}"/>
                  </a:ext>
                </a:extLst>
              </p:cNvPr>
              <p:cNvSpPr txBox="1"/>
              <p:nvPr/>
            </p:nvSpPr>
            <p:spPr>
              <a:xfrm>
                <a:off x="6784985" y="5480848"/>
                <a:ext cx="4771869" cy="24584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6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6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3600" b="1" dirty="0">
                  <a:solidFill>
                    <a:srgbClr val="FF7575"/>
                  </a:solidFill>
                </a:endParaRPr>
              </a:p>
              <a:p>
                <a:endParaRPr lang="en-CA" sz="3600" b="1" dirty="0"/>
              </a:p>
              <a:p>
                <a:endParaRPr lang="en-CA" sz="36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79B25D5-1DC7-458B-81F1-44D5097D9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985" y="5480848"/>
                <a:ext cx="4771869" cy="245849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02736E3-92D2-4EA9-9A01-BECBB4992E1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489320" y="6568200"/>
              <a:ext cx="9420120" cy="221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02736E3-92D2-4EA9-9A01-BECBB4992E1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479960" y="6558840"/>
                <a:ext cx="9438840" cy="24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180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50"/>
    </mc:Choice>
    <mc:Fallback xmlns="">
      <p:transition spd="slow" advTm="194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CB7D1B8-A891-43F2-BF96-9B4954EBE9E2}"/>
              </a:ext>
            </a:extLst>
          </p:cNvPr>
          <p:cNvCxnSpPr/>
          <p:nvPr/>
        </p:nvCxnSpPr>
        <p:spPr>
          <a:xfrm>
            <a:off x="6096000" y="-6401"/>
            <a:ext cx="0" cy="6858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D8A8E2A-9308-4D31-8079-56D52CBB967E}"/>
              </a:ext>
            </a:extLst>
          </p:cNvPr>
          <p:cNvGrpSpPr/>
          <p:nvPr/>
        </p:nvGrpSpPr>
        <p:grpSpPr>
          <a:xfrm>
            <a:off x="935825" y="352486"/>
            <a:ext cx="3836045" cy="2017674"/>
            <a:chOff x="-456665" y="2159552"/>
            <a:chExt cx="6459130" cy="339735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BF9BEE8-39BA-4B62-82AE-7AA1945544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828" t="66537" r="39162"/>
            <a:stretch/>
          </p:blipFill>
          <p:spPr>
            <a:xfrm>
              <a:off x="450573" y="2292626"/>
              <a:ext cx="4973519" cy="3264284"/>
            </a:xfrm>
            <a:prstGeom prst="rect">
              <a:avLst/>
            </a:prstGeom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714BF80-B7E5-432E-AC20-4CC8D2469A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8159" y="3442252"/>
              <a:ext cx="0" cy="180229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5F67062-84EB-4AEA-B162-C563DA6574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1655" y="5244547"/>
              <a:ext cx="1929770" cy="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345917A-3B0E-4CB9-9AE4-E8CD16ABB7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771" y="4806960"/>
              <a:ext cx="952214" cy="44709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2CAA501-B097-4565-938F-40797C5790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5853" y="3442249"/>
              <a:ext cx="3714322" cy="181958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E5CDC14-8253-485C-BA23-9AF068FC23A4}"/>
                    </a:ext>
                  </a:extLst>
                </p:cNvPr>
                <p:cNvSpPr/>
                <p:nvPr/>
              </p:nvSpPr>
              <p:spPr>
                <a:xfrm>
                  <a:off x="3563152" y="4755183"/>
                  <a:ext cx="782137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E5CDC14-8253-485C-BA23-9AF068FC23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3152" y="4755183"/>
                  <a:ext cx="782137" cy="707886"/>
                </a:xfrm>
                <a:prstGeom prst="rect">
                  <a:avLst/>
                </a:prstGeom>
                <a:blipFill>
                  <a:blip r:embed="rId3"/>
                  <a:stretch>
                    <a:fillRect r="-19737" b="-4927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A1D0B84-E8E6-4053-9E51-D02B27EAF80A}"/>
                    </a:ext>
                  </a:extLst>
                </p:cNvPr>
                <p:cNvSpPr/>
                <p:nvPr/>
              </p:nvSpPr>
              <p:spPr>
                <a:xfrm>
                  <a:off x="1085877" y="2159552"/>
                  <a:ext cx="794001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A1D0B84-E8E6-4053-9E51-D02B27EAF8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877" y="2159552"/>
                  <a:ext cx="794001" cy="707886"/>
                </a:xfrm>
                <a:prstGeom prst="rect">
                  <a:avLst/>
                </a:prstGeom>
                <a:blipFill>
                  <a:blip r:embed="rId4"/>
                  <a:stretch>
                    <a:fillRect r="-20779" b="-4927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85475E5-D5EF-476B-9A2C-8901E0E52F69}"/>
                    </a:ext>
                  </a:extLst>
                </p:cNvPr>
                <p:cNvSpPr/>
                <p:nvPr/>
              </p:nvSpPr>
              <p:spPr>
                <a:xfrm>
                  <a:off x="5236679" y="3059480"/>
                  <a:ext cx="765786" cy="785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85475E5-D5EF-476B-9A2C-8901E0E52F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6679" y="3059480"/>
                  <a:ext cx="765786" cy="785087"/>
                </a:xfrm>
                <a:prstGeom prst="rect">
                  <a:avLst/>
                </a:prstGeom>
                <a:blipFill>
                  <a:blip r:embed="rId5"/>
                  <a:stretch>
                    <a:fillRect r="-21333" b="-5064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CD53BE9-60B7-42CE-B25C-ED6023DEFA69}"/>
                    </a:ext>
                  </a:extLst>
                </p:cNvPr>
                <p:cNvSpPr/>
                <p:nvPr/>
              </p:nvSpPr>
              <p:spPr>
                <a:xfrm>
                  <a:off x="-456665" y="3378707"/>
                  <a:ext cx="777649" cy="785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CD53BE9-60B7-42CE-B25C-ED6023DEFA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56665" y="3378707"/>
                  <a:ext cx="777649" cy="785087"/>
                </a:xfrm>
                <a:prstGeom prst="rect">
                  <a:avLst/>
                </a:prstGeom>
                <a:blipFill>
                  <a:blip r:embed="rId6"/>
                  <a:stretch>
                    <a:fillRect r="-24000" b="-5263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400DCFB-9D1F-4C9D-BF1B-7451157B2663}"/>
              </a:ext>
            </a:extLst>
          </p:cNvPr>
          <p:cNvGrpSpPr/>
          <p:nvPr/>
        </p:nvGrpSpPr>
        <p:grpSpPr>
          <a:xfrm>
            <a:off x="6299615" y="-43668"/>
            <a:ext cx="2497759" cy="2845398"/>
            <a:chOff x="2671901" y="2844948"/>
            <a:chExt cx="2497759" cy="284539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A431526-5FF8-4256-A017-7A7BBA62659F}"/>
                </a:ext>
              </a:extLst>
            </p:cNvPr>
            <p:cNvGrpSpPr/>
            <p:nvPr/>
          </p:nvGrpSpPr>
          <p:grpSpPr>
            <a:xfrm>
              <a:off x="2671901" y="3396559"/>
              <a:ext cx="2225879" cy="2293787"/>
              <a:chOff x="503583" y="503583"/>
              <a:chExt cx="3909391" cy="4028660"/>
            </a:xfrm>
          </p:grpSpPr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129B35FF-3A51-4E4B-ACD0-D73763837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400" y="503583"/>
                <a:ext cx="0" cy="402866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D6AE62B9-877B-4329-9ECC-767B8511B8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83" y="2517913"/>
                <a:ext cx="390939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F50553B-C2BE-4E06-9418-5F58AB107AFD}"/>
                </a:ext>
              </a:extLst>
            </p:cNvPr>
            <p:cNvGrpSpPr/>
            <p:nvPr/>
          </p:nvGrpSpPr>
          <p:grpSpPr>
            <a:xfrm>
              <a:off x="2732264" y="3410824"/>
              <a:ext cx="2082361" cy="2256061"/>
              <a:chOff x="609600" y="528638"/>
              <a:chExt cx="3657324" cy="3962400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62FE88E5-4E4D-49B1-8CD4-D69FB3F027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C0AC5E1A-7977-4617-8181-34B6517E1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A3527305-FCE8-46DE-9BA6-602332B5C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5B625D4F-FFD6-49EF-9B08-31CC56E1E8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7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F92C2BD-A073-4BFB-A145-A98C05AF7EB1}"/>
                </a:ext>
              </a:extLst>
            </p:cNvPr>
            <p:cNvGrpSpPr/>
            <p:nvPr/>
          </p:nvGrpSpPr>
          <p:grpSpPr>
            <a:xfrm>
              <a:off x="2686870" y="3499332"/>
              <a:ext cx="2256061" cy="2082360"/>
              <a:chOff x="469624" y="684088"/>
              <a:chExt cx="3962400" cy="3657324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1D4D09CD-A6DE-4EDA-AD28-BD2F7925FEF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3829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DE14ADD-617A-478C-A7AA-A33D12EF62A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12971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ABC3756-4EEC-47AF-A698-3F2858FE0CE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23602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8B019A87-D634-4D3F-AA67-978FB4BEB0F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14460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3A2BB4D-7E5D-498D-87C0-A82FA2ADC9CA}"/>
                    </a:ext>
                  </a:extLst>
                </p:cNvPr>
                <p:cNvSpPr txBox="1"/>
                <p:nvPr/>
              </p:nvSpPr>
              <p:spPr>
                <a:xfrm>
                  <a:off x="4880371" y="4359346"/>
                  <a:ext cx="289289" cy="332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3A2BB4D-7E5D-498D-87C0-A82FA2ADC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0371" y="4359346"/>
                  <a:ext cx="289289" cy="332952"/>
                </a:xfrm>
                <a:prstGeom prst="rect">
                  <a:avLst/>
                </a:prstGeom>
                <a:blipFill>
                  <a:blip r:embed="rId7"/>
                  <a:stretch>
                    <a:fillRect r="-6383" b="-3090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4138DDB-1D9B-423F-B16D-7A44C93407B4}"/>
                    </a:ext>
                  </a:extLst>
                </p:cNvPr>
                <p:cNvSpPr txBox="1"/>
                <p:nvPr/>
              </p:nvSpPr>
              <p:spPr>
                <a:xfrm>
                  <a:off x="3640399" y="2844948"/>
                  <a:ext cx="292574" cy="332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4138DDB-1D9B-423F-B16D-7A44C93407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0399" y="2844948"/>
                  <a:ext cx="292574" cy="332952"/>
                </a:xfrm>
                <a:prstGeom prst="rect">
                  <a:avLst/>
                </a:prstGeom>
                <a:blipFill>
                  <a:blip r:embed="rId8"/>
                  <a:stretch>
                    <a:fillRect r="-8333" b="-5740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C8F8E6F-D24A-4A15-B593-38ED67757045}"/>
                </a:ext>
              </a:extLst>
            </p:cNvPr>
            <p:cNvGrpSpPr/>
            <p:nvPr/>
          </p:nvGrpSpPr>
          <p:grpSpPr>
            <a:xfrm>
              <a:off x="4395209" y="3385867"/>
              <a:ext cx="293679" cy="299591"/>
              <a:chOff x="2438399" y="503587"/>
              <a:chExt cx="1974575" cy="2014328"/>
            </a:xfrm>
          </p:grpSpPr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DF321302-4F9C-48C7-B07F-48D9BDD155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A7FDD984-37D5-4B21-89C9-E1D6F0E025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76C5378-92F4-4A29-A378-DBD823BE4CE2}"/>
                </a:ext>
              </a:extLst>
            </p:cNvPr>
            <p:cNvSpPr/>
            <p:nvPr/>
          </p:nvSpPr>
          <p:spPr>
            <a:xfrm>
              <a:off x="4365829" y="3651116"/>
              <a:ext cx="56943" cy="56943"/>
            </a:xfrm>
            <a:prstGeom prst="ellipse">
              <a:avLst/>
            </a:prstGeom>
            <a:solidFill>
              <a:srgbClr val="D17DDF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5692175-CA59-4B08-9D70-749A60060C9F}"/>
                    </a:ext>
                  </a:extLst>
                </p:cNvPr>
                <p:cNvSpPr txBox="1"/>
                <p:nvPr/>
              </p:nvSpPr>
              <p:spPr>
                <a:xfrm>
                  <a:off x="4666255" y="3490442"/>
                  <a:ext cx="4580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5692175-CA59-4B08-9D70-749A60060C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6255" y="3490442"/>
                  <a:ext cx="45807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74F84F9-4481-4853-BA16-B03E3108271E}"/>
                    </a:ext>
                  </a:extLst>
                </p:cNvPr>
                <p:cNvSpPr txBox="1"/>
                <p:nvPr/>
              </p:nvSpPr>
              <p:spPr>
                <a:xfrm>
                  <a:off x="4173518" y="2972971"/>
                  <a:ext cx="465705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74F84F9-4481-4853-BA16-B03E31082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518" y="2972971"/>
                  <a:ext cx="465705" cy="391261"/>
                </a:xfrm>
                <a:prstGeom prst="rect">
                  <a:avLst/>
                </a:prstGeom>
                <a:blipFill>
                  <a:blip r:embed="rId10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241DD92-F55A-48D6-959E-F9E4163885BB}"/>
                </a:ext>
              </a:extLst>
            </p:cNvPr>
            <p:cNvGrpSpPr/>
            <p:nvPr/>
          </p:nvGrpSpPr>
          <p:grpSpPr>
            <a:xfrm>
              <a:off x="3041763" y="4050944"/>
              <a:ext cx="293679" cy="299591"/>
              <a:chOff x="2438399" y="503587"/>
              <a:chExt cx="1974575" cy="2014328"/>
            </a:xfrm>
          </p:grpSpPr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A7C6FE35-BA0A-498E-915B-9A572582F1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E8E3132D-BE6E-491D-B7A1-EA36F3A1F0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E99F869-FD7F-42C7-BFA3-7A80C281E1D5}"/>
                </a:ext>
              </a:extLst>
            </p:cNvPr>
            <p:cNvSpPr/>
            <p:nvPr/>
          </p:nvSpPr>
          <p:spPr>
            <a:xfrm>
              <a:off x="3012383" y="4316193"/>
              <a:ext cx="56943" cy="5694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095EF6C-2E54-476B-84F5-87E3EC0A8031}"/>
                    </a:ext>
                  </a:extLst>
                </p:cNvPr>
                <p:cNvSpPr txBox="1"/>
                <p:nvPr/>
              </p:nvSpPr>
              <p:spPr>
                <a:xfrm>
                  <a:off x="3273038" y="4161183"/>
                  <a:ext cx="3050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095EF6C-2E54-476B-84F5-87E3EC0A80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3038" y="4161183"/>
                  <a:ext cx="305049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16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EC806FC-B5F1-4BEB-8D1D-4D0F3FC52898}"/>
                    </a:ext>
                  </a:extLst>
                </p:cNvPr>
                <p:cNvSpPr txBox="1"/>
                <p:nvPr/>
              </p:nvSpPr>
              <p:spPr>
                <a:xfrm>
                  <a:off x="2843093" y="3637139"/>
                  <a:ext cx="465705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EC806FC-B5F1-4BEB-8D1D-4D0F3FC528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093" y="3637139"/>
                  <a:ext cx="465705" cy="391261"/>
                </a:xfrm>
                <a:prstGeom prst="rect">
                  <a:avLst/>
                </a:prstGeom>
                <a:blipFill>
                  <a:blip r:embed="rId12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EB7F6A4-EB8C-4AB0-BB5F-68F0C02AF5CE}"/>
                </a:ext>
              </a:extLst>
            </p:cNvPr>
            <p:cNvGrpSpPr/>
            <p:nvPr/>
          </p:nvGrpSpPr>
          <p:grpSpPr>
            <a:xfrm>
              <a:off x="4101530" y="4598720"/>
              <a:ext cx="293679" cy="299591"/>
              <a:chOff x="2438399" y="503587"/>
              <a:chExt cx="1974575" cy="2014328"/>
            </a:xfrm>
          </p:grpSpPr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3AD11B78-1C3C-4537-AF01-3C9B7AA133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0EE633A9-05C8-4874-A808-4CF52F774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CCAD7DC-2DC3-4481-8BFB-FB4A73040A08}"/>
                </a:ext>
              </a:extLst>
            </p:cNvPr>
            <p:cNvSpPr/>
            <p:nvPr/>
          </p:nvSpPr>
          <p:spPr>
            <a:xfrm>
              <a:off x="4072150" y="4863969"/>
              <a:ext cx="56943" cy="5694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9C199863-D8C5-43A5-8592-3E55C68B737F}"/>
                    </a:ext>
                  </a:extLst>
                </p:cNvPr>
                <p:cNvSpPr txBox="1"/>
                <p:nvPr/>
              </p:nvSpPr>
              <p:spPr>
                <a:xfrm>
                  <a:off x="4332805" y="4741158"/>
                  <a:ext cx="4580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9C199863-D8C5-43A5-8592-3E55C68B73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2805" y="4741158"/>
                  <a:ext cx="45807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C61083D4-1164-4723-AE67-B0BACD62E302}"/>
                    </a:ext>
                  </a:extLst>
                </p:cNvPr>
                <p:cNvSpPr txBox="1"/>
                <p:nvPr/>
              </p:nvSpPr>
              <p:spPr>
                <a:xfrm>
                  <a:off x="3938175" y="4265768"/>
                  <a:ext cx="465705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C61083D4-1164-4723-AE67-B0BACD62E3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8175" y="4265768"/>
                  <a:ext cx="465705" cy="391261"/>
                </a:xfrm>
                <a:prstGeom prst="rect">
                  <a:avLst/>
                </a:prstGeom>
                <a:blipFill>
                  <a:blip r:embed="rId14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4CD7E77-4C49-49F4-B13D-FA5BFED3BEAF}"/>
              </a:ext>
            </a:extLst>
          </p:cNvPr>
          <p:cNvGrpSpPr/>
          <p:nvPr/>
        </p:nvGrpSpPr>
        <p:grpSpPr>
          <a:xfrm>
            <a:off x="9170920" y="269803"/>
            <a:ext cx="2903807" cy="2545983"/>
            <a:chOff x="7501934" y="3350852"/>
            <a:chExt cx="2903807" cy="2545983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39F79192-415C-4FF2-8039-9E1DC8D6CFB8}"/>
                </a:ext>
              </a:extLst>
            </p:cNvPr>
            <p:cNvCxnSpPr>
              <a:cxnSpLocks/>
            </p:cNvCxnSpPr>
            <p:nvPr/>
          </p:nvCxnSpPr>
          <p:spPr>
            <a:xfrm>
              <a:off x="8888695" y="4791008"/>
              <a:ext cx="111744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31F632C2-080A-4599-866A-A208367D7C11}"/>
                </a:ext>
              </a:extLst>
            </p:cNvPr>
            <p:cNvGrpSpPr/>
            <p:nvPr/>
          </p:nvGrpSpPr>
          <p:grpSpPr>
            <a:xfrm>
              <a:off x="7845402" y="3754190"/>
              <a:ext cx="2075929" cy="2076554"/>
              <a:chOff x="7022245" y="688838"/>
              <a:chExt cx="3646026" cy="3647125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D90CA315-9108-441E-8A1C-A9A90FA3CF91}"/>
                  </a:ext>
                </a:extLst>
              </p:cNvPr>
              <p:cNvSpPr/>
              <p:nvPr/>
            </p:nvSpPr>
            <p:spPr>
              <a:xfrm>
                <a:off x="7925077" y="1598213"/>
                <a:ext cx="1828523" cy="182907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38C59801-25BF-4ED4-B988-EC832F9BE312}"/>
                  </a:ext>
                </a:extLst>
              </p:cNvPr>
              <p:cNvSpPr/>
              <p:nvPr/>
            </p:nvSpPr>
            <p:spPr>
              <a:xfrm>
                <a:off x="7022245" y="688838"/>
                <a:ext cx="3646026" cy="364712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AB31CE7-0D21-46D2-8D3F-5107C53F262C}"/>
                </a:ext>
              </a:extLst>
            </p:cNvPr>
            <p:cNvGrpSpPr/>
            <p:nvPr/>
          </p:nvGrpSpPr>
          <p:grpSpPr>
            <a:xfrm>
              <a:off x="7717178" y="3723396"/>
              <a:ext cx="2313671" cy="2173439"/>
              <a:chOff x="6797040" y="634753"/>
              <a:chExt cx="4063582" cy="3817288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512072D6-1167-45A7-8B96-908DFC1DA4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39339" y="764524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8DFE77BA-7BBF-4268-A6C5-56C0A6C4F6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563" y="634753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9E9466D-5578-49E4-AC4E-112C74B17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7040" y="2194560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D03676E-5B26-4436-8BCA-DE3128C9BD15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 flipH="1">
                <a:off x="7578003" y="2422609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6F036031-FE7E-4FD7-8EAA-1C62EB3A4E9A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705045" y="2594730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8686B51A-917C-4D44-93F6-E61301CED4B1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811698" y="2676202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5993E1D6-1BFB-4053-8788-4288F8A104F1}"/>
                </a:ext>
              </a:extLst>
            </p:cNvPr>
            <p:cNvGrpSpPr/>
            <p:nvPr/>
          </p:nvGrpSpPr>
          <p:grpSpPr>
            <a:xfrm rot="18202286">
              <a:off x="9154882" y="3525102"/>
              <a:ext cx="427290" cy="445752"/>
              <a:chOff x="1540051" y="-298288"/>
              <a:chExt cx="2872923" cy="2816203"/>
            </a:xfrm>
          </p:grpSpPr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8ECEDA36-8B0A-45C6-8B40-3358DE1E105B}"/>
                  </a:ext>
                </a:extLst>
              </p:cNvPr>
              <p:cNvCxnSpPr>
                <a:cxnSpLocks/>
              </p:cNvCxnSpPr>
              <p:nvPr/>
            </p:nvCxnSpPr>
            <p:spPr>
              <a:xfrm rot="3397714" flipH="1" flipV="1">
                <a:off x="1156808" y="84955"/>
                <a:ext cx="2563180" cy="1796694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5A89DC79-29C8-4628-AAD0-2587471958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25DC4222-EEAE-49A7-BE42-2E734047E979}"/>
                    </a:ext>
                  </a:extLst>
                </p:cNvPr>
                <p:cNvSpPr txBox="1"/>
                <p:nvPr/>
              </p:nvSpPr>
              <p:spPr>
                <a:xfrm>
                  <a:off x="10000803" y="4657029"/>
                  <a:ext cx="274576" cy="332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25DC4222-EEAE-49A7-BE42-2E734047E9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0803" y="4657029"/>
                  <a:ext cx="274576" cy="332952"/>
                </a:xfrm>
                <a:prstGeom prst="rect">
                  <a:avLst/>
                </a:prstGeom>
                <a:blipFill>
                  <a:blip r:embed="rId15"/>
                  <a:stretch>
                    <a:fillRect r="-4444" b="-3148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B5CECC3D-9E00-4688-9C5C-750A4ABC6759}"/>
                    </a:ext>
                  </a:extLst>
                </p:cNvPr>
                <p:cNvSpPr txBox="1"/>
                <p:nvPr/>
              </p:nvSpPr>
              <p:spPr>
                <a:xfrm>
                  <a:off x="10109370" y="3790170"/>
                  <a:ext cx="296371" cy="332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B5CECC3D-9E00-4688-9C5C-750A4ABC6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9370" y="3790170"/>
                  <a:ext cx="296371" cy="332952"/>
                </a:xfrm>
                <a:prstGeom prst="rect">
                  <a:avLst/>
                </a:prstGeom>
                <a:blipFill>
                  <a:blip r:embed="rId16"/>
                  <a:stretch>
                    <a:fillRect r="-2041" b="-3090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C0AC2742-C5B9-48BC-B5B5-F3E31D6336B3}"/>
                </a:ext>
              </a:extLst>
            </p:cNvPr>
            <p:cNvSpPr/>
            <p:nvPr/>
          </p:nvSpPr>
          <p:spPr>
            <a:xfrm>
              <a:off x="9483174" y="3906432"/>
              <a:ext cx="56943" cy="56943"/>
            </a:xfrm>
            <a:prstGeom prst="ellipse">
              <a:avLst/>
            </a:prstGeom>
            <a:solidFill>
              <a:srgbClr val="D17DDF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5D1C0834-4AC5-46C2-B8D7-AC37E195640E}"/>
                </a:ext>
              </a:extLst>
            </p:cNvPr>
            <p:cNvGrpSpPr/>
            <p:nvPr/>
          </p:nvGrpSpPr>
          <p:grpSpPr>
            <a:xfrm>
              <a:off x="8203255" y="3705759"/>
              <a:ext cx="2056276" cy="2056275"/>
              <a:chOff x="7970794" y="1495316"/>
              <a:chExt cx="3611509" cy="3611509"/>
            </a:xfrm>
          </p:grpSpPr>
          <p:sp>
            <p:nvSpPr>
              <p:cNvPr id="138" name="Arc 137">
                <a:extLst>
                  <a:ext uri="{FF2B5EF4-FFF2-40B4-BE49-F238E27FC236}">
                    <a16:creationId xmlns:a16="http://schemas.microsoft.com/office/drawing/2014/main" id="{A27DCD08-6E79-431D-8AD2-1E7B631783E6}"/>
                  </a:ext>
                </a:extLst>
              </p:cNvPr>
              <p:cNvSpPr/>
              <p:nvPr/>
            </p:nvSpPr>
            <p:spPr>
              <a:xfrm rot="21067904">
                <a:off x="7970794" y="1495316"/>
                <a:ext cx="3611509" cy="3611509"/>
              </a:xfrm>
              <a:prstGeom prst="arc">
                <a:avLst>
                  <a:gd name="adj1" fmla="val 18877334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81BDC995-D16A-4739-ACAD-956D87A8281A}"/>
                  </a:ext>
                </a:extLst>
              </p:cNvPr>
              <p:cNvCxnSpPr>
                <a:cxnSpLocks/>
              </p:cNvCxnSpPr>
              <p:nvPr/>
            </p:nvCxnSpPr>
            <p:spPr>
              <a:xfrm rot="21067904" flipH="1" flipV="1">
                <a:off x="10766453" y="1774166"/>
                <a:ext cx="59692" cy="6382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39DA2309-5768-4989-BE73-6B5DC40F328A}"/>
                    </a:ext>
                  </a:extLst>
                </p:cNvPr>
                <p:cNvSpPr txBox="1"/>
                <p:nvPr/>
              </p:nvSpPr>
              <p:spPr>
                <a:xfrm>
                  <a:off x="9580057" y="3397841"/>
                  <a:ext cx="449290" cy="4040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39DA2309-5768-4989-BE73-6B5DC40F3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0057" y="3397841"/>
                  <a:ext cx="449290" cy="404085"/>
                </a:xfrm>
                <a:prstGeom prst="rect">
                  <a:avLst/>
                </a:prstGeom>
                <a:blipFill>
                  <a:blip r:embed="rId17"/>
                  <a:stretch>
                    <a:fillRect t="-9091" r="-1081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38A25209-8203-442C-9A46-1B3F6CA1C152}"/>
                    </a:ext>
                  </a:extLst>
                </p:cNvPr>
                <p:cNvSpPr txBox="1"/>
                <p:nvPr/>
              </p:nvSpPr>
              <p:spPr>
                <a:xfrm>
                  <a:off x="8780798" y="3350852"/>
                  <a:ext cx="466538" cy="405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38A25209-8203-442C-9A46-1B3F6CA1C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0798" y="3350852"/>
                  <a:ext cx="466538" cy="405560"/>
                </a:xfrm>
                <a:prstGeom prst="rect">
                  <a:avLst/>
                </a:prstGeom>
                <a:blipFill>
                  <a:blip r:embed="rId18"/>
                  <a:stretch>
                    <a:fillRect t="-4478" r="-129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CF6625D1-C10E-4697-AC7D-DA5B8A822FC8}"/>
                </a:ext>
              </a:extLst>
            </p:cNvPr>
            <p:cNvGrpSpPr/>
            <p:nvPr/>
          </p:nvGrpSpPr>
          <p:grpSpPr>
            <a:xfrm rot="11739067">
              <a:off x="7823837" y="4553728"/>
              <a:ext cx="336501" cy="311576"/>
              <a:chOff x="2150479" y="549418"/>
              <a:chExt cx="2262495" cy="1968497"/>
            </a:xfrm>
          </p:grpSpPr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0F08F907-2C99-4086-838C-55D6446CA0FB}"/>
                  </a:ext>
                </a:extLst>
              </p:cNvPr>
              <p:cNvCxnSpPr>
                <a:cxnSpLocks/>
              </p:cNvCxnSpPr>
              <p:nvPr/>
            </p:nvCxnSpPr>
            <p:spPr>
              <a:xfrm rot="9860933" flipH="1">
                <a:off x="2150479" y="549418"/>
                <a:ext cx="575840" cy="193131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5D0A0B53-4CA1-4B9E-AB8A-9CC25102B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29C909E4-CFA9-4675-BA13-25EF35A18497}"/>
                </a:ext>
              </a:extLst>
            </p:cNvPr>
            <p:cNvGrpSpPr/>
            <p:nvPr/>
          </p:nvGrpSpPr>
          <p:grpSpPr>
            <a:xfrm rot="2662162">
              <a:off x="9178976" y="5006810"/>
              <a:ext cx="392619" cy="242631"/>
              <a:chOff x="1773164" y="985001"/>
              <a:chExt cx="2639810" cy="1532914"/>
            </a:xfrm>
          </p:grpSpPr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5E565C93-0813-4381-8BE2-ADAA6A19A79E}"/>
                  </a:ext>
                </a:extLst>
              </p:cNvPr>
              <p:cNvCxnSpPr>
                <a:cxnSpLocks/>
              </p:cNvCxnSpPr>
              <p:nvPr/>
            </p:nvCxnSpPr>
            <p:spPr>
              <a:xfrm rot="18937838" flipV="1">
                <a:off x="1773164" y="985001"/>
                <a:ext cx="1330474" cy="1278016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C37A2407-0346-4BAA-975F-A26386891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D7AAC04-E3A9-4501-AAD5-7EDD67899592}"/>
                </a:ext>
              </a:extLst>
            </p:cNvPr>
            <p:cNvSpPr/>
            <p:nvPr/>
          </p:nvSpPr>
          <p:spPr>
            <a:xfrm>
              <a:off x="8128561" y="4557716"/>
              <a:ext cx="56943" cy="5694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8EBB6CD5-CABC-4A4F-B309-6275A121EE07}"/>
                </a:ext>
              </a:extLst>
            </p:cNvPr>
            <p:cNvSpPr/>
            <p:nvPr/>
          </p:nvSpPr>
          <p:spPr>
            <a:xfrm>
              <a:off x="9196335" y="5111126"/>
              <a:ext cx="56943" cy="5694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BB55811D-BB43-4977-86E9-2DDF5C745C8D}"/>
                    </a:ext>
                  </a:extLst>
                </p:cNvPr>
                <p:cNvSpPr txBox="1"/>
                <p:nvPr/>
              </p:nvSpPr>
              <p:spPr>
                <a:xfrm>
                  <a:off x="9287132" y="5252492"/>
                  <a:ext cx="449290" cy="4040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BB55811D-BB43-4977-86E9-2DDF5C745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7132" y="5252492"/>
                  <a:ext cx="449290" cy="404085"/>
                </a:xfrm>
                <a:prstGeom prst="rect">
                  <a:avLst/>
                </a:prstGeom>
                <a:blipFill>
                  <a:blip r:embed="rId19"/>
                  <a:stretch>
                    <a:fillRect t="-9091" r="-1081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623D5D7B-49C8-4CA5-9CB0-E64B9D7B71F8}"/>
                    </a:ext>
                  </a:extLst>
                </p:cNvPr>
                <p:cNvSpPr txBox="1"/>
                <p:nvPr/>
              </p:nvSpPr>
              <p:spPr>
                <a:xfrm>
                  <a:off x="9413867" y="4836355"/>
                  <a:ext cx="466538" cy="405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623D5D7B-49C8-4CA5-9CB0-E64B9D7B7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3867" y="4836355"/>
                  <a:ext cx="466538" cy="405560"/>
                </a:xfrm>
                <a:prstGeom prst="rect">
                  <a:avLst/>
                </a:prstGeom>
                <a:blipFill>
                  <a:blip r:embed="rId20"/>
                  <a:stretch>
                    <a:fillRect t="-4545" r="-1299" b="-151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11FAC7C0-4CEC-4712-8AB0-6EE4648CAF47}"/>
                    </a:ext>
                  </a:extLst>
                </p:cNvPr>
                <p:cNvSpPr txBox="1"/>
                <p:nvPr/>
              </p:nvSpPr>
              <p:spPr>
                <a:xfrm>
                  <a:off x="7501934" y="4165414"/>
                  <a:ext cx="449290" cy="4040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11FAC7C0-4CEC-4712-8AB0-6EE4648CAF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1934" y="4165414"/>
                  <a:ext cx="449290" cy="404085"/>
                </a:xfrm>
                <a:prstGeom prst="rect">
                  <a:avLst/>
                </a:prstGeom>
                <a:blipFill>
                  <a:blip r:embed="rId21"/>
                  <a:stretch>
                    <a:fillRect t="-9091" r="-1081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F8F38FF8-4DF9-42D6-B270-77874F8CF341}"/>
                    </a:ext>
                  </a:extLst>
                </p:cNvPr>
                <p:cNvSpPr txBox="1"/>
                <p:nvPr/>
              </p:nvSpPr>
              <p:spPr>
                <a:xfrm>
                  <a:off x="7798419" y="4889253"/>
                  <a:ext cx="466538" cy="405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F8F38FF8-4DF9-42D6-B270-77874F8CF3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8419" y="4889253"/>
                  <a:ext cx="466538" cy="405560"/>
                </a:xfrm>
                <a:prstGeom prst="rect">
                  <a:avLst/>
                </a:prstGeom>
                <a:blipFill>
                  <a:blip r:embed="rId22"/>
                  <a:stretch>
                    <a:fillRect t="-4545" r="-1299" b="-151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C9DA5D6-A0D0-44B0-801C-19822D8C4026}"/>
                  </a:ext>
                </a:extLst>
              </p:cNvPr>
              <p:cNvSpPr txBox="1"/>
              <p:nvPr/>
            </p:nvSpPr>
            <p:spPr>
              <a:xfrm>
                <a:off x="1409401" y="5630347"/>
                <a:ext cx="2378280" cy="743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C9DA5D6-A0D0-44B0-801C-19822D8C4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401" y="5630347"/>
                <a:ext cx="2378280" cy="743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7A57967-3CC1-4A7E-9B4D-97563132B49A}"/>
                  </a:ext>
                </a:extLst>
              </p:cNvPr>
              <p:cNvSpPr/>
              <p:nvPr/>
            </p:nvSpPr>
            <p:spPr>
              <a:xfrm>
                <a:off x="1397667" y="3052915"/>
                <a:ext cx="2350900" cy="1644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000" b="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7A57967-3CC1-4A7E-9B4D-97563132B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667" y="3052915"/>
                <a:ext cx="2350900" cy="164416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E11009C-0EEF-46F2-99D1-247FAEBEB576}"/>
                  </a:ext>
                </a:extLst>
              </p:cNvPr>
              <p:cNvSpPr txBox="1"/>
              <p:nvPr/>
            </p:nvSpPr>
            <p:spPr>
              <a:xfrm>
                <a:off x="7205801" y="2890237"/>
                <a:ext cx="4687218" cy="30107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3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6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⃗"/>
                          <m:ctrlPr>
                            <a:rPr lang="en-US" sz="36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36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600" b="1" dirty="0">
                  <a:solidFill>
                    <a:srgbClr val="FF7575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3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6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̃"/>
                          <m:ctrlPr>
                            <a:rPr lang="en-US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3600" b="1" dirty="0"/>
              </a:p>
              <a:p>
                <a:endParaRPr lang="en-CA" sz="36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E11009C-0EEF-46F2-99D1-247FAEBEB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801" y="2890237"/>
                <a:ext cx="4687218" cy="301076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7E1C4F6-37CF-45C2-8018-9F84F64521D4}"/>
                  </a:ext>
                </a:extLst>
              </p:cNvPr>
              <p:cNvSpPr txBox="1"/>
              <p:nvPr/>
            </p:nvSpPr>
            <p:spPr>
              <a:xfrm>
                <a:off x="6784985" y="5480848"/>
                <a:ext cx="4771869" cy="24584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6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6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3600" b="1" dirty="0">
                  <a:solidFill>
                    <a:srgbClr val="FF7575"/>
                  </a:solidFill>
                </a:endParaRPr>
              </a:p>
              <a:p>
                <a:endParaRPr lang="en-CA" sz="3600" b="1" dirty="0"/>
              </a:p>
              <a:p>
                <a:endParaRPr lang="en-CA" sz="36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7E1C4F6-37CF-45C2-8018-9F84F6452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985" y="5480848"/>
                <a:ext cx="4771869" cy="245849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93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96"/>
    </mc:Choice>
    <mc:Fallback xmlns="">
      <p:transition spd="slow" advTm="4996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DE6ABF5-5A5F-4745-B065-862B53801D14}"/>
                  </a:ext>
                </a:extLst>
              </p:cNvPr>
              <p:cNvSpPr/>
              <p:nvPr/>
            </p:nvSpPr>
            <p:spPr>
              <a:xfrm>
                <a:off x="832705" y="992516"/>
                <a:ext cx="4869345" cy="27290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DE6ABF5-5A5F-4745-B065-862B53801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05" y="992516"/>
                <a:ext cx="4869345" cy="27290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71CE84AF-AC0A-4400-A79B-F44E84A14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62" y="-225244"/>
            <a:ext cx="10976633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Main Take-Aways:</a:t>
            </a:r>
            <a:endParaRPr lang="en-CA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329B0A-3B49-40DB-9666-9413A933909A}"/>
                  </a:ext>
                </a:extLst>
              </p:cNvPr>
              <p:cNvSpPr txBox="1"/>
              <p:nvPr/>
            </p:nvSpPr>
            <p:spPr>
              <a:xfrm>
                <a:off x="545470" y="3913121"/>
                <a:ext cx="5172891" cy="27290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CA" sz="4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4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40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329B0A-3B49-40DB-9666-9413A9339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70" y="3913121"/>
                <a:ext cx="5172891" cy="27290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BAF7B1-EE82-4B76-8F38-17C4ECE05827}"/>
                  </a:ext>
                </a:extLst>
              </p:cNvPr>
              <p:cNvSpPr txBox="1"/>
              <p:nvPr/>
            </p:nvSpPr>
            <p:spPr>
              <a:xfrm>
                <a:off x="7323228" y="1885349"/>
                <a:ext cx="3674117" cy="43860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4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4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44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US" sz="4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num>
                        <m:den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4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44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4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en-US" sz="4400" b="1" dirty="0">
                    <a:solidFill>
                      <a:srgbClr val="FF7575"/>
                    </a:solidFill>
                  </a:rPr>
                </a:br>
                <a:endParaRPr lang="en-US" sz="4400" b="1" dirty="0">
                  <a:solidFill>
                    <a:srgbClr val="FF7575"/>
                  </a:solidFill>
                </a:endParaRPr>
              </a:p>
              <a:p>
                <a:endParaRPr lang="en-US" sz="2800" b="1" dirty="0">
                  <a:solidFill>
                    <a:srgbClr val="FF7575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US" sz="4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4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44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num>
                        <m:den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4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4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44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4400" b="1" dirty="0"/>
              </a:p>
              <a:p>
                <a:endParaRPr lang="en-CA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BAF7B1-EE82-4B76-8F38-17C4ECE05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228" y="1885349"/>
                <a:ext cx="3674117" cy="43860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3251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40"/>
    </mc:Choice>
    <mc:Fallback xmlns="">
      <p:transition spd="slow" advTm="143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BAF7B1-EE82-4B76-8F38-17C4ECE05827}"/>
                  </a:ext>
                </a:extLst>
              </p:cNvPr>
              <p:cNvSpPr txBox="1"/>
              <p:nvPr/>
            </p:nvSpPr>
            <p:spPr>
              <a:xfrm>
                <a:off x="2076451" y="1503697"/>
                <a:ext cx="8591550" cy="38506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60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  <m:r>
                        <a:rPr lang="en-US" sz="6000" b="0" i="0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6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sz="6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6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6000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sz="60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b="1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b="1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6000" b="1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sz="60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6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 </m:t>
                      </m:r>
                      <m:sSup>
                        <m:sSupPr>
                          <m:ctrlPr>
                            <a:rPr lang="en-US" sz="6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6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6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sz="60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b="1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b="1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6000" b="1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br>
                  <a:rPr lang="en-US" sz="6000" b="1" dirty="0">
                    <a:solidFill>
                      <a:srgbClr val="FF7575"/>
                    </a:solidFill>
                  </a:rPr>
                </a:br>
                <a:endParaRPr lang="en-US" sz="6000" b="1" dirty="0">
                  <a:solidFill>
                    <a:srgbClr val="FF7575"/>
                  </a:solidFill>
                </a:endParaRPr>
              </a:p>
              <a:p>
                <a:endParaRPr lang="en-US" sz="60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6000" b="1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den>
                      </m:f>
                      <m:r>
                        <a:rPr lang="en-US" sz="6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6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6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6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6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6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lang="en-US" sz="6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60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6000" b="1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b="1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6000" b="1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6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6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60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6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6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lang="en-US" sz="60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6000" b="1" i="1" dirty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6000" b="1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b="1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6000" b="1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60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BAF7B1-EE82-4B76-8F38-17C4ECE05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451" y="1503697"/>
                <a:ext cx="8591550" cy="38506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9209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40"/>
    </mc:Choice>
    <mc:Fallback xmlns="">
      <p:transition spd="slow" advTm="1434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2CF828-4079-44FC-80C3-F986D87D30D4}"/>
              </a:ext>
            </a:extLst>
          </p:cNvPr>
          <p:cNvGrpSpPr/>
          <p:nvPr/>
        </p:nvGrpSpPr>
        <p:grpSpPr>
          <a:xfrm>
            <a:off x="2024028" y="90279"/>
            <a:ext cx="3277825" cy="3461117"/>
            <a:chOff x="823623" y="791569"/>
            <a:chExt cx="4386903" cy="463221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2266156-3D77-4978-B3CE-2A33EDBCD277}"/>
                </a:ext>
              </a:extLst>
            </p:cNvPr>
            <p:cNvGrpSpPr/>
            <p:nvPr/>
          </p:nvGrpSpPr>
          <p:grpSpPr>
            <a:xfrm>
              <a:off x="823623" y="1395123"/>
              <a:ext cx="3909391" cy="4028660"/>
              <a:chOff x="503583" y="503583"/>
              <a:chExt cx="3909391" cy="402866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6B0873C0-C18D-4D63-8AF6-031FD02042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400" y="503583"/>
                <a:ext cx="0" cy="402866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4D38CAA7-F627-4FA3-A80F-B715CFA07A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83" y="2517913"/>
                <a:ext cx="390939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3AEFBC0-DA77-48F7-AF48-63BAE7B0DD90}"/>
                </a:ext>
              </a:extLst>
            </p:cNvPr>
            <p:cNvGrpSpPr/>
            <p:nvPr/>
          </p:nvGrpSpPr>
          <p:grpSpPr>
            <a:xfrm>
              <a:off x="929640" y="1420178"/>
              <a:ext cx="3657324" cy="3962400"/>
              <a:chOff x="609600" y="528638"/>
              <a:chExt cx="3657324" cy="39624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4FC8D50-6E28-4269-946E-633CB8CD85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731BB84-EC36-44C6-AC0F-68593481CD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43E8724-1C95-451E-A2EF-14C7452E7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9DFE72F4-B059-4295-A0F4-253D7CCBF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7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5588425-6044-464E-B5BB-872B73C6CFB6}"/>
                </a:ext>
              </a:extLst>
            </p:cNvPr>
            <p:cNvGrpSpPr/>
            <p:nvPr/>
          </p:nvGrpSpPr>
          <p:grpSpPr>
            <a:xfrm>
              <a:off x="849913" y="1575627"/>
              <a:ext cx="3962400" cy="3657324"/>
              <a:chOff x="469624" y="684088"/>
              <a:chExt cx="3962400" cy="3657324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00617D02-CDC2-4F71-99F3-CCFC63E4B36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3829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EEF6EC9-6CE7-4D32-A243-EAAB7A587A2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12971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C9699F3-2D23-4C33-9EAA-A7486B4B747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23602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F5B01EF-DFE0-41E3-9B18-1A911EE7D95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14460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62025FE-DC06-4334-BD1C-E39CC1DFCF07}"/>
                    </a:ext>
                  </a:extLst>
                </p:cNvPr>
                <p:cNvSpPr txBox="1"/>
                <p:nvPr/>
              </p:nvSpPr>
              <p:spPr>
                <a:xfrm>
                  <a:off x="4702438" y="3086100"/>
                  <a:ext cx="50808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7AD9A4D-99B5-4E53-BE3E-E8E5B2633B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438" y="3086100"/>
                  <a:ext cx="50808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E7A0DC1-0AC6-4059-A4E5-06DB82F691D8}"/>
                    </a:ext>
                  </a:extLst>
                </p:cNvPr>
                <p:cNvSpPr txBox="1"/>
                <p:nvPr/>
              </p:nvSpPr>
              <p:spPr>
                <a:xfrm>
                  <a:off x="2524274" y="823390"/>
                  <a:ext cx="51385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D51D585-560E-4C2C-BC91-047C873FE4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4274" y="823390"/>
                  <a:ext cx="513859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26B91-97E7-494F-95C5-AA4921BAD711}"/>
                </a:ext>
              </a:extLst>
            </p:cNvPr>
            <p:cNvGrpSpPr/>
            <p:nvPr/>
          </p:nvGrpSpPr>
          <p:grpSpPr>
            <a:xfrm>
              <a:off x="3850330" y="1376345"/>
              <a:ext cx="515798" cy="526182"/>
              <a:chOff x="2438399" y="503587"/>
              <a:chExt cx="1974575" cy="2014328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33F243DF-750E-490D-926F-268018401E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6B3DC0C4-0BA6-4E69-B993-551AB98F6D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A227041-8CBB-4595-BCFF-5EE6502C9910}"/>
                </a:ext>
              </a:extLst>
            </p:cNvPr>
            <p:cNvSpPr/>
            <p:nvPr/>
          </p:nvSpPr>
          <p:spPr>
            <a:xfrm>
              <a:off x="3798729" y="1842211"/>
              <a:ext cx="100011" cy="100011"/>
            </a:xfrm>
            <a:prstGeom prst="ellipse">
              <a:avLst/>
            </a:prstGeom>
            <a:solidFill>
              <a:srgbClr val="D17DDF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00DEA18-9337-47D3-97F4-3CFDB89F2611}"/>
                    </a:ext>
                  </a:extLst>
                </p:cNvPr>
                <p:cNvSpPr txBox="1"/>
                <p:nvPr/>
              </p:nvSpPr>
              <p:spPr>
                <a:xfrm>
                  <a:off x="4256526" y="1626513"/>
                  <a:ext cx="67063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9B8730C5-9FB3-4553-BCBD-8A65A35046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6526" y="1626513"/>
                  <a:ext cx="670633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0FC4FBF-47A4-47C9-B492-BA5D4C1678BE}"/>
                    </a:ext>
                  </a:extLst>
                </p:cNvPr>
                <p:cNvSpPr txBox="1"/>
                <p:nvPr/>
              </p:nvSpPr>
              <p:spPr>
                <a:xfrm>
                  <a:off x="3563423" y="791569"/>
                  <a:ext cx="682751" cy="623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3E57066-45EF-40BD-AAB3-5865E0ECC9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3423" y="791569"/>
                  <a:ext cx="682751" cy="6236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D4226ED-63EF-4294-A30F-6FA228F9DFDE}"/>
                </a:ext>
              </a:extLst>
            </p:cNvPr>
            <p:cNvGrpSpPr/>
            <p:nvPr/>
          </p:nvGrpSpPr>
          <p:grpSpPr>
            <a:xfrm>
              <a:off x="1473225" y="2544443"/>
              <a:ext cx="515798" cy="526182"/>
              <a:chOff x="2438399" y="503587"/>
              <a:chExt cx="1974575" cy="2014328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BED8D497-BAB0-4B10-8C13-6E0B8E069E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1A51462-7203-46A7-BE5C-2E9980E36A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CEB9E1-48D4-4AF8-97F3-6FDBD8536C7F}"/>
                </a:ext>
              </a:extLst>
            </p:cNvPr>
            <p:cNvSpPr/>
            <p:nvPr/>
          </p:nvSpPr>
          <p:spPr>
            <a:xfrm>
              <a:off x="1421624" y="3010309"/>
              <a:ext cx="100011" cy="10001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4197739-5D49-44C6-8967-9708AFCAFC97}"/>
                    </a:ext>
                  </a:extLst>
                </p:cNvPr>
                <p:cNvSpPr txBox="1"/>
                <p:nvPr/>
              </p:nvSpPr>
              <p:spPr>
                <a:xfrm>
                  <a:off x="1879421" y="2794611"/>
                  <a:ext cx="67063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98D3005-962B-4765-A4D2-F8FEDDD647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9421" y="2794611"/>
                  <a:ext cx="670633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33416F2-D313-47EE-BF08-CECE472AD875}"/>
                    </a:ext>
                  </a:extLst>
                </p:cNvPr>
                <p:cNvSpPr txBox="1"/>
                <p:nvPr/>
              </p:nvSpPr>
              <p:spPr>
                <a:xfrm>
                  <a:off x="1186318" y="1959667"/>
                  <a:ext cx="682751" cy="623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471A33A6-13CD-44E6-99F4-02FA428E48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6318" y="1959667"/>
                  <a:ext cx="682751" cy="6236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BC087BA-50D4-409B-8870-B05CE37C4572}"/>
                </a:ext>
              </a:extLst>
            </p:cNvPr>
            <p:cNvGrpSpPr/>
            <p:nvPr/>
          </p:nvGrpSpPr>
          <p:grpSpPr>
            <a:xfrm>
              <a:off x="3334532" y="3506522"/>
              <a:ext cx="515798" cy="526182"/>
              <a:chOff x="2438399" y="503587"/>
              <a:chExt cx="1974575" cy="2014328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D95941B4-16FA-4EE4-8B00-E7DA0B6C7D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D3F3BBB9-F4E7-464F-AC6B-261CE8E85D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9A5173D-9659-4213-8E5E-1C73A6FB297E}"/>
                </a:ext>
              </a:extLst>
            </p:cNvPr>
            <p:cNvSpPr/>
            <p:nvPr/>
          </p:nvSpPr>
          <p:spPr>
            <a:xfrm>
              <a:off x="3282931" y="3972388"/>
              <a:ext cx="100011" cy="10001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ECB009B-7A2E-4B4C-948C-0BBF9478BB48}"/>
                    </a:ext>
                  </a:extLst>
                </p:cNvPr>
                <p:cNvSpPr txBox="1"/>
                <p:nvPr/>
              </p:nvSpPr>
              <p:spPr>
                <a:xfrm>
                  <a:off x="3740728" y="3756690"/>
                  <a:ext cx="67063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555B69E8-1838-4C1A-BBE7-6D2CEA04B4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28" y="3756690"/>
                  <a:ext cx="670633" cy="58477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03C4AE6-727B-40FF-B234-5147CEBEA4FC}"/>
                    </a:ext>
                  </a:extLst>
                </p:cNvPr>
                <p:cNvSpPr txBox="1"/>
                <p:nvPr/>
              </p:nvSpPr>
              <p:spPr>
                <a:xfrm>
                  <a:off x="3047625" y="2921746"/>
                  <a:ext cx="682751" cy="623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D288A233-F142-4B9C-9436-4C5F561F4D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625" y="2921746"/>
                  <a:ext cx="682751" cy="6236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C0549DB-B31C-408C-8D55-3D616527BBAD}"/>
              </a:ext>
            </a:extLst>
          </p:cNvPr>
          <p:cNvGrpSpPr/>
          <p:nvPr/>
        </p:nvGrpSpPr>
        <p:grpSpPr>
          <a:xfrm>
            <a:off x="6675906" y="230415"/>
            <a:ext cx="3638690" cy="3404978"/>
            <a:chOff x="6806274" y="786501"/>
            <a:chExt cx="4869871" cy="4557080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CDEC3F8-D99B-46D9-8B53-FFA2C6A77AE9}"/>
                </a:ext>
              </a:extLst>
            </p:cNvPr>
            <p:cNvCxnSpPr>
              <a:cxnSpLocks/>
            </p:cNvCxnSpPr>
            <p:nvPr/>
          </p:nvCxnSpPr>
          <p:spPr>
            <a:xfrm>
              <a:off x="9174656" y="3401378"/>
              <a:ext cx="196260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7C67DCF-C4C9-42F3-891E-C93C1B0030F8}"/>
                </a:ext>
              </a:extLst>
            </p:cNvPr>
            <p:cNvGrpSpPr/>
            <p:nvPr/>
          </p:nvGrpSpPr>
          <p:grpSpPr>
            <a:xfrm>
              <a:off x="7342285" y="1580378"/>
              <a:ext cx="3646026" cy="3647125"/>
              <a:chOff x="7022245" y="688838"/>
              <a:chExt cx="3646026" cy="3647125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7C5F8D9-B77E-4C43-BF57-D132EE4DCC00}"/>
                  </a:ext>
                </a:extLst>
              </p:cNvPr>
              <p:cNvSpPr/>
              <p:nvPr/>
            </p:nvSpPr>
            <p:spPr>
              <a:xfrm>
                <a:off x="7925077" y="1598213"/>
                <a:ext cx="1828523" cy="182907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4CEFE669-4206-4179-90D8-7FA2EA5D8C3A}"/>
                  </a:ext>
                </a:extLst>
              </p:cNvPr>
              <p:cNvSpPr/>
              <p:nvPr/>
            </p:nvSpPr>
            <p:spPr>
              <a:xfrm>
                <a:off x="7022245" y="688838"/>
                <a:ext cx="3646026" cy="364712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B97BB01-4A18-4780-A220-080DD0F62D8C}"/>
                </a:ext>
              </a:extLst>
            </p:cNvPr>
            <p:cNvGrpSpPr/>
            <p:nvPr/>
          </p:nvGrpSpPr>
          <p:grpSpPr>
            <a:xfrm>
              <a:off x="7117080" y="1526293"/>
              <a:ext cx="4063582" cy="3817288"/>
              <a:chOff x="6797040" y="634753"/>
              <a:chExt cx="4063582" cy="3817288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413AACC-4480-440E-9300-383AA0A79D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39339" y="764524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12EE9B8-A03D-4CCB-8FA1-8DF5812C62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563" y="634753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E85A25E-A6A7-44B4-A8C8-B55A991088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7040" y="2194560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150BCE3B-9F88-4027-95E2-14F5F5D36205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 flipH="1">
                <a:off x="7578003" y="2422609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E57CC72-6751-4533-A193-B9FD22485307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705045" y="2594730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5A6668A-3B8A-41EB-B1EE-D318D53CC706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811698" y="2676202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5341CE6-0D17-4FED-BDD2-40FC80164618}"/>
                </a:ext>
              </a:extLst>
            </p:cNvPr>
            <p:cNvGrpSpPr/>
            <p:nvPr/>
          </p:nvGrpSpPr>
          <p:grpSpPr>
            <a:xfrm rot="18202286">
              <a:off x="9570341" y="1106192"/>
              <a:ext cx="783594" cy="893420"/>
              <a:chOff x="1413222" y="-695885"/>
              <a:chExt cx="2999752" cy="3213800"/>
            </a:xfrm>
          </p:grpSpPr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1181CAAA-E10F-45E1-8C38-4C4D8FD01850}"/>
                  </a:ext>
                </a:extLst>
              </p:cNvPr>
              <p:cNvCxnSpPr>
                <a:cxnSpLocks/>
              </p:cNvCxnSpPr>
              <p:nvPr/>
            </p:nvCxnSpPr>
            <p:spPr>
              <a:xfrm rot="3397714" flipH="1" flipV="1">
                <a:off x="975871" y="-258534"/>
                <a:ext cx="2925058" cy="205035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61A9DFC8-9A8D-4460-BD25-83D58CB4DE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6727251-7BC0-41BD-B060-32D67DEA68DC}"/>
                    </a:ext>
                  </a:extLst>
                </p:cNvPr>
                <p:cNvSpPr txBox="1"/>
                <p:nvPr/>
              </p:nvSpPr>
              <p:spPr>
                <a:xfrm>
                  <a:off x="11035042" y="3306043"/>
                  <a:ext cx="48224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147FD2D-D39F-4395-A286-CCF1C5A1D3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5042" y="3306043"/>
                  <a:ext cx="482248" cy="58477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A8649E9-1862-4B96-BDC5-4ABA56098F8E}"/>
                    </a:ext>
                  </a:extLst>
                </p:cNvPr>
                <p:cNvSpPr txBox="1"/>
                <p:nvPr/>
              </p:nvSpPr>
              <p:spPr>
                <a:xfrm>
                  <a:off x="11155618" y="1662742"/>
                  <a:ext cx="52052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FBC145E-59D4-47D6-8E91-735F232638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5618" y="1662742"/>
                  <a:ext cx="520527" cy="58477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CE7D4B6-B730-4540-A3C1-BA2B1A1920FA}"/>
                </a:ext>
              </a:extLst>
            </p:cNvPr>
            <p:cNvSpPr/>
            <p:nvPr/>
          </p:nvSpPr>
          <p:spPr>
            <a:xfrm>
              <a:off x="10218761" y="1847765"/>
              <a:ext cx="100011" cy="100011"/>
            </a:xfrm>
            <a:prstGeom prst="ellipse">
              <a:avLst/>
            </a:prstGeom>
            <a:solidFill>
              <a:srgbClr val="D17DDF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218CA2E-F774-4D7E-81A2-53FB9F26B1D6}"/>
                </a:ext>
              </a:extLst>
            </p:cNvPr>
            <p:cNvGrpSpPr/>
            <p:nvPr/>
          </p:nvGrpSpPr>
          <p:grpSpPr>
            <a:xfrm>
              <a:off x="7970794" y="1495316"/>
              <a:ext cx="3611509" cy="3611509"/>
              <a:chOff x="7970794" y="1495316"/>
              <a:chExt cx="3611509" cy="3611509"/>
            </a:xfrm>
          </p:grpSpPr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C7FAD4B3-C7B6-4562-8768-3531E6F8FA49}"/>
                  </a:ext>
                </a:extLst>
              </p:cNvPr>
              <p:cNvSpPr/>
              <p:nvPr/>
            </p:nvSpPr>
            <p:spPr>
              <a:xfrm rot="21067904">
                <a:off x="7970794" y="1495316"/>
                <a:ext cx="3611509" cy="3611509"/>
              </a:xfrm>
              <a:prstGeom prst="arc">
                <a:avLst>
                  <a:gd name="adj1" fmla="val 18877334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B2906A86-AD55-4F27-96E9-4F1942838B80}"/>
                  </a:ext>
                </a:extLst>
              </p:cNvPr>
              <p:cNvCxnSpPr>
                <a:cxnSpLocks/>
              </p:cNvCxnSpPr>
              <p:nvPr/>
            </p:nvCxnSpPr>
            <p:spPr>
              <a:xfrm rot="21067904" flipH="1" flipV="1">
                <a:off x="10766453" y="1774166"/>
                <a:ext cx="59692" cy="6382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5932841-7326-443F-ABD0-A7ECA908F620}"/>
                    </a:ext>
                  </a:extLst>
                </p:cNvPr>
                <p:cNvSpPr txBox="1"/>
                <p:nvPr/>
              </p:nvSpPr>
              <p:spPr>
                <a:xfrm>
                  <a:off x="10388920" y="954510"/>
                  <a:ext cx="654475" cy="6466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3EFBD1F-87E0-42EF-822C-D83FC7C764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8920" y="954510"/>
                  <a:ext cx="654475" cy="64665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07D2144-7502-4C0A-B3D0-D8308E0981EC}"/>
                    </a:ext>
                  </a:extLst>
                </p:cNvPr>
                <p:cNvSpPr txBox="1"/>
                <p:nvPr/>
              </p:nvSpPr>
              <p:spPr>
                <a:xfrm>
                  <a:off x="8879430" y="786501"/>
                  <a:ext cx="684225" cy="6492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F2073515-811B-4DCE-9C5F-8420070288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9430" y="786501"/>
                  <a:ext cx="684225" cy="64928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FB10B5C-2727-4305-BC8F-E95900F15D48}"/>
                </a:ext>
              </a:extLst>
            </p:cNvPr>
            <p:cNvGrpSpPr/>
            <p:nvPr/>
          </p:nvGrpSpPr>
          <p:grpSpPr>
            <a:xfrm rot="11739067">
              <a:off x="7285742" y="2984634"/>
              <a:ext cx="609678" cy="683056"/>
              <a:chOff x="2079011" y="60833"/>
              <a:chExt cx="2333963" cy="2457082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19E936E3-7696-40E8-A894-269613F3C211}"/>
                  </a:ext>
                </a:extLst>
              </p:cNvPr>
              <p:cNvCxnSpPr>
                <a:cxnSpLocks/>
              </p:cNvCxnSpPr>
              <p:nvPr/>
            </p:nvCxnSpPr>
            <p:spPr>
              <a:xfrm rot="9860933" flipH="1">
                <a:off x="2079011" y="60833"/>
                <a:ext cx="718770" cy="2410673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CB728004-2CC9-441F-B992-A4F5197D0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9C20F5A-4D27-47D9-897C-BCAE36D948D3}"/>
                </a:ext>
              </a:extLst>
            </p:cNvPr>
            <p:cNvGrpSpPr/>
            <p:nvPr/>
          </p:nvGrpSpPr>
          <p:grpSpPr>
            <a:xfrm rot="2662162">
              <a:off x="9684488" y="3780399"/>
              <a:ext cx="689571" cy="426142"/>
              <a:chOff x="1773164" y="985001"/>
              <a:chExt cx="2639810" cy="1532914"/>
            </a:xfrm>
          </p:grpSpPr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849A9378-BC41-42BE-8800-D30230CC7497}"/>
                  </a:ext>
                </a:extLst>
              </p:cNvPr>
              <p:cNvCxnSpPr>
                <a:cxnSpLocks/>
              </p:cNvCxnSpPr>
              <p:nvPr/>
            </p:nvCxnSpPr>
            <p:spPr>
              <a:xfrm rot="18937838" flipV="1">
                <a:off x="1773164" y="985001"/>
                <a:ext cx="1330474" cy="1278016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F0A9F432-C3AA-47EE-AF94-FAB2D5BA8F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22165A5-3ECD-487D-8FB8-E5452D99F0CC}"/>
                </a:ext>
              </a:extLst>
            </p:cNvPr>
            <p:cNvSpPr/>
            <p:nvPr/>
          </p:nvSpPr>
          <p:spPr>
            <a:xfrm>
              <a:off x="7839607" y="2991639"/>
              <a:ext cx="100011" cy="10001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60DDB14-C61B-49F2-B6B1-A194E873E690}"/>
                </a:ext>
              </a:extLst>
            </p:cNvPr>
            <p:cNvSpPr/>
            <p:nvPr/>
          </p:nvSpPr>
          <p:spPr>
            <a:xfrm>
              <a:off x="9714976" y="3963612"/>
              <a:ext cx="100011" cy="10001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C7BF7CB-C43A-4DB6-B3B4-A2B3D5788730}"/>
                    </a:ext>
                  </a:extLst>
                </p:cNvPr>
                <p:cNvSpPr txBox="1"/>
                <p:nvPr/>
              </p:nvSpPr>
              <p:spPr>
                <a:xfrm>
                  <a:off x="10062289" y="4234346"/>
                  <a:ext cx="654475" cy="6466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CD4CDB35-3F00-4301-8AE2-963584894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2289" y="4234346"/>
                  <a:ext cx="654475" cy="64665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C8C5BF4-9839-464D-BD2F-9E1E54CE16E2}"/>
                    </a:ext>
                  </a:extLst>
                </p:cNvPr>
                <p:cNvSpPr txBox="1"/>
                <p:nvPr/>
              </p:nvSpPr>
              <p:spPr>
                <a:xfrm>
                  <a:off x="10097034" y="3481023"/>
                  <a:ext cx="684225" cy="6492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19F4E650-E86E-4899-BEC6-C95F4FAEE2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7034" y="3481023"/>
                  <a:ext cx="684225" cy="64928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C4F26621-8E37-4554-89C9-895AFCDB6A37}"/>
                    </a:ext>
                  </a:extLst>
                </p:cNvPr>
                <p:cNvSpPr txBox="1"/>
                <p:nvPr/>
              </p:nvSpPr>
              <p:spPr>
                <a:xfrm>
                  <a:off x="6806274" y="2394992"/>
                  <a:ext cx="654475" cy="6466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18E71EBB-6EC8-4E4B-80B0-778629FE1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6274" y="2394992"/>
                  <a:ext cx="654475" cy="64665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E02C0A2-30C5-4F03-8BCC-BD90D43AC8BF}"/>
                    </a:ext>
                  </a:extLst>
                </p:cNvPr>
                <p:cNvSpPr txBox="1"/>
                <p:nvPr/>
              </p:nvSpPr>
              <p:spPr>
                <a:xfrm>
                  <a:off x="7104032" y="3737605"/>
                  <a:ext cx="684225" cy="6492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81E97A5D-19F4-43F9-A846-E4DE10098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4032" y="3737605"/>
                  <a:ext cx="684225" cy="64928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9541E8B-42F6-4E8E-BAB0-7800453F1857}"/>
                  </a:ext>
                </a:extLst>
              </p:cNvPr>
              <p:cNvSpPr txBox="1"/>
              <p:nvPr/>
            </p:nvSpPr>
            <p:spPr>
              <a:xfrm>
                <a:off x="3936726" y="4267655"/>
                <a:ext cx="4524637" cy="1814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    </m:t>
                      </m:r>
                      <m:r>
                        <a:rPr lang="en-CA" sz="4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4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acc>
                        <m:accPr>
                          <m:chr m:val="⃗"/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endParaRPr lang="en-CA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CA" sz="4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½</m:t>
                      </m:r>
                      <m:acc>
                        <m:accPr>
                          <m:chr m:val="⃗"/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CA" sz="4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¼</m:t>
                      </m:r>
                      <m:r>
                        <m:rPr>
                          <m:nor/>
                        </m:rPr>
                        <a:rPr lang="en-CA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9541E8B-42F6-4E8E-BAB0-7800453F1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726" y="4267655"/>
                <a:ext cx="4524637" cy="1814215"/>
              </a:xfrm>
              <a:prstGeom prst="rect">
                <a:avLst/>
              </a:prstGeom>
              <a:blipFill>
                <a:blip r:embed="rId20"/>
                <a:stretch>
                  <a:fillRect l="-1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6B343C-53C4-4823-92DD-0E00F58F035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244480" y="4974480"/>
              <a:ext cx="2420280" cy="1149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6B343C-53C4-4823-92DD-0E00F58F035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235120" y="4965120"/>
                <a:ext cx="2439000" cy="11682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1785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115"/>
    </mc:Choice>
    <mc:Fallback xmlns="">
      <p:transition spd="slow" advTm="341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032C-A4BC-4BD8-831F-52A5166B6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73603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Basis Vectors = Partial Derivatives</a:t>
            </a:r>
            <a:endParaRPr lang="en-CA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DBCECE-F4AD-4379-BCD6-352B5474C85E}"/>
                  </a:ext>
                </a:extLst>
              </p:cNvPr>
              <p:cNvSpPr txBox="1"/>
              <p:nvPr/>
            </p:nvSpPr>
            <p:spPr>
              <a:xfrm>
                <a:off x="10025213" y="393409"/>
                <a:ext cx="1729833" cy="2191241"/>
              </a:xfrm>
              <a:prstGeom prst="rect">
                <a:avLst/>
              </a:prstGeom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DBCECE-F4AD-4379-BCD6-352B5474C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5213" y="393409"/>
                <a:ext cx="1729833" cy="2191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BFEF01-AC34-4228-ADF7-9656710549F5}"/>
                  </a:ext>
                </a:extLst>
              </p:cNvPr>
              <p:cNvSpPr txBox="1"/>
              <p:nvPr/>
            </p:nvSpPr>
            <p:spPr>
              <a:xfrm>
                <a:off x="7585621" y="351347"/>
                <a:ext cx="1728358" cy="2275366"/>
              </a:xfrm>
              <a:prstGeom prst="rect">
                <a:avLst/>
              </a:prstGeom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32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32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BFEF01-AC34-4228-ADF7-965671054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621" y="351347"/>
                <a:ext cx="1728358" cy="22753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1A2CF828-4079-44FC-80C3-F986D87D30D4}"/>
              </a:ext>
            </a:extLst>
          </p:cNvPr>
          <p:cNvGrpSpPr/>
          <p:nvPr/>
        </p:nvGrpSpPr>
        <p:grpSpPr>
          <a:xfrm>
            <a:off x="5032236" y="3002779"/>
            <a:ext cx="3277825" cy="3461117"/>
            <a:chOff x="823623" y="791569"/>
            <a:chExt cx="4386903" cy="463221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2266156-3D77-4978-B3CE-2A33EDBCD277}"/>
                </a:ext>
              </a:extLst>
            </p:cNvPr>
            <p:cNvGrpSpPr/>
            <p:nvPr/>
          </p:nvGrpSpPr>
          <p:grpSpPr>
            <a:xfrm>
              <a:off x="823623" y="1395123"/>
              <a:ext cx="3909391" cy="4028660"/>
              <a:chOff x="503583" y="503583"/>
              <a:chExt cx="3909391" cy="402866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6B0873C0-C18D-4D63-8AF6-031FD02042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400" y="503583"/>
                <a:ext cx="0" cy="402866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4D38CAA7-F627-4FA3-A80F-B715CFA07A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83" y="2517913"/>
                <a:ext cx="390939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3AEFBC0-DA77-48F7-AF48-63BAE7B0DD90}"/>
                </a:ext>
              </a:extLst>
            </p:cNvPr>
            <p:cNvGrpSpPr/>
            <p:nvPr/>
          </p:nvGrpSpPr>
          <p:grpSpPr>
            <a:xfrm>
              <a:off x="929640" y="1420178"/>
              <a:ext cx="3657324" cy="3962400"/>
              <a:chOff x="609600" y="528638"/>
              <a:chExt cx="3657324" cy="39624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4FC8D50-6E28-4269-946E-633CB8CD85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731BB84-EC36-44C6-AC0F-68593481CD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43E8724-1C95-451E-A2EF-14C7452E7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9DFE72F4-B059-4295-A0F4-253D7CCBF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7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5588425-6044-464E-B5BB-872B73C6CFB6}"/>
                </a:ext>
              </a:extLst>
            </p:cNvPr>
            <p:cNvGrpSpPr/>
            <p:nvPr/>
          </p:nvGrpSpPr>
          <p:grpSpPr>
            <a:xfrm>
              <a:off x="849913" y="1575627"/>
              <a:ext cx="3962400" cy="3657324"/>
              <a:chOff x="469624" y="684088"/>
              <a:chExt cx="3962400" cy="3657324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00617D02-CDC2-4F71-99F3-CCFC63E4B36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3829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EEF6EC9-6CE7-4D32-A243-EAAB7A587A2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12971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C9699F3-2D23-4C33-9EAA-A7486B4B747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23602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F5B01EF-DFE0-41E3-9B18-1A911EE7D95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14460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62025FE-DC06-4334-BD1C-E39CC1DFCF07}"/>
                    </a:ext>
                  </a:extLst>
                </p:cNvPr>
                <p:cNvSpPr txBox="1"/>
                <p:nvPr/>
              </p:nvSpPr>
              <p:spPr>
                <a:xfrm>
                  <a:off x="4702438" y="3086100"/>
                  <a:ext cx="50808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7AD9A4D-99B5-4E53-BE3E-E8E5B2633B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438" y="3086100"/>
                  <a:ext cx="508088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E7A0DC1-0AC6-4059-A4E5-06DB82F691D8}"/>
                    </a:ext>
                  </a:extLst>
                </p:cNvPr>
                <p:cNvSpPr txBox="1"/>
                <p:nvPr/>
              </p:nvSpPr>
              <p:spPr>
                <a:xfrm>
                  <a:off x="2524274" y="823390"/>
                  <a:ext cx="51385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D51D585-560E-4C2C-BC91-047C873FE4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4274" y="823390"/>
                  <a:ext cx="513859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26B91-97E7-494F-95C5-AA4921BAD711}"/>
                </a:ext>
              </a:extLst>
            </p:cNvPr>
            <p:cNvGrpSpPr/>
            <p:nvPr/>
          </p:nvGrpSpPr>
          <p:grpSpPr>
            <a:xfrm>
              <a:off x="3850330" y="1376345"/>
              <a:ext cx="515798" cy="526182"/>
              <a:chOff x="2438399" y="503587"/>
              <a:chExt cx="1974575" cy="2014328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33F243DF-750E-490D-926F-268018401E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6B3DC0C4-0BA6-4E69-B993-551AB98F6D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A227041-8CBB-4595-BCFF-5EE6502C9910}"/>
                </a:ext>
              </a:extLst>
            </p:cNvPr>
            <p:cNvSpPr/>
            <p:nvPr/>
          </p:nvSpPr>
          <p:spPr>
            <a:xfrm>
              <a:off x="3798729" y="1842211"/>
              <a:ext cx="100011" cy="100011"/>
            </a:xfrm>
            <a:prstGeom prst="ellipse">
              <a:avLst/>
            </a:prstGeom>
            <a:solidFill>
              <a:srgbClr val="D17DDF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00DEA18-9337-47D3-97F4-3CFDB89F2611}"/>
                    </a:ext>
                  </a:extLst>
                </p:cNvPr>
                <p:cNvSpPr txBox="1"/>
                <p:nvPr/>
              </p:nvSpPr>
              <p:spPr>
                <a:xfrm>
                  <a:off x="4256526" y="1626513"/>
                  <a:ext cx="67063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9B8730C5-9FB3-4553-BCBD-8A65A35046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6526" y="1626513"/>
                  <a:ext cx="670633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0FC4FBF-47A4-47C9-B492-BA5D4C1678BE}"/>
                    </a:ext>
                  </a:extLst>
                </p:cNvPr>
                <p:cNvSpPr txBox="1"/>
                <p:nvPr/>
              </p:nvSpPr>
              <p:spPr>
                <a:xfrm>
                  <a:off x="3563423" y="791569"/>
                  <a:ext cx="682751" cy="623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3E57066-45EF-40BD-AAB3-5865E0ECC9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3423" y="791569"/>
                  <a:ext cx="682751" cy="6236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D4226ED-63EF-4294-A30F-6FA228F9DFDE}"/>
                </a:ext>
              </a:extLst>
            </p:cNvPr>
            <p:cNvGrpSpPr/>
            <p:nvPr/>
          </p:nvGrpSpPr>
          <p:grpSpPr>
            <a:xfrm>
              <a:off x="1473225" y="2544443"/>
              <a:ext cx="515798" cy="526182"/>
              <a:chOff x="2438399" y="503587"/>
              <a:chExt cx="1974575" cy="2014328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BED8D497-BAB0-4B10-8C13-6E0B8E069E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1A51462-7203-46A7-BE5C-2E9980E36A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CEB9E1-48D4-4AF8-97F3-6FDBD8536C7F}"/>
                </a:ext>
              </a:extLst>
            </p:cNvPr>
            <p:cNvSpPr/>
            <p:nvPr/>
          </p:nvSpPr>
          <p:spPr>
            <a:xfrm>
              <a:off x="1421624" y="3010309"/>
              <a:ext cx="100011" cy="10001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4197739-5D49-44C6-8967-9708AFCAFC97}"/>
                    </a:ext>
                  </a:extLst>
                </p:cNvPr>
                <p:cNvSpPr txBox="1"/>
                <p:nvPr/>
              </p:nvSpPr>
              <p:spPr>
                <a:xfrm>
                  <a:off x="1879421" y="2794611"/>
                  <a:ext cx="67063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98D3005-962B-4765-A4D2-F8FEDDD647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9421" y="2794611"/>
                  <a:ext cx="670633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33416F2-D313-47EE-BF08-CECE472AD875}"/>
                    </a:ext>
                  </a:extLst>
                </p:cNvPr>
                <p:cNvSpPr txBox="1"/>
                <p:nvPr/>
              </p:nvSpPr>
              <p:spPr>
                <a:xfrm>
                  <a:off x="1186318" y="1959667"/>
                  <a:ext cx="682751" cy="623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471A33A6-13CD-44E6-99F4-02FA428E48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6318" y="1959667"/>
                  <a:ext cx="682751" cy="6236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BC087BA-50D4-409B-8870-B05CE37C4572}"/>
                </a:ext>
              </a:extLst>
            </p:cNvPr>
            <p:cNvGrpSpPr/>
            <p:nvPr/>
          </p:nvGrpSpPr>
          <p:grpSpPr>
            <a:xfrm>
              <a:off x="3334532" y="3506522"/>
              <a:ext cx="515798" cy="526182"/>
              <a:chOff x="2438399" y="503587"/>
              <a:chExt cx="1974575" cy="2014328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D95941B4-16FA-4EE4-8B00-E7DA0B6C7D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D3F3BBB9-F4E7-464F-AC6B-261CE8E85D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9A5173D-9659-4213-8E5E-1C73A6FB297E}"/>
                </a:ext>
              </a:extLst>
            </p:cNvPr>
            <p:cNvSpPr/>
            <p:nvPr/>
          </p:nvSpPr>
          <p:spPr>
            <a:xfrm>
              <a:off x="3282931" y="3972388"/>
              <a:ext cx="100011" cy="10001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ECB009B-7A2E-4B4C-948C-0BBF9478BB48}"/>
                    </a:ext>
                  </a:extLst>
                </p:cNvPr>
                <p:cNvSpPr txBox="1"/>
                <p:nvPr/>
              </p:nvSpPr>
              <p:spPr>
                <a:xfrm>
                  <a:off x="3740728" y="3756690"/>
                  <a:ext cx="67063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555B69E8-1838-4C1A-BBE7-6D2CEA04B4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28" y="3756690"/>
                  <a:ext cx="670633" cy="5847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03C4AE6-727B-40FF-B234-5147CEBEA4FC}"/>
                    </a:ext>
                  </a:extLst>
                </p:cNvPr>
                <p:cNvSpPr txBox="1"/>
                <p:nvPr/>
              </p:nvSpPr>
              <p:spPr>
                <a:xfrm>
                  <a:off x="3047625" y="2921746"/>
                  <a:ext cx="682751" cy="623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D288A233-F142-4B9C-9436-4C5F561F4D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625" y="2921746"/>
                  <a:ext cx="682751" cy="6236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C0549DB-B31C-408C-8D55-3D616527BBAD}"/>
              </a:ext>
            </a:extLst>
          </p:cNvPr>
          <p:cNvGrpSpPr/>
          <p:nvPr/>
        </p:nvGrpSpPr>
        <p:grpSpPr>
          <a:xfrm>
            <a:off x="8553310" y="3048331"/>
            <a:ext cx="3638690" cy="3404978"/>
            <a:chOff x="6806274" y="786501"/>
            <a:chExt cx="4869871" cy="4557080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CDEC3F8-D99B-46D9-8B53-FFA2C6A77AE9}"/>
                </a:ext>
              </a:extLst>
            </p:cNvPr>
            <p:cNvCxnSpPr>
              <a:cxnSpLocks/>
            </p:cNvCxnSpPr>
            <p:nvPr/>
          </p:nvCxnSpPr>
          <p:spPr>
            <a:xfrm>
              <a:off x="9174656" y="3401378"/>
              <a:ext cx="196260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7C67DCF-C4C9-42F3-891E-C93C1B0030F8}"/>
                </a:ext>
              </a:extLst>
            </p:cNvPr>
            <p:cNvGrpSpPr/>
            <p:nvPr/>
          </p:nvGrpSpPr>
          <p:grpSpPr>
            <a:xfrm>
              <a:off x="7342285" y="1580378"/>
              <a:ext cx="3646026" cy="3647125"/>
              <a:chOff x="7022245" y="688838"/>
              <a:chExt cx="3646026" cy="3647125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7C5F8D9-B77E-4C43-BF57-D132EE4DCC00}"/>
                  </a:ext>
                </a:extLst>
              </p:cNvPr>
              <p:cNvSpPr/>
              <p:nvPr/>
            </p:nvSpPr>
            <p:spPr>
              <a:xfrm>
                <a:off x="7925077" y="1598213"/>
                <a:ext cx="1828523" cy="182907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4CEFE669-4206-4179-90D8-7FA2EA5D8C3A}"/>
                  </a:ext>
                </a:extLst>
              </p:cNvPr>
              <p:cNvSpPr/>
              <p:nvPr/>
            </p:nvSpPr>
            <p:spPr>
              <a:xfrm>
                <a:off x="7022245" y="688838"/>
                <a:ext cx="3646026" cy="364712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B97BB01-4A18-4780-A220-080DD0F62D8C}"/>
                </a:ext>
              </a:extLst>
            </p:cNvPr>
            <p:cNvGrpSpPr/>
            <p:nvPr/>
          </p:nvGrpSpPr>
          <p:grpSpPr>
            <a:xfrm>
              <a:off x="7117080" y="1526293"/>
              <a:ext cx="4063582" cy="3817288"/>
              <a:chOff x="6797040" y="634753"/>
              <a:chExt cx="4063582" cy="3817288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413AACC-4480-440E-9300-383AA0A79D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39339" y="764524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12EE9B8-A03D-4CCB-8FA1-8DF5812C62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563" y="634753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E85A25E-A6A7-44B4-A8C8-B55A991088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7040" y="2194560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150BCE3B-9F88-4027-95E2-14F5F5D36205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 flipH="1">
                <a:off x="7578003" y="2422609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E57CC72-6751-4533-A193-B9FD22485307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705045" y="2594730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5A6668A-3B8A-41EB-B1EE-D318D53CC706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811698" y="2676202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5341CE6-0D17-4FED-BDD2-40FC80164618}"/>
                </a:ext>
              </a:extLst>
            </p:cNvPr>
            <p:cNvGrpSpPr/>
            <p:nvPr/>
          </p:nvGrpSpPr>
          <p:grpSpPr>
            <a:xfrm rot="18202286">
              <a:off x="9570341" y="1106192"/>
              <a:ext cx="783594" cy="893420"/>
              <a:chOff x="1413222" y="-695885"/>
              <a:chExt cx="2999752" cy="3213800"/>
            </a:xfrm>
          </p:grpSpPr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1181CAAA-E10F-45E1-8C38-4C4D8FD01850}"/>
                  </a:ext>
                </a:extLst>
              </p:cNvPr>
              <p:cNvCxnSpPr>
                <a:cxnSpLocks/>
              </p:cNvCxnSpPr>
              <p:nvPr/>
            </p:nvCxnSpPr>
            <p:spPr>
              <a:xfrm rot="3397714" flipH="1" flipV="1">
                <a:off x="975871" y="-258534"/>
                <a:ext cx="2925058" cy="205035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61A9DFC8-9A8D-4460-BD25-83D58CB4DE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6727251-7BC0-41BD-B060-32D67DEA68DC}"/>
                    </a:ext>
                  </a:extLst>
                </p:cNvPr>
                <p:cNvSpPr txBox="1"/>
                <p:nvPr/>
              </p:nvSpPr>
              <p:spPr>
                <a:xfrm>
                  <a:off x="11035042" y="3306043"/>
                  <a:ext cx="48224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147FD2D-D39F-4395-A286-CCF1C5A1D3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5042" y="3306043"/>
                  <a:ext cx="482248" cy="58477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A8649E9-1862-4B96-BDC5-4ABA56098F8E}"/>
                    </a:ext>
                  </a:extLst>
                </p:cNvPr>
                <p:cNvSpPr txBox="1"/>
                <p:nvPr/>
              </p:nvSpPr>
              <p:spPr>
                <a:xfrm>
                  <a:off x="11155618" y="1662742"/>
                  <a:ext cx="52052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FBC145E-59D4-47D6-8E91-735F232638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5618" y="1662742"/>
                  <a:ext cx="520527" cy="58477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CE7D4B6-B730-4540-A3C1-BA2B1A1920FA}"/>
                </a:ext>
              </a:extLst>
            </p:cNvPr>
            <p:cNvSpPr/>
            <p:nvPr/>
          </p:nvSpPr>
          <p:spPr>
            <a:xfrm>
              <a:off x="10218761" y="1847765"/>
              <a:ext cx="100011" cy="100011"/>
            </a:xfrm>
            <a:prstGeom prst="ellipse">
              <a:avLst/>
            </a:prstGeom>
            <a:solidFill>
              <a:srgbClr val="D17DDF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218CA2E-F774-4D7E-81A2-53FB9F26B1D6}"/>
                </a:ext>
              </a:extLst>
            </p:cNvPr>
            <p:cNvGrpSpPr/>
            <p:nvPr/>
          </p:nvGrpSpPr>
          <p:grpSpPr>
            <a:xfrm>
              <a:off x="7970794" y="1495316"/>
              <a:ext cx="3611509" cy="3611509"/>
              <a:chOff x="7970794" y="1495316"/>
              <a:chExt cx="3611509" cy="3611509"/>
            </a:xfrm>
          </p:grpSpPr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C7FAD4B3-C7B6-4562-8768-3531E6F8FA49}"/>
                  </a:ext>
                </a:extLst>
              </p:cNvPr>
              <p:cNvSpPr/>
              <p:nvPr/>
            </p:nvSpPr>
            <p:spPr>
              <a:xfrm rot="21067904">
                <a:off x="7970794" y="1495316"/>
                <a:ext cx="3611509" cy="3611509"/>
              </a:xfrm>
              <a:prstGeom prst="arc">
                <a:avLst>
                  <a:gd name="adj1" fmla="val 18877334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B2906A86-AD55-4F27-96E9-4F1942838B80}"/>
                  </a:ext>
                </a:extLst>
              </p:cNvPr>
              <p:cNvCxnSpPr>
                <a:cxnSpLocks/>
              </p:cNvCxnSpPr>
              <p:nvPr/>
            </p:nvCxnSpPr>
            <p:spPr>
              <a:xfrm rot="21067904" flipH="1" flipV="1">
                <a:off x="10766453" y="1774166"/>
                <a:ext cx="59692" cy="6382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5932841-7326-443F-ABD0-A7ECA908F620}"/>
                    </a:ext>
                  </a:extLst>
                </p:cNvPr>
                <p:cNvSpPr txBox="1"/>
                <p:nvPr/>
              </p:nvSpPr>
              <p:spPr>
                <a:xfrm>
                  <a:off x="10388920" y="954510"/>
                  <a:ext cx="654475" cy="6466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3EFBD1F-87E0-42EF-822C-D83FC7C764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8920" y="954510"/>
                  <a:ext cx="654475" cy="64665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07D2144-7502-4C0A-B3D0-D8308E0981EC}"/>
                    </a:ext>
                  </a:extLst>
                </p:cNvPr>
                <p:cNvSpPr txBox="1"/>
                <p:nvPr/>
              </p:nvSpPr>
              <p:spPr>
                <a:xfrm>
                  <a:off x="8879430" y="786501"/>
                  <a:ext cx="684225" cy="6492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F2073515-811B-4DCE-9C5F-8420070288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9430" y="786501"/>
                  <a:ext cx="684225" cy="64928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FB10B5C-2727-4305-BC8F-E95900F15D48}"/>
                </a:ext>
              </a:extLst>
            </p:cNvPr>
            <p:cNvGrpSpPr/>
            <p:nvPr/>
          </p:nvGrpSpPr>
          <p:grpSpPr>
            <a:xfrm rot="11739067">
              <a:off x="7285742" y="2984634"/>
              <a:ext cx="609678" cy="683056"/>
              <a:chOff x="2079011" y="60833"/>
              <a:chExt cx="2333963" cy="2457082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19E936E3-7696-40E8-A894-269613F3C211}"/>
                  </a:ext>
                </a:extLst>
              </p:cNvPr>
              <p:cNvCxnSpPr>
                <a:cxnSpLocks/>
              </p:cNvCxnSpPr>
              <p:nvPr/>
            </p:nvCxnSpPr>
            <p:spPr>
              <a:xfrm rot="9860933" flipH="1">
                <a:off x="2079011" y="60833"/>
                <a:ext cx="718770" cy="2410673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CB728004-2CC9-441F-B992-A4F5197D0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9C20F5A-4D27-47D9-897C-BCAE36D948D3}"/>
                </a:ext>
              </a:extLst>
            </p:cNvPr>
            <p:cNvGrpSpPr/>
            <p:nvPr/>
          </p:nvGrpSpPr>
          <p:grpSpPr>
            <a:xfrm rot="2662162">
              <a:off x="9684488" y="3780399"/>
              <a:ext cx="689571" cy="426142"/>
              <a:chOff x="1773164" y="985001"/>
              <a:chExt cx="2639810" cy="1532914"/>
            </a:xfrm>
          </p:grpSpPr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849A9378-BC41-42BE-8800-D30230CC7497}"/>
                  </a:ext>
                </a:extLst>
              </p:cNvPr>
              <p:cNvCxnSpPr>
                <a:cxnSpLocks/>
              </p:cNvCxnSpPr>
              <p:nvPr/>
            </p:nvCxnSpPr>
            <p:spPr>
              <a:xfrm rot="18937838" flipV="1">
                <a:off x="1773164" y="985001"/>
                <a:ext cx="1330474" cy="1278016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F0A9F432-C3AA-47EE-AF94-FAB2D5BA8F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22165A5-3ECD-487D-8FB8-E5452D99F0CC}"/>
                </a:ext>
              </a:extLst>
            </p:cNvPr>
            <p:cNvSpPr/>
            <p:nvPr/>
          </p:nvSpPr>
          <p:spPr>
            <a:xfrm>
              <a:off x="7839607" y="2991639"/>
              <a:ext cx="100011" cy="10001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60DDB14-C61B-49F2-B6B1-A194E873E690}"/>
                </a:ext>
              </a:extLst>
            </p:cNvPr>
            <p:cNvSpPr/>
            <p:nvPr/>
          </p:nvSpPr>
          <p:spPr>
            <a:xfrm>
              <a:off x="9714976" y="3963612"/>
              <a:ext cx="100011" cy="10001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C7BF7CB-C43A-4DB6-B3B4-A2B3D5788730}"/>
                    </a:ext>
                  </a:extLst>
                </p:cNvPr>
                <p:cNvSpPr txBox="1"/>
                <p:nvPr/>
              </p:nvSpPr>
              <p:spPr>
                <a:xfrm>
                  <a:off x="10062289" y="4234346"/>
                  <a:ext cx="654475" cy="6466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CD4CDB35-3F00-4301-8AE2-963584894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2289" y="4234346"/>
                  <a:ext cx="654475" cy="64665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C8C5BF4-9839-464D-BD2F-9E1E54CE16E2}"/>
                    </a:ext>
                  </a:extLst>
                </p:cNvPr>
                <p:cNvSpPr txBox="1"/>
                <p:nvPr/>
              </p:nvSpPr>
              <p:spPr>
                <a:xfrm>
                  <a:off x="10097034" y="3481023"/>
                  <a:ext cx="684225" cy="6492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19F4E650-E86E-4899-BEC6-C95F4FAEE2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7034" y="3481023"/>
                  <a:ext cx="684225" cy="64928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C4F26621-8E37-4554-89C9-895AFCDB6A37}"/>
                    </a:ext>
                  </a:extLst>
                </p:cNvPr>
                <p:cNvSpPr txBox="1"/>
                <p:nvPr/>
              </p:nvSpPr>
              <p:spPr>
                <a:xfrm>
                  <a:off x="6806274" y="2394992"/>
                  <a:ext cx="654475" cy="6466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18E71EBB-6EC8-4E4B-80B0-778629FE1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6274" y="2394992"/>
                  <a:ext cx="654475" cy="64665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E02C0A2-30C5-4F03-8BCC-BD90D43AC8BF}"/>
                    </a:ext>
                  </a:extLst>
                </p:cNvPr>
                <p:cNvSpPr txBox="1"/>
                <p:nvPr/>
              </p:nvSpPr>
              <p:spPr>
                <a:xfrm>
                  <a:off x="7104032" y="3737605"/>
                  <a:ext cx="684225" cy="6492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81E97A5D-19F4-43F9-A846-E4DE10098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4032" y="3737605"/>
                  <a:ext cx="684225" cy="64928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BC33EAC-F776-4B5C-BDEE-4CBB44B1656D}"/>
                  </a:ext>
                </a:extLst>
              </p:cNvPr>
              <p:cNvSpPr txBox="1"/>
              <p:nvPr/>
            </p:nvSpPr>
            <p:spPr>
              <a:xfrm>
                <a:off x="381229" y="2652069"/>
                <a:ext cx="4550306" cy="2214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4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4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  <a:p>
                <a:endParaRPr lang="en-CA" sz="40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BC33EAC-F776-4B5C-BDEE-4CBB44B16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29" y="2652069"/>
                <a:ext cx="4550306" cy="221432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9256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55"/>
    </mc:Choice>
    <mc:Fallback xmlns="">
      <p:transition spd="slow" advTm="171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DBCECE-F4AD-4379-BCD6-352B5474C85E}"/>
                  </a:ext>
                </a:extLst>
              </p:cNvPr>
              <p:cNvSpPr txBox="1"/>
              <p:nvPr/>
            </p:nvSpPr>
            <p:spPr>
              <a:xfrm>
                <a:off x="9607023" y="758544"/>
                <a:ext cx="1729833" cy="2191241"/>
              </a:xfrm>
              <a:prstGeom prst="rect">
                <a:avLst/>
              </a:prstGeom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sz="32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DBCECE-F4AD-4379-BCD6-352B5474C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7023" y="758544"/>
                <a:ext cx="1729833" cy="2191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BFEF01-AC34-4228-ADF7-9656710549F5}"/>
                  </a:ext>
                </a:extLst>
              </p:cNvPr>
              <p:cNvSpPr txBox="1"/>
              <p:nvPr/>
            </p:nvSpPr>
            <p:spPr>
              <a:xfrm>
                <a:off x="6920982" y="695018"/>
                <a:ext cx="1728358" cy="2275366"/>
              </a:xfrm>
              <a:prstGeom prst="rect">
                <a:avLst/>
              </a:prstGeom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32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32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BFEF01-AC34-4228-ADF7-965671054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982" y="695018"/>
                <a:ext cx="1728358" cy="22753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9541E8B-42F6-4E8E-BAB0-7800453F1857}"/>
                  </a:ext>
                </a:extLst>
              </p:cNvPr>
              <p:cNvSpPr txBox="1"/>
              <p:nvPr/>
            </p:nvSpPr>
            <p:spPr>
              <a:xfrm>
                <a:off x="618104" y="570834"/>
                <a:ext cx="7198737" cy="22383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    </m:t>
                      </m:r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n-US" sz="4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  1</m:t>
                      </m:r>
                      <m:acc>
                        <m:accPr>
                          <m:chr m:val="⃗"/>
                          <m:ctrlPr>
                            <a:rPr lang="en-US" sz="4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800" b="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endParaRPr lang="en-CA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8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en-CA" sz="4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½</m:t>
                      </m:r>
                      <m:acc>
                        <m:accPr>
                          <m:chr m:val="⃗"/>
                          <m:ctrlPr>
                            <a:rPr lang="en-US" sz="4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sz="4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4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CA" sz="4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¼</m:t>
                      </m:r>
                      <m:r>
                        <m:rPr>
                          <m:nor/>
                        </m:rPr>
                        <a:rPr lang="en-CA" sz="4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4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9541E8B-42F6-4E8E-BAB0-7800453F1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04" y="570834"/>
                <a:ext cx="7198737" cy="2238370"/>
              </a:xfrm>
              <a:prstGeom prst="rect">
                <a:avLst/>
              </a:prstGeom>
              <a:blipFill>
                <a:blip r:embed="rId5"/>
                <a:stretch>
                  <a:fillRect l="-8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 76">
            <a:extLst>
              <a:ext uri="{FF2B5EF4-FFF2-40B4-BE49-F238E27FC236}">
                <a16:creationId xmlns:a16="http://schemas.microsoft.com/office/drawing/2014/main" id="{B3FC40A5-7EE1-47B2-A7DB-A80758C6A80C}"/>
              </a:ext>
            </a:extLst>
          </p:cNvPr>
          <p:cNvSpPr/>
          <p:nvPr/>
        </p:nvSpPr>
        <p:spPr>
          <a:xfrm>
            <a:off x="1726137" y="737081"/>
            <a:ext cx="1265740" cy="19154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8EF2D3F-86AB-459D-A4B3-D426002C4A33}"/>
              </a:ext>
            </a:extLst>
          </p:cNvPr>
          <p:cNvSpPr/>
          <p:nvPr/>
        </p:nvSpPr>
        <p:spPr>
          <a:xfrm>
            <a:off x="4384661" y="424070"/>
            <a:ext cx="746139" cy="2324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F050BAE-758F-476E-B731-ABBB383A074D}"/>
                  </a:ext>
                </a:extLst>
              </p:cNvPr>
              <p:cNvSpPr txBox="1"/>
              <p:nvPr/>
            </p:nvSpPr>
            <p:spPr>
              <a:xfrm>
                <a:off x="618104" y="3292301"/>
                <a:ext cx="5314340" cy="3141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40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40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4000" b="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endParaRPr lang="en-CA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40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40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F050BAE-758F-476E-B731-ABBB383A0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04" y="3292301"/>
                <a:ext cx="5314340" cy="31416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CF91B27-228F-4654-8367-C48BED1AEF3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094120" y="4668840"/>
              <a:ext cx="2997000" cy="1782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CF91B27-228F-4654-8367-C48BED1AEF3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84760" y="4659480"/>
                <a:ext cx="3015720" cy="18010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8702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66"/>
    </mc:Choice>
    <mc:Fallback xmlns="">
      <p:transition spd="slow" advTm="137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40B486-2EFF-42CC-86F4-592CF8B5126F}"/>
                  </a:ext>
                </a:extLst>
              </p:cNvPr>
              <p:cNvSpPr txBox="1"/>
              <p:nvPr/>
            </p:nvSpPr>
            <p:spPr>
              <a:xfrm>
                <a:off x="414904" y="320501"/>
                <a:ext cx="4266424" cy="25133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200" i="1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32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200" i="1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32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32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32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endParaRPr lang="en-CA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200" i="1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32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200" i="1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32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32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40B486-2EFF-42CC-86F4-592CF8B51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04" y="320501"/>
                <a:ext cx="4266424" cy="25133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5DF8C1-31EC-4DE7-9CD1-1069E9FFF4D9}"/>
                  </a:ext>
                </a:extLst>
              </p:cNvPr>
              <p:cNvSpPr txBox="1"/>
              <p:nvPr/>
            </p:nvSpPr>
            <p:spPr>
              <a:xfrm>
                <a:off x="414904" y="3319670"/>
                <a:ext cx="7552004" cy="3141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func>
                        <m:funcPr>
                          <m:ctrlPr>
                            <a:rPr lang="x-IV_mathan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sz="4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40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unc>
                        <m:funcPr>
                          <m:ctrlPr>
                            <a:rPr lang="x-IV_mathan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4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40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4000" b="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endParaRPr lang="en-CA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40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x-IV_mathan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4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40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x-IV_mathan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sz="4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40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5DF8C1-31EC-4DE7-9CD1-1069E9FFF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04" y="3319670"/>
                <a:ext cx="7552004" cy="3141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6CA988D-D5B3-462F-9134-34C0881E3586}"/>
                  </a:ext>
                </a:extLst>
              </p:cNvPr>
              <p:cNvSpPr/>
              <p:nvPr/>
            </p:nvSpPr>
            <p:spPr>
              <a:xfrm>
                <a:off x="6970250" y="853916"/>
                <a:ext cx="3640599" cy="1446550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fontAlgn="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440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x-IV_mathan" sz="4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x-IV_mathan" sz="4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sz="4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44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x-IV_mathan" sz="4400" dirty="0">
                  <a:latin typeface="Cambria Math" panose="02040503050406030204" pitchFamily="18" charset="0"/>
                </a:endParaRPr>
              </a:p>
              <a:p>
                <a:pPr fontAlgn="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440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x-IV_mathan" sz="4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x-IV_mathan" sz="4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sz="4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44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x-IV_mathan" sz="4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6CA988D-D5B3-462F-9134-34C0881E3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250" y="853916"/>
                <a:ext cx="3640599" cy="1446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326710-D21B-489B-9F13-8B8188CFA18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534680" y="1387800"/>
              <a:ext cx="2493360" cy="1533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326710-D21B-489B-9F13-8B8188CFA1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25320" y="1378440"/>
                <a:ext cx="2512080" cy="15526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8699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68"/>
    </mc:Choice>
    <mc:Fallback xmlns="">
      <p:transition spd="slow" advTm="200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40B486-2EFF-42CC-86F4-592CF8B5126F}"/>
                  </a:ext>
                </a:extLst>
              </p:cNvPr>
              <p:cNvSpPr txBox="1"/>
              <p:nvPr/>
            </p:nvSpPr>
            <p:spPr>
              <a:xfrm>
                <a:off x="414904" y="320501"/>
                <a:ext cx="4266424" cy="25133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200" i="1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32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200" i="1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32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32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32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endParaRPr lang="en-CA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200" i="1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32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200" i="1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32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32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40B486-2EFF-42CC-86F4-592CF8B51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04" y="320501"/>
                <a:ext cx="4266424" cy="25133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5DF8C1-31EC-4DE7-9CD1-1069E9FFF4D9}"/>
                  </a:ext>
                </a:extLst>
              </p:cNvPr>
              <p:cNvSpPr txBox="1"/>
              <p:nvPr/>
            </p:nvSpPr>
            <p:spPr>
              <a:xfrm>
                <a:off x="414904" y="3319670"/>
                <a:ext cx="7552004" cy="3141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func>
                        <m:funcPr>
                          <m:ctrlPr>
                            <a:rPr lang="x-IV_mathan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sz="4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40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unc>
                        <m:funcPr>
                          <m:ctrlPr>
                            <a:rPr lang="x-IV_mathan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4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40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4000" b="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endParaRPr lang="en-CA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40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x-IV_mathan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4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40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x-IV_mathan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sz="4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40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5DF8C1-31EC-4DE7-9CD1-1069E9FFF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04" y="3319670"/>
                <a:ext cx="7552004" cy="3141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6CA988D-D5B3-462F-9134-34C0881E3586}"/>
                  </a:ext>
                </a:extLst>
              </p:cNvPr>
              <p:cNvSpPr/>
              <p:nvPr/>
            </p:nvSpPr>
            <p:spPr>
              <a:xfrm>
                <a:off x="6970250" y="853916"/>
                <a:ext cx="3640599" cy="1446550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fontAlgn="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440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x-IV_mathan" sz="4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x-IV_mathan" sz="4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sz="4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44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x-IV_mathan" sz="4400" dirty="0">
                  <a:latin typeface="Cambria Math" panose="02040503050406030204" pitchFamily="18" charset="0"/>
                </a:endParaRPr>
              </a:p>
              <a:p>
                <a:pPr fontAlgn="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440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x-IV_mathan" sz="4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x-IV_mathan" sz="4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sz="4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44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x-IV_mathan" sz="4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6CA988D-D5B3-462F-9134-34C0881E3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250" y="853916"/>
                <a:ext cx="3640599" cy="1446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22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7"/>
    </mc:Choice>
    <mc:Fallback xmlns="">
      <p:transition spd="slow" advTm="101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5DF8C1-31EC-4DE7-9CD1-1069E9FFF4D9}"/>
                  </a:ext>
                </a:extLst>
              </p:cNvPr>
              <p:cNvSpPr txBox="1"/>
              <p:nvPr/>
            </p:nvSpPr>
            <p:spPr>
              <a:xfrm>
                <a:off x="414904" y="3319670"/>
                <a:ext cx="7552004" cy="3141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func>
                        <m:funcPr>
                          <m:ctrlPr>
                            <a:rPr lang="x-IV_mathan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sz="4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40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unc>
                        <m:funcPr>
                          <m:ctrlPr>
                            <a:rPr lang="x-IV_mathan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4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40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4000" b="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endParaRPr lang="en-CA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40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x-IV_mathan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4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40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x-IV_mathan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sz="4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40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5DF8C1-31EC-4DE7-9CD1-1069E9FFF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04" y="3319670"/>
                <a:ext cx="7552004" cy="3141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2A0505-69A9-42BE-AF30-73C43F1CC2D1}"/>
                  </a:ext>
                </a:extLst>
              </p:cNvPr>
              <p:cNvSpPr txBox="1"/>
              <p:nvPr/>
            </p:nvSpPr>
            <p:spPr>
              <a:xfrm>
                <a:off x="414904" y="396701"/>
                <a:ext cx="11302325" cy="2313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000" dirty="0"/>
                  <a:t>Recall my definition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4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CA" sz="4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CA" sz="4000" dirty="0"/>
                  <a:t> is </a:t>
                </a:r>
                <a:r>
                  <a:rPr lang="en-CA" sz="4000" u="sng" dirty="0"/>
                  <a:t>NOT NORMALIZED</a:t>
                </a:r>
                <a:r>
                  <a:rPr lang="en-CA" sz="4000" dirty="0"/>
                  <a:t>.</a:t>
                </a:r>
              </a:p>
              <a:p>
                <a:endParaRPr lang="en-CA" sz="4000" dirty="0"/>
              </a:p>
              <a:p>
                <a:r>
                  <a:rPr lang="en-CA" sz="4000" dirty="0"/>
                  <a:t>So we end up with factors of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CA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2A0505-69A9-42BE-AF30-73C43F1CC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04" y="396701"/>
                <a:ext cx="11302325" cy="2313903"/>
              </a:xfrm>
              <a:prstGeom prst="rect">
                <a:avLst/>
              </a:prstGeom>
              <a:blipFill>
                <a:blip r:embed="rId4"/>
                <a:stretch>
                  <a:fillRect l="-1888" b="-102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457861D8-597E-423E-9479-316B5C50FA35}"/>
              </a:ext>
            </a:extLst>
          </p:cNvPr>
          <p:cNvGrpSpPr/>
          <p:nvPr/>
        </p:nvGrpSpPr>
        <p:grpSpPr>
          <a:xfrm>
            <a:off x="7966908" y="3529158"/>
            <a:ext cx="5289620" cy="5262534"/>
            <a:chOff x="7966908" y="3529158"/>
            <a:chExt cx="5289620" cy="5262534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7C2C8DF-5D99-4033-BA3F-DE6EB8F11818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379" y="6456914"/>
              <a:ext cx="235930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247D945-5E93-4DBD-9190-D6F6D1127F8E}"/>
                </a:ext>
              </a:extLst>
            </p:cNvPr>
            <p:cNvGrpSpPr/>
            <p:nvPr/>
          </p:nvGrpSpPr>
          <p:grpSpPr>
            <a:xfrm>
              <a:off x="8237634" y="4267836"/>
              <a:ext cx="4382994" cy="4384315"/>
              <a:chOff x="7022245" y="688838"/>
              <a:chExt cx="3646026" cy="3647125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4F780EAE-0546-4118-AD66-ED9BDFE57661}"/>
                  </a:ext>
                </a:extLst>
              </p:cNvPr>
              <p:cNvSpPr/>
              <p:nvPr/>
            </p:nvSpPr>
            <p:spPr>
              <a:xfrm>
                <a:off x="7925077" y="1598213"/>
                <a:ext cx="1828523" cy="182907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77A724E-758F-43E3-A311-2A6BC845578A}"/>
                  </a:ext>
                </a:extLst>
              </p:cNvPr>
              <p:cNvSpPr/>
              <p:nvPr/>
            </p:nvSpPr>
            <p:spPr>
              <a:xfrm>
                <a:off x="7022245" y="688838"/>
                <a:ext cx="3646026" cy="364712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6DAFC27-E2AD-4D33-81D3-CB6708AA5465}"/>
                </a:ext>
              </a:extLst>
            </p:cNvPr>
            <p:cNvCxnSpPr>
              <a:cxnSpLocks/>
            </p:cNvCxnSpPr>
            <p:nvPr/>
          </p:nvCxnSpPr>
          <p:spPr>
            <a:xfrm rot="231839" flipH="1" flipV="1">
              <a:off x="10504207" y="3958011"/>
              <a:ext cx="1167092" cy="643853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8BF507A-242A-43FE-99F4-2B113CD7FA88}"/>
                </a:ext>
              </a:extLst>
            </p:cNvPr>
            <p:cNvGrpSpPr/>
            <p:nvPr/>
          </p:nvGrpSpPr>
          <p:grpSpPr>
            <a:xfrm>
              <a:off x="7966908" y="4202820"/>
              <a:ext cx="4884950" cy="4588872"/>
              <a:chOff x="6797040" y="634753"/>
              <a:chExt cx="4063582" cy="3817288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303ED2B3-6840-4497-A21F-279A2B8E50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39339" y="764524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1C9A8E58-4328-41E1-8DA5-2160A9E2E4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563" y="634753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8FF1241-93B6-460B-BF7B-A12381CFB5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7040" y="2194560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54889489-7CAF-4390-9ECC-A78FB6832E73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 flipH="1">
                <a:off x="7578003" y="2422609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2997DF3-25E3-47CF-8692-F88F25D7A267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705045" y="2594730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C0F51EA-4CFA-438C-A2AF-88EA7973105F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811698" y="2676202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3BC50FB-71D3-48A2-9AB0-79E7B6A08668}"/>
                </a:ext>
              </a:extLst>
            </p:cNvPr>
            <p:cNvCxnSpPr>
              <a:cxnSpLocks/>
            </p:cNvCxnSpPr>
            <p:nvPr/>
          </p:nvCxnSpPr>
          <p:spPr>
            <a:xfrm rot="18120419">
              <a:off x="11488452" y="4382554"/>
              <a:ext cx="62005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C2EDDAF-FF13-4A21-B616-47F89FCF01F7}"/>
                    </a:ext>
                  </a:extLst>
                </p:cNvPr>
                <p:cNvSpPr txBox="1"/>
                <p:nvPr/>
              </p:nvSpPr>
              <p:spPr>
                <a:xfrm>
                  <a:off x="12676804" y="6342309"/>
                  <a:ext cx="579724" cy="702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C2EDDAF-FF13-4A21-B616-47F89FCF01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76804" y="6342309"/>
                  <a:ext cx="579724" cy="70297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CE63592-60D8-4B2B-A018-0052A34202EF}"/>
                </a:ext>
              </a:extLst>
            </p:cNvPr>
            <p:cNvSpPr/>
            <p:nvPr/>
          </p:nvSpPr>
          <p:spPr>
            <a:xfrm>
              <a:off x="11573218" y="4578806"/>
              <a:ext cx="120227" cy="120227"/>
            </a:xfrm>
            <a:prstGeom prst="ellipse">
              <a:avLst/>
            </a:prstGeom>
            <a:solidFill>
              <a:srgbClr val="D17DDF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C7039B5-2501-4F4A-9983-32566B37E8D6}"/>
                    </a:ext>
                  </a:extLst>
                </p:cNvPr>
                <p:cNvSpPr txBox="1"/>
                <p:nvPr/>
              </p:nvSpPr>
              <p:spPr>
                <a:xfrm>
                  <a:off x="9709763" y="3529158"/>
                  <a:ext cx="684225" cy="6492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C7039B5-2501-4F4A-9983-32566B37E8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9763" y="3529158"/>
                  <a:ext cx="684225" cy="64928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B7511FC-1A87-4116-871C-56F50AF98EC4}"/>
                </a:ext>
              </a:extLst>
            </p:cNvPr>
            <p:cNvCxnSpPr>
              <a:cxnSpLocks/>
            </p:cNvCxnSpPr>
            <p:nvPr/>
          </p:nvCxnSpPr>
          <p:spPr>
            <a:xfrm rot="15555830" flipV="1">
              <a:off x="10560543" y="5177279"/>
              <a:ext cx="417795" cy="42709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A55E223-1F68-422D-B6C6-04D6D099F06A}"/>
                </a:ext>
              </a:extLst>
            </p:cNvPr>
            <p:cNvCxnSpPr>
              <a:cxnSpLocks/>
            </p:cNvCxnSpPr>
            <p:nvPr/>
          </p:nvCxnSpPr>
          <p:spPr>
            <a:xfrm rot="18217992">
              <a:off x="10879852" y="5298157"/>
              <a:ext cx="620055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58C2E2F-60D2-46DB-B3E2-B37CDECA9261}"/>
                </a:ext>
              </a:extLst>
            </p:cNvPr>
            <p:cNvSpPr/>
            <p:nvPr/>
          </p:nvSpPr>
          <p:spPr>
            <a:xfrm>
              <a:off x="10961986" y="5491981"/>
              <a:ext cx="120227" cy="12022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8C76910-7AFF-4045-884D-FA7404B26680}"/>
                    </a:ext>
                  </a:extLst>
                </p:cNvPr>
                <p:cNvSpPr txBox="1"/>
                <p:nvPr/>
              </p:nvSpPr>
              <p:spPr>
                <a:xfrm>
                  <a:off x="9734765" y="4838384"/>
                  <a:ext cx="684225" cy="6492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8C76910-7AFF-4045-884D-FA7404B266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4765" y="4838384"/>
                  <a:ext cx="684225" cy="64928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72CD082-18DE-4B96-B3A8-866AB0905F7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744560" y="163800"/>
              <a:ext cx="10347840" cy="6118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72CD082-18DE-4B96-B3A8-866AB0905F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35200" y="154440"/>
                <a:ext cx="10366560" cy="61372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1689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647"/>
    </mc:Choice>
    <mc:Fallback xmlns="">
      <p:transition spd="slow" advTm="826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2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|15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|15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1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6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3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.6|14.7|0.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5.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10|3.8|25.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10|3.8|25.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4.7|9.6|26.2|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0.6|2.9|0.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6|4.7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5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3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3.2|3.5|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5.5|11|0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|5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19709</TotalTime>
  <Words>1351</Words>
  <Application>Microsoft Office PowerPoint</Application>
  <PresentationFormat>Widescreen</PresentationFormat>
  <Paragraphs>482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The Jacobian</vt:lpstr>
      <vt:lpstr>PowerPoint Presentation</vt:lpstr>
      <vt:lpstr>PowerPoint Presentation</vt:lpstr>
      <vt:lpstr>PowerPoint Presentation</vt:lpstr>
      <vt:lpstr>Basis Vectors = Partial Derivatives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Jacobian Matrix (aka “Forward Transform”)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Inverse Jacobian Matrix (aka “Backward Transform”)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Main Take-Aways: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D</dc:creator>
  <cp:lastModifiedBy>Chris D</cp:lastModifiedBy>
  <cp:revision>173</cp:revision>
  <dcterms:created xsi:type="dcterms:W3CDTF">2018-02-11T21:49:55Z</dcterms:created>
  <dcterms:modified xsi:type="dcterms:W3CDTF">2020-07-05T00:20:25Z</dcterms:modified>
</cp:coreProperties>
</file>