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ink/inkAction11.xml" ContentType="application/vnd.ms-office.inkAction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Action15.xml" ContentType="application/vnd.ms-office.inkAction+xml"/>
  <Override PartName="/ppt/tags/tag18.xml" ContentType="application/vnd.openxmlformats-officedocument.presentationml.tags+xml"/>
  <Override PartName="/ppt/ink/inkAction16.xml" ContentType="application/vnd.ms-office.inkAction+xml"/>
  <Override PartName="/ppt/ink/inkAction1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9" r:id="rId3"/>
    <p:sldId id="360" r:id="rId4"/>
    <p:sldId id="361" r:id="rId5"/>
    <p:sldId id="362" r:id="rId6"/>
    <p:sldId id="363" r:id="rId7"/>
    <p:sldId id="317" r:id="rId8"/>
    <p:sldId id="364" r:id="rId9"/>
    <p:sldId id="341" r:id="rId10"/>
    <p:sldId id="342" r:id="rId11"/>
    <p:sldId id="343" r:id="rId12"/>
    <p:sldId id="345" r:id="rId13"/>
    <p:sldId id="344" r:id="rId14"/>
    <p:sldId id="354" r:id="rId15"/>
    <p:sldId id="347" r:id="rId16"/>
    <p:sldId id="349" r:id="rId17"/>
    <p:sldId id="346" r:id="rId18"/>
    <p:sldId id="365" r:id="rId19"/>
    <p:sldId id="372" r:id="rId20"/>
    <p:sldId id="366" r:id="rId21"/>
    <p:sldId id="368" r:id="rId22"/>
    <p:sldId id="373" r:id="rId23"/>
    <p:sldId id="369" r:id="rId24"/>
    <p:sldId id="371" r:id="rId25"/>
    <p:sldId id="370" r:id="rId26"/>
    <p:sldId id="3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21"/>
    <a:srgbClr val="FFCA33"/>
    <a:srgbClr val="E3D303"/>
    <a:srgbClr val="FFD937"/>
    <a:srgbClr val="FFCC00"/>
    <a:srgbClr val="FF9900"/>
    <a:srgbClr val="FF7C80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19" autoAdjust="0"/>
  </p:normalViewPr>
  <p:slideViewPr>
    <p:cSldViewPr snapToGrid="0">
      <p:cViewPr varScale="1">
        <p:scale>
          <a:sx n="42" d="100"/>
          <a:sy n="42" d="100"/>
        </p:scale>
        <p:origin x="3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</inkml:brush>
  </inkml:definitions>
  <iact:action type="add" startTime="15536">
    <iact:property name="dataType"/>
    <iact:actionData xml:id="d0">
      <inkml:trace xmlns:inkml="http://www.w3.org/2003/InkML" xml:id="stk0" contextRef="#ctx0" brushRef="#br0">6435 12070 124 0,'0'0'558'5,"0"0"-416"3,0 0-32 0,0 0 24 0,0 0 12-2,0 0-28 3,-16 11-18-2,16-11-2 2,0 0 10-4,0 0-18 3,1-13-12 0,36 9-24-2,9 4-32 2,12 0-14 0,6-12-2 0,8-8-4-2,-4 0-2 2,1 20 8 2,-4 0 12-2,-9 0-8 0,1 0 12-3,-11 0-10 2,2 0-6 1,-16 0-6 0,-10 2 0-2,-6-2 0 2,-14 0-2 1,14 0-16-2,-16 0 2-1,0 0 10 2,-29-19 2 0,-14-13 0 0,-3-11 0-2,-8-9-2 2,-23-8 2 0,16-21 0 0,-21-14-2-2,13-4-16 2,-4 6 2 0,10 11 4 0,10 33-4-2,12 1 8 2,38 31 6 1,-13 5 4-2,16 5 4 0,0 7 4 0,0 0-2 2,0 5 12-1,0 27 2-2,12 23-20 3,8 16 10-1,-13 10 2-2,14 11-8 1,-4-4-4 2,-1 7 2-1,-9 12-2-1,-1-3-2-1,1 5-4 3,-7-15 4 0,6-28-6-3,-5-7 8 2,8-8 0-1,-2 2-10 1,-2-33 2-1,3-20-6 0,3 0 12-1,5-56-42 3,5-2 26 0,0-11 12-3,2-1 0 4,9-14-2-3,-5-6 4 1,11-4 4-3,-15 0 0 4,10-5 0-3,-12 13-6 4,-5 3 2-6,11 20-18 6,2 22 20-3,-1 9 2 1,-12 19-8-2,0-9 8 2,-9 8 0-1,-7 14 6 0,4-8-6 0,-4 8 0 0,5 0 4 2,2 0 0-2,-7 0-4-1,0 12-2 2,-29 28 2 1,-13 6 10-2,-3 1 16 1,-9 1-2 0,-5-8-6 0,-8 3 2-2,-1-8-8 4,-18 5-4-4,14 5 4 2,2-9 4 0,4 9-12-1,14 9 4 0,7-7 0 2,5 2 0-2,19 5 2 0,-5 6-8 0,17-19-2 3,2-9 2-3,2-15-4-3,5-17-6 6,0 0-66-4,0 0-104 2,0 0-188-2,0 0-286 1</inkml:trace>
    </iact:actionData>
  </iact:action>
  <iact:action type="add" startTime="20342">
    <iact:property name="dataType"/>
    <iact:actionData xml:id="d1">
      <inkml:trace xmlns:inkml="http://www.w3.org/2003/InkML" xml:id="stk1" contextRef="#ctx0" brushRef="#br0">13059 15849 722 0,'16'-5'302'7,"-7"5"-156"2,7 0 22-4,0-7-10 3,-12 2-78 0,19-5-34 1,-10 1 10-4,3 3 12 3,5 3 42 2,3 3 2-4,4-4-33 2,14 4-79-2,11 0 0 2,4 0 0 0,0 0 0-2,14 13 0 2,2 4 0 0,10-3 0 3,3-9 0-5,9-5 0 2,-11 0 0 0,16 0 0 0,-16 0 0-3,16 15 0 2,-2-15 0 1,2 2 0 0,14-2 0-2,-17 0 0 4,10 7 0-3,-6 1 0 4,0-3 0-9,15-5 0 5,-6 0 0 1,9 0 0 0,-3 0 0-2,-13 0 0 2,8-5 0 0,-12 5 0 0,-15 0 0-2,5 0 0 2,-4 0 0 0,-1-3 0 0,0-19 0-2,-4 3 0 2,1 12 0 0,-4 7 0 0,6 0 0-2,1 0 0 2,-3 0 0 0,3-8 0 0,4 5 0-1,-7-6 0 2,1 1 0-1,5-3 0 0,13-4 0-3,-19 11 0 5,12-6 0-4,-12 10 0 4,-12 0 0-6,21 0 0 5,-13 0 0-1,4 0 0 1,3 3 0-3,0 17 0 1,-1-3 0 1,10-6 0 1,-9-11 0-5,-3 9 0 6,12-1 0-3,-2-8 0 0,6 7 0 2,-4-7 0-3,-12 4 0 2,2 16 0 0,-15-20 0-3,4 0 0 4,-11 0 0-2,-4 0 0 2,-4 0 0-3,1 0 0 2,0-12 0 0,-7 12 0 0,10 0 0-2,-2-13 0 2,13 9 0 0,13 4 0-1,-21-2 0-1,27 2 0 3,-29 0 0-2,22 0 0 1,-7 0 0-1,-13 2 0 0,7 3 0 2,-14-1 0-2,8-4 0-1,-2 0 0 2,2 0 0 0,8 0 0 0,-17 0 0-2,14 0 0 2,4 0 0 0,-22 0 0 0,26-9 0-2,-11 3 0 3,14-10 0-2,-13 16 0 2,9 0 0-4,-18 0 0 4,14 0 0-2,-9 0 0 1,-13 0 0-2,10 7 0 2,-13-7 0 1,9 0 0-2,-9 2 0-1,-1-2 0 2,-2 0 0 0,-1 5 0 0,17-5 0-1,-5 0 0 0,-7 0 0 2,-2 0 0-2,-9 0 0 0,-11 0 0 1,7 0 0 0,7-2 0-2,-1-16 0 0,-3 1 0 2,-18 17 0 0,5-8 0 0,29 1 0-1,-11-5 0 0,8 8 0 2,15-9 0-2,-14 8 0-1,-7 5 0 4,20 0 0-3,-4 0 0 0,-15 0 0-1,15 0 0 2,-15 0 0 0,-37 0 0 0,35 0 0-2,-14 0 0 2,-25 0 0 0,13 0 0 0,-13 0 0-2,3 0 0 2,30 0 0 0,-10 7 0 0,-9-7 0-2,-14 0 0 2,0 0 0 0,0 0 0 0,0 0 0-2,0 0 0 2,-14 0-253 0,-1 0-227 0,-6 0-226-2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148">
    <iact:property name="dataType"/>
    <iact:actionData xml:id="d0">
      <inkml:trace xmlns:inkml="http://www.w3.org/2003/InkML" xml:id="stk0" contextRef="#ctx0" brushRef="#br0">13554 5639 624 0,'-16'14'194'8,"-21"-3"-4"-2,1 8-44 3,-12-2-40-2,-11 1-12-1,1 6-32 2,-6-4-38 0,3 1-18 0,5-2-6 3,1-2-12-9,14-5-112 6,41-12-94 3,0 0-180-6</inkml:trace>
    </iact:actionData>
  </iact:action>
  <iact:action type="add" startTime="9912">
    <iact:property name="dataType"/>
    <iact:actionData xml:id="d1">
      <inkml:trace xmlns:inkml="http://www.w3.org/2003/InkML" xml:id="stk1" contextRef="#ctx0" brushRef="#br0">13494 6956 410 0,'0'0'498'7,"0"0"-286"1,0 0 56 0,-210 77-90-1,150-46-110 1,-5-5-50 0,-1-9-14-1,-4-9-4-1,19-5-54 3,2-3-136-1,48 0-144 1,-2 0-512-5</inkml:trace>
    </iact:actionData>
  </iact:action>
  <iact:action type="add" startTime="11983">
    <iact:property name="dataType"/>
    <iact:actionData xml:id="d2">
      <inkml:trace xmlns:inkml="http://www.w3.org/2003/InkML" xml:id="stk2" contextRef="#ctx0" brushRef="#br0">10855 4123 154 0,'0'0'228'7,"0"0"32"1,0 0-42 0,0 0-72-2,0 0-34 3,0 0-12-2,-177-43-10-1,132 35-12 2,-12-5 16 0,6-3-26 0,-8 6-2-2,-5-5-24 2,-5 7-8-1,5 3-10 2,-13-2 0-2,0 4-4 1,-14 1-4-1,-6 2 0 6,-16 0 6-10,5 0-2 3,-5 0-10 5,2 0 0-5,1 0 0 0,5 0-4 2,-2 0 20 1,7-3-18-2,-7 3 2-1,13 0 0 2,1 0 2 0,-4 0 12 0,10 3 2-2,-6 11-22 2,9 3 20 0,7 1-18 0,9-3-4-2,-5 5 10 2,5 2 0 0,-4 3-9 0,1 4-3-2,1 5 0 2,-1 8 0 0,4-2 0 0,4 5 0-2,3-6 0 2,12-7 0 0,-2-2 0 0,0-5 0-1,-3-9 0 2,-4 5 0-3,9-4 0 3,-4-4 0-2,9 6 0 2,-5 3 0-4,-1 2 0 3,8 9 0-1,0 11 0 1,1 3 0 0,-2 4 0 1,13-4 0-3,0-8 0 0,1-5 0 3,5-3 0 0,6-3 0-5,2 8 0 5,7 7 0-2,5 9 0 2,-3 14 0-4,6 1 0 5,0 9 0-4,0-4 0 4,0 2 0-4,0 2 0 1,0 3 0 0,0 7 0 1,0 5 0-1,6 1 0 0,5-8 0 3,8-2 0-4,4-6 0 1,-1-12 0 0,7 0 0 2,1-10 0-2,4-7 0 0,-2-3 0 0,2-2 0 2,13 3 0-2,6 4 0-1,1 3 0 3,10 5 0-2,0-3 0 2,-6-2 0-4,1-5 0 3,-2-3 0 0,-4-9 0 0,1 2 0-2,2 5 0 2,1 0 0 0,1 4 0 0,6-4 0-1,-1-6 0 0,7-5 0 2,1-9 0-1,6-5 0-2,1-6 0 1,0-6 0 2,-1-5 0-1,3 0 0-3,-6 0 0 4,0 4 0-2,0 9 0 2,-8 4 0-4,-2 3 0 4,-4-2 0-2,-7-1 0 1,-5-8 0-2,1-2 0 2,-1-4 0 0,4-3 0 0,1 0 0-1,9 0 0 0,9 0 0 2,9 0 0-2,-1 0 0-1,3 0 0 2,2 0 0 1,-8 0 0-1,-9 0 0-2,3 0 0 2,-9 0 0 0,-2 0 0 0,-8-5 0-3,10-9 0 5,-2-3 0-3,-2-4 0 0,1 2 0 2,5-1 0-4,1 3 0 5,16 2 0-3,-8-6 0 0,-4 5 0-1,-7-1 0 3,-1 2 0-2,-4 2 0-1,-2 1 0 3,-3 7 0-1,2 5 0 0,4 0 0-1,-9 0 0-1,8 0 0 3,-9 0 0-1,5 0 0-2,-7 0 0 1,-5 0 0 2,-1-12 0-1,-8-4 0-3,-4 1 0 3,0 1 0 0,3 0 0 2,-1 3 0-5,1-3 0 3,1-6 0-2,7-3 0 2,4-1 0 0,-5-5 0-2,-3 1 0 2,-4-3 0 0,6 3 0-2,-5-2 0 3,-1 1 0-1,6 4 0 0,-8-6 0-3,4-2 0 4,-5-8 0-2,2-4 0 1,-11-4 0-2,-7-3 0 2,2-1 0 1,-7 5 0 0,4 6 0-2,-2-3 0-1,-3 0 0 3,10 1 0-2,-2-7 0-1,-3 3 0 3,6-3 0-2,-9 7 0 2,14-1 0-4,-1-2 0 5,0-2 0-3,-1-3 0 1,-5-9 0-2,0-1 0 3,-9 0 0-3,0-7 0 2,-5 1 0-1,0-2 0 2,0-3 0-2,0-8 0 0,-8-4 0 0,-5-2 0 0,-7 3 0 2,-3 2 0-2,5 1 0 0,-5-3 0 1,3 2 0 0,1 1 0 0,-5 10 0-2,-5 7 0 3,4 7 0-1,-11 3 0 0,2 4 0-3,-6 1 0 5,-10 2 0-3,7 5 0 0,-14 0 0 0,-1 1 0 1,-1 3 0-1,-5 8 0 1,0 6 0-1,-4 7 0-1,-6 4 0 3,-1 6 0-2,11-8 0 0,3 5 0 1,8-3 0-1,11 6 0 2,14-3 0-3,8 4 0 1,-2 6 0 2,-5 0 0-2,2 0 0-1,-6 27 0 4,-2 9 0-3,22-19-127 2,9 1-607-3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48">
    <iact:property name="dataType"/>
    <iact:actionData xml:id="d0">
      <inkml:trace xmlns:inkml="http://www.w3.org/2003/InkML" xml:id="stk0" contextRef="#ctx0" brushRef="#br0">16547 11319 626 0,'3'-6'244'7,"-3"6"-96"1,0 0-26 0,0-2-34-2,0 2 8 1,0 0-10 2,0 0-12-1,0 0-6 0,0 0-8-2,-13 0 14 2,-31 0 8 0,-22 2 24-1,-32 21-30 1,-22-1-30-1,-13-2-24 1,4-6-16 1,3-8-6-2,11-3-2 0,18-3-14 1,14 0-26-1,25 0-14 2,19 0 0-2,19 0 18 0,17 0 18 0,3 0-8-1,0 0-30 2,0 0 8 2,23 0 16-5,18 0-20 4,14 0-22-2,-7 0-86 1,-18 0-108-2,-10 0-570 2</inkml:trace>
    </iact:actionData>
  </iact:action>
  <iact:action type="add" startTime="4277">
    <iact:property name="dataType"/>
    <iact:actionData xml:id="d1">
      <inkml:trace xmlns:inkml="http://www.w3.org/2003/InkML" xml:id="stk1" contextRef="#ctx0" brushRef="#br0">16557 11429 616 0,'0'0'310'6,"0"0"-118"2,0 0 82-2,0 0-50 4,0 0-136-3,-228 77-8 0,114-53 4 0,-17 1-20 0,-5-5-28 2,11-7-2-3,10-1-22 1,16-9-10 1,19-3-2 0,21 0-20-1,23 0-74 0,36 0-172 1,0 0-376 0</inkml:trace>
    </iact:actionData>
  </iact:action>
  <iact:action type="add" startTime="8790">
    <iact:property name="dataType"/>
    <iact:actionData xml:id="d2">
      <inkml:trace xmlns:inkml="http://www.w3.org/2003/InkML" xml:id="stk2" contextRef="#ctx0" brushRef="#br0">7223 7407 864 0,'0'-4'276'7,"0"4"-4"0,0 0-54 2,-27 7-114-3,-27 18-30 2,-5 0-16 1,-18 4-32-1,-4-1-10-4,-2 1-2 5,-1-2-8 0,3-2-2-2,8-3-4 0,18-5 0 0,15-5-26 1,11-7-38 1,13-5-88 0,14 0-140-5,2 0-62 3,0-2-356 3</inkml:trace>
    </iact:actionData>
  </iact:action>
  <iact:action type="add" startTime="9299">
    <iact:property name="dataType"/>
    <iact:actionData xml:id="d3">
      <inkml:trace xmlns:inkml="http://www.w3.org/2003/InkML" xml:id="stk3" contextRef="#ctx0" brushRef="#br0">7405 7593 598 0,'0'0'270'8,"0"0"-26"0,0 0 50 0,-170 42-78-2,90-13-96 2,-17-1-30 1,-3 5-38-2,-1 7-20-1,1-5-18 2,7 5-10 1,6-6-2-2,13-6-2-1,15-8-36 2,18-13-74 1,41-7-104-2,0 0-334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</inkml:brush>
  </inkml:definitions>
  <iact:action type="add" startTime="11401">
    <iact:property name="dataType"/>
    <iact:actionData xml:id="d0">
      <inkml:trace xmlns:inkml="http://www.w3.org/2003/InkML" xml:id="stk0" contextRef="#ctx0" brushRef="#br0">18424 7126 764 0,'0'0'340'7,"-26"0"-36"-1,-15 0-70 2,-2 0-88 0,-14 6-22 0,1 8-24-2,-8-1-65 2,0 7-35 0,-10 4 0 0,8-2 0-2,-5-7 0 2,8 2 0 0,15-17 0 3,-1 0 0-8,19 0 0 5,5 0 0 2,9 0 0-4,6 0 0 0,10-13 0 3,0 2-95-2,0 0-103 1,0 9-162-2,13 2-196 2</inkml:trace>
    </iact:actionData>
  </iact:action>
  <iact:action type="add" startTime="11896">
    <iact:property name="dataType"/>
    <iact:actionData xml:id="d1">
      <inkml:trace xmlns:inkml="http://www.w3.org/2003/InkML" xml:id="stk1" contextRef="#ctx0" brushRef="#br0">18109 7240 794 0,'0'0'308'6,"0"0"44"3,0 0-126-2,0 0-88-1,0 0-6 2,0 0-66 0,0 0-35 0,11 156-31-2,-7-105 0 2,2-1 0 0,-3 9 0 1,1 5 0-1,-4 1 0-2,0 0 0 4,0-3 0-5,0-10 0 3,0-5 0-2,-17-12 0 6,-4-15 0-7,5-11 0 2,-7-9 0 2,-2 0 0-2,-11-29 0-1,-3-15 0 0,-3-7 0 4,0 0 0-3,4 1 0 0,15 5 0 0,3 6 0 0,16 3-159 2,4 8-57 0,0 22-284-5,0 6-600 4</inkml:trace>
    </iact:actionData>
  </iact:action>
  <iact:action type="add" startTime="13013">
    <iact:property name="dataType"/>
    <iact:actionData xml:id="d2">
      <inkml:trace xmlns:inkml="http://www.w3.org/2003/InkML" xml:id="stk2" contextRef="#ctx0" brushRef="#br0">26683 7188 1174 0,'0'0'390'7,"0"0"-158"1,0 0-96-2,0 0-42 3,-223 15-73-2,125-5-21 2,-15-1 0-3,5-4 0 1,15 1 0 1,9 1 0 1,18-3 0-4,9 0 0 3,20-4 0 0,16 0 0-2,15 0 0 2,6 0-191 0,0 0-185 2,8 0-316-3</inkml:trace>
    </iact:actionData>
  </iact:action>
  <iact:action type="add" startTime="13463">
    <iact:property name="dataType"/>
    <iact:actionData xml:id="d3">
      <inkml:trace xmlns:inkml="http://www.w3.org/2003/InkML" xml:id="stk3" contextRef="#ctx0" brushRef="#br0">26295 7284 486 0,'0'0'416'7,"0"0"-128"0,0 0 8 0,0 0-84 1,0 0-78 2,0 0-50-4,0 129-40 0,0-92 0 2,0 2-1 0,0 10-43 0,0 0 0-2,0 11 0 3,0 2 0-1,0 2 0 1,0-5 0-3,0-6 0 0,0-9 0 2,-13 0 0 0,-10-7 0-1,-14-10 0 1,4-13 0-1,-10-14 0 3,-1 0 0-4,4-11 0 3,-1-28 0-2,5-16 0 0,15 0 0 4,11-7 0-5,4 9-65-1,6 8-29 5,0 8-28-6,0 31-94 5,0 6-266-3</inkml:trace>
    </iact:actionData>
  </iact:action>
  <iact:action type="add" startTime="14260">
    <iact:property name="dataType"/>
    <iact:actionData xml:id="d4">
      <inkml:trace xmlns:inkml="http://www.w3.org/2003/InkML" xml:id="stk4" contextRef="#ctx0" brushRef="#br0">26924 7312 1036 0,'0'0'412'5,"0"0"-110"2,0 0-86 1,0 0-135 0,0 0-81-2,0 0 0 3,9 0 0-2,-1 0 0-1,13 0 0 2,-1 0 0 0,6-3 0 0,5-2 0 0,-4-4 0-2,5 6 0 5,-7 3 0-6,-5 0 0 1,-13 0 0 2,6 0 0 0,-13 0 0 1,3 0 0-3,-3 0 0 1,0 0 0 1,0 0 0 0,0 0-67-2,0 0-217 3,0 0-248-1,0 0-575 0</inkml:trace>
    </iact:actionData>
  </iact:action>
  <iact:action type="add" startTime="14791">
    <iact:property name="dataType"/>
    <iact:actionData xml:id="d5">
      <inkml:trace xmlns:inkml="http://www.w3.org/2003/InkML" xml:id="stk5" contextRef="#ctx0" brushRef="#br0">27391 7077 92 0,'0'0'578'6,"0"0"-340"1,0 0-64 1,0 0-32 1,0 0-38-3,0 0-46 1,0 109 10 1,0-73-12 2,0 6-2-6,0 6-2 4,0 3-6 1,0-1-4-2,0-7-18 1,0-10-22 1,0-14-2-1,0-13-4-3,0-6-60 1,0 0-92 2,0 0-260 0,0 0-264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770">
    <iact:property name="dataType"/>
    <iact:actionData xml:id="d0">
      <inkml:trace xmlns:inkml="http://www.w3.org/2003/InkML" xml:id="stk0" contextRef="#ctx0" brushRef="#br0">5854 5247 440 0,'-3'0'226'7,"3"0"-130"1,0 0 58-2,0 0-12 1,0 0 10 4,0 0-8-5,0 0-12 1,6 0-50 0,11 0-12 1,6 0-2 0,-3 0-18-2,5 0 4 2,14 0 4 2,2 0-16-4,8 4-2 2,12 5-6-2,6 8 8 2,7-3-21-1,-3-2-21 1,4-4 0-1,2-8 0 1,4 0 0 0,6 0 0 0,10 0 0 0,3 0 0 1,-3 0 0-2,-8 0 0 1,6 0 0-2,-14 2 0 1,12 18 0 4,-4-3 0-8,3-5 0 5,4-7 0 0,6-5 0 0,-11 0 0-2,7 0 0 2,-3 0 0 0,-8 0 0 0,-3 8 0-2,6 1 0 2,-6-1 0 2,0-8 0-4,6 0 0 1,-3 0 0 0,-3 0 0 2,5 0 0-2,-6-8 0-1,-5-1 0 2,-7 6 0 1,6 3 0-1,-4 0 0-3,6 0 0 3,3 0 0 1,2 0 0-1,3 12 0-3,7 3 0 5,-7 0 0-4,-7 3 0 4,-1-10 0-5,0-5 0 1,-16-3 0 4,10 0 0-2,-6 0 0-2,2-11 0 2,2-2 0 0,0-2 0 0,0 0 0-3,9 5 0 5,-3 1 0-4,7 1 0 3,6 0 0-1,-6 4 0-3,0 4 0 4,-4 0 0-1,1 0 0-3,-2 0 0 4,-6 0 0-2,-9 0 0 2,1 4 0-3,6-4 0 0,0 0 0 5,-1 0 0-5,-2 0 0 4,-7 0 0-4,-1 0 0 1,0-4 0 1,1-8 0-3,-2 5 0 4,2-2 0-1,-2 7 0 0,1-5 0-2,-2 7 0 1,1 0 0 1,5 0 0 1,-6 0 0-4,-1 0 0 3,-1 0 0 0,-5 0 0 0,1 0 0-1,-4 0 0 1,-5 0 0 0,-2 0 0 0,5 4 0-2,-2-4 0 2,7 0 0 0,8 0 0 0,8 11 0-3,-6-2 0 4,2 2 0-2,-3-1 0 2,-12-6 0-4,5-1 0 4,-6-3 0-2,6 0 0 3,-5 0 0-4,12 0 0-1,-1 0 0 3,2 0 0 0,8 5 0-2,0 9 0 2,3 1 0 2,8-2 0-3,1-6 0 0,3 3 0 0,3-7 0 2,-3-3 0-2,3 4 0-1,-17-4 0 2,-10 0 0 0,-7 0 0 0,-26 0 0-2,-7 0 0 2,-6 0 0 0,-14-22 0-1,0 7 0-1,0-2-511 2</inkml:trace>
    </iact:actionData>
  </iact:action>
  <iact:action type="add" startTime="11258">
    <iact:property name="dataType"/>
    <iact:actionData xml:id="d1">
      <inkml:trace xmlns:inkml="http://www.w3.org/2003/InkML" xml:id="stk1" contextRef="#ctx0" brushRef="#br0">16329 820 914 0,'0'0'158'7,"0"0"40"-1,0 0-42 2,0 0-72 0,0 0-28 0,0 0 10-2,0 0-14 2,124 90-8 0,-87-50 2 0,7-3 8 0,5 8-10 0,2 7-4-2,10 4-10 2,-2 4-16-1,5-4-2 1,-8-6 6-1,-6-6 10 1,-2 3 5-2,-5-9-33 3,-2-1 0-2,-17-6 0 2,1-8 0-3,-15-9 0 2,-6-9 0-1,7-5 0 1,-9 0 0-2,-2 0 0 2,0 0 0 0,-16 0 0 3,-13 0 0-6,-18 0 0 1,-1 0-3 3,-4 0 3-2,4 0 0-1,3 0-4 2,4 0-16 0,2 0-14 1,16 0-2-3,3 0 4 1,7 0 4 3,13 0 6-4,0 0 6 0,0 0 6 3,0 0 10-1,0 0 18 0,7 0 38-2,25 0-44 1,1 0-6 2,8 15 22 0,9 7-12-2,4-3 0-1,7 2-12 2,3-8 12-1,-2-4 0-1,-4-4 1 2,-10-5-17 1,0 0 0 1,-21 0 0-5,-9 0 0 2,-2-3 0 2,-9-21 0-2,-7-16 0 1,0-8 0-2,0-8 0 2,-23-7 0 0,-2 13 0 0,2 13 0-1,2 15 0 1,4 12 0 0,3 10-155-3,14 0-219 2,0 0-450 2</inkml:trace>
    </iact:actionData>
  </iact:action>
  <iact:action type="add" startTime="12743">
    <iact:property name="dataType"/>
    <iact:actionData xml:id="d2">
      <inkml:trace xmlns:inkml="http://www.w3.org/2003/InkML" xml:id="stk2" contextRef="#ctx0" brushRef="#br0">25251 201 686 0,'0'0'200'8,"0"0"-58"-1,0 0 16-1,0 0-94 1,0 0-32 1,0 0 28 0,0 0-30 0,112 71-2-2,-80-49 28 2,-5 10 52 0,11 5-60 0,1 8-24-2,5 8 12 2,-7 2 2 4,2 2-22-8,2-3 14 2,-2-7 10 2,-14-5-24 0,-5-15-6 0,-4-3 22 0,-9-16 4-2,-1-2-14 2,-6-4-22 0,0-2 0-2,0 0-6 2,0 0-6 0,0 0-12 0,0 0-30 0,0 0 16-1,0 0 14 1,-16 0 6-1,-1 0-8 0,-20 0 6 1,1 0 16-1,-12-8-18 1,5-11-12-2,-9-1 28 2,4 10-10 0,12 5-16 0,-5 3-2-2,8 2 34 2,18 0-28 0,2 0-46 1,10 0 58-4,3 0 0 4,0-3 16-2,0 0 0 1,0 3 132-2,3 0-32 2,22 0-90 1,11 0 4-2,5 3 10 0,-5 15 2 3,5 1 4-3,1 1 12-2,-2-1-6 4,1 3-14-1,-1-5-12 0,-6 0 2 1,-8-6-6-5,-9-8 24 5,-1-3 2 0,-9 0 4-3,-4 0-4-1,2 0-28 3,5 0 4 0,0-14-6 0,3-10-2-2,-10-5 0 4,10-10-2-2,-10-6 2-1,1 2 0-1,0 4-6 3,-4 5-2-1,6 6-8 0,-6-6-28-3,0 0-50 4,0 4-2-1,0 10 16 0,0 11-44-4,0 9-190 5,0 0-278-1</inkml:trace>
    </iact:actionData>
  </iact:action>
  <iact:action type="add" startTime="20443">
    <iact:property name="dataType"/>
    <iact:actionData xml:id="d3">
      <inkml:trace xmlns:inkml="http://www.w3.org/2003/InkML" xml:id="stk3" contextRef="#ctx0" brushRef="#br0">5590 15602 556 0,'0'0'286'8,"0"0"-158"0,0 0 10 1,0 0-12-4,0 0 12 3,0 0-14 0,0 0-40 0,0 0-28-2,0 0-16 3,0 0-2-2,0 0-4 1,0 0-12-2,0 0-2 2,7 0 0 0,5 0 0 1,-1 0 4-3,2 0-8 1,3 0-4 1,-4 0 2 0,4 0-4-2,0 0-2 2,4 0 2 0,-3 0 0-2,7 0 6 2,-1 0-4 1,1 0 6-2,13 0 0 1,-4-5 4 1,9 1-12-3,-1 3 4 1,2-3-11 1,-5 1-3-2,-2 3 0 3,3-5 0 0,-7 5 0 0,7 0 0-4,2 0 0 4,-4 0 0-3,-3 0 0 3,9 0 0-3,1 0 0 1,8 0 0 2,-4 0 0-2,-5 0 0 0,9 0 0 1,-11 0 0 0,0 0 0-1,-1 0 0 0,1 0 0 0,-5 0 0 1,8 8 0 1,-5-3 0-3,3-1 0 1,13-4 0 1,-3 0 0 1,7 0 0-4,-2 0 0 5,-3 0 0-4,-7 0 0 0,-6 0 0 3,7 0 0-1,0 0 0 0,-3 0 0 0,7 0 0-2,-4 2 0 1,8 1 0 3,4-3 0-4,6 0 0 2,4 0 0-2,-5 0 0 4,-1 0 0-4,-5 0 0 0,5 0 0 2,-7 0 0 2,-1 0 0-3,1 0 0-2,-9 0 0 4,12 0 0-2,1 0 0 1,3 0 0-1,11 0 0 0,-5 0 0 2,1 0 0-3,-10 0 0 2,0 0 0 0,-2 0 0 0,1 0 0-1,-2 7 0-1,-2-3 0 3,4 3 0 0,3 1 0-2,-2 1 0-2,0-2 0 3,1 5 0 1,-5-1 0-1,0 0 0-2,-8-3 0 2,-10 0 0-1,10-4 0-1,-17-1 0 3,10-3 0-1,-4 2 0-1,2 1 0 0,-3-3 0 1,3 4 0-1,-1-4 0 2,2 0 0-2,0 0 0 0,-1 0 0 1,-1 0 0 0,-2 0 0-3,-7 0 0 5,3 0 0-4,5 0 0 2,1 0 0 1,5 0 0-2,9 0 0 0,-5 0 0 0,12 0 0-1,0 0 0 3,-3 0 0-2,4 0 0 3,-5 0 0-4,4 0 0 1,-8 0 0 0,7 0 0 4,-2 0 0-6,4 2 0 2,-5 4 0 1,-3-6 0 0,-1 5 0 0,7-5 0-3,2 6 0 4,-4 3 0-2,-5-4 0 2,0-3 0-3,-10-2 0 3,4 0 0-3,-2 0 0 4,-7 0 0-5,-3 0 0 3,4 0 0 0,-7 0 0 0,-3 0 0-2,8 0 0 2,-2 0 0 0,0 0 0 0,7 0 0-1,-2 0 0-1,2 0 0 3,-5 0 0-1,4 0 0-3,-3 3 0 3,-10 4 0 0,9-6 0 0,-2 5 0-2,-8-6 0 3,4 3 0-3,1-3 0 2,-1 0 0-1,1 0 0 0,1 0 0 2,-3 0 0-2,7 0 0-1,-9 0 0 3,8 0 0-2,0 0 0 1,-5 0 0-2,7 0 0 2,-1 0 0 0,-9 0 0 1,5 0 0-4,-4 0 0 3,1 0 0 1,-2 0 0-1,4 0 0-2,-1 0 0 2,8 0 0 0,4-3 0-1,-1 1 0 0,-1-2 0 0,4 4 0 1,9 0 0-2,-6 0 0 3,6 0 0-2,-9 0 0 2,5 0 0-2,-1 0 0-1,-8 0 0 3,4 0 0-2,-3 0 0 0,8 0 0 1,2 0 0 1,2 0 0-2,-4 0 0 2,7 0 0-3,-1 0 0 3,3 0 0-3,8 0 0 1,-5 0 0 0,-1 0 0 1,3 0 0 1,-3-5 0-2,-4-1 0 1,-11-1 0-2,5 0 0 4,-10-1 0-4,1-3 0 1,-2 0 0 1,1 1 0 0,8 0 0-2,-9 2 0 2,6 2 0 0,3 3 0 0,-4 0 0-2,-2-2 0 3,0 5 0-2,0 0 0 1,0-2 0 0,-5 2 0-3,-3-4 0 4,-7 1 0-2,5 3 0-1,-4 0 0 3,8 0 0 0,0 0 0-3,-4 0 0 3,4 0 0-3,1 0 0 1,-4 0 0 1,-5 0 0-2,-2 0 0 1,4 0 0 1,-4-3 0 1,-4-2 0-1,10-1 0-3,-5 1 0 3,-2-3 0 0,4 4 0 0,-2-2 0-2,-6 6 0 2,8-1 0 1,-2-3 0 0,10 1 0-3,-1 0 0 0,4 3 0 3,-6-6 0-1,6 5 0-1,-3-3 0 2,3 4 0-2,-4 0 0 1,5-3 0-3,0 3 0 3,1 0 0 0,-5 0 0 1,-3 0 0-3,-7 0 0 4,-4 0 0-4,-4 0 0-1,-1 0 0 2,-1 0 0 2,-7 0 0-1,6 0 0-3,-6 0 0 4,0 0 0-1,-7 0 0 0,-3 0 0 0,2 0 0-3,-2 0 0 3,0 0 0 0,0 0-17-1,0 7-485 0,-2 0-566 2</inkml:trace>
    </iact:actionData>
  </iact:action>
  <iact:action type="add" startTime="24420">
    <iact:property name="dataType"/>
    <iact:actionData xml:id="d4">
      <inkml:trace xmlns:inkml="http://www.w3.org/2003/InkML" xml:id="stk4" contextRef="#ctx0" brushRef="#br0">16590 9083 606 0,'0'0'224'5,"0"0"-42"3,0 0-18 1,0 0-22-2,0 0-14-1,0 0-18 2,0 0-30 0,54 66-8-1,-32-49-2 0,5 6 10 1,11-1-30 0,-2 8-26 0,12 17-12-1,11 12-6 0,-1 11 6 2,9 3-8-1,6 4 4-2,-13-11 10 2,1-7-6-1,-17-4 0 1,-4-11-8-2,-3-11-2 3,-14-9-2-2,-6-5 0 2,2-11 0-4,-15-5 0 3,-1-3-2 0,3 0 2 1,-6 2-2-4,0-2 2 3,7 0 0 0,-7 0-4 0,0 0-6-2,0 0 2 2,-23-8 8 0,-7-9 0 0,-11 0 0-2,-2 10-2 4,-8-2-6-2,-1 5-14-1,-5-3-4 0,17-1-14 0,-1-1 4 1,15 1-12 0,9-5 0-2,1 6 2 3,11 1-2-2,5 0 34 0,0 6 14-1,0 0 74 3,0 0 10-1,7 0-70 0,24 12-2-3,5 8 4 3,3-2-10 2,2 0 0-3,2-5 0 1,2 0 4-1,-1-6 2 0,-4-4 14 2,0 0-10-3,0-3 4 2,-1 0 0 0,-5 0-4 1,-10 0-8-2,-3-8 4-2,-1-17 4 5,-4-4-4-5,-6-16-9 1,6-9-3 2,-16-10 0 0,10-5 0 1,-7 4 0-4,-2 8 0 5,-1 18 0-2,0 17 0-1,0 12 0-1,0 10 0 1,0 0 0 2,0 0-85-2,0 6-139 0,0 14-352 0</inkml:trace>
    </iact:actionData>
  </iact:action>
  <iact:action type="add" startTime="26172">
    <iact:property name="dataType"/>
    <iact:actionData xml:id="d5">
      <inkml:trace xmlns:inkml="http://www.w3.org/2003/InkML" xml:id="stk5" contextRef="#ctx0" brushRef="#br0">25254 9065 212 0,'0'0'320'7,"0"0"-170"1,0 0 36-1,0 0 0-1,0 0-22 3,0 0-54-1,0 0-24-2,23 51-20 2,-14-24 8 2,10 5-12-4,-2 2-26 0,6 5 8 2,6 3-22 0,-4 6-12 0,3 5 2 0,4-3 0-2,-8-1-4 2,10-4 2 1,-8-9-2-3,4-3 10 2,-4-6-8-1,-1-5-4 1,-5-7 0 0,-4-7-4-2,4 1 4 3,-12 1-6-1,5-2 4-3,3 4-2 3,-9-2 2 0,6-3 2 0,-10-2 0 1,0 1 2-4,-2-6-2 3,2 4-4 0,-3-1 4-2,0-3-6 2,9 4 4 0,-9-2-4 0,0-2 4-2,0 0-4 2,0 0-4 0,0 0-4 1,-9 0 6-4,-17 0 0 3,-7-7 2 1,2-8 0-2,-9 6 2-1,3 1-2 3,-3 3 0 0,6 5-2-1,4 0 2-3,13-3-8 3,-7 3-4 1,7-3 8-3,1-3 2 1,13 4-6 1,-1-1-4-1,4 0 2 2,0 3 6-4,0-2 4 4,0-2 0-1,0 4 12 0,0 0-6-2,23 0 2 2,2 0-2-1,8 0 0 2,6 0-2-2,-9 12 4 0,8-1 2 3,-4 3 24-3,5 0-22 0,-15-2 8-1,-1-5-6 3,6 4 4-2,-14-1-10 0,5-5 8 1,-4-1 14-1,-3-4-16 2,-8 0 5-5,8 0-19 4,-6 0 0 0,-1-19 0 1,4-8 0-4,-7-13 0 3,-3-7 0 0,1-7 0 0,2-5 0-2,1 7 0 3,-4 4 0-1,0 16 0 1,0 21 0-4,0 11 0 4,0 0 0-3,0 26-59 3,0-4-141-2,0 3-358 1</inkml:trace>
    </iact:actionData>
  </iact:action>
  <iact:action type="add" startTime="33033">
    <iact:property name="dataType"/>
    <iact:actionData xml:id="d6">
      <inkml:trace xmlns:inkml="http://www.w3.org/2003/InkML" xml:id="stk6" contextRef="#ctx0" brushRef="#br1">5710 10015 938 0,'0'0'370'4,"0"0"-108"4,0 0-54 0,0 0-66 0,0 0-72-2,0 0-16 2,3-8-51 1,-3 8-3-2,0-3 0-2,0-3 0 4,0-1 0-1,-10-5 0 0,-12 0 0-2,2 4 0 5,-9 3 0-6,-3 0 0 5,7 5 0-7,-9 0 0 6,9 0 0-1,0 0 0 0,-4 5 0-2,15 15 0 1,-12 4 0 4,11 8 0-5,-12 3 0 2,15 5 0-1,3 2 0 0,5 5 0 2,1-1 0 3,3-3 0-6,0-7 0-3,0-5 0 5,0-3 0-1,28-3 0 2,11-3 0-1,4-2 0 0,4-3 0-2,-4-5 0 1,2-10 0 1,-1 1 0 1,5-3 0-3,-6 0 0 1,-2 0 0 2,-14 0 0-2,5 0 0 2,-8 0-101-3,-24 0-447 0</inkml:trace>
    </iact:actionData>
  </iact:action>
  <iact:action type="add" startTime="33632">
    <iact:property name="dataType"/>
    <iact:actionData xml:id="d7">
      <inkml:trace xmlns:inkml="http://www.w3.org/2003/InkML" xml:id="stk7" contextRef="#ctx0" brushRef="#br1">6503 9991 982 0,'0'0'138'5,"0"0"8"3,0 0 24 0,0 0-34 1,0 0-50-4,0 0-14 3,-120-7-14 0,73 30-8 0,-6 5-8-2,9 12-24 3,1-3 0-2,5 4-4 1,15 0 16-2,7 0-2 2,9-1-2 0,7-5 7 0,0-4-33 0,7-11 0-2,29-7 0 2,12-9 0 0,1-4 0-1,2 0 0-1,-5-15 0 4,-12-20 0-2,-1-8 0-3,-13-4 0 3,-7-7 0 1,-2 4 0-1,-11 8-9-2,0 5-43 1,0 6-24 2,0 5-84 0,0 9-102-4,0 17-192 5,0 0-442-5</inkml:trace>
    </iact:actionData>
  </iact:action>
  <iact:action type="add" startTime="34085">
    <iact:property name="dataType"/>
    <iact:actionData xml:id="d8">
      <inkml:trace xmlns:inkml="http://www.w3.org/2003/InkML" xml:id="stk8" contextRef="#ctx0" brushRef="#br1">6677 10429 546 0,'0'0'526'3,"0"0"-274"4,0 0-48 2,0 0-90-2,0 0-56-1,0 0-20 1,25-105 8 2,-14 56-8-1,-4 5-16-2,6 6-2 3,-2 12 12-2,3 12-10 1,1 5 10-2,-4 9 0 2,7 0-10 1,11 6-8-2,-6 25-12-1,1 9 0 2,-3-1 4 0,-5 6-2 1,-6-3-2-4,0-3-2 3,-7-7 0 1,-3-8-8 1,0-6-28-7,0-13-50 6,0-5-68-1,3 0-170 0,-2-3-272-3</inkml:trace>
    </iact:actionData>
  </iact:action>
  <iact:action type="add" startTime="34531">
    <iact:property name="dataType"/>
    <iact:actionData xml:id="d9">
      <inkml:trace xmlns:inkml="http://www.w3.org/2003/InkML" xml:id="stk9" contextRef="#ctx0" brushRef="#br1">7273 9248 604 0,'0'0'276'5,"0"0"-96"4,0 0-40-1,7 169-6 0,-7-101-50-2,0 1 2 2,0 8-18 1,0-5-16-2,0 7-6-1,0-3-10 2,0 0-12 0,0 1-12 0,0-8-4-2,0-7-8 2,0-11 0 2,3-16-10-5,1-12-52 2,5-17-114 1,-5-6-138 0,2-6-188 0</inkml:trace>
    </iact:actionData>
  </iact:action>
  <iact:action type="add" startTime="34838">
    <iact:property name="dataType"/>
    <iact:actionData xml:id="d10">
      <inkml:trace xmlns:inkml="http://www.w3.org/2003/InkML" xml:id="stk10" contextRef="#ctx0" brushRef="#br1">7468 9875 1130 0,'0'0'282'7,"0"0"-54"1,0 0-98 0,0 0-40-2,-216 5-44 2,147 1-20 1,9 0-20-2,13-6-6-1,10 0-6 3,20 0-46-2,10 0-94 1,7 0-138-2,0-4-78 2,0-4-366 0</inkml:trace>
    </iact:actionData>
  </iact:action>
  <iact:action type="add" startTime="35159">
    <iact:property name="dataType"/>
    <iact:actionData xml:id="d11">
      <inkml:trace xmlns:inkml="http://www.w3.org/2003/InkML" xml:id="stk11" contextRef="#ctx0" brushRef="#br1">7600 10307 750 0,'0'0'304'2,"0"0"-110"7,0 0-24-3,0 0-66 3,0 0-6-3,0 0 16 0,2-120-14 2,-2 75 14 0,0 2-34 0,0 4-61-2,0 5-19 2,0 9 0 1,0 3 0-2,3 5 0-1,10 4 0 3,3 0 0-1,-5 9 0 0,10 1 0-3,0 3 0 5,-3 0 0-2,15 0 0-1,-3 0-59 1,1 5-117-3,5 3-82 4,-29-8-148-2,1 3-104-1</inkml:trace>
    </iact:actionData>
  </iact:action>
  <iact:action type="add" startTime="35544">
    <iact:property name="dataType"/>
    <iact:actionData xml:id="d12">
      <inkml:trace xmlns:inkml="http://www.w3.org/2003/InkML" xml:id="stk12" contextRef="#ctx0" brushRef="#br1">8163 9998 442 0,'0'0'328'6,"0"0"-110"1,0 0-34 1,0 0-34 0,0 0-50 0,0 0 8-2,-13-5-2 3,-21 23-38-2,-6 6-20 1,-10 4 0-3,14 4-14 5,9 2 0-3,2 1 0 1,9 2-2-2,3-3-16 3,10-9 2-2,3-6-14 1,0-5 0-2,9-8-4 2,18-6-30 0,10 0-26 2,-7-14 30-6,-1-24 6 4,-4-15 14 0,-2 1 4 0,-3-8 4 0,-7 4-2-2,-6 6 6 2,7 16 6-1,-10 15-10 0,-1 13 6 1,-3 6 18-1,0 0 18 2,0 28 14-3,0 20-46 1,0 11-6 2,3 6-6-1,-3-1 0-3,13 4 0 4,0-7-8 2,-6-10-32-4,6-6-50 0,-1-11-90-1,-4-34-200 3,-2 0-224-3</inkml:trace>
    </iact:actionData>
  </iact:action>
  <iact:action type="add" startTime="36459">
    <iact:property name="dataType"/>
    <iact:actionData xml:id="d13">
      <inkml:trace xmlns:inkml="http://www.w3.org/2003/InkML" xml:id="stk13" contextRef="#ctx0" brushRef="#br1">5219 10605 858 0,'0'0'286'6,"0"0"8"2,0 0-72-1,0 0-52 0,190 54-70 0,-122-41-14 2,27 2-55-1,23-7-31-2,43 1 0 2,43-7 0 0,50-2 0 0,37 0 0-2,8 0 0 7,-18 0 0-9,-40 4 0 3,-41 15 0-1,-53 1 0 3,-33-9 0-2,-33-3 0 1,-41-8 0-2,-40 0-317 2,-27 0-1319 0</inkml:trace>
    </iact:actionData>
  </iact:action>
  <iact:action type="add" startTime="38386">
    <iact:property name="dataType"/>
    <iact:actionData xml:id="d14">
      <inkml:trace xmlns:inkml="http://www.w3.org/2003/InkML" xml:id="stk14" contextRef="#ctx0" brushRef="#br0">8521 10047 852 0,'0'0'190'7,"0"0"0"1,0 0-84-2,24 157-72 1,-21-104 0 2,9 9-20 1,-8-7 4-6,3 0-2 4,9-14 50 1,-3-9 14-2,-1-13 0-2,4-8-8 4,-3-4 0 1,-6-7-20-3,14 0 16 0,-4 0-50-1,-1 0-6 1,-6 0 0 3,6-18-12-4,-1-21 0 1,-5-14 0 2,7-19 0-2,-1-6 8-2,0 0 0 7,4 14 4-6,-12 13-8-1,7 23-2 5,-7 17-2-2,2 11-4 2,-3 0-60-6,5 0-108 2,-11 1-218 2,6 14-314 0</inkml:trace>
    </iact:actionData>
  </iact:action>
  <iact:action type="add" startTime="38821">
    <iact:property name="dataType"/>
    <iact:actionData xml:id="d15">
      <inkml:trace xmlns:inkml="http://www.w3.org/2003/InkML" xml:id="stk15" contextRef="#ctx0" brushRef="#br0">9341 10169 830 0,'0'0'224'6,"0"0"-124"4,0 0 16-4,0 0 14 4,0 0-66-6,0 0-24 4,-167 86-2 0,133-49-4 0,5 3 4-1,8 2-4 0,10 2-4 1,2-7 12 1,9 1-14-2,0-7-16-1,0-12-12 2,33-6-12-2,-2-13-38 2,7 0-16 0,1-24 46 0,-6-17 20 0,-10-15 8-2,0-6 10 2,-9-4 0 0,-10 2 6 0,0 12 4-1,-4 11-2 0,0 16-8 1,0 17-8 0,0 8-4-2,0 0 16 2,0 13 70 0,0 33-38 1,0 9-46-4,0 7 4 3,0 6-6 0,0-9-2-2,9-5-2 2,-2-15-2 0,-1-16-4 0,7-10-24 0,1-10-84-1,10-3-58 2,-1 0-176-2,-16-9-14 2,3-8-376-4</inkml:trace>
    </iact:actionData>
  </iact:action>
  <iact:action type="add" startTime="39278">
    <iact:property name="dataType"/>
    <iact:actionData xml:id="d16">
      <inkml:trace xmlns:inkml="http://www.w3.org/2003/InkML" xml:id="stk16" contextRef="#ctx0" brushRef="#br0">9643 10504 1170 0,'0'0'400'9,"0"0"-140"-4,0 0-94 6,10-176-115-7,-10 133-51 4,0 7 0 0,0 5 0 1,9 4 0-4,-2 3 0 3,9 4 0 0,5 3 0-2,6-1 0 3,9 5 0-1,1 6 0 2,0 3 0-7,2 2 0 4,-10 2 0 1,3 0-109 0,-25 0-425-1,-4 0-690 0</inkml:trace>
    </iact:actionData>
  </iact:action>
  <iact:action type="add" startTime="39626">
    <iact:property name="dataType"/>
    <iact:actionData xml:id="d17">
      <inkml:trace xmlns:inkml="http://www.w3.org/2003/InkML" xml:id="stk17" contextRef="#ctx0" brushRef="#br0">10078 10198 686 0,'0'0'244'4,"0"0"-24"4,0 0-42-1,0 0-26 1,0 0-26-3,0 0-36 6,10 175-36-4,-10-145-8 0,0 2 2-1,0-12-6 4,0-1-24-4,0-8-8 2,0-5-10-2,0-6 0 2,0 0-72 0,0-17-160 1,3-6-104-2,0-3-440-1</inkml:trace>
    </iact:actionData>
  </iact:action>
  <iact:action type="add" startTime="39917">
    <iact:property name="dataType"/>
    <iact:actionData xml:id="d18">
      <inkml:trace xmlns:inkml="http://www.w3.org/2003/InkML" xml:id="stk18" contextRef="#ctx0" brushRef="#br0">10088 9668 484 0,'0'0'410'8,"0"0"-234"-3,0 0 6 2,0 0-70 0,0 0-34 3,0 0-52-5,0-47-26 3,0 42-20 0,0 0-88 1,0 5-28-5,0 0-64 4,3 0-314 0</inkml:trace>
    </iact:actionData>
  </iact:action>
  <iact:action type="add" startTime="40247">
    <iact:property name="dataType"/>
    <iact:actionData xml:id="d19">
      <inkml:trace xmlns:inkml="http://www.w3.org/2003/InkML" xml:id="stk19" contextRef="#ctx0" brushRef="#br0">10586 10035 722 0,'0'0'178'8,"0"0"-82"-2,0 0-8 0,0 0-26 3,0 0-12-2,0 0 18-1,-29 6 46 2,15 11-18 0,-14 2-22 0,5 9-30-1,-10 4-14 0,7 0-16 1,5 5-10 2,-2-3-2-6,9 1 2 4,8-13-4 1,6-3 6-2,0-5 2-1,0-7-8 2,6-3-20 1,15-4-38-1,14 0 12-2,-10 0 16 1,4 0-4 1,-9-25 24 0,0-8 2-2,-12-12-16 2,2-6-34 0,-7 6 2 0,0 8 20-2,-3 18 20 2,4 13 8 0,-4 6 8 0,0 0 12-2,0 6 38 2,0 20-46 0,3 6 0 0,-3 0 6-2,1-7 20 2,-1 5 10 0,9 7-18 0,-3 0-2-2,-5 12-10 2,-1-5-6 0,3-7-4 0,6-10 0-2,-8-10-2 2,7-14-30 0,0-3-40 0,2 0-140 0,-8-12-30-2,-2-7-168 2</inkml:trace>
    </iact:actionData>
  </iact:action>
  <iact:action type="add" startTime="40802">
    <iact:property name="dataType"/>
    <iact:actionData xml:id="d20">
      <inkml:trace xmlns:inkml="http://www.w3.org/2003/InkML" xml:id="stk20" contextRef="#ctx0" brushRef="#br0">10773 10378 714 0,'0'0'318'5,"0"0"-112"3,0 0 30 0,0 0-88-2,0 0-50 1,0 0-16 2,0 0-26-1,77-168-26-2,-70 134-12 2,14 5-2 0,-4 4-6 0,6 12 2 0,-4 7-2-2,-1 6-2 2,5 0 0 0,-7 14-8-1,-2 19-12 0,-7 10-6 1,2-5 0 0,-6 3-16-2,1-14-14 3,-4-4-10-3,0-8-36 3,3-11-42-3,-1-4-114 3,-2 0-46-2,0-2-512 1</inkml:trace>
    </iact:actionData>
  </iact:action>
  <iact:action type="add" startTime="41170">
    <iact:property name="dataType"/>
    <iact:actionData xml:id="d21">
      <inkml:trace xmlns:inkml="http://www.w3.org/2003/InkML" xml:id="stk21" contextRef="#ctx0" brushRef="#br0">11195 9172 500 0,'0'0'390'5,"0"0"-186"3,0 0-8-3,0 0-96 4,0 0-34-1,38 157 24 0,-31-67 6 1,5 18-6-2,1 7 0-1,-2 3-26 2,1 2-10-2,-3 1-18 1,-6-10-20 2,5-12-16-1,-1-22-2-2,-5-28-20 2,1-30-46 0,8-19-130 0,-11 0-244-3,2-28-268 4</inkml:trace>
    </iact:actionData>
  </iact:action>
  <iact:action type="add" startTime="41455">
    <iact:property name="dataType"/>
    <iact:actionData xml:id="d22">
      <inkml:trace xmlns:inkml="http://www.w3.org/2003/InkML" xml:id="stk22" contextRef="#ctx0" brushRef="#br0">11513 9721 750 0,'0'0'402'4,"0"0"-54"4,-164-12-142-1,90 12-150 2,-9 6-44-3,9-4-12 1,48-2-90 1,9 0-450 1</inkml:trace>
    </iact:actionData>
  </iact:action>
  <iact:action type="add" startTime="46168">
    <iact:property name="dataType"/>
    <iact:actionData xml:id="d23">
      <inkml:trace xmlns:inkml="http://www.w3.org/2003/InkML" xml:id="stk23" contextRef="#ctx0" brushRef="#br2">32722 9880 108 0,'0'0'244'7,"0"0"-24"1,0 0 20-2,0 0-56 2,0 0-76 0,0 0-24 0,0 0 10-2,36 20 18 2,-36-20-24 1,0 0 8-2,0 0-14-1,0 0-28 2,-29 0-8-1,-34 5 54 2,-19 0-28-3,-19-5 24 2,-18 0-77 1,-6 0-19-1,-12 0 0-2,-7-15 0 3,-9-13 0-2,-4-1 0 2,-7-2 0-4,-1-3 0 3,6 8 0 0,-2-6 0 2,7 12 0-6,2 1 0 4,-9 2 0 0,0 2 0 1,-19-1 0-3,-14-4 0 3,-6 3 0-2,3 0 0-2,8 0 0 4,-3 0 0 0,22 0 0-2,-13 7 0 2,14-1 0-5,8 5 0 5,9 0 0-1,1-3 0 0,7 1 0-3,4-4 0 3,4 2 0 0,4-1 0 1,-6-4 0-4,-6 1 0 4,-9 3 0 0,9 2 0-3,4 7 0 0,-1 2 0 2,0 0 0 1,-3 0 0-2,4 0 0 0,6 0 0 2,7 0 0-1,13 0 0-1,-2 0 0-2,7 0 0 4,1 0 0-1,3-5 0 0,-2-5 0-3,10 8 0 4,4 2 0-2,2 0 0 2,1 0 0-3,-1 0 0 1,-7 2 0 2,6 8 0-1,0-3 0 0,-5-1 0-3,-3 1 0 2,0 3 0 1,-4 4 0-2,-6-1 0 3,-1 7 0-1,-3-2 0-2,-6 1 0 2,-1 1 0 1,5-3 0-2,5 0 0 2,-2-2 0-4,8-8 0 3,1-1 0 0,-9-6 0 0,9 0 0-1,-10 0 0 2,12-3 0-3,0-7 0 0,5-3 0 3,10-1 0 0,-7 4 0-2,10-2 0 0,1-1 0 0,-1 6 0 3,-3 1 0-4,4 2 0 0,-2 1 0 2,-6-1 0 0,2-2 0 0,-11 4 0 0,-7 2 0-2,-19 0 0 0,-2 0 0 3,-12 0 0 0,-5 0 0-2,8 0 0-1,13 0 0 3,3 6 0-3,8 7 0 2,16 0 0 1,10-3 0-1,6-3 0-3,17-6 0 1,1-1 0 2,3 0 0 1,6 0 0 0,10 0 0-3,-12 12 0 2,-2 5 0-1,-4 2 0 2,-12 4 0-4,8-6 0 6,-13-7 0-6,10-3 0 3,-2-7 0-1,11 0 0 0,1 0 0 2,2 0 0-2,8 0 0 0,-8 0 0 0,-2 0 0 2,0 12 0-2,2 20 0 0,5 13 0 1,-2 5 0 0,-5 5 0-2,11-8 0 2,-4 3 0 2,-2 2 0-4,3 1 0 1,-8 5 0 1,-5 2 0 0,-13-1 0-1,-4-3 0-1,1-3 0 2,2 4 0 0,6-4 0 1,8 1 0-3,16-4 0 0,6-5 0 2,9 0 0-1,8 3 0 1,6 6 0-1,2 6 0 3,-1 9 0-3,3 0 0 2,9 5 0-3,-12 5 0 0,11 4 0 4,4 13 0-3,-7 11 0-2,7 9 0 5,-10 2 0-4,1-4 0 3,-6 0 0-2,0-16 0-1,1-14 0 5,1-13 0-8,10-16 0 7,-11-10 0-2,12-6 0-1,2 0 0-1,3 1 0 2,0 4 0 0,0 3 0-1,21 2 0 1,15 1 0-2,-4 7 0 3,17 8 0 0,-5 5 0-1,-1 9 0-2,-2 3 0 1,-1-11 0 1,-1-4 0-1,1-15 0 0,2-1 0 2,10 0 0-1,3 2 0-2,17-1 0 3,12-8 0-2,14-2 0 2,4-3 0-1,0-1 0-5,7-2 0 5,-21 5 0-1,5 2 0 1,-9 7 0-1,-3 4 0 0,-1 3 0 2,1-5 0-4,2-3 0 4,1-11 0-1,26-7 0 0,7-8 0 0,18-6 0-1,22-8 0 3,2-1 0-5,-1-3 0 3,3 1 0 0,-18 0 0-3,-2-3 0 6,-8-3 0-4,5 0 0-2,10 0 0 5,0 0 0-5,19 7 0 3,-1 4 0-1,-5 1 0 0,3-4 0 2,-8 1 0-1,-6-3 0-3,3-4 0 3,-6-2 0 1,6 0 0-3,4 0 0 1,-8 0 0 1,8 0 0 1,-1-8 0-2,-11-3 0 1,8-3 0 1,-13-1 0-2,-11 1 0-2,-6 4 0 4,-8 1 0 0,-15 9 0-2,0 0 0-1,0 0 0 1,1 0 0 2,-5 0 0-2,-3-9 0 0,7-5 0 0,-4-6 0 3,1 1 0-4,0-7 0 2,-6 2 0 0,2 1 0-1,-6 4 0 2,3 1 0-4,-11 6 0 2,-10 7 0 0,7 5 0 1,4 0 0-1,1 0 0 1,-1 0 0-1,8 0 0 1,2-2 0-1,-3-1 0 3,6 3 0-3,-9 0 0 2,3 0 0-4,7 0 0 4,6 0 0-3,-3 17 0 4,-10-3 0-6,11-5 0 4,-6-7 0 1,10-2 0-1,-2 0 0-3,-9 0 0 4,5 0 0-2,-11 0 0 2,8 0 0-4,-13 8 0 4,4 12 0-2,9 2 0 2,-6-2 0-2,11 4 0 0,2-5 0 2,5 2 0-1,-2-3 0-2,-6-1 0 0,-10-6 0 5,-2-8 0-6,-4-1 0 3,-8-2 0-1,12 6 0 2,-2-2 0-2,-11-4 0-2,1 0 0 5,-6 0 0-3,2 0 0 1,-8 0 0-3,7-15 0 3,5 0 0 1,-5 8 0-1,4 1 0-1,8 6 0-1,4 0 0 3,-7 0 0-1,-6 0 0-2,-2 0 0 2,-8 0 0 1,-1 0 0-3,1 0 0 1,2-11 0 0,13-16 0 2,5-3 0 1,7-7 0-5,10 5 0 3,9 0 0-2,6 10 0 1,3 11 0-1,-5 2 0 3,2 9 0-2,-8 0 0 1,-4 0 0-1,-18 0 0 1,-3 0 0 0,-6 0 0 2,2 0 0-5,1-3 0 1,4-11 0 2,2-9 0 1,-2-4 0-4,3-10 0 4,12-2 0-2,5-1 0 2,-1 6 0-4,3 7 0 4,-4 7 0-1,-1 6 0-1,-9 1 0 0,1 0 0 0,-19-4 0 2,-2-2 0-1,-18-6 0-3,3-3 0 3,2-6 0 1,-8-3 0-1,-2 3 0-3,1-1 0 3,-7 0 0 0,3-1 0 1,-6-4 0-3,-6-2 0 1,6-5 0 1,-2-15 0 0,7-9 0-2,2-13 0 2,-1-14 0 0,6-1 0 0,-18-2 0 0,-1 11 0-1,-11 14 0 0,-9 5 0 1,0 7 0-2,-5-8 0 2,-2-10 0 0,-3-19 0 1,0-22 0-2,0-23 0 3,-28-19 0-5,-11-8 0 5,-15-2 0-4,7 12 0 0,-10 23 0 1,11 24 0 2,-8 10 0-2,0 7 0 0,4-8 0 1,-27-9 0-1,-7-19 0-1,-12-6 0 3,-17-19 0-1,-9-9 0-1,-5 2 0 0,-10 25 0 0,29 40 0 2,15 43 0-2,20 46 0-1,10 13 0 2,-5 41 0 0,-9 32 0 0,-10 6 0-2,-26-6 0 2,-15-23 0 0,77-37-49 1,8-13-711-3</inkml:trace>
    </iact:actionData>
  </iact:action>
  <iact:action type="add" startTime="50719">
    <iact:property name="dataType"/>
    <iact:actionData xml:id="d24">
      <inkml:trace xmlns:inkml="http://www.w3.org/2003/InkML" xml:id="stk24" contextRef="#ctx0" brushRef="#br3">20268 14114 500 0,'0'0'308'9,"0"0"-82"-2,0 0 10-2,0 0-38 5,0 0-34-3,-183 0-40 1,138 0 0-2,-11 0-24 2,-4 0-33-1,-18 0-67 2,-6 0 0-2,-19 0 0 0,-7 0 0 1,0 0 0 0,-8 0 0 0,-2 0 0-2,0 0 0 3,-5 0 0-1,0 13 0 0,5 9 0-1,7 1 0 2,-5 0 0-2,11 2 0-1,-1-2 0 4,0 1 0-3,7 5 0 2,1-4 0-4,0 0 0 4,16-2 0-2,-9 1 0 0,12 8 0 2,4 3 0-5,3 12 0 4,-4 11 0 0,-5 7 0-1,-4 2 0 0,3 9 0 2,4 1 0-2,14 6 0-1,2 1 0 2,7 4 0 0,1-7 0 0,8 4 0-2,-3 4 0 3,9 10 0-2,4 8 0 2,15 5 0-4,-13 1 0 4,11-6 0-2,5 2 0 1,-6 1 0-2,0 8 0 2,14 5 0 0,1 10 0 0,11 2 0-2,0 2 0 2,0 5 0 0,0 8 0 0,8-4 0-2,20-16 0 2,8-30 0 0,8-20 0 0,12-25 0-2,12-4 0 3,25-6 0-2,12-5 0 2,2-6 0-4,6-7 0 3,4 3 0 0,-9 2 0 0,9 5 0-2,19 3 0 2,9 1 0 0,15-1 0 0,5-10 0-1,7 1 0 1,-6-5 0 0,-6-1 0 0,4-2 0-3,-6 2 0 4,2-2 0-1,-7-6 0 0,11 0 0-2,1-12 0 2,-4-3 0-1,-4-2 0 2,-1 0 0-4,-8-2 0 4,-10-20 0-2,-15 12 0 2,-3 3 0-4,-20 4 0 5,2 3 0-3,8 0 0 1,-3 0 0-2,11 0 0 1,5 0 0 2,-3 0 0-1,5 0 0-3,-2 0 0 4,-10 0 0-1,2 0 0 0,-8 0 0-3,9 0 0 6,-7 5 0-6,4 7 0 5,-10-2 0-6,-5 5 0 5,2 4 0-1,-3 2 0-1,3-2 0 0,8-8 0 0,5 0 0 3,-2-8 0-3,10 2 0-1,-4 2 0 0,0-2 0 2,-9 3 0 0,-11 4 0 0,-1-4 0 1,1-3 0-3,-6-5 0 2,-1 0 0-2,-6 0 0 3,-4 0 0-1,-17 0 0 0,1 0 0-3,-10 0 0 3,5 0 0 1,-14-5 0-1,15-10 0-2,6 5 0 1,5-10 0 3,12 8 0-3,-2-1 0-1,-1-4 0 1,1 3 0 2,2 0 0-2,-2 0 0 0,0 2 0 0,-3 2 0 3,1 0 0-2,-4 5 0-4,3 0 0 6,-11 5 0-3,14 0 0 2,12 0 0-5,-3 0 0 4,7 0 0-1,0 0 0 2,3 0 0-3,0 0 0 3,-1 0 0-1,3 0 0 0,0 0 0-2,2 0 0 1,5 0 0 2,-2 0 0-2,14 0 0-1,0 0 0 4,0 0 0-3,-5 0 0 1,-8 0 0-1,1 3 0 0,-7 7 0 0,0 10 0 3,16-3 0-5,-4 3 0 1,15-3 0 3,-11-3 0 0,2-6 0-3,-11 4 0 2,-6-7 0 0,-3 3 0-1,-3-2 0 0,-10 3 0 0,4-2 0 2,-4 5 0-2,3 3 0-1,-7 7 0 3,2-7 0-1,8 2 0 0,-6-9 0-2,10-1 0 3,-9 2 0-3,11-6 0 4,-8 2 0-5,-11 10 0 2,3-7 0 2,-15 6 0-1,6-2 0-2,5-5 0 2,6 2 0 2,4-4 0-5,-5-2 0 1,1-3 0 3,10 0 0 0,-9 0 0-2,12 0 0-1,1 0 0 2,1 0 0 0,4-6 0-1,-1 1 0-1,-1-7 0 4,-2-1 0-4,-5-1 0 4,-9 3 0-5,7-1 0 3,-14 4 0 0,13-3 0-1,-4-2 0 0,5-4 0 0,-3-1 0 1,-6-4 0 1,-2-2 0-2,-9-1 0-1,-12-5 0 4,0-1 0-3,-2-2 0-1,-11-1 0 2,13-6 0 1,-9 9 0-1,5 3 0-2,-5-1 0 1,-3 4 0 1,-10 6 0 1,2-2 0-4,-9 4 0 3,-1 4 0 0,10-6 0 0,0 2 0-2,2-3 0 1,4 3 0 4,3-3 0-4,0-2 0-2,3-3 0 3,4-9 0 1,1-6 0 0,-2-7 0-3,-9-9 0-1,3-1 0 2,-6-5 0 1,-11-2 0-2,-2 5 0 3,-11 2 0-2,-4 8 0 2,-13-16 0-4,-3-6 0 3,0-10 0 1,0-21 0-2,-13-6 0 0,-13-10 0 1,-8-9 0 0,4 1 0 0,-4 8 0-3,1 7 0 3,3 5 0 0,-7-2 0 0,0-6 0-2,-7-7 0 3,1 0 0-2,2-2 0 2,-11 2 0-4,7 0 0 4,5 15 0-2,-3 14 0 2,3 17 0-4,4 13 0 6,-2 9 0-6,-3-1 0 4,-2-2 0-3,2-9 0 2,-1-1 0 0,2-9 0-1,9 14 0-1,4 11 0 2,-2 8 0 0,3 8 0 1,-2 2 0-4,-13-3 0 4,-11-5 0-1,-9 1 0-1,-2-7 0 0,-7-1 0 1,-11-4 0 0,-9 0 0 0,-4-1 0-3,-6 1 0 3,13 9 0 1,6 3 0-2,-2 2 0-1,9 0 0 2,2 0 0 0,6 4 0 0,7 1 0-2,8 10 0 2,-5 9 0 0,-2 4 0 1,-2 4 0-2,-12-4 0 1,-4 1 0-1,0-7 0 3,-14-5 0-5,7 5 0 4,-1-1 0-1,0 6 0 0,-10 7 0-4,-3 3 0 4,-11 0 0 1,4 0 0-2,-12-3 0-1,3-2 0 3,-9-7 0 0,-5 1 0-3,-10 2 0 2,7 7 0-2,4 2 0 3,14 0 0-1,-2 0 0-2,-2 0 0 1,-5 0 0 3,1 0 0-4,-2 2 0 1,3-2 0 1,11 0 0 1,-2 0 0-1,7 0 0-3,3 0 0 3,-5 0 0 0,17 0 0-1,-9 0 0-2,0 0 0 3,11-4 0 0,-11-3 0 0,-4-1 0-2,1 2 0 2,-21 3 0 0,1 3 0 0,-5 0 0-2,-11 0 0 2,11 0 0 1,-5 6 0-2,-6-1 0 0,4 1 0 1,-9-3 0-1,2 1 0 1,1 3 0-2,18 5 0 3,-3 1 0-2,11 4 0 2,6-2 0-4,2-1 0 3,2-9 0 1,5 0 0-1,-3-2 0-2,-7 0 0 2,-2 1 0-1,-15 1 0 2,-1-3 0-4,-4 1 0 4,4 0 0-2,18 4 0 1,7 0 0-2,-1 5 0 3,1-1 0-1,-11 0 0 0,9-3 0-3,0-3 0 4,2-5 0-1,3 0 0 2,7 0 0-5,-4 0 0 1,14 0 0 2,0 0 0 0,4 0 0-2,-3-2 0 2,-3-1 0 0,-2 3 0 0,-1 0 0-1,-12-2 0 1,13-1 0 0,0-4 0-1,5 0 0 0,2-4 0 1,4-3 0-1,12-4 0 1,0-1 0-2,2 6 0 2,-5-4 0 1,-1 8 0-2,-10 9 0 0,-2 0 0 1,6 0 0-1,-6 0 0 1,-4 9 0-2,-2 4 0 3,6 4 0 0,1-5 0-1,15-5 0-3,-6 2 0 4,0 2 0-1,6-1 0 1,-1 0 0-3,-2 7 0-1,-4 3 0 3,-4 4 0 0,-2 2 0-2,7-4 0 2,9-5 0 0,17-3 0 0,15-1 0-2,10-6 0 2,3 1 0 0,9 4 0 0,1 5 0-2,3 6 0 2,0 1 0 0,0-13 0 0,0-2-1003-2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5:16.09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010">
    <iact:property name="dataType"/>
    <iact:actionData xml:id="d0">
      <inkml:trace xmlns:inkml="http://www.w3.org/2003/InkML" xml:id="stk0" contextRef="#ctx0" brushRef="#br0">3588 12787 840 0,'0'0'390'7,"0"0"-108"1,0 0-38 0,0 0-52-2,0 0-93 3,-228 106-99-2,118-45 0 1,-13 11 0-2,-3 2 0 2,-3 0 0 2,19-9 0-4,16-9 0 0,23-14 0 4,14-7 0-4,57-35-431 3,0 0-857-4</inkml:trace>
    </iact:actionData>
  </iact:action>
  <iact:action type="add" startTime="6845">
    <iact:property name="dataType"/>
    <iact:actionData xml:id="d1">
      <inkml:trace xmlns:inkml="http://www.w3.org/2003/InkML" xml:id="stk1" contextRef="#ctx0" brushRef="#br0">9909 12879 950 0,'0'0'342'4,"0"0"38"4,0 0-76 0,0 0-233 1,0 0-71-4,0 0 0 4,-146 167 0-2,16-103 0 2,-18 5 0-3,-18-2 0 1,-9-6 0 2,10-14 0-1,13-16 0-2,114-31-373 2,19 0-999 0</inkml:trace>
    </iact:actionData>
  </iact:action>
  <iact:action type="add" startTime="7616">
    <iact:property name="dataType"/>
    <iact:actionData xml:id="d2">
      <inkml:trace xmlns:inkml="http://www.w3.org/2003/InkML" xml:id="stk2" contextRef="#ctx0" brushRef="#br0">16513 12721 1064 0,'0'0'388'7,"0"0"-116"1,0 0-110-2,0 0-72 2,-140 152-58 0,73-118-28 2,-37 11-2-6,-22 12 0 4,-16 12-2 0,-9 18-16 0,15 6-96-2,95-58-222 3,16-5-486-1</inkml:trace>
    </iact:actionData>
  </iact:action>
  <iact:action type="add" startTime="8409">
    <iact:property name="dataType"/>
    <iact:actionData xml:id="d3">
      <inkml:trace xmlns:inkml="http://www.w3.org/2003/InkML" xml:id="stk3" contextRef="#ctx0" brushRef="#br0">20295 11133 652 0,'0'0'800'8,"0"0"-564"0,-235 169-34 1,131-96-96-4,-12 1-66 3,-4-10-32 1,20-4-8-2,16-16-24 0,13-5-162 0,68-36-228 1,3-3-586 0</inkml:trace>
    </iact:actionData>
  </iact:action>
  <iact:action type="add" startTime="9117">
    <iact:property name="dataType"/>
    <iact:actionData xml:id="d4">
      <inkml:trace xmlns:inkml="http://www.w3.org/2003/InkML" xml:id="stk4" contextRef="#ctx0" brushRef="#br0">24980 11232 886 0,'0'0'172'6,"0"0"130"0,0 0-42 2,-184 149-130 0,87-56-32 0,0 1-28-2,-6 0-32 2,6-3-30 1,-8-7-8-2,3-5-2-1,-12 0-100 2,83-60-184 0,-6 6-274 0</inkml:trace>
    </iact:actionData>
  </iact:action>
  <iact:action type="add" startTime="9874">
    <iact:property name="dataType"/>
    <iact:actionData xml:id="d5">
      <inkml:trace xmlns:inkml="http://www.w3.org/2003/InkML" xml:id="stk5" contextRef="#ctx0" brushRef="#br0">20201 15373 866 0,'0'0'286'5,"-161"94"86"3,68-38-156 0,6 13-86 0,3-7-44-2,8-15-28 3,10-8-25-2,11-17-33 1,19-10 0-2,14-12-47 4,22 0-247-3,0-9-446 1</inkml:trace>
    </iact:actionData>
  </iact:action>
  <iact:action type="add" startTime="10541">
    <iact:property name="dataType"/>
    <iact:actionData xml:id="d6">
      <inkml:trace xmlns:inkml="http://www.w3.org/2003/InkML" xml:id="stk6" contextRef="#ctx0" brushRef="#br0">24885 15386 968 0,'0'0'300'7,"0"0"46"0,0 0-174 2,0 0-74-3,0 0-26 1,-241 163-36 1,115-84-28 0,-15 3-8-1,-2-1-12 0,-1-6-106 1,93-53-188 0,9 1-308 0</inkml:trace>
    </iact:actionData>
  </iact:action>
  <iact:action type="add" startTime="12446">
    <iact:property name="dataType"/>
    <iact:actionData xml:id="d7">
      <inkml:trace xmlns:inkml="http://www.w3.org/2003/InkML" xml:id="stk7" contextRef="#ctx0" brushRef="#br1">2468 13046 1180 0,'0'0'244'5,"0"0"-2"3,97 187-58 0,-74-147-50 0,-10-18-71 1,-7-16-63-3,-6-6 0 1,0-43 0 2,-16-43-5-2,-25-27-5-1,-8-18 8 2,-12-8-22 0,-9 6 4 2,4 17 14-6,8 36 4 4,22 44-2 1,28 36 4-2,8 59 12-1,38 50 38 2,42 32-39 0,11 11-11-1,6-6 0 0,-8-20 0 1,-18-33 0 0,-27-40 0-2,-19-39 0 2,-13-14 0 0,-9-78 0 0,-3-40 0 0,0-34 0-2,-28-26 0 2,-24-4 0 0,-9 14 0 0,15 27 0-2,8 55 0 2,19 49 0 0,19 37 0 0,0 13 0-2,36 60 0 3,21 28 0-1,14 21 0 1,4 1 0-3,6-7 0 2,1-20 0 0,-13-27 0-3,-15-29 0 4,-8-23 0-2,-15-17 0 1,-11-15 0-3,-4-49 0 3,-9-29 0 0,-7-23 0 0,0-16 0 0,-19 4 0-2,-8 22 0 3,2 28 0 0,2 31 0-1,17 47-175-3,6 0-805 2</inkml:trace>
    </iact:actionData>
  </iact:action>
  <iact:action type="add" startTime="13361">
    <iact:property name="dataType"/>
    <iact:actionData xml:id="d8">
      <inkml:trace xmlns:inkml="http://www.w3.org/2003/InkML" xml:id="stk8" contextRef="#ctx0" brushRef="#br1">8702 12671 1016 0,'0'0'414'7,"36"175"-192"2,-21-61-106-5,17 16-68 4,-5-7-20 0,6-16 10 0,-8-36-14 0,-5-34 6-2,-11-37 4 2,-9-32-34 0,0-57-46 0,0-36 46-2,0-18-2 2,0-23 2 0,-29-19 2-2,-3-15 2 4,-7 15 26-4,6 44 16 2,12 60-3-2,21 59-43 4,0 22 0-4,41 86 0 5,36 52 0-7,19 39 0 6,12 12 0-2,-1-17 0-1,-1-35 0 1,-25-36 0 3,-21-43 0-9,-28-35 0 5,-13-23 0 1,-19-58 0-1,0-52 0 0,-47-41 0 1,-27-24 0-2,-13 4 0 2,-3 24 0 0,19 46 0 0,18 42 0-2,25 40 0 2,28 19 0 0,0 26 0 0,18 40 0-1,32 16 0 1,7 4 0 2,2 5 0-3,2-4 0 2,3-6 0-4,6-10 0 3,-7-15 0 2,3-13 0-5,-3-15 0 1,0-18-97 1,-47-10-321 2,5 0-112-4</inkml:trace>
    </iact:actionData>
  </iact:action>
  <iact:action type="add" startTime="14316">
    <iact:property name="dataType"/>
    <iact:actionData xml:id="d9">
      <inkml:trace xmlns:inkml="http://www.w3.org/2003/InkML" xml:id="stk9" contextRef="#ctx0" brushRef="#br1">15609 12822 540 0,'0'0'860'4,"0"0"-680"3,22 163-22 1,-11-134-86-2,-3-17-54 3,-8-12-18-2,0-24-18 2,0-41-52-2,0-21 70-1,0-18 0 4,-24-9 2-3,1 4 0-2,-7 23 10 3,11 29-10 0,15 39 8 0,4 18 0 0,0 55 186-1,0 36-158 0,33 25-18 2,10 5-5 0,1 0-15-5,8-12 0 6,-20-13 0-3,4-31 0 1,-20-38 0 0,-16-27 0-1,0-31 0-1,0-55 0 0,-36-30 0 5,5-21 0-6,-5-20 0 4,0-1 0-4,3 18 0 3,9 41 0 1,23 46 0-2,1 45 0 0,0 8 0 2,43 61 0-3,11 32 0 3,3 5 0-3,-5 7 0 1,4-13 0 2,4-10 0-1,-1-9 0-3,-4-14 0 3,-11-14 0 0,-2-18 0 1,-18-14 0-3,-6-13 0 1,-2-13 0 4,-9-46-19-5,2-22-75 0,-2-19 16 1,6-17-86 2,-10 64-214-2,6 8-576 0</inkml:trace>
    </iact:actionData>
  </iact:action>
  <iact:action type="add" startTime="15213">
    <iact:property name="dataType"/>
    <iact:actionData xml:id="d10">
      <inkml:trace xmlns:inkml="http://www.w3.org/2003/InkML" xml:id="stk10" contextRef="#ctx0" brushRef="#br1">19144 11232 610 0,'0'0'216'6,"0"0"20"2,0 0-46 0,0 0-110-2,0 0-60 2,0 0 14 3,9-44 50-5,-29-35-40 0,1-12-30 1,-1-7-4 1,-2 8-2 0,6 17 34-2,0 32-4 5,16 37-4-6,0 16 14 5,0 72 102-6,41 34-146 5,18 25 2-1,15 9 0-1,9-12 12-1,1-25 8 2,-3-27 0 2,-20-44 36-2,-9-35-21-3,-25-9-41 3,-9-71 0 3,-18-30 0-6,0-25 0 2,-2-12 0 3,-37-1 0-5,-1 1 0 4,6 15 0-3,7 26 0 3,4 38 0-2,20 52 0 1,3 17 0-2,13 78 0 2,40 31 0 0,7 16 0 0,1 4 0-2,2-16 0 2,-3-21 0 0,-5-28 0 0,-12-25 0 0,-3-26 0-2,-20-23 0 2,3-9 0 0,-19-50 0-3,5-27 0 4,-9-19-53-2,0-10 15 3,0 0 18-3,-9 6-52-3,9 21-124 4,0 70-172 0,0 13-492-2</inkml:trace>
    </iact:actionData>
  </iact:action>
  <iact:action type="add" startTime="16076">
    <iact:property name="dataType"/>
    <iact:actionData xml:id="d11">
      <inkml:trace xmlns:inkml="http://www.w3.org/2003/InkML" xml:id="stk11" contextRef="#ctx0" brushRef="#br1">23658 11100 154 0,'0'0'526'5,"0"0"-450"3,0 0 48 0,0 0-40 1,113 191-30-4,-75-139 14 3,5-3 64 0,-2-1-20 0,-13-17-26-2,-8-13-20 2,-9-18-10 0,-11-35-50 0,0-49-6-2,-18-31 0 2,-23-12-22 1,-2-10-52-2,-11 0 34 2,10 2 34-4,1 16 6 3,7 28 0 2,18 44 0-6,18 47 2 4,0 23 38 0,54 73 0 1,13 42-24-4,14 18-2 3,12 5 14 0,-9-21 12 0,-18-27-26-2,-5-41-8 2,-27-32-4 3,-11-40-2-6,-20-9 0 1,-3-64-28 2,0-36 26 0,-24-20 4 0,-6-13-4-2,-6 4 0 2,1 16-4 0,12 26-2 0,11 37 8-2,12 39 2 2,0 20 20 0,35 65 56 0,23 36-76-2,10 29-2 2,5-1-8 0,-5-9-58 0,-12-19-128-2,-40-78-78 2,-9-11-374 0</inkml:trace>
    </iact:actionData>
  </iact:action>
  <iact:action type="add" startTime="16969">
    <iact:property name="dataType"/>
    <iact:actionData xml:id="d12">
      <inkml:trace xmlns:inkml="http://www.w3.org/2003/InkML" xml:id="stk12" contextRef="#ctx0" brushRef="#br1">18960 15249 764 0,'0'0'260'6,"0"0"-94"0,164 156 106 3,-115-114-100-2,-8-13-34 1,-15-12 0-2,-4-12-28 3,-16-5-83-2,-1-5-27 1,-5-41 0-2,0-19 0 2,0-13 0 3,-11-1 0-6,-11 3 0 1,-13 11 0 2,11 18 0 0,-1 16-5 0,6 20 1-2,9 11 4 3,10 0 2-2,0 45 5 3,26 23-7-6,15 17 0 5,5 9 0-2,-1 1 0 2,7-3 0-1,-8-28 0-3,-7-25 0 5,-16-31 0-3,-5-8 0 2,-9-62 0-5,-7-41 0 4,0-33 0 0,-10-24 0-2,-34-5 0 2,-2 8 0 0,5 32 0 0,14 44 0-2,14 50 0 2,13 31 0 0,0 47 0 0,43 50 0-2,28 24 0 3,0 8 0-2,22-5 0 2,-6-14 0-3,7-16 0 1,-17-25 0 2,-18-33 0-2,-19-25 0-1,-16-11 0 3,-17-23 0-2,2-44 0 1,-9-29 0-1,0-18 0 2,-52-13 0-1,-9 3 0 1,-3 14 0-3,12 29 0 3,20 32 0-2,29 45 0 0,3 4 0-2,31 61-13 3,48 23-161 0,-35-32-202 2,14-7-514-3</inkml:trace>
    </iact:actionData>
  </iact:action>
  <iact:action type="add" startTime="17952">
    <iact:property name="dataType"/>
    <iact:actionData xml:id="d13">
      <inkml:trace xmlns:inkml="http://www.w3.org/2003/InkML" xml:id="stk13" contextRef="#ctx0" brushRef="#br1">23941 15566 728 0,'0'0'12'5,"0"0"-2"3,0 0 48-1,0 0-20 0,0 0-38 1,0 0 20 0,0 0-20 0,14-92 32 0,-53-9 8-2,3-1-30 4,-5 15 20-6,14 25-20 4,8 27 4 0,12 27-12 0,7 8 24-2,7 49 258 3,39 35-222-2,27 20 36 1,5 9 18-1,5-4 4 0,1-14-18 1,-4-18-32 0,-15-31-12-2,-16-28 0 2,-8-18-36 0,-18-23-8 0,-19-50-14-2,-4-25-12 4,0-15 2-2,0 9 2-2,-8 25 8 0,-8 32-2 2,13 29 0 0,3 18 2 0,0 4 6-2,13 41-6 2,33 17-12 0,-2 8 6 0,16 6 6-2,0 3 2 2,1-10 0 0,7-9 2 0,-12-26-4-2,-12-21 4 2,-15-13 4 0,-19-25-8 0,-10-44-12-2,0-30-2 3,-27-22-4-1,-36-15-50 0,-18-14-102-1,-28-8 38 0,-2 0 42 2,54 109-238-2,14 8-454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32:26.857"/>
    </inkml:context>
    <inkml:brush xml:id="br0">
      <inkml:brushProperty name="width" value="0.05292" units="cm"/>
      <inkml:brushProperty name="height" value="0.05292" units="cm"/>
    </inkml:brush>
  </inkml:definitions>
  <iact:action type="add" startTime="12940">
    <iact:property name="dataType"/>
    <iact:actionData xml:id="d0">
      <inkml:trace xmlns:inkml="http://www.w3.org/2003/InkML" xml:id="stk0" contextRef="#ctx0" brushRef="#br0">21387 13216 1004 0,'75'0'256'8,"-10"3"-84"-1,11 6-14-1,15-6-114 2,24-3-30 0,8 0 28-2,7 0 24 2,-15 0 46 0,-9 0-8-1,-19 0-34 0,-11 0-65 3,-15-5-5-2,-13-2 0-1,-13 1 0-2,-13 2 0 8,-22 4 0-10,0 0 0 5,-21 0 0-2,-47 0 0 2,-40 10 0 0,-30 7 0 2,-26-7 0-5,-4-3 0 3,-3-7-35-1,17 0-51 0,21 0-28 0,15 0-10 1,31 0 8 1,18 5 10-2,25 3 58-1,20 1 48 5,12 0 2-2,12-3 2-4,0-1 2 1,32-5 4 2,32 0 4 0,33 0 42 1,16 0 10-3,15 0 4 1,16 0-20 1,6-5 12 0,-2-12 6-2,-11 0-8 2,-18 0-22 0,-30 4-6 0,-17 6 6-2,-27 4-10 3,-17 0-6 0,-12 3-19 0,-8 0-3-5,-8 0 0 3,0 0-25 1,-36 0-19 0,-61 0 34-2,-31 18-2 2,-41-3 10 1,-2 0-18-1,4-3-96-1,39-3-64 2,104-9-156-3,11 0-268 2</inkml:trace>
    </iact:actionData>
  </iact:action>
  <iact:action type="add" startTime="14214">
    <iact:property name="dataType"/>
    <iact:actionData xml:id="d1">
      <inkml:trace xmlns:inkml="http://www.w3.org/2003/InkML" xml:id="stk1" contextRef="#ctx0" brushRef="#br0">29500 13307 492 0,'0'0'458'8,"0"0"-348"-1,0 0 24 2,168-10-66-4,-107 3-26 4,19-1 12-2,4-8 32-1,13 3 32 3,4 5-18-2,20 2 56 3,2 6-52-6,1 0-14 5,0 0-55-2,-14 0-35 1,-22 11 0 0,-15 0 0-2,-25-2 0 2,-17-6 0 1,-26-1 0-3,-5-2 0 1,0 0 0 1,-28 3 0 0,-44 3 0-2,-30 0 0 2,-22 1 0 0,-29-3 0 0,-7 2 0 0,-6-3 0 0,-9 4 0 0,10 4 0 0,11 1 0-2,15 2 0 2,27-3 0 0,35 0 0 0,24-2-21-3,25-3 15 4,17-6 6-3,11 0-2 2,29 0-2-1,53 0 4 0,43 0 20 2,40-6-10-1,15-5-7-3,13-4-3 3,-12 2 0 0,-20 4 0 0,-25 4 0 1,-35 5 0-4,-34 0 0 3,-29 0 0 1,-19 0 0-4,-18 0 0 4,-1 0 0-2,-17 0 0 3,-50 0 0-5,-33 0 0 4,-14 0 0-2,-11 0 0 1,6 0 0-2,15 0 0 2,20-9 0 3,18 6 0-5,17-2 0 1,23 2-101 0,26 3-309 2,0 0-370-3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32:26.857"/>
    </inkml:context>
    <inkml:brush xml:id="br0">
      <inkml:brushProperty name="width" value="0.05292" units="cm"/>
      <inkml:brushProperty name="height" value="0.05292" units="cm"/>
    </inkml:brush>
  </inkml:definitions>
  <iact:action type="add" startTime="6223">
    <iact:property name="dataType"/>
    <iact:actionData xml:id="d0">
      <inkml:trace xmlns:inkml="http://www.w3.org/2003/InkML" xml:id="stk0" contextRef="#ctx0" brushRef="#br0">8080 9360 584 0,'-30'-13'236'7,"5"9"-74"1,-14 4-28-1,11 0-44-1,-5 4 16 4,7 26 0-3,9 7-26 1,3 7 0-3,9 11-2 4,5-6-4-1,0-3-6 1,0-10-18-5,0-12-2 5,16-14-6 0,11-10 8 0,12 0-2-3,6-10-37-1,5-25-11 3,-10-11 0 1,-11-1 0-2,-12-3 0 0,-3 0 0 3,-14-6 0-3,0 1 0-2,-31 3 0 5,-12 3 0-2,-14 13 0-1,-2 10 0-3,6 20 0 5,1 6 0 0,13 0 0-2,1 44 0-1,15 14 0 2,6 9 0 0,11 8 0 0,6-4 0-2,0 0 0 2,0-9 0 0,20-11 0 0,6-18 0-1,15-13 0 2,5-11 0-1,5-9 0-1,1 0 0 4,-1-23 0-6,-10-16 0 0,-11-12 0 3,-11-11 0-1,-19-3 0 0,0 1 0 1,0 2 0 0,-23 12 0-1,-24 18 0 0,8 15 0 2,-6 17 0-2,6 0 0 4,1 29 0-4,8 28 0-3,-2 12 0 4,12 5 0-2,18-5 0 2,2-9 0 0,0-13 0 1,0-13 0-2,13-12 0 1,18-14 0 0,9-8 0 0,11 0 0-2,6-13 0 2,-7-31 0-1,-9 0 0 3,-9-9 0-6,-22-5 0 3,-10-2 0 1,0 1 0 0,-30 3 0-2,-23 13 0 2,6 21 0 0,-6 20 0 1,6 2 0-3,-4 19 0 1,18 33 0 2,4 12 0-2,8 5 0-1,21 2 0 3,0-6 0-2,0-8 0 1,23-16 0-2,15-10 0 2,1-17 0 0,18-14 0 1,-4 0 0-4,1-24 0 3,0-30 0 1,-27-8 0-1,-8-6 0-3,-19-3 0 3,0 10 0 0,-19 10 0 0,-24 15 0-2,2 14 0 2,-7 20 0 0,-1 2 0 0,8 19 0-2,1 28 0 3,18 18 0-2,15 3 0 2,7 4 0-4,0-4 0 4,16-10 0-2,27-11 0 1,14-23 0-2,11-13 0 2,9-11 0 0,3 0 0 0,-12-42 0-2,-12-17 0 2,-17-14 0 0,-34-5 0 0,-5-4 0-2,-12 3 0 2,-44 17 0 0,-17 17 0 0,-4 24 0-2,-4 21 0 2,7 0 0 0,5 32 0 0,9 28 0-2,22 7 0 2,15 6 0 0,19-3 0 1,4-14 0-4,0-5 0 3,17-11 0-1,24-13 0 1,10-14 0-1,14-13 0 1,6 0 0 0,-2-35 0 0,-8-16 0-2,-17-2 0 2,-17-3 0 0,-27 6 0 2,0 5 0-6,-4 9 0 4,-35 12 0 0,-6 16 0 0,-4 8 0-2,8 0 0 3,0 5 0-1,18 18 0-1,13 2 0-1,1-2 0 2,9-1 0 1,0-2 0-2,0-5 0-1,19-7 0 1,19-6 0 2,1-2 0-1,-1 0 0-2,-12-5 0 2,-3-17 0 0,-13 4 0 1,-7 6 0-4,-3 7 0 4,0 5 0-2,0 0 0 2,0 0 0-4,-26 0 0 4,9 15 0-2,1-2 0 2,3 2 0-4,13 2 0 4,0-7 0-2,0 4 0 2,0-2 0-4,13-9 0 3,4-3 0 0,-1 0 0 0,-3-9 0-2,-6-24 0 2,-7-11 0 0,0 1 0 1,0 9 0-3,-20 12 0 3,3 10 0-3,-7 12 0 3,7 0 0-3,-6 0 0 1,4 22 0 1,13-2 0-1,6 0 0 1</inkml:trace>
    </iact:actionData>
  </iact:action>
  <iact:action type="add" startTime="8258">
    <iact:property name="dataType"/>
    <iact:actionData xml:id="d1">
      <inkml:trace xmlns:inkml="http://www.w3.org/2003/InkML" xml:id="stk1" contextRef="#ctx0" brushRef="#br0">10369 12496 1054 0,'0'0'386'4,"0"0"-194"4,0 0-78-1,0 0-52 1,0 0-6-2,0 0 12 2,-165 24-18 0,112-44-2 0,-3 0-31-1,8-4-17 0,-8-13 0 4,-8-4 0-6,0-9 0 1,-6-6 0 3,2-11 0 2,-4-10 0-5,4-2 0 0,-2-5 0 4,15 3 0-5,-4-1 0 2,6 3 0 0,6 1 0 1,-6-6 0 3,-3-3 0-5,4 1 0 2,-8-2 0 0,2 3 0-1,-1 7 0 0,5 8 0-1,8 16 0 2,8 15 0 1,12 11 0 1,6 5 0-6,2 0 0 3,0-4 0 1,-3-4 0-1,-12-11 0-1,-3-9 0 2,1-5 0 0,-1-12 0 1,-2-1 0-4,2 6 0 4,17 18 0-2,7 15 0 2,4 18-7-2,8 9-23 0,0 3 30 0,0 0 0 1,0 0 0-2,0 0-2 3,0 0 2-2,-5 0-2 2,2-2 2-2,3-1 2-1,-1-2-2 2,1 5-4 1,0 0 0-4,-3 0-8 3,3-4 12 0,0 4 0 0,0 0 0-1,0-3 2 0,0 3 12 1,0 0 4 0,0 0-4-1,0 0-6 0,0 0-8 1,0 0-2 0,0 15 2-1,0 13 5 0,0 5-5 1,0 7 0 1,0 1 0-4,0-1 0 4,0-3 0-2,0-9-3 1,0-9-17-2,0-7-20 2,0-12-4 0,0 0-10 0,0 0-54-2,0-20-8 2,0-17 116 0,0-7 6 1,0 2 0-2,-9-3 0 2,5 2-2-2,1 5-2 0,-1 6 4 0,4 8 26-1,0 7 12 2,0 2 16 1,0 9-10-3,0 3 6 2,0 3 30-1,0 0-59 2,23 0-27-4,6 19 0 3,10 12 0 0,2 0 0 0,2 4 0-2,3-9 0 2,-6 4 0 0,-9-6 0 0,-2-1 0-1,-2 1 0 0,-3 1 0 1,8 8 0 0,-28-25-319-2,4 5-439 2</inkml:trace>
    </iact:actionData>
  </iact:action>
  <iact:action type="add" startTime="9569">
    <iact:property name="dataType"/>
    <iact:actionData xml:id="d2">
      <inkml:trace xmlns:inkml="http://www.w3.org/2003/InkML" xml:id="stk2" contextRef="#ctx0" brushRef="#br0">11055 12219 718 0,'0'0'424'7,"0"0"-336"0,0 0 108-1,0 0-94 4,-164 126-82-4,128-81-8 0,15 9 6 4,1-2 10-3,16 2 14 1,4-2 6-1,0-3 12-1,0-4-4 2,0-8-16 2,17-9 48-4,11-17-6 0,11-11-57 2,-6 0-25 0,-1-37 0-1,-3-21 0 2,-19-10 0-3,0-10 0 4,-10-1 0-2,0 9 0 1,0 13 0-4,0 18 0 3,-13 22 0 0,13 11 0 1,-1 6-223-5,1 0-317 5,0 3-494-2</inkml:trace>
    </iact:actionData>
  </iact:action>
  <iact:action type="add" startTime="9974">
    <iact:property name="dataType"/>
    <iact:actionData xml:id="d3">
      <inkml:trace xmlns:inkml="http://www.w3.org/2003/InkML" xml:id="stk3" contextRef="#ctx0" brushRef="#br0">11459 12802 1160 0,'0'0'268'5,"0"0"-76"3,0 0-94 0,0 0-56 0,-44-178 4-1,42 132 44 0,-1-1 0 2,3 4-29-3,0 11-61 1,0 5 0 2,0 7 0 0,7 10 0-5,25 1 0 5,-5 4 0 0,14 2 0 0,0 3 0-4,1 0 0 2,-2 0 0 0,7 0-33 3,-37 0-329-4,-6 0-470 1</inkml:trace>
    </iact:actionData>
  </iact:action>
  <iact:action type="add" startTime="10251">
    <iact:property name="dataType"/>
    <iact:actionData xml:id="d4">
      <inkml:trace xmlns:inkml="http://www.w3.org/2003/InkML" xml:id="stk4" contextRef="#ctx0" brushRef="#br0">11959 12570 890 0,'0'0'480'8,"0"0"-196"1,0 0-82-5,0 0-88 4,0 0-37 1,0 0-77-2,33 135 0-2,-30-127 0 4,-3-5 0-1,0 1 0 1,0-4-27-3,0 0-681 0</inkml:trace>
    </iact:actionData>
  </iact:action>
  <iact:action type="add" startTime="10477">
    <iact:property name="dataType"/>
    <iact:actionData xml:id="d5">
      <inkml:trace xmlns:inkml="http://www.w3.org/2003/InkML" xml:id="stk5" contextRef="#ctx0" brushRef="#br0">11927 11856 1138 0,'0'0'196'5,"0"0"-178"2,0 0-18 3,0 0-196-4,0 0-162 1</inkml:trace>
    </iact:actionData>
  </iact:action>
  <iact:action type="add" startTime="10750">
    <iact:property name="dataType"/>
    <iact:actionData xml:id="d6">
      <inkml:trace xmlns:inkml="http://www.w3.org/2003/InkML" xml:id="stk6" contextRef="#ctx0" brushRef="#br0">12477 12378 556 0,'0'0'344'3,"0"0"-244"7,0 0 66-4,0 0 10 1,0 0-28-1,0 0-8 3,-96 147-36-2,76-110-26 3,8-1-6-5,-4 4-14 4,3-1-20 0,13 0-20-3,0-3-10 2,0 1-8-1,0-8 0 0,36-7 0 1,2-14-2-2,-2-8-6 2,-5 0 8 0,-2-27 0 1,-6-16 6-3,-15-10-4 3,-5-13-2-2,3-4 0 0,-6 1-2 0,0 1 2 1,0 15 0 0,0 16 0-2,-9 15-2 2,2 12-2-1,6 10-6 0,-8 0 0 0,9 0 10 0,-4 15 10 1,4 18 4-1,0 1 4 2,0 3-6-3,0 5-2 2,0 0-3 0,0 9-7 0,0 4 0-2,0 11 0 2,13 4 0 0,-5 3 0 0,1 0 0-2,-6 7 0 2,-3 2 0 0,0 12 0 0,0 2 0-2,-19 3 0 2,-5-8 0 0,-1-12 0 0,0-20 0-2,1-22 0 2,-11-29 0 0,-6-8 0 0,4-37-45-2,9-37-137 2,22 22-274 0,6-3-748 0</inkml:trace>
    </iact:actionData>
  </iact:action>
  <iact:action type="add" startTime="11528">
    <iact:property name="dataType"/>
    <iact:actionData xml:id="d7">
      <inkml:trace xmlns:inkml="http://www.w3.org/2003/InkML" xml:id="stk7" contextRef="#ctx0" brushRef="#br0">12875 12415 870 0,'0'0'646'3,"0"0"-470"8,0 0-18-6,0 0-120 5,12 174-26-5,-12-125-2 2,0 1 2 1,0-5-6 0,0-9-4-1,0-14-2 1,0-11 0-1,0-11-20 2,0-5-120-3,0-20-282 3,0-8-472-2</inkml:trace>
    </iact:actionData>
  </iact:action>
  <iact:action type="add" startTime="11754">
    <iact:property name="dataType"/>
    <iact:actionData xml:id="d8">
      <inkml:trace xmlns:inkml="http://www.w3.org/2003/InkML" xml:id="stk8" contextRef="#ctx0" brushRef="#br0">12852 11991 256 0,'0'0'744'5,"0"0"-692"5,0 0-32-6,0 0-20 4,0 0-32-2,0 0-80 2,0-61-232-2</inkml:trace>
    </iact:actionData>
  </iact:action>
  <iact:action type="add" startTime="12052">
    <iact:property name="dataType"/>
    <iact:actionData xml:id="d9">
      <inkml:trace xmlns:inkml="http://www.w3.org/2003/InkML" xml:id="stk9" contextRef="#ctx0" brushRef="#br0">13119 12747 548 0,'0'0'162'5,"0"0"22"1,0 0-76 3,0 0-58-2,0 0 42 1,0 0-20 0,-16 65 72 0,16-65 10-1,0 0-22 0,0 0-20-1,0-28-50 3,0-9-18-1,17-5 0 0,-10-9-12-2,9-5 0 1,-7-2-6 3,-2 6-6-4,-2 8-6 0,8 9-8 3,-3 11 3-2,6 3-9 4,5 8 0-6,0 4 0 1,15 5 0 4,-13 4 0-4,13 0 0 2,-8 0 0-1,4 40 0 1,-7 14 0-1,-8 7 0 2,2 8 0-4,-12-10 0 3,3-9 0 1,-10-13 0-3,0-12 0 2,0-19-123 1,0-6-225-2,0 0-432 1</inkml:trace>
    </iact:actionData>
  </iact:action>
  <iact:action type="add" startTime="28024">
    <iact:property name="dataType"/>
    <iact:actionData xml:id="d10">
      <inkml:trace xmlns:inkml="http://www.w3.org/2003/InkML" xml:id="stk10" contextRef="#ctx0" brushRef="#br0">18514 13789 912 0,'0'-5'168'7,"0"5"-118"4,-3 0-22-8,-3 0-12 5,3 0-10 2,3 0 46-4,-4 19 4 2,4 18 12-1,-4 14 40 1,-10 11-40-3,9 5-10 4,-8 10-36 0,1-8-12-2,-1-5-6 0,0-12-4 3,7-25-2-6,2-10 2 4,1-17-2 1,3 0-22-2,0-12-50 0,0-35 74 0,0-14 52-1,0-10-30 3,0-7-2-2,13 0-2 2,1 7-10 1,5 11 0-6,2 13-2 3,-5 13-6 4,-5 14 2-5,5 7 4 2,0 9-2-1,-1 4 8 0,-2 0-2-2,4 9-10 4,3 28-6-1,-1 13 4 0,-2 9 0-2,-3 3 0 2,-7 0 2 0,-4-1-2 0,-2-2-4 0,-1-2-32-2,0-10-42 2,0-3-16 0,0-17-8 1,0-13-64-4,0-14-130 3,0 0-360 0</inkml:trace>
    </iact:actionData>
  </iact:action>
  <iact:action type="add" startTime="28617">
    <iact:property name="dataType"/>
    <iact:actionData xml:id="d11">
      <inkml:trace xmlns:inkml="http://www.w3.org/2003/InkML" xml:id="stk11" contextRef="#ctx0" brushRef="#br0">19156 13848 438 0,'0'0'488'7,"0"0"-418"1,0 0-14 0,0 0-20-3,0 0-16 3,0 0-6 0,-84 60 8 2,55-24 0-6,10 3 22 6,-1 4-14-3,13-2 38 1,-7-1 10-1,14-9-32 0,0-5-4 1,0-9 4-3,0-7-2 6,16-2-10-6,12-1 0 3,2-5-2 0,-4-2-10-2,-5 0-22 2,-4 0 16 0,-1-36 2 1,-12-15-6-4,8-8-12 6,-12 0 10-5,0 7-10 1,0 11 0 0,0 13 6 0,0 16-6 3,0 10-28 0,0 2-58-7,0 0-84 5,0 0-132 0,0 5-382 0</inkml:trace>
    </iact:actionData>
  </iact:action>
  <iact:action type="add" startTime="29183">
    <iact:property name="dataType"/>
    <iact:actionData xml:id="d12">
      <inkml:trace xmlns:inkml="http://www.w3.org/2003/InkML" xml:id="stk12" contextRef="#ctx0" brushRef="#br0">20301 13970 530 0,'0'0'412'2,"0"0"-310"6,0 0-34 1,0 0 66-3,0 0-60 3,0 0-24-2,-117 22-12 0,75 2-6 3,1 8 10-4,8 4-2 0,2 13 10 2,2 1-22 0,8 0-14-2,15 1-6 3,1-9-4 2,5-7-4-6,0-10-4 2,5-15-32-1,28-10-10 3,0 0 24-4,8-10 22 4,0-28 60-1,-5-3 0 0,-3-4-18 0,-10-6-4 0,-15 4-30-3,5-1 2 5,-13 2-6-3,0 11 0 1,0 5-4 1,0 8-2 1,0 11-24-4,0 9-48-3,0 2-112 5,0 0-76 0,0 0-34 0</inkml:trace>
    </iact:actionData>
  </iact:action>
  <iact:action type="add" startTime="29645">
    <iact:property name="dataType"/>
    <iact:actionData xml:id="d13">
      <inkml:trace xmlns:inkml="http://www.w3.org/2003/InkML" xml:id="stk13" contextRef="#ctx0" brushRef="#br0">20482 14399 864 0,'0'0'274'7,"0"0"16"-1,0 0-34 2,0 0-154-1,0 0-22 3,0-191 2-3,0 142-14-1,0-3-37 1,13 12-31 1,-5 5 0-1,-1 8 0 2,9 5 0-2,1 5 0 0,2 2 0-1,1 3 0 3,3 3 0-2,2 3 0 2,7 6 0-1,-4 0 0-2,2 0 0 1,-4 0-93 1,-22 6-199 0,7 3-292-2</inkml:trace>
    </iact:actionData>
  </iact:action>
  <iact:action type="add" startTime="30228">
    <iact:property name="dataType"/>
    <iact:actionData xml:id="d14">
      <inkml:trace xmlns:inkml="http://www.w3.org/2003/InkML" xml:id="stk14" contextRef="#ctx0" brushRef="#br0">20977 14181 1122 0,'0'0'460'8,"0"0"-188"-1,0 0-104 1,0 0-143-2,0 0-25 3,0 145 0-2,0-125 0 1,-6-5 0-2,3-7 0 3,0 1 0 1,3-8 0-5,0-1 0 1,0 0-71 2,0 0-277 1,0 0-520-2</inkml:trace>
    </iact:actionData>
  </iact:action>
  <iact:action type="add" startTime="30481">
    <iact:property name="dataType"/>
    <iact:actionData xml:id="d15">
      <inkml:trace xmlns:inkml="http://www.w3.org/2003/InkML" xml:id="stk15" contextRef="#ctx0" brushRef="#br0">20924 13690 762 0,'0'0'184'3,"0"0"-88"4,0 0-56 0,0 0-40 1,0 0-12-1,0 0-100 4,0-57-150-7,0 57-308 4</inkml:trace>
    </iact:actionData>
  </iact:action>
  <iact:action type="add" startTime="30793">
    <iact:property name="dataType"/>
    <iact:actionData xml:id="d16">
      <inkml:trace xmlns:inkml="http://www.w3.org/2003/InkML" xml:id="stk16" contextRef="#ctx0" brushRef="#br0">21426 14026 436 0,'0'0'268'6,"0"0"-154"2,0 0-16-2,0 0-26 5,0 0 2-8,0 0 20 6,-4 56 4-2,-11-48-28 3,1 4-14-6,1 0 2 4,-5 1 0 0,-11 6 0 1,6 7-20-3,3-3-16 1,-1 2-12 6,14 0 0-10,-6-3-2 5,10-2 0-1,3 0-4 0,0-9 2 3,0-3-6-5,0 1-46 3,19 0 12 1,1-7 28-2,4 0-24-2,-7-2 24 6,3 0 6-4,-7 0-12-1,-5-19 12 1,5-9 2 0,-6-3 8 4,-4-6-4-6,0-1 8 1,-3 4 0 2,0 8 6 0,0 12-2 0,0 11-4-2,0 3 30 2,0 0 40 0,0 0-26 0,0 9-6-2,0 13-28 3,0 3-20-2,0 7 0 3,0 2 2-5,0 5 0 2,0 6-4 2,0 5 0-1,10 9 0-2,-6 12-2 5,11 11 0-4,-11 1 0 1,3 6 2-2,-7 5-4 3,0-8 2-2,0-7-2 0,0-5-8-1,0-17 4 2,-23-12 4 1,0-13-6-2,-2-15 0 0,-11-10 2 2,8-7-34-2,-1 0-44 4,9-19 6-7,13-14 18 1,-2-3-52 4,9 16-240-2,0 7-404-1</inkml:trace>
    </iact:actionData>
  </iact:action>
  <iact:action type="add" startTime="31813">
    <iact:property name="dataType"/>
    <iact:actionData xml:id="d17">
      <inkml:trace xmlns:inkml="http://www.w3.org/2003/InkML" xml:id="stk17" contextRef="#ctx0" brushRef="#br0">21755 14287 1058 0,'0'0'190'8,"0"0"6"-4,0 0-112 5,0 0-66-2,0 0-4 0,0 0 8 0,0 0 6 1,0 123-10 1,0-114-6-2,0 2-6-1,0-1-2 3,0-5-4 1,0 0-4-7,0-2-12 5,0-3-70 0,0 0-160 1,0 0-224-3</inkml:trace>
    </iact:actionData>
  </iact:action>
  <iact:action type="add" startTime="32068">
    <iact:property name="dataType"/>
    <iact:actionData xml:id="d18">
      <inkml:trace xmlns:inkml="http://www.w3.org/2003/InkML" xml:id="stk18" contextRef="#ctx0" brushRef="#br0">21694 13840 246 0,'0'0'428'6,"0"0"-404"3,0 0-24-3,0 0-6 2,0 0-8 0,0 0 14-2,-10-86 0 0,10 83 8 2,0 3-8 2,0 0-12-3,0 0-514-1</inkml:trace>
    </iact:actionData>
  </iact:action>
  <iact:action type="add" startTime="32406">
    <iact:property name="dataType"/>
    <iact:actionData xml:id="d19">
      <inkml:trace xmlns:inkml="http://www.w3.org/2003/InkML" xml:id="stk19" contextRef="#ctx0" brushRef="#br0">22006 14318 248 0,'0'0'306'5,"0"0"-128"3,0 0-92-2,0 0-2 2,0 0 38 3,0 0-4-7,21 3 44 3,-19-27-4 2,5-6-40-1,6-7-40-2,-7 2-20 1,7-1-6 1,2 1-12 0,-2 4-12-2,3 8-8 2,1 7-14 2,0 7 0-3,2 9-6-1,-7 0 10 1,7 0-10 3,-5 17-28-3,5 23-42-1,-6 7-2 2,-3 3 52-1,0 1 14 1,-5-5-38-2,-5-7-44 2,0-3-80 3,0-5-46-3,0-31-66-2,0 0-134 3</inkml:trace>
    </iact:actionData>
  </iact:action>
  <iact:action type="add" startTime="35104">
    <iact:property name="dataType"/>
    <iact:actionData xml:id="d20">
      <inkml:trace xmlns:inkml="http://www.w3.org/2003/InkML" xml:id="stk20" contextRef="#ctx0" brushRef="#br0">22233 14860 950 0,'0'0'214'7,"-297"3"12"-1,86 1-34 2,-63-4-92 3,-37 2-4-2,-42 6 2-4,-11 6-48 1,-14 11-30 2,9 1-14 3,7 5-6-7,21 2-96 2,43-2-74 2,41-1-100 5,221-20-218-10,24-4-230 6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32:26.857"/>
    </inkml:context>
    <inkml:brush xml:id="br0">
      <inkml:brushProperty name="width" value="0.05292" units="cm"/>
      <inkml:brushProperty name="height" value="0.05292" units="cm"/>
    </inkml:brush>
  </inkml:definitions>
  <iact:action type="add" startTime="4361">
    <iact:property name="dataType"/>
    <iact:actionData xml:id="d0">
      <inkml:trace xmlns:inkml="http://www.w3.org/2003/InkML" xml:id="stk0" contextRef="#ctx0" brushRef="#br0">4378 9122 198 0,'0'0'118'4,"0"0"36"4,0 0 60 2,0 0-102-4,0 0 4 4,0 0-16-5,0 0-10 2,0 0 26 3,0 0-16-6,0 0 14 4,0 0-8 1,0-4-6-2,0 4-4 1,17-2-2-2,24-4-40 2,14 4 0 1,6-4-12-2,13-3-12-1,0 4 4 5,14 0-29-4,-2 0-5-1,-2-4 0 2,11 1 0-1,-10 5 0 2,-4-1 0-4,-9-2 0 3,-12 6 0 2,-11-2 0-2,-14 2 0-2,-11 0 0 3,-11 0 0-3,-10 0 0 0,-3 0 0 0,2 0 0 2,-2-5 0 0,0-7 0 0,0-5 0-1,-18-5 0 0,-19-4 0 2,-5 1 0-1,-3 2 0-2,-10 1 0 2,13 6 0 0,2 4 0 0,10 7 0-2,13 3 0 2,4 2 0 1,5 0 0-2,5 0 0-1,3 0 0 3,0 0 0-2,0-8 0 1,0 6 0-2,0-1 0 2,3-6 0 3,22 6 0-5,11 2 0-1,8 1 0 3,1 0 0 0,11 1 0 1,-4 26 0-3,-5 6 0 1,-7 3 0 3,-9 1 0-2,-17 3 0-2,2-4 0 0,-16 4 0 2,0-5 0 0,0 2 0 0,-16-3 0 0,-24 1 0-2,-1-8 0 4,2-5 0-4,-6 0 0 1,9-10 0 0,-3-1 0 1,14 0-111-1,21-11-135 0,1 4-466 1</inkml:trace>
    </iact:actionData>
  </iact:action>
  <iact:action type="add" startTime="5485">
    <iact:property name="dataType"/>
    <iact:actionData xml:id="d1">
      <inkml:trace xmlns:inkml="http://www.w3.org/2003/InkML" xml:id="stk1" contextRef="#ctx0" brushRef="#br0">4194 14245 602 0,'0'0'222'6,"0"0"-112"3,0 0 12-3,0 0-16 1,0 0 34 2,0 0 10-2,0 0-14 0,61 8-28 0,-21-16-8 1,17-1-18 0,10-2-4-2,7 1-34 2,10-7-8 0,14-3-25 3,4-3-11-8,-2 3 0 7,-3 3 0-3,-13 3 0 2,-4 7 0-4,-20-3 0 4,9 5 0 0,-14 0 0 1,-2 1 0-7,-9 4 0 4,-7 0 0 1,-13 0 0-1,-4 0 0 0,-14 0 0 0,-6 0 0 6,0 0 0-10,0 0 0 4,0 0 0 0,0-8 0 2,-6-5 0-2,-19-11 0 0,-11 5 0 3,-3-1 0-4,-2 3 0 4,-9 6 0-4,0 3 0-1,2 2 0 3,4 6 0 0,4 0 0-1,10 0 0 0,7-3 0 1,7 0 0 0,9 1 0-1,2-2 0 2,-1 4 0-1,6-1 0-1,0 1 0-1,0 0 0 2,0 0 0-1,0 0 0 2,0 0 0-3,0 0-3 2,0-4 1 1,0 4-2-2,0-3-4-1,0 3 2 1,0 0 6 2,0-3 0-2,0 3 6 0,0 0 11 2,18 0-17-3,15 0 0 2,2 0 0 0,-3 0 0-1,20 10 0 1,-3 3 0-1,-1 4 0 0,-3 2 0 1,-4 1 0 0,-5 3 0 1,-6-1 0-4,-9-3 0 3,-5-2 0 2,-12-8 0-4,-4 2 0 0,0 6 0 1,0 6 0 2,-7 7 0 1,-27 2 0-5,4-5 0 3,-8 0 0 0,2-8 0 0,3-8 0-1,7-9 0-1,5-2 0 4,17 0-251-4,4 0-401-1</inkml:trace>
    </iact:actionData>
  </iact:action>
  <iact:action type="add" startTime="6964">
    <iact:property name="dataType"/>
    <iact:actionData xml:id="d2">
      <inkml:trace xmlns:inkml="http://www.w3.org/2003/InkML" xml:id="stk2" contextRef="#ctx0" brushRef="#br0">4595 4331 190 0,'0'0'174'6,"0"0"-44"0,0 0-4 3,0 0-60-3,0 0-32 3,0 0 28-3,0 0 10 1,9 0-6 2,-9 0-16-2,2 2-2-1,-2-2 18 2,2 0 12 1,-2 0-4-1,0 0-2-3,0 0 16 5,0 0 14-3,0 0 4 1,5 0-34-3,-2 0 18 3,14 0 12 1,9 0-32-1,12 0-66-3,10 0 0 3,0 0 6 0,4 0-2 1,3-5-6-2,3-9 2 1,10-1 32 0,4 3-14-1,11-1-12 2,4 10-1-3,4 3-9 3,2 0 0-1,-4 0 0-3,-1 0 0 3,-17 0 0 0,-10 0 0 0,-21 0 0-3,-8 0 0 4,-14 0 0-1,-12 0 0-1,-6 0 0-2,0 0 0 3,0 0 0 2,0 0 0-3,0 0 0 0,0 0 0 0,0-2 0 1,0-18 0 0,-24-11 0-1,-9 0 0 1,-6-3 0 2,-2 4 0-3,9 1 0 0,-7 4 0-1,3-1 0 3,0 7 0-3,7 2 0 1,0 5 0 1,3 5 0 0,10 0 0 1,7 4 0-5,9 3 0 3,0 0 0 2,0 0 0-1,0 0 0-2,0 0 0 3,0 0 0-2,0 0 0 0,0 0 0 0,0 0 0 1,0 0 0 0,0 0 0 0,0 0 0-2,4 0 0 3,17 0 0-2,6 20 0 2,12 0 0-3,-1 4 0 2,6 1 0 0,5 5 0 1,-1 1 0-3,1 2 0 2,-6 6 0 0,-3-4 0 0,-13-8 0-3,-9-2 0 4,-11-8 0-3,-1 3 0 1,-6 0 0 0,0 4 0 1,-18 12 0 0,-31-3 0 0,2 3 0 0,-8-2 0-1,-4-6 0 3,13-5 0-4,1-6 0-1,11-9 0 4,7 4 0-1,-1-7-111-1,27-5-227 0,1 0-410-1</inkml:trace>
    </iact:actionData>
  </iact:action>
  <iact:action type="add" startTime="9993">
    <iact:property name="dataType"/>
    <iact:actionData xml:id="d3">
      <inkml:trace xmlns:inkml="http://www.w3.org/2003/InkML" xml:id="stk3" contextRef="#ctx0" brushRef="#br0">747 7264 990 0,'0'0'226'6,"0"0"-92"1,0 0-88 0,0 0-24 1,0 0 2 0,0 0-6-2,0 0 2 2,-41-33 20 0,27 33 28-2,-14 0-4 3,8 0-6-2,-8 26-26 1,-1 9-10 2,2 11-14-4,7 4 0 2,2 3-4-2,5 1 0 2,10 2 4 0,3-3 2 0,0-3 44 1,0-3-4-1,0-15-18-4,13-9-18 4,11-13-8 0,6-6-4 1,9-4 12-2,2 0-8-1,-2 0-6 3,-7 0 0-4,1 0 0 3,-2-5-28 0,0-4-90 0,-3 1-116 0,-15 1-226-3,-9-1-404 4</inkml:trace>
    </iact:actionData>
  </iact:action>
  <iact:action type="add" startTime="10538">
    <iact:property name="dataType"/>
    <iact:actionData xml:id="d4">
      <inkml:trace xmlns:inkml="http://www.w3.org/2003/InkML" xml:id="stk4" contextRef="#ctx0" brushRef="#br0">1095 6641 1014 0,'0'0'200'7,"0"0"-90"2,0 0-88-2,0 0-20 2,0 165 4-4,0-94-6 4,0 8 4-2,0 7-4-1,10 11 2 3,7-1-6-2,-5-3-4 2,0-8-6-3,1-14-8 3,-6-21-20-2,-1-19 8 1,-3-13 10-2,1-18 18 1,-1 0-58 2,1-10-122-2,-4-25 186 2,12-14 20-3,-11-5-14 1,2-2 14 3,4 3 20-6,2 11-2 4,0 8-16 0,7 15 4 0,4 13-6-2,-4 6 60 2,4 0-72 0,6 15-8 0,-1 26 18-2,1 6-16 2,-6 10-2 0,4 2 6 0,-1 3 2 0,0-5-6-2,-6-7-2 2,-4-11 0 0,-3-14-36-2,-4-10-38 2,-6-15-118 0,0 0-202 0</inkml:trace>
    </iact:actionData>
  </iact:action>
  <iact:action type="add" startTime="11102">
    <iact:property name="dataType"/>
    <iact:actionData xml:id="d5">
      <inkml:trace xmlns:inkml="http://www.w3.org/2003/InkML" xml:id="stk5" contextRef="#ctx0" brushRef="#br0">1841 7196 672 0,'0'0'144'5,"0"0"-58"3,0 0-48 0,0 0-28 0,0 0-4-2,-121 162 8 3,102-132 22-2,6 2 18 2,10-5 4-4,3 0 26 3,0 3-8 0,0-5-30 0,0-8-28 0,8-4-18 0,7-13 0-2,14 0-84 4,-4 0-14-4,1-3 98 1,3-19 40 0,-5-6-40 2,-5-4 14-4,-1-7 12 6,-7-2-20-6,1-8-6 4,-5-1 0-3,-7 12-2 5,0 8 2 0,0 16 6-9,0 11 12 4,0 3 52 3,0 0 20-1,9 10-2 0,-5 18-34-4,0 8-44 4,2 2-6 1,1 11 6 0,-1 0 4-5,-1-2-2 6,8-2 6-2,0-4-2 2,-3-7-6-6,-6-8-4 6,8-12 16-4,-11-9-22 3,2-5-12-4,1 0-82 2,-4 0-224 0,0-2-134 1,0-15-104-1</inkml:trace>
    </iact:actionData>
  </iact:action>
  <iact:action type="add" startTime="11613">
    <iact:property name="dataType"/>
    <iact:actionData xml:id="d6">
      <inkml:trace xmlns:inkml="http://www.w3.org/2003/InkML" xml:id="stk6" contextRef="#ctx0" brushRef="#br0">2156 7485 330 0,'0'0'276'4,"0"0"-276"4,0 0-52 1,0 0-346-2</inkml:trace>
    </iact:actionData>
  </iact:action>
  <iact:action type="add" startTime="11780">
    <iact:property name="dataType"/>
    <iact:actionData xml:id="d7">
      <inkml:trace xmlns:inkml="http://www.w3.org/2003/InkML" xml:id="stk7" contextRef="#ctx0" brushRef="#br0">2075 7073 1054 0,'0'0'288'5,"0"0"-166"2,0 0-112 0,0 0-10 0,0 0-110 3,0 0-126-3,-29-87-150-3</inkml:trace>
    </iact:actionData>
  </iact:action>
  <iact:action type="add" startTime="12548">
    <iact:property name="dataType"/>
    <iact:actionData xml:id="d8">
      <inkml:trace xmlns:inkml="http://www.w3.org/2003/InkML" xml:id="stk8" contextRef="#ctx0" brushRef="#br0">2186 7295 750 0,'0'0'382'7,"0"0"-92"1,0 0-148 0,0 0-60 0,0 0-40-2,0 0-20 3,0 78-4-2,0-51-10-1,0-3 4 5,0 10 0-5,3 3 2 1,-3 2 2-1,0-3-2 6,0-2-12-8,0-6 0 4,0-8-2 0,0-8-2-2,0-12-22 4,0 0-62-4,0 0-180 0,0-4-86 3,0-9 102-2,0-2-362 1</inkml:trace>
    </iact:actionData>
  </iact:action>
  <iact:action type="add" startTime="13017">
    <iact:property name="dataType"/>
    <iact:actionData xml:id="d9">
      <inkml:trace xmlns:inkml="http://www.w3.org/2003/InkML" xml:id="stk9" contextRef="#ctx0" brushRef="#br0">2443 7559 512 0,'0'0'286'5,"0"0"-92"1,0 0-72 1,0 0-28 1,0 0-30 0,0 0-22-2,0-146-16 2,0 127 0 2,13 4 20-4,-1 2 4 1,3 1-32 0,6 1 0 1,-5 6-6 0,1 1 0 0,3 4-2-1,1 0-10 0,2 15-4 1,-3 21-34-2,0 6 30 2,-9 3-10 1,5-3 10-2,-6 0-4-1,-3-2-30 2,-4-6-50 0,-3-6-30 0,0-26-86 1,0-2-278 0</inkml:trace>
    </iact:actionData>
  </iact:action>
  <iact:action type="add" startTime="13841">
    <iact:property name="dataType"/>
    <iact:actionData xml:id="d10">
      <inkml:trace xmlns:inkml="http://www.w3.org/2003/InkML" xml:id="stk10" contextRef="#ctx0" brushRef="#br0">814 9400 712 0,'0'0'206'4,"0"0"-120"4,0 0-18 0,0 0 56-1,0 0 12 0,0 0 2 2,0 0-26-2,-38-45-12-1,26 17-26 2,8-9 2 0,-3-5-14 2,1-2-10-6,3 0-14 4,3 9-20 0,0 6-10 0,0 11 0-1,0 1 2 0,0 8 9 1,9 0-19 0,11 3 0-2,3 3 0 2,5 0 0 1,2-2 0-2,1 3 0-1,-11 2 0 4,7-3 0-4,-13 3 0 2,1-4 0 0,1 1 0 0,-5 3-17-2,6-2-139 2,-4-1-104-1,-13 1-226 1,0-1-542-1</inkml:trace>
    </iact:actionData>
  </iact:action>
  <iact:action type="add" startTime="14289">
    <iact:property name="dataType"/>
    <iact:actionData xml:id="d11">
      <inkml:trace xmlns:inkml="http://www.w3.org/2003/InkML" xml:id="stk11" contextRef="#ctx0" brushRef="#br0">1209 9069 1000 0,'0'0'242'6,"0"0"-102"3,0 0-56 0,0 0-70-5,9 162-10 5,-9-131 0-2,7-8 10 1,-5-5 48-2,9-14 10 4,5-1 32-4,5-3-2 2,10 0-100-2,6 0-2 4,2 0-12-2,-9-20-42-2,-4-5 38 0,-4-6-2 2,-6-3 12 0,-4-7 6 0,-1-2 0-1,-1-2 2 0,-7 5 16 1,-3 16-12 0,0 7-4 0,0 11-2-2,0 6-4 3,0 0 0-2,0 0 2 1,0 0 2-2,0 0 12 3,0 0 4 0,0 0 2-5,0 0 2 6,0 3 14-2,0 22-26-1,0 15-4-2,8 7-4 3,-6 7 0 1,3-1 0 1,3-5-6-5,-6-9-16 3,-2-14-10-1,0-5-40 1,0-15-66-1,3-5-96 0,-3 0-122 1,4-1-372 0</inkml:trace>
    </iact:actionData>
  </iact:action>
  <iact:action type="add" startTime="14859">
    <iact:property name="dataType"/>
    <iact:actionData xml:id="d12">
      <inkml:trace xmlns:inkml="http://www.w3.org/2003/InkML" xml:id="stk12" contextRef="#ctx0" brushRef="#br0">1749 8422 682 0,'0'0'276'6,"0"0"-134"3,0 0-22-2,8 168-64 0,-8-97-42 0,0 4-10 2,0-1 2-2,0-1-2-1,0-6 32 3,3-5-2-1,1-5-12-1,-1-12-22-1,6-4 0 3,-5-7-50 0,1-6-94-2,-5-28-100 1,3 0-214-2</inkml:trace>
    </iact:actionData>
  </iact:action>
  <iact:action type="add" startTime="15228">
    <iact:property name="dataType"/>
    <iact:actionData xml:id="d13">
      <inkml:trace xmlns:inkml="http://www.w3.org/2003/InkML" xml:id="stk13" contextRef="#ctx0" brushRef="#br0">1988 9189 654 0,'0'0'270'6,"0"0"-130"3,0 0 32-4,0 0-90 2,0 0 16 1,0 0 22 0,135-2-20-2,-108-19 2 2,-2-2-28 0,-2 2-10 0,-1-2-24-2,-12 2-32 2,10-3-8 0,-11 1-4 1,-9 4-8-3,0 3-20 3,0-1-12-3,-16 5-14 5,-12 0 36-7,2 7 16 3,0 5-10 3,-7 0 6-4,8 0 2 0,2 5 8 3,0 17 2 0,8-3 0-3,-1-1 4 2,6 2-6-1,7 4 6 1,3-4 2-1,0 12 2-1,0 0 4 2,0 1 2 1,15 1-14-2,4 3 4 0,14 2-6 3,-6-2 0-3,5-7-18 1,-4-5-96-2,1-11 112 2,-4-14-50 1,2 0-156-3,-14 0-178 2,-6-7-220-2</inkml:trace>
    </iact:actionData>
  </iact:action>
  <iact:action type="add" startTime="16203">
    <iact:property name="dataType"/>
    <iact:actionData xml:id="d14">
      <inkml:trace xmlns:inkml="http://www.w3.org/2003/InkML" xml:id="stk14" contextRef="#ctx0" brushRef="#br0">4223 3985 846 0,'0'0'178'6,"0"0"-84"0,0 0 12 4,0 0-36-4,-170 22-12 0,127 0 22 4,2 4 24-2,-2 8-4-2,2 11-2 2,1 8-14-1,-8 9-24 1,7 5-26-1,1 6-14-1,-4 5-14 2,-4 3 2 2,9 2-4-4,1 4 4 0,7 7-4 5,6-2 6-4,2 0 8 1,5-2 4-4,2 0-2 7,5 3-5-4,-5 0-15 1,3 2 0-2,3 0 0 1,1 4 0 2,2-5 0 0,5-3 0-4,-4-3 0 3,-2-4 0 2,3 0 0-5,1 8 0 1,1 14 0 2,3 3 0 0,0 6 0 1,0 4 0-4,0-10 0 5,0-6 0-3,0-2 0 3,0-2 0-7,0-1 0 6,0 7 0-2,0 1 0 1,12-2 0-2,2-3 0 3,4-6 0 0,-8-8 0-2,4-1 0 0,-6-5 0-1,3-3 0 5,-7-1-5-5,5-2-25-1,-4-2 16 5,0-8 4-2,-3-6 0-2,-2-9 10 2,0-8-2 0,0-5 2-2,0 0-4 3,0 2 0-3,-2-6-24 1,-14 2-22 2,-2-4-28-3,-7-6 32 2,-6-3 24 1,-6-3-10-1,-11-2 10-2,3-3 8 1,1-2-4 2,11 0 2-1,6-7-16-1,1-3-54-1,12 4 26 3,1-6 10-3,6 0 10 2,0 0-34-2,-2 0 12 2,1 0 6 0,-6 0 30 0,-1 0 6-3,7-3 20 3,4 3 2 0,4 0-2-2,0 0 36 2,0 0 90 0,0 0-32 0,0 0-40-2,0 0-42 2,0 0-12 0,0 0 0 1,1 0 2-2,10 0 36-1,6 0 8 2,-1 7-6 1,4 9 0-1,-1 3 8-2,-2-2-16 3,7 0-6-1,-8 5 8 0,1-5-22-3,3 9-12 2,-5 5-8 2,2 0 8-2,2 5 4 0,-2 3 18 3,-11 1 22-2,4 8-40-2,-2 5-4 0,-4-1 4 2,-4 10 10 0,0 2-8 1,7 5 6-2,-7 8 2 0,0 13 8 2,0-1 2-4,0 6-18 2,0 2 2 2,0-5-8-3,0 5 0 3,0-1 0-3,0 3 6 4,-11 0-6-4,3-4 2 1,-5 0-4 2,3 10 4-1,0 7-2-1,0 9 2 3,0 11 0-4,-6 1 2-1,6 3 2 3,-3 10-6 1,5 19 2-4,4 3-2 2,4 3 0 2,0-3 4-3,0-10 36 2,0 2-28 0,0-5 1 2,0-9-13-2,0-11 0-3,0-18 0 3,0-4 0 0,0 0 0 0,0-7 0-2,0-7 0 3,0-12 0-2,0-6 0 2,0-5 0-4,0 15 0 5,0 23 0-4,0 22 0-1,0-2 0 6,0-4 0-5,0-9 0 4,7-20 0-5,6-9 0 0,-1-12 0 4,-1-30 0 0,-2-8 0-4,6-3 0 2,-7 1 0 2,8-1 0-1,5 11 0-1,2 9 0 0,10 12 0 2,3 2 0-2,-5-9 0 0,-2-8 0-1,-5-17 0 3,-3-13 0 0,15-5 0-2,7-6 0-2,15 2 0 5,12 1 0-2,0 1 0-1,-18-4 0 0,-7-5 0 1,-18-3 0 0,-9-6 0-2,-8-1 0 1,6 0 0 0,-13 0 0 1,-3 0 0 0,0 0 0-2,0 0-129 2,0 0-601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305">
    <iact:property name="dataType"/>
    <iact:actionData xml:id="d0">
      <inkml:trace xmlns:inkml="http://www.w3.org/2003/InkML" xml:id="stk0" contextRef="#ctx0" brushRef="#br0">2833 6732 84 0,'85'-7'820'7,"-14"7"-626"-1,9 0-14 2,-7 0 68 0,-4 0-106 0,-17 2-38-2,-1 13 18 3,-13-8-46-2,-9-4-8 0,-16 1-59 0,-13-1-9 1,0-1 0 0,0 3 0 0,-19 7 0-2,-32-1 0 7,-14 0 0-8,-25 6 0-1,-20-2 0 6,4 1 0-4,2 1 0 2,27-5 0-2,17 1-19 2,0 4-27 0,32-5 12 0,-5 0 18 0,25-8 4 1,-3-4 12-2,11 4 6-1,16-4 10 0,33 0 8 2,34 0-22 0,-14 0 8 3,14 0 2-6,17 0 0 1,-6-4 4 4,-14 4 13-3,-3 0-29 2,-37-8 0-4,-9 8 0 3,-15 0 0 1,-16 0 0-4,0 0 0 4,-35 0 0-3,-33 0 0 3,-32 0-45 0,3-3-35-3,5 3-28 2,2 0 28 0,27 0-8 1,18 0 26-4,10 15 42 2,31-5 20 3,4-1 16-4,0 4 62 0,24 2 6 2,23-4-2-1,34 12-28 1,-13-13-32-2,-10 5-4 3,-7 4 22-2,-15-6 2 0,-20 5-26 3,-9-4-16-4,-7-2 0 1,-10 6-22 0,-36-8-8 0,-8-1 16 2,0-1-4-1,2 1-4-2,17-5 10 2,21 5 10 0,8-9 2 0,6 0 14 0,0 0 80-2,7 0-51 2,32 0-43-1,9 3 0 0,19-1 0 1,7-2 0 0,23 7 0 0,-16 1 0-1,8 0 0 0,-21 7 0 1,-32-6 0 1,-24-1 0-3,-12 6 0 0,0-6-67 3,-16 0-401-2</inkml:trace>
    </iact:actionData>
  </iact:action>
  <iact:action type="add" startTime="9889">
    <iact:property name="dataType"/>
    <iact:actionData xml:id="d1">
      <inkml:trace xmlns:inkml="http://www.w3.org/2003/InkML" xml:id="stk1" contextRef="#ctx0" brushRef="#br1">6590 6783 866 0,'0'0'274'8,"0"0"-80"-1,0 0 0-1,0 0-72 4,0 0-52-4,0 0 12 2,0 0-14-2,10-14-8 3,-10 14 18 0,0 0-39-3,0 0-39 0,0 18 0 2,0 12 0 0,4 6 0 1,5 10 0-3,-2 4 0 1,9 1 0 1,-8-6 0 0,5-12 0-2,-9-4 0 2,-4-12 0 1,3 0 0 0,6 0 0-4,2-6 0 3,2-4 0-1,-13-4 0 1,0-3 0-2,0 0 0 2,0 0 0 0,0 0 0 0,0 0 0-2,16 0 0 4,15 0 0-4,6 0 0 2,7 0 0-2,-4-3 0 2,20 2 0 1,-11-5 0-2,-4 6 0-1,19 0 0 2,-24 0 0 1,17 0 0-1,15 0 0-2,-18 0 0 2,16 0 0 0,-5 0 0 0,-3-10 0-2,3 10 0 2,8 0 0 0,1 0 0 0,6 0 0-2,-12 16 0 2,-5 0 0 0,7 3 0 0,-16-7 0-1,5-9 0 0,-1 12 0 1,2-11 0 0,-16 5 0-1,13 0 0 0,-5-9 0 2,9 0 0-1,3 0 0-2,-9 0 0 1,6 0 0 3,0 0 0-4,0 0 0 1,-2 0 0 1,-2 0 0-1,3 0 0 1,-9 0 0-1,6 0 0 0,4-5 0 2,1 1 0 0,-1 4 0-4,3 0 0 2,8 0 0 2,6 11 0-2,-1 14 0 0,-10-10 0 1,-6-4 0-1,-6 0 0 3,-7-11 0-4,10 0 0 2,1 0 0-2,0 0 0 6,-1 0 0-11,9 0 0 7,-6-11 0 1,16 8 0 2,-2 3 0-8,9 0 0 6,0 0 0-1,-3 0 0 1,8 0 0-4,-8 0 0 4,-4-8 0-2,7 8 0 0,0-7 0 0,0 7 0 0,0 0 0 1,9 0 0 1,-16 0 0-3,7 0 0 3,0-5 0-2,9 5 0 1,-3-5 0-3,-3 2 0 4,-12 3 0-1,2-14 0 1,11 11 0-5,-7-7 0 5,11 3 0-1,8 7 0-1,10 0 0 1,4 0 0-2,-1 0 0 3,-8 0 0-2,6 7 0-1,-22-2 0 2,8 8 0 0,-1-13 0 1,-11 0 0-4,8 0 0 3,-9 0 0 0,3 0 0 0,-6 0 0-2,-8 0 0 3,-5-8 0-2,-9 5 0 3,2-4 0-6,3 7 0 4,-5 0 0 0,8 0 0 0,-3 0 0-2,-1 0 0 2,-2 0 0 2,19 0 0-3,-7 7 0-1,-2 16 0 2,-2-1 0 1,-5-9 0-3,0-1 0 0,-3-3 0 4,-5-3 0-4,1-4 0 4,-10 5 0-3,14-7 0-3,-4 0 0 4,7 0 0 0,-15 0 0-2,-3 0 0 3,8 0 0-2,-6 0 0 2,11 0 0-3,-2-13 0 1,-5 6 0 2,4 3 0-1,4 4 0-3,-1 0 0 3,2 15 0 0,3 4 0 1,8-4 0-2,-6-2 0 1,-7-2 0 0,-5-8 0 1,-8-3 0-4,-5 0 0 3,-1 0 0 0,14 0 0 0,-5 0 0-2,8 0 0 2,1 0 0 0,-5 0 0 0,-2 0 0-2,9 0 0 2,-7 0 0 0,-2 0 0 2,21 0 0-5,-11 3 0 1,3 4 0 3,9-3 0-1,-17 5 0-2,12-1 0 3,-7 1 0-2,-4-7 0 1,2-2 0-3,-7 0 0 5,13 0 0 0,4 0 0-4,3 0 0-2,-1 0 0 5,6 8 0-1,3 14 0 1,-4-7 0-4,-15 5 0 5,-4-8 0-3,-9-10 0 0,-13-2 0-1,-11 0 0 2,-4 0 0-1,1 0 0 1,-5 0 0-3,-5 3 0 4,8 1 0-2,-3 4 0 1,1-3 0-2,4-5 0 3,-5 0 0-1,-5 0 0 1,-11 0 0-5,6 0 0 4,-6 0 0 0,7-3 0 0,-4 1 0-1,7 2 0 0,-2-7 0 2,-8-15 0-1,3-6 0-3,5-20 0 4,-6-3 0-1,-2 0 0 0,5-7 0-3,-5-1 0 4,0 3 0-2,8 11 0 2,5 18 0-2,-9 3 0 2,5 13 0-3,-9 3 0 4,0 8-215-7,0 0-737 5</inkml:trace>
    </iact:actionData>
  </iact:action>
  <iact:action type="add" startTime="13401">
    <iact:property name="dataType"/>
    <iact:actionData xml:id="d2">
      <inkml:trace xmlns:inkml="http://www.w3.org/2003/InkML" xml:id="stk2" contextRef="#ctx0" brushRef="#br2">20519 6924 1094 0,'0'0'332'8,"0"0"-150"-1,0 0-80 1,0 0-66 1,17 202-24-2,-17-142 2-1,10 2 6 2,-6-6 16-1,9-6 28 1,-5-2-22 1,-1-17-16-5,-6-6-8 4,-1-14-4 1,3-6-10-2,-3-5 6 5,8 0 10-8,2 10 1 2,0-9-21 2,10 3 0-2,0-2 0 5,14-2 0-5,-11 4 0 2,16-2 0-1,-1-2 0-1,10 0 0 3,8 0 0-2,8 0 0 2,6 0 0-4,-7 0 0 3,17 0 0 0,1 0 0 2,3 4 0-6,9-1 0 5,7 1 0-1,-16 9 0 0,20-5 0-2,15 5 0 2,3 1 0 0,3 0 0-2,8-11 0 2,-13 9 0 0,-6-10 0 0,0-2 0 0,-1 9 0-1,-9-9 0 0,7 0 0 1,-4 0 0 0,-3 0 0-2,9 0 0 2,-3 0 0 0,-2 0 0-1,-4 0 0 0,3 0 0 2,-4 2 0-2,-3 2 0 1,-5-4 0-2,5 0 0 2,-6 0 0 0,-12 0 0-2,15-4 0 2,-15-1 0 0,-3-12 0 0,13 11 0 0,0 1 0-1,10-4 0 0,5 9 0 4,-18-3 0-6,-8 1 0 1,-30-3 0 2,15-12 0 2,4 0 0-5,-12 0 0 4,14-1 0-2,-1 15 0 1,3 3 0 0,3 0 0-3,6 0 0 4,-22 0 0 0,20 0 0-2,-2 0 0-1,-2-14 0 1,6-5 0 2,-2 2 0 1,3-5 0-8,-4 5 0 6,1 11 0 0,3 3 0 1,-14 0 0-1,-4 1 0-1,-6-1 0 1,-2-6 0-1,19-7 0-1,-14 1 0 3,17-4 0-1,-12 2 0 2,12 9 0-5,1 8 0 1,15 0 0 1,5 0 0 2,-4 5 0-2,24 21 0 1,-31 2 0 0,-3-5 0 1,-16-16 0-2,-15-7 0-1,21 0 0 2,-15 0 0 1,17 0 0-5,-13-7 0 5,4-8 0-2,10 2 0 1,-8 7 0 0,11 6 0-1,6 0 0 2,-4 0 0-2,-1-4 0-1,-5 2 0 2,-8 2 0 0,-7-5 0 0,-4 5 0-2,-1-9 0 1,2-2 0 5,0 11 0-8,-5 0 0 3,-9 0 0 0,-7 0 0 2,-2 0 0-1,5 0 0-2,-9 0 0 1,5 0 0 3,4 0 0-3,2 0 0-2,25 0 0 5,-6 0 0-3,13 0 0 1,5 5 0-1,-9 11 0 0,35-4 0 2,-26 17 0-3,-3-13 0 1,-8-1 0 1,-1 1 0-1,-2-13 0 2,12 8 0-2,10-8 0 0,-6 3 0 0,7 8 0 1,-3-9 0-2,-4 15 0 3,-7-7 0-2,-9-3 0 3,-4-4 0-6,6-6 0 6,-8 0 0-3,12 0 0-2,-7 0 0 4,7-4 0-1,1-8 0 0,-5 12 0 0,1 0 0-2,-2 0 0 3,-12 0 0-2,-11 0 0 2,8 0 0-4,-11-8 0 3,-7-5 0 0,5 1 0 1,-18-1 0-3,2 13 0 1,-6 0 0 1,-2 0 0-2,-7 0 0 1,-4 0 0 1,-2 0 0 0,2 0 0-1,4-4 0 0,-2 4 0 2,8 0 0-2,-9-5 0 1,6 2 0-3,-6-4 0 4,-7 7 0-1,10 0 0-3,-10 0 0 3,0-7 0 0,0-4 0 0,0 11 0 0,0-2 0-2,0 2 0 2,0-12 0 0,0-10 0 0,0-16 0-2,0-28 0 2,3-5 0 0,1-22 0-2,-1 1 0 2,-3 13 0 1,0 12 0 0,-20 30 0-2,1 37-121 0,-1 3-639 0</inkml:trace>
    </iact:actionData>
  </iact:action>
  <iact:action type="add" startTime="16835">
    <iact:property name="dataType"/>
    <iact:actionData xml:id="d3">
      <inkml:trace xmlns:inkml="http://www.w3.org/2003/InkML" xml:id="stk3" contextRef="#ctx0" brushRef="#br1">8080 4106 662 0,'0'0'184'5,"-1"-165"-82"3,-40 104 76 0,6 19 84-2,-10 3-108 2,-4 22-48 0,-5 8 0 0,-17-3 14-1,-26 12-20 1,-26 0-27-1,0 10-73 2,-55 32 0-2,1 5 0 3,-7 16 0-6,-16 21 0 4,7 12 0 0,0 14 0-2,15 15 0 2,11 16 0 1,29 9 0-4,21 3 0 3,17 10 0 0,25 10 0 1,14-8 0-3,17 23 0 1,8-6-29 2,27 1 15-1,-4-2-4-2,13-18 14 4,0-1 4-4,0-2 0 2,29 3 4-2,20-8 14 3,36-9 25-2,33-14-43 2,64-17 0-4,39-22 0 5,49-33 0-2,23-26 0 0,24-31 0-4,-15-3 0 6,-25-37 0-3,-50-51 0 0,-49-24 0 1,-37-26 0-1,-21-15 0 3,-20-23 0-4,-2-21 0 0,-23-35 0 3,-17-39 0-2,-19-32 0 2,-35-21 0-5,-4 9 0 3,-23 13 0 1,-51 20 0 2,-23 35 0-5,-3 33 0 4,-12 45 0 0,4 40 0-3,0 37 0 2,14 31 0-1,17 27 0 3,14 34 0-4,2 0-5 0,55 31-347 2,-4 13-706-1</inkml:trace>
    </iact:actionData>
  </iact:action>
  <iact:action type="add" startTime="18024">
    <iact:property name="dataType"/>
    <iact:actionData xml:id="d4">
      <inkml:trace xmlns:inkml="http://www.w3.org/2003/InkML" xml:id="stk4" contextRef="#ctx0" brushRef="#br1">15112 3956 854 0,'0'0'216'6,"0"0"56"3,-164-47-40-2,83 42-96-1,-35-2-26 4,4 4-20-4,-21 3-18 2,-28 0-18-2,-13 15-43 2,-7 27-11 3,10 8 0-6,-6 16 0 1,19 8 0 3,17 7 0-2,11 4 0 2,20 17 0-3,10-4 0 1,19 12 0 3,11 4 0-1,-1-1 0-4,4 18 0 4,6-5 0-1,5-3 0 1,1 8 0-5,14 7 0 4,24 8 0-1,14 1 0 1,3-4 0 0,0-19 0-1,0-15 0 2,0 0 0 1,0-11 0-8,3 3 0 6,43-7 0 1,25-8 0-2,25 2 0 1,44-6 0 0,18 3 0 0,44-12 0 0,28-14 0-3,18-23 0 4,20-22 0-3,-23-14 0 4,-4 0 0-6,-24-6 0 5,-37-35 0-1,-6-23 0 0,-29-30 0-1,-1-27 0 0,-7-47 0 2,-9-26 0-1,-12-31 0-2,-23-5 0 1,-33-4 0 3,-36-5 0-5,-24 6 0 1,0-13 0 3,-60 9 0-1,-17-5 0 0,-2 15 0-2,-5 30 0 4,-11 19 0-3,8 45 0 1,-5 42-91-3,67 91-381 3,9 5-778-1</inkml:trace>
    </iact:actionData>
  </iact:action>
  <iact:action type="add" startTime="20041">
    <iact:property name="dataType"/>
    <iact:actionData xml:id="d5">
      <inkml:trace xmlns:inkml="http://www.w3.org/2003/InkML" xml:id="stk5" contextRef="#ctx0" brushRef="#br2">21520 3875 1216 0,'0'0'150'8,"0"0"-130"-1,0 0 218-1,-194-3-112 2,90 3-62 0,-1 0-22 0,-8 20-4-2,9 5-6 4,-8 12 6-4,8 7-6 2,7 13 0-2,5 16-13 2,0-1-19 0,10 10 0 0,-2 3 0-1,2-2 0 0,12 17 0 1,9 16 0 5,18-5 0-12,-1 5 0 7,14-2 0 0,25 2 0 1,-10 4 0-3,15 4 0 1,0 9 0 1,0-4 0 0,0 4 0-2,0 6 0 2,15-1 0 1,10 3 0 1,4-4 0-6,3-10 0 3,1-2 0 1,6-9 0 0,15-14 0-2,13-11 0 2,17 2 0 0,-3-7 0 0,15 0 0-2,1-7 0 2,0-6 0 1,13-2 0-1,5-17 0-3,1 0 0 5,8-11 0-3,-1-22 0 2,18-6 0-5,1-15 0 5,-3 0 0 2,-11 0 0-5,-21-22 0 2,0-25 0-2,-27-13 0 2,4-13 0 1,-3-14 0-2,-4-23 0-1,3-14 0 4,1-16 0-4,-6-6 0 1,-22-5 0 3,19-12 0-3,-31-4 0-3,11-6 0 2,-20-19 0 2,-16-10 0 0,-3-31 0 1,-13-23 0-4,-34-11 0 4,-12-3 0 0,-25 15 0-1,4 44 0-2,4 44 0 3,-10 47 0-2,-4 45 0 2,-7 15 0-4,-1 15 0 3,-31 15 0 0,-5 2 0 0,-24 8 0-2,-30 3 0 2,0 0-27 0,108 17-217 0,28 0-364-3</inkml:trace>
    </iact:actionData>
  </iact:action>
  <iact:action type="add" startTime="21199">
    <iact:property name="dataType"/>
    <iact:actionData xml:id="d6">
      <inkml:trace xmlns:inkml="http://www.w3.org/2003/InkML" xml:id="stk6" contextRef="#ctx0" brushRef="#br2">28274 3853 620 0,'0'0'512'3,"0"0"-432"7,0 0 12-4,0 0 104 0,-185-11-78 2,101 41-62 0,-13 4 18 0,0 8-8 0,-6 8 0-2,-1 24-6 4,8 10 4-4,-1 17-21 2,9 10-43-2,12 15 0 5,31-6 0-6,-24-4 0 2,18-4 0 2,2-11 0-3,-3-3 0 2,17 9 0 0,-6-8 0-2,25 4 0 2,12 13 0 0,4 4 0 1,0 7 0-4,36 3 0 3,5-1 0 1,15-20 0-2,-9-1 0-1,-5 3 0 3,-10-21 0-1,8 15 0-1,14-7 0-1,17-9 0 2,16 10 0 1,8-15 0-1,-13-5 0-2,18 5 0 2,17-17 0 0,8 7 0-1,11-3 0 0,-20-10 0 1,-12 6 0 0,-7-15 0-1,3-8 0 0,-18-7 0 0,-3-30 0 2,-11-7 0 1,5 0 0-4,-2-52 0 2,16-8 0 1,7-14 0-6,6 5 0 5,0 7 0 0,0-8 0 0,10 8 0 0,-21-17 0-3,-5-7 0 4,-16-15 0-2,-20-18 0 1,-12-4 0-2,5-12 0 2,-4-6 0 0,-18-5 0 0,1-18 0-1,-20-9 0 1,0-20 0 2,-20-2 0-3,-33-5 0-2,-7-2 0 7,-20 12 0-6,-8 14 0 3,-21 26 0-4,5 14 0 1,-3 18 0 1,7 9 0 2,16 13 0-3,-22 12 0 2,14 11 0 0,-5 16 0 0,4 12 0-3,2 23 0 3,10 13 0 1,-19 9 0 0,-10 0 0-3,3 0 0 2,69 0-99 0,15 0-519 0</inkml:trace>
    </iact:actionData>
  </iact:action>
  <iact:action type="add" startTime="23891">
    <iact:property name="dataType"/>
    <iact:actionData xml:id="d7">
      <inkml:trace xmlns:inkml="http://www.w3.org/2003/InkML" xml:id="stk7" contextRef="#ctx0" brushRef="#br0">1941 14419 582 0,'161'0'600'7,"-36"0"-380"1,11 0-52 1,12 0-8-2,-10 0-84-1,11 0-14 2,-26 0 32 0,-14 0-9-2,4 0-85 2,-22 0 0 0,-5-3 0 0,-2 3 0 0,-23-6 0-1,-5 6 0 2,-17 0 0 0,-27-8 0-5,1 8 0 5,-13-3 0-3,-17 0 0 2,-40 3 0 1,-38-10 0-4,-27 10 0 3,-19 0 0 0,-11 2 0-1,-31 29 0 2,12 9 0-2,-6-15 0 3,-2 8 0-3,38 1 0 0,14-20 0 1,35-2 0-1,50 1 0 4,22-13 0-10,20 0 0 7,0 0 0 0,52 0 0 0,71 0 0-2,45 0 0 2,30-8 0 0,39-9 0-2,-6-27 0 2,-2 0 0 0,-9 3 0 2,-31 13 0-5,-30 26 0 5,-37-2 0-2,-32 4 0 0,-34 0 0-3,-27 0 0 2,-27 0 0 1,-2 0 0 0,-45 12 0-2,-58 14 0 3,-48 38 0 0,-49-6 0-2,-7-24 0 0,-8 17 0 0,15-31 0 1,32 27 0 0,6 7 0-2,25-12 0 2,37-12 0-1,26-30 0 2,47 0 0-4,27 0 0 4,0 0 0-3,71-10 0 3,43-30 0-2,20 21 0 0,3-3 0 1,-13 13 0 0,-36 9 0 1,-23 0 0-3,-17 2 0 3,-32 7 0-3,-9-9 0 0,-7 0 0 2,-20 0 0 0,-44 0 0 0,-28 0 0-1,-30 11 0 0,-22 15 0 3,4 13 0-2,3-23 0-1,53-16 0-1,39 9 0 3,19-9 0-3,26 0 0 2,3 5 0-3,68 7 0 3,44-7 0 1,18-5 0-3,21 0 0 1,-21 0 0 2,-29 0 0-1,-27 0 0-2,-29 0 0 3,-15 0 0-1,-18 0 0-1,-14 0 0-1,-1 0 0 2,0 10-239 0,-16 5-1185 0</inkml:trace>
    </iact:actionData>
  </iact:action>
  <iact:action type="add" startTime="26697">
    <iact:property name="dataType"/>
    <iact:actionData xml:id="d8">
      <inkml:trace xmlns:inkml="http://www.w3.org/2003/InkML" xml:id="stk8" contextRef="#ctx0" brushRef="#br1">6613 14149 778 0,'0'0'330'8,"0"0"-94"-3,0 0-38 5,0 158-108-3,0-119-54 2,0-7-2-5,0-8-22 4,0-1-2 0,0 7 10 0,0 7 6-2,0-8-2 2,0-8 10 0,3 19-6 0,-1-26-8-2,5 0 2 2,9 3 14 1,0-17-10-2,4 20 16-1,7-3 3 2,23-17-45 0,14 0 0 1,15 0 0-2,21 0 0 2,6 0 0-3,-3 0 0 2,14 0 0-2,-6 0 0 2,-1 0 0 1,-9 0 0-2,15 0 0 4,-9-14 0-8,8 14 0 6,11-8 0-1,-8-4 0-2,2-8 0 3,-6-8 0-1,-6 19 0-2,12-6 0 2,0-1 0 0,1 8 0-1,-1 3 0 0,-7 5 0 0,-4 2 0 1,-9 4 0 0,3-1 0 0,4-1 0-3,4-4 0 5,-8 0 0-3,10 16 0 2,-13-13 0-4,-18 14 0 1,-1-6 0 3,-19-8 0-2,-1 0 0-1,13 8 0 3,-12-5 0 0,9 5 0-2,0-11 0-1,9 0 0 3,1-9 0 0,3 9 0-1,12 0 0-3,5 0 0 2,2 0 0 3,-1 4 0-3,-5 21 0-1,-9 0 0 2,4-13 0 0,-8-7 0 0,8 0 0-3,-7 5 0 4,-4-10 0-1,12 19 0-1,-7-2 0-1,12 16 0 3,-24-8 0 0,20-16 0-2,-6 11 0-1,-20-20 0 1,13 0 0 3,-21 0 0-4,12 0 0 1,-1 0 0 1,-1 0 0-1,1 0 0 2,7 5 0-3,11-2 0 1,-1 9 0 1,-5-12 0 1,11 0 0-3,-10 0 0 2,0 0 0-1,-4 0 0 4,1 0 0-6,-1 0 0 1,-3 0 0 3,5 0 0 0,-1 5 0-3,3 6 0 0,-10-5 0 3,-1-6 0-1,-6 0 0-3,-7 0 0 4,17 0 0-2,-3-2 0 2,-3-8 0-3,13 0 0 1,-4-2 0 2,10 9 0 0,8 3 0-5,-9 0 0 5,8 0 0-2,-17 0 0 2,-15 0 0-4,10 0 0 4,-7 0 0 0,6 0 0-3,-7 0 0 2,-6 0 0-2,16 0 0 4,0 0 0-4,5 0 0 2,-1 0 0 1,-1 0 0-2,0 0 0-1,-15-2 0 0,7-10 0 2,-11 9 0 1,12-16 0-1,-5 13 0-2,-4 6 0 2,8 0 0 0,-8 0 0 0,-3 0 0-2,1-5 0 2,-4 5 0 2,2 0 0-2,5 0 0-5,7 0 0 6,8 0 0-1,-12 0 0-1,2 0 0-1,-22 17 0 4,-5-17 0-3,-1 5 0 1,-1-2 0-3,-1-3 0 4,1 0 0-2,-5-14 0 3,2 3 0-6,5-3 0 6,7 11 0-4,-17 3 0 4,5-2 0-5,-5-13 0 3,-7 0 0 0,12 10 0-1,-6 5 0 1,-2 0 0-2,0-3 0 2,-19 3 0-1,9 0 0 0,3 0 0 0,3 0 0 1,2 0 0 1,-9 0 0-4,-5 0 0 3,-7 0 0 2,-4 0 0-1,7 8 0-6,-7-8 0 5,0 0 0 1,-3 0 0-2,5 0 0-1,3 0 0 2,-8 0 0 0,2 0 0 0,-2-27 0-2,0-10 0 2,10-27 0 0,-7-7 0 0,7-6 0-1,-10 13 0 0,0 14 0 2,0 8 0-2,0 25 0-1,0 14 0 3,0 3-97-1,0 0-679-1</inkml:trace>
    </iact:actionData>
  </iact:action>
  <iact:action type="add" startTime="29854">
    <iact:property name="dataType"/>
    <iact:actionData xml:id="d9">
      <inkml:trace xmlns:inkml="http://www.w3.org/2003/InkML" xml:id="stk9" contextRef="#ctx0" brushRef="#br2">20587 14155 1220 0,'0'0'264'6,"0"0"-96"2,0 0-34 0,0 0-80-2,18 152-24 2,-16-124-4 0,10 8-2 0,-8 1 10 0,-4-15 0-2,0 15 4 4,7-24-17-3,2-4-21 0,11 11 0-1,-13-18 0 2,11 4 0 0,5 6 0 0,6-12 0-2,12 19 0 2,6 1 0 0,6-2 0 0,13 4 0 2,2-22 0-4,9 0 0 1,7 0 0 0,9 0 0-1,-6-3 0 2,7 3 0 0,9-2 0 0,12 2 0-2,-8 0 0 2,9-7 0 0,-19 7 0 0,12 0 0-2,8 0 0 2,-14 0 0 0,35-25 0 4,-25 16 0-8,-19 9 0 2,19 0 0 2,-13 31 0-1,-1-12 0 1,11 2 0 0,3-11 0 1,-9 24 0-2,-10-11 0 0,-11-19 0 1,-19-4 0 0,0 0 0 0,7 0 0-2,-2-4 0 2,1-5 0 1,11-5 0-4,-4-2 0 3,7 7 0 0,15 7 0-1,-18-5 0 2,20-1 0-3,-18 0 0 2,14 3 0 0,12-5 0-1,-17 1 0 0,24 2 0 1,-11-21 0 1,-24 20 0-2,6 6 0-1,-10-14 0 3,-5 15 0-1,12-9 0 1,-7 8 0-6,7-1 0 5,-7 3 0-1,-9 0 0 1,12 0 0-1,-8-9 0 0,-14-4 0 3,9 13 0-4,-8-12 0 1,7-3 0 3,18 15 0-3,-9-5 0 1,9 5 0-2,6 0 0 3,-6 0 0-3,36 0 0 4,-2 0 0-5,25 0 0 1,5 4 0 3,3-3 0-1,20 26 0-2,-17-7 0 4,5-10 0-2,-4 2 0-2,-16 4 0 2,5 4 0-1,-2-20 0 1,-2 4 0 0,0-4 0-2,-16 0 0 2,-9-7 0-1,-12 7 0 2,-2-2 0-3,-14 2 0 1,3 0 0 5,-6 0 0-7,-4-6 0 0,-3 6 0 5,-11-9 0-2,-9 9 0-3,-12 0 0 4,-5 0 0-1,-1 0 0-1,18 0 0-2,0-20 0 4,15 20 0-2,16 0 0 2,-6 0 0 0,18 0 0-4,-34 0 0 3,8 0 0 0,6 9 0 0,-16-6 0-2,17 1 0 1,3 17 0 2,-12-21 0-1,10 0 0-3,-3 0 0 4,-8 0 0-2,3 0 0 2,-14 0 0-4,-4 0 0 4,1 0 0-2,-14-6 0 0,14-5 0 0,4 0 0 2,-11 2 0 2,14 8 0-6,-4 1 0-1,-4 0 0 4,5 0 0 0,19 0 0 1,11 0 0-2,-1 5 0 0,10 28 0 4,-6-2 0-4,-26-11 0-2,-15-8 0 4,-33 7 0 0,-17-8 0-3,-3 4 0-1,0-15 0 3,0 0 0 0,0 0 0-1,0 0 0 0,0 0 0 1,0-26 0 0,0 26 0-1,0 0 0 0,0 0 0 0,-3 13 0 1,3-3 0-1,0-10 0 0,0 0 0 1,0-34 0 1,3-8 0-1,21 2 0-2,8-7 0 2,-11-14 0 0,3-6 0-1,-4-17 0-1,-4 20 0 3,-8 17 0-1,5-5 0-1,3 22 0 0,-16 13 0 0,0 8 0 2,0 9 0-1,-37-6 0-3,14 6-293 4,-6-2-1029-1</inkml:trace>
    </iact:actionData>
  </iact:action>
  <iact:action type="add" startTime="33071">
    <iact:property name="dataType"/>
    <iact:actionData xml:id="d10">
      <inkml:trace xmlns:inkml="http://www.w3.org/2003/InkML" xml:id="stk10" contextRef="#ctx0" brushRef="#br1">7518 10130 1070 0,'0'0'226'8,"0"0"-74"-1,0 0 6 0,0 0-106 0,0 0-24 1,-199 31 2 0,144 2 18-2,-10-6 22 2,1 1 8 0,-6-22-22 0,7 14-6-2,-8 7-21 2,14-7-29 0,-2 25 0 0,1-26 0-2,3 24 0 2,13 4 0 0,0-4 0 0,1 19 0 0,5-21 0-2,-21-9 0 5,17 13 0-5,-8 5 0-1,4 12 0 3,8 9 0 1,-12 4 0-2,15 13 0-1,1-2 0 2,-3 15 0 0,2 10 0 2,-3-19 0-4,-5 6 0 2,11 8 0 0,3-10 0 0,7 22 0-3,10 6 0 3,0-5 0 0,3 7 0 0,7-8 0-1,0 8 0 0,0-5 0 3,0-5 0-4,0-10 0 1,0-11 0 2,1 2 0-2,5 17 0 1,3-10 0-3,5 4 0 3,-1-2 0 0,5-19 0 2,-5 1 0-6,-3 1 0 5,3 3 0-2,-9 1 0 2,9-14 0-4,10-5 0 4,5-12 0-1,8-10 0 0,8 2 0-1,-1 5 0 0,14-3 0 3,-12 5 0-4,11 2 0 1,4-9 0 1,-11-8 0 0,3-2 0 0,3 22 0-2,-11-21 0 2,9-6 0-1,-8-17 0 2,-1-22 0-5,19 0 0 5,-3 0 0-1,27 0 0 1,0 0 0-5,-6 0 0 6,-1 0 0-4,-5 0 0 4,-14 0 0-5,3 0 0 2,4 0 0 4,4 0 0-5,5-16 0 3,4-17 0-4,-4 4 0 4,-6-12 0-2,5-5 0-1,2 15 0 3,-7-16 0-1,4 9 0-1,-10 16 0 2,-8-5 0-3,2-2 0 2,-9-1 0 0,-10-4 0-1,4-11 0 0,-5-9 0 2,1-8 0-1,-11-15 0-4,14 0 0 3,-10 4 0 1,5 6 0-1,5 7 0-1,-10-6 0 2,1 6 0 0,3-1 0 0,-5-13 0-2,-4 12 0 2,-8-6 0 1,-4-2 0-1,17 12 0-3,-5 2 0 3,-5 2 0 1,0-5 0-2,-17-6 0 0,-6-10 0 1,0-7 0 2,0-7 0-2,0 12 0-3,0-18 0 2,0-4 0 3,9 5 0-3,-9-2 0-1,3 39 0 3,5 0 0-3,-8 6 0 2,3-7 0-2,-3-32 0 4,0-11 0-3,0-8 0 0,0-21 0 2,-11 6 0-3,-12-2 0 2,-15 0 0 0,10 0 0-2,-11-2 0 3,-14-1 0-2,13-2 0 1,0 20 0-1,2 10 0 1,8 15 0 0,-9 15 0-1,-2 12 0 0,0 2 0 0,-11 8 0 1,-9-16 0 0,0-19 0-1,-18 5 0 1,12-14 0 1,-3 15 0-3,7 10 0 3,22 1 0-3,5 21 0 2,24 11 0 0,-1 11 0-3,-10 13 0 3,-5 11 0-1,-1 0 0 1,-11 0 0-2,12 17 0 1,5 9 0 2,13-12 0-1,10-1-943-3</inkml:trace>
    </iact:actionData>
  </iact:action>
  <iact:action type="add" startTime="34879">
    <iact:property name="dataType"/>
    <iact:actionData xml:id="d11">
      <inkml:trace xmlns:inkml="http://www.w3.org/2003/InkML" xml:id="stk11" contextRef="#ctx0" brushRef="#br1">14345 10167 510 0,'0'0'242'7,"0"0"-112"-1,0 0 30 2,0 0 110 0,0 0-90 0,0 0-64-2,0 0-14 2,12-50 76 1,-54 50-72-1,-2 0-53-2,-2 0-53 1,-15 20 0 1,1 17 0 0,-3-10 0 0,5 29 0-2,1-3 0 2,11 4 0 0,-8 18 0 0,11-13 0-1,-2 0 0 0,1-6 0 1,-1-3 0-2,-3 4 0 3,9-15 0-2,2 2 0 1,-20 0 0-2,22 0 0 2,6 11 0 1,9 14 0 0,20 21 0-5,0 5 0 4,0 13 0 0,0-7 0 2,0-6 0-5,0-2 0 3,0-12 0 0,0-3 0 0,0-4 0-2,-10-16 0 2,1 13 0 1,9-6 0-2,0 0 0-1,0 26 0 2,0-17 0 0,0 21 0 0,0 4 0-2,12-14 0 2,8 16 0 2,-3-11 0-4,-6-15 0 1,2 13 0 1,-11-6 0 1,0-10 0-2,10 27 0-2,-8-4 0 3,3 3 0 2,6 4 0-3,-7-24 0-1,11 3 0 3,-4 10 0-1,8-7 0-1,-2 14 0-2,-5-5 0 4,16-11 0-1,-9 7 0 0,2-19 0-2,10-13 0 1,-2-4 0 3,12 0 0-2,11-2 0-3,-2-11 0 5,-1 5 0-4,2-2 0 4,-5-5 0-7,7-1 0 4,-13-9 0 2,0-17 0-1,-11 8 0-3,-4 11 0 3,7-28 0 1,-11 24 0 1,3-13 0-4,-4-2 0 1,14 23 0 2,7-34 0-3,14 0 0 1,-16-5 0 1,31-18 0 0,-8 15 0-1,4-14 0 1,25-6 0 0,-25-24 0-2,14-5 0 3,-8 7 0-3,-10 5 0 3,-3 12 0-1,-1 13 0-1,-8-2 0 1,-7-6 0-3,-2 2 0 5,14-10 0-2,4-7 0-2,-2-6 0 2,-3-16 0 0,-12 12 0-1,-1-2 0 0,-1 13 0 4,11 6 0-6,-10-1 0 3,-5-8 0-1,1 7 0 0,-3 6 0 2,-8-5 0-2,5-2 0 0,-7-12 0 0,-8-9 0 0,2 8 0 2,-4 8 0-3,-5 1 0 2,8 4 0-1,-1-6 0 0,2-4 0 0,-4 5 0 2,-9-20 0-3,11-7 0 4,0-14 0-5,-18-3 0 4,13-6 0-3,-13 1 0 2,0 6 0-1,0-2 0 1,0 10 0 0,0-15 0 1,0 13 0-3,0-8 0 0,0 1 0 2,-8 16 0-1,3-15 0-1,0-11 0 3,-6-18 0 1,9 0 0-3,-7-13 0-2,-4 1 0 4,13-8 0-1,-16-7 0 0,13 8 0-1,-4 6 0 0,-9 20 0 0,1 15 0 2,-4 16 0-4,-4 16 0 5,3-1 0-2,-2-1 0 0,-20-9 0-3,4-6 0 3,-18-5 0 4,-5 11 0-9,-1 9 0 3,-2 17 0 1,0 15 0 4,0-13 0-3,-2 20 0-1,5-12 0-1,-2-2 0 3,7 36 0-2,11-5 0-1,6 8 0 1,11 4 0 1,-21 20 0-1,1 6 0-1,-8 21 0 2,8-9 0 0,-4 0 0 0,44-22 0-2,-5-18-555 3</inkml:trace>
    </iact:actionData>
  </iact:action>
  <iact:action type="add" startTime="37790">
    <iact:property name="dataType"/>
    <iact:actionData xml:id="d12">
      <inkml:trace xmlns:inkml="http://www.w3.org/2003/InkML" xml:id="stk12" contextRef="#ctx0" brushRef="#br2">20971 10194 1014 0,'0'0'360'6,"0"0"-276"0,0 0-22 2,0 0 68 0,0 0-80 2,-180 21-26-6,135-21 6 4,-17 6 20 0,-3 16 8 0,8 10 0-2,0 34-12 2,14-18 8 0,7 18-27 0,0-4-27-2,11 12 0 2,2 10 0 0,7-2 0-1,11 3 0 2,-15-7 0-1,9 20 0-1,-1-5 0 1,-1 8 0 0,-3 0 0 0,9-13 0-2,-6 17 0 4,-2-8 0-6,2 1 0 6,-4 3 0-2,1-10 0-1,8-4 0-1,-3 1 0 3,4 6 0-3,2-12 0 2,-3 19 0-2,0 12 0 2,4-1 0 0,4 8 0 0,0-15 0-2,0-17 0 2,0 1 0 0,0-2 0 0,7 3 0-2,9 11 0 3,-7-11 0-2,7 6 0 2,-3-12 0-4,-3 4 0 3,3-6 0 0,15-8 0-2,-8 8 0 3,9-9 0-2,14 17 0 2,-35 3 0-2,28-6 0 1,-3 8 0-2,-10-25 0 3,18-1 0-1,-21-15 0-2,3-16 0 2,8-2 0 0,-5 6 0-1,2-13 0 0,5 10 0 1,-6 14 0 0,10-33 0 0,-1-5 0-3,4-15 0 3,14 0 0 0,6 0 0 0,3 0 0-2,8 17 0 2,3-17 0 0,6 0 0 0,1-10 0-2,-1 5 0 2,-8 5 0 0,1-9 0 1,9 7 0-3,-12-34 0 2,10-9 0 1,-9 21 0-2,-15-3 0-1,1 7 0 4,8 3 0-3,-4-13 0 1,32 0 0-3,-22-1 0 4,-2 11 0-1,-6 19 0-2,-23-18 0 1,18-7 0 2,-16-10 0-2,-1-1 0 1,15 10 0 0,-27 0 0-1,24-7 0 1,-17 6 0-1,-12-14 0-1,19-8 0 2,-10 4 0 0,-9-25 0 1,17-6 0-3,-15-2 0 2,5-2 0-1,-4 9 0 2,-1 8 0-4,8 9 0 3,2 2 0 0,-9-12 0 0,7 3 0-1,5-4 0 1,-15-3 0 0,0 7 0-1,-7-9 0 0,-1-6 0-1,-9-11 0 6,6-4 0-8,-10-16 0 3,2 1 0 0,-5 23 0 4,0-17 0-5,0 17 0-1,0 2 0 5,-8-25 0-4,4 15 0 3,-9-4 0-2,-6-10 0 1,-3 5 0-1,3-9 0 1,6-7 0-2,6 3 0 2,3 1 0 0,-12 7 0-2,-7 11 0 2,2 12 0-1,-2 11 0 3,6 6 0-3,-12-6 0-1,1 6 0 4,1 1 0-3,-12 1 0-1,5 3 0 1,-3-3 0 3,-3 2 0-2,13-9 0 0,-6 41 0-3,6 0 0 3,7-5 0 0,-20 1 0 0,3-16 0-1,-19-4 0-1,5 2 0 3,-7 9 0 0,-17-13 0-4,18 17 0 3,5 14 0 0,-5 13 0-2,1 12 0 0,15 0 0 3,-20 13 0-1,2 11 0-1,3-8 0 0,-21 20 0 2,10-19 0-1,-10 3 0 0,0-1 0-1,14-6 0-2,19 17 0 5,8-19 0-4,8 23 0 2,28-23 0-1,0-11-799-1</inkml:trace>
    </iact:actionData>
  </iact:action>
  <iact:action type="add" startTime="39679">
    <iact:property name="dataType"/>
    <iact:actionData xml:id="d13">
      <inkml:trace xmlns:inkml="http://www.w3.org/2003/InkML" xml:id="stk13" contextRef="#ctx0" brushRef="#br2">27962 10013 776 0,'0'0'270'7,"0"0"-208"0,0 0 50 0,0 0-50 1,0 0-16 0,0 0 12-2,-174 34 4 2,151-4 42 0,-18 5-8 0,2 9 18-2,19 21-12 2,-5 6-28 0,-11-19-34 2,-3 7-14-6,-18-31-6 4,-20 26-4 0,25 2-9-2,-4-14-7 2,24 10 0 0,14-3 0 3,-12 21 0-8,7 4 0 5,-8-2 0 0,8-9 0 0,3-8 0-2,-1 13 0 2,1 0 0 0,-3 8 0 2,3 0 0-4,7 1 0 0,-6 5 0 3,7-1 0-2,-4-12 0 3,-4 6 0-5,19 5 0 3,-7-11 0 0,4 18 0-2,0 1 0 2,1-15 0 0,3 39 0 0,0-14 0-2,0-1 0 3,0 17 0 0,0-30 0-3,0 14 0 2,19 1 0-2,8 0 0 2,-12 15 0 0,14 7 0 1,1-5 0-2,-2-1 0 1,12-6 0-1,-24-13 0 2,28-6 0-3,-7 8 0 1,20-12 0 2,18 0 0-4,-24 11 0 4,20-33 0-1,-29 5 0 2,-15-3 0-5,11-36 0 2,-22 21 0 0,15-16 0 2,9-5 0-3,-11 8 0 2,19-9 0 1,-7 20 0-2,-8 0 0-1,2-7 0 1,-21-24 0 1,20-18 0-1,2 0 0-1,7 0 0 2,14 0 0 3,-5 19 0-4,7-19 0-1,11 5 0 1,-25-5 0 0,11 2 0 1,4 9 0-2,-12-4 0 3,5-4 0-2,-14-3 0 1,12-11 0 1,-13-3 0-4,11-15 0 5,-1-2 0-3,1 24 0 2,-2-17 0-3,1 24 0 3,1-2 0-3,-9-6 0-1,24-10 0 3,-7-16 0 2,2 2 0-4,2-8 0 5,-10-2 0-7,-5 5 0 3,-15-11 0 1,2-17 0-1,-3-8 0-1,1 0 0 2,-8-6 0 0,-4 15 0-1,-18 8 0 1,15-18 0 0,7 13 0 2,2-7 0-2,-2-14 0-2,-2 11 0 2,-13-3 0 0,-8-2 0-3,0 11 0 3,0 3 0-1,0 9 0 2,0-9 0-3,0 6 0 3,5-1 0-3,-5 2 0 4,0 8 0-3,5-7 0-1,8-8 0 1,9 3 0 4,-6 5 0-8,4 4 0 4,1-4 0 2,-15-10 0-1,-2 0 0-1,-4-20 0 0,0 7 0 1,0-2 0 0,0 1 0 0,0 13 0 1,0 3 0-4,0-6 0 4,0 1 0-2,0-5 0 0,0-24 0 1,0-1 0 0,-3-9 0 1,-22-7 0-2,5 10 0-1,1-2 0 3,-3 4 0-4,-1 13 0 4,4 9 0-2,2 8 0 2,-3 20 0-3,17 3 0 1,1 18 0 2,-6 2 0-1,-11-1 0-1,-9-10 0-1,4-4 0 3,-13-1 0-2,4-13 0 0,0 25 0 1,-8-28 0 0,-5 20 0-1,18-2 0-1,2-8 0 3,9 16 0-1,7-25 0-1,-1 37 0 0,0-1 0-2,2 8 0 4,0 15 0-1,2-10 0-3,-6-4 0 4,-10-1 0-1,-7 4 0 0,-8-8 0-2,-1 19 0 1,-12 0 0 1,7 0 0 0,1 0 0-2,2 0 0 2,18 0 0 1,-6 0 0 0,22-9 0-2,-6 9 0 0,3 0 0 1,10-11 0-2,-15 11 0 3,12 0 0-3,-10 0 0 2,10 15-135 0,3 15-1013-2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2857">
    <iact:property name="dataType"/>
    <iact:actionData xml:id="d0">
      <inkml:trace xmlns:inkml="http://www.w3.org/2003/InkML" xml:id="stk0" contextRef="#ctx0" brushRef="#br0">25302 2815 862 0,'0'0'436'7,"0"0"-264"1,0 0-34-2,0 0-26 2,0 0-40 0,0 0-4 0,0 0 18 1,-16 112-4-4,16-72-63 3,0 5-19 0,6 3 0 0,-3-3 0 1,1-14 0-4,3-13 0 3,21-1 0-2,-11-10 0 3,-5 5 0 0,24-10 0-3,-8-2 0 1,8 3 0 1,16-3 0-1,-8 0 0 1,14 0 0-1,8 0 0 0,7 0 0 1,-12-3 0 0,-1-3 0-2,0 6 0 4,1 0 0-4,-5 0 0 4,-2 0 0-6,7 0 0 4,5 0 0 0,4 0 0 0,-5 0 0-2,8 0 0 2,-5-2 0 0,1-11 0 0,-2 3 0-1,-3-2 0 0,-6 2 0 1,-2 5 0 0,11-5 0-2,14 10 0 2,-2 0 0 0,12-5 0 1,-11 5 0-3,-12-12 0 2,4 7 0 1,-21 5 0-2,8 0 0-1,-8 0 0 3,-20 0 0-1,22 0 0-1,-17 3 0-1,4 6 0 3,18-9 0 0,-19 3 0-3,6-3 0 2,14 0 0-2,-11 0 0 3,13 0 0-1,-12 0 0-2,13 0 0 2,-5 0 0 1,4 0 0-2,3 0 0-2,-4 0 0 4,-3 0 0-2,-9 0 0 3,-2 0 0-5,-8 0 0 5,-3 0 0-4,-2 5 0 2,-10 3 0-2,-11-2 0 0,5-6 0 3,-4 13 0-1,3-4 0-1,4 8 0 0,-14 6 0 2,7-12 0 0,-1 6 0-5,-12-7 0 6,13 0 0-5,-10-3 0 3,-2-4 0 0,11 6 0-1,-5 6 0 1,3-2 0 0,3 15 0 0,2-8 0-1,1-3 0 1,-16-6 0 0,7-6 0-3,-1-5 0 2,-6 0 0 2,13 0 0-1,0 0 0-1,7 0 0 0,3 9 0 3,5 6 0-4,-6 2 0 1,-6-6 0 2,0-7 0-2,-16-4 0 3,0 0 0-7,4 0 0 5,-1 0 0 0,10-4 0-1,14-11 0 0,-6 9 0 2,15 0 0-1,18-2 0 2,-4 0 0-6,20-6 0 5,-19-2 0-1,1 1 0-1,4-6 0-1,5 1 0 3,20-4 0-2,-10 10 0 1,18 8 0-3,-25-1 0 6,-1 3 0-5,-2-15 0 3,-20 2 0-2,8 3 0 0,-5 0 0-1,-5 2 0 5,1 0 0-4,-9-12 0-3,9-1 0 3,-9 5 0 1,8-2 0-1,-14 7 0 0,-9 2 0 2,-12 4 0-1,3 1 0-2,2 2 0 1,1 0 0 2,0 4 0-1,-7 2 0-2,4 0 0 2,-7 0 0 0,0 0 0 0,0-3 0-3,0 1 0 4,0-2 0-1,0 4 0 0,0 0 0-2,0 0 0 1,0 0 0 2,0 0-193-1,0 0-1531-2</inkml:trace>
    </iact:actionData>
  </iact:action>
  <iact:action type="remove" startTime="36094">
    <iact:property name="style" value="instant"/>
    <iact:actionData xml:id="d1" ref="#d0"/>
  </iact:action>
  <iact:action type="add" startTime="36098">
    <iact:property name="dataType" value="strokeEraser"/>
    <iact:actionData xml:id="d2">
      <inkml:trace xmlns:inkml="http://www.w3.org/2003/InkML" xml:id="stk1" contextRef="#ctx0" brushRef="#br1">32311 7598 1464 0,'0'0'90'8,"0"0"-78"5,0 0-12-13,0 0-22 7,0 0-408 1,0 0-26 0</inkml:trace>
    </iact:actionData>
  </iact:action>
  <iact:action type="add" startTime="38423">
    <iact:property name="dataType"/>
    <iact:actionData xml:id="d3">
      <inkml:trace xmlns:inkml="http://www.w3.org/2003/InkML" xml:id="stk2" contextRef="#ctx0" brushRef="#br0">25202 2853 1268 0,'0'0'430'9,"0"0"-204"-3,0 0-103 0,0 0-123 3,0 0 0-2,0 0 0 1,0 0 0-2,36 148 0 2,-36-114 0 0,5 3 0 0,-3 1 0 1,-2 5 0-4,13-4 0 3,3-5 0 0,-13-7 0 0,2-8 0-2,5-11 0 2,-10-8 0 1,3 0 0-4,-3 0 0 3,4 0 0 0,15 0 0 0,-3 0 0-2,16 0 0 3,20 0 0-2,-11 2 0 2,2 3 0-4,0 7 0 4,-2-12 0 0,13 0 0-2,5 0 0-1,-2 0 0 2,-15 0 0 0,14 11 0 0,-2-4 0-2,15 3 0 3,8 4 0-1,-16-11 0-1,6 0 0 0,-11 3 0 1,8-6 0 1,4 0 0-3,5 0 0 2,1-15 0-1,0-6 0 1,0 14 0 1,1-1 0-1,-10-4 0 0,-1 9 0-4,8-12 0 6,-11 6 0-6,-4 5 0 5,-6 4 0-2,1 0 0 3,9 0 0-4,-1 0 0 0,-13 0 0 3,2 0 0-2,-4 0 0 0,19 0 0 0,-8 0 0 2,24 0 0-1,-32 0 0-2,11 0 0 2,11 0 0 0,-19 0 0 0,23 0 0-2,-24 0 0 5,20-7 0-6,-9 3 0 4,19-2 0-4,-4 6 0 3,-12 0 0 1,-4 0 0-3,-15 0 0 1,7 0 0 0,-9 6 0 2,1-6 0-1,-7 0 0-1,-6 0 0 0,14 0 0 2,-13 0 0-2,21 0 0-2,4 0 0 3,2 0 0 0,-8 4 0 0,5-4 0-2,-2 0 0 3,-9 0 0-1,12 0 0 0,-15 0 0 0,5 0 0-1,4 0 0 1,-9 0 0 0,0 0 0-3,-3 0 0 3,-14 0 0-1,10 0 0 2,-13 0 0-2,1 0 0-2,13-6 0 4,-16 0 0 0,8 1 0-3,8 5 0 0,5 0 0 2,18 0 0 0,2 0 0-1,-2 0 0 0,7 0 0 1,-11 0 0 1,-10 0 0-3,14 0 0 1,-21 0 0 2,-6 0 0 0,7 0 0-4,-28 0 0 3,7 0 0 1,5 0 0-3,-3 0 0 1,6 0 0 1,-11 0 0 0,-4 0 0 1,-9 0 0-4,12 0 0 3,-12 0 0 0,8 0 0-1,7-20 0 0,-1-9 0 3,9-4 0-4,-11-15 0 3,1 8 0-4,-2 1 0 5,-3-5 0-3,-5 9 0 2,-5-3 0-4,0 9 0 2,0 29-165 3,-5 0-1231-4</inkml:trace>
    </iact:actionData>
  </iact:action>
  <iact:action type="add" startTime="40343">
    <iact:property name="dataType"/>
    <iact:actionData xml:id="d4">
      <inkml:trace xmlns:inkml="http://www.w3.org/2003/InkML" xml:id="stk3" contextRef="#ctx0" brushRef="#br0">25234 3341 656 0,'0'0'194'7,"0"0"42"1,0 0-16-2,0 0-90 3,0 0-64-2,43 155 20 1,-62-134-34-2,-5 3-14 2,-8 6 18 1,9-8 8-2,2 4-8-1,-35 5-2 2,-25-1-14 3,0 4-18-6,-3 3 36 1,-19-10-39 2,-6-3-19 5,-13-8 0-8,-18 4 0 0,-8 1 0 3,-5 0 0 2,-15 5 0-3,-13-4 0 1,0 4 0-1,-16 5 0 0,13-4 0 1,0-2 0-2,-15 5 0 2,-17-8 0 4,-19 3 0-8,-13 9 0 1,-5 3 0 3,-2 4 0 0,1-5 0-1,-4 5 0-1,-6-13 0 2,-10-11 0 1,-30-10 0-2,-34-7 0-1,-29 0 0 3,-21 0 0 1,-6-11 0-3,8-9 0 0,12 12 0 0,22-4 0 1,2 12 0 0,13 0 0-1,8 10 0 1,30 20 0-1,22-6 0 0,37 6 0-1,38-5 0 4,18 1 0-3,23-4 0 2,18-3 0-3,2-8 0 1,21-1 0 1,-5 0 0 1,15 0 0-5,13 11 0 6,2 5 0-3,6-4 0 0,-14 3 0 2,-6-1 0-3,-11-14 0 2,-14 1 0 0,-22-2 0-3,5-1 0 5,-7-2 0-4,-3-3 0 2,9-3 0-1,11 0 0 1,12 0 0 1,13 0 0-2,15 8 0-1,-12 9 0 2,3 3 0-1,-15-13 0 2,-1 0 0-2,21-7 0 0,-15 0 0 2,23 0 0-2,-6 0 0-1,-8 0 0 2,-17 5 0 0,-2 12 0 0,-23-6 0-3,4 0 0 4,0-5 0-2,8-6 0 2,16 0 0-3,5 0 0 3,3 0 0-1,17-8 0 1,-21-1 0-5,18 1 0 4,-1 8 0-1,0 0 0 2,11 32 0-1,-4 3 0-4,16-1 0 4,-3 2 0 0,-3 2 0-2,-9-8 0 2,-1 4 0 1,-8-9 0-2,11 0 0-1,12 0 0 4,0 6 0-2,22 1 0-2,-3 1 0 1,10-4 0 1,5-7 0 0,-2 1 0 0,10-1 0-3,-2-5 0 3,1-7 0 1,-2 8 0-2,1-1 0 0,-13 7 0 1,7 8 0 0,-4-7 0 0,11-5 0-2,11-6 0 2,-4 3 0 0,10-9 0 1,-8 4 0-3,7-7 0 3,6 7 0-3,-8 9 0 2,-4 5 0-3,-8 9 0 3,-1 19 0 0,-8-11 0 0,9-1 0-1,5-23 0 0,11-10 0 2,10-9 0 1,9 0 0-7,1 0 0 6,1 0 0-2,-1 0 0 2,-13 0 0-3,16-17 0 2,-15 10 0 2,10 3 0-3,5-9 0-2,0 3 0 3,0 5 0-1,0-5 0 2,0 10 0-3,-3 0 0 2,3 0 0-1,-4 0 0 2,-5 13 0-3,-8 19 0 2,-11 9 0 0,15-18 0-1,-13-9 0-1,12-9 0 3,11-5 0-1,-13 0 0 0,13 0 0-2,-1 0 0 2,1 0 0 0,-10 0 0-1,5 0 0-1,8 0 0 3,-20 0 0-1,20 0 0 1,0 0 0-4,0 0 0 3,0 0 0-1,0 0 0 2,0 0 0-3,0 0 0 1,20-17 0 2,-9-17 0-2,9 12 0 0,9-3 0 1,-5 0 0 2,3 3 0-2,9-18 0-2,-14 9 0 0,-4 1 0 2,0-2 0 0,2 6 0-3,-14-2 0 4,11 6 0-2,-17 16 0 2,12-2 0-3,-3 8 0 2,-1 0 0 0,2 0 0 0,-8 11 0-3,-2-6 0 3,9-1 0 0,-7-4 0 0,3 0 0 0,-1 0 0-2,-4 0 0 3,3 0 0-1,-3 3 0-2,0-3 0 2,0 8 0 0,0 1 0 0,0 4 0-3,0 16 0 3,-3-13 0 1,-17 21 0-1,2-12 0-2,-5-6 0 2,3 12 0 0,-5-8 0 2,6-1 0-4,-1 7 0 0,4-11 0 1,-1-3 0 1,7 0 0-1,10-15 0 1,-2 6 0 0,2-6 0 0,0 0 0-2,0 1 0 1,0-1 0 2,0 0 0-1,0 3 0-2,18-3 0 2,9 14 0 0,14 1 0 0,-1-7 0-2,13 16 0 2,-3-20 0-1,4 0 0 2,-3-4 0-3,-15 0 0 1,-7 0 0 2,-18 0 0-2,5 0 0-1,-3 0 0 3,-13 0 0-1,5 0 0-1,-5 0 0-1,0 0 0 3,0 0 0-1,3 9-1421-1</inkml:trace>
    </iact:actionData>
  </iact:action>
  <iact:action type="add" startTime="48194">
    <iact:property name="dataType"/>
    <iact:actionData xml:id="d5">
      <inkml:trace xmlns:inkml="http://www.w3.org/2003/InkML" xml:id="stk4" contextRef="#ctx0" brushRef="#br0">8487 3900 948 0,'0'0'402'6,"0"0"-198"4,0 0-30-3,199 0-52-1,-124 0-74 1,23 0-6 2,9 0-4-2,7 0 0-1,9 0-7 2,-7 0-31 0,-4 0 0 0,10-8 0-2,-3 3 0 2,-25-2 0 2,-17 7 0-4,-38 0 0 0,-28 0 0 4,-8 0 0-4,-3 0 0 2,-23 0 0-2,-38 0 0 2,-39 0 0 0,-23 0 0 0,-22 17 0 0,-24 3 0-1,2-1 0 3,2 5 0-2,15-3 0-1,23 3 0 8,25-14 0-15,23-1-69 5,22-4-43 2,19-5 32 1,15 0 46 1,23 0-2-3,0 0-32 1,0 0 68 1,33 0 30 0,8-5-4 0,21-1-10-1,6 6 12 1,14 0 6-1,8 0 30 2,-3 0-2-3,-8 0-6 2,2 0 6 0,-8 0-41 0,-25-6-21-2,-8 4 0 3,-11-1 0-2,-19 1 0 2,-8 2 0-5,-2 0 0 3,0 0 0 2,-29 0 0-1,-35 0 0-2,5 0 0 1,9 0 0 2,7 0 0 0,23 0-35-4,2 2-19 3,18 1 54 0,0-3 8 0,31 0 24-3,35 0-32 4,11 0-20-1,32 0 2 0,18-20-58-1,7 1-54 2,-15-1 38-1,-79 14-84 0,-11 6-216-4</inkml:trace>
    </iact:actionData>
  </iact:action>
  <iact:action type="add" startTime="49838">
    <iact:property name="dataType"/>
    <iact:actionData xml:id="d6">
      <inkml:trace xmlns:inkml="http://www.w3.org/2003/InkML" xml:id="stk5" contextRef="#ctx0" brushRef="#br0">15874 7975 392 0,'0'0'598'5,"0"0"-446"2,0 0 38 1,0 0-74 0,0 0-66-2,0 0 10 3,60-29 16-2,-23 29 6 1,4 0 0-2,15 0-6 4,7 0-10-4,18 0-20 2,0 0-10-2,19 0-11 2,0 0-25 2,0 0 0-4,18 0 0 2,5 0 0-1,1 0 0 3,10-5 0-3,-10-3 0 0,-6-3 0-1,9 11 0 2,2 0 0 0,-11 0 0-1,9-9 0 0,-9-2 0 1,-11-9 0 2,-7 2 0-6,-4 9 0 8,-11 1 0-8,11 3 0 5,-10 5 0-4,12-8 0 3,-8 3 0 0,1-4 0 1,6 1 0-3,-13 3 0 3,14-2 0-2,-19 5 0 1,1-1 0-3,4 3 0 4,-6 0 0-1,-2 0 0 1,-15 8 0-5,7-8 0 5,-13 0 0 0,3 0 0-2,-15 0 0-2,-27 0 0 5,7 0 0-3,-8 0 0-1,-12 0 0 1,20 0 0 1,-23 0 0 0,0 0 0 0,0 0 0-2,0 0 0 2,0 0 0 0,3 0 0 2,-3 0 0-6,0 7 0 3,-26 6 0 2,-31 11 0 0,-14-7 0-4,-29-12 0 5,-13-3 0-3,-20-2 0 0,-1 3 0 0,-13 17 0 2,-3 5 0-2,-13 1 0 2,6-5 0-5,15-4 0 4,-2-14 0 0,4-3 0 0,1 0 0-2,5 0 0 2,5 0 0 2,12 0 0-4,-2-16 0 1,-16 7 0 1,16 9 0 0,-1-5 0-1,-2 5 0 0,22 0 0 1,-1 0 0 0,-2 17 0-1,6-17 0-1,-8 2 0 3,1-2 0-1,-5 3 0 0,8-3 0-2,11 0 0 3,9 0 0-2,8 0 0 1,5-13 0-2,12 13 0 1,2 0 0 3,15 0 0-3,16 0 0-1,0 0 0 2,18 0 0-1,-5 0 0 1,7 0 0-2,3 0 0 2,0 0 0 0,0 0 0 0,0 0 0-2,0 0 0 1,0 0 0 2,0 0 0-2,0 0 0 0,41 0 0 1,15 0 0 0,11 0 0 2,23 0 0-4,1 0 0 0,9 0 0 4,10 0 0-2,0 0 0-3,5 0 0 3,24 0 0-1,3 0 0 3,22 0 0-5,8-24 0 4,-14 2 0-1,-7 16 0 0,-9-5 0-1,10 8 0-3,-9 3 0 5,0-8 0 1,5 8 0-5,-2 0 0 2,-7 0 0 3,-17 0 0-6,-1 0 0 5,-21 0 0 0,-6 0 0-2,3 0 0 2,-7 0 0-5,-6-14 0 4,-4 1 0 1,-15 4 0-3,-3 1 0 4,-18 3 0-3,-10-3 0-1,1 6 0 3,-13-10 0-4,-2 12 0 5,-1 0 0-5,-15 0 0 3,-1 0 0-1,10 0 0 2,-10 0 0-2,-1 0 0 1,-2 0 0-2,0 0 0 2,0 0-55 1,0 0-821-2</inkml:trace>
    </iact:actionData>
  </iact:action>
  <iact:action type="add" startTime="68795">
    <iact:property name="dataType"/>
    <iact:actionData xml:id="d7">
      <inkml:trace xmlns:inkml="http://www.w3.org/2003/InkML" xml:id="stk6" contextRef="#ctx0" brushRef="#br2">18291 3420 548 0,'0'0'380'5,"0"0"-268"3,0 0-30 0,0 0-76-2,0 0 4 3,0 0 64-1,0 0 38 0,0 0 30-1,2 0 28-1,6-9-6 2,8 9-40 2,20 0-30-4,2-3-65 0,12 3-29 2,14-3 0 2,13 3 0-2,33 0 0-4,16 0 0 6,15 6 0-3,17 3 0 2,7-9 0-3,32 0 0 2,19 0 0-1,-7-12 0 4,11 7 0-8,-5 5 0 7,-8 0 0-3,15 8 0 0,-5 20 0-1,-4 3 0 4,-18-11 0-2,2-6 0 5,-19-2 0-12,2-12 0 4,8 0 0 3,-30 0 0 1,-6-7 0-3,-40 7 0 2,-35 0 0 0,19 0 0 0,-2 0 0-2,-6 0 0 2,15 3 0 0,-13-3 0 1,-3 0 0-4,-10-5 0 3,4-18 0 0,-1 1 0 0,-9-5 0-1,-15 0 0 1,1 0 0 1,-14 7 0-1,-9 12 0-3,3-1 0 3,-8 6 0 1,2-9 0-2,-5-13 0-1,1 11 0 2,14 4 0 0,10 10 0 1,-8 0 0-5,-7 0 0 6,-15 0 0-3,-16 0 0-3,-5 0 0 5,0 0 0-1,0 0 0-1,-59 0 0 2,-41 0 0-1,-28-7 0-1,-35-3 0 1,-19 0 0-1,-28-1 0 2,-30 11 0-3,-18 0 0 2,-8 0 0 0,-5 11 0-3,-4-1 0 4,11-10 0 0,8 0 0 1,22 0 0-8,18 0 0 7,3 0 0-2,14 0 0 1,12 0 0-1,14 0 0 1,2 0 0-1,13 0 0 2,18 0 0-3,0 0 0 1,38 0 0 2,-11 0 0-2,-7 0 0 0,16 0 0 0,-20 0 0 2,10 0 0-1,11 0 0-2,-1 0 0 1,6 0 0 3,6 0 0-3,8 0 0 1,2 0 0-2,3 0 0 1,-1 0 0 2,12 2 0-2,-5 23 0 0,8 2 0 3,10-15 0-5,14 3 0 0,1-6 0 4,20-9 0-2,-7 0 0 1,7 0 0-2,0 0 0 4,7 0 0 0,6 0 0-5,-2 0 0 1,7 0 0 3,0 0 0-3,-1 0 0 1,-15 0 0 0,18 0 0 2,0 0 0-2,8 0 0 3,45 0 0-6,9 8 0 4,17-8 0 1,5 0 0-1,11 0 0-2,23 0 0 2,7-6 0 2,18-11 0-3,18 0 0-1,32 3 0 2,5 4 0 1,27 10 0-2,-5 0 0-1,-15 0 0 1,5 0 0 2,-22 0 0-3,-8 0 0 1,1-10 0 3,-20-14 0-4,0 7 0 2,-1-3 0 1,-13 0 0-3,0 12 0 2,5 2 0 0,-9 6 0-1,-2 0 0-1,8 9 0 4,-31 8 0-5,6-4 0 4,-16-9 0-3,8-3 0 3,-15-1 0-1,-18 0 0-2,14 0 0 2,-12 16 0 0,8-3 0 0,10 4 0 0,-17-6 0-1,12-5 0 1,-17-3 0-1,-4-3 0-1,7 0 0 2,-7-17 0 1,-2 5 0-4,-9 2 0 4,-7 10 0-2,-2 0 0 1,-1 0 0 0,-8 0 0-1,6 0 0 1,-11 0 0-1,5 0 0 1,-12 0 0-3,-10 0 0 4,-8 0 0-1,-8 0 0-1,-10 0 0 0,3 0 0 0,-3 0 0 1,0 0 0-3,0 0 0 3,-44 0 0 1,-33 0 0-1,-23 0 0-3,-34 0 0 3,-6 0 0 1,-5 0 0-1,-15 0 0 0,-4 9 0-3,-33 4 0 5,-8 4 0-4,-8-9 0 1,-13-8 0 1,-10 0 0-1,-9 0 0 2,-12 0 0-2,33 0 0 3,26 0 0-3,17 0 0 1,17 0 0-2,20 0 0 1,-7 0 0 0,25 0 0 4,-8 0 0-5,-11 0 0 0,9 0 0 3,-16 6 0-2,-2-1 0 0,14 15 0 0,-8 8 0 1,14 2 0 3,7 7 0-5,-2-6 0-2,9-6 0 4,15-5 0-1,-12-3 0-1,17 0 0 2,11-5 0 1,-6-4 0-2,21-8 0 2,0 0 0-3,20 0 0 2,18 0 0-1,29 0 0 1,7 0 0-1,11 0-755 1</inkml:trace>
    </iact:actionData>
  </iact:action>
  <iact:action type="add" startTime="72246">
    <iact:property name="dataType"/>
    <iact:actionData xml:id="d8">
      <inkml:trace xmlns:inkml="http://www.w3.org/2003/InkML" xml:id="stk7" contextRef="#ctx0" brushRef="#br2">22126 610 884 0,'0'0'160'6,"0"0"-50"2,-165-15 62-2,91 8-52 4,14 7-14-4,-35 0-12 4,14 7 24-4,-3 27-6 0,-19 11-30 2,26 6-18 0,-7 2-39 0,5 13-25-1,13-14 0 0,1 23 0 1,24 22 0 1,6 0 0-4,3 27 0 5,8-6 0-4,-10-10 0 0,11 4 0 2,-10-9 0 0,-6-1 0 2,10 5 0-5,-11-7 0 5,4 13 0-3,13 3-7 1,6 8 1-2,9 7 4 1,8 11-6 2,0-3-2 1,0-13-4-7,0-8 2 4,12-22 0 1,1-12-8 1,6 4-6-2,4-13 12 1,18 4 12 3,15 0 2-8,18-17 6 4,33 7 10 1,14-8-6 0,19-11-6 0,1 1-4-2,-5-13 10 3,-24-12-4-2,1-8 4 1,-29-18-8 2,-13 0 0-4,-4-7-2-1,7-27 0 5,-21-7 2-2,21-23-2-1,6-34 0 2,-37-36 2-1,14-21 14-2,-24-18 31-1,-10-37-47 2,-20-7 0 1,-3-34 0-1,0-16 0 1,-3 8 0-1,-36 2 0 1,-14 15 0 0,-31 30 0-1,7 42 0 0,-7 52 0 2,2 43 0-3,3 40 0 2,12 23 0 0,-13 8 0-1,-1 4 0-1,68 7-197 3,-7 15-455 0</inkml:trace>
    </iact:actionData>
  </iact:action>
  <iact:action type="add" startTime="73997">
    <iact:property name="dataType"/>
    <iact:actionData xml:id="d9">
      <inkml:trace xmlns:inkml="http://www.w3.org/2003/InkML" xml:id="stk8" contextRef="#ctx0" brushRef="#br2">23354 7939 86 0,'0'0'1138'7,"0"0"-938"1,0 0-14 3,0 0-52-8,0 0-94 5,0 0-22 1,97 36-2-4,-74-25 4 3,-5 0 26 0,2-1 14 1,23-10 30-3,17 0-77 1,-2 7-13 1,40-1 0 3,-14 1 0-8,21 0 0 5,28-1 0 2,-8 2 0-3,31-2 0-1,1-6 0 3,8 3 0-1,-17-3 0-1,19 0 0-1,-1 0 0 2,2 0 0 2,27 0 0-1,-18 0 0-6,4 0 0 8,1 0 0-5,-6-3 0 2,-5-11 0-3,-15-6 0 4,-12 7 0-1,-9 13 0 0,-15 0 0-1,3 0 0 1,-23 7 0 1,6 11 0-3,3-18 0 0,-18 5 0 2,12-2 0-1,-6-3 0 3,-7 0 0-4,4 0 0 1,13 0 0 1,-4 0 0-1,-1 14 0-1,5-3 0 4,-7-2 0-4,-10 8 0 4,-9-10 0-3,3 3 0-2,0-10 0 3,9 0 0 2,-9 0 0-6,0 0 0 5,9 0 0 0,-10 0 0-3,1 0 0 3,13 0 0-4,-39 0 0 5,8 0 0-3,-25 0 0-2,-25 0 0 5,1-4 0-3,-17 4 0-1,16 0 0 1,-13 0 0 3,-3 0 0-5,0 0 0 4,0 0 0-4,-32 0 0 4,-24 0 0-1,-30 0 0 0,-17 4 0-2,-21-4 0 2,-43 5 0 1,-4 20 0-2,-26-5 0-1,8 7 0 1,13-1 0 1,-6-11 0 1,26 1 0-2,-5-11 0 1,-3 2 0 1,-5-7 0 1,-3 0 0-7,-9 0 0 6,17 0 0-3,-33 0 0 1,-8 0 0 0,-22 0 0 1,3 0 0-1,27 0 0 2,8 0 0-3,30 0 0 3,2 0 0-1,19 2 0-1,18-2 0 1,9 5 0-2,-7 7 0 5,5-3 0-6,6 0 0 3,14-1 0-1,9-8 0 1,4 0 0 0,-4 0 0-2,3 0 0 3,1 0 0-2,-14 0 0 1,27 0 0-2,6 0 0 2,2 0 0-1,16 0 0 1,8 0 0 0,0-4 0-1,7 4 0 2,8 0 0-3,4 0 0-1,2 0 0 4,-9 0 0-2,15 0 0 2,-8 6 0-4,0 1 0 3,16-7 0 1,0 0 0-1,19 0 0-2,39 0 0 2,41 0 0-1,43 0 0 1,35 0 0-2,23 0 0 2,1 0 0 0,-12-13 0 1,-17-4 0-2,-7 15 0 2,-4-3 0-1,0-5 0 1,12 3 0-5,-15-13 0 4,8 3 0 0,16 5 0 0,-19-3 0-3,11-3 0 5,-13 4 0-2,6 5 0 0,-32 6 0-3,1 3 0 4,-29 0 0-3,-7 0 0 3,6 0 0-2,-18-1 0 0,-3-3 0 2,-4 4 0-2,3 0 0-2,16-12 0 5,-3-4 0-1,6 5 0-3,1-10 0 0,-4 3 0 3,13 1 0-2,-16-6 0 2,-8 14 0-5,11 9 0 5,-7 0 0-1,1 0 0 0,0 0 0-3,-4 0 0 4,1 0 0-2,-15 0 0 3,-8 0 0-2,1-4 0-4,-8-20 0 4,9 16 0 0,4-5 0-2,-11-7 0 3,-19 8 0-2,-14-5 0 1,-14 3 0-2,-8 0 0 2,12 14 0 0,-13-17 0 0,9 15 0-3,3 2 0 4,-19 0 0-2,0 0 0 2,-3 0 0-4,-23 0 0 4,-5 0 0-2,-32 0 0 1,-14 5 0-1,-39 17 0 1,-33-10 0-1,-24 9 0 2,-34 6 0-2,5-8 0 3,-11 16 0-3,12-3 0 2,15 5 0-3,11-1 0-1,7 7 0 3,-9 4 0 0,32-18 0-1,1-4 0-1,14-8 0 2,23 2 0 1,-3-10 0-4,23-4 0 4,10-5 0-2,17 0 0 1,15 0 0-1,-18 4 0 1,-14 9 0 2,10 1 0-2,-30-8 0-3,0-4 0 3,0-2 0 0,-24 0 0 0,5 0 0-2,-15 0 0 2,-13 0 0 0,-2-19 0 1,-4 8 0-3,-13-12 0 2,-24 19 0-2,-3 4 0 5,-32-7 0-8,2-4 0 5,15-11 0 0,15 10 0-1,38 12 0 0,35 0 0 1,37 0 0 0,48 0 0 2,32 0 0-4,19 0 0 0,35 0-479 4</inkml:trace>
    </iact:actionData>
  </iact:action>
  <iact:action type="add" startTime="76710">
    <iact:property name="dataType"/>
    <iact:actionData xml:id="d10">
      <inkml:trace xmlns:inkml="http://www.w3.org/2003/InkML" xml:id="stk9" contextRef="#ctx0" brushRef="#br2">27314 5513 628 0,'0'0'246'6,"0"0"-32"0,-212 5 20 2,156 19-106 2,-8-8-60-4,6 7 16 0,-1-5-16 2,-5 12 4 1,4 9 10-3,-5 1-6 1,-10 18-32 1,10 7-6 0,-4 11-22 0,6 6-10-2,21 2-2 2,-11 2-4 0,14 8 2 0,-1 5 0-1,-8 1-2 0,4 0 0 1,4-2 0 0,19-4 0-2,6 5 2 2,15-1 2 2,0 8-2-2,-8 1 2-4,8-8-4 4,-16-7 2 0,6-13 0 0,7-12-2-2,-1 5 2 3,4-5-2-2,0 4 0 2,0 1 4-4,17 2 0 3,25-8 5 0,3 4-9-2,16 1 0 2,-9-10 0 0,12 4 0 0,-4-6 0 1,-11-16 0-3,7 4 0 2,-3-3 0-1,15-17 0 2,9 3 0-3,10-6 0 2,-6-7 0 0,10 1 0 0,-17-6 0-2,10-12 0 7,13 0 0-8,-13 0 0 1,0-9 0 0,-7-19 0 2,0-17 0 0,-18-2 0 2,8-9 0-4,1-4 0 2,-8 4 0 0,11-3 0 0,-2 7 0-2,-2-10 0 1,-3-19 0 2,-8 6 0-1,-12-23 0 0,-8-4 0-1,-11 4 0-3,-2-11 0 5,0 3 0-3,-6-8 0 2,7 11 0 0,-11-8 0 0,-9 3 0-1,-4-1 0 1,0-16 0 0,-20-1 0 0,-24-10 0-2,-7 4 0 3,-2 3 0 0,-5 7 0-3,-15-1 0 1,7 14 0 1,-11 8 0 0,-4 22 0 0,26 23 0-2,-9 19 0-1,59 37-337 4,5 14-1239-1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</inkml:brush>
  </inkml:definitions>
  <iact:action type="add" startTime="12750">
    <iact:property name="dataType"/>
    <iact:actionData xml:id="d0">
      <inkml:trace xmlns:inkml="http://www.w3.org/2003/InkML" xml:id="stk0" contextRef="#ctx0" brushRef="#br0">9886 6989 984 0,'7'0'160'5,"-7"0"-112"3,0 0 8 0,0 0-20-3,0 0-12 3,-20 0 30 3,-3 0 6-6,-5 0 4 3,-1 0 8-2,6 0-14 4,6 0-26-4,5-9-2 2,-2 0-10-2,-1 7-10 5,9 2-6-6,-4 0 2 1,7 0-6 2,-8 0 12 1,2 0 8-1,8 0 18 0,-5 26 8-1,6-1-14-1,0 0-18 2,0 8-6 0,0 10-8-2,-4 12 6 3,4 9 0-1,0 2-2-2,0 13 20 7,0-17-14-10,0 8-6 6,0 11-2-2,0-4 0 1,0 9-2 0,-9-9 0-1,6 1 0 0,-14 7 0 0,17-5 0 1,0 5 2 2,0-7-2-5,0-13 0 3,0 9 2-1,0-6 0 3,0 4-2-4,0-6 2 0,0-21-2 3,0 2 0-1,-8-19 0-1,-5-1 0-1,6 7 0 2,3-7 2 0,-4-3-2 0,8 4 0-2,0-16 0 3,-7 1 0-3,7-9 0 2,-4-1-2-2,-5-1 2 2,8-2 20 0,1 0 28 0,0 0-23-2,0 0-25 3,10 0 0-1,20 0 0 0,-9 0 0-3,15 0 0 3,7 0 0 0,-12 0 0 1,9-5 0-2,-9 1 0-1,-11-2 0 2,0 6 0 0,-1 0 0-2,-6 0 0 2,-6-5 0 0,9 1 0 0,-16-1-175-2,2 5-453 2</inkml:trace>
    </iact:actionData>
  </iact:action>
  <iact:action type="add" startTime="13763">
    <iact:property name="dataType"/>
    <iact:actionData xml:id="d1">
      <inkml:trace xmlns:inkml="http://www.w3.org/2003/InkML" xml:id="stk1" contextRef="#ctx0" brushRef="#br0">10496 6935 908 0,'0'0'376'6,"0"0"-102"-1,0 0-58 3,6 152-84 1,-6-80-82-1,0 2-14 0,0 2-12-3,0-6-16 3,0-14-6 0,0-14-2-2,0-18-2 3,0-13-2-2,0-11-24 2,0 0-44-4,0 0-72 5,0 0-78-4,0 0-236 2,0 0-544 0</inkml:trace>
    </iact:actionData>
  </iact:action>
  <iact:action type="add" startTime="14281">
    <iact:property name="dataType"/>
    <iact:actionData xml:id="d2">
      <inkml:trace xmlns:inkml="http://www.w3.org/2003/InkML" xml:id="stk2" contextRef="#ctx0" brushRef="#br0">10472 8067 588 0,'0'0'324'4,"0"0"-96"5,0 0-18 0,0 0-74-3,0 0-42 0,0 0-18 1,-26 136-26 1,24-78-16-2,-9-1-14 5,9-3-10-5,-4-2-8 2,-4 5-2 0,10-15 0-3,-13-2-28 3,3-14-38 1,7-1-68-4,2-25-106 4,1 0-72-2</inkml:trace>
    </iact:actionData>
  </iact:action>
  <iact:action type="add" startTime="14835">
    <iact:property name="dataType"/>
    <iact:actionData xml:id="d3">
      <inkml:trace xmlns:inkml="http://www.w3.org/2003/InkML" xml:id="stk3" contextRef="#ctx0" brushRef="#br0">11008 6991 688 0,'0'0'192'5,"0"0"-82"1,0 0 8 3,0 0-36-1,0 0 2-1,0 0-2-1,110-11-34 2,-94 11-6 0,-16 0 26 0,2 15-18 1,1 3-16-4,10 6 4 3,-9 16-4 0,-1-2 2-1,-3 16-10 0,0-1-8 2,0 12 2-1,0 14 2-2,0 11-6 3,0 7-2-1,0 10 6-1,0-6 6 0,9 7 0 1,-1 5 2 1,7-14-14-2,-1 5-4-1,-6-5 2 3,-6-10-6-2,-2 2 0 1,0-7 0 0,0-5-2-2,0-10-2 2,0-13 4 1,0-15 0-4,0-5 0 4,0-16 10 0,0 5-16-3,-7-8 6 3,4-14-6-4,-3 9 0 2,2-12 0 1,4 0 0-2,-3 0 0 2,-1 0 0 1,-5 9 0-1,6-4 2-1,3 5 0-1,-4-10 0 2,0 12-2-1,-8-1 0 0,-8-2 2 1,15 6 0 0,-11-8-2 0,-4-1 0-2,16 5 0 2,-22-11 2 1,-3 3 0 0,8-3 2-4,0 0-4 3,-3 0 7 1,9 0-7-1,-3 0 0-1,-5-14 0-1,4-12 0 2,2 12 0 2,7 3 0-5,-3 8 0 1,13 3 0 2,-5 0-69-1,5 0-159 0,0 0-396 2</inkml:trace>
    </iact:actionData>
  </iact:action>
  <iact:action type="add" startTime="18507">
    <iact:property name="dataType"/>
    <iact:actionData xml:id="d4">
      <inkml:trace xmlns:inkml="http://www.w3.org/2003/InkML" xml:id="stk4" contextRef="#ctx0" brushRef="#br0">27672 7240 820 0,'0'0'400'8,"0"0"-226"-1,0 0-32 1,0 0-26-1,0 0-50 1,0 0-42-1,0 0-12 1,-58 32 12-2,39-26 2 2,-33-6 2 0,23 6 4 0,3 5-16 0,-18-2-12-2,30 2 0 2,-2-11-2 2,-25 0-2-5,23 0-2 5,18 0 2-4,-9 4 4 1,9 9-2-1,-6 0 0 2,-11-4 10 1,14 5 14 0,-13 12 14-5,16 15 0 4,0 6-22 0,0 5-3 1,0 16-15-2,0-6 0 1,0 10 0-1,0-5 0 1,0 9 0 0,0-5 0-2,0 2 0 2,-13 2 0 0,13-13 0 0,0 8 0 0,0-5 0 2,-2 12 0-4,-4 2 0 1,6 3 0-1,0 9 0 3,0-12 0-1,-13 2 0-3,6-11 0 3,7-4 0 0,0-2 0 1,0-2 0-3,0-6 0 1,0 1 0 2,0-5 0-2,0-9 0-1,0-4 0 2,-4-7 0 1,-9-15 0-2,0 0 0-1,13-4 0 3,0 1 0-2,0-6 0-1,0-8 0 1,0 0 0 1,0 0 0 1,0 0 0-1,0 0 0-2,0 12 0 1,0-12 0 1,0 0 0 0,0 5 0-3,10-5 0 4,9 0 0-1,-15 0 0 0,16 0 0-2,5 0 0 3,4 0 0-2,4 0 0 1,5 0 0-2,-5-5 0 2,9 5 0 1,-8-6 0 1,-7 6 0-6,-2-3 0 5,-9-5 0-1,4 8 0-2,-4 0 0 0,0 0 0 2,-16 0-155 0,0-5-737 0</inkml:trace>
    </iact:actionData>
  </iact:action>
  <iact:action type="add" startTime="19588">
    <iact:property name="dataType"/>
    <iact:actionData xml:id="d5">
      <inkml:trace xmlns:inkml="http://www.w3.org/2003/InkML" xml:id="stk5" contextRef="#ctx0" brushRef="#br0">28062 7139 832 0,'0'0'274'8,"0"0"-62"-2,4 142-14 2,-4-102-116-2,0 5-68 2,0-9 0 1,-16 1 4-2,12-4 2-1,4 1-4 4,-10-9 0-4,7 0-16 2,-4-15-4-2,7-10-40 3,0 0-118 1,0 0-206-5,0 0-220 1</inkml:trace>
    </iact:actionData>
  </iact:action>
  <iact:action type="add" startTime="19957">
    <iact:property name="dataType"/>
    <iact:actionData xml:id="d6">
      <inkml:trace xmlns:inkml="http://www.w3.org/2003/InkML" xml:id="stk6" contextRef="#ctx0" brushRef="#br0">28430 7522 420 0,'0'0'640'5,"0"0"-490"4,0 0-12-3,0 0 20 2,0 0-66 0,0 0-30 1,-59 93-14-3,34-44 8 1,-4 12-12 0,1-3-16 1,-3 1-10-1,-10 3 0 1,13-5-8-1,-12-4-6 1,1 12-4-1,34-25 0 2,-31-4-14-3,20-14-46 5,9-7-32-8,-16 4 16 5,23 0-4 0,-13 10-110 0,13-29-102-1,0 0-196 2</inkml:trace>
    </iact:actionData>
  </iact:action>
  <iact:action type="add" startTime="20368">
    <iact:property name="dataType"/>
    <iact:actionData xml:id="d7">
      <inkml:trace xmlns:inkml="http://www.w3.org/2003/InkML" xml:id="stk7" contextRef="#ctx0" brushRef="#br0">28404 7973 346 0,'0'0'746'6,"0"0"-558"2,0 0 76 1,0 0-112-3,0 0-84 1,0 0 6 1,71-8-18 0,-48 9-22-2,-7 25 16 3,-3-1 19-1,5 4-69-1,-11 9 0-1,-7-1 0 2,0 2 0 0,0 1 0 0,-5-13 0-2,-15 0 0 4,-12-14 0-3,-5-4 0 0,3 2 0 0,-2 1 0 2,11-12 0 1,8 0-15-6,-2 0-31 2,6 0 10 2,13-12 8 0,-3 3 18 1,3-8 10-3,0 12 0 2,6-4 6 1,20 9 4-5,-1 0 0 4,-5 0 4 0,16 4 0 0,-8 16-2 0,-8 0-8-2,3 7-4 2,-10-13 0 0,-5 0-36 0,0 3-108-2,-8-17-276 2,0 3-620 0</inkml:trace>
    </iact:actionData>
  </iact:action>
  <iact:action type="add" startTime="21109">
    <iact:property name="dataType"/>
    <iact:actionData xml:id="d8">
      <inkml:trace xmlns:inkml="http://www.w3.org/2003/InkML" xml:id="stk8" contextRef="#ctx0" brushRef="#br0">27902 8557 874 0,'0'0'380'7,"0"0"-114"1,0 0-50 0,0 0-104 3,0 0-30-8,0 0-36 6,-7 57-46-2,7-30 6 1,0 18-4-2,0-16-2 3,0-4 0-2,0-5-10 1,0-3-40-2,0 3-54 2,0-10-58 3,0-5-120-5,0-1-124 1</inkml:trace>
    </iact:actionData>
  </iact:action>
  <iact:action type="add" startTime="21561">
    <iact:property name="dataType"/>
    <iact:actionData xml:id="d9">
      <inkml:trace xmlns:inkml="http://www.w3.org/2003/InkML" xml:id="stk9" contextRef="#ctx0" brushRef="#br0">28487 8752 698 0,'0'0'386'5,"0"0"-216"5,0 0 64-4,0 0-126 0,0 0-64 3,-124 187-4-2,95-130 10 1,2 1 0 1,-5 6-12-4,-10 2-22 5,-7-9-2-3,-5 9-8-2,29-21-6 3,-7-8 0 0,12-9-10 4,16-9-48-10,1-10-28 7,3-9-2-2,0 0-76 1,0-17-88 0,0-5-110-2</inkml:trace>
    </iact:actionData>
  </iact:action>
  <iact:action type="add" startTime="21922">
    <iact:property name="dataType"/>
    <iact:actionData xml:id="d10">
      <inkml:trace xmlns:inkml="http://www.w3.org/2003/InkML" xml:id="stk10" contextRef="#ctx0" brushRef="#br0">28565 9215 908 0,'0'0'270'4,"0"0"-26"5,0 0-40-2,0 0-100 2,0 0-42-3,0 0 0 1,84 101-18 1,-84-70-12 0,0 6-10-2,0-4 0 2,-20-9-14 0,-14 10-8 0,4-7 0-2,-8-24-2 3,-1 2-6-2,3-5-24-1,8-8-42 2,-5-21 22 0,26-8 16 0,7 1 30 0,0 3 6-2,0 13 2 3,0 6 18-2,7 14 24-1,9 0-14 2,7 0-8 0,2 0-2 0,7 2-6 1,5 23 2-4,-9 4 0 3,-9 1-12 0,14-1-2 0,-10-4-4-2,2 0 2 2,8-10-12 0,-10-5-32 0,-15 2-48-2,12-12-76 2,-20 0-294 0,0 0-667 1</inkml:trace>
    </iact:actionData>
  </iact:action>
  <iact:action type="add" startTime="22895">
    <iact:property name="dataType"/>
    <iact:actionData xml:id="d11">
      <inkml:trace xmlns:inkml="http://www.w3.org/2003/InkML" xml:id="stk11" contextRef="#ctx0" brushRef="#br0">28966 7040 884 0,'0'0'228'7,"0"0"-72"0,0 0-34 1,0 0-100-1,0 0-22 1,0 0 2 0,0 0-2 0,171 2 6-2,-137 7 14 5,-7-7 22-4,-11 7-8-2,0-3 6 4,-9-4-2-2,4 9 6-2,-4 2 14 4,9 5-44-1,-13 9-14-1,-2 0 50-1,-1 7-42 2,3-3 0 2,-3 5 20-3,0 16-8-2,0 0 4 6,0 18-12-5,0-3-6 4,0 1 0-5,0 16 2 3,0 9 6 0,0 14 4 0,0 15-8 1,0-13 0-5,0-8-6 5,0 6-4-1,0-16 2 0,9 3-2-2,-9 11 2 3,0 2-2 0,0-2 2-3,-9-3-2 0,9-8 0 4,-7-13 0-4,7-10 0 0,0-3 0 3,-13-17-2-3,13-9 2 4,-10-5 0-5,10-7 0 3,0-1-2 1,0-1 2-2,0-17 4 1,0 5-4-2,0 8 0 1,0-11 0 1,0 7 8-2,0-15 2 2,0 7 6 0,0-1-2 0,0 5-12-1,13-7-2 0,-13-9 2 3,10 0-2-4,-10 0 2 0,0 0-2 3,0 0 2-2,0 0 10 2,0 0-4-4,0 0 6 3,0 0 1 0,0 0-15 0,0 0 0-1,0 0 0-1,0 0 0 4,0 0 0-2,0 0 0-4,-3-2 0 6,-35-5 0-3,-5 7 0 1,-7 0 0-2,19 0 0 3,-9 0 0 0,38 0-127-1,2 0-369-5</inkml:trace>
    </iact:actionData>
  </iact:action>
  <iact:action type="add" startTime="25175">
    <iact:property name="dataType"/>
    <iact:actionData xml:id="d12">
      <inkml:trace xmlns:inkml="http://www.w3.org/2003/InkML" xml:id="stk12" contextRef="#ctx0" brushRef="#br0">28584 9260 380 0,'0'0'402'10,"0"0"-220"-7,0 0-16 5,0 0 6 2,0 0-70-4,0 0-44 1,0 0-6 2,0 0-14-3,0 0-10 2,0-6 2-2,0 6 8 4,0 0 0-3,0 0-8 0,-13 0-2-1,10 0-10 2,-9-6 0 1,1-1-6-1,2-6-8-3,-3 6-2 4,-4-3-2-1,-1-1 0-1,13 8 4-1,4-2-4 2,-15 2 0 1,1 3 4-1,-1 0 2-1,-1 0 2-1,-4 0-4 4,8 0-4-2,5 0 0-4,-6 0 0 4,13 0 0 0,-7-5 0 0,7 1-2-2,0-1 2 2,0 5 2 0,0 0 2 0,0 0-4-2,0 0-2 3,0 0-30-2,0 0-102 2,0 0-230-4,0 0-448 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1007">
    <iact:property name="dataType"/>
    <iact:actionData xml:id="d0">
      <inkml:trace xmlns:inkml="http://www.w3.org/2003/InkML" xml:id="stk0" contextRef="#ctx0" brushRef="#br0">20530 12424 630 0,'-4'0'290'5,"4"0"-156"5,0 0-52-4,0 0 54 4,0 0 76-6,0 0 4 6,-3 0 2-1,3 0-89-2,0 0-129-3,0 0 0 4,0 8 0 0,0 1 0 0,0-9 0-2,0 0 0 3,0 0 0-2,0 0 0 2,0 0 0-1,27 0 0-3,5 0 0 3,9 0 0 2,2-6 0-6,-2 3 0 4,2 0 0 0,-5 3 0 0,4 0 0 1,5 0 0-1,-7 3 0 0,8-3 0-2,11 0 0 0,-14 0 0 2,26-6 0 4,-5 6 0-8,9-4 0 2,6-11 0 3,-10 12 0-2,6-27 0 1,-3 30 0-2,-10 0 0 3,13 0 0-2,-15 3 0 2,3-3 0-4,15 0 0 3,-19-3 0 0,8-11 0 0,-2 5 0-1,-3 9 0 0,-8 0 0 1,-12 0 0 0,-4 0 0-2,-19 0 0 2,15 0 0 0,-20 0 0 0,-7 0 0-2,-9 0 0 3,0 0 0-2,0 0 0 1,0 0 0-3,0 0 0 3,0 2 0 2,-9 15 0-4,-51-13 0 0,0 17 0 6,-16-21 0-6,-22 9 0 3,31 2 0-3,-26-2 0 0,2 25 0 3,14-12 0-1,-17-2 0-2,24-10 0 3,-4 0 0-3,2-10 0 3,-4 13 0-2,4-9 0-1,11-4 0 5,-3 0 0-5,8-4 0-1,-4-2 0 4,4-1 0-1,11-3 0 1,-7-25 0-3,7 35 0-1,-2 0 0 5,-5 0 0-2,14 0 0-2,11 0 0 4,7 0 0-3,4 0 0 0,13 0 0-3,-10 0 0 4,13 8 0 1,0-8 0-1,-8 0 0-2,8 0 0 1,0-7 0 1,0 7 0 1,0 0 0-2,0 0 0-1,0 0 0 3,0 0 0-2,16 0 0 0,35-7 0 0,7-18 0 1,18 3 0 1,5 4 0-4,-2 8 0 4,3-2 0-1,10-10 0 0,-8 15 0-3,1 7 0 3,10 0 0 1,-11 0 0-2,10 0 0 0,-20-2 0 2,-7-4 0-1,-16-19 0 1,-18 13 0-4,-10-10 0 5,-2-3 0-2,-18 16 0-4,-3 9 0 3,0 0 0 0,0 0 0 2,0 0-71-1,0 0-1151-3</inkml:trace>
    </iact:actionData>
  </iact:action>
  <iact:action type="remove" startTime="24164">
    <iact:property name="style" value="instant"/>
    <iact:actionData xml:id="d1" ref="#d0"/>
  </iact:action>
  <iact:action type="add" startTime="24167">
    <iact:property name="dataType" value="strokeEraser"/>
    <iact:actionData xml:id="d2">
      <inkml:trace xmlns:inkml="http://www.w3.org/2003/InkML" xml:id="stk1" contextRef="#ctx0" brushRef="#br1">27801 16811 1116 0,'0'0'232'7,"0"0"-148"2,0 0-46 2,0 0-38-7,0 0-146 2,0 0-54 3,0 0-94-2,-42 9-358-1</inkml:trace>
    </iact:actionData>
  </iact:action>
  <iact:action type="add" startTime="31881">
    <iact:property name="dataType"/>
    <iact:actionData xml:id="d3">
      <inkml:trace xmlns:inkml="http://www.w3.org/2003/InkML" xml:id="stk2" contextRef="#ctx0" brushRef="#br0">20446 12537 556 0,'3'-4'194'8,"3"-13"-48"-2,-2 17-32 1,-4 0-40 1,7-6-10 1,5 6 8-4,-3 0 8 3,-1-10 18 0,0 10 14 0,10 0-12-1,-13 0-16 0,18 0 2 1,-1 0-10 0,7-7-6-2,-6-6-36 6,4-11-12-8,7 24-2 4,-7-15 4-1,10 3-3 0,-6 9-21 1,-6-8 0 2,11 8 0-6,-8-5 0 6,8 8 0-2,0-2 0-2,-5-5 0 0,-1-3 0 4,-4 2 0-2,5 5 0-1,-4-9 0 2,-1 12 0-5,8 0 0 4,3 0 0 1,-13 0 0-2,-1 0 0 0,13 0 0 2,-16-5 0-3,8-1 0 0,18-5 0 3,-25 5 0-1,5-5 0 1,-6 11 0-2,0 0 0-1,16 0 0 1,-11 0 0 4,14 0 0-7,-5 22 0 5,-11-22 0-3,1 6 0 2,-11-6 0-2,-5 0 0 2,-5 0 0 1,14 0 0-2,-1 17 0-1,3-17 0 2,18 0 0 0,-22 0 0-1,21 0 0 0,-2-8 0 2,-11 5 0-2,16 3 0 0,-17 0 0 1,5 0 0 0,5-12 0 2,-28 1 0-3,9 7 0-2,-13 4 0 4,8 0 0-3,8 0 0 0,-16 4 0 2,18-4 0 0,-16 4 0 1,-2-4 0-1,20 4 0-3,-20-4 0 4,16 0 0-2,-9 0 0 2,9 0 0-3,-16 0 0 2,0 9 0-1,0 4 0 1,0-13 0-1,0 0 0 1,0 0 0 0,0 0 0-1,0 0 0 0,-11 0-127 1,2 0-375-1,-10 0-812 1</inkml:trace>
    </iact:actionData>
  </iact:action>
  <iact:action type="remove" startTime="34117">
    <iact:property name="style" value="instant"/>
    <iact:actionData xml:id="d4" ref="#d3"/>
  </iact:action>
  <iact:action type="add" startTime="34120">
    <iact:property name="dataType" value="strokeEraser"/>
    <iact:actionData xml:id="d5">
      <inkml:trace xmlns:inkml="http://www.w3.org/2003/InkML" xml:id="stk3" contextRef="#ctx0" brushRef="#br1">28057 16642 866 0,'0'0'722'9,"0"0"-542"-3,0 0 12 0,0 0-105 2,0 0-87-2,0 0 0 2,-16 17 0 0,16-17-17 0,0 0-193-2,-1 0-210 2,1 0-348 0</inkml:trace>
    </iact:actionData>
  </iact:action>
  <iact:action type="add" startTime="36461">
    <iact:property name="dataType"/>
    <iact:actionData xml:id="d6">
      <inkml:trace xmlns:inkml="http://www.w3.org/2003/InkML" xml:id="stk4" contextRef="#ctx0" brushRef="#br0">22162 8762 112 0,'0'0'1150'8,"0"0"-954"-1,0 0-70 0,0 0-24 0,0 0-72 1,0 0-16 1,-53 177 8-4,27-129 20 5,-2 6 20-4,22 1-4 3,-14 4-32-4,4 1 26 3,-4 4-12 0,-2 7-25 2,3 2-15-5,-4-6 0 3,-2-8 0 0,9-24 0-1,0-8 0 0,-4 2 0 0,16-10 0 2,-9-6 0-2,-8 0 0-1,19-12 0 2,-6 8 0 0,-9-4 0 3,17 4 0-8,-6 3 0 8,6-12 0-2,0 9 0-4,0-9 0 1,0 0 0 2,0-5 0-1,-10-28 0 2,-10 6 0-1,1-14 0 0,1 4 0 0,11-13 0-1,3-2 0-1,-8 1 0 2,-8 6 0 0,0 3-5 0,2 2-13-3,-1 10 0 4,12-6 0-1,7 12 10 0,0 13 8-2,0 1-2 0,0 10 4 2,0 0 0 1,0 0 6-3,-3 0 6 1,3 10-6 2,0 21 8-1,0 5 0 1,0 1-13-2,0 8-3 1,0-6 0-1,16 12 0-2,-9-4 0 4,-1-4 0-1,12-1 0 0,-1-3 0-1,-5-7 0 0,-12-4 0 1,11-4 0-1,5-18 0-2,-9 3 0 3,6-9 0 2,3 6 0-1,5 3 0-3,3-2 0 0,-3 6 0 2,0-13 0-1,-8 10 0 1,-4-3 0-1,23-7 0 2,-12 4 0-2,5-4 0 1,14 0 0-2,-6-9 0 2,2-21 0 0,-1 10 0-1,8 0 0 0,-2 6 0 2,11 4 0-3,-5 1 0 1,-5-6 0 0,-22 2 0 2,2 3 0 3,-21 0 0-10,19 3 0 5,2 7 0 2,-17-17 0 0,12 17 0-4,-16 0 0 4,0 0-307-2,-7 0-1406 1</inkml:trace>
    </iact:actionData>
  </iact:action>
  <iact:action type="add" startTime="38201">
    <iact:property name="dataType"/>
    <iact:actionData xml:id="d7">
      <inkml:trace xmlns:inkml="http://www.w3.org/2003/InkML" xml:id="stk5" contextRef="#ctx0" brushRef="#br0">29709 8599 586 0,'0'0'444'9,"0"0"-256"-3,0 0 10 0,0 0-38 2,0 0-84 1,0 0 34-2,-54 161-8-1,38-105-32 2,-10 13-16 1,-2 10-18-2,2-2-13-1,-6 0-23 2,-2-11 0 1,12-2 0-2,-20 10 0 0,8-7 0 0,10 5 0 1,-15-15 0 0,14-8 0 1,13-12 0-4,-12-13 0 4,21-2 0-1,-10-17 0-1,6-1 0 0,7-4 0 1,0 0 0-1,-2 9 0-1,2-9 0 2,-11 13 0 0,11-9 0 0,0-4 0-2,0 0-27 5,0-4-23-6,0-33 26 3,0-4 22-2,-3-8 2 2,1-3 2 0,-11 3 0 0,10 10-2-2,-7 9 0 2,0 5-6 0,10 16-4 0,-4 2-2-2,4 7 2 3,0 0 4-1,0 0 6-1,0 0 6-1,0 0 10 2,0 0 20 0,0 7-18 0,0 17-18-2,0-1 0 2,0 14 18 0,0 10-8 0,0-5-2-2,0 4 0 2,0 4 2 0,0-16 3 0,0-1-13-2,0-7 0 2,0-15 0 0,0 3 0 0,4-8 0-2,16-2 0 2,1 3 0 1,2-7 0-2,-6 0 0-1,15 0 0 2,6-20 0 0,5-14 0 0,14 10 0-2,-7 3 0 2,-6-1 0 0,-8 13 0 0,-23-1 0-2,-8-5 0 2,2 15 0 0,4 0 0 0,-2 0 0-2,-9 0 0 2,0 0-519 0</inkml:trace>
    </iact:actionData>
  </iact:action>
  <iact:action type="add" startTime="44171">
    <iact:property name="dataType"/>
    <iact:actionData xml:id="d8">
      <inkml:trace xmlns:inkml="http://www.w3.org/2003/InkML" xml:id="stk6" contextRef="#ctx0" brushRef="#br0">24961 12106 660 0,'0'0'294'8,"0"0"-174"-3,0 0 62 4,0 0-2-2,0 8-66 1,0 21-6-2,3-12 14 2,-3 7-12 0,0 2-30 0,0 16-46-2,0-1-10 2,0-9-14 0,0 3-6 0,0-31 1 0,0 10-5-1,0-10 0 0,0-1 0 1,0-3 0-2,0 0 0 2,0 0 0 0,18-3 0 0,-4-1 0-2,-12 3 0 2,38 1 0 0,-24 0 0 0,7 5 0-2,5 8 0 2,-11-13 0 0,19 0 0 3,-1 0 0-7,-23-8 0 3,5 8 0 3,6 0 0-3,-7 7 0-1,5-6 0 1,2 13 0 1,6-11 0 0,-4 7 0-2,8 3 0 2,10-4 0 1,-18-9 0-2,-2 0 0-1,-3-12 0 2,-4 9 0 0,5 3 0 0,12 0 0-2,0 0 0 2,8 0 0 0,11 0 0 0,-24 0 0 0,2 0 0-2,1 0 0 2,-15 0 0 0,20 10 0-1,-9-10 0 1,4 0 0 1,11 0 0-2,-2 0 0 0,-6 0 0 0,0 0 0 2,13 0 0-2,-4 0 0 0,5-7 0 0,-9-1 0 1,-2 6 0 0,3-16 0-1,4 13 0 0,12 1 0 1,-11 4 0 1,-4 0 0-2,-9 0 0 1,-1 0 0 0,4-17 0 0,-1 17 0-3,26 0 0 3,-23-4 0 0,11 4 0 0,-5 0 0-2,-10 0 0 3,11-10 0 1,-4 6 0-5,-8-3 0 0,9 5 0 4,-9 2 0-1,7-6 0 0,15-5 0-2,5 2 0 2,-2-4 0 0,-17 9 0 0,4 4 0-3,-17 0 0 5,30 0 0-3,-20-2 0 1,3 2 0-2,-10 0 0 3,-1 0 0-2,-2 2 0 2,4 4 0-4,-1 0 0 3,7-6 0 0,-4 0 0 0,2 0 0 1,11-3 0-3,-7 3 0 1,8 0 0 0,8 0 0 0,-13 0 0 2,3 0 0-3,7-11 0 4,-22 0 0-4,24 11 0-1,-13 0 0 4,-1 0 0-2,-9 0 0 0,-5 0 0 3,-3 0 0-4,4 0 0 3,7 0 0-2,2 0 0-1,-8 0 0 4,3-9 0-3,4 9 0-1,-1 0 0 2,-1 0 0 0,-10 0 0-2,5 0 0 0,8 0 0 3,-3 0 0-1,8 0 0 0,1 0 0-3,-15 0 0 3,4 0 0 1,9 0 0 1,-9 0 0-4,5 0 0 0,0 0 0 4,2-10 0-2,4 10 0-3,-4-7 0 2,5 7 0 1,-9 0 0 0,-8 0 0-1,14 0 0-1,-35 0 0 2,31 0 0 1,0 0 0-2,-11 0 0 3,30 0 0-4,-23 0 0 2,4 0 0-2,20-3 0 3,-8-7 0-2,4 10 0 1,14 0 0 0,-14 0 0-2,-7 0 0 2,-10-4 0 1,-11-4 0-4,10 8 0 1,0 0 0 3,19 0 0-1,-14 0 0-1,-2 0 0 1,-19 0 0 2,-8 0 0-5,22 0 0 0,11 0 0 5,-5 0 0-2,-2-3 0 1,-1 3 0-3,-3 0 0 2,-3 0 0-1,10 3 0 1,-9-3 0-2,-2 0 0 3,11 0 0-3,2 0 0 1,8 0 0 1,2 2 0 0,-2 11 0 2,-6-6 0-5,-2-7 0 3,0 0 0 0,-1 0 0 0,2-7 0 2,-1 0 0-7,7-9 0 4,-11 7 0 1,5 4 0 0,-4-10 0-1,-5 15 0 2,9 0 0-1,1 0 0-1,-7 0 0-1,-9-8 0 3,2 3 0 0,-21-7 0-2,12 12 0-1,-9 0 0 1,-6-2 0 0,2 2 0 1,-7 0 0-3,0 0 0 4,0 0 0-1,0 0 0 0,0 0 0-2,0 0 0 2,0 0 0 0,0 0 0 0,0 0 0-3,0 0 0 3,0 0 0 1,0 0 0-1,3-26 0-2,-3-32 0 2,0-33 0 2,9 6 0-2,-9 21 0-2,1-4 0 1,2 26 0 3,1 23 0-3,-4-1 0-2,0 20 0 1,0 0-249 3,0 14-707-1</inkml:trace>
    </iact:actionData>
  </iact:action>
  <iact:action type="add" startTime="47347">
    <iact:property name="dataType"/>
    <iact:actionData xml:id="d9">
      <inkml:trace xmlns:inkml="http://www.w3.org/2003/InkML" xml:id="stk7" contextRef="#ctx0" brushRef="#br0">25218 12412 528 0,'0'0'316'9,"0"0"-138"-5,0 0-8 4,0 0-66 0,0 0-72 0,0 0 48 0,0 0 66-2,-7 29-32 2,7-31-18 0,0 2-16 0,0 44-26-2,0-17-36 3,-18 11 4-2,-14-11 6 1,-4-10-4 0,-15 30 0 0,-9-15-4-2,3 0-12 0,12 12-3 2,-26-16-5 1,3 15 0 0,-13 2 0-3,-15-23 0 3,-1 0 0-2,-7-10 0 0,-14 6 0 0,-21-1 0 2,10-2 0-1,-10-7 0-1,-3-4 0 1,1 7 0 2,-8-1 0-5,1 7 0 0,5 3 0 1,-11 8 0 2,9 8 0 2,9 1 0-2,-28-8 0-3,-10-4 0 3,-10-17 0 0,-31 6 0 0,11-8 0-2,-16-2 0 3,2 6 0-2,-9-10 0 1,-20 0 0-2,-5-23 0 3,4-25 0-2,-51 21 0 1,1-8 0-1,-30 5 0 1,-25 10 0 1,24-11 0-3,1 23 0 1,37-4 0 1,20 7 0 0,30 5 0 1,16 0 0-4,34 0 0 3,18 9 0 0,40 7 0 2,42-5 0-6,17 7 0 6,23-6 0-2,15 3 0-2,16-11 0-1,2-4 0 5,2 0 0-4,0 0 0 3,-7 0 0-4,3 0 0 4,-11 8 0 1,-19-8 0-4,-10 0 0 0,-17 0 0 2,-14-7 0 0,-42-6 0-1,-11-1 0 1,-21 0 0-1,-15-9 0 2,-11 5 0-2,-12-14 0-1,-16 0 0 3,-4 2 0-2,-15 2 0 2,-3 12 0-3,-1-7 0-1,2 21 0 4,17 2 0 0,24 0 0-1,8 0 0-2,14 0 0 4,20-4 0-5,-8 4 0 2,27-8 0 1,19 8 0 0,-2 0 0 1,37 0 0-4,8 3 0 4,-1 21 0-4,16 6 0 6,-5-17 0-6,-11 4 0 2,-4-17 0 0,-16 6 0 1,-13-6 0-1,-1 0 0 2,-6 0 0-2,5 0 0 1,17 13 0-1,-7-13 0 1,4 0 0 2,1 5 0-4,-4-1 0 0,3 9 0 4,11 2 0-4,-10-15 0 3,0 3 0-4,-3 2 0 3,0 10 0 0,16-10 0 1,-27 4 0-2,4-6 0-3,-23-3 0 4,-8 13 0 0,15 1 0-1,-12 6 0 3,28 2 0-2,-6-13 0-2,10 2 0 3,9-6 0-1,5 4 0-1,1 9 0 1,20-16 0-3,-8 15 0 3,-5 6 0 0,1 7 0 1,-4 14 0-5,0 3 0 6,4-12 0-2,6-6 0-1,15-4 0 0,11 2 0 1,-3 9 0-1,-8-6 0 2,8 6 0-4,-1-3 0 4,-6-12 0-2,19 5 0 3,-2-8 0-5,11 11 0 0,-3 3 0 5,-8-5 0-3,5 10 0-1,-5-17 0 1,1 10 0 2,14-2 0-1,1-17 0-3,16 1 0 4,-1-12 0 1,-3 0 0-4,13 0 0 0,-4 0 0 1,4 8 0 1,-3 2 0 0,3-10 0-2,0 0 0 2,-10 0 0 0,10-10 0 0,0-17 0-1,0-5 0 0,10-5 0 3,-3 1 0-4,6 0 0 1,3 7 0 1,-6 1 0 0,0-2 0-1,5 7 0 0,1 0 0 1,-13 1 0 0,2 19 0 3,0-3 0-8,-5 4 0 4,0 2 0 2,0 0 0-3,0 0 0 2,0 30 0 0,-23 15 0 0,-6 4 0 0,11 7 0-2,-5-17 0 2,11-3 0 0,7-8 0-1,-14-4 0 0,14 3 0 1,5-10 0 0,0 0 0 0,0-5 0-3,0-12 0 4,0 13 0-1,0-7 0 0,16 3 0-2,-3 15 0 1,19-14 0 1,7 5 0 0,-1 11 0-1,9-15 0 1,9 2 0 0,1-9 0 0,3-4 0-1,-3 0 0 2,-9 0 0-2,-6-4 0 2,-15-7 0-2,-14 9 0-1,-13-3 0 0,0 3 0 3,0 2 0-4,0 0 0 4,0 0 0-1,-10 0-35 0</inkml:trace>
    </iact:actionData>
  </iact:action>
  <iact:action type="add" startTime="54815">
    <iact:property name="dataType"/>
    <iact:actionData xml:id="d10">
      <inkml:trace xmlns:inkml="http://www.w3.org/2003/InkML" xml:id="stk8" contextRef="#ctx0" brushRef="#br0">9922 12634 644 0,'0'0'378'8,"2"0"-228"-1,11 0 74-1,13-5-42 2,-1 2-72 0,-9-4 66 0,17 7-28-2,8-7-113 3,15 7-35-2,2 0 0 1,15 0 0-2,9 0 0 2,4 0 0 0,14 7 0 3,13-2 0-8,-2 14 0 7,18-11 0-3,-4-8 0 2,16 5 0-2,4-2 0-1,-2 1 0 2,-2-4 0 0,-12 0 0-1,0 0 0-1,7 0 0 4,5 0 0-4,-14 0 0 3,-14-20 0-4,-8 3 0 3,-10 17 0 0,-1 0 0-2,14 3 0 3,-4 19 0-2,6-10 0 1,-5-12 0 0,-10 8 0 0,-14-8 0-1,-1 0 0 2,-13 0 0-4,-11-5 0 3,-3-27 0 0,0 10 0 0,-14 8 0-1,2 5 0 0,-5 9 0 1,-8 0 0 0,1 0 0-1,-18-27 0 0,5 22 0 1,-16 5 0 0,3 0 0-3,-3 0 0 3,0 0 0 0,0 0 0 0,0 13 0-2,-23-13 0 3,-34 5 0-1,-19-5 0-1,-16 0 0 0,-25 0 0 2,-22 0 0 0,-19 9 0-3,-2 5 0 0,-18-10 0 4,-6-4 0-2,-3 4 0-1,-4-4 0-1,9 0 0 2,13 0 0 2,15 0 0-4,6-19 0 1,8 2 0 1,6 14 0 0,17-11 0 0,13 14 0-3,17 0 0 2,5-8 0 0,10 3 0 4,4 2 0-6,-5-3 0 3,7 2 0 0,-4 4 0 0,6 0 0-1,-4 0 0 0,12 10 0 1,2-2 0 0,15-8 0-2,7 5 0 2,0-5 0 0,3 0 0 3,-10 0 0-9,9 0 0 5,-10 0 0 2,17 0 0-2,-15 0 0-1,-2 0 0 3,11 0 0 0,9 0 0 0,9 3 0-5,9 11 0 4,-7-14 0 0,0 0 0 0,9 0 0-2,0 0 0 2,0 0 0 1,0 0 0 1,0 0 0-8,0 0 0 6,0 5 0 1,0 4 0-2,41-9 0 0,20 14 0 1,31-11 0-1,19-3 0 2,23 0 0-3,10-11 0 3,12-1 0-1,2 12 0 1,9 0 0-5,3 0 0 5,-12 0 0-1,-13 0 0-1,-9 0 0 1,-4 0 0-2,-19 0 0 4,4 0 0-3,-7 0 0 0,15 0 0 1,-9 0 0 2,2 0 0-6,-14 0 0 3,-24 6 0 2,24 8 0-2,-16-11 0 3,-2 23 0-7,-2-24 0 15,-12-2 0-16,5 0 0 3,-6 0 0 1,-11 0 0 1,1 0 0 4,-5 0 0-6,1-7 0 5,4 0 0-4,-15 7 0 3,5 0 0-4,-8 0 0 0,-12 0 0 5,-5-17 0 1,-19 9 0-6,-4 8 0 0,1 0 0 3,-4 0 0 0,0 0 0 0,0 0 0-2,0 0 0 3,0 0 0-2,0 0 0 0,0 0 0 0,-14 0 0 2,-56 5 0-2,-30-5 0 0,-38 0 0 0,-28 0 0 0,-15 0 0 2,-24 27 0 1,-14-12 0-4,-13 17 0 3,3-23 0-1,25-9 0-1,4 0 0-4,14 0 0 7,17 0 0-3,9 4 0 2,15 5 0-4,12-9 0 5,26 6 0-3,1-6 0-1,17 2 0 0,8 13 0 3,-1-15 0 1,14 0 0-3,-5 2 0 0,15-2 0 0,9 17 0 2,0-6 0-1,21-11 0-2,-5 0 0 2,9 0 0-1,7-6 0 3,7 6 0-7,8 0 0 5,-6 0 0 0,1 0 0 0,7 0 0-2,-14 0 0 2,9 0 0 1,5 0 0-3,0 0 0 0,0 0 0 2,0-5 0 1,0 5 0-2,0 0 0 0,3 0 0 1,43 0 0 0,48 0 0 2,31 0 0-5,44 0 0 3,20 0 0 3,15-9 0-4,2 9 0-3,-15 0 0 3,-25 0 0 0,-1 14 0 2,-13-14 0-4,-11 0 0 4,23 0 0-1,2 0 0-1,-15-10 0 0,13 1 0 1,-24-11 0 0,-2 7 0-1,-13 13 0 0,-17 0 0 0,-8 0 0 2,-31 0 0-1,0 0 0-3,-9 0 0 3,-10 0 0 0,1 0 0 1,-5 0 0-3,-21 0 0 2,11 0 0 0,-12 0 0 0,5-4 0-2,-15 4 0 2,-4 0 0 0,-10 0 0 0,0 0 0-2,0-4 0 2,0-3 0 0,0 5 0 0,0 2 0-3,0 0 0 3,0 0 0 0,0 2 0 0,0-2 0-2,0 0 0 2,0 0 0 0,-13 0 0 0,-35 0 0-2,15 7 0 2,10-7-477 1</inkml:trace>
    </iact:actionData>
  </iact:action>
  <iact:action type="add" startTime="58337">
    <iact:property name="dataType"/>
    <iact:actionData xml:id="d11">
      <inkml:trace xmlns:inkml="http://www.w3.org/2003/InkML" xml:id="stk9" contextRef="#ctx0" brushRef="#br0">18257 16806 428 0,'0'0'648'7,"0"0"-406"1,0 0-62-2,0 0-46 2,0 0-44 0,0 0 24 0,0 0-8-2,97-9-12 2,-71 9-83 0,31 0-11-1,1 0 0 2,9 0 0-3,30 0 0 2,0 0 0 1,6 0 0-4,11 0 0 4,14 0 0 2,12 0 0-9,13 0 0 6,-13 9 0 2,-12-4 0-4,-1 8 0 0,-9-7 0 2,12-6 0 0,-12 0 0 0,5 0 0 0,-3 0 0 1,3 0 0-2,2 0 0 1,-21 0 0 0,10 0 0 2,-1 0 0-7,-18-6 0 5,2 1 0-1,-4-12 0 2,-13 17 0-3,4 0 0 3,-4 0 0 0,1 0 0-5,0 0 0 7,-6 0 0-4,9-5 0-2,-10-12 0 2,13 17 0 2,-23 0 0-2,-3 0 0 0,22 0 0 1,-37 0 0 1,21 0 0-1,-6 0 0-3,-8 0 0 1,14 0 0 2,1 0 0 1,-9 0 0-2,12 0 0-1,-11 0 0 2,1 0 0 1,-15 0 0-2,3 0 0-1,-8 0 0 3,0 0 0 0,-2-11 0 0,-15 11 0-4,-3 0 0 4,-18 0 0-1,10 0 0-3,-6 0 0 2,6 0 0 1,-6 0 0 0,-2 0 0 0,-5 0 0-2,0 0 0 1,-12 0 0 2,-49 0 0-2,-32 0 0-1,-30 0 0 2,-35 0 0 0,-36 0 0 0,-21-3 0-2,-11-8 0 2,17-7 0 1,22 18 0-1,14 0 0 0,9 0 0-1,1 0 0 2,4 0 0-1,10 0 0-2,28 0 0 0,0 0 0 3,9 0 0-1,-11 0 0-1,-8 0 0 0,24 0 0 2,4-17 0-1,-4 15 0-3,27-6 0 3,-24 8 0 0,15 0 0 0,10 0 0-1,-10 0 0 0,18 0 0 1,2 0 0 0,24 0 0-2,-22 0 0 2,26 0 0 0,-11 0 0 2,4 8 0-7,8-8 0 5,-12 23 0 1,2-22 0-1,-18-1 0-1,17 7 0 0,-9-7 0 2,3 8 0-2,0 4 0-3,10-7 0 5,-6-5 0-1,17 6 0-2,9 0 0 4,-11-6 0-3,12 0 0 1,-3 0 0-3,17 0 0 3,-1 0 0-1,-4 0 0 4,-6 0 0-5,2 0 0 0,3 0 0 2,-3 0 0 0,20 0 0-3,-14 11 0 4,14-11 0-2,1 5 0 3,0-5 0-3,0 0 0-1,33-5 0 1,31-3 0 2,56 8 0-2,34 0 0 2,30 0 0-1,20 0 0-2,-19 0 0 4,-4 5 0-6,-7-5 0 5,-13 0 0-1,2 0 0-2,11 0 0 3,-10-8 0-1,17 8 0-1,0-20 0 2,2 13 0-3,-12 5 0 3,-23-14 0-3,-15 16 0 0,-21 0 0 3,0 0 0-2,-27 5 0 1,2 4 0 0,-13-9 0-2,9 8 0 2,-2-8 0 0,16 3 0-1,10 8 0 0,3-11 0 2,-4 9 0-2,-28-9 0 1,-14 0 0-2,-23 0 0 2,-12 0 0 0,-6 0 0 1,-11 0 0-1,-4 0 0-4,-5 0 0 4,-3 0 0-2,0 0 0 2,0 0 0-1,0 5 0 2,-3-5 0-4,-55 0 0 3,-17 0 0 0,-66 0 0 1,-24-2 0-1,-12 2 0 0,-27 0 0-1,24 0 0 2,-18 0 0-4,0 0 0 3,11 0 0 0,-17-3 0 1,23-3 0-1,-3 6 0-2,-3 0 0 1,16 0 0 2,-10 0 0-2,14 0 0-3,0 0 0 5,22 0 0-2,5 0 0 0,-1 0 0 1,2 0 0 0,21 0 0 0,18 0 0 3,6 0 0-7,23 0 0 5,-6 0 0-2,21 0 0-1,12 0 0 2,11 0 0 1,23 0 0-2,-3 0 0 0,8 0 0-1,-8 0 0 2,3 0 0 1,-3 0 0-5,10 0 0 4,3 0 0 0,0 0 0 1,0 0 0-3,0 0 0 2,0 0 0 0,0 0 0 0,39 0 0 0,22 9 0-1,36-4 0 0,14 0 0 1,26 3 0-3,36-8 0 6,-8 12 0-5,35 3 0 3,19-6 0-4,-16 9 0 3,19-15 0 0,-18 1 0 1,-10-2 0-5,2-2 0 5,-24 0 0-1,-5 0 0 0,-3 0 0-2,-5 0 0 2,-14 0 0 0,13 0 0 0,-27 0 0 0,-11 0 0 0,13 0 0 0,-28 0 0-1,-10 0 0-1,7 0 0 2,-41 0 0 1,1 0 0 1,16 0 0-5,-25 0 0 1,13 0 0 2,2 0 0 1,-10 0 0-3,13 0 0 2,-21 0 0 0,2 0 0 0,12 0 0-1,-21 0 0-1,14 0 0 1,-24-6 0 0,-10-14 0 2,2 20 0-4,-12 0 0 3,-7-6 0 1,-5 6 0-4,2 0 0 3,-3 0 0 1,0 0 0-1,0 0 0-2,0 0 0 1,0 0 0 2,13 0 0-1,-13 0 0-2,0 5 0 1,-3-4 0 1,-30-1 0 1,-11 3 0-3,-25 1 0 2,-24 18 0-1,-26 0 0 1,-26-5 0-1,-11-12 0 1,-39-5 0-1,-22 0 0 2,-11 0 0-3,-19 0 0 2,9 0 0 0,0-12 0 0,37-5 0-1,8 4 0 0,25-4 0 0,8 17 0 3,18 0 0-5,-10 0 0 3,4 12 0 1,10-12 0-1,-15 22 0 1,25-14 0-4,21-8 0 1,-13 20 0 3,2-14 0-3,-5-6 0 2,-12 17 0 0,32-3 0 0,19-9 0-2,12-5 0 2,34 0 0 2,19 0 0-3,15-5 0-2,4-9 0 3,0 14 0 0,16-6 0 0,45-16 0-2,-2 22 0 1,38 0 0 1,24 0 0 0,13 0 0-1,13 0 0 0,18 0 0 2,16 0 0-1,3 0 0-2,50 0 0 3,-14 0 0-2,5-10 0 2,11 5 0-3,-23 0 0 2,0 2 0 0,-45-8 0 0,-14-12 0-2,-27 1 0 3,-31-12 0-1,10 12 0 2,-41-16 0-8,-65 29-21 5,0 9-1057 2</inkml:trace>
    </iact:actionData>
  </iact:action>
  <iact:action type="add" startTime="72273">
    <iact:property name="dataType"/>
    <iact:actionData xml:id="d12">
      <inkml:trace xmlns:inkml="http://www.w3.org/2003/InkML" xml:id="stk10" contextRef="#ctx0" brushRef="#br2">23512 9338 510 0,'0'0'164'5,"0"0"-122"4,0 0 54-2,0 0 38 2,0 0 10-4,0 0 64 3,0 0-34 2,-121-40 18-4,64 27-16 0,-10-7-26 2,-6 1-93 0,-3-3-57 0,-17-6 0 0,-20 11 0-2,-3-9 0 4,-12 15 0-3,-25-6 0 1,-26-9 0-3,-21 10 0 3,-4-21 0 0,12-5 0-1,-9 8 0 0,1 0 0 1,1 4 0 0,7 22 0-2,28-5 0 2,10 13 0 0,11 0 0 0,-2 23 0-2,4-3 0 5,0 2 0-3,-17-12 0 2,2-3 0-6,-11 6 0 1,2-13 0 4,19 12 0-1,15-7 0-1,-7 5 0 1,15 9 0 0,3-11 0 0,0 12 0-3,18-3 0 3,2 3 0 0,0 14 0 3,6 7 0-6,-3 8 0 3,10-2 0-1,7-2 0 3,-7-5 0-5,10-7 0 0,-14-2 0 3,21-2 0 1,-1-1 0-4,5 2 0 4,13 4 0-1,-10 1 0 0,2 6 0-1,10 1 0 0,-14-6 0 1,16 1 0 0,7 0 0-3,-8-3 0 4,18 7 0-2,-1 16 0 2,-3 1 0-3,13 18 0 2,7 7 0 0,4 6 0 0,8 12 0-1,4 10 0 2,0-2 0-3,0-17 0 3,0 1 0-3,24-9 0 1,-8 20 0 4,-4 0 0-5,20 6 0 1,-15 2 0 0,16-21 0 2,1 7 0-2,-7-19 0-1,7-21 0 3,-14-2 0-1,16-11 0 0,24-8 0-2,17 12 0 2,11 0 0 0,12-1 0 1,13 3 0-5,-22 3 0 6,27-2 0-3,-5-1 0 1,-9 2 0-3,19-5 0 3,11-14 0 0,11-15 0 0,-5 10 0-1,4-16 0 0,-4 1 0 2,1 18 0-1,-3-13 0-4,5 9 0 7,-9-11 0-4,11 3 0 1,-2-5 0-2,-10-5 0 1,8 5 0 1,-9-13 0 0,1 13 0-3,-5-8 0 6,5 27 0-5,-14 14 0 2,-10-31 0-1,4 16 0 1,-16-10 0 0,-9-23 0-1,8 17 0 0,8-17 0-1,-6 0 0 5,2 0 0-6,13 0 0 2,-6 0 0 0,41 0 0 2,5 11 0-1,-28-5 0-3,4-6 0 4,-20 0 0 0,-6-26 0-2,18-1 0-1,-5-10 0 3,5 3 0-1,6 18 0 2,4-18 0-8,8 5 0 5,-14-19 0 2,-8 14 0-1,6 16 0-2,-5 9 0 2,-17-5 0 1,-5-9 0-2,-15-16 0 1,-14 2 0-1,-8-10 0 2,19 0 0 0,-18 30 0-6,-1-15 0 4,2 0 0 2,-33 5 0-1,21-11 0-2,-22-14 0 1,5 18 0 2,-7-8 0-1,0 0 0-2,6 15 0 2,-10-16 0 0,18 15 0-1,-17 0 0 0,-12 3 0 0,3-12 0 2,-13-4 0-1,16-8 0-2,-16-1 0 2,4 27 0 0,-4 6 0-1,0 3 0 0,16 11 0 1,-16-2 0 1,0-2 0-2,0 5 0-1,-9-4 0 1,9-5 0 2,-7-5 0-1,-13-6 0-2,-3-4 0 2,-34-5 0 0,24-13 0-1,10-13 0 0,-14 9 0 0,29 0 0 3,-13 18 0-3,10 13 0-1,6 5 0 3,-15 4 0-3,17 4 0 3,-13-1 0-3,15-10 0 2,-35 10 0 0,-11-5 0-1,22 10 0 0,-24 0-667 0</inkml:trace>
    </iact:actionData>
  </iact:action>
  <iact:action type="add" startTime="75362">
    <iact:property name="dataType" value="strokeEraser"/>
    <iact:actionData xml:id="d13">
      <inkml:trace xmlns:inkml="http://www.w3.org/2003/InkML" xml:id="stk11" contextRef="#ctx0" brushRef="#br1">24712 13837 422 0,'0'0'640'8,"0"0"-284"-1,0 0-188-1,0 0-56 2,0 0-72 0,0 0-40 0,-25-2-10 2,22 2-14-6,3 0 24 4,0 0 0 0,0 0-52-2,0 0-150 2,0 0-232 1</inkml:trace>
    </iact:actionData>
  </iact:action>
  <iact:action type="add" startTime="75725">
    <iact:property name="dataType" value="strokeEraser"/>
    <iact:actionData xml:id="d14">
      <inkml:trace xmlns:inkml="http://www.w3.org/2003/InkML" xml:id="stk12" contextRef="#ctx0" brushRef="#br1">24712 13837 1372 0</inkml:trace>
    </iact:actionData>
  </iact:action>
  <iact:action type="remove" startTime="75742">
    <iact:property name="style" value="instant"/>
    <iact:actionData xml:id="d15" ref="#d12"/>
  </iact:action>
  <iact:action type="add" startTime="75741">
    <iact:property name="dataType" value="strokeEraser"/>
    <iact:actionData xml:id="d16">
      <inkml:trace xmlns:inkml="http://www.w3.org/2003/InkML" xml:id="stk13" contextRef="#ctx0" brushRef="#br1">24712 13837 1372 0,'-182'-95'290'12,"182"95"-222"-12,0 0 50 3,0 0-74-3,0 0-34 5,0 0-8 3,0-20-2-3,0 20-36 3,0 0-160 0,0 0-348 0</inkml:trace>
    </iact:actionData>
  </iact:action>
  <iact:action type="add" startTime="77469">
    <iact:property name="dataType"/>
    <iact:actionData xml:id="d17">
      <inkml:trace xmlns:inkml="http://www.w3.org/2003/InkML" xml:id="stk14" contextRef="#ctx0" brushRef="#br2">17667 12612 1326 0,'0'0'310'7,"0"0"-94"0,0 0-64 0,0 0-109 2,0 0-43-2,189 0 0-1,-110 12 0 2,6 27 0 0,25-14 0 0,13 3 0-2,2-11 0 2,34-3 0 0,19 4 0 0,6-5 0-2,-7 6 0 2,-12-19 0 2,-11 5 0-4,6-5 0 0,-8 0 0 3,14 0 0-2,-12 0 0 1,0 0 0-2,7 0 0 2,18 0 0 0,3-11 0 0,-4-2 0-2,-1 2 0 2,-9 9 0 1,-4-2 0-2,-3 4 0-1,-18-11 0 3,-17 11 0-2,-17 0 0 5,4 0 0-8,10 2 0 3,2 13 0 1,15-13 0-1,-22 16 0 0,18-14 0 0,-4 6 0 1,4-2 0 1,5-8 0-2,-14 0 0 0,0 0 0 2,-7 0 0-1,-16 0 0 1,-2-8 0-2,-15-9 0-3,8-6 0 4,0-3 0-1,-8 18 0 1,-11-6 0 1,-19 14 0-1,-5 0 0-2,0-8 0 3,-4-7 0-2,7 8 0 1,-21-13 0 1,-3 20 0-4,-12 0 0 2,-17 0 0 0,11 0 0-1,-13 0 0 2,0 0 0 0,-25 0 0 3,-47 0 0-3,-25 0 0-3,-32 0 0 3,-27 0 0 0,-2-4 0-1,-13-21 0-1,-30 0 0 8,-5 14 0-13,-3 11 0 8,-18 0 0-2,-40 17 0-1,18 2 0 2,-47 1 0-1,3-11 0 1,19-9 0 2,-10 0 0-3,22-17 0-2,12-3 0 3,30 0 0 2,14 20 0-4,-4 0 0 2,3 0 0-1,5 0 0 2,11 0 0-2,17 0 0-1,-6-8 0 2,19 8 0 1,-4-9 0-2,9 4 0-2,2 5 0 6,0 0 0-5,14 0 0 4,6 0 0-3,0 0 0-4,28 0 0 5,0 0 0 1,6 3 0-2,7 8 0 2,16-3 0-2,24 5 0 3,19-13 0-8,14 13 0 7,20-7 0-2,0-1 0 2,0-5 0-3,41 0 0 2,54-34 0-1,46-5 0 2,30-6 0-3,43 11 0 3,8 31 0-1,12 1 0-2,-4 2 0 1,-11 5 0 1,22-3 0 1,-8 13 0 0,-21 8 0-4,21-23 0 1,-11 0 0 3,21-4 0-2,15-35 0-1,0-5 0 3,2 2 0-2,-14 17 0 2,-28 5 0-3,-8 16 0 1,-16 4 0 2,-17 7 0-1,11-3 0-2,-14 10 0 5,-10-14 0-5,-4 0 0 3,-11 0 0-4,-3-21 0 3,-2-11 0 0,-21 10 0 1,-25 8 0-4,-12 6 0 1,-5 8 0 2,-11 0 0 2,-22 0 0-1,-9 0 0-2,-22 5 0 0,-10 9 0 0,-7-2 0-2,13-4 0 2,-13 0 0 2,0-8 0-2,0 0 0 0,0 0 0 1,-23 0 0 0,-7 2 0 0,2 13 0-2,-11 14 0 2,-1-16 0 0,-4 2 0 0,-30-13 0-2,-9-2 0 2,-14 11 0 0,-4 9 0 1,-40 1 0-3,-22-2 0 3,-38-8 0 1,-41-1 0-6,-32 10 0 5,-33-11 0-4,-12-9 0 5,-1 0 0-3,21 0 0-2,34 0 0 5,22 0 0-3,-7 0 0 1,21 0 0-2,-4 0 0 2,8 0 0 0,25 0 0-1,15 6 0 0,-13 11 0 0,17 0 0 4,1 2 0-4,20-11 0-1,16 2 0 2,9 3 0-1,28-9 0 1,11 1 0-2,15 10 0 2,9 0 0 0,6 2 0 1,7-2 0-3,11-13 0 1,5-2 0 2,-4 0 0 0,7 0 0-4,-2 0 0 3,14 0 0 0,12 0 0-3,16 0 0 2,0-2 0 0,0 2 0 2,16-3 0-1,28 3 0-2,37 0 0 2,35 0 0-1,24 3 0 1,37 1 0-1,32 0 0 0,27-2 0 1,12 2 0 1,28-4 0-1,-16 0 0-2,4-10 0 1,1-1 0 1,5 3 0-2,3 3 0 2,-7-18 0 0,-13 23 0 0,-13-11 0-2,-15-2 0 2,-8 6 0 0,-20-27 0 0,6 34 0-2,-8 0 0 3,-3 0 0-2,-3 0 0 2,-24 0 0-4,-4-8 0 3,-4 0 0 1,-10 8 0-1,-3 0 0-2,-4 0 0 2,-9 0 0 0,-11 0 0 0,-18 0 0-2,-20-17 0 3,-22-28 0-1,-2 28 0 0,-32-10 0-2,-12 6 0 3,7 1 0-1,-21 4 0 0,0 16 0-5,7 0 0 6,-7 0 0-2,0 0 0 2,-15 0 0-3,-69 0 0 2,-42 5 0-1,-58-5 0 2,-42 11 0-3,-35-11 0 2,-36 0 0 1,3 0 0 1,33 0 0-8,20 0 0 7,77 0 0-1,37 0 0-1,37 0 0 0,46 20 0 1,4-9 0 0,20-11 0 0,6 6 0-3,10-6 0 3,-6 6 0 0,10-6-231 1,0 2-617-3</inkml:trace>
    </iact:actionData>
  </iact:action>
  <iact:action type="add" startTime="80402">
    <iact:property name="dataType"/>
    <iact:actionData xml:id="d18">
      <inkml:trace xmlns:inkml="http://www.w3.org/2003/InkML" xml:id="stk15" contextRef="#ctx0" brushRef="#br2">21449 9312 926 0,'0'0'346'6,"0"0"-186"2,0 0 4-1,-183-106-74 1,107 106-28 0,12 3-16-1,-17 25 6-1,1 12-16 2,-4 8 4 0,-13 11-18 0,4 8 2-1,7 0-18 0,11 18-2 1,0-3-2 4,2 10 0-7,-8 3-2 1,17-1-2 3,-4-8-6-3,23 18-4 1,9-3 0 0,4-4-2 1,-10 0 10 0,12-12 4-2,27 4 0 3,-10-2 2-1,13 6 14 1,0-6 22-5,0 9 10 4,13-1-35 0,-13-7-13 0,0-2 0 1,0-12 0-3,0-13 0 2,0-4 0 0,0 1 0-1,0-7 0 0,0 20 0 1,16 1 0 0,-5 14 0-2,28 6 0 3,2-13 0-2,-2-1 0 2,12 0 0-3,-5-10 0 2,12 2 0 0,-1-16 0 2,7-20 0-5,-5 21 0 4,5-18 0-2,0 17 0 0,5-20 0 0,-8-17 0 0,-4 11 0 4,6-18 0-7,-2 39 0 1,3-7 0 4,-7 0 0 2,-14-17 0-5,0-19 0-1,14-6 0 4,0 0 0-1,6-14 0 0,11-6 0-2,-23-10 0 3,10 6 0 0,-2 11 0 0,-5-4 0-7,5 8 0 6,1-16 0 0,1-14 0 0,10 18 0 0,-15-10 0 0,-2 18 0-1,-6-10 0 3,-19-28 0-5,17 2 0 1,-5-11 0 1,-17 9 0 1,-8-4 0-1,-16 4 0 2,5-11 0-1,6-7 0-1,17 3 0 0,5 13 0 1,-17-6 0 0,9 12 0 2,-2 0 0-7,-4-9 0 4,21 1 0 2,-19-10 0-1,-8-2 0-3,10-5 0 3,-23-5 0 1,1 1 0 0,-1-16 0-3,0-2 0 2,0 8 0 1,0 0 0-2,0-3 0-1,0 0 0 2,0-10 0-1,0-36 0 1,-17 6 0-2,-24-6 0 3,-14-6 0-1,-13 15 0 1,-4-12 0-3,6-17 0 2,-10 7 0 0,16 22 0 0,-5 27 0-2,-2 48 0 0,-5 31 0 2,-8 20 0 1,2 28 0-2,-19 26 0 0,71-11-93 2,10-18-833-1</inkml:trace>
    </iact:actionData>
  </iact:action>
  <iact:action type="add" startTime="82389">
    <iact:property name="dataType"/>
    <iact:actionData xml:id="d19">
      <inkml:trace xmlns:inkml="http://www.w3.org/2003/InkML" xml:id="stk16" contextRef="#ctx0" brushRef="#br2">25785 18159 626 0,'0'0'356'8,"0"0"-134"-2,0 0 70 1,0 0-52 2,0 0-60 0,0 0-49-5,0 0-131 4,95-8 0 0,-51 8 0 2,21 0 0-6,26 0 0 4,11 0 0 1,34 0 0-2,6 0 0-1,6 0 0 2,4 0 0 1,9 0 0 0,0 0 0-3,0 0 0 2,3 0 0 0,-6 0 0 1,4 0 0-5,-4-5 0 7,3-1 0-4,-16 6 0 0,-5 0 0-2,-3 0 0 5,-13 3 0-2,-3 13 0-2,-8-9 0 1,-2-2 0 1,2 0 0 3,8-1 0-4,-18 9 0-4,11 1 0 5,-14 0 0 0,23-5 0-2,-5-6 0 2,-17-3 0 0,7 0 0 1,-11 0 0-1,-13 0 0-3,11 0 0 5,3 0 0-4,-11 0 0 2,7 0 0 0,9 0 0-1,-15 0 0 2,2 0 0-2,-3 0 0 0,-6 19 0 0,10-7 0 2,-9 10 0-2,-6-5 0-1,-12-11 0 2,-13 4 0-1,19-3 0 2,-7 1 0-3,14 11 0 2,-6-9 0 1,19-5 0-3,-3-5 0 0,7 0 0 2,11 0 0 1,8-12 0-4,7-13 0 5,-8 8 0-3,-4 0 0 1,-16 4 0 0,-20 4 0-1,-14-2 0 0,-12 11 0 2,2 0 0-2,-14 0 0-1,-11 0 0 3,-14-2 0-3,-2-5 0 2,-6 2 0-3,2 5 0 4,-3 0 0-1,0 0 0 0,0 0 0-2,-11 0 0 2,-39 0 0 0,-47 0 0-2,-33 0 0 2,-44 0 0 0,-34 0 0-1,-25 0 0 2,-16 0 0-2,-9-5 0 3,-2-10 0-3,2 0 0-3,16 13 0 5,19-6 0 0,-3 5 0-3,-26 3 0 1,4 0 0 1,-13 0 0 0,22 0 0 0,23 0 0-2,10-9 0 1,13-11 0 3,13-2 0-2,12 2 0-3,14 3 0 3,-6-2 0 0,15 2 0 2,8 6 0-4,-8-4 0 0,2 15 0 1,-1 0 0 2,4 0 0-2,2 0 0 0,28 0 0 0,3 5 0 2,-6 8 0-1,29 6 0-2,-1 1 0 3,22-15 0-2,24-5 0 2,-11 9 0-3,5-9 0 1,6 0 0 1,12 0 0 0,6 0 0-3,5 3 0 2,9 2 0 2,-13 10 0-3,5-15 0 4,-3 0 0-4,2 0 0 1,7 0 0 1,-7 0 0-2,3 0 0 3,13 5 0-1,-3 1 0 0,-1-6 0-2,4 0 0 2,0 0 0 0,0 0 0 1,0 0 0-5,20 0 0 5,13 0 0-1,34 0 0 0,33 11 0-2,41 1 0 2,17-2 0 0,39 0 0 0,-25-3 0 1,4 10 0-2,-11-8 0 0,-4-5 0 1,32-4 0-2,-9 0 0 2,35 0 0-1,17 0 0 0,-1 0 0 1,15 25 0 0,-21-15 0-1,8 4 0 4,-23-11 0-7,-14-3 0 3,-8 0 0 1,-21 0 0-2,-8 0 0 4,-3 0 0-4,-11 0 0 3,-8 0 0-2,-1 0 0 2,-8-5 0-4,3-2 0 5,-4 2 0-4,2-5 0 1,-6 10 0 1,11 0 0 1,-2 0 0-2,5 0 0-1,-19 0 0 2,-3-4 0-1,-18-9 0 3,-4 1 0-5,3 3 0 4,-8-2 0-2,-3 11 0 1,-6 0 0-1,-25 0 0 0,1 0 0 2,-11 2 0-1,-4 13 0-3,5-8 0 3,-17-7 0 1,7 8 0-2,-10-3 0-2,3-5 0 6,0 0 0-6,-15 0 0 5,6 0 0-6,-7 0 0 4,-1 5 0 0,-9 2 0 0,-6-7 0-3,0 2 0 3,0 6 0 1,0 1 0-1,-50 11 0-2,-41-2 0 1,-38 9 0 3,-16-17 0-3,-39-1 0-1,-26-6 0 2,-15-3 0 0,-23 0 0 0,5 0 0-1,4 0 0 0,-2 0 0 1,0-9 0 0,4-7 0-1,-11 2 0 1,-9 4 0 1,-17 0 0-1,-4 7 0-1,10 3 0-3,17 0 0 4,21-3 0-1,24 3 0 1,9-14 0 1,27 14 0 0,18 0 0-4,13 0 0 4,26 0 0-2,1 0 0 1,22 12 0 1,23-7 0-4,14-2 0 3,17 7 0-1,-15-10 0 0,-7 0 0 1,-15 10 0 1,-18-10 0-2,11 0 0 3,-1 0 0-7,-2 17 0 4,7-4 0 2,15 4 0-3,-16-17 0 1,-3 0 0 2,3 0 0-1,-11 0 0-3,-5 7 0 4,-14-7 0-1,-10 0 0-1,-17 0 0 0,7 0 0 1,9 0 0 0,34 0 0-1,17 0 0 1,34 0 0-1,20 0 0 1,13 0 0 0,6 0 0-3,75 0 0 3,67 0 0 1,79 0 0 0,63 0 0-5,37 0 0 5,13 4 0-2,-22 4 0 2,-20 24 0 0,-218-32 0-2,-32 5-1421 1</inkml:trace>
    </iact:actionData>
  </iact:action>
  <iact:action type="add" startTime="84985">
    <iact:property name="dataType"/>
    <iact:actionData xml:id="d20">
      <inkml:trace xmlns:inkml="http://www.w3.org/2003/InkML" xml:id="stk17" contextRef="#ctx0" brushRef="#br2">30475 14884 474 0,'0'0'392'5,"0"0"-292"3,0 0 84-2,0 0 52 4,0 0-82-4,-184-103-74 2,128 101-18-2,-5-2-18 2,-22-9-6 0,25-18-12 0,-8-3 6 0,0 34 26-2,-5 0-22 2,-7 7 6 0,-5 20 12 3,-6 10-19-7,9-9-35 3,7 8 0 4,-9 1 0-6,-15-7 0 1,13 19 0 2,-14-5 0 0,19 7 0 1,15-7 0-1,-6 10 0 0,7-2 0 1,9 23 0-3,-6 13 0 3,13 3 0-3,6 5 0 3,0-6 0-2,2-5 0 1,2-3 0-2,9-21 0 1,12 1 0-1,-7-3 0 1,6 13 0 1,5 8 0 1,8 9 0-4,4 5 0 3,0-4 0 0,0-4 0 0,0-9 0-1,0-4 0 1,16 2 0-1,4-2 0 2,3 0 0-3,5 22 0 2,1-31 0 0,-25 13 0-1,13-4 0 0,-17-22 0 0,0 20 0 2,0-4 0-1,3 1 0-2,13-10 0 1,0-7 0 2,-4-1 0-2,8-16 0 0,3 11 0 0,11-1 0 4,2 0 0-3,4 1 0-4,4-1 0 3,-6-4 0 0,-15-6 0 1,10-2 0-2,-14-3 0 3,6-13 0-2,15 21 0 1,-17-5 0-2,30-8 0 2,-24 13 0 0,-11-14 0 0,23 11 0 0,-21-10 0-2,14 6 0 2,-4 2 0 0,-18-12 0-2,25 5 0 2,-9-10 0 0,12-5 0 0,4 4 0-2,-11 9 0 3,6 1 0-2,2 14 0 1,18-11 0-2,2-10 0 2,3 10 0 1,9-10 0-2,-29-7 0-1,23 0 0 2,-18 7 0 0,-8-17 0 0,20 7 0-2,-18 1 0 2,17-8 0 0,1 0 0 0,16 0 0-2,-1 0 0 2,8-15 0 0,1-9 0 0,-13 4 0-2,-8-5 0 3,-3 0 0-2,-2 21 0 1,-8-4 0-2,2-11 0 2,0 8 0 0,-6-23 0 0,7-8 0-2,-8 10 0 2,-1-15 0 0,-8-1 0 0,-10 7 0-2,2-8 0 2,-10 17 0 0,3 8 0 0,-2-2 0-2,-1 4 0 3,6-14 0-2,1 13 0 1,3-5 0-1,0 0 0 6,3-13 0-10,5-8 0 4,-11-1 0-1,2 4 0 4,1 7 0-1,-2 0 0-3,4-4 0-1,-8-4 0 3,-4 5 0 1,3 0 0 0,-17-12 0-2,11 7 0 0,6-27 0 4,-3-4 0-5,1-9 0 3,-7-6 0-6,-8 18 0 4,2 4 0 1,4-3 0-1,-9 32 0 2,-2-30 0-1,0 5 0 1,0-4 0-4,0-21 0 2,0 4 0 2,0-19 0-1,0-8 0-3,0 2 0 4,-4 4 0 0,-30 17 0-2,-2 15 0-1,8-12 0 3,-3 12 0 0,-20-4 0-3,0-14 0 4,3 36 0-5,-14-20 0 0,13 9 0 3,1 16 0-2,-6-7 0 3,8 4 0-2,-8 15 0 2,3 5 0-4,-5-3 0 4,7-1 0-1,1 1 0 0,14 13 0-1,8 2 0 0,2 22 0 2,0 3 0-3,7-6 0 0,-12 6 0 3,9 0 0 1,-6 0 0-4,-12 0 0 6,10 2 0-11,13-2-3 7,10 17-975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00:34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7650">
    <iact:property name="dataType"/>
    <iact:actionData xml:id="d0">
      <inkml:trace xmlns:inkml="http://www.w3.org/2003/InkML" xml:id="stk0" contextRef="#ctx0" brushRef="#br0">1031 13258 1032 0,'0'0'250'8,"0"0"-54"-1,0 0-18 3,0 0-96-4,0 0-56 1,0 0-4 0,0 0-8 3,3-30 6-5,-3 13 18 3,0 8 0 1,-6-8-8-3,-4 14 8 0,-15 3-6 2,9 0 6 0,-4 0-25 0,-9 3-13 0,6 14 0-1,-2-6 0 2,2 9 0-2,-6-12 0 0,2 14 0 0,-10 5 0 0,20 11 0 2,2-3 0-2,15 15 0-1,0 10 0 5,0-19 0-4,0 6 0 0,0-7 0 0,8-12 0 2,16-14 0 2,-8-4 0-10,7-8 0 7,6 3 0 0,-4 12 0 1,16-11 0-3,-7 0 0 2,-6-6 0 0,0 0 0 0,-11 0 0-3,6-4 0 3,-5 2 0 0,21-6 0 0,-29 8-139-2,-3-5-547 2</inkml:trace>
    </iact:actionData>
  </iact:action>
  <iact:action type="add" startTime="18281">
    <iact:property name="dataType"/>
    <iact:actionData xml:id="d1">
      <inkml:trace xmlns:inkml="http://www.w3.org/2003/InkML" xml:id="stk1" contextRef="#ctx0" brushRef="#br0">1680 13194 1034 0,'0'0'398'8,"0"0"-242"-1,0 0 4 0,0 0-106-1,0 0-48 4,0 0 14-4,-79 11-8 1,42 25-10-1,-3-11 6 3,4-4 8-1,11 12 10 1,2 6-10-4,5-9 2 3,2 9-4 0,6-7-4 0,0 0-4-3,10 13-2 4,0-11 2-1,26-17-2 2,2-4 8-7,12-5 0 5,2-8 22 2,0 4-15-4,15-4-19 2,-31 0 0-2,5-29 0 4,-5-11 0-2,-22-4 0-2,-4-6 0 2,0-4 0 3,0 4 0-5,-4 11 0 3,-12 7-9-4,13 13-27 2,-2-4-62 1,-8 3-108-3,13 20-80 3,0 0-104 0,0 0-502 0</inkml:trace>
    </iact:actionData>
  </iact:action>
  <iact:action type="add" startTime="18805">
    <iact:property name="dataType"/>
    <iact:actionData xml:id="d2">
      <inkml:trace xmlns:inkml="http://www.w3.org/2003/InkML" xml:id="stk2" contextRef="#ctx0" brushRef="#br0">1944 13643 862 0,'0'0'218'7,"0"0"-20"1,0 0 10 0,0 0-88-1,0 0-22 2,0 0-24-5,2-166-20 4,-2 118 0 0,0 4-22 1,0 16-4-4,0 5 0 4,11-4 4-1,7 7 0-1,-8 3-23 0,7-3-9 5,-4 9 0-7,-5 11 0 2,3 0 0-2,4 0 0 3,5 31 0 2,9 9 0-2,-4 15 0-3,-2 9 0 3,13-3 0 0,-19-7 0 3,-4-22 0-7,-13 0 0 6,0-17-11-4,0-2-111 2,15-13-86-2,-15 0-252 2,0-10-346 2</inkml:trace>
    </iact:actionData>
  </iact:action>
  <iact:action type="add" startTime="19280">
    <iact:property name="dataType"/>
    <iact:actionData xml:id="d3">
      <inkml:trace xmlns:inkml="http://www.w3.org/2003/InkML" xml:id="stk3" contextRef="#ctx0" brushRef="#br0">2443 12378 460 0,'0'0'572'4,"0"0"-398"5,0 0 32-3,0 0-42 1,0 0-96 1,38 155-14 4,-38-93 6-10,0 31-28 8,0 6 2-2,10-16 8 0,10 22-4-3,0-10-24 2,1 0-6 2,-1 3-8-1,-20-27 0-3,0-20-2 4,0-17-20-1,0-17-32-1,0-3-52-1,0-14-68 2,0 0-290 1,0-17 102-2</inkml:trace>
    </iact:actionData>
  </iact:action>
  <iact:action type="add" startTime="19645">
    <iact:property name="dataType"/>
    <iact:actionData xml:id="d4">
      <inkml:trace xmlns:inkml="http://www.w3.org/2003/InkML" xml:id="stk4" contextRef="#ctx0" brushRef="#br0">2665 13100 1134 0,'0'0'234'7,"0"0"-98"0,0 0-56 1,0 0 16 0,-177 0-28-1,113 0-8 1,-4 0-22-2,3 3-8 4,1 17-8-3,6-20-14-1,35 0-8 3,-5 0 0-3,25 4-16 3,-3 1-56-4,6-3-142 3,0-2-74 1,19 0-158-2</inkml:trace>
    </iact:actionData>
  </iact:action>
  <iact:action type="add" startTime="20043">
    <iact:property name="dataType"/>
    <iact:actionData xml:id="d5">
      <inkml:trace xmlns:inkml="http://www.w3.org/2003/InkML" xml:id="stk5" contextRef="#ctx0" brushRef="#br0">2849 13425 434 0,'0'0'488'5,"0"0"-216"3,0 0 58 2,0 0-154-4,0 0-60 0,0 0-16 4,-10-97-36-4,2 72-8 3,-10-15-45-2,18 5-11-1,0-2 0 3,0 15 0-2,0 13 0-1,0-2 0 2,0 0 0 2,20 5 0-4,16-5 0 0,5 5 0 2,-23-6 0 0,13 12 0 1,-11 0 0-4,-5 0 0 6,4 0 0-4,-6 4 0 1,4-1-57-4,-7 14-199 5,-10-10-286-1,6-3-650 0</inkml:trace>
    </iact:actionData>
  </iact:action>
  <iact:action type="add" startTime="20420">
    <iact:property name="dataType"/>
    <iact:actionData xml:id="d6">
      <inkml:trace xmlns:inkml="http://www.w3.org/2003/InkML" xml:id="stk6" contextRef="#ctx0" brushRef="#br0">3360 13095 694 0,'0'0'362'7,"0"0"-224"0,0 0 0-3,0 0-86 5,0 0-28-1,0 0 28-1,0 0 12-1,-97 28-2 3,77-4-8-1,-12 8 4 0,7 0-8-2,10 7 2 1,-10-2-10 4,22-7-2-2,2-13 0-5,1 3 0 4,0 2-16-1,0-9 2 2,8 0-2-4,21-6-24 3,3-7-4 0,0-5-10 0,0-17-18-2,-13-6 18 2,-3 1 12-1,5-16-6 2,-12 9 8-4,-2-5-4 4,-7 5 2-2,0 26 2 4,0-4 4-8,0 10 4 5,0 2 12 2,0 0 4-4,0 0 4 1,0 0-28 1,0 0-6 0,0 0-2 0,0-3-2-2,0-5-4 2,0 4 10 0,0 4 4 0,0 0 4-2,0 24-4 2,0 3 14 0,0 1-6-1,5 6-6 0,3-14-2 1,-2 17 2 2,3-13-2-2,10-7 2-3,-6 26-2 2,-4-16 2 1,9 7-2 0,-18 6-2-2,11-9-12 3,-4-22-42 0,1-2-70-3,-5-7-116 0,-1 0-222 1</inkml:trace>
    </iact:actionData>
  </iact:action>
  <iact:action type="add" startTime="21506">
    <iact:property name="dataType"/>
    <iact:actionData xml:id="d7">
      <inkml:trace xmlns:inkml="http://www.w3.org/2003/InkML" xml:id="stk7" contextRef="#ctx0" brushRef="#br0">801 14151 366 0,'0'0'604'6,"0"0"-500"2,0 0-12-2,0 0-10 3,0 0-46-3,0 0 16 1,0 0 22 4,140-58 34-6,-60 32 2 3,14 11 4-2,29-14-30 3,25 15-26-1,22 1-28 0,23 3-6-3,-1 3-2 3,8-11-12 3,-2 1 40-6,-26 14-23 4,5-11-27-2,-21 4 0 3,-6-5 0-5,2-7 0 2,-14 15 0 1,-6 2 0 1,-24-3 0-3,-27-6 0 3,-21-12 0 0,-24 4 0-2,-11 10 0 2,-18 10 0-7,13-6 0 6,-4 3-91-1,-16 5-285-1,0-7-394 4</inkml:trace>
    </iact:actionData>
  </iact:action>
  <iact:action type="add" startTime="23470">
    <iact:property name="dataType"/>
    <iact:actionData xml:id="d8">
      <inkml:trace xmlns:inkml="http://www.w3.org/2003/InkML" xml:id="stk8" contextRef="#ctx0" brushRef="#br1">3647 13063 762 0,'0'0'318'8,"0"0"-110"-2,0 0 50 1,0 0-152 0,0 0-66 2,41 156 0-2,-28-117-10 2,2 4 0-3,1-4 24 2,-2 15 4-1,5-10-12-1,5-2-10 2,-8-11-12 0,0-22-10 2,-11-3 0-6,-5-6-5 4,0-6-9 1,16-31 0 1,8-8 0-7,7-8 0 5,-5 5 0 1,-7-7 0-1,-5 4 0 1,-4-3 0-2,6 24 0 1,-1 10 0-2,-2-4 0 1,0 14 0 3,-9 0 0-2,-4 5 0-2,3 5 0-2,4 0 0 4,-1 0 0 2,7 0-171-2,-6 0-429-2,-7 12-538 1</inkml:trace>
    </iact:actionData>
  </iact:action>
  <iact:action type="add" startTime="23909">
    <iact:property name="dataType"/>
    <iact:actionData xml:id="d9">
      <inkml:trace xmlns:inkml="http://www.w3.org/2003/InkML" xml:id="stk9" contextRef="#ctx0" brushRef="#br1">4532 13070 146 0,'0'0'742'2,"0"0"-522"6,0 0-28 1,0 0-20-3,0 0-112 2,0 0-16-2,-3-14 34 5,-48 21-22-5,28 20-16 3,4 13-18-3,2-6 0 2,9 1-2 0,1 12-4-4,-13-3 4 4,14 3-18 1,6-16 10-2,0-10-6 1,0-8 4-2,0-13 6 2,0 0-10 1,30 0-6-4,-2-8-6 4,14-23 6-1,-9 0 6-1,-8 9 8 1,4-4-10 0,-19-5 0 0,-8-9-2 0,-2-9-2-4,0-12 2 4,0 34-2 0,0-7 0 0,0 14 8-2,0 12-6 2,-2 3 14 1,-8 5 46-1,10 2-31-3,0 50-31 3,0-15 0 0,0 10 0 0,12 5 0-2,15-12 0 3,-5 14 0-2,-12-19 0 2,-1 0 0-3,-6-2 0 2,-3-25 0 0,11 4 0 0,-5-12-23-1,6 0-57 2,4-8-80-2,4-21 42 0,-4-2-66-1,-13 15-120 2,-2 11-94 0</inkml:trace>
    </iact:actionData>
  </iact:action>
  <iact:action type="add" startTime="24478">
    <iact:property name="dataType"/>
    <iact:actionData xml:id="d10">
      <inkml:trace xmlns:inkml="http://www.w3.org/2003/InkML" xml:id="stk10" contextRef="#ctx0" brushRef="#br1">4874 13396 146 0,'0'0'888'3,"0"0"-576"4,0 0-56 2,0 0-90-2,0 0-74 0,3-174-34 0,-3 140 0 2,0-7-16-1,0-3-13-2,0 14-29 1,8-14 0 3,-6 16 0-4,11 11 0 0,16 2 0 2,-7 13 0 3,5 2 0-5,-7 0 0 2,8 0 0-3,1 0 0 4,-3 0 0-1,-9 0 0-2,12 10 0 1,-17 14 0 1,4-6 0 0,10-11 0 1,-26-2-351-3,0-5-579 2</inkml:trace>
    </iact:actionData>
  </iact:action>
  <iact:action type="add" startTime="24838">
    <iact:property name="dataType"/>
    <iact:actionData xml:id="d11">
      <inkml:trace xmlns:inkml="http://www.w3.org/2003/InkML" xml:id="stk11" contextRef="#ctx0" brushRef="#br1">5336 13165 1000 0,'0'0'486'5,"0"0"-246"1,0 0-42 2,0 0-132 1,0 0-36-3,0 0-18 1,52 150-12 0,-52-148 0 1,0 8-22 0,5-10-70-1,-2 0-198 1,1 0-420 2</inkml:trace>
    </iact:actionData>
  </iact:action>
  <iact:action type="add" startTime="25068">
    <iact:property name="dataType"/>
    <iact:actionData xml:id="d12">
      <inkml:trace xmlns:inkml="http://www.w3.org/2003/InkML" xml:id="stk12" contextRef="#ctx0" brushRef="#br1">5291 12720 744 0,'0'0'882'8,"0"0"-554"-4,0 0-235 6,0 0-93-3,0 0 0 3,0 0 0-7,0-57 0 5,0 28 0 0,0 27 0 0,0 2 0-1,0-13 0 0,0 13-29 2,0-13-389-1,0 9-258-3</inkml:trace>
    </iact:actionData>
  </iact:action>
  <iact:action type="add" startTime="25539">
    <iact:property name="dataType"/>
    <iact:actionData xml:id="d13">
      <inkml:trace xmlns:inkml="http://www.w3.org/2003/InkML" xml:id="stk13" contextRef="#ctx0" brushRef="#br1">5881 12935 540 0,'0'0'442'7,"0"0"-308"1,0 0-36-2,0 0 44 2,0 0-90 1,0 0-24-1,-122 2-12 0,80 11-10-1,2 14 0 0,4-2 2 0,12 4 16-1,4 7 22 2,13-5 24 2,-3 5-14-2,10 7-22 0,0-4-16-3,0-14 4 2,0-8-10 1,0-17-6-2,26 3-6 2,0-3-6 0,1 0-38 0,14-5 26-1,-11-18 12 0,-6 9 6 1,-6-17-2 2,-9-5-6-5,4-18 0 2,-6-18 2 2,-7 13 6 2,0 2 0-9,0 6 8 6,0 23 12 0,0 19 0 2,0 9 14-5,0 0 50 2,0 18 16 2,0 10-52-1,0 11-38-2,0 1-8 1,0-2 0 2,0-9-2-2,0 20 2 0,0-14 0 1,12 14-2 0,-12-19-10 0,1-13-10-2,15-12-52 2,-8-5-76 0,8 0-122 0,-16 0-202-2,0 0-530 2</inkml:trace>
    </iact:actionData>
  </iact:action>
  <iact:action type="add" startTime="26057">
    <iact:property name="dataType"/>
    <iact:actionData xml:id="d14">
      <inkml:trace xmlns:inkml="http://www.w3.org/2003/InkML" xml:id="stk14" contextRef="#ctx0" brushRef="#br1">5981 13226 268 0,'0'0'944'8,"0"0"-628"-3,0 0-184 3,0 0-34 0,0 0-38 0,18-173-16-2,-18 112-12 2,2 16 0 0,9-2 16 0,-1 30-18-2,9 17 13 2,-5 0-43 0,6 0 0 1,-1 0 0-4,6 7 0 6,-2 22 0-5,3 21 0 3,-3-8 0-4,-11 12 0 3,8-4 0 0,-4 0 0 1,-3-4 0-2,-6-26-37 0,-4-1-47 1,-3-19-54 0,6 0-60-1,-6 0-256 0,0-19-142 0</inkml:trace>
    </iact:actionData>
  </iact:action>
  <iact:action type="add" startTime="26433">
    <iact:property name="dataType"/>
    <iact:actionData xml:id="d15">
      <inkml:trace xmlns:inkml="http://www.w3.org/2003/InkML" xml:id="stk15" contextRef="#ctx0" brushRef="#br1">6423 12039 0 0,'0'0'978'5,"0"0"-764"3,0 0 42 0,0 0-78-2,41 168-82 3,-21-86 6-1,-4 31 0 0,0-10-36-3,0 11-11 3,1-6-55 1,-2-1 0 0,5 6 0-5,9 3 0 5,-9-19 0-1,4-4 0 1,-4-29 0-4,-4-30-185 4,-12-34-259-3,-4-9-508 2</inkml:trace>
    </iact:actionData>
  </iact:action>
  <iact:action type="add" startTime="26710">
    <iact:property name="dataType"/>
    <iact:actionData xml:id="d16">
      <inkml:trace xmlns:inkml="http://www.w3.org/2003/InkML" xml:id="stk16" contextRef="#ctx0" brushRef="#br1">6800 12589 1198 0,'0'0'386'6,"0"0"-152"3,-197-22-56-4,110 30-144 5,-6-8-26-4,22 6-8 2,2-6-34-2,61 0-246 2,8 0-562 0</inkml:trace>
    </iact:actionData>
  </iact:action>
  <iact:action type="add" startTime="32034">
    <iact:property name="dataType"/>
    <iact:actionData xml:id="d17">
      <inkml:trace xmlns:inkml="http://www.w3.org/2003/InkML" xml:id="stk17" contextRef="#ctx0" brushRef="#br1">13967 13059 830 0,'0'0'396'6,"0"0"-14"0,0 0-252 3,0 0-14-2,-292 17 22-1,114 0-83 2,-18 0-55 0,-1 0 0-1,15 0 0 1,22-4 0 1,22-1 0-2,31-12 0-2,23 0 0 4,14 0 0 0,37 0 0-1,13 0-89 2,20 0-277-7,10 0-288 4</inkml:trace>
    </iact:actionData>
  </iact:action>
  <iact:action type="add" startTime="32422">
    <iact:property name="dataType"/>
    <iact:actionData xml:id="d18">
      <inkml:trace xmlns:inkml="http://www.w3.org/2003/InkML" xml:id="stk18" contextRef="#ctx0" brushRef="#br1">13642 13266 462 0,'0'0'608'7,"0"0"-300"1,0 0-94-1,-220 44-106 0,82-44-10 1,-23 0-16-1,13 0-38 2,-5 0-26-4,28 0-18 4,25 0-8-2,20 0-68 1,80 0-106-2,0-3-338 2</inkml:trace>
    </iact:actionData>
  </iact:action>
  <iact:action type="add" startTime="33428">
    <iact:property name="dataType"/>
    <iact:actionData xml:id="d19">
      <inkml:trace xmlns:inkml="http://www.w3.org/2003/InkML" xml:id="stk19" contextRef="#ctx0" brushRef="#br1">23290 13121 606 0,'0'0'330'6,"0"0"-148"1,0 0 50 0,0 0-142 2,0 0 12-1,0 0 20-3,-13 48-16 3,-44-26 44 0,-27 3-32 0,-23-2-109-1,-23-1-9 1,-14-5 0-1,-7-11 0 1,-4-3 0-1,0-3 0 1,13 0 0 0,22 0 0 6,17 0 0-12,35 0 0 6,21 0-163 0,21 0-81-1,26 0-182-2,13 0-436 3</inkml:trace>
    </iact:actionData>
  </iact:action>
  <iact:action type="add" startTime="33878">
    <iact:property name="dataType"/>
    <iact:actionData xml:id="d20">
      <inkml:trace xmlns:inkml="http://www.w3.org/2003/InkML" xml:id="stk20" contextRef="#ctx0" brushRef="#br1">23310 13466 654 0,'0'0'244'7,"0"0"-16"-1,-190 0-12 2,82 0-34-1,-15 7-62 2,-11 0-42-3,9-1-26 2,-14-6-2-1,18 4-26 2,-13 3-20-2,7 10-4-1,2 8-62 2,9-3-118 2,91-9-286-4,9-8-366 1</inkml:trace>
    </iact:actionData>
  </iact:action>
  <iact:action type="add" startTime="49663">
    <iact:property name="dataType"/>
    <iact:actionData xml:id="d21">
      <inkml:trace xmlns:inkml="http://www.w3.org/2003/InkML" xml:id="stk21" contextRef="#ctx0" brushRef="#br2">11433 9099 232 0,'7'0'510'8,"-7"0"-390"-2,0 0-2 2,0 0 10 0,0 0-42-1,0 0 54-1,0 0 82 3,-30 0-46 0,-21 0-68-3,-16 0-24 2,-7 0-8-2,-13 0-29 3,-8-6-47-1,-10 1 0-2,-12-5 0 2,-8 3 0 1,-15-3 0 0,-7-3 0-3,-6 2 0 0,-2 8 0 2,-8 3 0 0,1 0 0-2,-2 7 0 2,7 13 0 0,13 10 0 0,7 6 0-2,10 7 0 4,9 2 0-4,8 2 0 2,3-6 0-2,7-2 0 2,7 3 0 0,12-3 0 0,-2 6 0 0,15 9 0-2,-6-5 0 2,5 11 0 0,11 1 0-3,4-3 0 4,12 3 0-1,-2-3 0 0,11 7 0-2,6-3 0 2,11 5 0 0,8 12 0 0,3 2 0-2,-4 6 0 2,-10-3 0 0,-1-13 0 0,-1-6 0-1,6-9 0 1,-6 3 0 0,18 8 0-1,-11 2 0 0,-9 4 0 1,20 4 0 0,1-3 0 0,2 10 0-2,0-2 0 1,0-1 0 1,0 3 0 1,0-8 0-1,0 5 0-2,2-6 0 2,1-4 0 1,7 6 0-2,-3-5 0-2,29 2 0 4,5-6 0-2,18 1 0 0,9 11 0 3,-11-5 0-2,0 3 0-1,-1 4 0 1,-8-6 0-1,14 3 0 1,-1-3 0-1,0-6 0 1,11-2 0-1,-3-4 0 1,22 10 0-1,10-10 0 1,-1 1 0 0,18-1 0-2,-14-5 0 3,16 2 0-4,-4-4 0 1,6-12 0 2,12 1 0 0,3-18 0-2,4-6 0 2,-11 0 0 0,9 0 0 0,-10 10 0-2,11-4 0 2,2-1 0 0,-3-4 0 0,-1-12 0-2,5-1 0 3,-1-10 0 0,-6 0 0 0,-2 2 0-5,-18 9 0 5,0 6 0-2,-13-2 0 2,-5 4 0-3,-9-11 0 2,-26-3 0 0,14-1 0-1,-6-4 0-1,26 0 0 3,11 0 0-2,5 0 0 1,1-4 0-1,-4-1 0 0,12-15 0 2,-3 3 0-1,19-3 0-1,-5 1 0 0,2 2 0 1,-2 4 0 0,-8-2 0-2,4-5 0 2,-7 7 0-1,1-4 0 3,1-6 0-5,-8 3 0 1,-4-3 0 2,4-7 0 0,-3-4 0-2,-7 9 0 2,17-9 0 3,-6 17 0-5,-14 0 0 0,10-3 0 1,-27 12 0 1,10-9 0 0,4 0 0-2,-12 4 0 3,9 6 0 0,0 4 0-1,-24 3 0-2,-5 0 0 3,-9-10 0-3,-5-10 0 3,1-2 0-3,13-12 0 2,-7 4 0-1,3-7 0 7,-16 3 0-11,7-3 0 3,-10-8 0 1,-5 3 0 0,5-8 0-1,3-1 0 2,-4 1 0 0,-4-23 0 1,1-1 0-4,-18 2 0 4,13-7 0-2,-2 0 0 1,-8-2 0-2,-5-12 0 3,3 3 0-2,5 6 0 1,-5-7 0-2,8 4 0 2,-17-3 0 0,-2 0 0 0,-13-4 0-1,0-19 0 2,0 0 0-1,0-8 0-1,-18 8 0 1,-8 11 0-1,-7-3 0 2,-6 17 0-2,-2 2 0 0,-2 7 0 0,2 0 0 0,-13-14 0 3,4-14 0-5,-20-8 0 4,2-8 0-2,-15 4 0 2,2 8 0-4,7-7 0 1,8 19 0 2,5 10 0 0,-9 7 0-2,8 19 0 2,-6 5 0 0,-9 1 0 0,-7 8 0-2,-5 0 0 4,4 10 0-4,-15 6 0 2,-3-4 0-2,-15 6 0 2,-6 1 0 0,-17-5 0 0,-2 8 0-2,-15 3 0 2,5 4 0 0,11 7 0 0,3-1 0-2,15 5 0 2,-13-2 0 0,16 3 0 1,-19 2 0-3,11 3 0 3,-7 3 0-2,-7 0 0 1,1 0 0-2,-15 0 0 2,-4 31 0 1,-13 2 0-2,10 7 0 0,17-6 0 1,-23-2 0 1,26-8 0-2,-14-4 0-1,8-3 0 2,12-4 0 0,13-4 0 0,14 0 0-2,27 0 0 2,20 1 0-1,13 4 0 2,8 3 0-2,15-3 0-1,1 3 0 3,2-7 0-1,9 0 0-2,-4-4 0 0,20-6 0 2,0 0-721 0</inkml:trace>
    </iact:actionData>
  </iact:action>
  <iact:action type="add" startTime="53176">
    <iact:property name="dataType"/>
    <iact:actionData xml:id="d22">
      <inkml:trace xmlns:inkml="http://www.w3.org/2003/InkML" xml:id="stk22" contextRef="#ctx0" brushRef="#br2">21574 8447 33 0,'0'0'12'7,"0"0"-8"0,-68 157 13-1,62-87-17 2,6-41-11 0</inkml:trace>
    </iact:actionData>
  </iact:action>
  <iact:action type="add" startTime="54054">
    <iact:property name="dataType"/>
    <iact:actionData xml:id="d23">
      <inkml:trace xmlns:inkml="http://www.w3.org/2003/InkML" xml:id="stk23" contextRef="#ctx0" brushRef="#br2">22088 9374 920 0,'0'0'206'5,"0"0"70"2,-166-15-28 1,89 15-132 0,-25 0-44-2,-18 0 12 2,3 0-12 0,-22 1-19 0,18 19-53-1,4 0 0 0,12 3 0 2,1-10 0-1,-12-4 0-3,3-1 0 4,1-5 0-2,11 7 0 2,-11 9 0 1,15-6 0-6,-12 11 0 4,9 3 0 0,0-2 0-2,-13 9 0 4,25-2 0-1,-32-7 0 0,17 5 0-8,9-4 0 8,-2 0 0-2,15-6 0 2,0-1 0-3,-4-6 0 2,6-1 0 1,-1 5 0-2,-8-1 0-1,-1 7 0 3,18 7 0-2,-3-4 0 1,15 8 0-2,-5-4 0 2,6-6 0 0,12 6 0 0,-8-11 0-2,13 3 0 2,2 8 0 0,-6-8 0-1,3 8 0 0,2 4 0 1,-10 15 0 0,10-11 0 0,-4-1 0-2,-12-2 0 2,15-8 0 1,1 3 0-2,-1 1 0-1,0-6 0 2,-1 4 0 0,5 11 0 0,1-1 0-2,8 1 0 2,-8 12 0 1,8-6 0-2,5 14 0-1,7 2 0 2,-1-1 0 0,-2 6 0 0,10-12 0-1,0 7 0 1,9 9 0 0,0 0 0 0,0 6 0-2,0 4 0 2,0-1 0 2,21-1 0-3,-5-4 0-1,7 4 0 3,-1 5 0-3,-6 4 0 3,4 4 0-4,6-3 0 2,7 2 0 1,3-7 0 0,-11 4 0-1,16-15 0 0,2-6 0 1,-4 12 0 0,15-23 0-2,7 13 0 2,3 0 0 1,15-5 0-4,8 3 0 3,-5-4 0 0,7-7 0 1,-5-2 0-2,-4-1 0 0,-4-1 0 0,-7-7 0 1,4-5 0 0,-5-9 0-2,27-8 0 2,-21 5 0 0,10-6 0 1,12-3 0-3,-9-4 0 3,7-9 0-2,-7 10 0 3,13 9 0-5,-21 7 0 4,0-2 0-1,-15-4 0-1,-20-7 0-2,2 1 0 4,-16-7 0 0,24-5 0-3,10-6 0 0,15-2 0 2,10 0 0 0,17 0 0 0,1 5 0-1,-7 1 0 1,1-6 0-1,-1 0 0 2,-2 0 0-3,9 0 0 3,-4 11 0-2,-16-5 0 0,0 3 0 0,-3-1 0 1,13-6 0-1,20 15 0 3,-17-2 0-5,-3-8 0 2,6 6 0 4,-19-3 0-6,25 2 0 3,4 2 0-1,-8-1 0 2,-10-1 0-3,-14 2 0 1,-4-12 0 1,-7-2 0 0,1 0 0 0,-7 0 0-3,-5 0 0 4,1 0 0-1,21 0 0-3,-4 0 0 4,-1 0 0-2,4 0 0 3,-15-6 0-2,15 1 0-1,-3-3 0-2,-10-1 0 3,-7 7 0 1,-3-8 0-3,-1 3 0 1,-5 1 0 1,10-5 0 1,12 5 0-4,-5-5 0 3,22 2 0 0,-11 2 0 0,5-3 0-2,-1-4 0 3,-5 6 0-2,-11-2 0 3,7-7 0-6,-12 10 0 5,12-3 0-1,10 7 0 0,-4 1 0-2,21-8 0 1,12 7 0 1,-5-8 0 2,8 11 0-4,-24 0 0 0,6 0 0 3,4 0 0-3,4-14 0 1,2-5 0 4,-10 10 0-5,-15-27 0 2,-19-5 0-2,5-17 0 2,-2-27 0 0,-18-9 0 0,3-13 0-1,-11 11 0-2,-1 10 0 3,2 9 0 0,-8 4 0-1,-2 3 0 0,0-9 0 2,-12-2 0-2,3-3 0-1,-8-12 0 2,-13-5 0 0,11 5 0-2,-5-3 0 2,-4-2 0 0,8 7 0 0,-9-22 0-1,-2-2 0 0,-1-9 0 1,0 9 0 0,0 9 0 0,-25-2 0-1,-11 5 0 2,-4-1 0-2,-17 4 0 2,-7 13 0-2,0 2 0 0,-15 1 0 2,5 9 0-2,-2-7 0 0,-5 1 0 1,0 2 0 0,-3 3 0-1,-3 3 0-1,-9 6 0 2,-8 1 0 0,4 7 0 0,-13-1 0-2,-4 19 0 2,17 7 0 0,-9 6 0-2,13 11 0 2,-1-4 0 0,-12 4 0-1,-11 0 0 0,0 3 0 1,-4 0 0 0,10-5 0 2,11-7 0-4,3 4 0 0,6 6 0 1,10 6 0 2,-3-5 0-2,-7-2 0-1,11-8 0 4,-1-3 0-3,10-3 0 1,-6 6 0-1,3 9 0 1,-2 16 0-2,-3 3 0 0,-6 0 0 2,-15 18 0 1,-23 6 0 0,-2 4 0-2,-9-6 0-1,6-5 0 1,-4-3 0 2,4-5 0-1,22-1 0-3,2-2 0 3,17-3 0 3,39 3 0-5,18-5 0 0,9 16 0 2,9 6 0-2,15 11 0 2,0-14 0-2,4-3 0 2</inkml:trace>
    </iact:actionData>
  </iact:action>
  <iact:action type="add" startTime="57574">
    <iact:property name="dataType"/>
    <iact:actionData xml:id="d24">
      <inkml:trace xmlns:inkml="http://www.w3.org/2003/InkML" xml:id="stk24" contextRef="#ctx0" brushRef="#br3">12946 14230 316 0,'0'0'630'4,"0"0"-382"4,0 0 28 0,-235-5-94-1,145 10-66 3,-31 5-20-4,-5-10 10 1,8 3-29-1,-30-1-77 4,31 9 0-4,-16 0 0 2,-7 9 0-1,16-10 0 0,-11 0 0 1,-7 1 0 4,4-5 0-10,9 11 0 8,-10-6 0-3,11 3 0 4,2-1 0-7,2 1 0 4,24 23 0 0,-2-17 0 0,-14-11 0 0,12-1 0 0,-14-8 0 0,7 0 0 0,-2 0 0-3,6 0 0 2,14 0 0 1,25 0 0 0,-5 10 0-2,-4 5 0 2,14 8 0 0,-24-1 0 0,20-17 0-2,12 26 0 3,-21-27 0-2,3 22 0 1,2-13 0-2,-2-13 0 2,15 0 0 0,-4 17 0 0,5 5 0-1,-8-3 0 0,-8 21 0 2,10-23 0-2,3 1 0 0,15 1 0 0,-1-14 0 2,-3 1 0-2,17 0 0-1,-4 2 0 3,5 1 0-2,5-9 0 2,-7 5 0-4,-8 3 0 2,-2 0 0 1,-8 21 0 0,-6-9 0-2,8-1 0 2,8 6 0 0,1 4 0 0,17-1 0-2,-16 1 0 2,17 1 0 0,-17 5 0 0,-2 12 0-2,18 11 0 2,-13 0 0 0,11 11 0 1,5-16 0-3,-12-2 0 3,25 13 0-2,-9 1 0 2,14 13 0-1,2 6 0-2,-10-18 0 3,10 0 0-1,0-6 0-2,0 9 0-1,0 12 0 4,0-12 0-1,0 18 0 0,3-5 0-2,-3-11 0 4,9 32 0-4,20-9 0 0,-11-19 0 3,17 45 0-1,3-44 0-1,-6 6 0 0,16 9 0 2,5-37 0-2,7 6 0 2,21 8 0-4,17-23 0 1,11-7 0 2,11-7 0 0,17-1 0-2,-2-6 0 3,-5 6 0-2,11 2 0 1,-8-24 0-2,-5 6 0 3,8 9 0-2,4-8 0 1,-15 7 0-1,13 0 0 1,-14-12 0 0,-3 17 0 2,12-14 0-4,0-1 0 1,-18-7 0 1,5 3 0 1,-2 13 0-4,-5 2 0 3,17-4 0-1,-8-2 0 1,-2 0 0 0,12-12 0-1,-23 3 0 0,20 10 0 2,-17 1 0-3,-15 15 0 1,16-4 0 3,-34-17 0-4,10-13 0 1,8 0 0 0,9-25 0 2,4 12 0-1,12 2 0-2,-19-17 0 2,-3 16 0 0,0-6 0 0,-15 6 0-2,15 12 0 2,-3 0 0-1,11 0 0 1,-11 0 0-2,3 0 0 2,-16 0 0 0,-7 0 0 0,12 0 0 0,-9 0 0-1,-4 0 0 0,13 0 0 1,-9 0 0-2,7 0 0 3,3 0 0-2,-2 0 0 1,-11 0 0-2,-10-8 0 3,10 8 0-2,5 0 0 2,2 0 0-3,14 0 0 2,-4-12 0-1,-4 7 0 1,23 5 0-2,-12-6 0 4,-1 0 0-2,5 6 0-2,-24 0 0 2,12 17 0-2,-6 0 0 3,-18-17 0-1,2 0 0-2,-4 0 0 2,-14-5 0-1,17-12 0 2,-6 17 0-1,0 0 0-2,8 0 0 2,-4 0 0 0,-7-17 0-3,9 17 0 4,-4 0 0-1,-5-17 0 1,12 0 0-4,-2-20 0 1,3-10 0 2,-11-7 0 0,-6-13 0-1,-9-17 0 0,11 5 0 2,-5 9 0-1,-8 2 0-3,-5 6 0 3,-17-22 0 0,-5 0 0 0,-1-34 0-2,-7-8 0 2,-11 25 0 1,0-13 0-1,0 16 0-2,0 8 0 2,0-15 0 1,0 3 0-2,-29 4 0-1,10 2 0 2,-5 3 0 0,1 6 0 2,-5 5 0-3,-2 3 0-3,-5 15 0 5,7 3 0-2,-9-8 0-1,-3 5 0 3,-4-10 0-2,-13-9 0 1,-10 12 0-2,-7-8 0 3,11 15 0-2,0 14 0 1,8 4 0-1,0 11 0 0,4 3 0 1,-12 17 0 0,-4-17 0-2,0 20 0 2,-11-8 0 0,-2-13 0 0,1 14 0-1,-19-10 0 0,14 4 0 1,0-7 0 0,3 10 0 0,-17-3 0-2,-7-12 0 2,-8 18 0 1,-4-4 0-2,37-5 0 1,-4 19 0 0,-18-8 0-1,7 7 0 1,-10 10 0-1,-9-12 0 0,7 12 0 1,-1-3 0-2,-2-4 0 2,13 7 0 2,10 0 0-4,3 0 0 2,-12 19 0-1,-8 31 0 1,-21 14 0 0,-24-15 0-1,5 5 0 0,4-16 0 1,2-12 0 0,2 4 0-2,14-17 0 3,28 0 0-1,40-13 0-2,34 0 0 1,20 0 0 1,33-13 0-2,18-2-803 2</inkml:trace>
    </iact:actionData>
  </iact:action>
  <iact:action type="add" startTime="60739">
    <iact:property name="dataType"/>
    <iact:actionData xml:id="d25">
      <inkml:trace xmlns:inkml="http://www.w3.org/2003/InkML" xml:id="stk25" contextRef="#ctx0" brushRef="#br3">22993 14159 870 0,'0'0'152'7,"0"0"98"1,0 0 2-2,-197-75-134 3,126 61-36-2,-3-8-30 2,-19 10 14-3,12 8 6 4,11-2-16-5,-27 6 6 3,12 0-47-1,-15 0-15 2,-37 0 0-3,4 0 0 2,-8-17 0 0,-20 9 0 0,21 3 0-1,-1-8 0 1,21 2 0-3,17 9 0 6,6 2 0-4,9 0 0 2,-5 0 0-2,6 0 0-1,8 0 0 2,0 0 0 1,12 0 0-3,-11 0 0 3,2 0 0-2,-5 0 0 1,-19 0 0 2,13 0 0-7,-23 0 0 4,23 0 0 1,-6 0 0-1,12 0 0 2,-3 0 0-2,4 0 0 2,12 0 0-3,-9 0 0 1,14 0 0 2,-19 0 0-2,-9-15 0 0,7-5 0 1,-9 12 0-1,21 8 0 2,-1 0 0-3,10 0 0 2,5 0 0-1,-2 17 0 2,1 3 0-3,2 5 0 2,5 1 0 0,-4-9 0-1,-4 11 0 0,-9 2 0 2,0 9 0-1,-7 0 0-2,-1 4 0 2,9-1 0-1,5-11 0 1,10 9 0-1,27 7 0 0,-8-8 0 2,7 4 0 0,-7 0 0-4,7-5 0 0,8 7 0 2,-19 11 0 2,31-2 0-1,-19-3 0-2,13-3 0 2,13-1 0 1,0 21 0 0,0-3 0-3,3 10 0 2,7 6 0 0,6-12 0-1,-6 12 0-1,-3 1 0 3,-7-4 0 0,0 6 0-3,0 7 0 0,0-14 0 3,0 16 0-1,0-6 0 0,0-8 0-1,0 8 0-2,13-1 0 4,-5-4 0-2,5 9 0-1,-6-7 0 2,9-15 0 1,24 5 0 0,4 0 0-2,-4-5 0 0,14 7 0 3,-10 0 0-4,6-2 0 2,2 13 0-2,-11-17 0 2,7-14 0-1,-16-31 0 0,11-5 0 1,11-3 0 0,-11 15 0 1,23 9 0-5,-4-9 0 5,9-14 0-2,6 2 0 2,-6 0 0-4,4 14 0 4,-7-12 0 0,5 10 0-1,-15-4 0-2,-3-6 0 1,10-3 0 1,-21-2 0 0,28 3 0-1,9-8 0-1,-4 7 0 3,17-19 0-1,9 0 0-3,7 0 0 3,-5-8 0 0,-1-3 0 1,-1 2 0-4,-9-2 0 5,11 7 0-4,-5 4 0 2,-8 0 0-1,-10 0 0 0,-20 0 0 1,-1 0 0 1,8 12 0-3,-1-12 0 1,5 0 0 2,2 0 0-1,5 0 0-1,10 14 0 0,-3 3 0 0,10 2 0 1,3 1 0-1,2 5 0 1,5-16 0-1,-7-6 0 1,-3-3 0-2,-7 0 0 3,-19-5 0-1,11-8 0 0,10 5 0-3,-10 8 0 3,-8 0 0 3,0 0 0-6,-16 0 0 2,18 0 0 1,3-7 0 0,-21 3 0-1,29-2 0 1,-6 6 0-2,15 0 0 3,4 0 0-1,-16 0 0-3,13-6 0 4,-2 6 0-2,-9 0 0 2,15 0 0-4,-4 0 0 4,-10 0 0-1,10 0 0 0,-13 0 0-3,10-8 0 4,-11-5 0-2,1 9 0 3,6-4 0-5,1-5 0 3,6 13 0 0,7 0 0 0,5 0 0-2,-9 0 0 2,-7 0 0-1,7 0 0 2,-15 0 0-4,-16 0 0 3,3 0 0 1,-5-32 0-2,1 13 0-1,6 14 0 3,24-19 0 1,-12 24 0-4,7-1 0-1,10 1 0 4,-19 0 0-2,5 4 0 1,3 5 0-1,-28-9 0 0,5 0 0 2,-12-18 0-1,-7-14 0-2,8-8 0 3,6-14 0-1,-4-15 0-1,-4-2 0-1,1 4 0 3,-9-1 0-1,4 10 0 0,-9-11 0-2,-2 13 0-1,-17-6 0 3,0-30 0-1,-4-4 0 0,-11-22 0 1,-1 0 0 0,7 23 0 0,-11 2 0-2,9 11 0 3,-6 9 0-1,2 13 0 0,-5-11 0-2,-1 11 0 4,-3-16 0-3,0-15 0 2,-3 10 0-3,-33-31 0-1,-7 6 0 3,9 5 0 0,-9 2 0-2,-2 3 0 2,-4 23 0 1,2 5 0-2,-6 2 0 0,5 12 0 1,4-15 0-1,-8 0 0 1,4 7 0-2,-10 9 0 2,6 5 0 1,-9-9 0-2,2-10 0-1,-1 5 0 2,-8-2 0 0,15 22 0 0,6 15 0-2,7 10 0 3,-8-5 0-2,12 5 0 1,-3-9 0-1,-12-8 0 2,20 4 0 1,-18 1 0-2,-2 2 0-3,-2 10 0 0,5 17 0 4,-12-4 0 0,-3 4 0-3,-10 0 0 1,-8 0 0 2,-3 0 0-1,7 0 0-2,0 0 0 1,13 0 0 1,5 0 0 1,-18 0 0-4,13 0 0 5,-1-11 0-3,-4 2 0 1,6-2 0-3,0 8 0 4,2 3 0-2,-19 0 0 2,16 0 0-4,-13 0 0 4,16 0 0-1,-2 3 0-3,6 0 0 5,1 11 0-4,-1 11 0 3,9 0 0-4,-11 0 0 5,8-1 0-3,0-11 0 4,2-2 0-6,8 4 0-1,-2-4 0 4,13-11 0 0,-20 8 0 0,20-5 0-1,-8-3 0 0,5 3 0 0,14-3 0 2,-4 0 0-3,8 0 0 2,5-3 0 0,6 0 0 0,-8 3 0-2,12 0 0 2,0 0 0 0,0 0 0 1,0 0 0-4,0 0 0 3,0 0 0 0,16 0-745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</inkml:brush>
  </inkml:definitions>
  <iact:action type="add" startTime="14529">
    <iact:property name="dataType"/>
    <iact:actionData xml:id="d0">
      <inkml:trace xmlns:inkml="http://www.w3.org/2003/InkML" xml:id="stk0" contextRef="#ctx0" brushRef="#br0">2105 5744 964 0,'0'0'364'7,"-3"0"-234"0,-20 0 54 0,-7 0-20 2,-1 0-42-3,-9 0-38 1,6 0-49 3,-9 8-35-3,-9 9 0-2,8 6 0 3,-12 4 0 0,-2 10 0 1,-5 0 0-2,2-3 0-1,3 0 0 4,5-9 0-4,6-3 0 1,5-9 0 0,18-4 0 2,8-5 0-2,11-4 0 1,5 0 0-2,0 0 0 2,0 0 0 0,0 0 0-2,0 0-167 2,0 0-333 0,5 0-772 0</inkml:trace>
    </iact:actionData>
  </iact:action>
  <iact:action type="add" startTime="15061">
    <iact:property name="dataType"/>
    <iact:actionData xml:id="d1">
      <inkml:trace xmlns:inkml="http://www.w3.org/2003/InkML" xml:id="stk1" contextRef="#ctx0" brushRef="#br0">1734 5798 43 0,'0'0'983'7,"0"0"-761"0,0 0-2 0,0 0-80 1,0 0-64 0,0 0-28-2,15 73-2 2,-15-46-2 1,0 2-4-2,8 1 20-1,-3 4 0 3,0 1-18-2,8 3-19 2,0 5-23 0,-2 2 0-5,2-1 0 4,-2 6 0 0,-5-2 0-2,-3 0 0 2,-3-2 0 3,0-8 0-2,0-3 0-6,0-8 0 5,-9-1 0 0,-11-9 0-1,5-3 0 0,-2-3 0 0,-10-5 0 3,-1-4 0-4,-5 3 0 2,-5-5 0-1,5 0 0 1,4 0 0 0,4 0 0-3,6 0 0 3,2 0 0 0,14-17 0 0,-1-1-15-2,4-2-47 2,0 1-42 0,0 7-84 1,0 9-270-3,0 3-626 2</inkml:trace>
    </iact:actionData>
  </iact:action>
  <iact:action type="add" startTime="16202">
    <iact:property name="dataType"/>
    <iact:actionData xml:id="d2">
      <inkml:trace xmlns:inkml="http://www.w3.org/2003/InkML" xml:id="stk2" contextRef="#ctx0" brushRef="#br0">2323 5586 708 0,'0'0'400'7,"0"0"-156"-1,0 0 0 1,0 0-64 2,0 0-52-2,0 0-38-1,0 0-37 2,0 0-53 0,0 0 0 0,0 0 0-2,0-4 0 2,0 3 0 0,0-7 0 0,7-1 0-1,10-3 0 0,4-2 0 5,2 0 0-8,-3 7 0 2,-4 1 0 3,-3 0 0-1,-3 2 0-1,0 4 0-1,-4 0 0 2,-2 0 0 0,5 0 0 0,-7 0 0-2,0 0 0 2,3 0-7 1,-2 0-169-2,-3 0-114 0,0 0-232 1,0 0-483-1</inkml:trace>
    </iact:actionData>
  </iact:action>
  <iact:action type="add" startTime="16973">
    <iact:property name="dataType"/>
    <iact:actionData xml:id="d3">
      <inkml:trace xmlns:inkml="http://www.w3.org/2003/InkML" xml:id="stk3" contextRef="#ctx0" brushRef="#br0">2704 5229 500 0,'0'0'552'8,"0"0"-260"-1,0 0-48 0,0 0-108 0,0 0-80 1,0 0-38 0,0 0 14-1,8 65-20 0,-8-42 4 1,0 8-2 1,0 5 12-4,0-1 8 4,0 12-2-1,0-2 2 1,0 2-16-3,0-6-4 0,0-3-10 2,8-12-2 0,-7-13 0-1,2-9-2 0,-3-4-18 2,4 0-78-2,-4 0-6-1,3-12 28 2,-3-8 18 1,0 6-136-2,0 9-158-1,0 5-288 6</inkml:trace>
    </iact:actionData>
  </iact:action>
  <iact:action type="add" startTime="18325">
    <iact:property name="dataType"/>
    <iact:actionData xml:id="d4">
      <inkml:trace xmlns:inkml="http://www.w3.org/2003/InkML" xml:id="stk4" contextRef="#ctx0" brushRef="#br0">1749 6983 80 0,'0'0'892'5,"0"0"-760"3,0 0 30-2,0 0-70 4,0 0-68-4,-53 169-22 2,35-145 0-2,0 3-2 3,-5-5 2-2,7 1 8 1,1-4 92-2,2 1 10 3,3-1-36-1,6-4-14 3,-8-2-28-8,12-2-26 4,-4 2-8 1,1-5-44 0,3-3-74-2,0-5-76 4,0 0-120-4,0 0-158 2</inkml:trace>
    </iact:actionData>
  </iact:action>
  <iact:action type="add" startTime="18871">
    <iact:property name="dataType"/>
    <iact:actionData xml:id="d5">
      <inkml:trace xmlns:inkml="http://www.w3.org/2003/InkML" xml:id="stk5" contextRef="#ctx0" brushRef="#br0">1982 7003 332 0,'0'0'492'7,"0"0"-278"-1,0 0-10 2,0 0-34 0,-54 151-78 0,31-102-42-2,3 1-18 4,0 3-24-4,4 4-4 2,1-4 0-2,-1-9-4 2,3-9 0 0,6-13-2 3,0-10-4-8,7-7-76 5,0-5-96 1,0 0-124-2,0 0-376-1</inkml:trace>
    </iact:actionData>
  </iact:action>
  <iact:action type="add" startTime="21931">
    <iact:property name="dataType"/>
    <iact:actionData xml:id="d6">
      <inkml:trace xmlns:inkml="http://www.w3.org/2003/InkML" xml:id="stk6" contextRef="#ctx0" brushRef="#br0">8938 11669 186 0,'0'0'186'5,"0"0"-86"3,0 0 0 0,0 0-20 0,0 0-6-2,0 0 58 2,0 0 10 1,-8-30 10-2,8 30 40-1,0 0-22 2,0 0-52 0,0 0-46 0,0 0-12-2,0 0 4 2,0 0 4 0,0 0-12 0,0 0 0-2,0 13-17 2,0 14-39 0,0 4 0 0,0-6 0 0,0 1 0-2,0 0 0 2,8-5 0 0,4 3 0-2,4 0 0 4,4-1 0-4,5-4 0 3,4 3 0-4,1-1 0 3,11-4 0 2,-1-4 0-3,12 4 0-1,-4-3 0 2,6 3 0 0,1 0 0 1,-3-4 0-4,-2 2 0 4,0 2 0-2,7 0 0 1,-1 3 0-2,1-4 0 3,-6 1 0-1,9-3 0 0,-10 1 0-3,0-1 0 3,0-3 0 1,-5-2 0-1,1-4 0-3,-5-2 0 5,8-1 0-4,2-2 0 4,8 0 0-4,-1 0 0 0,12-5 0 3,-4-15 0-1,2 3 0-2,-7-3 0 2,-1 3 0 0,1 3 0 1,-5 6 0-3,-4 3 0 1,-1 0 0 2,6-2 0-3,-4-1 0 3,-5-1 0-3,12-1 0 2,3 1 0 0,-2-9 0-2,12 2 0 2,-8-5 0 2,-1-6 0-5,-5-1 0 6,-2-6 0-6,-14 4 0 1,-2-4 0 1,-1 4 0 0,-3 3 0 1,3 2 0 0,2 2 0 0,-1-1 0-2,-1 1 0 1,1 1 0 2,0-4 0-2,-2 1 0 0,10 0 0 0,-8-6 0 2,-5-4 0-1,-1 2 0-3,-2 2 0 4,-7 10 0-1,-9 5 0 0,-1 8 0-2,-11 6 0 1,-5 2 0 1,0 0 0 0,0 0 0-1,0 0 0 1,0 0 0 0,0 0 0 0,0 0 0-2,0 0 0 1,0 0 0 2,0 0 0-1,-28 0 0-3,-21 7 0 4,1 5 0-1,-9-5 0 2,-2-3 0-4,-2 0 0 2,-3-4 0-1,-12 0 0 2,9 0 0-4,-7 2 0 3,13 1 0 1,-1 3 0-2,5 0 0-1,17-1 0 2,8-3 0 0,13 2 0 0,9-2 0-1,7-2 0-1,3 0 0 2,0 0 0 0,0 0 0-2,0 0 0 2,3 0 0 0,37 0 0 0,14 0 0-2,10-6 0 2,-5-1 0-1,2 1 0 2,-4 2 0-3,-1-1 0 4,-5 3 0-4,-11 2 0 3,0 0 0-3,-4 0 0 2,-9 0 0 1,7 0 0-2,-10 0 0 1,-5-4 0-2,1 2 0 1,-9 2 0 1,-6-2 0-1,-3 2 0 0,-2 0 0 1,0 0 0 0,0 0 0-3,0 0 0 4,0 0 0-1,0 0 0 0,0 0 0-1,0 0 0-1,0 0 0 2,0 0 0 0,0 0 0-1,0 0 0 1,0 0 0 0,0 0 0 0,0 0 0-2,0 0 0 2,0 0 0 0,0 0 0 0,0 10 0-2,-7 26 0 2,-24 10 0 1,5-4 0-2,-4-8 0-1,9-9 0 2,8-10 0 0,3-13 0 0,6-2 0-2,4 0 0 1,0 0 0 1,0 0 0 0,0 0 0-1,0 0 0 1,0 0 0 0,0 0 0 0,0 0 0-2,0 0 0 3,4 0 0-1,1 0 0-2,8 0-83 1,-11 0-217 1,-2 0-218 0,0 0-166 0</inkml:trace>
    </iact:actionData>
  </iact:action>
  <iact:action type="add" startTime="23762">
    <iact:property name="dataType"/>
    <iact:actionData xml:id="d7">
      <inkml:trace xmlns:inkml="http://www.w3.org/2003/InkML" xml:id="stk7" contextRef="#ctx0" brushRef="#br0">12303 11457 424 0,'0'0'362'5,"0"0"-112"2,0 0-58 3,0 0 12-4,0 0-120 0,0 0 20 2,0 0 18 1,7 40-10-2,-7-16-10-1,-10 10-22 2,-11 3-69 1,1 5-11-2,-6 6 0-1,-4-3 0 2,6-9 0 0,4-7 0 1,4-13 0-2,12-7 0-1,1-9 0 3,3 0 0-2,0 0 0 2,0 0 0-2,0 0 0-1,-2 0 0 2,0 0-9-2,-10 0-139 2,8-17 10 0,-4-3-216 2,0 11-124-6</inkml:trace>
    </iact:actionData>
  </iact:action>
  <iact:action type="add" startTime="25088">
    <iact:property name="dataType"/>
    <iact:actionData xml:id="d8">
      <inkml:trace xmlns:inkml="http://www.w3.org/2003/InkML" xml:id="stk8" contextRef="#ctx0" brushRef="#br0">12203 11497 302 0,'0'0'192'7,"0"0"-106"1,0 0-72-1,0 0-6-1,0 0-8 2,0 0 38 0,0 0-6 1,17-32 20-3,-14 32 76 2,-3 0 32-1,0 0-4 1,9 0 10-2,-9-2-54 3,4-4-60-2,0-2-32 6,-1-4-12-10,7 0-6 3,-7 7-2 2,-3 3 0 0,0 2-4 0,0 0-2-2,0 0 6 3,0 0 12-2,0 2 44-1,0 20-4 2,0 7-42 1,-13 2-8-2,3 3 2 0,-4 3 0 0,-5 5 14 2,-2-1 10-1,1 8-12-3,-5-1-4 6,-6-1-4-4,7-2-6 2,7-11 0-2,4-10 0-2,3-9-2 3,7-7 0 1,3-8 0-4,0 0-12 3,0 0-24 0,0-13 36-1,0-14 0 0,0 3 18 1,0 4-16 0,7 6 2-1,6 1 6-1,-1-2-2 2,-2 2-6 0,3-4 6 0,-4 0-8-2,-1-1-20 2,2 6-50 1,-5 7-60 0,-5 5-180-4,0 0-344 3</inkml:trace>
    </iact:actionData>
  </iact:action>
  <iact:action type="add" startTime="31597">
    <iact:property name="dataType"/>
    <iact:actionData xml:id="d9">
      <inkml:trace xmlns:inkml="http://www.w3.org/2003/InkML" xml:id="stk9" contextRef="#ctx0" brushRef="#br0">17434 11381 900 0,'16'0'226'7,"-12"0"68"1,-1 7-154-2,10 0-70 2,-6 5-22 1,9-1-20-2,0-4 0-1,-7 3 6 2,10-3 20 0,-6 3 18 0,-2 1 4-2,16 2-14 2,-7 8-47 1,6 1-15-1,-1 1 0 0,4-1 0-3,-9-3 0 4,3-2 0-2,2 0 0-1,7-2 0 2,-2 2 0 0,8-1 0 1,-2 7 0-4,0-4 0 4,-8 5 0-1,-5-5 0-1,-6-2 0-1,2-4 0 2,-6-1 0 4,-6-7 0-6,11 3 0 2,1-1 0-2,2 0 0 2,3 2 0-2,12-3 0 3,0-1 0-4,-1 5 0 4,6-6 0-2,6 5 0-1,-5-3 0 3,2-1 0 0,-1 1 0-1,10-4 0 0,-9 1 0-3,0-3 0 5,10 0 0-3,-8 0 0-1,6 0 0 2,-7 0 0 1,7-3 0-1,-4-2 0-2,9-2 0 0,4 2 0 3,-5 0 0-1,5-3 0-2,6-4 0 2,-8 1 0 0,2 0 0 1,0-4 0-4,-5 5 0 2,1 1 0 2,-9 4 0-2,8 2 0 0,8-2 0 1,-7-2 0 1,-1-1 0-1,4-3 0-2,-8-6 0 1,7-5 0 2,1-4 0-2,-4-1 0-1,-2-1 0 3,-2 2 0-2,4 3 0 3,1 1 0-5,-11-1 0 3,8 0 0-1,-13-2 0 2,2 0 0-4,1 0 0 4,2 1 0-1,-4 4 0-1,-1-4 0-1,-1 4 0 2,1-1 0 0,2-6 0 1,-2 5 0-3,-1-3 0 0,0 3 0 2,-3-4 0 0,2 1 0-2,-11 3 0 2,5-1 0 0,-7 8 0 0,-4 8 0-1,-6 4 0-1,0 0 0 2,-13 3 0 0,-2 0 0-1,-1 0 0 0,0 0 0 2,0 0 0-1,0 0 0-2,0 0 0 1,0 0 0 3,0 0 0-3,0 0 0-1,0 0 0 2,0 0 0 0,-24 0 0 0,-15 0 0-2,-6 0 0 2,-3 0 0 0,6 0 0 0,-5 0 0-2,-5 0 0 1,7 0 0 2,-11 0 0-2,-1 0 0 0,5 0 0 1,-3 6 0 1,10 1 0-1,-3 3 0-3,21-8 0 4,-7 1 0-1,20-3 0 0,1 0 0-2,10 0 0 1,1 0 0 1,-6 0 0 0,3 0 0 0,5 0 0-2,-3 0 0 2,3 0 0-1,0 0 0-1,0 0 0 2,0 0 0 1,0 0 0-2,0 0 0-1,0 0 0 4,0 0 0-3,0-3 0 1,8-9 0-2,12 2 0 3,-3 4 0 0,12 0 0-3,-1 1 0 1,8-1 0 0,0 4 0 1,5 2 0 0,2 0 0-3,1 0 0 4,-1 0 0-1,-2 0 0 0,2 0 0-3,7 2 0 3,-7-2 0 1,1 3 0-2,-7 0 0 0,0-3 0 0,-13 3 0 2,2-1 0-1,-5-2 0-3,-4 4 0 4,-1-4 0-1,0 2 0 2,-9 4 0-6,6-3 0 5,-6-1 0-1,2 1 0-1,-2-3 0-1,-5 0 0 2,-2 2 0 0,0-2 0-1,0 0 0-1,7 0 0 3,0 0 0-2,-2 4 0 1,-1-4 0-1,-1 0 0 1,3 4 0 0,-6-2 0 0,0 0 0-3,0 1 0 3,0-1 0 1,4 4 0-1,-1 1 0-3,0-5 0 3,-3 0 0 1,0-2 0-1,1 0 0-2,-1 4 0 2,0 5 0-1,0-1 0 2,0 9 0-3,0 3 0 1,0 4 0 2,-20 6 0-2,-12 2 0 0,-13-3 0 1,13-1 0 0,-8-1 0 0,1 2 0-2,2-1 0 2,0 2 0 0,11-4 0 0,5-4 0-3,5-8 0 4,9-5 0-1,1-3 0-1,6-6 0 0,0 0 0 0,0 0 0 1,0 0 0 1,0 0 0-3,0 0 0 2,0-12 0 0,0 3 0-1,0 4 0-1,0 2 0 4,0 3 0-3,0-6 0 1,0 1 0-2,0 0 0 2,0 5-491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770">
    <iact:property name="dataType"/>
    <iact:actionData xml:id="d0">
      <inkml:trace xmlns:inkml="http://www.w3.org/2003/InkML" xml:id="stk0" contextRef="#ctx0" brushRef="#br0">3642 9127 1398 0,'0'0'262'1,"0"0"-34"4,0 0-69 3,0 0-159 0,0 0 0 0,0 0 0-2,-87 178 0 2,24-79 0 0,-6 24 0 0,-20 22 0-2,-11 16 0 2,-8 7 0 0,-5 0 0 2,10-9 0-6,1-17 0 5,22-18 0-2,17-23 0 2,18-20 0-4,16-15 0 3,10-22 0 0,10-7 0 1,3-12 0-2,1-3-155 1,5-22-299-1,0 0-632 0</inkml:trace>
    </iact:actionData>
  </iact:action>
  <iact:action type="add" startTime="13774">
    <iact:property name="dataType"/>
    <iact:actionData xml:id="d1">
      <inkml:trace xmlns:inkml="http://www.w3.org/2003/InkML" xml:id="stk1" contextRef="#ctx0" brushRef="#br0">8283 9406 1002 0,'0'0'298'8,"0"0"-10"0,0 0-98-2,0 0-72 4,0 0 4-4,0 0-93 4,0 0-29-6,-43 25 0 4,30-16 0 0,8-4 0 0,-11 8 0-2,-3 10 0 2,-18 18 0 0,-7 17 0 2,-22 27 0-6,-16 10 0 4,-18 17 0 2,-10 0 0-3,0-1 0-2,-3-5 0 3,7-15 0 0,6-10 0 0,7-12 0 0,30-20 0 0,15-16 0 0,16-8 0-1,32-10 0 0,0-15-177 0,0 0-479 0</inkml:trace>
    </iact:actionData>
  </iact:action>
  <iact:action type="add" startTime="15162">
    <iact:property name="dataType"/>
    <iact:actionData xml:id="d2">
      <inkml:trace xmlns:inkml="http://www.w3.org/2003/InkML" xml:id="stk2" contextRef="#ctx0" brushRef="#br0">13156 8973 1100 0,'0'0'240'8,"0"0"-16"-2,-33 157-84 2,3-66-70 0,-17 21-16 0,-4 23-6-1,-12 18-28 0,-7 20 2 1,11 9 54 1,9 3-23-4,3-5-53 3,12-12 0 1,1-22 0-2,3-30 0-1,3-25 0 5,3-33-175-6,22-58-177 3,3 0-414-2</inkml:trace>
    </iact:actionData>
  </iact:action>
  <iact:action type="add" startTime="16221">
    <iact:property name="dataType"/>
    <iact:actionData xml:id="d3">
      <inkml:trace xmlns:inkml="http://www.w3.org/2003/InkML" xml:id="stk3" contextRef="#ctx0" brushRef="#br0">16695 9343 600 0,'0'0'334'6,"0"0"-162"1,0 0 50 1,0 0-96 0,0 0-4-2,0 0-6 2,-44 187-8 0,-12-96-8 2,-12 22-40-6,-14 16-26 4,-10 23-18 0,5 9-14 0,-6 0-2 0,16-16-26-2,13-33-86 3,16-27-130-2,44-85-102-1,4 0-190 2</inkml:trace>
    </iact:actionData>
  </iact:action>
  <iact:action type="add" startTime="23165">
    <iact:property name="dataType"/>
    <iact:actionData xml:id="d4">
      <inkml:trace xmlns:inkml="http://www.w3.org/2003/InkML" xml:id="stk4" contextRef="#ctx0" brushRef="#br0">3350 13011 330 0,'25'-9'300'7,"-9"9"-132"-2,0-1 12 4,0 1-62-1,-5 0 0 1,7 0-26-3,5 0-22 2,9 0 2-1,-5 0-4 1,4 0 2-2,-4 1-10 4,10-1-16-3,-4 4-16 0,9 1 0-1,-1 3-18 2,3 2-4 0,0 0-2 0,8-1-2-2,-7 2 8 3,-1 0-8 0,5-3 2-3,-3-3 2 1,-1-1 0 0,12-1-4 1,-5-3-2 0,0 0 8 0,8 0-2-2,-1 3 8 2,2-3-12 2,3 0 0-6,2 0 4 4,-3 0-2 0,-11 0-2 0,4 0 2-2,-2 0-8 3,-6 0 4 0,0 0 0-2,-1 0 2 0,-2 0 0 0,8 0 2 2,-6 7-4-2,13 0 0 0,1-7 0 0,0 0-2 3,7 0 0-4,-7 0 2 0,-2 0 0 3,5-12 2-2,-16 4-2 3,5 3 0-6,-5-1 2 5,4 3-2-1,-4 3 4 1,4 0-8-5,-4 0 2 4,6 0-2 1,-8 0 0-1,-5 0 0-2,8 0 4 2,2 0-4 0,-2-10 2-1,2-2 0-1,-11 0 2 3,1 9 0-2,0 0 4 2,-2 3-4-4,-2 0-4 4,5 0-4-2,-1-2 2 2,5-3-4-3,2-2 2 3,9 2 0-3,5 5 6 3,-1 0-68-2,7 0 70 0,9 0 0 1,-13 2 0-1,8 4 4-1,-15 3-4 2,-7-4 6 0,-9 1 0 0,0 0 6 2,5-1-12-4,-3-2 0 1,1-3 0 2,-1 0 0-4,10 0 0 2,-4 0 10 2,-6-10 8-2,14-7-8-1,-1 2-4 4,1 3 18-4,4 4-10 4,3 8-14-6,-5 0 10 4,2 0-4 0,3 0 8 1,-2 0-4-3,12 15-8 2,7-5-4 0,3-3-8 0,-4-7-80-2,-5 0 70 3,-9 0 18-2,-7-17 0 0,-15 0-136 0,-7 9 62 0,-37 8-198 1,0 0-436-1</inkml:trace>
    </iact:actionData>
  </iact:action>
  <iact:action type="add" startTime="24777">
    <iact:property name="dataType"/>
    <iact:actionData xml:id="d5">
      <inkml:trace xmlns:inkml="http://www.w3.org/2003/InkML" xml:id="stk5" contextRef="#ctx0" brushRef="#br0">10798 13090 526 0,'0'0'206'7,"0"0"-44"1,0 0 12-2,0 0-70 2,0 0 28 0,0 0 10 0,177-17-34-2,-145 14-16 3,0 0-4-2,8 3 6 1,15 0-38-2,2 0-14 2,8 0-18 2,8 0-4-4,-2-2-4 1,5 2-6 0,6-6 4 1,0 6 2 3,-1 0-12-8,8 0 10 5,-5 0-11 1,-6 0-3-2,6 0 0 0,-8 0 0 0,-8 0 0 1,-7 0 0 0,2 0-3-2,-3 0 1 2,-1 0 2 0,-1 0-2 1,2 0 0-3,3 0 2 2,7 0 0 0,-2 0-10 1,2 0 6-4,-7-3-10 5,1-7 10-4,-7 0 0 3,2 3 4-4,-11 0 4 4,13 7-4-2,-5 0 10 2,1 0-10-3,-1 0-6 2,-8 0 6-1,5 0 0 1,-9 0-12-2,0 0-8 2,-3 0 0 1,-2-3 16-2,-12 0 4 0,9 3 6 0,4 0-4 1,0 0-2 1,1 0-4-3,-4 10 4 2,3-3 0-1,0 2-22 2,-1-3 18-3,-1 2 4 2,-2 1 2 1,-5-1 4-2,5 6-2-1,-9-1 12 1,7-3-12 2,5-3-4-1,-4-3 0-2,-9-4-6 1,10 0-20 2,-8 0 26-1,5 0 18-2,-6 0 4 1,13 0-6 2,-10 0 0-1,0 0-2-3,11 0-6 5,8 0-2-4,-2 0-6 3,-5 0 0-4,0 0-2 3,-2 0 4 1,-2 0-4-1,6 0 4-2,-4-6 8 2,-1 3-5 0,11 1-5 0,-10-1 0-2,4-1 0 1,-4 1 0 2,1 1 0-2,-5 2 0 0,-5-3 0 1,5 3 0-1,-16-2 0 2,5 2 0-4,-5 0 0 3,9 0 0 0,-9 0 0 1,8 0 0-5,8 0 0 4,-1-3 0 0,-6-4 0 0,0 2 0-1,-6 0-17 0,-16 5-35 2,-7-6-50 0,0 6-154-5,0 0-374 5</inkml:trace>
    </iact:actionData>
  </iact:action>
  <iact:action type="add" startTime="26134">
    <iact:property name="dataType"/>
    <iact:actionData xml:id="d6">
      <inkml:trace xmlns:inkml="http://www.w3.org/2003/InkML" xml:id="stk6" contextRef="#ctx0" brushRef="#br0">8460 11530 410 0,'0'0'164'8,"0"0"-18"-2,0 0 78 2,0 0-28 0,-241-31-24 0,121 48-42-2,-21 11-52 2,-22 5 2 0,-45 14-8 0,-44 5 20-1,-48 16-30 0,-58 13 0 2,-36 12-34-1,-8 1-14-3,17 0-6 3,37-5-8 1,30-8 0-2,40-12-14 0,30-5-16 0,28 2-76 1,33-8-58 0,175-43-154-1,12-5-156 1</inkml:trace>
    </iact:actionData>
  </iact:action>
  <iact:action type="add" startTime="27094">
    <iact:property name="dataType"/>
    <iact:actionData xml:id="d7">
      <inkml:trace xmlns:inkml="http://www.w3.org/2003/InkML" xml:id="stk7" contextRef="#ctx0" brushRef="#br0">15412 11757 638 0,'0'0'194'6,"0"0"-44"2,-225 105 64 0,45-41-14 0,-49 9-32 0,-81 15-36-2,-58 9 40 2,-57 25 4 1,-34 13-173-4,-25 8-3 4,-8 0 0-2,20-14 0 1,24-13 0 0,65-23 0 0,71-18 0 3,79-16-225-6,72-12-89 1,161-47-152 1,41 0-510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16T05:10:31.7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837">
    <iact:property name="dataType"/>
    <iact:actionData xml:id="d0">
      <inkml:trace xmlns:inkml="http://www.w3.org/2003/InkML" xml:id="stk0" contextRef="#ctx0" brushRef="#br0">1440 7746 936 0,'0'2'286'7,"0"-2"-98"1,0 0-20-2,3 0-70 2,7 0-64 0,0 0-26 1,3 0 2-4,-1 0 2 4,6 0 4-2,0-2 14-1,5-13 4 2,6-5 8 1,3-3-6-2,10-5-16 2,4-5-14-4,2-1-4 3,-4 4 0 0,-7 5-2 0,-13 4 0-2,-4 12-6 3,-7 5-24-2,-13 4-40 1,3 0-48-2,-3 0-80 2,0 0-122 1,0 0-22-2</inkml:trace>
    </iact:actionData>
  </iact:action>
  <iact:action type="add" startTime="4445">
    <iact:property name="dataType"/>
    <iact:actionData xml:id="d1">
      <inkml:trace xmlns:inkml="http://www.w3.org/2003/InkML" xml:id="stk1" contextRef="#ctx0" brushRef="#br0">1678 7798 252 0,'0'0'328'7,"0"0"-118"0,0 0-46 0,0 0-34 2,0 0-22-4,0 0 76 3,0 2-8 2,0-2-50-4,0 0 0 0,0 0 2 2,2 0-28 0,-2 0-85 0,5 0-15 2,3 0 0-6,7 0 0 4,5 0 0 0,12-5 0 2,1-8 0-6,-1-3 0 4,-8 9 0 0,2-2 0 1,-13 7 0-4,1 0 0 3,1 2 0 0,-4 0 0 0,5 0 0-3,-1 0-7 6,-5 4-231-2,-10 5-222-4,0-7-764 1</inkml:trace>
    </iact:actionData>
  </iact:action>
  <iact:action type="add" startTime="6943">
    <iact:property name="dataType" value="strokeEraser"/>
    <iact:actionData xml:id="d2">
      <inkml:trace xmlns:inkml="http://www.w3.org/2003/InkML" xml:id="stk2" contextRef="#ctx0" brushRef="#br1">8754 11958 744 0,'0'0'552'7,"0"0"-506"2,0 0-2-1,0 0-44-2,0 0-164 1,0 0-314 2</inkml:trace>
    </iact:actionData>
  </iact:action>
  <iact:action type="add" startTime="7410">
    <iact:property name="dataType" value="strokeEraser"/>
    <iact:actionData xml:id="d3">
      <inkml:trace xmlns:inkml="http://www.w3.org/2003/InkML" xml:id="stk3" contextRef="#ctx0" brushRef="#br1">8754 11958 832 0</inkml:trace>
    </iact:actionData>
  </iact:action>
  <iact:action type="remove" startTime="7429">
    <iact:property name="style" value="instant"/>
    <iact:actionData xml:id="d4" ref="#d0"/>
  </iact:action>
  <iact:action type="add" startTime="7429">
    <iact:property name="dataType" value="strokeEraser"/>
    <iact:actionData xml:id="d5">
      <inkml:trace xmlns:inkml="http://www.w3.org/2003/InkML" xml:id="stk4" contextRef="#ctx0" brushRef="#br1">8754 11958 832 0,'-105'-40'622'7,"105"40"-442"-7,0 0-2 2,0 0-78 2,0 0-72 4,0 0-28-4,0 0-22 4,0 0-94 0,0 0-130 0,0 0-416 0</inkml:trace>
    </iact:actionData>
  </iact:action>
  <iact:action type="remove" startTime="7879">
    <iact:property name="style" value="instant"/>
    <iact:actionData xml:id="d6" ref="#d1"/>
  </iact:action>
  <iact:action type="add" startTime="7883">
    <iact:property name="dataType" value="strokeEraser"/>
    <iact:actionData xml:id="d7">
      <inkml:trace xmlns:inkml="http://www.w3.org/2003/InkML" xml:id="stk5" contextRef="#ctx0" brushRef="#br1">8623 12155 312 0,'0'0'354'8,"0"0"-118"0,0 0-64-1,0 0-28 0,0 0 66 1,0 0-56 0,9 24-70-2,-9-16-62 3,1-3 0-2,2-5-16 1,-3 0-6-2,8 0-54 2,-6 0-122 3,-2 0-56-5,0-7-200-1</inkml:trace>
    </iact:actionData>
  </iact:action>
  <iact:action type="add" startTime="9918">
    <iact:property name="dataType"/>
    <iact:actionData xml:id="d8">
      <inkml:trace xmlns:inkml="http://www.w3.org/2003/InkML" xml:id="stk6" contextRef="#ctx0" brushRef="#br0">2199 6189 614 0,'0'0'322'8,"0"0"-100"0,0 0 20-2,-161 17-70 2,98 7-50 0,5 6 4 0,-12 10-16-1,1 9-26 3,-5 3-51-5,-2-1-33 3,8-6 0-2,12-8 0 2,15-9 0 0,16-11 0 0,9-12 0-2,14-5 0 2,2 0-109 0,0-16-159 0,0 0-152-2,2 9-446 2</inkml:trace>
    </iact:actionData>
  </iact:action>
  <iact:action type="add" startTime="10498">
    <iact:property name="dataType"/>
    <iact:actionData xml:id="d9">
      <inkml:trace xmlns:inkml="http://www.w3.org/2003/InkML" xml:id="stk7" contextRef="#ctx0" brushRef="#br0">1849 6409 674 0,'0'0'386'6,"0"0"-276"0,0 0 30 2,0 0-86 2,0 0-32-4,0 0-12 0,68 172 0 2,-67-133 18 0,6 1 26 0,-1-1 16-2,4 0-20 5,-2 1 4-5,2-5-20 1,-7 0-10 1,4 1-10-2,-7-1-4 2,0-2-10 2,0-2 0-6,0-6 0 4,-10 0 2 0,-8-5 4 0,-6-3 4-2,5-6 4 2,-4-7-4 0,5-4-6 0,2 0 0-2,0-17 10 2,-1-18 24 0,7 2-6 0,-3-4-20-2,4 6-12 2,0 9 0 0,6 9-30 0,1 6-16-2,0 7-54 2,-1 0-142 0,3 0-204 0</inkml:trace>
    </iact:actionData>
  </iact:action>
  <iact:action type="add" startTime="11651">
    <iact:property name="dataType"/>
    <iact:actionData xml:id="d10">
      <inkml:trace xmlns:inkml="http://www.w3.org/2003/InkML" xml:id="stk8" contextRef="#ctx0" brushRef="#br0">1591 7363 894 0,'0'0'186'7,"0"0"-58"2,0 0 22-2,0 0-78-1,0 0-50 3,-85 159-16-2,55-122-6 0,-6 6-30 0,2-10-18 1,-5 7-36 2,12-6 50-3,2-10-16-2,8-7 6 3,2-8-4 0,14-9-60 0,1 0-92-2,0 0-300 2</inkml:trace>
    </iact:actionData>
  </iact:action>
  <iact:action type="add" startTime="12250">
    <iact:property name="dataType"/>
    <iact:actionData xml:id="d11">
      <inkml:trace xmlns:inkml="http://www.w3.org/2003/InkML" xml:id="stk9" contextRef="#ctx0" brushRef="#br0">1767 7444 988 0,'0'0'210'8,"0"0"62"0,0 0-98 1,0 0-112-4,0 0-44 3,-59 152-14 0,29-104-4 0,-8 0-4 0,-1-1-4-2,-2 1-4 2,5-3-10 0,7-8 0-2,1-10-20 2,11-10-44 0,-6-14-90-2,23-3-66 2,0 0-132 0</inkml:trace>
    </iact:actionData>
  </iact:action>
  <iact:action type="add" startTime="15139">
    <iact:property name="dataType"/>
    <iact:actionData xml:id="d12">
      <inkml:trace xmlns:inkml="http://www.w3.org/2003/InkML" xml:id="stk10" contextRef="#ctx0" brushRef="#br0">9248 12070 884 0,'0'0'270'7,"0"0"-26"-1,0 0-74 2,0 0-104 0,0 0-28 1,0 0 4-4,0 0 14 4,37 2 44-1,-32 5 2-1,6 1-27 0,7 3-75 1,4 5 0 1,9 7 0-3,2 0 0 0,3-3 0 2,-5-1 0 0,-1-8 0 0,1-2 0-2,5-6 0 2,-3 2 0 0,8-1 0 1,-2-3 0-1,6 3 0 0,-2-4 0-1,1 0 0 1,9 0 0-2,2 0 0 1,-2 0 0 1,-1 0 0 1,9-4 0-3,-2-6 0 1,5-5 0 3,10-2 0-4,-7-2 0 0,6-3 0 3,-6-4 0-2,-2 1 0 1,8-3 0-2,4 0 0 2,-6-6 0 0,6 3 0 0,2 0 0-2,-6 1 0 3,-5-5 0-2,-7 3 0 2,-2-5 0-4,2 0 0 4,0 0 0-2,-5 4 0 1,1 4 0-1,-6 2 0 0,1 2 0 2,-4-4 0-1,-2 2 0-2,0-8 0 3,-5-5 0-2,3 1 0 1,-4-7 0-1,1 2 0 0,-2 3 0 2,-1 0 0-1,-4 11 0-2,-6 10 0 1,-8 3 0 1,0 10 0 0,-2 0 0-3,-11 1 0 3,2 4 0 0,-2-3 0 0,-4-2 0-3,10 2 0 3,-9 2 0 0,-1 1 0 0,6-1 0-2,-9-1 0 2,1 3 0 0,-1 1 0 1,0-3 0-3,0 3 0 1,0 0 0 1,0 0 0 0,0 0 0-2,3 0 0 3,2 0 0-1,-5 0 0 0,0 0 0-3,0 0 0 3,0 0 0 0,-21 0 0 0,-9 0 0-1,-11 0 0 0,-8 0 0 1,-12 0 0 1,2 0 0-4,-2 0 0 3,1 0 0 0,0 11 0 0,-1 6 0-2,1 5 0 3,-1 0 0-1,15 1 0 1,5-4 0-3,11-7 0 2,11-9 0-1,12-1 0 2,5-2 0-5,2 0 0 4,0 0 0 0,0 0 0 0,0 0 0-2,0 0 0 2,0 0 0 0,5 0 0 0,31 0 0-2,9 0 0 2,7 0 0 0,-4-5 0 0,8-7 0-2,-2 7 0 2,-3-3 0 0,1-1 0 0,-4 3 0-2,-8-2 0 3,0 0 0-2,0-1 0 1,-4-2 0-2,-2 2 0 2,-10 3 0 0,0 4 0 0,-8-1 0 0,-9 3 0-2,-7 0 0 2,0 0 0 0,0 0 0 0,0 0 0-2,0 0 0 2,0 0 0 0,0 0 0-2,0 0 0 2,0 0 0 0,0 0 0 0,0 0 0-1,0 0 0 1,0 0 0-1,0 0 0 1,0 0 0-2,0 0 0 2,0 0 0 0,0 0 0 0,0 0 0-1,0 0 0 0,0 0 0 1,0 5 0 1,0 27 0-4,0 7 0 3,-10 4 0 0,-8 1 0 0,-1 1 0-1,2-3 0 0,-6 7 0 2,-2-5 0-2,1 0 0-1,-1-4 0 3,5-8 0-2,12-10 0 1,-5-5 0-2,7-9 0 2,2-8 0 0,-2 0 0 0,6 0 0-1,0 0 0 0,0 0 0 1,0 0 0 0,0-17 0-2,0-3 0 2,6 6 0 2,-2 3 0-3,-1 2 0-2,2 1 0 4,-2 6 0-2,5 2 0 1,-8 0-651-1</inkml:trace>
    </iact:actionData>
  </iact:action>
  <iact:action type="add" startTime="23733">
    <iact:property name="dataType"/>
    <iact:actionData xml:id="d13">
      <inkml:trace xmlns:inkml="http://www.w3.org/2003/InkML" xml:id="stk11" contextRef="#ctx0" brushRef="#br0">16406 10813 622 0,'6'17'472'8,"-2"-9"-256"-1,7 1 6 1,-9 2-112-1,3 0-38 0,6 6 22 1,-3 3-24 0,8 5-12-1,1 7-12 0,3 1 4 3,1 1-35-6,5 3-15 4,4-6 0 0,-2-1 0 0,8-4 0 1,-6 0 0-2,11-5 0-1,-1 3 0 2,-3-7 0 0,3-2 0-2,-1 2 0 3,2 0 0-2,13 5 0-1,2 4 0 2,-1 2 0 0,13 6 0 0,-4 0 0-2,-3-4 0 2,-4-2 0 0,-1-5 0 0,-8-9 0-2,11-6 0 2,-5-2 0 2,7-4 0-4,6 3 0 0,1-1 0 2,8 5 0 0,1 0 0 0,-13 5 0-2,6-6 0 2,-7-5 0 0,1-3 0 0,0 0 0-2,8 0 0 2,-8-21 0 1,13-10 0-1,-9 4 0-2,8-1 0 3,5 0 0-2,-1 2 0 2,1 4 0-4,-2-1 0 3,3 4 0 0,-10-3 0 1,-8-3 0-4,0-1 0 3,-4 0 0 0,-3 1 0 0,2 1 0-1,-2 0 0 0,-6 3 0 2,5-3 0-2,2-1 0-1,-1-3 0 3,-1-3 0-2,-2-3 0 1,-3 1 0-2,-12-2 0 3,-2 2 0-2,-3 2 0 2,2 7 0-4,2-2 0 3,-5 0 0 0,-4 4 0 1,2-1 0-4,-5 6 0 3,-12 6 0 0,-4 3 0 0,3 5 0-1,-10 3 0-1,-1-2 0 2,-2 2 0 0,0-3 0-2,3-6 0 2,-3 1 0 0,0-4 0 1,0-1 0-4,0 3 0 3,0 8 0 0,0-1 0 0,0 3 0-2,0 0 0 2,0 0 0 0,0 0 0 0,0 0 0-2,0 0 0 2,0-2 0 0,0 2 0 0,0 0 0-2,0 0 0 2,0 0 0 0,0 0 0 0,0 0 0-2,0 0 0 2,-16 0 0 0,-12 0 0 0,-13 0 0-2,2 0 0 2,-6 0 0 0,-11 0 0 0,4 7 0-2,1-1 0 2,-10 5 0 0,-3 2 0 0,6 0 0-2,-1-1 0 2,5-7 0 0,12 0 0 0,5-5 0-2,16 0 0 2,2 0 0 0,11 0 0 0,-1 0 0-2,6 0 0 2,3 0 0 0,0 0 0 0,0 0 0-2,0 0 0 2,0 0 0 0,0 0 0 1,26 0 0-3,12 0 0 3,14 0 0-2,-7 0 0 2,17-3 0-2,-1 1 0-1,0-1 0 4,1 3 0-3,-5 0 0-1,-3 0 0 2,-9 0 0 1,-2 0 0-2,-2 0 0-2,8-5 0 4,-6 0 0 0,-6-2 0-2,-10 2 0-1,6 0 0 3,-14 5 0-3,-11 0 0 2,2 0 0-3,-3 0 0 3,-7 0 0 0,3 0 0 1,-3 0 0-3,0 0 0 2,0 0 0-1,0 0 0 1,0 8 0-2,0 19 0 2,0 7 0 0,0-4 0 0,-3 2 0-2,-17 0 0 2,7-8 0 0,8 7 0 0,-14 0 0-2,2 2 0 2,-2 4 0 0,-5-3 0 1,3-3 0-4,-2-8 0 3,6-6 0 0,-2-6 0 0,10-9 0-2,-4-2 0 2,13 0 0 0,0 0 0 0,0 0 0-2,0 0 0 2,0 0 0 0,0 0 0 0,0-10 0-2,0-5 0 2,0 10-59 0,0 5-583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37.png"/><Relationship Id="rId7" Type="http://schemas.microsoft.com/office/2011/relationships/inkAction" Target="../ink/inkAction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2.png"/><Relationship Id="rId4" Type="http://schemas.microsoft.com/office/2011/relationships/inkAction" Target="../ink/inkAction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3.png"/><Relationship Id="rId7" Type="http://schemas.microsoft.com/office/2011/relationships/inkAction" Target="../ink/inkAction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microsoft.com/office/2011/relationships/inkAction" Target="../ink/inkAction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2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11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170.png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60.png"/><Relationship Id="rId11" Type="http://schemas.openxmlformats.org/officeDocument/2006/relationships/image" Target="../media/image220.png"/><Relationship Id="rId10" Type="http://schemas.openxmlformats.org/officeDocument/2006/relationships/image" Target="../media/image212.png"/><Relationship Id="rId4" Type="http://schemas.openxmlformats.org/officeDocument/2006/relationships/image" Target="../media/image180.png"/><Relationship Id="rId9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57.png"/><Relationship Id="rId11" Type="http://schemas.microsoft.com/office/2011/relationships/inkAction" Target="../ink/inkAction12.xml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5.png"/><Relationship Id="rId7" Type="http://schemas.openxmlformats.org/officeDocument/2006/relationships/image" Target="../media/image1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10" Type="http://schemas.openxmlformats.org/officeDocument/2006/relationships/image" Target="../media/image14.png"/><Relationship Id="rId4" Type="http://schemas.openxmlformats.org/officeDocument/2006/relationships/image" Target="../media/image186.png"/><Relationship Id="rId9" Type="http://schemas.microsoft.com/office/2011/relationships/inkAction" Target="../ink/inkAction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5.png"/><Relationship Id="rId7" Type="http://schemas.openxmlformats.org/officeDocument/2006/relationships/image" Target="../media/image1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10" Type="http://schemas.openxmlformats.org/officeDocument/2006/relationships/image" Target="../media/image15.png"/><Relationship Id="rId4" Type="http://schemas.openxmlformats.org/officeDocument/2006/relationships/image" Target="../media/image186.png"/><Relationship Id="rId9" Type="http://schemas.microsoft.com/office/2011/relationships/inkAction" Target="../ink/inkAction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inkAction" Target="../ink/inkAction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5" Type="http://schemas.openxmlformats.org/officeDocument/2006/relationships/image" Target="../media/image192.png"/><Relationship Id="rId4" Type="http://schemas.openxmlformats.org/officeDocument/2006/relationships/image" Target="../media/image1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11/relationships/inkAction" Target="../ink/inkAction15.xml"/><Relationship Id="rId3" Type="http://schemas.openxmlformats.org/officeDocument/2006/relationships/image" Target="../media/image191.png"/><Relationship Id="rId7" Type="http://schemas.openxmlformats.org/officeDocument/2006/relationships/image" Target="../media/image19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5" Type="http://schemas.openxmlformats.org/officeDocument/2006/relationships/image" Target="../media/image192.png"/><Relationship Id="rId4" Type="http://schemas.openxmlformats.org/officeDocument/2006/relationships/image" Target="../media/image187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1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10" Type="http://schemas.openxmlformats.org/officeDocument/2006/relationships/image" Target="../media/image22.png"/><Relationship Id="rId4" Type="http://schemas.openxmlformats.org/officeDocument/2006/relationships/image" Target="../media/image90.png"/><Relationship Id="rId9" Type="http://schemas.microsoft.com/office/2011/relationships/inkAction" Target="../ink/inkAction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11/relationships/inkAction" Target="../ink/inkAction17.xml"/><Relationship Id="rId4" Type="http://schemas.openxmlformats.org/officeDocument/2006/relationships/image" Target="../media/image1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1/relationships/inkAction" Target="../ink/inkAction3.xml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4.png"/><Relationship Id="rId4" Type="http://schemas.openxmlformats.org/officeDocument/2006/relationships/image" Target="../media/image311.png"/><Relationship Id="rId9" Type="http://schemas.microsoft.com/office/2011/relationships/inkAction" Target="../ink/inkAction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1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1.png"/><Relationship Id="rId11" Type="http://schemas.openxmlformats.org/officeDocument/2006/relationships/image" Target="../media/image109.png"/><Relationship Id="rId5" Type="http://schemas.openxmlformats.org/officeDocument/2006/relationships/image" Target="../media/image70.png"/><Relationship Id="rId15" Type="http://schemas.openxmlformats.org/officeDocument/2006/relationships/image" Target="../media/image5.png"/><Relationship Id="rId10" Type="http://schemas.openxmlformats.org/officeDocument/2006/relationships/image" Target="../media/image108.png"/><Relationship Id="rId4" Type="http://schemas.openxmlformats.org/officeDocument/2006/relationships/image" Target="../media/image69.png"/><Relationship Id="rId9" Type="http://schemas.openxmlformats.org/officeDocument/2006/relationships/image" Target="../media/image107.png"/><Relationship Id="rId14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3.png"/><Relationship Id="rId7" Type="http://schemas.microsoft.com/office/2011/relationships/inkAction" Target="../ink/inkAction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9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4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699"/>
            <a:ext cx="91440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Derivative Transformation Rules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34308C-7620-4AAB-B7E0-712202DABAD9}"/>
              </a:ext>
            </a:extLst>
          </p:cNvPr>
          <p:cNvSpPr txBox="1">
            <a:spLocks/>
          </p:cNvSpPr>
          <p:nvPr/>
        </p:nvSpPr>
        <p:spPr>
          <a:xfrm>
            <a:off x="1524000" y="37266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Vector Transformation Rules” Video First)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1FD3193-0370-48AC-9E81-E909016515FE}"/>
              </a:ext>
            </a:extLst>
          </p:cNvPr>
          <p:cNvSpPr txBox="1">
            <a:spLocks/>
          </p:cNvSpPr>
          <p:nvPr/>
        </p:nvSpPr>
        <p:spPr>
          <a:xfrm>
            <a:off x="1524000" y="51482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Link in Description)</a:t>
            </a:r>
            <a:endParaRPr lang="en-CA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AB09B6-0044-4B0D-B436-01D5568AFD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28760" y="4041000"/>
              <a:ext cx="5887440" cy="167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AB09B6-0044-4B0D-B436-01D5568AFD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4031640"/>
                <a:ext cx="5906160" cy="16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0"/>
    </mc:Choice>
    <mc:Fallback xmlns="">
      <p:transition spd="slow" advTm="22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E18-D1CF-4B3D-9C7C-13567F4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Transform / Jacobian Inverse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144594-9978-4E43-A5D5-99FCCDEBE88E}"/>
                  </a:ext>
                </a:extLst>
              </p:cNvPr>
              <p:cNvSpPr/>
              <p:nvPr/>
            </p:nvSpPr>
            <p:spPr>
              <a:xfrm>
                <a:off x="0" y="1817915"/>
                <a:ext cx="11641905" cy="2394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b="0" i="1" dirty="0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144594-9978-4E43-A5D5-99FCCDEBE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7915"/>
                <a:ext cx="11641905" cy="2394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DF91AC-C48D-45F8-8D9D-56DB550D29E4}"/>
                  </a:ext>
                </a:extLst>
              </p:cNvPr>
              <p:cNvSpPr txBox="1"/>
              <p:nvPr/>
            </p:nvSpPr>
            <p:spPr>
              <a:xfrm>
                <a:off x="5979886" y="4479674"/>
                <a:ext cx="5662019" cy="9528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=(2,</m:t>
                    </m:r>
                    <m:r>
                      <a:rPr lang="en-US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DF91AC-C48D-45F8-8D9D-56DB550D2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86" y="4479674"/>
                <a:ext cx="5662019" cy="952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B67C-7D07-44DD-A5A5-889444956CA2}"/>
                  </a:ext>
                </a:extLst>
              </p:cNvPr>
              <p:cNvSpPr/>
              <p:nvPr/>
            </p:nvSpPr>
            <p:spPr>
              <a:xfrm>
                <a:off x="1781629" y="4479674"/>
                <a:ext cx="3254829" cy="142571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2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x-IV_mathan" sz="3200" dirty="0">
                    <a:latin typeface="Cambria Math" panose="02040503050406030204" pitchFamily="18" charset="0"/>
                  </a:rPr>
                </a:br>
                <a:r>
                  <a:rPr lang="x-IV_mathan" sz="3200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32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sz="32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x-IV_mathan" sz="32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x-IV_mathan" sz="32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B67C-7D07-44DD-A5A5-889444956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29" y="4479674"/>
                <a:ext cx="3254829" cy="1425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87935-B09C-4F13-90A6-93E7EF692794}"/>
                  </a:ext>
                </a:extLst>
              </p:cNvPr>
              <p:cNvSpPr txBox="1"/>
              <p:nvPr/>
            </p:nvSpPr>
            <p:spPr>
              <a:xfrm>
                <a:off x="2390875" y="5935151"/>
                <a:ext cx="22542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Cartesian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Polar</a:t>
                </a:r>
                <a:br>
                  <a:rPr lang="en-US" sz="2400" dirty="0"/>
                </a:br>
                <a:r>
                  <a:rPr lang="en-US" sz="2400" dirty="0"/>
                  <a:t>Formulas</a:t>
                </a:r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87935-B09C-4F13-90A6-93E7EF69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75" y="5935151"/>
                <a:ext cx="2254271" cy="830997"/>
              </a:xfrm>
              <a:prstGeom prst="rect">
                <a:avLst/>
              </a:prstGeom>
              <a:blipFill>
                <a:blip r:embed="rId6"/>
                <a:stretch>
                  <a:fillRect l="-3514" t="-5882" r="-3514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6C4CE6-8306-4517-9334-53650E49FF1A}"/>
              </a:ext>
            </a:extLst>
          </p:cNvPr>
          <p:cNvSpPr txBox="1"/>
          <p:nvPr/>
        </p:nvSpPr>
        <p:spPr>
          <a:xfrm>
            <a:off x="7282692" y="5660831"/>
            <a:ext cx="1933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Circular Curve</a:t>
            </a:r>
            <a:br>
              <a:rPr lang="en-US" sz="2400" dirty="0"/>
            </a:br>
            <a:r>
              <a:rPr lang="en-US" sz="2400" dirty="0"/>
              <a:t>Formulas</a:t>
            </a:r>
            <a:endParaRPr lang="en-CA" sz="2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E911C9-C1A2-47FF-8C80-199B548E8A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5920" y="1882440"/>
              <a:ext cx="7145280" cy="251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E911C9-C1A2-47FF-8C80-199B548E8A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560" y="1873080"/>
                <a:ext cx="7164000" cy="253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16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2"/>
    </mc:Choice>
    <mc:Fallback xmlns="">
      <p:transition spd="slow" advTm="419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84F89-353A-44FF-B4AE-966DF7E09CEA}"/>
                  </a:ext>
                </a:extLst>
              </p:cNvPr>
              <p:cNvSpPr txBox="1"/>
              <p:nvPr/>
            </p:nvSpPr>
            <p:spPr>
              <a:xfrm>
                <a:off x="171710" y="39338"/>
                <a:ext cx="11848579" cy="7036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2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2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2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4400" b="0" dirty="0">
                  <a:solidFill>
                    <a:srgbClr val="FFC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6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84F89-353A-44FF-B4AE-966DF7E0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0" y="39338"/>
                <a:ext cx="11848579" cy="7036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66E7C1A-B624-403F-AA0E-50C94EDF39D5}"/>
              </a:ext>
            </a:extLst>
          </p:cNvPr>
          <p:cNvSpPr txBox="1"/>
          <p:nvPr/>
        </p:nvSpPr>
        <p:spPr>
          <a:xfrm>
            <a:off x="10465322" y="4230485"/>
            <a:ext cx="29094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600" b="0" dirty="0">
              <a:solidFill>
                <a:srgbClr val="FFC000"/>
              </a:solidFill>
            </a:endParaRPr>
          </a:p>
          <a:p>
            <a:endParaRPr lang="en-CA" sz="3600" b="1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D76052-E320-450B-AE29-E9BCB6E587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8720" y="3230280"/>
              <a:ext cx="5091840" cy="153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D76052-E320-450B-AE29-E9BCB6E587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360" y="3220920"/>
                <a:ext cx="5110560" cy="1557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1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4"/>
    </mc:Choice>
    <mc:Fallback xmlns="">
      <p:transition spd="slow" advTm="40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E18-D1CF-4B3D-9C7C-13567F4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Transform / Jacobian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144594-9978-4E43-A5D5-99FCCDEBE88E}"/>
                  </a:ext>
                </a:extLst>
              </p:cNvPr>
              <p:cNvSpPr/>
              <p:nvPr/>
            </p:nvSpPr>
            <p:spPr>
              <a:xfrm>
                <a:off x="0" y="1817915"/>
                <a:ext cx="10876695" cy="2614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36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144594-9978-4E43-A5D5-99FCCDEBE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7915"/>
                <a:ext cx="10876695" cy="261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DF91AC-C48D-45F8-8D9D-56DB550D29E4}"/>
                  </a:ext>
                </a:extLst>
              </p:cNvPr>
              <p:cNvSpPr txBox="1"/>
              <p:nvPr/>
            </p:nvSpPr>
            <p:spPr>
              <a:xfrm>
                <a:off x="5979886" y="4479674"/>
                <a:ext cx="5662019" cy="9528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=(2,</m:t>
                    </m:r>
                    <m:r>
                      <a:rPr lang="en-US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DF91AC-C48D-45F8-8D9D-56DB550D2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86" y="4479674"/>
                <a:ext cx="5662019" cy="952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B67C-7D07-44DD-A5A5-889444956CA2}"/>
                  </a:ext>
                </a:extLst>
              </p:cNvPr>
              <p:cNvSpPr/>
              <p:nvPr/>
            </p:nvSpPr>
            <p:spPr>
              <a:xfrm>
                <a:off x="1781629" y="4479674"/>
                <a:ext cx="3254829" cy="107721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91B67C-7D07-44DD-A5A5-889444956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29" y="4479674"/>
                <a:ext cx="3254829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87935-B09C-4F13-90A6-93E7EF692794}"/>
                  </a:ext>
                </a:extLst>
              </p:cNvPr>
              <p:cNvSpPr txBox="1"/>
              <p:nvPr/>
            </p:nvSpPr>
            <p:spPr>
              <a:xfrm>
                <a:off x="2131328" y="5788487"/>
                <a:ext cx="23232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Polar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Cartesian</a:t>
                </a:r>
                <a:br>
                  <a:rPr lang="en-US" sz="2400" dirty="0"/>
                </a:br>
                <a:r>
                  <a:rPr lang="en-US" sz="2400" dirty="0"/>
                  <a:t>Formulas</a:t>
                </a:r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87935-B09C-4F13-90A6-93E7EF69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28" y="5788487"/>
                <a:ext cx="2323201" cy="830997"/>
              </a:xfrm>
              <a:prstGeom prst="rect">
                <a:avLst/>
              </a:prstGeom>
              <a:blipFill>
                <a:blip r:embed="rId6"/>
                <a:stretch>
                  <a:fillRect l="-3675" t="-5882" r="-3412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6C4CE6-8306-4517-9334-53650E49FF1A}"/>
              </a:ext>
            </a:extLst>
          </p:cNvPr>
          <p:cNvSpPr txBox="1"/>
          <p:nvPr/>
        </p:nvSpPr>
        <p:spPr>
          <a:xfrm>
            <a:off x="7282692" y="5660831"/>
            <a:ext cx="1933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Circular Curve</a:t>
            </a:r>
            <a:br>
              <a:rPr lang="en-US" sz="2400" dirty="0"/>
            </a:br>
            <a:r>
              <a:rPr lang="en-US" sz="2400" dirty="0"/>
              <a:t>Formulas</a:t>
            </a:r>
            <a:endParaRPr lang="en-CA" sz="2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5F29D6-9087-4CCC-926F-C01EA4AE914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1520" y="2228040"/>
              <a:ext cx="6834240" cy="217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5F29D6-9087-4CCC-926F-C01EA4AE9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160" y="2218680"/>
                <a:ext cx="6852960" cy="219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353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0"/>
    </mc:Choice>
    <mc:Fallback xmlns="">
      <p:transition spd="slow" advTm="27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84F89-353A-44FF-B4AE-966DF7E09CEA}"/>
                  </a:ext>
                </a:extLst>
              </p:cNvPr>
              <p:cNvSpPr txBox="1"/>
              <p:nvPr/>
            </p:nvSpPr>
            <p:spPr>
              <a:xfrm>
                <a:off x="438410" y="260745"/>
                <a:ext cx="11848579" cy="381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6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36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2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4800" b="0" dirty="0">
                  <a:solidFill>
                    <a:srgbClr val="FFC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32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84F89-353A-44FF-B4AE-966DF7E0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0" y="260745"/>
                <a:ext cx="11848579" cy="3812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66E7C1A-B624-403F-AA0E-50C94EDF39D5}"/>
              </a:ext>
            </a:extLst>
          </p:cNvPr>
          <p:cNvSpPr txBox="1"/>
          <p:nvPr/>
        </p:nvSpPr>
        <p:spPr>
          <a:xfrm>
            <a:off x="10465322" y="4230485"/>
            <a:ext cx="29094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600" b="0" dirty="0">
              <a:solidFill>
                <a:srgbClr val="FFC000"/>
              </a:solidFill>
            </a:endParaRPr>
          </a:p>
          <a:p>
            <a:endParaRPr lang="en-CA" sz="3600" b="1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452C7A-5713-4992-A987-73CFD13C6B1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57000" y="1383480"/>
              <a:ext cx="2422800" cy="123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452C7A-5713-4992-A987-73CFD13C6B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40" y="1374120"/>
                <a:ext cx="2441520" cy="125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71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86"/>
    </mc:Choice>
    <mc:Fallback xmlns="">
      <p:transition spd="slow" advTm="2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BBAF83-6A47-42AA-802F-9BC1B678D057}"/>
              </a:ext>
            </a:extLst>
          </p:cNvPr>
          <p:cNvGrpSpPr/>
          <p:nvPr/>
        </p:nvGrpSpPr>
        <p:grpSpPr>
          <a:xfrm>
            <a:off x="2030437" y="682445"/>
            <a:ext cx="8131126" cy="5493109"/>
            <a:chOff x="3294360" y="1413849"/>
            <a:chExt cx="5909855" cy="4665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986B6F-5011-4A46-942C-66FB090E11C6}"/>
                    </a:ext>
                  </a:extLst>
                </p:cNvPr>
                <p:cNvSpPr txBox="1"/>
                <p:nvPr/>
              </p:nvSpPr>
              <p:spPr>
                <a:xfrm>
                  <a:off x="4054358" y="1413849"/>
                  <a:ext cx="4445481" cy="8933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Cartesian Components </a:t>
                  </a:r>
                  <a:r>
                    <a:rPr lang="en-US" sz="4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2800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2800" b="1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a14:m>
                  <a:endParaRPr lang="en-CA" sz="48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986B6F-5011-4A46-942C-66FB090E1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358" y="1413849"/>
                  <a:ext cx="4445481" cy="893322"/>
                </a:xfrm>
                <a:prstGeom prst="rect">
                  <a:avLst/>
                </a:prstGeom>
                <a:blipFill>
                  <a:blip r:embed="rId2"/>
                  <a:stretch>
                    <a:fillRect l="-4088" t="-87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C595463-2868-40E5-9F56-C4DFC466C6FF}"/>
                    </a:ext>
                  </a:extLst>
                </p:cNvPr>
                <p:cNvSpPr txBox="1"/>
                <p:nvPr/>
              </p:nvSpPr>
              <p:spPr>
                <a:xfrm>
                  <a:off x="4305413" y="4654132"/>
                  <a:ext cx="3944538" cy="1425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FF0000"/>
                      </a:solidFill>
                    </a:rPr>
                    <a:t>Polar Components</a:t>
                  </a:r>
                  <a:r>
                    <a:rPr lang="en-US" sz="4800" dirty="0">
                      <a:solidFill>
                        <a:srgbClr val="FF0000"/>
                      </a:solidFill>
                    </a:rPr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num>
                            <m:den>
                              <m:r>
                                <a:rPr lang="en-US" sz="48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4800" b="1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sz="4800" b="1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C595463-2868-40E5-9F56-C4DFC466C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3" y="4654132"/>
                  <a:ext cx="3944538" cy="1425046"/>
                </a:xfrm>
                <a:prstGeom prst="rect">
                  <a:avLst/>
                </a:prstGeom>
                <a:blipFill>
                  <a:blip r:embed="rId3"/>
                  <a:stretch>
                    <a:fillRect l="-561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Curved Right 14">
              <a:extLst>
                <a:ext uri="{FF2B5EF4-FFF2-40B4-BE49-F238E27FC236}">
                  <a16:creationId xmlns:a16="http://schemas.microsoft.com/office/drawing/2014/main" id="{515B03AD-7FE3-4C4E-A54D-5E2347A0892B}"/>
                </a:ext>
              </a:extLst>
            </p:cNvPr>
            <p:cNvSpPr/>
            <p:nvPr/>
          </p:nvSpPr>
          <p:spPr>
            <a:xfrm flipH="1">
              <a:off x="8586447" y="1828137"/>
              <a:ext cx="617768" cy="3439885"/>
            </a:xfrm>
            <a:prstGeom prst="curvedRightArrow">
              <a:avLst/>
            </a:prstGeom>
            <a:solidFill>
              <a:srgbClr val="F1B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>
                <a:solidFill>
                  <a:schemeClr val="tx1"/>
                </a:solidFill>
              </a:endParaRPr>
            </a:p>
          </p:txBody>
        </p:sp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BA2CDB0F-CAF7-466A-9222-19F49976B2CB}"/>
                </a:ext>
              </a:extLst>
            </p:cNvPr>
            <p:cNvSpPr/>
            <p:nvPr/>
          </p:nvSpPr>
          <p:spPr>
            <a:xfrm rot="10800000" flipH="1">
              <a:off x="3294360" y="1734121"/>
              <a:ext cx="617767" cy="3439885"/>
            </a:xfrm>
            <a:prstGeom prst="curvedRightArrow">
              <a:avLst/>
            </a:prstGeom>
            <a:solidFill>
              <a:srgbClr val="BDF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6818E36-47E9-4201-A713-7DE37FFC914A}"/>
                    </a:ext>
                  </a:extLst>
                </p:cNvPr>
                <p:cNvSpPr txBox="1"/>
                <p:nvPr/>
              </p:nvSpPr>
              <p:spPr>
                <a:xfrm>
                  <a:off x="3524854" y="2633013"/>
                  <a:ext cx="2810296" cy="706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sz="3600" b="0" i="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28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6818E36-47E9-4201-A713-7DE37FFC9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854" y="2633013"/>
                  <a:ext cx="2810296" cy="7068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31415-9280-4291-B433-9C9963528DFE}"/>
                    </a:ext>
                  </a:extLst>
                </p:cNvPr>
                <p:cNvSpPr txBox="1"/>
                <p:nvPr/>
              </p:nvSpPr>
              <p:spPr>
                <a:xfrm>
                  <a:off x="5927659" y="3715768"/>
                  <a:ext cx="2987717" cy="8963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3600" b="0" i="0" dirty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31415-9280-4291-B433-9C996352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59" y="3715768"/>
                  <a:ext cx="2987717" cy="8963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670E33-2F57-47BA-A7E1-0FF6928935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05080" y="2665080"/>
              <a:ext cx="3655800" cy="151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670E33-2F57-47BA-A7E1-0FF692893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5720" y="2655720"/>
                <a:ext cx="3674520" cy="15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9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6"/>
    </mc:Choice>
    <mc:Fallback xmlns="">
      <p:transition spd="slow" advTm="14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41" y="333284"/>
                <a:ext cx="3668889" cy="615553"/>
              </a:xfrm>
              <a:prstGeom prst="rect">
                <a:avLst/>
              </a:prstGeom>
              <a:blipFill>
                <a:blip r:embed="rId3"/>
                <a:stretch>
                  <a:fillRect l="-8486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New Basis: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08726" cy="695447"/>
              </a:xfrm>
              <a:prstGeom prst="rect">
                <a:avLst/>
              </a:prstGeom>
              <a:blipFill>
                <a:blip r:embed="rId4"/>
                <a:stretch>
                  <a:fillRect l="-7763" t="-11404" b="-42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/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5">
                        <a:lumMod val="50000"/>
                      </a:schemeClr>
                    </a:solidFill>
                  </a:rPr>
                  <a:t>Old Components </a:t>
                </a:r>
                <a:r>
                  <a:rPr lang="en-US" sz="4000" dirty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69" y="224432"/>
                <a:ext cx="4439292" cy="1189878"/>
              </a:xfrm>
              <a:prstGeom prst="rect">
                <a:avLst/>
              </a:prstGeom>
              <a:blipFill>
                <a:blip r:embed="rId6"/>
                <a:stretch>
                  <a:fillRect l="-54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/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New Components</a:t>
                </a:r>
                <a:r>
                  <a:rPr lang="en-US" sz="4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22" y="3500582"/>
                <a:ext cx="4132734" cy="1185902"/>
              </a:xfrm>
              <a:prstGeom prst="rect">
                <a:avLst/>
              </a:prstGeom>
              <a:blipFill>
                <a:blip r:embed="rId7"/>
                <a:stretch>
                  <a:fillRect l="-5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15B03AD-7FE3-4C4E-A54D-5E2347A0892B}"/>
              </a:ext>
            </a:extLst>
          </p:cNvPr>
          <p:cNvSpPr/>
          <p:nvPr/>
        </p:nvSpPr>
        <p:spPr>
          <a:xfrm flipH="1">
            <a:off x="11456256" y="674587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A2CDB0F-CAF7-466A-9222-19F49976B2CB}"/>
              </a:ext>
            </a:extLst>
          </p:cNvPr>
          <p:cNvSpPr/>
          <p:nvPr/>
        </p:nvSpPr>
        <p:spPr>
          <a:xfrm rot="10800000" flipH="1">
            <a:off x="6164169" y="580571"/>
            <a:ext cx="617767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/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17" y="1869372"/>
                <a:ext cx="2189446" cy="732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/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98" y="1869373"/>
                <a:ext cx="2201051" cy="7324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/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8" y="1847598"/>
                <a:ext cx="2189446" cy="732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/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99" y="1847599"/>
                <a:ext cx="2201051" cy="7146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73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0"/>
    </mc:Choice>
    <mc:Fallback xmlns="">
      <p:transition spd="slow" advTm="10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/>
              <p:nvPr/>
            </p:nvSpPr>
            <p:spPr>
              <a:xfrm>
                <a:off x="6856091" y="153872"/>
                <a:ext cx="4688528" cy="104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Cartesian Components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skw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skw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091" y="153872"/>
                <a:ext cx="4688528" cy="1048492"/>
              </a:xfrm>
              <a:prstGeom prst="rect">
                <a:avLst/>
              </a:prstGeom>
              <a:blipFill>
                <a:blip r:embed="rId3"/>
                <a:stretch>
                  <a:fillRect l="-4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/>
              <p:nvPr/>
            </p:nvSpPr>
            <p:spPr>
              <a:xfrm>
                <a:off x="7023188" y="3490516"/>
                <a:ext cx="4449103" cy="1143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Polar Components</a:t>
                </a:r>
                <a:r>
                  <a:rPr lang="en-US" sz="4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skw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skw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188" y="3490516"/>
                <a:ext cx="4449103" cy="1143133"/>
              </a:xfrm>
              <a:prstGeom prst="rect">
                <a:avLst/>
              </a:prstGeom>
              <a:blipFill>
                <a:blip r:embed="rId4"/>
                <a:stretch>
                  <a:fillRect l="-5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15B03AD-7FE3-4C4E-A54D-5E2347A0892B}"/>
              </a:ext>
            </a:extLst>
          </p:cNvPr>
          <p:cNvSpPr/>
          <p:nvPr/>
        </p:nvSpPr>
        <p:spPr>
          <a:xfrm flipH="1">
            <a:off x="11456256" y="674587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A2CDB0F-CAF7-466A-9222-19F49976B2CB}"/>
              </a:ext>
            </a:extLst>
          </p:cNvPr>
          <p:cNvSpPr/>
          <p:nvPr/>
        </p:nvSpPr>
        <p:spPr>
          <a:xfrm rot="10800000" flipH="1">
            <a:off x="6164169" y="580571"/>
            <a:ext cx="617767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/>
              <p:nvPr/>
            </p:nvSpPr>
            <p:spPr>
              <a:xfrm>
                <a:off x="6394663" y="1479463"/>
                <a:ext cx="2340192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63" y="1479463"/>
                <a:ext cx="2340192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/>
              <p:nvPr/>
            </p:nvSpPr>
            <p:spPr>
              <a:xfrm>
                <a:off x="9420203" y="1578551"/>
                <a:ext cx="2344937" cy="1404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03" y="1578551"/>
                <a:ext cx="2344937" cy="1404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/>
              <p:nvPr/>
            </p:nvSpPr>
            <p:spPr>
              <a:xfrm>
                <a:off x="291035" y="1578551"/>
                <a:ext cx="201510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" y="1578551"/>
                <a:ext cx="2015103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/>
              <p:nvPr/>
            </p:nvSpPr>
            <p:spPr>
              <a:xfrm>
                <a:off x="3483171" y="1656713"/>
                <a:ext cx="2018501" cy="1204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71" y="1656713"/>
                <a:ext cx="2018501" cy="1204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76CAD3-F2BB-49F6-8C41-565070F27EBC}"/>
                  </a:ext>
                </a:extLst>
              </p:cNvPr>
              <p:cNvSpPr txBox="1"/>
              <p:nvPr/>
            </p:nvSpPr>
            <p:spPr>
              <a:xfrm>
                <a:off x="735744" y="153872"/>
                <a:ext cx="4555799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5">
                        <a:lumMod val="50000"/>
                      </a:schemeClr>
                    </a:solidFill>
                  </a:rPr>
                  <a:t>Cartesian 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76CAD3-F2BB-49F6-8C41-565070F2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4" y="153872"/>
                <a:ext cx="4555799" cy="885050"/>
              </a:xfrm>
              <a:prstGeom prst="rect">
                <a:avLst/>
              </a:prstGeom>
              <a:blipFill>
                <a:blip r:embed="rId9"/>
                <a:stretch>
                  <a:fillRect l="-6158" b="-117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EE5272-CE09-4848-BC7D-974838BFEABE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74385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Polar 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EE5272-CE09-4848-BC7D-974838BFE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74385" cy="885050"/>
              </a:xfrm>
              <a:prstGeom prst="rect">
                <a:avLst/>
              </a:prstGeom>
              <a:blipFill>
                <a:blip r:embed="rId10"/>
                <a:stretch>
                  <a:fillRect l="-7635" t="-5517" b="-158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5CDDE2-2109-4ACC-84DC-093EAD1A131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43560" y="2547720"/>
              <a:ext cx="3517560" cy="35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5CDDE2-2109-4ACC-84DC-093EAD1A1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4200" y="2538360"/>
                <a:ext cx="3536280" cy="36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29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0"/>
    </mc:Choice>
    <mc:Fallback xmlns="">
      <p:transition spd="slow" advTm="1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735744" y="153872"/>
                <a:ext cx="4555799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5">
                        <a:lumMod val="50000"/>
                      </a:schemeClr>
                    </a:solidFill>
                  </a:rPr>
                  <a:t>Cartesian 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4" y="153872"/>
                <a:ext cx="4555799" cy="885050"/>
              </a:xfrm>
              <a:prstGeom prst="rect">
                <a:avLst/>
              </a:prstGeom>
              <a:blipFill>
                <a:blip r:embed="rId2"/>
                <a:stretch>
                  <a:fillRect l="-6158" b="-117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/>
              <p:nvPr/>
            </p:nvSpPr>
            <p:spPr>
              <a:xfrm>
                <a:off x="1028423" y="3478808"/>
                <a:ext cx="4074385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Polar 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BB805-9BB3-40DC-9E33-EEC3DA6A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3" y="3478808"/>
                <a:ext cx="4074385" cy="885050"/>
              </a:xfrm>
              <a:prstGeom prst="rect">
                <a:avLst/>
              </a:prstGeom>
              <a:blipFill>
                <a:blip r:embed="rId3"/>
                <a:stretch>
                  <a:fillRect l="-7635" t="-5517" b="-158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74C1CC5-93E1-4A17-A06E-8C973F27AAD6}"/>
              </a:ext>
            </a:extLst>
          </p:cNvPr>
          <p:cNvSpPr/>
          <p:nvPr/>
        </p:nvSpPr>
        <p:spPr>
          <a:xfrm>
            <a:off x="117976" y="580571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31666535-4A50-4F73-91A7-631BF7BD1C0B}"/>
              </a:ext>
            </a:extLst>
          </p:cNvPr>
          <p:cNvSpPr/>
          <p:nvPr/>
        </p:nvSpPr>
        <p:spPr>
          <a:xfrm rot="10800000">
            <a:off x="5244130" y="542006"/>
            <a:ext cx="617768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/>
              <p:nvPr/>
            </p:nvSpPr>
            <p:spPr>
              <a:xfrm>
                <a:off x="6924167" y="260299"/>
                <a:ext cx="4620239" cy="751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50000"/>
                      </a:schemeClr>
                    </a:solidFill>
                  </a:rPr>
                  <a:t>Cartesian Components </a:t>
                </a:r>
                <a:r>
                  <a:rPr lang="en-US" sz="32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2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2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2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986B6F-5011-4A46-942C-66FB090E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67" y="260299"/>
                <a:ext cx="4620239" cy="751296"/>
              </a:xfrm>
              <a:prstGeom prst="rect">
                <a:avLst/>
              </a:prstGeom>
              <a:blipFill>
                <a:blip r:embed="rId4"/>
                <a:stretch>
                  <a:fillRect l="-4090" t="-16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/>
              <p:nvPr/>
            </p:nvSpPr>
            <p:spPr>
              <a:xfrm>
                <a:off x="7175222" y="3500582"/>
                <a:ext cx="4397871" cy="13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Polar Components</a:t>
                </a:r>
                <a:r>
                  <a:rPr lang="en-US" sz="4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595463-2868-40E5-9F56-C4DFC466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22" y="3500582"/>
                <a:ext cx="4397871" cy="1398140"/>
              </a:xfrm>
              <a:prstGeom prst="rect">
                <a:avLst/>
              </a:prstGeom>
              <a:blipFill>
                <a:blip r:embed="rId5"/>
                <a:stretch>
                  <a:fillRect l="-55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15B03AD-7FE3-4C4E-A54D-5E2347A0892B}"/>
              </a:ext>
            </a:extLst>
          </p:cNvPr>
          <p:cNvSpPr/>
          <p:nvPr/>
        </p:nvSpPr>
        <p:spPr>
          <a:xfrm flipH="1">
            <a:off x="11456256" y="674587"/>
            <a:ext cx="617768" cy="3439885"/>
          </a:xfrm>
          <a:prstGeom prst="curvedRightArrow">
            <a:avLst/>
          </a:prstGeom>
          <a:solidFill>
            <a:srgbClr val="F1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A2CDB0F-CAF7-466A-9222-19F49976B2CB}"/>
              </a:ext>
            </a:extLst>
          </p:cNvPr>
          <p:cNvSpPr/>
          <p:nvPr/>
        </p:nvSpPr>
        <p:spPr>
          <a:xfrm rot="10800000" flipH="1">
            <a:off x="6164169" y="580571"/>
            <a:ext cx="617767" cy="3439885"/>
          </a:xfrm>
          <a:prstGeom prst="curvedRightArrow">
            <a:avLst/>
          </a:prstGeom>
          <a:solidFill>
            <a:srgbClr val="BD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/>
              <p:nvPr/>
            </p:nvSpPr>
            <p:spPr>
              <a:xfrm>
                <a:off x="6394663" y="1479463"/>
                <a:ext cx="2792752" cy="594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18E36-47E9-4201-A713-7DE37FFC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63" y="1479463"/>
                <a:ext cx="2792752" cy="5944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/>
              <p:nvPr/>
            </p:nvSpPr>
            <p:spPr>
              <a:xfrm>
                <a:off x="8797468" y="2562218"/>
                <a:ext cx="2967672" cy="753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31415-9280-4291-B433-9C996352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68" y="2562218"/>
                <a:ext cx="2967672" cy="753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/>
              <p:nvPr/>
            </p:nvSpPr>
            <p:spPr>
              <a:xfrm>
                <a:off x="291035" y="1578551"/>
                <a:ext cx="201510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D518D-C5B2-4331-A192-F9EC36F2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" y="1578551"/>
                <a:ext cx="2015103" cy="1360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/>
              <p:nvPr/>
            </p:nvSpPr>
            <p:spPr>
              <a:xfrm>
                <a:off x="3483171" y="1656713"/>
                <a:ext cx="2018501" cy="1204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271E91-B76C-409B-AA61-A7892D54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71" y="1656713"/>
                <a:ext cx="2018501" cy="12043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5"/>
    </mc:Choice>
    <mc:Fallback xmlns="">
      <p:transition spd="slow" advTm="887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/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/>
              <p:nvPr/>
            </p:nvSpPr>
            <p:spPr>
              <a:xfrm>
                <a:off x="-421528" y="4123705"/>
                <a:ext cx="7266127" cy="269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5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528" y="4123705"/>
                <a:ext cx="7266127" cy="2693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A3BACDB-656D-424C-B724-D809CCDE1AC8}"/>
              </a:ext>
            </a:extLst>
          </p:cNvPr>
          <p:cNvGrpSpPr/>
          <p:nvPr/>
        </p:nvGrpSpPr>
        <p:grpSpPr>
          <a:xfrm>
            <a:off x="6412411" y="300409"/>
            <a:ext cx="2952040" cy="3040570"/>
            <a:chOff x="6212115" y="173389"/>
            <a:chExt cx="2952040" cy="30405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6217A0-575E-4A02-8F61-2D1C03D1A72C}"/>
                </a:ext>
              </a:extLst>
            </p:cNvPr>
            <p:cNvSpPr/>
            <p:nvPr/>
          </p:nvSpPr>
          <p:spPr>
            <a:xfrm>
              <a:off x="6212115" y="173389"/>
              <a:ext cx="2645244" cy="268153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972AE5-1C75-4EBB-ADD4-04363C490CE2}"/>
                </a:ext>
              </a:extLst>
            </p:cNvPr>
            <p:cNvSpPr/>
            <p:nvPr/>
          </p:nvSpPr>
          <p:spPr>
            <a:xfrm>
              <a:off x="8979424" y="373346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/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FD8EC-E5B2-4512-B2D1-D7841057EBD5}"/>
              </a:ext>
            </a:extLst>
          </p:cNvPr>
          <p:cNvGrpSpPr/>
          <p:nvPr/>
        </p:nvGrpSpPr>
        <p:grpSpPr>
          <a:xfrm>
            <a:off x="6349964" y="3591374"/>
            <a:ext cx="3081377" cy="2694569"/>
            <a:chOff x="6058077" y="3351679"/>
            <a:chExt cx="3081377" cy="26945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D269C1-147B-4295-90ED-334A07732CD2}"/>
                </a:ext>
              </a:extLst>
            </p:cNvPr>
            <p:cNvSpPr/>
            <p:nvPr/>
          </p:nvSpPr>
          <p:spPr>
            <a:xfrm>
              <a:off x="6101481" y="3351679"/>
              <a:ext cx="2671779" cy="269456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7DBA4A-810D-4B5B-8317-A58C1D4DC147}"/>
                </a:ext>
              </a:extLst>
            </p:cNvPr>
            <p:cNvSpPr/>
            <p:nvPr/>
          </p:nvSpPr>
          <p:spPr>
            <a:xfrm>
              <a:off x="8954723" y="341035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/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3F2082-26A2-4043-BCFA-D6FB07B37566}"/>
              </a:ext>
            </a:extLst>
          </p:cNvPr>
          <p:cNvGrpSpPr/>
          <p:nvPr/>
        </p:nvGrpSpPr>
        <p:grpSpPr>
          <a:xfrm>
            <a:off x="9179720" y="312714"/>
            <a:ext cx="2758577" cy="2681530"/>
            <a:chOff x="8997087" y="-1320473"/>
            <a:chExt cx="2758577" cy="26815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C3320D-2904-4EE5-8C60-0223346A1D22}"/>
                </a:ext>
              </a:extLst>
            </p:cNvPr>
            <p:cNvSpPr/>
            <p:nvPr/>
          </p:nvSpPr>
          <p:spPr>
            <a:xfrm>
              <a:off x="9110420" y="-1320473"/>
              <a:ext cx="2645244" cy="268153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3DDE31-7DB0-474D-BDF0-B6F61E99B9E0}"/>
                </a:ext>
              </a:extLst>
            </p:cNvPr>
            <p:cNvSpPr/>
            <p:nvPr/>
          </p:nvSpPr>
          <p:spPr>
            <a:xfrm>
              <a:off x="8997087" y="279703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/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4C8090-9B17-460C-8E8C-23F23F06BD8C}"/>
              </a:ext>
            </a:extLst>
          </p:cNvPr>
          <p:cNvGrpSpPr/>
          <p:nvPr/>
        </p:nvGrpSpPr>
        <p:grpSpPr>
          <a:xfrm>
            <a:off x="8770473" y="3591374"/>
            <a:ext cx="3259347" cy="3128852"/>
            <a:chOff x="8901568" y="1667094"/>
            <a:chExt cx="3259347" cy="312885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2382EC-3DA9-4FA6-BEF9-4CCD25FF7288}"/>
                </a:ext>
              </a:extLst>
            </p:cNvPr>
            <p:cNvSpPr/>
            <p:nvPr/>
          </p:nvSpPr>
          <p:spPr>
            <a:xfrm>
              <a:off x="9444070" y="1667094"/>
              <a:ext cx="2671780" cy="2694582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1244F9-8724-4A19-A02C-25AA63AA1582}"/>
                </a:ext>
              </a:extLst>
            </p:cNvPr>
            <p:cNvSpPr/>
            <p:nvPr/>
          </p:nvSpPr>
          <p:spPr>
            <a:xfrm>
              <a:off x="8901568" y="342812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/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CA" sz="3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400A19-A792-4FD8-ADD2-DC95EB6D7A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78840" y="72360"/>
              <a:ext cx="10283040" cy="658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400A19-A792-4FD8-ADD2-DC95EB6D7A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9480" y="63000"/>
                <a:ext cx="10301760" cy="6608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61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36"/>
    </mc:Choice>
    <mc:Fallback xmlns="">
      <p:transition spd="slow" advTm="54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/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/>
              <p:nvPr/>
            </p:nvSpPr>
            <p:spPr>
              <a:xfrm>
                <a:off x="-421528" y="4123705"/>
                <a:ext cx="7266127" cy="2693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5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528" y="4123705"/>
                <a:ext cx="7266127" cy="2693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A3BACDB-656D-424C-B724-D809CCDE1AC8}"/>
              </a:ext>
            </a:extLst>
          </p:cNvPr>
          <p:cNvGrpSpPr/>
          <p:nvPr/>
        </p:nvGrpSpPr>
        <p:grpSpPr>
          <a:xfrm>
            <a:off x="6412411" y="300409"/>
            <a:ext cx="2952040" cy="3040570"/>
            <a:chOff x="6212115" y="173389"/>
            <a:chExt cx="2952040" cy="30405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6217A0-575E-4A02-8F61-2D1C03D1A72C}"/>
                </a:ext>
              </a:extLst>
            </p:cNvPr>
            <p:cNvSpPr/>
            <p:nvPr/>
          </p:nvSpPr>
          <p:spPr>
            <a:xfrm>
              <a:off x="6212115" y="173389"/>
              <a:ext cx="2645244" cy="268153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972AE5-1C75-4EBB-ADD4-04363C490CE2}"/>
                </a:ext>
              </a:extLst>
            </p:cNvPr>
            <p:cNvSpPr/>
            <p:nvPr/>
          </p:nvSpPr>
          <p:spPr>
            <a:xfrm>
              <a:off x="8979424" y="373346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/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FD8EC-E5B2-4512-B2D1-D7841057EBD5}"/>
              </a:ext>
            </a:extLst>
          </p:cNvPr>
          <p:cNvGrpSpPr/>
          <p:nvPr/>
        </p:nvGrpSpPr>
        <p:grpSpPr>
          <a:xfrm>
            <a:off x="6349964" y="3591374"/>
            <a:ext cx="3081377" cy="2694569"/>
            <a:chOff x="6058077" y="3351679"/>
            <a:chExt cx="3081377" cy="26945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D269C1-147B-4295-90ED-334A07732CD2}"/>
                </a:ext>
              </a:extLst>
            </p:cNvPr>
            <p:cNvSpPr/>
            <p:nvPr/>
          </p:nvSpPr>
          <p:spPr>
            <a:xfrm>
              <a:off x="6101481" y="3351679"/>
              <a:ext cx="2671779" cy="269456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7DBA4A-810D-4B5B-8317-A58C1D4DC147}"/>
                </a:ext>
              </a:extLst>
            </p:cNvPr>
            <p:cNvSpPr/>
            <p:nvPr/>
          </p:nvSpPr>
          <p:spPr>
            <a:xfrm>
              <a:off x="8954723" y="341035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/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3F2082-26A2-4043-BCFA-D6FB07B37566}"/>
              </a:ext>
            </a:extLst>
          </p:cNvPr>
          <p:cNvGrpSpPr/>
          <p:nvPr/>
        </p:nvGrpSpPr>
        <p:grpSpPr>
          <a:xfrm>
            <a:off x="9179720" y="312714"/>
            <a:ext cx="2758577" cy="2681530"/>
            <a:chOff x="8997087" y="-1320473"/>
            <a:chExt cx="2758577" cy="26815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C3320D-2904-4EE5-8C60-0223346A1D22}"/>
                </a:ext>
              </a:extLst>
            </p:cNvPr>
            <p:cNvSpPr/>
            <p:nvPr/>
          </p:nvSpPr>
          <p:spPr>
            <a:xfrm>
              <a:off x="9110420" y="-1320473"/>
              <a:ext cx="2645244" cy="268153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3DDE31-7DB0-474D-BDF0-B6F61E99B9E0}"/>
                </a:ext>
              </a:extLst>
            </p:cNvPr>
            <p:cNvSpPr/>
            <p:nvPr/>
          </p:nvSpPr>
          <p:spPr>
            <a:xfrm>
              <a:off x="8997087" y="279703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/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4C8090-9B17-460C-8E8C-23F23F06BD8C}"/>
              </a:ext>
            </a:extLst>
          </p:cNvPr>
          <p:cNvGrpSpPr/>
          <p:nvPr/>
        </p:nvGrpSpPr>
        <p:grpSpPr>
          <a:xfrm>
            <a:off x="8770473" y="3591374"/>
            <a:ext cx="3259347" cy="3128852"/>
            <a:chOff x="8901568" y="1667094"/>
            <a:chExt cx="3259347" cy="312885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2382EC-3DA9-4FA6-BEF9-4CCD25FF7288}"/>
                </a:ext>
              </a:extLst>
            </p:cNvPr>
            <p:cNvSpPr/>
            <p:nvPr/>
          </p:nvSpPr>
          <p:spPr>
            <a:xfrm>
              <a:off x="9444070" y="1667094"/>
              <a:ext cx="2671780" cy="2694582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1244F9-8724-4A19-A02C-25AA63AA1582}"/>
                </a:ext>
              </a:extLst>
            </p:cNvPr>
            <p:cNvSpPr/>
            <p:nvPr/>
          </p:nvSpPr>
          <p:spPr>
            <a:xfrm>
              <a:off x="8901568" y="342812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/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CA" sz="3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F6C5A5-18C5-4E2B-B933-120FA5B5868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2720" y="3766320"/>
              <a:ext cx="8200440" cy="196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F6C5A5-18C5-4E2B-B933-120FA5B586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360" y="3756960"/>
                <a:ext cx="8219160" cy="198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12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2"/>
    </mc:Choice>
    <mc:Fallback xmlns="">
      <p:transition spd="slow" advTm="18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523461" y="3451618"/>
                <a:ext cx="11145078" cy="1711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1" y="3451618"/>
                <a:ext cx="11145078" cy="1711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876300" y="1402245"/>
                <a:ext cx="11315700" cy="11483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402245"/>
                <a:ext cx="11315700" cy="114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DA5C4C-D547-49EC-9DAA-BBE9C9D2E5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2840" y="1269720"/>
              <a:ext cx="10946880" cy="409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DA5C4C-D547-49EC-9DAA-BBE9C9D2E5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80" y="1260360"/>
                <a:ext cx="10965600" cy="41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4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59"/>
    </mc:Choice>
    <mc:Fallback xmlns="">
      <p:transition spd="slow" advTm="42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/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/>
              <p:nvPr/>
            </p:nvSpPr>
            <p:spPr>
              <a:xfrm>
                <a:off x="-421528" y="4123705"/>
                <a:ext cx="7266127" cy="1440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5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528" y="4123705"/>
                <a:ext cx="7266127" cy="144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A3BACDB-656D-424C-B724-D809CCDE1AC8}"/>
              </a:ext>
            </a:extLst>
          </p:cNvPr>
          <p:cNvGrpSpPr/>
          <p:nvPr/>
        </p:nvGrpSpPr>
        <p:grpSpPr>
          <a:xfrm>
            <a:off x="6412411" y="300409"/>
            <a:ext cx="2952040" cy="3040570"/>
            <a:chOff x="6212115" y="173389"/>
            <a:chExt cx="2952040" cy="30405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6217A0-575E-4A02-8F61-2D1C03D1A72C}"/>
                </a:ext>
              </a:extLst>
            </p:cNvPr>
            <p:cNvSpPr/>
            <p:nvPr/>
          </p:nvSpPr>
          <p:spPr>
            <a:xfrm>
              <a:off x="6212115" y="173389"/>
              <a:ext cx="2645244" cy="268153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972AE5-1C75-4EBB-ADD4-04363C490CE2}"/>
                </a:ext>
              </a:extLst>
            </p:cNvPr>
            <p:cNvSpPr/>
            <p:nvPr/>
          </p:nvSpPr>
          <p:spPr>
            <a:xfrm>
              <a:off x="8979424" y="373346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/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FD8EC-E5B2-4512-B2D1-D7841057EBD5}"/>
              </a:ext>
            </a:extLst>
          </p:cNvPr>
          <p:cNvGrpSpPr/>
          <p:nvPr/>
        </p:nvGrpSpPr>
        <p:grpSpPr>
          <a:xfrm>
            <a:off x="6349964" y="3591374"/>
            <a:ext cx="3081377" cy="2694569"/>
            <a:chOff x="6058077" y="3351679"/>
            <a:chExt cx="3081377" cy="26945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D269C1-147B-4295-90ED-334A07732CD2}"/>
                </a:ext>
              </a:extLst>
            </p:cNvPr>
            <p:cNvSpPr/>
            <p:nvPr/>
          </p:nvSpPr>
          <p:spPr>
            <a:xfrm>
              <a:off x="6101481" y="3351679"/>
              <a:ext cx="2671779" cy="269456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7DBA4A-810D-4B5B-8317-A58C1D4DC147}"/>
                </a:ext>
              </a:extLst>
            </p:cNvPr>
            <p:cNvSpPr/>
            <p:nvPr/>
          </p:nvSpPr>
          <p:spPr>
            <a:xfrm>
              <a:off x="8954723" y="341035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/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3F2082-26A2-4043-BCFA-D6FB07B37566}"/>
              </a:ext>
            </a:extLst>
          </p:cNvPr>
          <p:cNvGrpSpPr/>
          <p:nvPr/>
        </p:nvGrpSpPr>
        <p:grpSpPr>
          <a:xfrm>
            <a:off x="9179720" y="312714"/>
            <a:ext cx="2758577" cy="2681530"/>
            <a:chOff x="8997087" y="-1320473"/>
            <a:chExt cx="2758577" cy="26815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C3320D-2904-4EE5-8C60-0223346A1D22}"/>
                </a:ext>
              </a:extLst>
            </p:cNvPr>
            <p:cNvSpPr/>
            <p:nvPr/>
          </p:nvSpPr>
          <p:spPr>
            <a:xfrm>
              <a:off x="9110420" y="-1320473"/>
              <a:ext cx="2645244" cy="268153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3DDE31-7DB0-474D-BDF0-B6F61E99B9E0}"/>
                </a:ext>
              </a:extLst>
            </p:cNvPr>
            <p:cNvSpPr/>
            <p:nvPr/>
          </p:nvSpPr>
          <p:spPr>
            <a:xfrm>
              <a:off x="8997087" y="279703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/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4C8090-9B17-460C-8E8C-23F23F06BD8C}"/>
              </a:ext>
            </a:extLst>
          </p:cNvPr>
          <p:cNvGrpSpPr/>
          <p:nvPr/>
        </p:nvGrpSpPr>
        <p:grpSpPr>
          <a:xfrm>
            <a:off x="8770473" y="3591374"/>
            <a:ext cx="3259347" cy="3128852"/>
            <a:chOff x="8901568" y="1667094"/>
            <a:chExt cx="3259347" cy="312885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2382EC-3DA9-4FA6-BEF9-4CCD25FF7288}"/>
                </a:ext>
              </a:extLst>
            </p:cNvPr>
            <p:cNvSpPr/>
            <p:nvPr/>
          </p:nvSpPr>
          <p:spPr>
            <a:xfrm>
              <a:off x="9444070" y="1667094"/>
              <a:ext cx="2671780" cy="2694582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1244F9-8724-4A19-A02C-25AA63AA1582}"/>
                </a:ext>
              </a:extLst>
            </p:cNvPr>
            <p:cNvSpPr/>
            <p:nvPr/>
          </p:nvSpPr>
          <p:spPr>
            <a:xfrm>
              <a:off x="8901568" y="342812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/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CA" sz="3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7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0"/>
    </mc:Choice>
    <mc:Fallback xmlns="">
      <p:transition spd="slow" advTm="144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BD961-4604-4160-B0EE-F757D668B091}"/>
                  </a:ext>
                </a:extLst>
              </p:cNvPr>
              <p:cNvSpPr txBox="1"/>
              <p:nvPr/>
            </p:nvSpPr>
            <p:spPr>
              <a:xfrm>
                <a:off x="1479309" y="3994307"/>
                <a:ext cx="1729833" cy="21912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BD961-4604-4160-B0EE-F757D66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09" y="3994307"/>
                <a:ext cx="1729833" cy="2191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4B699-DE58-471A-B90C-0DC6D45DA8EE}"/>
                  </a:ext>
                </a:extLst>
              </p:cNvPr>
              <p:cNvSpPr txBox="1"/>
              <p:nvPr/>
            </p:nvSpPr>
            <p:spPr>
              <a:xfrm>
                <a:off x="1479309" y="1411902"/>
                <a:ext cx="1728358" cy="22753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4B699-DE58-471A-B90C-0DC6D45D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09" y="1411902"/>
                <a:ext cx="1728358" cy="2275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CA68BE-50B5-4F31-AD33-DF020D7E0DD9}"/>
              </a:ext>
            </a:extLst>
          </p:cNvPr>
          <p:cNvSpPr txBox="1"/>
          <p:nvPr/>
        </p:nvSpPr>
        <p:spPr>
          <a:xfrm>
            <a:off x="1313238" y="502052"/>
            <a:ext cx="206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Old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4E155E-F240-429E-BED9-5F23F8B81FCD}"/>
                  </a:ext>
                </a:extLst>
              </p:cNvPr>
              <p:cNvSpPr txBox="1"/>
              <p:nvPr/>
            </p:nvSpPr>
            <p:spPr>
              <a:xfrm>
                <a:off x="7389940" y="4170955"/>
                <a:ext cx="2103619" cy="2433358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4E155E-F240-429E-BED9-5F23F8B81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940" y="4170955"/>
                <a:ext cx="2103619" cy="2433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F28529-148B-43D9-BD71-A4FB7E0FF2FA}"/>
                  </a:ext>
                </a:extLst>
              </p:cNvPr>
              <p:cNvSpPr txBox="1"/>
              <p:nvPr/>
            </p:nvSpPr>
            <p:spPr>
              <a:xfrm>
                <a:off x="7391414" y="1217895"/>
                <a:ext cx="2102145" cy="2538515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F28529-148B-43D9-BD71-A4FB7E0F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14" y="1217895"/>
                <a:ext cx="2102145" cy="2538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9B6E56A-5C37-45FD-9D2B-CFD962841F84}"/>
              </a:ext>
            </a:extLst>
          </p:cNvPr>
          <p:cNvSpPr txBox="1"/>
          <p:nvPr/>
        </p:nvSpPr>
        <p:spPr>
          <a:xfrm>
            <a:off x="6897448" y="148109"/>
            <a:ext cx="3088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u="sng" dirty="0">
                <a:solidFill>
                  <a:srgbClr val="FF0000"/>
                </a:solidFill>
              </a:rPr>
              <a:t>New</a:t>
            </a:r>
            <a:r>
              <a:rPr lang="en-CA" sz="4000" u="sng" dirty="0"/>
              <a:t> Notation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235F1A-A33C-4E3E-97C7-6CF296A6C435}"/>
              </a:ext>
            </a:extLst>
          </p:cNvPr>
          <p:cNvSpPr/>
          <p:nvPr/>
        </p:nvSpPr>
        <p:spPr>
          <a:xfrm>
            <a:off x="4469233" y="2811422"/>
            <a:ext cx="1728358" cy="1889976"/>
          </a:xfrm>
          <a:prstGeom prst="rightArrow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7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70"/>
    </mc:Choice>
    <mc:Fallback xmlns="">
      <p:transition spd="slow" advTm="65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2D814-DD97-4820-8999-5BDC0FBB56F2}"/>
                  </a:ext>
                </a:extLst>
              </p:cNvPr>
              <p:cNvSpPr txBox="1"/>
              <p:nvPr/>
            </p:nvSpPr>
            <p:spPr>
              <a:xfrm>
                <a:off x="5670699" y="4936182"/>
                <a:ext cx="8193928" cy="1685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5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5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2D814-DD97-4820-8999-5BDC0FBB5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699" y="4936182"/>
                <a:ext cx="8193928" cy="1685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7A1703-975A-4931-99D0-7153B219A53A}"/>
                  </a:ext>
                </a:extLst>
              </p:cNvPr>
              <p:cNvSpPr txBox="1"/>
              <p:nvPr/>
            </p:nvSpPr>
            <p:spPr>
              <a:xfrm>
                <a:off x="5670699" y="152400"/>
                <a:ext cx="8193928" cy="1555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7A1703-975A-4931-99D0-7153B219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699" y="152400"/>
                <a:ext cx="8193928" cy="1555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EA803-8EDC-4707-B3E2-F7DFB34F261C}"/>
                  </a:ext>
                </a:extLst>
              </p:cNvPr>
              <p:cNvSpPr txBox="1"/>
              <p:nvPr/>
            </p:nvSpPr>
            <p:spPr>
              <a:xfrm>
                <a:off x="5670699" y="2019702"/>
                <a:ext cx="8193928" cy="1687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50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5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5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EA803-8EDC-4707-B3E2-F7DFB34F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699" y="2019702"/>
                <a:ext cx="8193928" cy="1687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029E3-08DA-4160-99E2-E7CB9EF84C85}"/>
              </a:ext>
            </a:extLst>
          </p:cNvPr>
          <p:cNvCxnSpPr>
            <a:cxnSpLocks/>
          </p:cNvCxnSpPr>
          <p:nvPr/>
        </p:nvCxnSpPr>
        <p:spPr>
          <a:xfrm flipV="1">
            <a:off x="5138513" y="-476250"/>
            <a:ext cx="0" cy="773430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88D086-24CC-4F29-BF2E-DDB256306884}"/>
                  </a:ext>
                </a:extLst>
              </p:cNvPr>
              <p:cNvSpPr txBox="1"/>
              <p:nvPr/>
            </p:nvSpPr>
            <p:spPr>
              <a:xfrm>
                <a:off x="556223" y="593144"/>
                <a:ext cx="222507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88D086-24CC-4F29-BF2E-DDB25630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3" y="593144"/>
                <a:ext cx="222507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A0194D-E6D1-4CC6-AA00-20F1CD218F85}"/>
                  </a:ext>
                </a:extLst>
              </p:cNvPr>
              <p:cNvSpPr txBox="1"/>
              <p:nvPr/>
            </p:nvSpPr>
            <p:spPr>
              <a:xfrm>
                <a:off x="428691" y="2467247"/>
                <a:ext cx="2225078" cy="1627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  <a:p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A0194D-E6D1-4CC6-AA00-20F1CD21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467247"/>
                <a:ext cx="2225078" cy="1627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855603-70DB-491C-8FA2-D996D49FDFB2}"/>
                  </a:ext>
                </a:extLst>
              </p:cNvPr>
              <p:cNvSpPr txBox="1"/>
              <p:nvPr/>
            </p:nvSpPr>
            <p:spPr>
              <a:xfrm>
                <a:off x="219140" y="5450883"/>
                <a:ext cx="7858060" cy="1627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  <a:p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855603-70DB-491C-8FA2-D996D49FD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0" y="5450883"/>
                <a:ext cx="7858060" cy="1627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655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2"/>
    </mc:Choice>
    <mc:Fallback xmlns="">
      <p:transition spd="slow" advTm="17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67EEE5-AD20-45A4-A7F5-F1610E6D166B}"/>
              </a:ext>
            </a:extLst>
          </p:cNvPr>
          <p:cNvGrpSpPr/>
          <p:nvPr/>
        </p:nvGrpSpPr>
        <p:grpSpPr>
          <a:xfrm rot="1968173">
            <a:off x="4422610" y="832855"/>
            <a:ext cx="3346780" cy="5213154"/>
            <a:chOff x="7594600" y="2908300"/>
            <a:chExt cx="1790700" cy="2789306"/>
          </a:xfrm>
        </p:grpSpPr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A0C14F7C-10F0-4F78-8CF9-846C9C4BF0BD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67AF5-CA37-4D94-A54D-034430837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8F54E9-DD2C-4FF4-A82B-46AB4E54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57BBE5-6A3F-4101-BB0A-1B86CA2296BD}"/>
              </a:ext>
            </a:extLst>
          </p:cNvPr>
          <p:cNvGrpSpPr/>
          <p:nvPr/>
        </p:nvGrpSpPr>
        <p:grpSpPr>
          <a:xfrm>
            <a:off x="3579583" y="77829"/>
            <a:ext cx="5709472" cy="5920101"/>
            <a:chOff x="469624" y="-128712"/>
            <a:chExt cx="4495125" cy="46609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FA6F42-22E5-49DA-9319-85690194FCE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BD291A6-73C3-4F03-8837-C10C0DC07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EA4496-0B61-4514-BF9A-7A4D19666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6F9B18-7780-4E02-B554-3BE65D2D97B7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A6AA9F-6E43-497E-A22D-615B4E2CA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C02026-AA58-407D-8188-A9694726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FCF1BD2-59B6-43A2-9412-78B63A37A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819BF9A-53D1-432B-9C95-D01AE44AC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578205B-3E49-439E-A32D-3CFC329CC628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46D9358-6510-453F-8815-872AAC7D3D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A7C72F8-1954-439F-95B0-C1BA1B244B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01D50B2-669C-4324-A817-4BBDEAD8C5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27ABDDB-B8DF-4F9D-80C4-A5D50C943A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B77EE0-BC40-470C-B9B0-059228DF87AD}"/>
                    </a:ext>
                  </a:extLst>
                </p:cNvPr>
                <p:cNvSpPr txBox="1"/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29C4D7E-114E-4ADF-BF20-B37A8DB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24" y="2208482"/>
                  <a:ext cx="463025" cy="5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9DB02B-1145-481C-A54E-278DB36DB0BF}"/>
                    </a:ext>
                  </a:extLst>
                </p:cNvPr>
                <p:cNvSpPr txBox="1"/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88FC43C-3B1D-4751-A947-8E3D44C3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86" y="-128712"/>
                  <a:ext cx="469083" cy="557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6B0D5B-B89C-486C-AB90-BED6DC42BC1C}"/>
                  </a:ext>
                </a:extLst>
              </p:cNvPr>
              <p:cNvSpPr txBox="1"/>
              <p:nvPr/>
            </p:nvSpPr>
            <p:spPr>
              <a:xfrm>
                <a:off x="7828873" y="4172278"/>
                <a:ext cx="1897988" cy="1262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6B0D5B-B89C-486C-AB90-BED6DC42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873" y="4172278"/>
                <a:ext cx="1897988" cy="1262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B4B965-A92F-475B-A692-98C2FAAC7988}"/>
                  </a:ext>
                </a:extLst>
              </p:cNvPr>
              <p:cNvSpPr txBox="1"/>
              <p:nvPr/>
            </p:nvSpPr>
            <p:spPr>
              <a:xfrm>
                <a:off x="7069206" y="1361297"/>
                <a:ext cx="1963101" cy="1261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4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B4B965-A92F-475B-A692-98C2FAAC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06" y="1361297"/>
                <a:ext cx="1963101" cy="1261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E8A2D6-D716-4B02-AF42-B9FD54313823}"/>
                  </a:ext>
                </a:extLst>
              </p:cNvPr>
              <p:cNvSpPr txBox="1"/>
              <p:nvPr/>
            </p:nvSpPr>
            <p:spPr>
              <a:xfrm>
                <a:off x="3542997" y="311688"/>
                <a:ext cx="1897988" cy="136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4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E8A2D6-D716-4B02-AF42-B9FD5431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997" y="311688"/>
                <a:ext cx="1897988" cy="13682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2FB6AD-176E-4626-87B2-818D9393FF6E}"/>
              </a:ext>
            </a:extLst>
          </p:cNvPr>
          <p:cNvCxnSpPr>
            <a:cxnSpLocks/>
          </p:cNvCxnSpPr>
          <p:nvPr/>
        </p:nvCxnSpPr>
        <p:spPr>
          <a:xfrm flipV="1">
            <a:off x="4918445" y="1023654"/>
            <a:ext cx="0" cy="124762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125679-1D79-41D0-9648-E45600EDCEE2}"/>
              </a:ext>
            </a:extLst>
          </p:cNvPr>
          <p:cNvCxnSpPr>
            <a:cxnSpLocks/>
          </p:cNvCxnSpPr>
          <p:nvPr/>
        </p:nvCxnSpPr>
        <p:spPr>
          <a:xfrm>
            <a:off x="7241642" y="4594473"/>
            <a:ext cx="116107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AA74E6-89FE-4244-8451-3FE0AE082BC4}"/>
              </a:ext>
            </a:extLst>
          </p:cNvPr>
          <p:cNvCxnSpPr>
            <a:cxnSpLocks/>
          </p:cNvCxnSpPr>
          <p:nvPr/>
        </p:nvCxnSpPr>
        <p:spPr>
          <a:xfrm flipV="1">
            <a:off x="7955361" y="2120374"/>
            <a:ext cx="1257534" cy="10073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30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3"/>
    </mc:Choice>
    <mc:Fallback xmlns="">
      <p:transition spd="slow" advTm="18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/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B4A5D4-E901-4F83-9D85-A763CDE3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" y="955094"/>
                <a:ext cx="5372679" cy="93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/>
              <p:nvPr/>
            </p:nvSpPr>
            <p:spPr>
              <a:xfrm>
                <a:off x="-421528" y="4123705"/>
                <a:ext cx="7266127" cy="1440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5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528" y="4123705"/>
                <a:ext cx="7266127" cy="144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A3BACDB-656D-424C-B724-D809CCDE1AC8}"/>
              </a:ext>
            </a:extLst>
          </p:cNvPr>
          <p:cNvGrpSpPr/>
          <p:nvPr/>
        </p:nvGrpSpPr>
        <p:grpSpPr>
          <a:xfrm>
            <a:off x="6412411" y="300409"/>
            <a:ext cx="2952040" cy="3040570"/>
            <a:chOff x="6212115" y="173389"/>
            <a:chExt cx="2952040" cy="30405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6217A0-575E-4A02-8F61-2D1C03D1A72C}"/>
                </a:ext>
              </a:extLst>
            </p:cNvPr>
            <p:cNvSpPr/>
            <p:nvPr/>
          </p:nvSpPr>
          <p:spPr>
            <a:xfrm>
              <a:off x="6212115" y="173389"/>
              <a:ext cx="2645244" cy="268153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972AE5-1C75-4EBB-ADD4-04363C490CE2}"/>
                </a:ext>
              </a:extLst>
            </p:cNvPr>
            <p:cNvSpPr/>
            <p:nvPr/>
          </p:nvSpPr>
          <p:spPr>
            <a:xfrm>
              <a:off x="8979424" y="373346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/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602279-D6B6-45E5-A8DD-0FC3093AD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FD8EC-E5B2-4512-B2D1-D7841057EBD5}"/>
              </a:ext>
            </a:extLst>
          </p:cNvPr>
          <p:cNvGrpSpPr/>
          <p:nvPr/>
        </p:nvGrpSpPr>
        <p:grpSpPr>
          <a:xfrm>
            <a:off x="6349964" y="3591374"/>
            <a:ext cx="3081377" cy="2694569"/>
            <a:chOff x="6058077" y="3351679"/>
            <a:chExt cx="3081377" cy="26945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D269C1-147B-4295-90ED-334A07732CD2}"/>
                </a:ext>
              </a:extLst>
            </p:cNvPr>
            <p:cNvSpPr/>
            <p:nvPr/>
          </p:nvSpPr>
          <p:spPr>
            <a:xfrm>
              <a:off x="6101481" y="3351679"/>
              <a:ext cx="2671779" cy="269456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7DBA4A-810D-4B5B-8317-A58C1D4DC147}"/>
                </a:ext>
              </a:extLst>
            </p:cNvPr>
            <p:cNvSpPr/>
            <p:nvPr/>
          </p:nvSpPr>
          <p:spPr>
            <a:xfrm>
              <a:off x="8954723" y="341035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/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0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3B5D751-935C-48E5-8221-CD10CB247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077" y="3357744"/>
                  <a:ext cx="2728439" cy="26811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3F2082-26A2-4043-BCFA-D6FB07B37566}"/>
              </a:ext>
            </a:extLst>
          </p:cNvPr>
          <p:cNvGrpSpPr/>
          <p:nvPr/>
        </p:nvGrpSpPr>
        <p:grpSpPr>
          <a:xfrm>
            <a:off x="9179720" y="312714"/>
            <a:ext cx="2758577" cy="2681530"/>
            <a:chOff x="8997087" y="-1320473"/>
            <a:chExt cx="2758577" cy="26815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C3320D-2904-4EE5-8C60-0223346A1D22}"/>
                </a:ext>
              </a:extLst>
            </p:cNvPr>
            <p:cNvSpPr/>
            <p:nvPr/>
          </p:nvSpPr>
          <p:spPr>
            <a:xfrm>
              <a:off x="9110420" y="-1320473"/>
              <a:ext cx="2645244" cy="268153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3DDE31-7DB0-474D-BDF0-B6F61E99B9E0}"/>
                </a:ext>
              </a:extLst>
            </p:cNvPr>
            <p:cNvSpPr/>
            <p:nvPr/>
          </p:nvSpPr>
          <p:spPr>
            <a:xfrm>
              <a:off x="8997087" y="279703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/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E60D22A-8174-4D94-AE49-67C12B340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08" y="-1122746"/>
                  <a:ext cx="2545056" cy="22860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4C8090-9B17-460C-8E8C-23F23F06BD8C}"/>
              </a:ext>
            </a:extLst>
          </p:cNvPr>
          <p:cNvGrpSpPr/>
          <p:nvPr/>
        </p:nvGrpSpPr>
        <p:grpSpPr>
          <a:xfrm>
            <a:off x="8770473" y="3591374"/>
            <a:ext cx="3259347" cy="3128852"/>
            <a:chOff x="8901568" y="1667094"/>
            <a:chExt cx="3259347" cy="312885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2382EC-3DA9-4FA6-BEF9-4CCD25FF7288}"/>
                </a:ext>
              </a:extLst>
            </p:cNvPr>
            <p:cNvSpPr/>
            <p:nvPr/>
          </p:nvSpPr>
          <p:spPr>
            <a:xfrm>
              <a:off x="9444070" y="1667094"/>
              <a:ext cx="2671780" cy="2694582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1244F9-8724-4A19-A02C-25AA63AA1582}"/>
                </a:ext>
              </a:extLst>
            </p:cNvPr>
            <p:cNvSpPr/>
            <p:nvPr/>
          </p:nvSpPr>
          <p:spPr>
            <a:xfrm>
              <a:off x="8901568" y="342812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/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US" sz="3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000" dirty="0"/>
                </a:p>
                <a:p>
                  <a:endParaRPr lang="en-CA" sz="3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D4C6B1-0810-455D-85D4-A55E5C82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005" y="1810000"/>
                  <a:ext cx="2761910" cy="29859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02E3DC-8905-4BAD-BBB2-2A2E945F20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07880" y="4755240"/>
              <a:ext cx="3530160" cy="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02E3DC-8905-4BAD-BBB2-2A2E945F20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8520" y="4745880"/>
                <a:ext cx="35488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3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0"/>
    </mc:Choice>
    <mc:Fallback xmlns="">
      <p:transition spd="slow" advTm="34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1B605C-58D5-4B80-B929-E0D1FF6E216E}"/>
              </a:ext>
            </a:extLst>
          </p:cNvPr>
          <p:cNvGrpSpPr/>
          <p:nvPr/>
        </p:nvGrpSpPr>
        <p:grpSpPr>
          <a:xfrm>
            <a:off x="4130982" y="556800"/>
            <a:ext cx="8638961" cy="6931252"/>
            <a:chOff x="5351229" y="1347498"/>
            <a:chExt cx="6631554" cy="532066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255B90-00C2-47AA-AE47-1F43A67E4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3627" y="1876029"/>
              <a:ext cx="4678501" cy="364950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D8845-C8C3-4B6D-A6F6-3E31F9802F00}"/>
                </a:ext>
              </a:extLst>
            </p:cNvPr>
            <p:cNvSpPr/>
            <p:nvPr/>
          </p:nvSpPr>
          <p:spPr>
            <a:xfrm rot="1157982">
              <a:off x="6002671" y="4338496"/>
              <a:ext cx="4071219" cy="1248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5012B1-9ED0-44DC-977A-94E745720BF6}"/>
                </a:ext>
              </a:extLst>
            </p:cNvPr>
            <p:cNvSpPr/>
            <p:nvPr/>
          </p:nvSpPr>
          <p:spPr>
            <a:xfrm rot="18222224">
              <a:off x="8661113" y="4008434"/>
              <a:ext cx="4071219" cy="1248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2661B-9B86-4084-995C-637487408FAF}"/>
                </a:ext>
              </a:extLst>
            </p:cNvPr>
            <p:cNvSpPr/>
            <p:nvPr/>
          </p:nvSpPr>
          <p:spPr>
            <a:xfrm rot="19237452">
              <a:off x="5351229" y="2021317"/>
              <a:ext cx="4071219" cy="1248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2D4817-20D9-4FE5-B7BC-CC3F6ECE6FB6}"/>
                </a:ext>
              </a:extLst>
            </p:cNvPr>
            <p:cNvSpPr/>
            <p:nvPr/>
          </p:nvSpPr>
          <p:spPr>
            <a:xfrm rot="713648">
              <a:off x="7911564" y="1347498"/>
              <a:ext cx="4071219" cy="1248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7DADB3-5EDB-4BDE-810B-D9BF401EFF0D}"/>
                </a:ext>
              </a:extLst>
            </p:cNvPr>
            <p:cNvSpPr/>
            <p:nvPr/>
          </p:nvSpPr>
          <p:spPr>
            <a:xfrm rot="17862132">
              <a:off x="10954189" y="2519313"/>
              <a:ext cx="424524" cy="951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DCF7FD0-FF16-4CE0-9C0C-02BACEDF51A9}"/>
                </a:ext>
              </a:extLst>
            </p:cNvPr>
            <p:cNvSpPr/>
            <p:nvPr/>
          </p:nvSpPr>
          <p:spPr>
            <a:xfrm rot="17178281">
              <a:off x="6840244" y="3562172"/>
              <a:ext cx="424524" cy="951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C6C0B5-5E04-4FC1-B94A-B95EBC6D4545}"/>
              </a:ext>
            </a:extLst>
          </p:cNvPr>
          <p:cNvGrpSpPr/>
          <p:nvPr/>
        </p:nvGrpSpPr>
        <p:grpSpPr>
          <a:xfrm>
            <a:off x="705842" y="556800"/>
            <a:ext cx="4882533" cy="5103771"/>
            <a:chOff x="386528" y="193943"/>
            <a:chExt cx="5709472" cy="59681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67EEE5-AD20-45A4-A7F5-F1610E6D166B}"/>
                </a:ext>
              </a:extLst>
            </p:cNvPr>
            <p:cNvGrpSpPr/>
            <p:nvPr/>
          </p:nvGrpSpPr>
          <p:grpSpPr>
            <a:xfrm rot="1968173">
              <a:off x="1229555" y="948969"/>
              <a:ext cx="3346780" cy="5213154"/>
              <a:chOff x="7594600" y="2908300"/>
              <a:chExt cx="1790700" cy="2789306"/>
            </a:xfrm>
          </p:grpSpPr>
          <p:cxnSp>
            <p:nvCxnSpPr>
              <p:cNvPr id="5" name="Connector: Curved 4">
                <a:extLst>
                  <a:ext uri="{FF2B5EF4-FFF2-40B4-BE49-F238E27FC236}">
                    <a16:creationId xmlns:a16="http://schemas.microsoft.com/office/drawing/2014/main" id="{A0C14F7C-10F0-4F78-8CF9-846C9C4BF0BD}"/>
                  </a:ext>
                </a:extLst>
              </p:cNvPr>
              <p:cNvCxnSpPr/>
              <p:nvPr/>
            </p:nvCxnSpPr>
            <p:spPr>
              <a:xfrm rot="5400000" flipH="1" flipV="1">
                <a:off x="7095297" y="3407603"/>
                <a:ext cx="2789306" cy="1790700"/>
              </a:xfrm>
              <a:prstGeom prst="curvedConnector3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5E67AF5-CA37-4D94-A54D-034430837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4600" y="4785011"/>
                <a:ext cx="73300" cy="15239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08F54E9-DD2C-4FF4-A82B-46AB4E547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9152" y="3547592"/>
                <a:ext cx="73300" cy="15239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57BBE5-6A3F-4101-BB0A-1B86CA2296BD}"/>
                </a:ext>
              </a:extLst>
            </p:cNvPr>
            <p:cNvGrpSpPr/>
            <p:nvPr/>
          </p:nvGrpSpPr>
          <p:grpSpPr>
            <a:xfrm>
              <a:off x="386528" y="193943"/>
              <a:ext cx="5709472" cy="5920101"/>
              <a:chOff x="469624" y="-128712"/>
              <a:chExt cx="4495125" cy="466095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CFA6F42-22E5-49DA-9319-85690194FCED}"/>
                  </a:ext>
                </a:extLst>
              </p:cNvPr>
              <p:cNvGrpSpPr/>
              <p:nvPr/>
            </p:nvGrpSpPr>
            <p:grpSpPr>
              <a:xfrm>
                <a:off x="503583" y="503583"/>
                <a:ext cx="3909391" cy="4028660"/>
                <a:chOff x="503583" y="503583"/>
                <a:chExt cx="3909391" cy="402866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BD291A6-73C3-4F03-8837-C10C0DC07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503583"/>
                  <a:ext cx="0" cy="40286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EEA4496-0B61-4514-BF9A-7A4D19666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83" y="2517913"/>
                  <a:ext cx="390939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6F9B18-7780-4E02-B554-3BE65D2D97B7}"/>
                  </a:ext>
                </a:extLst>
              </p:cNvPr>
              <p:cNvGrpSpPr/>
              <p:nvPr/>
            </p:nvGrpSpPr>
            <p:grpSpPr>
              <a:xfrm>
                <a:off x="609600" y="528638"/>
                <a:ext cx="3657324" cy="3962400"/>
                <a:chOff x="609600" y="528638"/>
                <a:chExt cx="3657324" cy="39624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1A6AA9F-6E43-497E-A22D-615B4E2CA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52863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1C02026-AA58-407D-8188-A9694726C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6924" y="52863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FCF1BD2-59B6-43A2-9412-78B63A37A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" y="52863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819BF9A-53D1-432B-9C95-D01AE44A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724" y="52863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78205B-3E49-439E-A32D-3CFC329CC628}"/>
                  </a:ext>
                </a:extLst>
              </p:cNvPr>
              <p:cNvGrpSpPr/>
              <p:nvPr/>
            </p:nvGrpSpPr>
            <p:grpSpPr>
              <a:xfrm>
                <a:off x="469624" y="684088"/>
                <a:ext cx="3962400" cy="3657324"/>
                <a:chOff x="469624" y="684088"/>
                <a:chExt cx="3962400" cy="365732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46D9358-6510-453F-8815-872AAC7D3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38298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A7C72F8-1954-439F-95B0-C1BA1B244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1297112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01D50B2-669C-4324-A817-4BBDEAD8C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2360212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27ABDDB-B8DF-4F9D-80C4-A5D50C943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1446088"/>
                  <a:ext cx="0" cy="396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0B77EE0-BC40-470C-B9B0-059228DF87AD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24" y="2208482"/>
                    <a:ext cx="463025" cy="5573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A29C4D7E-114E-4ADF-BF20-B37A8DBD0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724" y="2208482"/>
                    <a:ext cx="463025" cy="557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89DB02B-1145-481C-A54E-278DB36DB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229886" y="-128712"/>
                    <a:ext cx="469083" cy="5573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088FC43C-3B1D-4751-A947-8E3D44C3D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9886" y="-128712"/>
                    <a:ext cx="469083" cy="5573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B4B965-A92F-475B-A692-98C2FAAC7988}"/>
                    </a:ext>
                  </a:extLst>
                </p:cNvPr>
                <p:cNvSpPr txBox="1"/>
                <p:nvPr/>
              </p:nvSpPr>
              <p:spPr>
                <a:xfrm>
                  <a:off x="3883135" y="1506050"/>
                  <a:ext cx="1963101" cy="13351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32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den>
                        </m:f>
                      </m:oMath>
                    </m:oMathPara>
                  </a14:m>
                  <a:endParaRPr lang="en-US" sz="32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B4B965-A92F-475B-A692-98C2FAAC7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35" y="1506050"/>
                  <a:ext cx="1963101" cy="13351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AA74E6-89FE-4244-8451-3FE0AE082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306" y="2236488"/>
              <a:ext cx="1257534" cy="1007319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1ED9E6-8061-4718-BF85-10012CCDD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9258" y="3225024"/>
              <a:ext cx="1966011" cy="34294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769B66-DF6F-46A7-8D39-DC6572C7A2AC}"/>
                    </a:ext>
                  </a:extLst>
                </p:cNvPr>
                <p:cNvSpPr txBox="1"/>
                <p:nvPr/>
              </p:nvSpPr>
              <p:spPr>
                <a:xfrm>
                  <a:off x="3098645" y="2501606"/>
                  <a:ext cx="1111010" cy="644664"/>
                </a:xfrm>
                <a:prstGeom prst="rect">
                  <a:avLst/>
                </a:prstGeom>
                <a:noFill/>
                <a:effectLst>
                  <a:softEdge rad="635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en-CA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0769B66-DF6F-46A7-8D39-DC6572C7A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645" y="2501606"/>
                  <a:ext cx="1111010" cy="644664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35384A-2419-4C7A-856F-282685F9CC03}"/>
              </a:ext>
            </a:extLst>
          </p:cNvPr>
          <p:cNvGrpSpPr/>
          <p:nvPr/>
        </p:nvGrpSpPr>
        <p:grpSpPr>
          <a:xfrm>
            <a:off x="7611178" y="1732960"/>
            <a:ext cx="2449503" cy="3639234"/>
            <a:chOff x="7611178" y="1732960"/>
            <a:chExt cx="2449503" cy="36392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BBC7253-B8A0-4E1F-AEAC-4E2D948515E8}"/>
                </a:ext>
              </a:extLst>
            </p:cNvPr>
            <p:cNvGrpSpPr/>
            <p:nvPr/>
          </p:nvGrpSpPr>
          <p:grpSpPr>
            <a:xfrm rot="2375754">
              <a:off x="7611178" y="1732960"/>
              <a:ext cx="2449503" cy="3639234"/>
              <a:chOff x="7400151" y="1121639"/>
              <a:chExt cx="2899489" cy="4469074"/>
            </a:xfrm>
          </p:grpSpPr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58871AB9-25BF-4729-83EA-1C1D3A7FAD5F}"/>
                  </a:ext>
                </a:extLst>
              </p:cNvPr>
              <p:cNvCxnSpPr/>
              <p:nvPr/>
            </p:nvCxnSpPr>
            <p:spPr>
              <a:xfrm rot="7368173" flipH="1" flipV="1">
                <a:off x="6602124" y="1919666"/>
                <a:ext cx="4458100" cy="2862045"/>
              </a:xfrm>
              <a:prstGeom prst="curvedConnector3">
                <a:avLst/>
              </a:prstGeom>
              <a:ln w="5715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3000FF6D-9F6C-46EF-8264-83BDB37CEA46}"/>
                  </a:ext>
                </a:extLst>
              </p:cNvPr>
              <p:cNvCxnSpPr/>
              <p:nvPr/>
            </p:nvCxnSpPr>
            <p:spPr>
              <a:xfrm rot="7368173" flipH="1" flipV="1">
                <a:off x="6639568" y="1930640"/>
                <a:ext cx="4458100" cy="2862045"/>
              </a:xfrm>
              <a:prstGeom prst="curvedConnector3">
                <a:avLst/>
              </a:prstGeom>
              <a:ln w="5715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6E7C8C-B7E8-4626-8586-4C8A85C27D73}"/>
                </a:ext>
              </a:extLst>
            </p:cNvPr>
            <p:cNvGrpSpPr/>
            <p:nvPr/>
          </p:nvGrpSpPr>
          <p:grpSpPr>
            <a:xfrm rot="3497861">
              <a:off x="8085468" y="2848829"/>
              <a:ext cx="126495" cy="243577"/>
              <a:chOff x="7203650" y="1978681"/>
              <a:chExt cx="126495" cy="24357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937073A-C14E-4644-9A2B-8AE647A5E2BC}"/>
                  </a:ext>
                </a:extLst>
              </p:cNvPr>
              <p:cNvCxnSpPr>
                <a:cxnSpLocks/>
              </p:cNvCxnSpPr>
              <p:nvPr/>
            </p:nvCxnSpPr>
            <p:spPr>
              <a:xfrm rot="1968173" flipV="1">
                <a:off x="7203650" y="1978681"/>
                <a:ext cx="117154" cy="243577"/>
              </a:xfrm>
              <a:prstGeom prst="straightConnector1">
                <a:avLst/>
              </a:prstGeom>
              <a:ln w="762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C75069E-BCA5-47BD-BF26-E7117947F2E8}"/>
                  </a:ext>
                </a:extLst>
              </p:cNvPr>
              <p:cNvCxnSpPr>
                <a:cxnSpLocks/>
              </p:cNvCxnSpPr>
              <p:nvPr/>
            </p:nvCxnSpPr>
            <p:spPr>
              <a:xfrm rot="1968173" flipV="1">
                <a:off x="7212991" y="1978681"/>
                <a:ext cx="117154" cy="243577"/>
              </a:xfrm>
              <a:prstGeom prst="straightConnector1">
                <a:avLst/>
              </a:prstGeom>
              <a:ln w="762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3F2B52C-2800-4D5A-A4CE-11A79371ED29}"/>
                </a:ext>
              </a:extLst>
            </p:cNvPr>
            <p:cNvGrpSpPr/>
            <p:nvPr/>
          </p:nvGrpSpPr>
          <p:grpSpPr>
            <a:xfrm rot="2580049">
              <a:off x="9664811" y="4083070"/>
              <a:ext cx="126495" cy="243577"/>
              <a:chOff x="7203650" y="1978681"/>
              <a:chExt cx="126495" cy="24357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27290A8-D52E-4579-B539-24CCAF29707E}"/>
                  </a:ext>
                </a:extLst>
              </p:cNvPr>
              <p:cNvCxnSpPr>
                <a:cxnSpLocks/>
              </p:cNvCxnSpPr>
              <p:nvPr/>
            </p:nvCxnSpPr>
            <p:spPr>
              <a:xfrm rot="1968173" flipV="1">
                <a:off x="7203650" y="1978681"/>
                <a:ext cx="117154" cy="243577"/>
              </a:xfrm>
              <a:prstGeom prst="straightConnector1">
                <a:avLst/>
              </a:prstGeom>
              <a:ln w="762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C58699E-F44E-4E3B-9D01-AAC20885C36D}"/>
                  </a:ext>
                </a:extLst>
              </p:cNvPr>
              <p:cNvCxnSpPr>
                <a:cxnSpLocks/>
              </p:cNvCxnSpPr>
              <p:nvPr/>
            </p:nvCxnSpPr>
            <p:spPr>
              <a:xfrm rot="1968173" flipV="1">
                <a:off x="7212991" y="1978681"/>
                <a:ext cx="117154" cy="243577"/>
              </a:xfrm>
              <a:prstGeom prst="straightConnector1">
                <a:avLst/>
              </a:prstGeom>
              <a:ln w="762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E16B00-6918-4585-B9E6-B5BE43A64076}"/>
                  </a:ext>
                </a:extLst>
              </p:cNvPr>
              <p:cNvSpPr txBox="1"/>
              <p:nvPr/>
            </p:nvSpPr>
            <p:spPr>
              <a:xfrm>
                <a:off x="9216235" y="2864919"/>
                <a:ext cx="1016815" cy="1027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E16B00-6918-4585-B9E6-B5BE43A6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235" y="2864919"/>
                <a:ext cx="1016815" cy="10277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D5B16A-AF98-4983-A821-2EBF9811D0C6}"/>
              </a:ext>
            </a:extLst>
          </p:cNvPr>
          <p:cNvCxnSpPr>
            <a:cxnSpLocks/>
          </p:cNvCxnSpPr>
          <p:nvPr/>
        </p:nvCxnSpPr>
        <p:spPr>
          <a:xfrm>
            <a:off x="8360304" y="3055399"/>
            <a:ext cx="1067436" cy="57341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1E536E-9866-4A17-BA43-7099FBF4EC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79920" y="3297600"/>
              <a:ext cx="5236560" cy="219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1E536E-9866-4A17-BA43-7099FBF4E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0560" y="3288240"/>
                <a:ext cx="5255280" cy="2211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12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76"/>
    </mc:Choice>
    <mc:Fallback xmlns="">
      <p:transition spd="slow" advTm="360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/>
              <p:nvPr/>
            </p:nvSpPr>
            <p:spPr>
              <a:xfrm>
                <a:off x="2462936" y="724361"/>
                <a:ext cx="7266127" cy="1430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5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5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5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5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5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5000" b="1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B8FC6-35AE-44A7-A196-78B2F47E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36" y="724361"/>
                <a:ext cx="7266127" cy="1430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E2AC2-33F4-4B87-828B-90D7F0877171}"/>
              </a:ext>
            </a:extLst>
          </p:cNvPr>
          <p:cNvGrpSpPr/>
          <p:nvPr/>
        </p:nvGrpSpPr>
        <p:grpSpPr>
          <a:xfrm>
            <a:off x="2311364" y="2429324"/>
            <a:ext cx="3803686" cy="3577776"/>
            <a:chOff x="6008299" y="3351679"/>
            <a:chExt cx="3803686" cy="35777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5C9562-9680-4226-A977-B5E4DC6B1675}"/>
                </a:ext>
              </a:extLst>
            </p:cNvPr>
            <p:cNvSpPr/>
            <p:nvPr/>
          </p:nvSpPr>
          <p:spPr>
            <a:xfrm>
              <a:off x="6101481" y="3351679"/>
              <a:ext cx="3617323" cy="357777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EE4A81-BE1A-4C89-838A-06C78D5D9B70}"/>
                </a:ext>
              </a:extLst>
            </p:cNvPr>
            <p:cNvSpPr/>
            <p:nvPr/>
          </p:nvSpPr>
          <p:spPr>
            <a:xfrm>
              <a:off x="8954723" y="3410359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214FFB2-A797-4CE0-BE8E-415212262877}"/>
                    </a:ext>
                  </a:extLst>
                </p:cNvPr>
                <p:cNvSpPr/>
                <p:nvPr/>
              </p:nvSpPr>
              <p:spPr>
                <a:xfrm>
                  <a:off x="6008299" y="3395536"/>
                  <a:ext cx="3803686" cy="34343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40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40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214FFB2-A797-4CE0-BE8E-415212262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299" y="3395536"/>
                  <a:ext cx="3803686" cy="34343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A80C2-AC61-4820-813C-C54634EC2A47}"/>
              </a:ext>
            </a:extLst>
          </p:cNvPr>
          <p:cNvGrpSpPr/>
          <p:nvPr/>
        </p:nvGrpSpPr>
        <p:grpSpPr>
          <a:xfrm>
            <a:off x="5958284" y="2429323"/>
            <a:ext cx="4074838" cy="4009314"/>
            <a:chOff x="8901568" y="1781393"/>
            <a:chExt cx="4074838" cy="40093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A49922-C375-44B0-80F9-519C5BE1A345}"/>
                </a:ext>
              </a:extLst>
            </p:cNvPr>
            <p:cNvSpPr/>
            <p:nvPr/>
          </p:nvSpPr>
          <p:spPr>
            <a:xfrm>
              <a:off x="9359084" y="1781393"/>
              <a:ext cx="3617322" cy="3577775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5A7CCD-8D56-4A0E-87AC-1F84ACE10AA8}"/>
                </a:ext>
              </a:extLst>
            </p:cNvPr>
            <p:cNvSpPr/>
            <p:nvPr/>
          </p:nvSpPr>
          <p:spPr>
            <a:xfrm>
              <a:off x="8901568" y="3428120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F5FC01-E870-49E2-A11C-0209BE7AADC2}"/>
                    </a:ext>
                  </a:extLst>
                </p:cNvPr>
                <p:cNvSpPr/>
                <p:nvPr/>
              </p:nvSpPr>
              <p:spPr>
                <a:xfrm>
                  <a:off x="9452265" y="1840074"/>
                  <a:ext cx="3436775" cy="39506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F5FC01-E870-49E2-A11C-0209BE7AA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2265" y="1840074"/>
                  <a:ext cx="3436775" cy="39506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D6624A-9B35-47D8-994A-A358F150CB5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2160" y="1432080"/>
              <a:ext cx="1952280" cy="412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D6624A-9B35-47D8-994A-A358F150CB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800" y="1422720"/>
                <a:ext cx="1971000" cy="41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3"/>
    </mc:Choice>
    <mc:Fallback xmlns="">
      <p:transition spd="slow" advTm="19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6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6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1698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dirty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6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4" y="1764195"/>
                <a:ext cx="7210425" cy="1144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/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0"/>
    </mc:Choice>
    <mc:Fallback xmlns="">
      <p:transition spd="slow" advTm="100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/>
              <p:nvPr/>
            </p:nvSpPr>
            <p:spPr>
              <a:xfrm>
                <a:off x="10092982" y="2457188"/>
                <a:ext cx="1040975" cy="1640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44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4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r>
                  <a:rPr lang="en-CA" sz="4400" b="1" dirty="0"/>
                  <a:t> 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75FE25-C26D-4C67-9F80-EA51451F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982" y="2457188"/>
                <a:ext cx="1040975" cy="1640706"/>
              </a:xfrm>
              <a:prstGeom prst="rect">
                <a:avLst/>
              </a:prstGeom>
              <a:blipFill>
                <a:blip r:embed="rId3"/>
                <a:stretch>
                  <a:fillRect r="-3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E6AA2F-4587-40E3-84BD-18E38EF453B1}"/>
              </a:ext>
            </a:extLst>
          </p:cNvPr>
          <p:cNvGrpSpPr/>
          <p:nvPr/>
        </p:nvGrpSpPr>
        <p:grpSpPr>
          <a:xfrm>
            <a:off x="528893" y="344346"/>
            <a:ext cx="3966632" cy="3984607"/>
            <a:chOff x="61295" y="425188"/>
            <a:chExt cx="3966632" cy="398460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B192E39-6B77-4952-9A00-04173D6EF5C6}"/>
                </a:ext>
              </a:extLst>
            </p:cNvPr>
            <p:cNvGrpSpPr/>
            <p:nvPr/>
          </p:nvGrpSpPr>
          <p:grpSpPr>
            <a:xfrm>
              <a:off x="524986" y="895958"/>
              <a:ext cx="3031434" cy="3031435"/>
              <a:chOff x="5136794" y="617138"/>
              <a:chExt cx="1962147" cy="196214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57E7492-4365-4D08-ADAF-D65F01E86B13}"/>
                  </a:ext>
                </a:extLst>
              </p:cNvPr>
              <p:cNvSpPr/>
              <p:nvPr/>
            </p:nvSpPr>
            <p:spPr>
              <a:xfrm>
                <a:off x="5136794" y="617138"/>
                <a:ext cx="1962147" cy="1962147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B05934D-1DDF-4C6F-BD9C-2AC785A0426B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>
                <a:off x="5981700" y="617138"/>
                <a:ext cx="136168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7D0CD79-BC94-4245-8366-BC95ED55DD31}"/>
                  </a:ext>
                </a:extLst>
              </p:cNvPr>
              <p:cNvCxnSpPr>
                <a:cxnSpLocks/>
                <a:stCxn id="71" idx="4"/>
              </p:cNvCxnSpPr>
              <p:nvPr/>
            </p:nvCxnSpPr>
            <p:spPr>
              <a:xfrm>
                <a:off x="6117868" y="2579285"/>
                <a:ext cx="121007" cy="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1AC6DD8-B6FC-42C5-BA66-B413DFF952CD}"/>
                </a:ext>
              </a:extLst>
            </p:cNvPr>
            <p:cNvGrpSpPr/>
            <p:nvPr/>
          </p:nvGrpSpPr>
          <p:grpSpPr>
            <a:xfrm>
              <a:off x="61295" y="425188"/>
              <a:ext cx="3966632" cy="3984607"/>
              <a:chOff x="61295" y="425188"/>
              <a:chExt cx="3966632" cy="398460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2517F4B-197C-49CF-9318-E247F39CE96C}"/>
                  </a:ext>
                </a:extLst>
              </p:cNvPr>
              <p:cNvGrpSpPr/>
              <p:nvPr/>
            </p:nvGrpSpPr>
            <p:grpSpPr>
              <a:xfrm>
                <a:off x="69108" y="425188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26171E7-D548-4544-9B15-148975CC04D5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F7B3EF90-5F55-4313-919B-ECD991ABF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DDAA7A3-3D48-404D-B1EF-0E6F82CE39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CB64CB6-8521-4A70-9651-135EFB26A948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4DA0286-1F8E-4728-AFBF-A496B2F8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51CF4250-1820-4E76-909D-8B7D1BF839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52226E-165C-4835-B5E1-09A09496C1A6}"/>
                  </a:ext>
                </a:extLst>
              </p:cNvPr>
              <p:cNvGrpSpPr/>
              <p:nvPr/>
            </p:nvGrpSpPr>
            <p:grpSpPr>
              <a:xfrm rot="18900000">
                <a:off x="61295" y="450976"/>
                <a:ext cx="3958819" cy="3958819"/>
                <a:chOff x="69108" y="425188"/>
                <a:chExt cx="3958819" cy="39588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675AE0F-2848-4AF0-A86E-1AA032F23201}"/>
                    </a:ext>
                  </a:extLst>
                </p:cNvPr>
                <p:cNvGrpSpPr/>
                <p:nvPr/>
              </p:nvGrpSpPr>
              <p:grpSpPr>
                <a:xfrm>
                  <a:off x="69108" y="1081447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3DB914D8-852D-4F08-9752-B31547922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097B5517-356B-4B94-A7E8-948AAF32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3CF26F1-1B26-415E-917D-663EEF5CC491}"/>
                    </a:ext>
                  </a:extLst>
                </p:cNvPr>
                <p:cNvGrpSpPr/>
                <p:nvPr/>
              </p:nvGrpSpPr>
              <p:grpSpPr>
                <a:xfrm rot="16200000">
                  <a:off x="68489" y="1067178"/>
                  <a:ext cx="3958819" cy="2674840"/>
                  <a:chOff x="69108" y="1081447"/>
                  <a:chExt cx="3958819" cy="2674840"/>
                </a:xfrm>
              </p:grpSpPr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6C703176-9197-4E85-BD8C-167534FBA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84933" flipV="1">
                    <a:off x="69108" y="2577221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CAFF1F56-2BB9-4A01-A7F7-0A423F60F8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184933" flipV="1">
                    <a:off x="3083436" y="1081447"/>
                    <a:ext cx="944491" cy="1179066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05A09-73CD-4AE1-B4D7-D2B067BE14FF}"/>
                  </a:ext>
                </a:extLst>
              </p:cNvPr>
              <p:cNvSpPr txBox="1"/>
              <p:nvPr/>
            </p:nvSpPr>
            <p:spPr>
              <a:xfrm>
                <a:off x="5353789" y="2363855"/>
                <a:ext cx="2806790" cy="1767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4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eqArr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44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4400" b="1" i="1" dirty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4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</m:oMath>
                  </m:oMathPara>
                </a14:m>
                <a:endParaRPr lang="en-CA" sz="4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05A09-73CD-4AE1-B4D7-D2B067BE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89" y="2363855"/>
                <a:ext cx="2806790" cy="1767728"/>
              </a:xfrm>
              <a:prstGeom prst="rect">
                <a:avLst/>
              </a:prstGeom>
              <a:blipFill>
                <a:blip r:embed="rId4"/>
                <a:stretch>
                  <a:fillRect r="-2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9C243A-61C1-4C25-9F6A-DEDF9AA70F58}"/>
                  </a:ext>
                </a:extLst>
              </p:cNvPr>
              <p:cNvSpPr txBox="1"/>
              <p:nvPr/>
            </p:nvSpPr>
            <p:spPr>
              <a:xfrm>
                <a:off x="791236" y="4830634"/>
                <a:ext cx="10927867" cy="1367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6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36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6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+1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9C243A-61C1-4C25-9F6A-DEDF9AA7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6" y="4830634"/>
                <a:ext cx="10927867" cy="1367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651B21-4903-4513-9B6C-F71D18DE2C52}"/>
              </a:ext>
            </a:extLst>
          </p:cNvPr>
          <p:cNvCxnSpPr>
            <a:cxnSpLocks/>
          </p:cNvCxnSpPr>
          <p:nvPr/>
        </p:nvCxnSpPr>
        <p:spPr>
          <a:xfrm flipV="1">
            <a:off x="2534688" y="1282023"/>
            <a:ext cx="1041188" cy="10818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B77895-1A44-44A9-9DAB-B5BA5D566CF1}"/>
                  </a:ext>
                </a:extLst>
              </p:cNvPr>
              <p:cNvSpPr txBox="1"/>
              <p:nvPr/>
            </p:nvSpPr>
            <p:spPr>
              <a:xfrm>
                <a:off x="2046272" y="1170197"/>
                <a:ext cx="1111010" cy="644664"/>
              </a:xfrm>
              <a:prstGeom prst="rect">
                <a:avLst/>
              </a:prstGeom>
              <a:noFill/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B77895-1A44-44A9-9DAB-B5BA5D56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72" y="1170197"/>
                <a:ext cx="1111010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63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6A0FF5-4E28-41A7-9072-DCBF4277661C}"/>
                  </a:ext>
                </a:extLst>
              </p:cNvPr>
              <p:cNvSpPr txBox="1"/>
              <p:nvPr/>
            </p:nvSpPr>
            <p:spPr>
              <a:xfrm>
                <a:off x="3806539" y="123419"/>
                <a:ext cx="8657190" cy="1383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=(2,</m:t>
                      </m:r>
                      <m:r>
                        <a:rPr lang="en-US" sz="3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6A0FF5-4E28-41A7-9072-DCBF4277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39" y="123419"/>
                <a:ext cx="8657190" cy="1383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03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6"/>
    </mc:Choice>
    <mc:Fallback xmlns="">
      <p:transition spd="slow" advTm="9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20079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79424" y="373346"/>
                <a:ext cx="2083519" cy="793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24" y="373346"/>
                <a:ext cx="2083519" cy="793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99811" y="377173"/>
                <a:ext cx="2068323" cy="793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11" y="377173"/>
                <a:ext cx="2068323" cy="793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599754" y="2072727"/>
                <a:ext cx="11800114" cy="778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4" y="2072727"/>
                <a:ext cx="11800114" cy="778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B34BF69-E30B-4CED-9469-B9409D583330}"/>
              </a:ext>
            </a:extLst>
          </p:cNvPr>
          <p:cNvSpPr/>
          <p:nvPr/>
        </p:nvSpPr>
        <p:spPr>
          <a:xfrm>
            <a:off x="8310646" y="2059080"/>
            <a:ext cx="2432333" cy="90494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/>
              <p:nvPr/>
            </p:nvSpPr>
            <p:spPr>
              <a:xfrm>
                <a:off x="8310646" y="2093584"/>
                <a:ext cx="2467342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46" y="2093584"/>
                <a:ext cx="2467342" cy="879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/>
              <p:nvPr/>
            </p:nvSpPr>
            <p:spPr>
              <a:xfrm>
                <a:off x="599754" y="710014"/>
                <a:ext cx="4031353" cy="756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4" y="710014"/>
                <a:ext cx="4031353" cy="756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063041-A96F-44D6-938E-8CB0BFE52D5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91720" y="211680"/>
              <a:ext cx="8273160" cy="284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063041-A96F-44D6-938E-8CB0BFE52D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2360" y="202320"/>
                <a:ext cx="8291880" cy="286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2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27"/>
    </mc:Choice>
    <mc:Fallback xmlns="">
      <p:transition spd="slow" advTm="8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</p:cNvCxnSpPr>
          <p:nvPr/>
        </p:nvCxnSpPr>
        <p:spPr>
          <a:xfrm flipV="1">
            <a:off x="629050" y="310353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BA226-216C-48DE-B54A-11105FB9C71A}"/>
              </a:ext>
            </a:extLst>
          </p:cNvPr>
          <p:cNvCxnSpPr>
            <a:cxnSpLocks/>
          </p:cNvCxnSpPr>
          <p:nvPr/>
        </p:nvCxnSpPr>
        <p:spPr>
          <a:xfrm flipV="1">
            <a:off x="6989083" y="1204686"/>
            <a:ext cx="0" cy="37225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F7E15-0BC8-4A47-B15E-37CC9C695C54}"/>
              </a:ext>
            </a:extLst>
          </p:cNvPr>
          <p:cNvCxnSpPr>
            <a:cxnSpLocks/>
          </p:cNvCxnSpPr>
          <p:nvPr/>
        </p:nvCxnSpPr>
        <p:spPr>
          <a:xfrm>
            <a:off x="6959122" y="4905827"/>
            <a:ext cx="37934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/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661155-D270-4028-8BD8-8B10E986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/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69C959-CF6A-4B9B-981C-C45437F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FFB88F-E283-4460-B663-B658D8E126EA}"/>
              </a:ext>
            </a:extLst>
          </p:cNvPr>
          <p:cNvCxnSpPr>
            <a:cxnSpLocks/>
          </p:cNvCxnSpPr>
          <p:nvPr/>
        </p:nvCxnSpPr>
        <p:spPr>
          <a:xfrm flipV="1">
            <a:off x="629050" y="3103529"/>
            <a:ext cx="1903266" cy="1792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98CA6E-01B8-4A37-96F6-0ACB3A16D60C}"/>
                  </a:ext>
                </a:extLst>
              </p:cNvPr>
              <p:cNvSpPr/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98CA6E-01B8-4A37-96F6-0ACB3A16D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16" y="2576357"/>
                <a:ext cx="59400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E90477-2E5C-4BFC-84AB-8842EB16D90A}"/>
              </a:ext>
            </a:extLst>
          </p:cNvPr>
          <p:cNvCxnSpPr>
            <a:cxnSpLocks/>
          </p:cNvCxnSpPr>
          <p:nvPr/>
        </p:nvCxnSpPr>
        <p:spPr>
          <a:xfrm flipV="1">
            <a:off x="6989083" y="3113032"/>
            <a:ext cx="1903266" cy="17927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997DAE-C5CC-4499-A4BB-642161DCA5AD}"/>
                  </a:ext>
                </a:extLst>
              </p:cNvPr>
              <p:cNvSpPr/>
              <p:nvPr/>
            </p:nvSpPr>
            <p:spPr>
              <a:xfrm>
                <a:off x="8892349" y="2585860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997DAE-C5CC-4499-A4BB-642161DCA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49" y="2585860"/>
                <a:ext cx="59400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F0DF6F-464D-4E65-8A74-97F0DE17095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45920" y="2496600"/>
              <a:ext cx="7097760" cy="94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F0DF6F-464D-4E65-8A74-97F0DE1709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560" y="2487240"/>
                <a:ext cx="7116480" cy="968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33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3"/>
    </mc:Choice>
    <mc:Fallback xmlns="">
      <p:transition spd="slow" advTm="30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F1A00-1492-4E03-BD11-B43FE40D4D89}"/>
              </a:ext>
            </a:extLst>
          </p:cNvPr>
          <p:cNvSpPr/>
          <p:nvPr/>
        </p:nvSpPr>
        <p:spPr>
          <a:xfrm>
            <a:off x="6212114" y="173389"/>
            <a:ext cx="5147691" cy="120079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/>
              <p:nvPr/>
            </p:nvSpPr>
            <p:spPr>
              <a:xfrm>
                <a:off x="8979424" y="373346"/>
                <a:ext cx="2083519" cy="793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340DB-4C51-4B5D-8A41-AD6E473FB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24" y="373346"/>
                <a:ext cx="2083519" cy="793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/>
              <p:nvPr/>
            </p:nvSpPr>
            <p:spPr>
              <a:xfrm>
                <a:off x="6499811" y="377173"/>
                <a:ext cx="2068323" cy="793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F67A83-823D-40A4-9869-76E14165D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11" y="377173"/>
                <a:ext cx="2068323" cy="793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/>
              <p:nvPr/>
            </p:nvSpPr>
            <p:spPr>
              <a:xfrm>
                <a:off x="599754" y="2072727"/>
                <a:ext cx="11800114" cy="778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D1AC0F-A11D-4F63-8A8F-23E994C4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4" y="2072727"/>
                <a:ext cx="11800114" cy="778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B34BF69-E30B-4CED-9469-B9409D583330}"/>
              </a:ext>
            </a:extLst>
          </p:cNvPr>
          <p:cNvSpPr/>
          <p:nvPr/>
        </p:nvSpPr>
        <p:spPr>
          <a:xfrm>
            <a:off x="8310646" y="2059080"/>
            <a:ext cx="2432333" cy="90494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/>
              <p:nvPr/>
            </p:nvSpPr>
            <p:spPr>
              <a:xfrm>
                <a:off x="8310646" y="2093584"/>
                <a:ext cx="2467342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40E1F3-D8E2-42C3-BCF6-BE8EFDD7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46" y="2093584"/>
                <a:ext cx="2467342" cy="879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/>
              <p:nvPr/>
            </p:nvSpPr>
            <p:spPr>
              <a:xfrm>
                <a:off x="599754" y="710014"/>
                <a:ext cx="4031353" cy="756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80558D-C8DB-4AB9-8CBD-479ED9E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4" y="710014"/>
                <a:ext cx="4031353" cy="756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6669EB2-D3AC-486A-8CCB-DEC3B4B424DE}"/>
              </a:ext>
            </a:extLst>
          </p:cNvPr>
          <p:cNvSpPr/>
          <p:nvPr/>
        </p:nvSpPr>
        <p:spPr>
          <a:xfrm>
            <a:off x="12812855" y="710014"/>
            <a:ext cx="3268523" cy="183604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3B88F3-7C2D-4421-89A2-5B62711E69FF}"/>
                  </a:ext>
                </a:extLst>
              </p:cNvPr>
              <p:cNvSpPr/>
              <p:nvPr/>
            </p:nvSpPr>
            <p:spPr>
              <a:xfrm>
                <a:off x="13214954" y="1217417"/>
                <a:ext cx="2401235" cy="86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3B88F3-7C2D-4421-89A2-5B62711E6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954" y="1217417"/>
                <a:ext cx="2401235" cy="8682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CA2FF-2862-4725-BC8B-6AF9502097C2}"/>
                  </a:ext>
                </a:extLst>
              </p:cNvPr>
              <p:cNvSpPr txBox="1"/>
              <p:nvPr/>
            </p:nvSpPr>
            <p:spPr>
              <a:xfrm>
                <a:off x="-2058117" y="3378200"/>
                <a:ext cx="9592089" cy="1162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den>
                    </m:f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CA2FF-2862-4725-BC8B-6AF950209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8117" y="3378200"/>
                <a:ext cx="9592089" cy="1162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9AEAA2F-C77F-4249-B3EF-BE395D666CEC}"/>
              </a:ext>
            </a:extLst>
          </p:cNvPr>
          <p:cNvSpPr/>
          <p:nvPr/>
        </p:nvSpPr>
        <p:spPr>
          <a:xfrm>
            <a:off x="6212114" y="3351679"/>
            <a:ext cx="5147691" cy="120079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C54579-C6E2-415F-B0E4-BA0A2B4F1B72}"/>
                  </a:ext>
                </a:extLst>
              </p:cNvPr>
              <p:cNvSpPr/>
              <p:nvPr/>
            </p:nvSpPr>
            <p:spPr>
              <a:xfrm>
                <a:off x="8954723" y="3410359"/>
                <a:ext cx="2405082" cy="108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C54579-C6E2-415F-B0E4-BA0A2B4F1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723" y="3410359"/>
                <a:ext cx="2405082" cy="108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91D508-8672-430A-B01B-778596150B7E}"/>
                  </a:ext>
                </a:extLst>
              </p:cNvPr>
              <p:cNvSpPr/>
              <p:nvPr/>
            </p:nvSpPr>
            <p:spPr>
              <a:xfrm>
                <a:off x="6242125" y="3429000"/>
                <a:ext cx="2433295" cy="108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⃗"/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num>
                        <m:den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91D508-8672-430A-B01B-778596150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25" y="3429000"/>
                <a:ext cx="2433295" cy="10862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C4A5EC-7EB5-4C08-B913-38BEF56F2F4B}"/>
                  </a:ext>
                </a:extLst>
              </p:cNvPr>
              <p:cNvSpPr txBox="1"/>
              <p:nvPr/>
            </p:nvSpPr>
            <p:spPr>
              <a:xfrm>
                <a:off x="-465234" y="4813583"/>
                <a:ext cx="9992046" cy="1194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4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40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den>
                    </m:f>
                    <m:r>
                      <a:rPr lang="en-US" sz="4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40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40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40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⃗"/>
                            <m:ctrlP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num>
                      <m:den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4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4000" b="1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C4A5EC-7EB5-4C08-B913-38BEF56F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5234" y="4813583"/>
                <a:ext cx="9992046" cy="11941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733FC10-65DC-461C-AD69-457593AA5136}"/>
              </a:ext>
            </a:extLst>
          </p:cNvPr>
          <p:cNvGrpSpPr/>
          <p:nvPr/>
        </p:nvGrpSpPr>
        <p:grpSpPr>
          <a:xfrm>
            <a:off x="8907366" y="5370800"/>
            <a:ext cx="3379884" cy="1273911"/>
            <a:chOff x="8863087" y="5467818"/>
            <a:chExt cx="3379884" cy="12739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A9B9DD-034D-4AA7-BF98-E6B2505B3113}"/>
                </a:ext>
              </a:extLst>
            </p:cNvPr>
            <p:cNvSpPr/>
            <p:nvPr/>
          </p:nvSpPr>
          <p:spPr>
            <a:xfrm>
              <a:off x="9167896" y="5467818"/>
              <a:ext cx="2776454" cy="1273911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6C57C3-A8D5-4AC2-98DF-38A38E0AB66F}"/>
                    </a:ext>
                  </a:extLst>
                </p:cNvPr>
                <p:cNvSpPr txBox="1"/>
                <p:nvPr/>
              </p:nvSpPr>
              <p:spPr>
                <a:xfrm>
                  <a:off x="8863087" y="5506388"/>
                  <a:ext cx="3379884" cy="1085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a14:m>
                  <a:r>
                    <a:rPr lang="en-US" sz="4000" b="1" dirty="0">
                      <a:solidFill>
                        <a:srgbClr val="FFC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6C57C3-A8D5-4AC2-98DF-38A38E0AB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087" y="5506388"/>
                  <a:ext cx="3379884" cy="108561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2504E6-5B83-4E3E-9F89-F1C911F850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36280" y="3095640"/>
              <a:ext cx="9272520" cy="359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2504E6-5B83-4E3E-9F89-F1C911F85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6920" y="3086280"/>
                <a:ext cx="9291240" cy="3611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92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42"/>
    </mc:Choice>
    <mc:Fallback xmlns="">
      <p:transition spd="slow" advTm="94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E75C09-943E-4F88-B5BA-D2C63440CD72}"/>
              </a:ext>
            </a:extLst>
          </p:cNvPr>
          <p:cNvGrpSpPr/>
          <p:nvPr/>
        </p:nvGrpSpPr>
        <p:grpSpPr>
          <a:xfrm>
            <a:off x="3143960" y="200872"/>
            <a:ext cx="2952040" cy="3040570"/>
            <a:chOff x="6212115" y="173389"/>
            <a:chExt cx="2952040" cy="30405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2F1A00-1492-4E03-BD11-B43FE40D4D89}"/>
                </a:ext>
              </a:extLst>
            </p:cNvPr>
            <p:cNvSpPr/>
            <p:nvPr/>
          </p:nvSpPr>
          <p:spPr>
            <a:xfrm>
              <a:off x="6212115" y="173389"/>
              <a:ext cx="2573846" cy="268153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0340DB-4C51-4B5D-8A41-AD6E473FB203}"/>
                </a:ext>
              </a:extLst>
            </p:cNvPr>
            <p:cNvSpPr/>
            <p:nvPr/>
          </p:nvSpPr>
          <p:spPr>
            <a:xfrm>
              <a:off x="8979424" y="373346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3F67A83-823D-40A4-9869-76E14165D44D}"/>
                    </a:ext>
                  </a:extLst>
                </p:cNvPr>
                <p:cNvSpPr/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  <a:p>
                  <a:endParaRPr lang="en-CA" sz="4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3F67A83-823D-40A4-9869-76E14165D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543" y="333170"/>
                  <a:ext cx="2309415" cy="28807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683B44-EE50-4549-A62F-38D672C0F329}"/>
              </a:ext>
            </a:extLst>
          </p:cNvPr>
          <p:cNvGrpSpPr/>
          <p:nvPr/>
        </p:nvGrpSpPr>
        <p:grpSpPr>
          <a:xfrm>
            <a:off x="2972138" y="3453359"/>
            <a:ext cx="3272533" cy="2880786"/>
            <a:chOff x="5866921" y="3351679"/>
            <a:chExt cx="3272533" cy="28807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AEAA2F-C77F-4249-B3EF-BE395D666CEC}"/>
                </a:ext>
              </a:extLst>
            </p:cNvPr>
            <p:cNvSpPr/>
            <p:nvPr/>
          </p:nvSpPr>
          <p:spPr>
            <a:xfrm>
              <a:off x="5866921" y="3351679"/>
              <a:ext cx="2906340" cy="2880786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C54579-C6E2-415F-B0E4-BA0A2B4F1B72}"/>
                </a:ext>
              </a:extLst>
            </p:cNvPr>
            <p:cNvSpPr/>
            <p:nvPr/>
          </p:nvSpPr>
          <p:spPr>
            <a:xfrm>
              <a:off x="8954723" y="3410359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091D508-8672-430A-B01B-778596150B7E}"/>
                    </a:ext>
                  </a:extLst>
                </p:cNvPr>
                <p:cNvSpPr/>
                <p:nvPr/>
              </p:nvSpPr>
              <p:spPr>
                <a:xfrm>
                  <a:off x="5943111" y="3365143"/>
                  <a:ext cx="2753959" cy="28538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b="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200" dirty="0"/>
                </a:p>
                <a:p>
                  <a:endParaRPr lang="en-US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2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091D508-8672-430A-B01B-77859615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111" y="3365143"/>
                  <a:ext cx="2753959" cy="28538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14FD5-B45A-476B-9D62-70E4FB86C96E}"/>
              </a:ext>
            </a:extLst>
          </p:cNvPr>
          <p:cNvGrpSpPr/>
          <p:nvPr/>
        </p:nvGrpSpPr>
        <p:grpSpPr>
          <a:xfrm>
            <a:off x="6424933" y="200872"/>
            <a:ext cx="2842375" cy="2681530"/>
            <a:chOff x="8997087" y="-1320473"/>
            <a:chExt cx="2842375" cy="26815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8FFA86-1148-4093-838C-14843A31E39E}"/>
                </a:ext>
              </a:extLst>
            </p:cNvPr>
            <p:cNvSpPr/>
            <p:nvPr/>
          </p:nvSpPr>
          <p:spPr>
            <a:xfrm>
              <a:off x="9181818" y="-1320473"/>
              <a:ext cx="2573846" cy="268153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DB3A0F-F72D-429B-ADD2-31171A26D455}"/>
                </a:ext>
              </a:extLst>
            </p:cNvPr>
            <p:cNvSpPr/>
            <p:nvPr/>
          </p:nvSpPr>
          <p:spPr>
            <a:xfrm>
              <a:off x="8997087" y="279703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1D5DAB4-856F-4762-BC5B-5401E3E7380C}"/>
                    </a:ext>
                  </a:extLst>
                </p:cNvPr>
                <p:cNvSpPr/>
                <p:nvPr/>
              </p:nvSpPr>
              <p:spPr>
                <a:xfrm>
                  <a:off x="9294406" y="-1120516"/>
                  <a:ext cx="2545056" cy="2286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  <a:p>
                  <a:endParaRPr lang="en-US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1D5DAB4-856F-4762-BC5B-5401E3E738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406" y="-1120516"/>
                  <a:ext cx="2545056" cy="22860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6BD5F0-E671-435A-8843-223D54AA8153}"/>
              </a:ext>
            </a:extLst>
          </p:cNvPr>
          <p:cNvGrpSpPr/>
          <p:nvPr/>
        </p:nvGrpSpPr>
        <p:grpSpPr>
          <a:xfrm>
            <a:off x="6191231" y="3453359"/>
            <a:ext cx="3214282" cy="3311557"/>
            <a:chOff x="8901568" y="1667093"/>
            <a:chExt cx="3214282" cy="331155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3FD5E5-4767-4BD3-8104-747911FF49B2}"/>
                </a:ext>
              </a:extLst>
            </p:cNvPr>
            <p:cNvSpPr/>
            <p:nvPr/>
          </p:nvSpPr>
          <p:spPr>
            <a:xfrm>
              <a:off x="9214170" y="1667093"/>
              <a:ext cx="2901680" cy="2880783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743251-D7C1-4EF7-A2CF-E08B1E01D734}"/>
                </a:ext>
              </a:extLst>
            </p:cNvPr>
            <p:cNvSpPr/>
            <p:nvPr/>
          </p:nvSpPr>
          <p:spPr>
            <a:xfrm>
              <a:off x="8901568" y="342812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EDB79B-1341-4B1D-A680-AD85446D794F}"/>
                    </a:ext>
                  </a:extLst>
                </p:cNvPr>
                <p:cNvSpPr/>
                <p:nvPr/>
              </p:nvSpPr>
              <p:spPr>
                <a:xfrm>
                  <a:off x="9270333" y="1799446"/>
                  <a:ext cx="2789353" cy="3179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  <a:p>
                  <a:endParaRPr lang="en-US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  <a:p>
                  <a:endParaRPr lang="en-CA" sz="32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EDB79B-1341-4B1D-A680-AD85446D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333" y="1799446"/>
                  <a:ext cx="2789353" cy="31792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14CE9D-A9DB-4809-87D5-9F44BB8602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3520" y="3040920"/>
              <a:ext cx="9342720" cy="336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14CE9D-A9DB-4809-87D5-9F44BB8602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160" y="3031560"/>
                <a:ext cx="9361440" cy="338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03"/>
    </mc:Choice>
    <mc:Fallback xmlns="">
      <p:transition spd="slow" advTm="74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60DE4-1348-4CAC-A10C-F850DA36F8C8}"/>
              </a:ext>
            </a:extLst>
          </p:cNvPr>
          <p:cNvCxnSpPr>
            <a:cxnSpLocks/>
          </p:cNvCxnSpPr>
          <p:nvPr/>
        </p:nvCxnSpPr>
        <p:spPr>
          <a:xfrm>
            <a:off x="-165100" y="316865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5D647B-004B-4C3B-AB67-74552F0281CC}"/>
              </a:ext>
            </a:extLst>
          </p:cNvPr>
          <p:cNvGrpSpPr/>
          <p:nvPr/>
        </p:nvGrpSpPr>
        <p:grpSpPr>
          <a:xfrm>
            <a:off x="26715" y="305433"/>
            <a:ext cx="3939596" cy="2286106"/>
            <a:chOff x="-461795" y="-295552"/>
            <a:chExt cx="6299160" cy="365533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C21AE04-A96D-4E06-8BDE-554D0786F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285474" y="202889"/>
              <a:ext cx="4903306" cy="31278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35598E-F144-4A54-BC9B-2BA443904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3059" y="1216097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7208FD-9796-4EE7-A13B-BA7BC268E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555" y="3018392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2664B7-A2A4-400F-98A1-F09A376B7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671" y="2580805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DE59AFF-1920-4427-9161-08AB6D1A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753" y="1216094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102B0A-B1A0-4173-9A4D-C879199FCD3D}"/>
                    </a:ext>
                  </a:extLst>
                </p:cNvPr>
                <p:cNvSpPr/>
                <p:nvPr/>
              </p:nvSpPr>
              <p:spPr>
                <a:xfrm>
                  <a:off x="3292829" y="2651898"/>
                  <a:ext cx="78213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102B0A-B1A0-4173-9A4D-C879199FC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29" y="2651898"/>
                  <a:ext cx="782137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3750" b="-410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591FF3-5770-42B1-8C45-5C24C0B374DA}"/>
                    </a:ext>
                  </a:extLst>
                </p:cNvPr>
                <p:cNvSpPr/>
                <p:nvPr/>
              </p:nvSpPr>
              <p:spPr>
                <a:xfrm>
                  <a:off x="861145" y="58390"/>
                  <a:ext cx="79399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591FF3-5770-42B1-8C45-5C24C0B37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45" y="58390"/>
                  <a:ext cx="793999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13415" b="-410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911AC6A-D8EE-4EEB-8F3A-A84039F5DE02}"/>
                    </a:ext>
                  </a:extLst>
                </p:cNvPr>
                <p:cNvSpPr/>
                <p:nvPr/>
              </p:nvSpPr>
              <p:spPr>
                <a:xfrm>
                  <a:off x="5071579" y="833325"/>
                  <a:ext cx="765786" cy="7850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911AC6A-D8EE-4EEB-8F3A-A84039F5D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579" y="833325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1519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DC9B5C-5556-4C8D-92DA-7298F1FAAC69}"/>
                    </a:ext>
                  </a:extLst>
                </p:cNvPr>
                <p:cNvSpPr/>
                <p:nvPr/>
              </p:nvSpPr>
              <p:spPr>
                <a:xfrm>
                  <a:off x="-461795" y="1330086"/>
                  <a:ext cx="777649" cy="7850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DC9B5C-5556-4C8D-92DA-7298F1FAAC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1795" y="1330086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1625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38AC1A-912E-4228-AC05-BA46E08C0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3059" y="279867"/>
              <a:ext cx="1824855" cy="272902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61D9C7C-4C90-4988-9BAC-F7FD3CBD6254}"/>
                    </a:ext>
                  </a:extLst>
                </p:cNvPr>
                <p:cNvSpPr/>
                <p:nvPr/>
              </p:nvSpPr>
              <p:spPr>
                <a:xfrm>
                  <a:off x="3089888" y="-295552"/>
                  <a:ext cx="59400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61D9C7C-4C90-4988-9BAC-F7FD3CBD6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888" y="-295552"/>
                  <a:ext cx="594009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91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47A0C6-210F-4F7E-B842-C11B054782FB}"/>
              </a:ext>
            </a:extLst>
          </p:cNvPr>
          <p:cNvGrpSpPr/>
          <p:nvPr/>
        </p:nvGrpSpPr>
        <p:grpSpPr>
          <a:xfrm>
            <a:off x="361684" y="3426894"/>
            <a:ext cx="3066590" cy="3080486"/>
            <a:chOff x="325986" y="1966135"/>
            <a:chExt cx="3966632" cy="39846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23FC48-E906-4F0B-986C-C763B72B9785}"/>
                </a:ext>
              </a:extLst>
            </p:cNvPr>
            <p:cNvGrpSpPr/>
            <p:nvPr/>
          </p:nvGrpSpPr>
          <p:grpSpPr>
            <a:xfrm>
              <a:off x="325986" y="1966135"/>
              <a:ext cx="3966632" cy="3984607"/>
              <a:chOff x="61295" y="425188"/>
              <a:chExt cx="3966632" cy="398460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3AFB41D-A1A7-4152-8CE3-430CE58C0757}"/>
                  </a:ext>
                </a:extLst>
              </p:cNvPr>
              <p:cNvGrpSpPr/>
              <p:nvPr/>
            </p:nvGrpSpPr>
            <p:grpSpPr>
              <a:xfrm>
                <a:off x="524986" y="895958"/>
                <a:ext cx="3031434" cy="3031435"/>
                <a:chOff x="5136794" y="617138"/>
                <a:chExt cx="1962147" cy="196214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C19D62B-FAE7-45D8-912E-E8BF59288A3D}"/>
                    </a:ext>
                  </a:extLst>
                </p:cNvPr>
                <p:cNvSpPr/>
                <p:nvPr/>
              </p:nvSpPr>
              <p:spPr>
                <a:xfrm>
                  <a:off x="5136794" y="617138"/>
                  <a:ext cx="1962147" cy="1962147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119C4A17-1482-4AAC-B9C2-B2CC7043105A}"/>
                    </a:ext>
                  </a:extLst>
                </p:cNvPr>
                <p:cNvCxnSpPr>
                  <a:cxnSpLocks/>
                  <a:stCxn id="74" idx="0"/>
                </p:cNvCxnSpPr>
                <p:nvPr/>
              </p:nvCxnSpPr>
              <p:spPr>
                <a:xfrm flipH="1">
                  <a:off x="5981700" y="617138"/>
                  <a:ext cx="136168" cy="0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C2008C2-2842-4C87-8764-E74CB2350420}"/>
                    </a:ext>
                  </a:extLst>
                </p:cNvPr>
                <p:cNvCxnSpPr>
                  <a:cxnSpLocks/>
                  <a:stCxn id="74" idx="4"/>
                </p:cNvCxnSpPr>
                <p:nvPr/>
              </p:nvCxnSpPr>
              <p:spPr>
                <a:xfrm>
                  <a:off x="6117868" y="2579285"/>
                  <a:ext cx="121007" cy="0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5A96AA0-9DA0-4180-849C-DA80825A29E9}"/>
                  </a:ext>
                </a:extLst>
              </p:cNvPr>
              <p:cNvGrpSpPr/>
              <p:nvPr/>
            </p:nvGrpSpPr>
            <p:grpSpPr>
              <a:xfrm>
                <a:off x="61295" y="425188"/>
                <a:ext cx="3966632" cy="3984607"/>
                <a:chOff x="61295" y="425188"/>
                <a:chExt cx="3966632" cy="3984607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0E18F69-C62E-4901-A174-FF4271DDF44C}"/>
                    </a:ext>
                  </a:extLst>
                </p:cNvPr>
                <p:cNvGrpSpPr/>
                <p:nvPr/>
              </p:nvGrpSpPr>
              <p:grpSpPr>
                <a:xfrm>
                  <a:off x="69108" y="425188"/>
                  <a:ext cx="3958819" cy="3958819"/>
                  <a:chOff x="69108" y="425188"/>
                  <a:chExt cx="3958819" cy="395881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6FF0AA2-10B5-4E21-9AC7-674CB196B55A}"/>
                      </a:ext>
                    </a:extLst>
                  </p:cNvPr>
                  <p:cNvGrpSpPr/>
                  <p:nvPr/>
                </p:nvGrpSpPr>
                <p:grpSpPr>
                  <a:xfrm>
                    <a:off x="69108" y="1081447"/>
                    <a:ext cx="3958819" cy="2674840"/>
                    <a:chOff x="69108" y="1081447"/>
                    <a:chExt cx="3958819" cy="2674840"/>
                  </a:xfrm>
                </p:grpSpPr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96C8BE3E-D79E-4905-B095-F275CAC45C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8384933" flipV="1">
                      <a:off x="69108" y="2577221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E9AD7FAE-795D-4A7A-AB97-B918B9AEEC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184933" flipV="1">
                      <a:off x="3083436" y="1081447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9B77096-74A5-4A87-A4C0-1D1423D3832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489" y="1067178"/>
                    <a:ext cx="3958819" cy="2674840"/>
                    <a:chOff x="69108" y="1081447"/>
                    <a:chExt cx="3958819" cy="2674840"/>
                  </a:xfrm>
                </p:grpSpPr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DA40FD54-B4E3-4F00-8E05-ECB67C0790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8384933" flipV="1">
                      <a:off x="69108" y="2577221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70F19BEA-C2C8-425E-8089-BA5B6C6D0F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184933" flipV="1">
                      <a:off x="3083436" y="1081447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7076DB7D-FAEA-4DB3-9AB1-E9DA6CB55B9B}"/>
                    </a:ext>
                  </a:extLst>
                </p:cNvPr>
                <p:cNvGrpSpPr/>
                <p:nvPr/>
              </p:nvGrpSpPr>
              <p:grpSpPr>
                <a:xfrm rot="18900000">
                  <a:off x="61295" y="450976"/>
                  <a:ext cx="3958819" cy="3958819"/>
                  <a:chOff x="69108" y="425188"/>
                  <a:chExt cx="3958819" cy="395881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DBB49943-9061-4853-8F24-94691D1282DB}"/>
                      </a:ext>
                    </a:extLst>
                  </p:cNvPr>
                  <p:cNvGrpSpPr/>
                  <p:nvPr/>
                </p:nvGrpSpPr>
                <p:grpSpPr>
                  <a:xfrm>
                    <a:off x="69108" y="1081447"/>
                    <a:ext cx="3958819" cy="2674840"/>
                    <a:chOff x="69108" y="1081447"/>
                    <a:chExt cx="3958819" cy="2674840"/>
                  </a:xfrm>
                </p:grpSpPr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152FFF89-CA4F-4C08-A32B-AB9D34E109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8384933" flipV="1">
                      <a:off x="69108" y="2577221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037082FF-D685-449A-83CA-5682156604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184933" flipV="1">
                      <a:off x="3083436" y="1081447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9C5C9907-8E98-4798-AE94-FF8B9B1EC2E7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8489" y="1067178"/>
                    <a:ext cx="3958819" cy="2674840"/>
                    <a:chOff x="69108" y="1081447"/>
                    <a:chExt cx="3958819" cy="2674840"/>
                  </a:xfrm>
                </p:grpSpPr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F79863DF-CEFF-4324-8AB6-DBF5C7E60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8384933" flipV="1">
                      <a:off x="69108" y="2577221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1746969F-C1EA-498A-84FB-F4FEF81AD2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184933" flipV="1">
                      <a:off x="3083436" y="1081447"/>
                      <a:ext cx="944491" cy="1179066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7C42815-2F91-4A9A-9C6F-A69FD4D01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781" y="2903812"/>
              <a:ext cx="1041188" cy="108183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645A06-72DE-4CFA-8367-8DAB16900E4C}"/>
                  </a:ext>
                </a:extLst>
              </p:cNvPr>
              <p:cNvSpPr txBox="1"/>
              <p:nvPr/>
            </p:nvSpPr>
            <p:spPr>
              <a:xfrm>
                <a:off x="108095" y="3264989"/>
                <a:ext cx="732067" cy="983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CA" sz="3600" b="1" dirty="0"/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645A06-72DE-4CFA-8367-8DAB1690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5" y="3264989"/>
                <a:ext cx="732067" cy="983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FCDA22E-7AE8-43A1-B236-D4D34D70C1E7}"/>
                  </a:ext>
                </a:extLst>
              </p:cNvPr>
              <p:cNvSpPr txBox="1"/>
              <p:nvPr/>
            </p:nvSpPr>
            <p:spPr>
              <a:xfrm>
                <a:off x="5350713" y="4443508"/>
                <a:ext cx="7177836" cy="1463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36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6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3600" b="1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sub>
                    </m:sSub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  <m:sub>
                        <m:f>
                          <m:fPr>
                            <m:ctrlPr>
                              <a:rPr lang="en-US" sz="36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n-US" sz="36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sz="3600" b="1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r>
                  <a:rPr lang="en-US" sz="3600" b="1" i="0" dirty="0">
                    <a:solidFill>
                      <a:srgbClr val="FF7575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8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FCDA22E-7AE8-43A1-B236-D4D34D70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13" y="4443508"/>
                <a:ext cx="7177836" cy="1463093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AE7CAF3-D574-4500-8BF4-E9A3978810D9}"/>
                  </a:ext>
                </a:extLst>
              </p:cNvPr>
              <p:cNvSpPr txBox="1"/>
              <p:nvPr/>
            </p:nvSpPr>
            <p:spPr>
              <a:xfrm>
                <a:off x="6195410" y="261890"/>
                <a:ext cx="3462179" cy="1163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AE7CAF3-D574-4500-8BF4-E9A3978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410" y="261890"/>
                <a:ext cx="3462179" cy="11633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358776-15B7-465E-B318-6940DFFE4989}"/>
                  </a:ext>
                </a:extLst>
              </p:cNvPr>
              <p:cNvSpPr txBox="1"/>
              <p:nvPr/>
            </p:nvSpPr>
            <p:spPr>
              <a:xfrm>
                <a:off x="4767583" y="1555570"/>
                <a:ext cx="4890006" cy="1163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¼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3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½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358776-15B7-465E-B318-6940DFFE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83" y="1555570"/>
                <a:ext cx="4890006" cy="11633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1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48"/>
    </mc:Choice>
    <mc:Fallback xmlns="">
      <p:transition spd="slow" advTm="33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8|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.5|3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3|3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6.6|13.6|2|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9|25.7|10.4|1.6|1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2.4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0.7|5.7|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4|2.8|13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0.8|6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13235</TotalTime>
  <Words>743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Derivative Transformation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Backward Transform / Jacobian Inverse</vt:lpstr>
      <vt:lpstr>PowerPoint Presentation</vt:lpstr>
      <vt:lpstr>Forward Transform / Jacobian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192</cp:revision>
  <dcterms:created xsi:type="dcterms:W3CDTF">2018-02-11T21:49:55Z</dcterms:created>
  <dcterms:modified xsi:type="dcterms:W3CDTF">2020-07-04T23:57:08Z</dcterms:modified>
</cp:coreProperties>
</file>