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  <p:sldId id="260" r:id="rId5"/>
    <p:sldId id="261" r:id="rId6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2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ndy Fu" userId="0bb64848b9145772" providerId="LiveId" clId="{1B08E64C-A83E-4439-A286-1FF3E6B227BF}"/>
    <pc:docChg chg="undo custSel addSld delSld modSld sldOrd modMainMaster">
      <pc:chgData name="Cindy Fu" userId="0bb64848b9145772" providerId="LiveId" clId="{1B08E64C-A83E-4439-A286-1FF3E6B227BF}" dt="2021-01-05T13:58:00.098" v="1194" actId="20577"/>
      <pc:docMkLst>
        <pc:docMk/>
      </pc:docMkLst>
      <pc:sldChg chg="addSp delSp modSp mod">
        <pc:chgData name="Cindy Fu" userId="0bb64848b9145772" providerId="LiveId" clId="{1B08E64C-A83E-4439-A286-1FF3E6B227BF}" dt="2021-01-05T13:53:48.659" v="1060" actId="14100"/>
        <pc:sldMkLst>
          <pc:docMk/>
          <pc:sldMk cId="2176308125" sldId="256"/>
        </pc:sldMkLst>
        <pc:spChg chg="add mod">
          <ac:chgData name="Cindy Fu" userId="0bb64848b9145772" providerId="LiveId" clId="{1B08E64C-A83E-4439-A286-1FF3E6B227BF}" dt="2021-01-05T13:53:48.659" v="1060" actId="14100"/>
          <ac:spMkLst>
            <pc:docMk/>
            <pc:sldMk cId="2176308125" sldId="256"/>
            <ac:spMk id="2" creationId="{09916DE2-7B8E-42CB-8DFE-153AD1389D48}"/>
          </ac:spMkLst>
        </pc:spChg>
        <pc:spChg chg="del">
          <ac:chgData name="Cindy Fu" userId="0bb64848b9145772" providerId="LiveId" clId="{1B08E64C-A83E-4439-A286-1FF3E6B227BF}" dt="2020-12-29T11:45:46.052" v="293" actId="478"/>
          <ac:spMkLst>
            <pc:docMk/>
            <pc:sldMk cId="2176308125" sldId="256"/>
            <ac:spMk id="4" creationId="{971DF051-18B2-4912-ACF6-2A21A71A486A}"/>
          </ac:spMkLst>
        </pc:spChg>
        <pc:spChg chg="del">
          <ac:chgData name="Cindy Fu" userId="0bb64848b9145772" providerId="LiveId" clId="{1B08E64C-A83E-4439-A286-1FF3E6B227BF}" dt="2021-01-05T10:59:47.687" v="624" actId="478"/>
          <ac:spMkLst>
            <pc:docMk/>
            <pc:sldMk cId="2176308125" sldId="256"/>
            <ac:spMk id="7" creationId="{9ED763B0-9864-408F-9D42-533AD6BEA428}"/>
          </ac:spMkLst>
        </pc:spChg>
        <pc:spChg chg="del">
          <ac:chgData name="Cindy Fu" userId="0bb64848b9145772" providerId="LiveId" clId="{1B08E64C-A83E-4439-A286-1FF3E6B227BF}" dt="2020-12-29T11:45:48.814" v="294" actId="478"/>
          <ac:spMkLst>
            <pc:docMk/>
            <pc:sldMk cId="2176308125" sldId="256"/>
            <ac:spMk id="8" creationId="{262A884A-75C1-45FD-9C41-F9D3CC1009C6}"/>
          </ac:spMkLst>
        </pc:spChg>
        <pc:spChg chg="del">
          <ac:chgData name="Cindy Fu" userId="0bb64848b9145772" providerId="LiveId" clId="{1B08E64C-A83E-4439-A286-1FF3E6B227BF}" dt="2020-12-29T11:45:50.836" v="295" actId="478"/>
          <ac:spMkLst>
            <pc:docMk/>
            <pc:sldMk cId="2176308125" sldId="256"/>
            <ac:spMk id="9" creationId="{D1E00191-F248-4FFC-BCA7-89A88A713E76}"/>
          </ac:spMkLst>
        </pc:spChg>
        <pc:spChg chg="del">
          <ac:chgData name="Cindy Fu" userId="0bb64848b9145772" providerId="LiveId" clId="{1B08E64C-A83E-4439-A286-1FF3E6B227BF}" dt="2020-12-29T11:45:52.699" v="296" actId="478"/>
          <ac:spMkLst>
            <pc:docMk/>
            <pc:sldMk cId="2176308125" sldId="256"/>
            <ac:spMk id="10" creationId="{5B30D8DD-2108-450C-A35F-0E8446C231C5}"/>
          </ac:spMkLst>
        </pc:spChg>
        <pc:spChg chg="del">
          <ac:chgData name="Cindy Fu" userId="0bb64848b9145772" providerId="LiveId" clId="{1B08E64C-A83E-4439-A286-1FF3E6B227BF}" dt="2020-12-29T11:45:55.491" v="297" actId="478"/>
          <ac:spMkLst>
            <pc:docMk/>
            <pc:sldMk cId="2176308125" sldId="256"/>
            <ac:spMk id="11" creationId="{593A8DCC-4DC0-48DC-AB30-AB4A063937F4}"/>
          </ac:spMkLst>
        </pc:spChg>
        <pc:picChg chg="del mod">
          <ac:chgData name="Cindy Fu" userId="0bb64848b9145772" providerId="LiveId" clId="{1B08E64C-A83E-4439-A286-1FF3E6B227BF}" dt="2021-01-05T10:59:46.014" v="623" actId="478"/>
          <ac:picMkLst>
            <pc:docMk/>
            <pc:sldMk cId="2176308125" sldId="256"/>
            <ac:picMk id="6" creationId="{18435C0E-61D4-489D-B627-AB4D8FDB11C2}"/>
          </ac:picMkLst>
        </pc:picChg>
      </pc:sldChg>
      <pc:sldChg chg="addSp delSp modSp mod ord">
        <pc:chgData name="Cindy Fu" userId="0bb64848b9145772" providerId="LiveId" clId="{1B08E64C-A83E-4439-A286-1FF3E6B227BF}" dt="2021-01-05T13:53:40.550" v="1058" actId="1076"/>
        <pc:sldMkLst>
          <pc:docMk/>
          <pc:sldMk cId="2146769298" sldId="257"/>
        </pc:sldMkLst>
        <pc:spChg chg="del">
          <ac:chgData name="Cindy Fu" userId="0bb64848b9145772" providerId="LiveId" clId="{1B08E64C-A83E-4439-A286-1FF3E6B227BF}" dt="2020-12-29T11:47:28.284" v="340" actId="478"/>
          <ac:spMkLst>
            <pc:docMk/>
            <pc:sldMk cId="2146769298" sldId="257"/>
            <ac:spMk id="2" creationId="{3EE73D85-A797-4EC5-9CB8-FFF85FB7662E}"/>
          </ac:spMkLst>
        </pc:spChg>
        <pc:spChg chg="del">
          <ac:chgData name="Cindy Fu" userId="0bb64848b9145772" providerId="LiveId" clId="{1B08E64C-A83E-4439-A286-1FF3E6B227BF}" dt="2020-12-29T11:47:30.468" v="341" actId="478"/>
          <ac:spMkLst>
            <pc:docMk/>
            <pc:sldMk cId="2146769298" sldId="257"/>
            <ac:spMk id="3" creationId="{E91741F1-945C-43AD-9DEA-EA29E14867AD}"/>
          </ac:spMkLst>
        </pc:spChg>
        <pc:spChg chg="add mod">
          <ac:chgData name="Cindy Fu" userId="0bb64848b9145772" providerId="LiveId" clId="{1B08E64C-A83E-4439-A286-1FF3E6B227BF}" dt="2021-01-05T13:53:07.406" v="1049" actId="1076"/>
          <ac:spMkLst>
            <pc:docMk/>
            <pc:sldMk cId="2146769298" sldId="257"/>
            <ac:spMk id="4" creationId="{C7A0BE9A-5C8F-44D5-8C8E-7640F9756864}"/>
          </ac:spMkLst>
        </pc:spChg>
        <pc:spChg chg="add mod">
          <ac:chgData name="Cindy Fu" userId="0bb64848b9145772" providerId="LiveId" clId="{1B08E64C-A83E-4439-A286-1FF3E6B227BF}" dt="2021-01-05T13:52:57.213" v="1047" actId="1076"/>
          <ac:spMkLst>
            <pc:docMk/>
            <pc:sldMk cId="2146769298" sldId="257"/>
            <ac:spMk id="9" creationId="{77A017E9-FB35-4294-882B-83B09FAB1156}"/>
          </ac:spMkLst>
        </pc:spChg>
        <pc:spChg chg="add mod">
          <ac:chgData name="Cindy Fu" userId="0bb64848b9145772" providerId="LiveId" clId="{1B08E64C-A83E-4439-A286-1FF3E6B227BF}" dt="2021-01-05T13:53:13.156" v="1051" actId="1076"/>
          <ac:spMkLst>
            <pc:docMk/>
            <pc:sldMk cId="2146769298" sldId="257"/>
            <ac:spMk id="13" creationId="{22C02069-700B-4B10-B540-3F096210929D}"/>
          </ac:spMkLst>
        </pc:spChg>
        <pc:spChg chg="add del mod">
          <ac:chgData name="Cindy Fu" userId="0bb64848b9145772" providerId="LiveId" clId="{1B08E64C-A83E-4439-A286-1FF3E6B227BF}" dt="2020-12-29T12:01:11.135" v="551" actId="21"/>
          <ac:spMkLst>
            <pc:docMk/>
            <pc:sldMk cId="2146769298" sldId="257"/>
            <ac:spMk id="14" creationId="{DF13F7F2-5610-4FA0-86FA-2A3B671BC726}"/>
          </ac:spMkLst>
        </pc:spChg>
        <pc:spChg chg="add mod">
          <ac:chgData name="Cindy Fu" userId="0bb64848b9145772" providerId="LiveId" clId="{1B08E64C-A83E-4439-A286-1FF3E6B227BF}" dt="2021-01-05T13:52:53.500" v="1046" actId="1076"/>
          <ac:spMkLst>
            <pc:docMk/>
            <pc:sldMk cId="2146769298" sldId="257"/>
            <ac:spMk id="15" creationId="{8D8BA048-188D-40B2-870E-D8A3E5EAD212}"/>
          </ac:spMkLst>
        </pc:spChg>
        <pc:spChg chg="add mod">
          <ac:chgData name="Cindy Fu" userId="0bb64848b9145772" providerId="LiveId" clId="{1B08E64C-A83E-4439-A286-1FF3E6B227BF}" dt="2021-01-05T13:53:09.842" v="1050" actId="1076"/>
          <ac:spMkLst>
            <pc:docMk/>
            <pc:sldMk cId="2146769298" sldId="257"/>
            <ac:spMk id="16" creationId="{034AE42F-223D-4A57-85C4-DCCEBE1120FF}"/>
          </ac:spMkLst>
        </pc:spChg>
        <pc:picChg chg="add mod">
          <ac:chgData name="Cindy Fu" userId="0bb64848b9145772" providerId="LiveId" clId="{1B08E64C-A83E-4439-A286-1FF3E6B227BF}" dt="2021-01-05T13:53:28.540" v="1054" actId="1076"/>
          <ac:picMkLst>
            <pc:docMk/>
            <pc:sldMk cId="2146769298" sldId="257"/>
            <ac:picMk id="6" creationId="{EADC8A55-008F-49AF-A52C-4531E8FED451}"/>
          </ac:picMkLst>
        </pc:picChg>
        <pc:picChg chg="add mod">
          <ac:chgData name="Cindy Fu" userId="0bb64848b9145772" providerId="LiveId" clId="{1B08E64C-A83E-4439-A286-1FF3E6B227BF}" dt="2021-01-05T13:53:36.322" v="1056" actId="1076"/>
          <ac:picMkLst>
            <pc:docMk/>
            <pc:sldMk cId="2146769298" sldId="257"/>
            <ac:picMk id="8" creationId="{528E6375-7AE4-4340-A448-DB066E62E258}"/>
          </ac:picMkLst>
        </pc:picChg>
        <pc:picChg chg="add del mod">
          <ac:chgData name="Cindy Fu" userId="0bb64848b9145772" providerId="LiveId" clId="{1B08E64C-A83E-4439-A286-1FF3E6B227BF}" dt="2020-12-29T12:01:35.865" v="555" actId="21"/>
          <ac:picMkLst>
            <pc:docMk/>
            <pc:sldMk cId="2146769298" sldId="257"/>
            <ac:picMk id="10" creationId="{9BD9DE49-AF35-48FB-B59D-1E6EBC2C39D1}"/>
          </ac:picMkLst>
        </pc:picChg>
        <pc:picChg chg="add mod">
          <ac:chgData name="Cindy Fu" userId="0bb64848b9145772" providerId="LiveId" clId="{1B08E64C-A83E-4439-A286-1FF3E6B227BF}" dt="2021-01-05T13:53:40.550" v="1058" actId="1076"/>
          <ac:picMkLst>
            <pc:docMk/>
            <pc:sldMk cId="2146769298" sldId="257"/>
            <ac:picMk id="10" creationId="{9D1E0F6E-3B05-4A32-AAAD-E6BDD1CEF99C}"/>
          </ac:picMkLst>
        </pc:picChg>
        <pc:picChg chg="add mod">
          <ac:chgData name="Cindy Fu" userId="0bb64848b9145772" providerId="LiveId" clId="{1B08E64C-A83E-4439-A286-1FF3E6B227BF}" dt="2021-01-05T13:53:25.090" v="1052" actId="14100"/>
          <ac:picMkLst>
            <pc:docMk/>
            <pc:sldMk cId="2146769298" sldId="257"/>
            <ac:picMk id="12" creationId="{D2724A5B-AD43-4677-BF89-DC2DE7004C5A}"/>
          </ac:picMkLst>
        </pc:picChg>
      </pc:sldChg>
      <pc:sldChg chg="addSp delSp modSp new mod setBg">
        <pc:chgData name="Cindy Fu" userId="0bb64848b9145772" providerId="LiveId" clId="{1B08E64C-A83E-4439-A286-1FF3E6B227BF}" dt="2021-01-05T13:52:26.990" v="1037" actId="1076"/>
        <pc:sldMkLst>
          <pc:docMk/>
          <pc:sldMk cId="1308277804" sldId="258"/>
        </pc:sldMkLst>
        <pc:spChg chg="del">
          <ac:chgData name="Cindy Fu" userId="0bb64848b9145772" providerId="LiveId" clId="{1B08E64C-A83E-4439-A286-1FF3E6B227BF}" dt="2020-12-29T11:35:58.021" v="1" actId="478"/>
          <ac:spMkLst>
            <pc:docMk/>
            <pc:sldMk cId="1308277804" sldId="258"/>
            <ac:spMk id="2" creationId="{9A57E11B-7A48-4B1D-B80B-D1A4BB7E6DCF}"/>
          </ac:spMkLst>
        </pc:spChg>
        <pc:spChg chg="del">
          <ac:chgData name="Cindy Fu" userId="0bb64848b9145772" providerId="LiveId" clId="{1B08E64C-A83E-4439-A286-1FF3E6B227BF}" dt="2020-12-29T11:35:59.531" v="2" actId="478"/>
          <ac:spMkLst>
            <pc:docMk/>
            <pc:sldMk cId="1308277804" sldId="258"/>
            <ac:spMk id="3" creationId="{D903A866-DA54-4358-91CA-2A82FE206820}"/>
          </ac:spMkLst>
        </pc:spChg>
        <pc:spChg chg="add mod">
          <ac:chgData name="Cindy Fu" userId="0bb64848b9145772" providerId="LiveId" clId="{1B08E64C-A83E-4439-A286-1FF3E6B227BF}" dt="2021-01-05T13:52:26.990" v="1037" actId="1076"/>
          <ac:spMkLst>
            <pc:docMk/>
            <pc:sldMk cId="1308277804" sldId="258"/>
            <ac:spMk id="4" creationId="{0ADBC6B0-0A25-4BBD-8F61-CB1D507D00A9}"/>
          </ac:spMkLst>
        </pc:spChg>
        <pc:spChg chg="add mod">
          <ac:chgData name="Cindy Fu" userId="0bb64848b9145772" providerId="LiveId" clId="{1B08E64C-A83E-4439-A286-1FF3E6B227BF}" dt="2021-01-05T13:52:10.230" v="1030" actId="1076"/>
          <ac:spMkLst>
            <pc:docMk/>
            <pc:sldMk cId="1308277804" sldId="258"/>
            <ac:spMk id="5" creationId="{87E2DB41-B718-4C29-92ED-AC3F809B8CC0}"/>
          </ac:spMkLst>
        </pc:spChg>
        <pc:spChg chg="add mod">
          <ac:chgData name="Cindy Fu" userId="0bb64848b9145772" providerId="LiveId" clId="{1B08E64C-A83E-4439-A286-1FF3E6B227BF}" dt="2021-01-05T13:52:20.679" v="1033" actId="1076"/>
          <ac:spMkLst>
            <pc:docMk/>
            <pc:sldMk cId="1308277804" sldId="258"/>
            <ac:spMk id="6" creationId="{252C9524-25DE-4CA5-B108-2EA2CFE4C620}"/>
          </ac:spMkLst>
        </pc:spChg>
        <pc:spChg chg="add mod">
          <ac:chgData name="Cindy Fu" userId="0bb64848b9145772" providerId="LiveId" clId="{1B08E64C-A83E-4439-A286-1FF3E6B227BF}" dt="2021-01-05T13:52:17.578" v="1032" actId="1076"/>
          <ac:spMkLst>
            <pc:docMk/>
            <pc:sldMk cId="1308277804" sldId="258"/>
            <ac:spMk id="7" creationId="{808819F4-1F34-4841-BA67-9C777610AB13}"/>
          </ac:spMkLst>
        </pc:spChg>
        <pc:spChg chg="add mod">
          <ac:chgData name="Cindy Fu" userId="0bb64848b9145772" providerId="LiveId" clId="{1B08E64C-A83E-4439-A286-1FF3E6B227BF}" dt="2021-01-05T13:52:13.700" v="1031" actId="1076"/>
          <ac:spMkLst>
            <pc:docMk/>
            <pc:sldMk cId="1308277804" sldId="258"/>
            <ac:spMk id="8" creationId="{B697094D-605F-4085-B9A6-FDB53EE419C3}"/>
          </ac:spMkLst>
        </pc:spChg>
      </pc:sldChg>
      <pc:sldChg chg="addSp delSp modSp new del mod setBg">
        <pc:chgData name="Cindy Fu" userId="0bb64848b9145772" providerId="LiveId" clId="{1B08E64C-A83E-4439-A286-1FF3E6B227BF}" dt="2021-01-05T10:59:53.333" v="625" actId="47"/>
        <pc:sldMkLst>
          <pc:docMk/>
          <pc:sldMk cId="4214385912" sldId="259"/>
        </pc:sldMkLst>
        <pc:spChg chg="del">
          <ac:chgData name="Cindy Fu" userId="0bb64848b9145772" providerId="LiveId" clId="{1B08E64C-A83E-4439-A286-1FF3E6B227BF}" dt="2020-12-29T11:48:03.670" v="346" actId="478"/>
          <ac:spMkLst>
            <pc:docMk/>
            <pc:sldMk cId="4214385912" sldId="259"/>
            <ac:spMk id="2" creationId="{A0B49DF5-092C-45B7-91CA-A0FEC988B64E}"/>
          </ac:spMkLst>
        </pc:spChg>
        <pc:spChg chg="del">
          <ac:chgData name="Cindy Fu" userId="0bb64848b9145772" providerId="LiveId" clId="{1B08E64C-A83E-4439-A286-1FF3E6B227BF}" dt="2020-12-29T11:48:05.668" v="347" actId="478"/>
          <ac:spMkLst>
            <pc:docMk/>
            <pc:sldMk cId="4214385912" sldId="259"/>
            <ac:spMk id="3" creationId="{09A615F9-6E71-4AEA-82D0-7D22B7267D2B}"/>
          </ac:spMkLst>
        </pc:spChg>
        <pc:spChg chg="add mod">
          <ac:chgData name="Cindy Fu" userId="0bb64848b9145772" providerId="LiveId" clId="{1B08E64C-A83E-4439-A286-1FF3E6B227BF}" dt="2020-12-29T11:49:54.626" v="402" actId="20577"/>
          <ac:spMkLst>
            <pc:docMk/>
            <pc:sldMk cId="4214385912" sldId="259"/>
            <ac:spMk id="4" creationId="{9DEBB20B-EA68-4568-A86E-7CBE15EA8179}"/>
          </ac:spMkLst>
        </pc:spChg>
        <pc:spChg chg="add mod">
          <ac:chgData name="Cindy Fu" userId="0bb64848b9145772" providerId="LiveId" clId="{1B08E64C-A83E-4439-A286-1FF3E6B227BF}" dt="2020-12-29T12:02:29.657" v="569" actId="1076"/>
          <ac:spMkLst>
            <pc:docMk/>
            <pc:sldMk cId="4214385912" sldId="259"/>
            <ac:spMk id="5" creationId="{7F69FF99-9426-42CD-834F-FC35D993EF52}"/>
          </ac:spMkLst>
        </pc:spChg>
        <pc:spChg chg="add mod">
          <ac:chgData name="Cindy Fu" userId="0bb64848b9145772" providerId="LiveId" clId="{1B08E64C-A83E-4439-A286-1FF3E6B227BF}" dt="2020-12-29T12:02:41.670" v="577" actId="20577"/>
          <ac:spMkLst>
            <pc:docMk/>
            <pc:sldMk cId="4214385912" sldId="259"/>
            <ac:spMk id="6" creationId="{EDEDC65D-8F6A-433A-B9A0-B303C118E50B}"/>
          </ac:spMkLst>
        </pc:spChg>
        <pc:spChg chg="add mod">
          <ac:chgData name="Cindy Fu" userId="0bb64848b9145772" providerId="LiveId" clId="{1B08E64C-A83E-4439-A286-1FF3E6B227BF}" dt="2020-12-29T12:02:52.735" v="588" actId="20577"/>
          <ac:spMkLst>
            <pc:docMk/>
            <pc:sldMk cId="4214385912" sldId="259"/>
            <ac:spMk id="7" creationId="{7604AA02-1D0B-4032-8F39-FCE87A9648AA}"/>
          </ac:spMkLst>
        </pc:spChg>
        <pc:spChg chg="add mod">
          <ac:chgData name="Cindy Fu" userId="0bb64848b9145772" providerId="LiveId" clId="{1B08E64C-A83E-4439-A286-1FF3E6B227BF}" dt="2020-12-29T12:03:33.917" v="602" actId="20577"/>
          <ac:spMkLst>
            <pc:docMk/>
            <pc:sldMk cId="4214385912" sldId="259"/>
            <ac:spMk id="8" creationId="{6C612550-1F56-4680-9977-4FF497E7F713}"/>
          </ac:spMkLst>
        </pc:spChg>
        <pc:spChg chg="add mod">
          <ac:chgData name="Cindy Fu" userId="0bb64848b9145772" providerId="LiveId" clId="{1B08E64C-A83E-4439-A286-1FF3E6B227BF}" dt="2020-12-29T12:03:48.818" v="609" actId="20577"/>
          <ac:spMkLst>
            <pc:docMk/>
            <pc:sldMk cId="4214385912" sldId="259"/>
            <ac:spMk id="9" creationId="{9BF3ED71-52C5-4874-9E85-2FC4459EF4A0}"/>
          </ac:spMkLst>
        </pc:spChg>
      </pc:sldChg>
      <pc:sldChg chg="addSp delSp modSp new mod ord">
        <pc:chgData name="Cindy Fu" userId="0bb64848b9145772" providerId="LiveId" clId="{1B08E64C-A83E-4439-A286-1FF3E6B227BF}" dt="2021-01-05T13:53:56.316" v="1062" actId="14100"/>
        <pc:sldMkLst>
          <pc:docMk/>
          <pc:sldMk cId="2208575585" sldId="260"/>
        </pc:sldMkLst>
        <pc:spChg chg="del">
          <ac:chgData name="Cindy Fu" userId="0bb64848b9145772" providerId="LiveId" clId="{1B08E64C-A83E-4439-A286-1FF3E6B227BF}" dt="2020-12-29T11:50:18.226" v="420" actId="478"/>
          <ac:spMkLst>
            <pc:docMk/>
            <pc:sldMk cId="2208575585" sldId="260"/>
            <ac:spMk id="2" creationId="{01C69232-F4F5-4C83-84D6-CF1CCC547A84}"/>
          </ac:spMkLst>
        </pc:spChg>
        <pc:spChg chg="del">
          <ac:chgData name="Cindy Fu" userId="0bb64848b9145772" providerId="LiveId" clId="{1B08E64C-A83E-4439-A286-1FF3E6B227BF}" dt="2020-12-29T11:50:21.313" v="421" actId="478"/>
          <ac:spMkLst>
            <pc:docMk/>
            <pc:sldMk cId="2208575585" sldId="260"/>
            <ac:spMk id="3" creationId="{CB1028F5-9D6A-4D78-8D44-565A3A06A1FB}"/>
          </ac:spMkLst>
        </pc:spChg>
        <pc:spChg chg="add mod">
          <ac:chgData name="Cindy Fu" userId="0bb64848b9145772" providerId="LiveId" clId="{1B08E64C-A83E-4439-A286-1FF3E6B227BF}" dt="2021-01-05T13:53:56.316" v="1062" actId="14100"/>
          <ac:spMkLst>
            <pc:docMk/>
            <pc:sldMk cId="2208575585" sldId="260"/>
            <ac:spMk id="4" creationId="{A4E9DD62-3092-4844-9B58-0B6B0DCAFD56}"/>
          </ac:spMkLst>
        </pc:spChg>
      </pc:sldChg>
      <pc:sldChg chg="addSp delSp modSp new mod ord">
        <pc:chgData name="Cindy Fu" userId="0bb64848b9145772" providerId="LiveId" clId="{1B08E64C-A83E-4439-A286-1FF3E6B227BF}" dt="2021-01-05T13:58:00.098" v="1194" actId="20577"/>
        <pc:sldMkLst>
          <pc:docMk/>
          <pc:sldMk cId="2631850157" sldId="261"/>
        </pc:sldMkLst>
        <pc:spChg chg="add mod">
          <ac:chgData name="Cindy Fu" userId="0bb64848b9145772" providerId="LiveId" clId="{1B08E64C-A83E-4439-A286-1FF3E6B227BF}" dt="2021-01-05T13:56:08.579" v="1100" actId="14100"/>
          <ac:spMkLst>
            <pc:docMk/>
            <pc:sldMk cId="2631850157" sldId="261"/>
            <ac:spMk id="2" creationId="{143D44BE-E137-4315-A129-6992D738F886}"/>
          </ac:spMkLst>
        </pc:spChg>
        <pc:spChg chg="del">
          <ac:chgData name="Cindy Fu" userId="0bb64848b9145772" providerId="LiveId" clId="{1B08E64C-A83E-4439-A286-1FF3E6B227BF}" dt="2020-12-29T11:59:03.815" v="444" actId="478"/>
          <ac:spMkLst>
            <pc:docMk/>
            <pc:sldMk cId="2631850157" sldId="261"/>
            <ac:spMk id="2" creationId="{33F2CFC7-0FE6-4317-9169-966EBD69311B}"/>
          </ac:spMkLst>
        </pc:spChg>
        <pc:spChg chg="del">
          <ac:chgData name="Cindy Fu" userId="0bb64848b9145772" providerId="LiveId" clId="{1B08E64C-A83E-4439-A286-1FF3E6B227BF}" dt="2020-12-29T11:59:06.333" v="445" actId="478"/>
          <ac:spMkLst>
            <pc:docMk/>
            <pc:sldMk cId="2631850157" sldId="261"/>
            <ac:spMk id="3" creationId="{13188DEF-1439-4BEF-9CF4-B0A1EDBD7AFF}"/>
          </ac:spMkLst>
        </pc:spChg>
        <pc:spChg chg="add del mod">
          <ac:chgData name="Cindy Fu" userId="0bb64848b9145772" providerId="LiveId" clId="{1B08E64C-A83E-4439-A286-1FF3E6B227BF}" dt="2021-01-04T14:51:45.831" v="618" actId="21"/>
          <ac:spMkLst>
            <pc:docMk/>
            <pc:sldMk cId="2631850157" sldId="261"/>
            <ac:spMk id="4" creationId="{854B7988-31B5-4FA6-B638-87F63F50B696}"/>
          </ac:spMkLst>
        </pc:spChg>
        <pc:spChg chg="add del mod">
          <ac:chgData name="Cindy Fu" userId="0bb64848b9145772" providerId="LiveId" clId="{1B08E64C-A83E-4439-A286-1FF3E6B227BF}" dt="2021-01-05T13:35:08.530" v="836" actId="478"/>
          <ac:spMkLst>
            <pc:docMk/>
            <pc:sldMk cId="2631850157" sldId="261"/>
            <ac:spMk id="5" creationId="{4B70DFA8-6BED-423D-AD4C-B4F7D0AF24F7}"/>
          </ac:spMkLst>
        </pc:spChg>
        <pc:spChg chg="add del mod">
          <ac:chgData name="Cindy Fu" userId="0bb64848b9145772" providerId="LiveId" clId="{1B08E64C-A83E-4439-A286-1FF3E6B227BF}" dt="2021-01-05T13:32:01.618" v="819"/>
          <ac:spMkLst>
            <pc:docMk/>
            <pc:sldMk cId="2631850157" sldId="261"/>
            <ac:spMk id="6" creationId="{84D9F024-0E2D-44DB-B1AA-F5C6EAC69B5A}"/>
          </ac:spMkLst>
        </pc:spChg>
        <pc:spChg chg="add del mod">
          <ac:chgData name="Cindy Fu" userId="0bb64848b9145772" providerId="LiveId" clId="{1B08E64C-A83E-4439-A286-1FF3E6B227BF}" dt="2021-01-05T13:35:09.156" v="837" actId="478"/>
          <ac:spMkLst>
            <pc:docMk/>
            <pc:sldMk cId="2631850157" sldId="261"/>
            <ac:spMk id="7" creationId="{98C7AA06-A4D7-41E4-AF01-18EEF75EDB2E}"/>
          </ac:spMkLst>
        </pc:spChg>
        <pc:spChg chg="add del mod">
          <ac:chgData name="Cindy Fu" userId="0bb64848b9145772" providerId="LiveId" clId="{1B08E64C-A83E-4439-A286-1FF3E6B227BF}" dt="2021-01-05T13:35:09.974" v="838" actId="478"/>
          <ac:spMkLst>
            <pc:docMk/>
            <pc:sldMk cId="2631850157" sldId="261"/>
            <ac:spMk id="8" creationId="{AFC119B5-8D49-4848-9DCD-D0F1870BD541}"/>
          </ac:spMkLst>
        </pc:spChg>
        <pc:spChg chg="add del mod">
          <ac:chgData name="Cindy Fu" userId="0bb64848b9145772" providerId="LiveId" clId="{1B08E64C-A83E-4439-A286-1FF3E6B227BF}" dt="2021-01-05T13:35:10.228" v="839" actId="478"/>
          <ac:spMkLst>
            <pc:docMk/>
            <pc:sldMk cId="2631850157" sldId="261"/>
            <ac:spMk id="9" creationId="{A82E84A9-B389-4627-B2A1-1CA78A454240}"/>
          </ac:spMkLst>
        </pc:spChg>
        <pc:spChg chg="add del mod">
          <ac:chgData name="Cindy Fu" userId="0bb64848b9145772" providerId="LiveId" clId="{1B08E64C-A83E-4439-A286-1FF3E6B227BF}" dt="2021-01-05T13:35:11.491" v="840" actId="478"/>
          <ac:spMkLst>
            <pc:docMk/>
            <pc:sldMk cId="2631850157" sldId="261"/>
            <ac:spMk id="10" creationId="{9CB89EC7-0429-44A8-9321-1648D32A64AE}"/>
          </ac:spMkLst>
        </pc:spChg>
        <pc:spChg chg="add del mod">
          <ac:chgData name="Cindy Fu" userId="0bb64848b9145772" providerId="LiveId" clId="{1B08E64C-A83E-4439-A286-1FF3E6B227BF}" dt="2021-01-05T13:35:11.746" v="841" actId="478"/>
          <ac:spMkLst>
            <pc:docMk/>
            <pc:sldMk cId="2631850157" sldId="261"/>
            <ac:spMk id="11" creationId="{E9B03141-CCB4-4C8F-9CC0-8F440D5FC7E2}"/>
          </ac:spMkLst>
        </pc:spChg>
        <pc:spChg chg="add del mod">
          <ac:chgData name="Cindy Fu" userId="0bb64848b9145772" providerId="LiveId" clId="{1B08E64C-A83E-4439-A286-1FF3E6B227BF}" dt="2021-01-05T13:35:12.399" v="842" actId="478"/>
          <ac:spMkLst>
            <pc:docMk/>
            <pc:sldMk cId="2631850157" sldId="261"/>
            <ac:spMk id="12" creationId="{26C5DEF9-E87A-48B0-ABA9-0C3676EC9FFC}"/>
          </ac:spMkLst>
        </pc:spChg>
        <pc:spChg chg="add mod">
          <ac:chgData name="Cindy Fu" userId="0bb64848b9145772" providerId="LiveId" clId="{1B08E64C-A83E-4439-A286-1FF3E6B227BF}" dt="2021-01-05T13:55:56.526" v="1098" actId="1076"/>
          <ac:spMkLst>
            <pc:docMk/>
            <pc:sldMk cId="2631850157" sldId="261"/>
            <ac:spMk id="13" creationId="{50469C84-DA17-4D99-B35F-23C404256ABB}"/>
          </ac:spMkLst>
        </pc:spChg>
        <pc:spChg chg="add mod">
          <ac:chgData name="Cindy Fu" userId="0bb64848b9145772" providerId="LiveId" clId="{1B08E64C-A83E-4439-A286-1FF3E6B227BF}" dt="2021-01-05T13:55:56.526" v="1098" actId="1076"/>
          <ac:spMkLst>
            <pc:docMk/>
            <pc:sldMk cId="2631850157" sldId="261"/>
            <ac:spMk id="14" creationId="{9A13C776-1EDB-4CC5-B450-C7D240158E18}"/>
          </ac:spMkLst>
        </pc:spChg>
        <pc:spChg chg="add mod">
          <ac:chgData name="Cindy Fu" userId="0bb64848b9145772" providerId="LiveId" clId="{1B08E64C-A83E-4439-A286-1FF3E6B227BF}" dt="2021-01-05T13:55:56.526" v="1098" actId="1076"/>
          <ac:spMkLst>
            <pc:docMk/>
            <pc:sldMk cId="2631850157" sldId="261"/>
            <ac:spMk id="15" creationId="{D48C48C0-6625-4C0D-B5B9-B1010D92A921}"/>
          </ac:spMkLst>
        </pc:spChg>
        <pc:spChg chg="add mod">
          <ac:chgData name="Cindy Fu" userId="0bb64848b9145772" providerId="LiveId" clId="{1B08E64C-A83E-4439-A286-1FF3E6B227BF}" dt="2021-01-05T13:55:56.526" v="1098" actId="1076"/>
          <ac:spMkLst>
            <pc:docMk/>
            <pc:sldMk cId="2631850157" sldId="261"/>
            <ac:spMk id="16" creationId="{BA915FF8-2787-46EE-9FFA-5989A7CA1C90}"/>
          </ac:spMkLst>
        </pc:spChg>
        <pc:spChg chg="add mod">
          <ac:chgData name="Cindy Fu" userId="0bb64848b9145772" providerId="LiveId" clId="{1B08E64C-A83E-4439-A286-1FF3E6B227BF}" dt="2021-01-05T13:55:56.526" v="1098" actId="1076"/>
          <ac:spMkLst>
            <pc:docMk/>
            <pc:sldMk cId="2631850157" sldId="261"/>
            <ac:spMk id="17" creationId="{51A43E23-83D2-43D0-96B4-8DE2A22EBC91}"/>
          </ac:spMkLst>
        </pc:spChg>
        <pc:spChg chg="add mod">
          <ac:chgData name="Cindy Fu" userId="0bb64848b9145772" providerId="LiveId" clId="{1B08E64C-A83E-4439-A286-1FF3E6B227BF}" dt="2021-01-05T13:55:56.526" v="1098" actId="1076"/>
          <ac:spMkLst>
            <pc:docMk/>
            <pc:sldMk cId="2631850157" sldId="261"/>
            <ac:spMk id="18" creationId="{822F6D6F-BF16-4077-99D4-892E437D762A}"/>
          </ac:spMkLst>
        </pc:spChg>
        <pc:spChg chg="add mod">
          <ac:chgData name="Cindy Fu" userId="0bb64848b9145772" providerId="LiveId" clId="{1B08E64C-A83E-4439-A286-1FF3E6B227BF}" dt="2021-01-05T13:57:04.339" v="1136" actId="1076"/>
          <ac:spMkLst>
            <pc:docMk/>
            <pc:sldMk cId="2631850157" sldId="261"/>
            <ac:spMk id="19" creationId="{5256D8DC-5D7E-41C1-9FB3-D3065D32381F}"/>
          </ac:spMkLst>
        </pc:spChg>
        <pc:spChg chg="add mod">
          <ac:chgData name="Cindy Fu" userId="0bb64848b9145772" providerId="LiveId" clId="{1B08E64C-A83E-4439-A286-1FF3E6B227BF}" dt="2021-01-05T13:57:41.050" v="1162" actId="1076"/>
          <ac:spMkLst>
            <pc:docMk/>
            <pc:sldMk cId="2631850157" sldId="261"/>
            <ac:spMk id="20" creationId="{E8A7F9BE-EDBD-44AC-B309-2FC6C8649DAF}"/>
          </ac:spMkLst>
        </pc:spChg>
        <pc:spChg chg="add mod">
          <ac:chgData name="Cindy Fu" userId="0bb64848b9145772" providerId="LiveId" clId="{1B08E64C-A83E-4439-A286-1FF3E6B227BF}" dt="2021-01-05T13:58:00.098" v="1194" actId="20577"/>
          <ac:spMkLst>
            <pc:docMk/>
            <pc:sldMk cId="2631850157" sldId="261"/>
            <ac:spMk id="21" creationId="{2B4E24AA-EF74-4CDA-A62C-CA61D4685C96}"/>
          </ac:spMkLst>
        </pc:spChg>
        <pc:graphicFrameChg chg="add del mod modGraphic">
          <ac:chgData name="Cindy Fu" userId="0bb64848b9145772" providerId="LiveId" clId="{1B08E64C-A83E-4439-A286-1FF3E6B227BF}" dt="2021-01-05T13:26:55.083" v="720" actId="478"/>
          <ac:graphicFrameMkLst>
            <pc:docMk/>
            <pc:sldMk cId="2631850157" sldId="261"/>
            <ac:graphicFrameMk id="3" creationId="{4E9CA296-1C0F-4595-BDDD-9B656CD41BCC}"/>
          </ac:graphicFrameMkLst>
        </pc:graphicFrameChg>
        <pc:graphicFrameChg chg="add mod modGraphic">
          <ac:chgData name="Cindy Fu" userId="0bb64848b9145772" providerId="LiveId" clId="{1B08E64C-A83E-4439-A286-1FF3E6B227BF}" dt="2021-01-05T13:55:59.151" v="1099" actId="14100"/>
          <ac:graphicFrameMkLst>
            <pc:docMk/>
            <pc:sldMk cId="2631850157" sldId="261"/>
            <ac:graphicFrameMk id="4" creationId="{564950F1-3F1A-4B92-AB79-B4D676CA204D}"/>
          </ac:graphicFrameMkLst>
        </pc:graphicFrameChg>
        <pc:picChg chg="add del mod">
          <ac:chgData name="Cindy Fu" userId="0bb64848b9145772" providerId="LiveId" clId="{1B08E64C-A83E-4439-A286-1FF3E6B227BF}" dt="2021-01-04T14:51:45.831" v="618" actId="21"/>
          <ac:picMkLst>
            <pc:docMk/>
            <pc:sldMk cId="2631850157" sldId="261"/>
            <ac:picMk id="5" creationId="{E4A6632B-4BBC-4F1D-8704-E746A61AD859}"/>
          </ac:picMkLst>
        </pc:picChg>
      </pc:sldChg>
      <pc:sldMasterChg chg="modSp modSldLayout">
        <pc:chgData name="Cindy Fu" userId="0bb64848b9145772" providerId="LiveId" clId="{1B08E64C-A83E-4439-A286-1FF3E6B227BF}" dt="2021-01-05T13:50:45.111" v="1000"/>
        <pc:sldMasterMkLst>
          <pc:docMk/>
          <pc:sldMasterMk cId="3499683879" sldId="2147483660"/>
        </pc:sldMasterMkLst>
        <pc:spChg chg="mod">
          <ac:chgData name="Cindy Fu" userId="0bb64848b9145772" providerId="LiveId" clId="{1B08E64C-A83E-4439-A286-1FF3E6B227BF}" dt="2021-01-05T13:50:45.111" v="1000"/>
          <ac:spMkLst>
            <pc:docMk/>
            <pc:sldMasterMk cId="3499683879" sldId="2147483660"/>
            <ac:spMk id="2" creationId="{00000000-0000-0000-0000-000000000000}"/>
          </ac:spMkLst>
        </pc:spChg>
        <pc:spChg chg="mod">
          <ac:chgData name="Cindy Fu" userId="0bb64848b9145772" providerId="LiveId" clId="{1B08E64C-A83E-4439-A286-1FF3E6B227BF}" dt="2021-01-05T13:50:45.111" v="1000"/>
          <ac:spMkLst>
            <pc:docMk/>
            <pc:sldMasterMk cId="3499683879" sldId="2147483660"/>
            <ac:spMk id="3" creationId="{00000000-0000-0000-0000-000000000000}"/>
          </ac:spMkLst>
        </pc:spChg>
        <pc:spChg chg="mod">
          <ac:chgData name="Cindy Fu" userId="0bb64848b9145772" providerId="LiveId" clId="{1B08E64C-A83E-4439-A286-1FF3E6B227BF}" dt="2021-01-05T13:50:45.111" v="1000"/>
          <ac:spMkLst>
            <pc:docMk/>
            <pc:sldMasterMk cId="3499683879" sldId="2147483660"/>
            <ac:spMk id="4" creationId="{00000000-0000-0000-0000-000000000000}"/>
          </ac:spMkLst>
        </pc:spChg>
        <pc:spChg chg="mod">
          <ac:chgData name="Cindy Fu" userId="0bb64848b9145772" providerId="LiveId" clId="{1B08E64C-A83E-4439-A286-1FF3E6B227BF}" dt="2021-01-05T13:50:45.111" v="1000"/>
          <ac:spMkLst>
            <pc:docMk/>
            <pc:sldMasterMk cId="3499683879" sldId="2147483660"/>
            <ac:spMk id="5" creationId="{00000000-0000-0000-0000-000000000000}"/>
          </ac:spMkLst>
        </pc:spChg>
        <pc:spChg chg="mod">
          <ac:chgData name="Cindy Fu" userId="0bb64848b9145772" providerId="LiveId" clId="{1B08E64C-A83E-4439-A286-1FF3E6B227BF}" dt="2021-01-05T13:50:45.111" v="1000"/>
          <ac:spMkLst>
            <pc:docMk/>
            <pc:sldMasterMk cId="3499683879" sldId="2147483660"/>
            <ac:spMk id="6" creationId="{00000000-0000-0000-0000-000000000000}"/>
          </ac:spMkLst>
        </pc:spChg>
        <pc:sldLayoutChg chg="modSp">
          <pc:chgData name="Cindy Fu" userId="0bb64848b9145772" providerId="LiveId" clId="{1B08E64C-A83E-4439-A286-1FF3E6B227BF}" dt="2021-01-05T13:50:45.111" v="1000"/>
          <pc:sldLayoutMkLst>
            <pc:docMk/>
            <pc:sldMasterMk cId="3499683879" sldId="2147483660"/>
            <pc:sldLayoutMk cId="3028729845" sldId="2147483661"/>
          </pc:sldLayoutMkLst>
          <pc:spChg chg="mod">
            <ac:chgData name="Cindy Fu" userId="0bb64848b9145772" providerId="LiveId" clId="{1B08E64C-A83E-4439-A286-1FF3E6B227BF}" dt="2021-01-05T13:50:45.111" v="1000"/>
            <ac:spMkLst>
              <pc:docMk/>
              <pc:sldMasterMk cId="3499683879" sldId="2147483660"/>
              <pc:sldLayoutMk cId="3028729845" sldId="2147483661"/>
              <ac:spMk id="2" creationId="{00000000-0000-0000-0000-000000000000}"/>
            </ac:spMkLst>
          </pc:spChg>
          <pc:spChg chg="mod">
            <ac:chgData name="Cindy Fu" userId="0bb64848b9145772" providerId="LiveId" clId="{1B08E64C-A83E-4439-A286-1FF3E6B227BF}" dt="2021-01-05T13:50:45.111" v="1000"/>
            <ac:spMkLst>
              <pc:docMk/>
              <pc:sldMasterMk cId="3499683879" sldId="2147483660"/>
              <pc:sldLayoutMk cId="3028729845" sldId="2147483661"/>
              <ac:spMk id="3" creationId="{00000000-0000-0000-0000-000000000000}"/>
            </ac:spMkLst>
          </pc:spChg>
        </pc:sldLayoutChg>
        <pc:sldLayoutChg chg="modSp">
          <pc:chgData name="Cindy Fu" userId="0bb64848b9145772" providerId="LiveId" clId="{1B08E64C-A83E-4439-A286-1FF3E6B227BF}" dt="2021-01-05T13:50:45.111" v="1000"/>
          <pc:sldLayoutMkLst>
            <pc:docMk/>
            <pc:sldMasterMk cId="3499683879" sldId="2147483660"/>
            <pc:sldLayoutMk cId="26745482" sldId="2147483663"/>
          </pc:sldLayoutMkLst>
          <pc:spChg chg="mod">
            <ac:chgData name="Cindy Fu" userId="0bb64848b9145772" providerId="LiveId" clId="{1B08E64C-A83E-4439-A286-1FF3E6B227BF}" dt="2021-01-05T13:50:45.111" v="1000"/>
            <ac:spMkLst>
              <pc:docMk/>
              <pc:sldMasterMk cId="3499683879" sldId="2147483660"/>
              <pc:sldLayoutMk cId="26745482" sldId="2147483663"/>
              <ac:spMk id="2" creationId="{00000000-0000-0000-0000-000000000000}"/>
            </ac:spMkLst>
          </pc:spChg>
          <pc:spChg chg="mod">
            <ac:chgData name="Cindy Fu" userId="0bb64848b9145772" providerId="LiveId" clId="{1B08E64C-A83E-4439-A286-1FF3E6B227BF}" dt="2021-01-05T13:50:45.111" v="1000"/>
            <ac:spMkLst>
              <pc:docMk/>
              <pc:sldMasterMk cId="3499683879" sldId="2147483660"/>
              <pc:sldLayoutMk cId="26745482" sldId="2147483663"/>
              <ac:spMk id="3" creationId="{00000000-0000-0000-0000-000000000000}"/>
            </ac:spMkLst>
          </pc:spChg>
        </pc:sldLayoutChg>
        <pc:sldLayoutChg chg="modSp">
          <pc:chgData name="Cindy Fu" userId="0bb64848b9145772" providerId="LiveId" clId="{1B08E64C-A83E-4439-A286-1FF3E6B227BF}" dt="2021-01-05T13:50:45.111" v="1000"/>
          <pc:sldLayoutMkLst>
            <pc:docMk/>
            <pc:sldMasterMk cId="3499683879" sldId="2147483660"/>
            <pc:sldLayoutMk cId="4019591931" sldId="2147483664"/>
          </pc:sldLayoutMkLst>
          <pc:spChg chg="mod">
            <ac:chgData name="Cindy Fu" userId="0bb64848b9145772" providerId="LiveId" clId="{1B08E64C-A83E-4439-A286-1FF3E6B227BF}" dt="2021-01-05T13:50:45.111" v="1000"/>
            <ac:spMkLst>
              <pc:docMk/>
              <pc:sldMasterMk cId="3499683879" sldId="2147483660"/>
              <pc:sldLayoutMk cId="4019591931" sldId="2147483664"/>
              <ac:spMk id="3" creationId="{00000000-0000-0000-0000-000000000000}"/>
            </ac:spMkLst>
          </pc:spChg>
          <pc:spChg chg="mod">
            <ac:chgData name="Cindy Fu" userId="0bb64848b9145772" providerId="LiveId" clId="{1B08E64C-A83E-4439-A286-1FF3E6B227BF}" dt="2021-01-05T13:50:45.111" v="1000"/>
            <ac:spMkLst>
              <pc:docMk/>
              <pc:sldMasterMk cId="3499683879" sldId="2147483660"/>
              <pc:sldLayoutMk cId="4019591931" sldId="2147483664"/>
              <ac:spMk id="4" creationId="{00000000-0000-0000-0000-000000000000}"/>
            </ac:spMkLst>
          </pc:spChg>
        </pc:sldLayoutChg>
        <pc:sldLayoutChg chg="modSp">
          <pc:chgData name="Cindy Fu" userId="0bb64848b9145772" providerId="LiveId" clId="{1B08E64C-A83E-4439-A286-1FF3E6B227BF}" dt="2021-01-05T13:50:45.111" v="1000"/>
          <pc:sldLayoutMkLst>
            <pc:docMk/>
            <pc:sldMasterMk cId="3499683879" sldId="2147483660"/>
            <pc:sldLayoutMk cId="1000574529" sldId="2147483665"/>
          </pc:sldLayoutMkLst>
          <pc:spChg chg="mod">
            <ac:chgData name="Cindy Fu" userId="0bb64848b9145772" providerId="LiveId" clId="{1B08E64C-A83E-4439-A286-1FF3E6B227BF}" dt="2021-01-05T13:50:45.111" v="1000"/>
            <ac:spMkLst>
              <pc:docMk/>
              <pc:sldMasterMk cId="3499683879" sldId="2147483660"/>
              <pc:sldLayoutMk cId="1000574529" sldId="2147483665"/>
              <ac:spMk id="2" creationId="{00000000-0000-0000-0000-000000000000}"/>
            </ac:spMkLst>
          </pc:spChg>
          <pc:spChg chg="mod">
            <ac:chgData name="Cindy Fu" userId="0bb64848b9145772" providerId="LiveId" clId="{1B08E64C-A83E-4439-A286-1FF3E6B227BF}" dt="2021-01-05T13:50:45.111" v="1000"/>
            <ac:spMkLst>
              <pc:docMk/>
              <pc:sldMasterMk cId="3499683879" sldId="2147483660"/>
              <pc:sldLayoutMk cId="1000574529" sldId="2147483665"/>
              <ac:spMk id="3" creationId="{00000000-0000-0000-0000-000000000000}"/>
            </ac:spMkLst>
          </pc:spChg>
          <pc:spChg chg="mod">
            <ac:chgData name="Cindy Fu" userId="0bb64848b9145772" providerId="LiveId" clId="{1B08E64C-A83E-4439-A286-1FF3E6B227BF}" dt="2021-01-05T13:50:45.111" v="1000"/>
            <ac:spMkLst>
              <pc:docMk/>
              <pc:sldMasterMk cId="3499683879" sldId="2147483660"/>
              <pc:sldLayoutMk cId="1000574529" sldId="2147483665"/>
              <ac:spMk id="4" creationId="{00000000-0000-0000-0000-000000000000}"/>
            </ac:spMkLst>
          </pc:spChg>
          <pc:spChg chg="mod">
            <ac:chgData name="Cindy Fu" userId="0bb64848b9145772" providerId="LiveId" clId="{1B08E64C-A83E-4439-A286-1FF3E6B227BF}" dt="2021-01-05T13:50:45.111" v="1000"/>
            <ac:spMkLst>
              <pc:docMk/>
              <pc:sldMasterMk cId="3499683879" sldId="2147483660"/>
              <pc:sldLayoutMk cId="1000574529" sldId="2147483665"/>
              <ac:spMk id="5" creationId="{00000000-0000-0000-0000-000000000000}"/>
            </ac:spMkLst>
          </pc:spChg>
          <pc:spChg chg="mod">
            <ac:chgData name="Cindy Fu" userId="0bb64848b9145772" providerId="LiveId" clId="{1B08E64C-A83E-4439-A286-1FF3E6B227BF}" dt="2021-01-05T13:50:45.111" v="1000"/>
            <ac:spMkLst>
              <pc:docMk/>
              <pc:sldMasterMk cId="3499683879" sldId="2147483660"/>
              <pc:sldLayoutMk cId="1000574529" sldId="2147483665"/>
              <ac:spMk id="6" creationId="{00000000-0000-0000-0000-000000000000}"/>
            </ac:spMkLst>
          </pc:spChg>
        </pc:sldLayoutChg>
        <pc:sldLayoutChg chg="modSp">
          <pc:chgData name="Cindy Fu" userId="0bb64848b9145772" providerId="LiveId" clId="{1B08E64C-A83E-4439-A286-1FF3E6B227BF}" dt="2021-01-05T13:50:45.111" v="1000"/>
          <pc:sldLayoutMkLst>
            <pc:docMk/>
            <pc:sldMasterMk cId="3499683879" sldId="2147483660"/>
            <pc:sldLayoutMk cId="198720072" sldId="2147483668"/>
          </pc:sldLayoutMkLst>
          <pc:spChg chg="mod">
            <ac:chgData name="Cindy Fu" userId="0bb64848b9145772" providerId="LiveId" clId="{1B08E64C-A83E-4439-A286-1FF3E6B227BF}" dt="2021-01-05T13:50:45.111" v="1000"/>
            <ac:spMkLst>
              <pc:docMk/>
              <pc:sldMasterMk cId="3499683879" sldId="2147483660"/>
              <pc:sldLayoutMk cId="198720072" sldId="2147483668"/>
              <ac:spMk id="2" creationId="{00000000-0000-0000-0000-000000000000}"/>
            </ac:spMkLst>
          </pc:spChg>
          <pc:spChg chg="mod">
            <ac:chgData name="Cindy Fu" userId="0bb64848b9145772" providerId="LiveId" clId="{1B08E64C-A83E-4439-A286-1FF3E6B227BF}" dt="2021-01-05T13:50:45.111" v="1000"/>
            <ac:spMkLst>
              <pc:docMk/>
              <pc:sldMasterMk cId="3499683879" sldId="2147483660"/>
              <pc:sldLayoutMk cId="198720072" sldId="2147483668"/>
              <ac:spMk id="3" creationId="{00000000-0000-0000-0000-000000000000}"/>
            </ac:spMkLst>
          </pc:spChg>
          <pc:spChg chg="mod">
            <ac:chgData name="Cindy Fu" userId="0bb64848b9145772" providerId="LiveId" clId="{1B08E64C-A83E-4439-A286-1FF3E6B227BF}" dt="2021-01-05T13:50:45.111" v="1000"/>
            <ac:spMkLst>
              <pc:docMk/>
              <pc:sldMasterMk cId="3499683879" sldId="2147483660"/>
              <pc:sldLayoutMk cId="198720072" sldId="2147483668"/>
              <ac:spMk id="4" creationId="{00000000-0000-0000-0000-000000000000}"/>
            </ac:spMkLst>
          </pc:spChg>
        </pc:sldLayoutChg>
        <pc:sldLayoutChg chg="modSp">
          <pc:chgData name="Cindy Fu" userId="0bb64848b9145772" providerId="LiveId" clId="{1B08E64C-A83E-4439-A286-1FF3E6B227BF}" dt="2021-01-05T13:50:45.111" v="1000"/>
          <pc:sldLayoutMkLst>
            <pc:docMk/>
            <pc:sldMasterMk cId="3499683879" sldId="2147483660"/>
            <pc:sldLayoutMk cId="374744236" sldId="2147483669"/>
          </pc:sldLayoutMkLst>
          <pc:spChg chg="mod">
            <ac:chgData name="Cindy Fu" userId="0bb64848b9145772" providerId="LiveId" clId="{1B08E64C-A83E-4439-A286-1FF3E6B227BF}" dt="2021-01-05T13:50:45.111" v="1000"/>
            <ac:spMkLst>
              <pc:docMk/>
              <pc:sldMasterMk cId="3499683879" sldId="2147483660"/>
              <pc:sldLayoutMk cId="374744236" sldId="2147483669"/>
              <ac:spMk id="2" creationId="{00000000-0000-0000-0000-000000000000}"/>
            </ac:spMkLst>
          </pc:spChg>
          <pc:spChg chg="mod">
            <ac:chgData name="Cindy Fu" userId="0bb64848b9145772" providerId="LiveId" clId="{1B08E64C-A83E-4439-A286-1FF3E6B227BF}" dt="2021-01-05T13:50:45.111" v="1000"/>
            <ac:spMkLst>
              <pc:docMk/>
              <pc:sldMasterMk cId="3499683879" sldId="2147483660"/>
              <pc:sldLayoutMk cId="374744236" sldId="2147483669"/>
              <ac:spMk id="3" creationId="{00000000-0000-0000-0000-000000000000}"/>
            </ac:spMkLst>
          </pc:spChg>
          <pc:spChg chg="mod">
            <ac:chgData name="Cindy Fu" userId="0bb64848b9145772" providerId="LiveId" clId="{1B08E64C-A83E-4439-A286-1FF3E6B227BF}" dt="2021-01-05T13:50:45.111" v="1000"/>
            <ac:spMkLst>
              <pc:docMk/>
              <pc:sldMasterMk cId="3499683879" sldId="2147483660"/>
              <pc:sldLayoutMk cId="374744236" sldId="2147483669"/>
              <ac:spMk id="4" creationId="{00000000-0000-0000-0000-000000000000}"/>
            </ac:spMkLst>
          </pc:spChg>
        </pc:sldLayoutChg>
        <pc:sldLayoutChg chg="modSp">
          <pc:chgData name="Cindy Fu" userId="0bb64848b9145772" providerId="LiveId" clId="{1B08E64C-A83E-4439-A286-1FF3E6B227BF}" dt="2021-01-05T13:50:45.111" v="1000"/>
          <pc:sldLayoutMkLst>
            <pc:docMk/>
            <pc:sldMasterMk cId="3499683879" sldId="2147483660"/>
            <pc:sldLayoutMk cId="3810195158" sldId="2147483671"/>
          </pc:sldLayoutMkLst>
          <pc:spChg chg="mod">
            <ac:chgData name="Cindy Fu" userId="0bb64848b9145772" providerId="LiveId" clId="{1B08E64C-A83E-4439-A286-1FF3E6B227BF}" dt="2021-01-05T13:50:45.111" v="1000"/>
            <ac:spMkLst>
              <pc:docMk/>
              <pc:sldMasterMk cId="3499683879" sldId="2147483660"/>
              <pc:sldLayoutMk cId="3810195158" sldId="2147483671"/>
              <ac:spMk id="2" creationId="{00000000-0000-0000-0000-000000000000}"/>
            </ac:spMkLst>
          </pc:spChg>
          <pc:spChg chg="mod">
            <ac:chgData name="Cindy Fu" userId="0bb64848b9145772" providerId="LiveId" clId="{1B08E64C-A83E-4439-A286-1FF3E6B227BF}" dt="2021-01-05T13:50:45.111" v="1000"/>
            <ac:spMkLst>
              <pc:docMk/>
              <pc:sldMasterMk cId="3499683879" sldId="2147483660"/>
              <pc:sldLayoutMk cId="3810195158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FE9C-E8E3-4863-B4E4-3DA3D7B5BCB7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2CB2-0EED-4E90-AA63-276DF18CA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10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FE9C-E8E3-4863-B4E4-3DA3D7B5BCB7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2CB2-0EED-4E90-AA63-276DF18CA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94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FE9C-E8E3-4863-B4E4-3DA3D7B5BCB7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2CB2-0EED-4E90-AA63-276DF18CA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11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FE9C-E8E3-4863-B4E4-3DA3D7B5BCB7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2CB2-0EED-4E90-AA63-276DF18CA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34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FE9C-E8E3-4863-B4E4-3DA3D7B5BCB7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2CB2-0EED-4E90-AA63-276DF18CA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06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FE9C-E8E3-4863-B4E4-3DA3D7B5BCB7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2CB2-0EED-4E90-AA63-276DF18CA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78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FE9C-E8E3-4863-B4E4-3DA3D7B5BCB7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2CB2-0EED-4E90-AA63-276DF18CA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05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FE9C-E8E3-4863-B4E4-3DA3D7B5BCB7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2CB2-0EED-4E90-AA63-276DF18CA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66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FE9C-E8E3-4863-B4E4-3DA3D7B5BCB7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2CB2-0EED-4E90-AA63-276DF18CA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64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FE9C-E8E3-4863-B4E4-3DA3D7B5BCB7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2CB2-0EED-4E90-AA63-276DF18CA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11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FE9C-E8E3-4863-B4E4-3DA3D7B5BCB7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2CB2-0EED-4E90-AA63-276DF18CA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84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5FE9C-E8E3-4863-B4E4-3DA3D7B5BCB7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2CB2-0EED-4E90-AA63-276DF18CA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07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DBC6B0-0A25-4BBD-8F61-CB1D507D00A9}"/>
              </a:ext>
            </a:extLst>
          </p:cNvPr>
          <p:cNvSpPr/>
          <p:nvPr/>
        </p:nvSpPr>
        <p:spPr>
          <a:xfrm>
            <a:off x="530141" y="270369"/>
            <a:ext cx="661431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Let work out!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2DB41-B718-4C29-92ED-AC3F809B8CC0}"/>
              </a:ext>
            </a:extLst>
          </p:cNvPr>
          <p:cNvSpPr/>
          <p:nvPr/>
        </p:nvSpPr>
        <p:spPr>
          <a:xfrm>
            <a:off x="1719615" y="2138540"/>
            <a:ext cx="4344728" cy="2985153"/>
          </a:xfrm>
          <a:prstGeom prst="rect">
            <a:avLst/>
          </a:prstGeom>
          <a:solidFill>
            <a:srgbClr val="00B0F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/>
              <a:t>有氧運動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2C9524-25DE-4CA5-B108-2EA2CFE4C620}"/>
              </a:ext>
            </a:extLst>
          </p:cNvPr>
          <p:cNvSpPr/>
          <p:nvPr/>
        </p:nvSpPr>
        <p:spPr>
          <a:xfrm>
            <a:off x="6938947" y="5988761"/>
            <a:ext cx="4344723" cy="2985150"/>
          </a:xfrm>
          <a:prstGeom prst="rect">
            <a:avLst/>
          </a:prstGeom>
          <a:solidFill>
            <a:srgbClr val="92D05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/>
              <a:t>設計菜單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8819F4-1F34-4841-BA67-9C777610AB13}"/>
              </a:ext>
            </a:extLst>
          </p:cNvPr>
          <p:cNvSpPr/>
          <p:nvPr/>
        </p:nvSpPr>
        <p:spPr>
          <a:xfrm>
            <a:off x="1719617" y="5988760"/>
            <a:ext cx="4344726" cy="2985151"/>
          </a:xfrm>
          <a:prstGeom prst="rect">
            <a:avLst/>
          </a:prstGeom>
          <a:solidFill>
            <a:srgbClr val="FF330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/>
              <a:t>菜單參考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97094D-605F-4085-B9A6-FDB53EE419C3}"/>
              </a:ext>
            </a:extLst>
          </p:cNvPr>
          <p:cNvSpPr/>
          <p:nvPr/>
        </p:nvSpPr>
        <p:spPr>
          <a:xfrm>
            <a:off x="6938942" y="2138540"/>
            <a:ext cx="4344728" cy="2985153"/>
          </a:xfrm>
          <a:prstGeom prst="rect">
            <a:avLst/>
          </a:prstGeom>
          <a:solidFill>
            <a:srgbClr val="FF66CC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/>
              <a:t>重訓器材</a:t>
            </a:r>
          </a:p>
        </p:txBody>
      </p:sp>
    </p:spTree>
    <p:extLst>
      <p:ext uri="{BB962C8B-B14F-4D97-AF65-F5344CB8AC3E}">
        <p14:creationId xmlns:p14="http://schemas.microsoft.com/office/powerpoint/2010/main" val="130827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7A0BE9A-5C8F-44D5-8C8E-7640F9756864}"/>
              </a:ext>
            </a:extLst>
          </p:cNvPr>
          <p:cNvSpPr/>
          <p:nvPr/>
        </p:nvSpPr>
        <p:spPr>
          <a:xfrm>
            <a:off x="0" y="-37213"/>
            <a:ext cx="13208000" cy="1368506"/>
          </a:xfrm>
          <a:prstGeom prst="rect">
            <a:avLst/>
          </a:prstGeom>
          <a:solidFill>
            <a:srgbClr val="00B0F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/>
              <a:t>有氧運動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DC8A55-008F-49AF-A52C-4531E8FED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611" y="2132349"/>
            <a:ext cx="3884468" cy="31075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28E6375-7AE4-4340-A448-DB066E62E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940" y="6272327"/>
            <a:ext cx="3746018" cy="299681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2724A5B-AD43-4677-BF89-DC2DE7004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940" y="2135266"/>
            <a:ext cx="3746018" cy="299681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C02069-700B-4B10-B540-3F096210929D}"/>
              </a:ext>
            </a:extLst>
          </p:cNvPr>
          <p:cNvSpPr txBox="1"/>
          <p:nvPr/>
        </p:nvSpPr>
        <p:spPr>
          <a:xfrm>
            <a:off x="358427" y="15471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跑步機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D8BA048-188D-40B2-870E-D8A3E5EAD212}"/>
              </a:ext>
            </a:extLst>
          </p:cNvPr>
          <p:cNvSpPr txBox="1"/>
          <p:nvPr/>
        </p:nvSpPr>
        <p:spPr>
          <a:xfrm>
            <a:off x="358428" y="571727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划船機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34AE42F-223D-4A57-85C4-DCCEBE1120FF}"/>
              </a:ext>
            </a:extLst>
          </p:cNvPr>
          <p:cNvSpPr txBox="1"/>
          <p:nvPr/>
        </p:nvSpPr>
        <p:spPr>
          <a:xfrm>
            <a:off x="6783214" y="15471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滑步機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7A017E9-FB35-4294-882B-83B09FAB1156}"/>
              </a:ext>
            </a:extLst>
          </p:cNvPr>
          <p:cNvSpPr txBox="1"/>
          <p:nvPr/>
        </p:nvSpPr>
        <p:spPr>
          <a:xfrm>
            <a:off x="7014046" y="571727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飛輪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D1E0F6E-3B05-4A32-AAAD-E6BDD1CEF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44" y="6159058"/>
            <a:ext cx="3223351" cy="322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6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916DE2-7B8E-42CB-8DFE-153AD1389D48}"/>
              </a:ext>
            </a:extLst>
          </p:cNvPr>
          <p:cNvSpPr/>
          <p:nvPr/>
        </p:nvSpPr>
        <p:spPr>
          <a:xfrm>
            <a:off x="0" y="-1"/>
            <a:ext cx="13208000" cy="1433015"/>
          </a:xfrm>
          <a:prstGeom prst="rect">
            <a:avLst/>
          </a:prstGeom>
          <a:solidFill>
            <a:srgbClr val="FF66CC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/>
              <a:t>重訓器材</a:t>
            </a:r>
          </a:p>
        </p:txBody>
      </p:sp>
    </p:spTree>
    <p:extLst>
      <p:ext uri="{BB962C8B-B14F-4D97-AF65-F5344CB8AC3E}">
        <p14:creationId xmlns:p14="http://schemas.microsoft.com/office/powerpoint/2010/main" val="217630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9DD62-3092-4844-9B58-0B6B0DCAFD56}"/>
              </a:ext>
            </a:extLst>
          </p:cNvPr>
          <p:cNvSpPr/>
          <p:nvPr/>
        </p:nvSpPr>
        <p:spPr>
          <a:xfrm>
            <a:off x="0" y="-1"/>
            <a:ext cx="13208000" cy="1514901"/>
          </a:xfrm>
          <a:prstGeom prst="rect">
            <a:avLst/>
          </a:prstGeom>
          <a:solidFill>
            <a:srgbClr val="92D05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/>
              <a:t>菜單參考</a:t>
            </a:r>
          </a:p>
        </p:txBody>
      </p:sp>
    </p:spTree>
    <p:extLst>
      <p:ext uri="{BB962C8B-B14F-4D97-AF65-F5344CB8AC3E}">
        <p14:creationId xmlns:p14="http://schemas.microsoft.com/office/powerpoint/2010/main" val="220857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3D44BE-E137-4315-A129-6992D738F886}"/>
              </a:ext>
            </a:extLst>
          </p:cNvPr>
          <p:cNvSpPr/>
          <p:nvPr/>
        </p:nvSpPr>
        <p:spPr>
          <a:xfrm>
            <a:off x="0" y="-1"/>
            <a:ext cx="13207999" cy="1218061"/>
          </a:xfrm>
          <a:prstGeom prst="rect">
            <a:avLst/>
          </a:prstGeom>
          <a:solidFill>
            <a:srgbClr val="FF33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/>
              <a:t>設計菜單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64950F1-3F1A-4B92-AB79-B4D676CA2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76283"/>
              </p:ext>
            </p:extLst>
          </p:nvPr>
        </p:nvGraphicFramePr>
        <p:xfrm>
          <a:off x="308969" y="1499689"/>
          <a:ext cx="12765585" cy="45879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3655">
                  <a:extLst>
                    <a:ext uri="{9D8B030D-6E8A-4147-A177-3AD203B41FA5}">
                      <a16:colId xmlns:a16="http://schemas.microsoft.com/office/drawing/2014/main" val="3506606028"/>
                    </a:ext>
                  </a:extLst>
                </a:gridCol>
                <a:gridCol w="1823655">
                  <a:extLst>
                    <a:ext uri="{9D8B030D-6E8A-4147-A177-3AD203B41FA5}">
                      <a16:colId xmlns:a16="http://schemas.microsoft.com/office/drawing/2014/main" val="2259795263"/>
                    </a:ext>
                  </a:extLst>
                </a:gridCol>
                <a:gridCol w="1823655">
                  <a:extLst>
                    <a:ext uri="{9D8B030D-6E8A-4147-A177-3AD203B41FA5}">
                      <a16:colId xmlns:a16="http://schemas.microsoft.com/office/drawing/2014/main" val="2027760055"/>
                    </a:ext>
                  </a:extLst>
                </a:gridCol>
                <a:gridCol w="1823655">
                  <a:extLst>
                    <a:ext uri="{9D8B030D-6E8A-4147-A177-3AD203B41FA5}">
                      <a16:colId xmlns:a16="http://schemas.microsoft.com/office/drawing/2014/main" val="370940399"/>
                    </a:ext>
                  </a:extLst>
                </a:gridCol>
                <a:gridCol w="1823655">
                  <a:extLst>
                    <a:ext uri="{9D8B030D-6E8A-4147-A177-3AD203B41FA5}">
                      <a16:colId xmlns:a16="http://schemas.microsoft.com/office/drawing/2014/main" val="4165402386"/>
                    </a:ext>
                  </a:extLst>
                </a:gridCol>
                <a:gridCol w="1823655">
                  <a:extLst>
                    <a:ext uri="{9D8B030D-6E8A-4147-A177-3AD203B41FA5}">
                      <a16:colId xmlns:a16="http://schemas.microsoft.com/office/drawing/2014/main" val="3999090243"/>
                    </a:ext>
                  </a:extLst>
                </a:gridCol>
                <a:gridCol w="1823655">
                  <a:extLst>
                    <a:ext uri="{9D8B030D-6E8A-4147-A177-3AD203B41FA5}">
                      <a16:colId xmlns:a16="http://schemas.microsoft.com/office/drawing/2014/main" val="4026231902"/>
                    </a:ext>
                  </a:extLst>
                </a:gridCol>
              </a:tblGrid>
              <a:tr h="11670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Mon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Tue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Wen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Thu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Fri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Sat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Sun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33529"/>
                  </a:ext>
                </a:extLst>
              </a:tr>
              <a:tr h="34209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744691"/>
                  </a:ext>
                </a:extLst>
              </a:tr>
            </a:tbl>
          </a:graphicData>
        </a:graphic>
      </p:graphicFrame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0469C84-DA17-4D99-B35F-23C404256ABB}"/>
              </a:ext>
            </a:extLst>
          </p:cNvPr>
          <p:cNvSpPr/>
          <p:nvPr/>
        </p:nvSpPr>
        <p:spPr>
          <a:xfrm>
            <a:off x="824172" y="6558880"/>
            <a:ext cx="11914495" cy="2885371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13C776-1EDB-4CC5-B450-C7D240158E18}"/>
              </a:ext>
            </a:extLst>
          </p:cNvPr>
          <p:cNvSpPr/>
          <p:nvPr/>
        </p:nvSpPr>
        <p:spPr>
          <a:xfrm>
            <a:off x="1495188" y="6974008"/>
            <a:ext cx="10637671" cy="818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項目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8C48C0-6625-4C0D-B5B9-B1010D92A921}"/>
              </a:ext>
            </a:extLst>
          </p:cNvPr>
          <p:cNvSpPr/>
          <p:nvPr/>
        </p:nvSpPr>
        <p:spPr>
          <a:xfrm>
            <a:off x="1501903" y="8154113"/>
            <a:ext cx="2305824" cy="818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次數</a:t>
            </a:r>
            <a:r>
              <a:rPr lang="en-US" altLang="zh-TW" sz="3200" dirty="0">
                <a:solidFill>
                  <a:schemeClr val="tx1"/>
                </a:solidFill>
              </a:rPr>
              <a:t>x</a:t>
            </a:r>
            <a:r>
              <a:rPr lang="zh-TW" altLang="en-US" sz="3200" dirty="0">
                <a:solidFill>
                  <a:schemeClr val="tx1"/>
                </a:solidFill>
              </a:rPr>
              <a:t>輪數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915FF8-2787-46EE-9FFA-5989A7CA1C90}"/>
              </a:ext>
            </a:extLst>
          </p:cNvPr>
          <p:cNvSpPr/>
          <p:nvPr/>
        </p:nvSpPr>
        <p:spPr>
          <a:xfrm>
            <a:off x="4677000" y="8154113"/>
            <a:ext cx="2593074" cy="818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時間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A43E23-83D2-43D0-96B4-8DE2A22EBC91}"/>
              </a:ext>
            </a:extLst>
          </p:cNvPr>
          <p:cNvSpPr/>
          <p:nvPr/>
        </p:nvSpPr>
        <p:spPr>
          <a:xfrm>
            <a:off x="8057460" y="8093831"/>
            <a:ext cx="2033515" cy="818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星期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22F6D6F-BF16-4077-99D4-892E437D762A}"/>
              </a:ext>
            </a:extLst>
          </p:cNvPr>
          <p:cNvSpPr/>
          <p:nvPr/>
        </p:nvSpPr>
        <p:spPr>
          <a:xfrm>
            <a:off x="10897288" y="8080891"/>
            <a:ext cx="1153684" cy="81886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確認 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56D8DC-5D7E-41C1-9FB3-D3065D32381F}"/>
              </a:ext>
            </a:extLst>
          </p:cNvPr>
          <p:cNvSpPr txBox="1"/>
          <p:nvPr/>
        </p:nvSpPr>
        <p:spPr>
          <a:xfrm>
            <a:off x="477673" y="2852382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飛輪</a:t>
            </a:r>
            <a:r>
              <a:rPr lang="en-US" altLang="zh-TW" dirty="0"/>
              <a:t>-20</a:t>
            </a:r>
            <a:r>
              <a:rPr lang="zh-TW" altLang="en-US" dirty="0"/>
              <a:t>分鐘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8A7F9BE-EDBD-44AC-B309-2FC6C8649DAF}"/>
              </a:ext>
            </a:extLst>
          </p:cNvPr>
          <p:cNvSpPr txBox="1"/>
          <p:nvPr/>
        </p:nvSpPr>
        <p:spPr>
          <a:xfrm>
            <a:off x="2404282" y="285238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臥推</a:t>
            </a:r>
            <a:r>
              <a:rPr lang="en-US" altLang="zh-TW" dirty="0"/>
              <a:t>-12x5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B4E24AA-EF74-4CDA-A62C-CA61D4685C96}"/>
              </a:ext>
            </a:extLst>
          </p:cNvPr>
          <p:cNvSpPr txBox="1"/>
          <p:nvPr/>
        </p:nvSpPr>
        <p:spPr>
          <a:xfrm>
            <a:off x="4208061" y="2852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休息</a:t>
            </a:r>
          </a:p>
        </p:txBody>
      </p:sp>
    </p:spTree>
    <p:extLst>
      <p:ext uri="{BB962C8B-B14F-4D97-AF65-F5344CB8AC3E}">
        <p14:creationId xmlns:p14="http://schemas.microsoft.com/office/powerpoint/2010/main" val="263185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</TotalTime>
  <Words>64</Words>
  <Application>Microsoft Office PowerPoint</Application>
  <PresentationFormat>自訂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Fu</dc:creator>
  <cp:lastModifiedBy>Cindy Fu</cp:lastModifiedBy>
  <cp:revision>13</cp:revision>
  <dcterms:created xsi:type="dcterms:W3CDTF">2020-12-22T12:42:03Z</dcterms:created>
  <dcterms:modified xsi:type="dcterms:W3CDTF">2021-01-16T14:21:57Z</dcterms:modified>
</cp:coreProperties>
</file>