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Playfair Displ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PlayfairDisplay-bold.fntdata"/><Relationship Id="rId27" Type="http://schemas.openxmlformats.org/officeDocument/2006/relationships/font" Target="fonts/PlayfairDispl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layfairDispl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regular.fntdata"/><Relationship Id="rId30" Type="http://schemas.openxmlformats.org/officeDocument/2006/relationships/font" Target="fonts/PlayfairDisplay-boldItalic.fntdata"/><Relationship Id="rId11" Type="http://schemas.openxmlformats.org/officeDocument/2006/relationships/slide" Target="slides/slide7.xml"/><Relationship Id="rId33" Type="http://schemas.openxmlformats.org/officeDocument/2006/relationships/font" Target="fonts/Lato-italic.fntdata"/><Relationship Id="rId10" Type="http://schemas.openxmlformats.org/officeDocument/2006/relationships/slide" Target="slides/slide6.xml"/><Relationship Id="rId32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Lat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Google Domains!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" TargetMode="External"/><Relationship Id="rId4" Type="http://schemas.openxmlformats.org/officeDocument/2006/relationships/hyperlink" Target="http://blog.udacity.com/2015/06/a-beginners-git-github-tutorial.html" TargetMode="External"/><Relationship Id="rId5" Type="http://schemas.openxmlformats.org/officeDocument/2006/relationships/hyperlink" Target="https://tutorial.djangogirls.org/en/intro_to_command_line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tclavelle.github.io/blog/blogdown_github/" TargetMode="External"/><Relationship Id="rId4" Type="http://schemas.openxmlformats.org/officeDocument/2006/relationships/hyperlink" Target="https://kellobri.github.io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rstudio.com/resources/webinars/introducing-blogdown/" TargetMode="External"/><Relationship Id="rId4" Type="http://schemas.openxmlformats.org/officeDocument/2006/relationships/hyperlink" Target="https://github.com/rstudio/blogdown" TargetMode="External"/><Relationship Id="rId5" Type="http://schemas.openxmlformats.org/officeDocument/2006/relationships/hyperlink" Target="https://bookdown.org/yihui/blogdown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hemes.gohugo.io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ookdown.org/yihui/blogdown/output-format.html" TargetMode="External"/><Relationship Id="rId4" Type="http://schemas.openxmlformats.org/officeDocument/2006/relationships/hyperlink" Target="https://www.rstudio.com/wp-content/uploads/2015/02/rmarkdown-cheatsheet.pdf" TargetMode="External"/><Relationship Id="rId5" Type="http://schemas.openxmlformats.org/officeDocument/2006/relationships/hyperlink" Target="http://markdown-guide.readthedocs.io/en/latest/basics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Personal Website Workshop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 Ladies DC - June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Manual Deployment through Netlify</a:t>
            </a:r>
          </a:p>
        </p:txBody>
      </p:sp>
      <p:pic>
        <p:nvPicPr>
          <p:cNvPr descr="Screen Shot 2017-06-10 at 11.59.42 PM.png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687" y="1333013"/>
            <a:ext cx="7710624" cy="30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Manual Deployment through Netlify</a:t>
            </a:r>
          </a:p>
        </p:txBody>
      </p:sp>
      <p:pic>
        <p:nvPicPr>
          <p:cNvPr descr="Screen Shot 2017-06-11 at 12.30.20 AM.png"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637" y="1157500"/>
            <a:ext cx="6558722" cy="38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Continuous</a:t>
            </a:r>
            <a:r>
              <a:rPr lang="en"/>
              <a:t> Deployment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| Netlify &amp; Github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Continuous Deployment through Github &amp; Netlify</a:t>
            </a:r>
          </a:p>
        </p:txBody>
      </p:sp>
      <p:pic>
        <p:nvPicPr>
          <p:cNvPr descr="Screen Shot 2017-06-10 at 2.36.32 PM.png"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150" y="1697401"/>
            <a:ext cx="3755349" cy="31705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6-10 at 2.38.00 PM.png"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0225" y="1697388"/>
            <a:ext cx="4162499" cy="297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Continuous Deployment through Github &amp; Netlify</a:t>
            </a:r>
          </a:p>
        </p:txBody>
      </p:sp>
      <p:pic>
        <p:nvPicPr>
          <p:cNvPr descr="Screen Shot 2017-06-10 at 1.47.20 PM.pn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375" y="1685175"/>
            <a:ext cx="5795250" cy="318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Continuous Deployment through Github &amp; Netlify</a:t>
            </a:r>
          </a:p>
        </p:txBody>
      </p:sp>
      <p:pic>
        <p:nvPicPr>
          <p:cNvPr descr="Screen Shot 2017-06-10 at 2.44.41 PM.png"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625" y="1017450"/>
            <a:ext cx="4268590" cy="38212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6-10 at 1.49.18 PM.png"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124" y="1705225"/>
            <a:ext cx="3692498" cy="319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(Pause) Github Setup?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Char char="-"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Github Account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-"/>
            </a:pPr>
            <a:r>
              <a:rPr lang="en" sz="3000" u="sng">
                <a:solidFill>
                  <a:schemeClr val="hlink"/>
                </a:solidFill>
                <a:hlinkClick r:id="rId4"/>
              </a:rPr>
              <a:t>Git Basics</a:t>
            </a:r>
          </a:p>
          <a:p>
            <a:pPr indent="-419100" lvl="0" marL="457200">
              <a:spcBef>
                <a:spcPts val="0"/>
              </a:spcBef>
              <a:buSzPct val="100000"/>
              <a:buChar char="-"/>
            </a:pPr>
            <a:r>
              <a:rPr lang="en" sz="3000" u="sng">
                <a:solidFill>
                  <a:schemeClr val="hlink"/>
                </a:solidFill>
                <a:hlinkClick r:id="rId5"/>
              </a:rPr>
              <a:t>Basic Terminal (Command Line) Commands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Continuous Deployment through Github &amp; Netlify</a:t>
            </a:r>
          </a:p>
        </p:txBody>
      </p:sp>
      <p:pic>
        <p:nvPicPr>
          <p:cNvPr descr="Screen Shot 2017-06-10 at 3.03.46 PM.pn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190" y="1071000"/>
            <a:ext cx="4215371" cy="38212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6-10 at 3.09.47 PM.png"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00025"/>
            <a:ext cx="4025392" cy="290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Continuous Deployment through Github &amp; Netlify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581675"/>
            <a:ext cx="8520600" cy="298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Errors!</a:t>
            </a:r>
          </a:p>
        </p:txBody>
      </p:sp>
      <p:pic>
        <p:nvPicPr>
          <p:cNvPr descr="Screen Shot 2017-06-11 at 12.05.40 AM.png"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50" y="2415850"/>
            <a:ext cx="8356701" cy="205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Continuous?? Deployment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| Github Pages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Install Blogdown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install.packages('devtools')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library(devtools)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devtools::install_github('rstudio/blogdown')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Github Pages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SzPct val="100000"/>
              <a:buChar char="-"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Github Pages + Blogdown Tutorial</a:t>
            </a:r>
          </a:p>
          <a:p>
            <a:pPr indent="-419100" lvl="0" marL="457200">
              <a:spcBef>
                <a:spcPts val="0"/>
              </a:spcBef>
              <a:buSzPct val="100000"/>
              <a:buChar char="-"/>
            </a:pPr>
            <a:r>
              <a:rPr lang="en" sz="3000" u="sng">
                <a:solidFill>
                  <a:schemeClr val="hlink"/>
                </a:solidFill>
                <a:hlinkClick r:id="rId4"/>
              </a:rPr>
              <a:t>My Personal Attempt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Blogdown Resources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RStudio Blogdown/Hugo Resources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Char char="-"/>
            </a:pPr>
            <a:r>
              <a:rPr lang="en" sz="3000"/>
              <a:t>RStudio Webinar </a:t>
            </a:r>
            <a:r>
              <a:rPr lang="en" sz="3000" u="sng">
                <a:solidFill>
                  <a:schemeClr val="hlink"/>
                </a:solidFill>
                <a:hlinkClick r:id="rId3"/>
              </a:rPr>
              <a:t>“Introducing Blogdown”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-"/>
            </a:pPr>
            <a:r>
              <a:rPr lang="en" sz="3000"/>
              <a:t>Blogdown </a:t>
            </a:r>
            <a:r>
              <a:rPr lang="en" sz="3000" u="sng">
                <a:solidFill>
                  <a:schemeClr val="hlink"/>
                </a:solidFill>
                <a:hlinkClick r:id="rId4"/>
              </a:rPr>
              <a:t>Github Readme</a:t>
            </a:r>
          </a:p>
          <a:p>
            <a:pPr indent="-419100" lvl="0" marL="457200">
              <a:spcBef>
                <a:spcPts val="0"/>
              </a:spcBef>
              <a:buSzPct val="100000"/>
              <a:buChar char="-"/>
            </a:pPr>
            <a:r>
              <a:rPr lang="en" sz="3000" u="sng">
                <a:solidFill>
                  <a:schemeClr val="hlink"/>
                </a:solidFill>
                <a:hlinkClick r:id="rId5"/>
              </a:rPr>
              <a:t>Book about Blogdown</a:t>
            </a:r>
            <a:r>
              <a:rPr lang="en" sz="3000"/>
              <a:t> </a:t>
            </a:r>
            <a:r>
              <a:rPr lang="en"/>
              <a:t>(Warning - Under Development)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Install Hugo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library(blogdown)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blogdown::install_hugo()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Build a New Site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blogdown::new_site()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Hugo Themes!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 u="sng">
                <a:solidFill>
                  <a:schemeClr val="hlink"/>
                </a:solidFill>
                <a:hlinkClick r:id="rId3"/>
              </a:rPr>
              <a:t>https://themes.gohugo.io/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Markdown and R Markdown Resources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Char char="-"/>
            </a:pPr>
            <a:r>
              <a:rPr lang="en" sz="3000"/>
              <a:t>Blogdown Book: </a:t>
            </a:r>
            <a:r>
              <a:rPr lang="en" sz="3000" u="sng">
                <a:solidFill>
                  <a:schemeClr val="hlink"/>
                </a:solidFill>
                <a:hlinkClick r:id="rId3"/>
              </a:rPr>
              <a:t>R Markdown vs. Markdown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-"/>
            </a:pPr>
            <a:r>
              <a:rPr lang="en" sz="3000"/>
              <a:t>R Studio: </a:t>
            </a:r>
            <a:r>
              <a:rPr lang="en" sz="3000" u="sng">
                <a:solidFill>
                  <a:schemeClr val="hlink"/>
                </a:solidFill>
                <a:hlinkClick r:id="rId4"/>
              </a:rPr>
              <a:t>R Markdown Cheat Sheet</a:t>
            </a:r>
          </a:p>
          <a:p>
            <a:pPr indent="-419100" lvl="0" marL="457200">
              <a:spcBef>
                <a:spcPts val="0"/>
              </a:spcBef>
              <a:buSzPct val="100000"/>
              <a:buChar char="-"/>
            </a:pPr>
            <a:r>
              <a:rPr lang="en" sz="3000"/>
              <a:t>Read the Docs: </a:t>
            </a:r>
            <a:r>
              <a:rPr lang="en" sz="3000" u="sng">
                <a:solidFill>
                  <a:schemeClr val="hlink"/>
                </a:solidFill>
                <a:hlinkClick r:id="rId5"/>
              </a:rPr>
              <a:t>Markdown Guide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Publishing/Deployment Options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Manual Deployment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| Netlify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Manual Deployment through Netlify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6-10 at 11.58.13 PM.png"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87" y="1283275"/>
            <a:ext cx="8279022" cy="287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