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8" r:id="rId3"/>
    <p:sldId id="257" r:id="rId4"/>
    <p:sldId id="443" r:id="rId5"/>
    <p:sldId id="445" r:id="rId6"/>
    <p:sldId id="454" r:id="rId7"/>
    <p:sldId id="456" r:id="rId8"/>
    <p:sldId id="461" r:id="rId9"/>
    <p:sldId id="463" r:id="rId10"/>
    <p:sldId id="46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164F700-67EF-471E-BB1A-7B6DFA0711F5}">
          <p14:sldIdLst>
            <p14:sldId id="258"/>
            <p14:sldId id="257"/>
            <p14:sldId id="443"/>
            <p14:sldId id="445"/>
            <p14:sldId id="454"/>
            <p14:sldId id="456"/>
            <p14:sldId id="461"/>
            <p14:sldId id="463"/>
            <p14:sldId id="4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0066FF"/>
    <a:srgbClr val="FF0066"/>
    <a:srgbClr val="0000CC"/>
    <a:srgbClr val="0000FF"/>
    <a:srgbClr val="3399FF"/>
    <a:srgbClr val="0066CC"/>
    <a:srgbClr val="CC0000"/>
    <a:srgbClr val="FFFFFF"/>
    <a:srgbClr val="4172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107" autoAdjust="0"/>
  </p:normalViewPr>
  <p:slideViewPr>
    <p:cSldViewPr>
      <p:cViewPr>
        <p:scale>
          <a:sx n="82" d="100"/>
          <a:sy n="82" d="100"/>
        </p:scale>
        <p:origin x="-87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4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1DC32-4C37-4A2C-A9EE-9424526D66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C218C-51A8-4CE3-9376-3356EFC746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>
            <a:normAutofit/>
          </a:bodyPr>
          <a:lstStyle>
            <a:lvl1pPr algn="ctr">
              <a:defRPr sz="4000" b="1" spc="3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5" y="2492896"/>
            <a:ext cx="9142571" cy="792088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1520" y="1122312"/>
            <a:ext cx="4227711" cy="31707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algn="ctr">
              <a:buNone/>
              <a:defRPr sz="1400" spc="1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619807" y="1122313"/>
            <a:ext cx="4227711" cy="31707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对比图片与标题_纵向大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800600"/>
            <a:ext cx="9144000" cy="566738"/>
          </a:xfrm>
        </p:spPr>
        <p:txBody>
          <a:bodyPr anchor="b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11560" y="476671"/>
            <a:ext cx="5688632" cy="38884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544" y="5380986"/>
            <a:ext cx="8208912" cy="804862"/>
          </a:xfrm>
        </p:spPr>
        <p:txBody>
          <a:bodyPr/>
          <a:lstStyle>
            <a:lvl1pPr marL="0" indent="0" algn="ctr">
              <a:buNone/>
              <a:defRPr sz="1400" spc="1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图片占位符 2"/>
          <p:cNvSpPr>
            <a:spLocks noGrp="1"/>
          </p:cNvSpPr>
          <p:nvPr>
            <p:ph type="pic" idx="13"/>
          </p:nvPr>
        </p:nvSpPr>
        <p:spPr>
          <a:xfrm>
            <a:off x="6588223" y="476671"/>
            <a:ext cx="1944215" cy="38884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对比图片与标题_纵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800600"/>
            <a:ext cx="9144000" cy="566738"/>
          </a:xfrm>
        </p:spPr>
        <p:txBody>
          <a:bodyPr anchor="b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11560" y="476671"/>
            <a:ext cx="3816424" cy="38884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544" y="5380986"/>
            <a:ext cx="8208912" cy="804862"/>
          </a:xfrm>
        </p:spPr>
        <p:txBody>
          <a:bodyPr/>
          <a:lstStyle>
            <a:lvl1pPr marL="0" indent="0" algn="ctr">
              <a:buNone/>
              <a:defRPr sz="1400" spc="1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图片占位符 2"/>
          <p:cNvSpPr>
            <a:spLocks noGrp="1"/>
          </p:cNvSpPr>
          <p:nvPr>
            <p:ph type="pic" idx="13"/>
          </p:nvPr>
        </p:nvSpPr>
        <p:spPr>
          <a:xfrm>
            <a:off x="4716015" y="476671"/>
            <a:ext cx="3816424" cy="38884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4987552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lnSpc>
                <a:spcPct val="150000"/>
              </a:lnSpc>
              <a:defRPr sz="2400"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2317"/>
            <a:ext cx="8229600" cy="4525963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lnSpc>
                <a:spcPct val="150000"/>
              </a:lnSpc>
              <a:defRPr sz="2400"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80928"/>
            <a:ext cx="9144000" cy="734024"/>
          </a:xfrm>
        </p:spPr>
        <p:txBody>
          <a:bodyPr anchor="t"/>
          <a:lstStyle>
            <a:lvl1pPr algn="ctr">
              <a:defRPr sz="4000" b="1" cap="all" spc="3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0" y="3610019"/>
            <a:ext cx="9144000" cy="395045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0" y="627583"/>
            <a:ext cx="4392488" cy="566738"/>
          </a:xfrm>
        </p:spPr>
        <p:txBody>
          <a:bodyPr anchor="b">
            <a:normAutofit/>
          </a:bodyPr>
          <a:lstStyle>
            <a:lvl1pPr algn="ctr">
              <a:defRPr sz="2400" b="1" spc="1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1744" y="610344"/>
            <a:ext cx="4046240" cy="48348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0" y="1194320"/>
            <a:ext cx="4392488" cy="4250904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800600"/>
            <a:ext cx="9144000" cy="566738"/>
          </a:xfrm>
        </p:spPr>
        <p:txBody>
          <a:bodyPr anchor="b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5800" y="5367338"/>
            <a:ext cx="8172400" cy="804862"/>
          </a:xfrm>
        </p:spPr>
        <p:txBody>
          <a:bodyPr/>
          <a:lstStyle>
            <a:lvl1pPr marL="0" indent="0" algn="ctr">
              <a:buNone/>
              <a:defRPr sz="1400" spc="1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800600"/>
            <a:ext cx="8352928" cy="566738"/>
          </a:xfrm>
        </p:spPr>
        <p:txBody>
          <a:bodyPr anchor="b"/>
          <a:lstStyle>
            <a:lvl1pPr algn="ctr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31540" y="612775"/>
            <a:ext cx="82809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95536" y="5367338"/>
            <a:ext cx="8352928" cy="804862"/>
          </a:xfrm>
        </p:spPr>
        <p:txBody>
          <a:bodyPr/>
          <a:lstStyle>
            <a:lvl1pPr marL="0" indent="0" algn="ctr">
              <a:buNone/>
              <a:defRPr sz="1400" spc="1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5229200"/>
            <a:ext cx="3456384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31540" y="612775"/>
            <a:ext cx="82809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4"/>
          </p:nvPr>
        </p:nvSpPr>
        <p:spPr>
          <a:xfrm>
            <a:off x="5855825" y="4941888"/>
            <a:ext cx="2881064" cy="14398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rgbClr val="4172A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zh-CN" altLang="en-US" sz="2000" dirty="0"/>
              <a:t>ECMAScript 5 的新特性 </a:t>
            </a:r>
            <a:r>
              <a:rPr lang="en-US" altLang="zh-CN" sz="2000" dirty="0"/>
              <a:t>/</a:t>
            </a:r>
            <a:r>
              <a:rPr lang="zh-CN" altLang="en-US" sz="2000" dirty="0"/>
              <a:t> ECMAScript 6 的新特性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对象的属性</a:t>
            </a:r>
            <a:endParaRPr lang="zh-CN" altLang="en-US" sz="2000" dirty="0" smtClean="0"/>
          </a:p>
          <a:p>
            <a:r>
              <a:rPr lang="zh-CN" altLang="en-US" sz="2000" dirty="0"/>
              <a:t>防篡改</a:t>
            </a:r>
            <a:endParaRPr lang="zh-CN" altLang="en-US" sz="2000" dirty="0"/>
          </a:p>
          <a:p>
            <a:r>
              <a:rPr lang="zh-CN" altLang="en-US" sz="2000" dirty="0">
                <a:sym typeface="+mn-ea"/>
              </a:rPr>
              <a:t>数组</a:t>
            </a:r>
            <a:r>
              <a:rPr lang="en-US" altLang="zh-CN" sz="2000" dirty="0">
                <a:sym typeface="+mn-ea"/>
              </a:rPr>
              <a:t>API</a:t>
            </a:r>
            <a:endParaRPr lang="en-US" altLang="zh-CN" sz="2000" dirty="0">
              <a:sym typeface="+mn-ea"/>
            </a:endParaRPr>
          </a:p>
          <a:p>
            <a:r>
              <a:rPr sz="2000" dirty="0">
                <a:sym typeface="+mn-ea"/>
              </a:rPr>
              <a:t>Object.create():</a:t>
            </a:r>
            <a:endParaRPr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call,apply,bind:</a:t>
            </a:r>
            <a:endParaRPr lang="en-US" altLang="zh-CN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严格模式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对象的属性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zh-CN" altLang="en-US" sz="1400" b="1" dirty="0"/>
              <a:t>数据属性</a:t>
            </a:r>
            <a:r>
              <a:rPr lang="zh-CN" altLang="en-US" sz="1400" dirty="0"/>
              <a:t>： value</a:t>
            </a:r>
            <a:r>
              <a:rPr lang="en-US" altLang="zh-CN" sz="1400" dirty="0"/>
              <a:t>/writable/ enumerable/configurable</a:t>
            </a:r>
            <a:r>
              <a:rPr lang="zh-CN" altLang="en-US" sz="1400" dirty="0"/>
              <a:t>，</a:t>
            </a:r>
            <a:r>
              <a:rPr lang="en-US" altLang="zh-CN" sz="1400" dirty="0">
                <a:sym typeface="+mn-ea"/>
              </a:rPr>
              <a:t>数据属性只能提供基本的简单保护，无法用自定义规则保护自己</a:t>
            </a:r>
            <a:endParaRPr lang="en-US" altLang="zh-CN" sz="1400" dirty="0">
              <a:sym typeface="+mn-ea"/>
            </a:endParaRPr>
          </a:p>
          <a:p>
            <a:pPr marL="0" indent="0">
              <a:buNone/>
            </a:pPr>
            <a:endParaRPr lang="zh-CN" altLang="en-US" sz="1400" dirty="0"/>
          </a:p>
          <a:p>
            <a:pPr marL="0" indent="0">
              <a:buNone/>
            </a:pPr>
            <a:r>
              <a:rPr lang="zh-CN" altLang="en-US" sz="1400" b="1" dirty="0"/>
              <a:t>访问器属性</a:t>
            </a:r>
            <a:r>
              <a:rPr lang="en-US" altLang="zh-CN" sz="1400" dirty="0"/>
              <a:t>:</a:t>
            </a: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400" b="1" dirty="0"/>
          </a:p>
          <a:p>
            <a:pPr marL="0" indent="0">
              <a:buNone/>
            </a:pPr>
            <a:endParaRPr lang="en-US" altLang="zh-CN" sz="1400" b="1" dirty="0"/>
          </a:p>
          <a:p>
            <a:pPr marL="0" indent="0">
              <a:buNone/>
            </a:pPr>
            <a:endParaRPr lang="en-US" altLang="zh-CN" sz="1400" b="1" dirty="0"/>
          </a:p>
          <a:p>
            <a:pPr marL="0" indent="0">
              <a:buNone/>
            </a:pPr>
            <a:endParaRPr lang="en-US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获取一个属性的四大特性</a:t>
            </a:r>
            <a:r>
              <a:rPr lang="zh-CN" altLang="en-US" sz="1400" dirty="0"/>
              <a:t>：</a:t>
            </a: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var attrs=Object.getOwnPropertyDescriptor(obj,"属性名")</a:t>
            </a:r>
            <a:endParaRPr lang="zh-CN" altLang="en-US" sz="1400" dirty="0"/>
          </a:p>
          <a:p>
            <a:pPr marL="0" indent="0">
              <a:buNone/>
            </a:pPr>
            <a:endParaRPr lang="zh-CN" altLang="en-US" sz="1400" dirty="0"/>
          </a:p>
          <a:p>
            <a:pPr marL="0" indent="0">
              <a:buNone/>
            </a:pPr>
            <a:r>
              <a:rPr lang="zh-CN" altLang="en-US" sz="1400" b="1" dirty="0"/>
              <a:t>修改属性的四大特征</a:t>
            </a:r>
            <a:r>
              <a:rPr lang="en-US" altLang="zh-CN" sz="1400" dirty="0"/>
              <a:t>: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Object.defineProperties(obj,{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     属性名:{四大特性},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        … : …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})</a:t>
            </a:r>
            <a:endParaRPr lang="en-US" altLang="zh-CN" sz="1400" dirty="0"/>
          </a:p>
        </p:txBody>
      </p:sp>
      <p:pic>
        <p:nvPicPr>
          <p:cNvPr id="6" name="图片 5" descr="搜狗截图17年06月20日1919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790" y="2296795"/>
            <a:ext cx="3209290" cy="1477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" name="图片 1" descr="搜狗截图17年06月20日1924_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985" y="848995"/>
            <a:ext cx="6944995" cy="38011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5000" y="480695"/>
            <a:ext cx="172148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 b="1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防篡改</a:t>
            </a:r>
            <a:endParaRPr lang="zh-CN" altLang="en-US" sz="2000" b="1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539750"/>
          </a:xfrm>
        </p:spPr>
        <p:txBody>
          <a:bodyPr/>
          <a:lstStyle/>
          <a:p>
            <a:r>
              <a:rPr lang="zh-CN" altLang="en-US" sz="2000" dirty="0"/>
              <a:t>数组</a:t>
            </a:r>
            <a:r>
              <a:rPr lang="en-US" altLang="zh-CN" sz="2000" dirty="0"/>
              <a:t>API</a:t>
            </a:r>
            <a:endParaRPr lang="en-US" altLang="zh-CN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18870"/>
            <a:ext cx="8229600" cy="4849495"/>
          </a:xfrm>
        </p:spPr>
        <p:txBody>
          <a:bodyPr>
            <a:normAutofit lnSpcReduction="10000"/>
          </a:bodyPr>
          <a:lstStyle/>
          <a:p>
            <a:r>
              <a:rPr lang="zh-CN" altLang="en-US" sz="1800" dirty="0" smtClean="0"/>
              <a:t>判断:</a:t>
            </a:r>
            <a:endParaRPr lang="zh-CN" altLang="en-US" sz="1800" dirty="0" smtClean="0"/>
          </a:p>
          <a:p>
            <a:pPr lvl="1"/>
            <a:r>
              <a:rPr lang="zh-CN" altLang="en-US" sz="1400" dirty="0" smtClean="0"/>
              <a:t>every: 判断数组中每个元素是否都满足要求</a:t>
            </a:r>
            <a:endParaRPr lang="zh-CN" altLang="en-US" sz="1400" dirty="0" smtClean="0"/>
          </a:p>
          <a:p>
            <a:pPr lvl="1"/>
            <a:r>
              <a:rPr lang="zh-CN" altLang="en-US" sz="1400" dirty="0" smtClean="0"/>
              <a:t>some: 判断数组是否包含满足要求的元素</a:t>
            </a:r>
            <a:endParaRPr lang="zh-CN" altLang="en-US" sz="1400" dirty="0" smtClean="0"/>
          </a:p>
          <a:p>
            <a:r>
              <a:rPr lang="zh-CN" altLang="en-US" sz="1800" dirty="0"/>
              <a:t>遍历API</a:t>
            </a:r>
            <a:r>
              <a:rPr lang="en-US" altLang="zh-CN" sz="1800" dirty="0"/>
              <a:t>:</a:t>
            </a:r>
            <a:endParaRPr lang="en-US" altLang="zh-CN" sz="1800" dirty="0"/>
          </a:p>
          <a:p>
            <a:pPr lvl="1"/>
            <a:r>
              <a:rPr lang="en-US" altLang="zh-CN" sz="1400" dirty="0"/>
              <a:t>forEach: 对原数组中每个元素执行相同的操作,直接修改原数组</a:t>
            </a:r>
            <a:endParaRPr lang="en-US" altLang="zh-CN" sz="1400" dirty="0"/>
          </a:p>
          <a:p>
            <a:pPr lvl="1"/>
            <a:r>
              <a:rPr lang="en-US" altLang="zh-CN" sz="1400" dirty="0"/>
              <a:t>map: 取出原数组中每个元素执行相同操作后，放入新数组中返回,不修改原数组，返回新数组</a:t>
            </a:r>
            <a:endParaRPr lang="en-US" altLang="zh-CN" sz="1400" dirty="0"/>
          </a:p>
          <a:p>
            <a:r>
              <a:rPr lang="zh-CN" altLang="en-US" sz="1800" dirty="0">
                <a:sym typeface="+mn-ea"/>
              </a:rPr>
              <a:t>过滤和汇总:</a:t>
            </a:r>
            <a:endParaRPr lang="zh-CN" altLang="en-US" sz="1800" dirty="0">
              <a:sym typeface="+mn-ea"/>
            </a:endParaRPr>
          </a:p>
          <a:p>
            <a:pPr lvl="1"/>
            <a:r>
              <a:rPr lang="zh-CN" altLang="en-US" sz="1350" dirty="0">
                <a:sym typeface="+mn-ea"/>
              </a:rPr>
              <a:t>过滤：var subs=arr.filter(function(val,i,arr){return 判断条件});筛选出原数组中符合条件的元素组成新数组返回</a:t>
            </a:r>
            <a:endParaRPr lang="zh-CN" altLang="en-US" sz="1350" dirty="0">
              <a:sym typeface="+mn-ea"/>
            </a:endParaRPr>
          </a:p>
          <a:p>
            <a:pPr lvl="1"/>
            <a:r>
              <a:rPr lang="zh-CN" altLang="en-US" sz="1350" dirty="0">
                <a:sym typeface="+mn-ea"/>
              </a:rPr>
              <a:t>汇总：var result=arr.reduce(function(prev,val,i,arr){ return prev+val;},startValue)依次统计每个数组元素，最终汇总出一个结果。</a:t>
            </a:r>
            <a:endParaRPr lang="zh-CN" altLang="en-US" sz="1350" dirty="0">
              <a:sym typeface="+mn-ea"/>
            </a:endParaRPr>
          </a:p>
          <a:p>
            <a:endParaRPr sz="2000" dirty="0"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539750"/>
          </a:xfrm>
        </p:spPr>
        <p:txBody>
          <a:bodyPr/>
          <a:lstStyle/>
          <a:p>
            <a:r>
              <a:rPr lang="en-US" altLang="zh-CN" sz="2000" dirty="0"/>
              <a:t>Object.create()</a:t>
            </a:r>
            <a:endParaRPr lang="en-US" altLang="zh-CN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18870"/>
            <a:ext cx="8229600" cy="4849495"/>
          </a:xfrm>
        </p:spPr>
        <p:txBody>
          <a:bodyPr>
            <a:normAutofit lnSpcReduction="10000"/>
          </a:bodyPr>
          <a:lstStyle/>
          <a:p>
            <a:r>
              <a:rPr lang="zh-CN" altLang="en-US" sz="1800" dirty="0" smtClean="0"/>
              <a:t>什么是:</a:t>
            </a:r>
            <a:endParaRPr lang="zh-CN" altLang="en-US" sz="1800" dirty="0" smtClean="0"/>
          </a:p>
          <a:p>
            <a:pPr lvl="1"/>
            <a:r>
              <a:rPr lang="zh-CN" altLang="en-US" sz="1400" dirty="0" smtClean="0"/>
              <a:t>仅依靠父对象，创建子对象，并扩展子对象的自有属性.</a:t>
            </a:r>
            <a:endParaRPr lang="zh-CN" altLang="en-US" sz="1400" dirty="0" smtClean="0"/>
          </a:p>
          <a:p>
            <a:r>
              <a:rPr lang="zh-CN" altLang="en-US" sz="1800" dirty="0"/>
              <a:t>何时</a:t>
            </a:r>
            <a:r>
              <a:rPr lang="en-US" altLang="zh-CN" sz="1800" dirty="0"/>
              <a:t>:</a:t>
            </a:r>
            <a:endParaRPr lang="en-US" altLang="zh-CN" sz="1800" dirty="0"/>
          </a:p>
          <a:p>
            <a:pPr lvl="1"/>
            <a:r>
              <a:rPr lang="en-US" altLang="zh-CN" sz="1400" dirty="0"/>
              <a:t>如果只有父对象，也想创建子对象时</a:t>
            </a:r>
            <a:endParaRPr lang="en-US" altLang="zh-CN" sz="1400" dirty="0"/>
          </a:p>
          <a:p>
            <a:r>
              <a:rPr lang="zh-CN" altLang="en-US" sz="1800" dirty="0">
                <a:sym typeface="+mn-ea"/>
              </a:rPr>
              <a:t>如何:</a:t>
            </a:r>
            <a:endParaRPr lang="zh-CN" altLang="en-US" sz="1800" dirty="0">
              <a:sym typeface="+mn-ea"/>
            </a:endParaRPr>
          </a:p>
          <a:p>
            <a:endParaRPr sz="2000" dirty="0"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 descr="搜狗截图17年06月20日1956_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460" y="3263900"/>
            <a:ext cx="3105785" cy="1943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539750"/>
          </a:xfrm>
        </p:spPr>
        <p:txBody>
          <a:bodyPr/>
          <a:lstStyle/>
          <a:p>
            <a:r>
              <a:rPr lang="en-US" altLang="zh-CN" sz="2000" dirty="0"/>
              <a:t>call,apply,bind</a:t>
            </a:r>
            <a:endParaRPr lang="en-US" altLang="zh-CN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18870"/>
            <a:ext cx="8229600" cy="4849495"/>
          </a:xfrm>
        </p:spPr>
        <p:txBody>
          <a:bodyPr>
            <a:normAutofit lnSpcReduction="10000"/>
          </a:bodyPr>
          <a:lstStyle/>
          <a:p>
            <a:r>
              <a:rPr lang="zh-CN" altLang="en-US" sz="1800" dirty="0" smtClean="0"/>
              <a:t>何时:</a:t>
            </a:r>
            <a:endParaRPr lang="zh-CN" altLang="en-US" sz="1800" dirty="0" smtClean="0"/>
          </a:p>
          <a:p>
            <a:pPr lvl="1"/>
            <a:r>
              <a:rPr lang="zh-CN" altLang="en-US" sz="1400" dirty="0" smtClean="0"/>
              <a:t>替换</a:t>
            </a:r>
            <a:r>
              <a:rPr lang="en-US" altLang="zh-CN" sz="1400" dirty="0" smtClean="0"/>
              <a:t>this</a:t>
            </a:r>
            <a:r>
              <a:rPr lang="zh-CN" altLang="en-US" sz="1400" dirty="0" smtClean="0"/>
              <a:t>，只要this不是想要的都可用call,apply,bind替换</a:t>
            </a:r>
            <a:endParaRPr lang="zh-CN" altLang="en-US" sz="1400" dirty="0" smtClean="0"/>
          </a:p>
          <a:p>
            <a:r>
              <a:rPr lang="zh-CN" altLang="en-US" sz="1800" dirty="0"/>
              <a:t>选择</a:t>
            </a:r>
            <a:r>
              <a:rPr lang="en-US" altLang="zh-CN" sz="1800" dirty="0"/>
              <a:t>:</a:t>
            </a:r>
            <a:endParaRPr lang="en-US" altLang="zh-CN" sz="1800" dirty="0"/>
          </a:p>
          <a:p>
            <a:pPr lvl="1"/>
            <a:r>
              <a:rPr lang="en-US" altLang="zh-CN" sz="1400" dirty="0"/>
              <a:t>call/apply:调用函数，在调用时，临时替换函数中的this为指定对象, apply要求传入函数的参数，必须放在数组中传入</a:t>
            </a:r>
            <a:endParaRPr lang="en-US" altLang="zh-CN" sz="1400" dirty="0"/>
          </a:p>
          <a:p>
            <a:pPr lvl="1"/>
            <a:r>
              <a:rPr lang="en-US" altLang="zh-CN" sz="1400" dirty="0"/>
              <a:t>bind:基于原函数*创建一个新函数，永久绑定其中的this为指定对象</a:t>
            </a:r>
            <a:endParaRPr lang="en-US" altLang="zh-CN" sz="1400" dirty="0"/>
          </a:p>
          <a:p>
            <a:r>
              <a:rPr lang="zh-CN" altLang="en-US" sz="1800" dirty="0">
                <a:sym typeface="+mn-ea"/>
              </a:rPr>
              <a:t>案例</a:t>
            </a:r>
            <a:endParaRPr lang="zh-CN" altLang="en-US" sz="1800" dirty="0">
              <a:sym typeface="+mn-ea"/>
            </a:endParaRPr>
          </a:p>
          <a:p>
            <a:endParaRPr lang="zh-CN" altLang="en-US" sz="1800" dirty="0">
              <a:sym typeface="+mn-ea"/>
            </a:endParaRPr>
          </a:p>
          <a:p>
            <a:endParaRPr lang="zh-CN" altLang="en-US" sz="1800" dirty="0">
              <a:sym typeface="+mn-ea"/>
            </a:endParaRPr>
          </a:p>
          <a:p>
            <a:endParaRPr sz="2000" dirty="0"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 descr="搜狗截图17年06月20日2004_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240" y="3825875"/>
            <a:ext cx="4831080" cy="2299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539750"/>
          </a:xfrm>
        </p:spPr>
        <p:txBody>
          <a:bodyPr/>
          <a:lstStyle/>
          <a:p>
            <a:r>
              <a:rPr lang="zh-CN" altLang="en-US" sz="2000" dirty="0"/>
              <a:t>严格模式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18870"/>
            <a:ext cx="8229600" cy="4849495"/>
          </a:xfrm>
        </p:spPr>
        <p:txBody>
          <a:bodyPr>
            <a:normAutofit fontScale="90000"/>
          </a:bodyPr>
          <a:lstStyle/>
          <a:p>
            <a:r>
              <a:rPr lang="zh-CN" altLang="en-US" sz="1800" dirty="0" smtClean="0"/>
              <a:t>什么是:</a:t>
            </a:r>
            <a:endParaRPr lang="zh-CN" altLang="en-US" sz="1800" dirty="0" smtClean="0"/>
          </a:p>
          <a:p>
            <a:pPr lvl="1"/>
            <a:r>
              <a:rPr sz="1400" dirty="0" smtClean="0"/>
              <a:t>比普通js运行机制更严格的模式.</a:t>
            </a:r>
            <a:endParaRPr sz="1400" dirty="0" smtClean="0"/>
          </a:p>
          <a:p>
            <a:r>
              <a:rPr lang="zh-CN" altLang="en-US" sz="1800" dirty="0"/>
              <a:t>如何</a:t>
            </a:r>
            <a:r>
              <a:rPr lang="en-US" altLang="zh-CN" sz="1800" dirty="0"/>
              <a:t>:</a:t>
            </a:r>
            <a:endParaRPr lang="en-US" altLang="zh-CN" sz="1800" dirty="0"/>
          </a:p>
          <a:p>
            <a:pPr lvl="1"/>
            <a:endParaRPr lang="en-US" altLang="zh-CN" sz="1400" dirty="0"/>
          </a:p>
          <a:p>
            <a:pPr marL="0" indent="0">
              <a:buNone/>
            </a:pPr>
            <a:endParaRPr lang="zh-CN" altLang="en-US" sz="1800" dirty="0">
              <a:sym typeface="+mn-ea"/>
            </a:endParaRPr>
          </a:p>
          <a:p>
            <a:endParaRPr lang="zh-CN" altLang="en-US" sz="1800" dirty="0">
              <a:sym typeface="+mn-ea"/>
            </a:endParaRPr>
          </a:p>
          <a:p>
            <a:endParaRPr lang="zh-CN" altLang="en-US" sz="1800" dirty="0">
              <a:sym typeface="+mn-ea"/>
            </a:endParaRP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2400" b="1" dirty="0"/>
              <a:t>.  </a:t>
            </a:r>
            <a:r>
              <a:rPr lang="zh-CN" altLang="en-US" sz="1800" dirty="0"/>
              <a:t> 严格模式的规定</a:t>
            </a:r>
            <a:r>
              <a:rPr lang="en-US" altLang="zh-CN" sz="1800" dirty="0"/>
              <a:t>:</a:t>
            </a:r>
            <a:endParaRPr lang="en-US" altLang="zh-CN" sz="1800" dirty="0"/>
          </a:p>
          <a:p>
            <a:pPr marL="0" indent="0">
              <a:buNone/>
            </a:pPr>
            <a:r>
              <a:rPr sz="1800" dirty="0" smtClean="0">
                <a:sym typeface="+mn-ea"/>
              </a:rPr>
              <a:t>        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endParaRPr lang="en-US" altLang="zh-CN" sz="1800" dirty="0"/>
          </a:p>
          <a:p>
            <a:pPr marL="0" indent="0">
              <a:buNone/>
            </a:pPr>
            <a:endParaRPr lang="zh-CN" altLang="en-US" sz="2000" dirty="0"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7" name="图片 6" descr="搜狗截图17年06月20日2011_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" y="5109845"/>
            <a:ext cx="3458210" cy="1133475"/>
          </a:xfrm>
          <a:prstGeom prst="rect">
            <a:avLst/>
          </a:prstGeom>
        </p:spPr>
      </p:pic>
      <p:pic>
        <p:nvPicPr>
          <p:cNvPr id="8" name="图片 7" descr="搜狗截图17年06月20日2012_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" y="2421890"/>
            <a:ext cx="4848860" cy="1800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644140" y="2829560"/>
            <a:ext cx="38557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谢谢观看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923</Words>
  <Application>WPS 演示</Application>
  <PresentationFormat>全屏显示(4:3)</PresentationFormat>
  <Paragraphs>89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Franklin Gothic Medium</vt:lpstr>
      <vt:lpstr>微软雅黑</vt:lpstr>
      <vt:lpstr>Franklin Gothic Book</vt:lpstr>
      <vt:lpstr>黑体</vt:lpstr>
      <vt:lpstr>Calibri</vt:lpstr>
      <vt:lpstr>Office 主题</vt:lpstr>
      <vt:lpstr> ECMAScript 5 的新特性 / ECMAScript 6 的新特性</vt:lpstr>
      <vt:lpstr>核心知识点</vt:lpstr>
      <vt:lpstr>对象的属性</vt:lpstr>
      <vt:lpstr>PowerPoint 演示文稿</vt:lpstr>
      <vt:lpstr>数组API</vt:lpstr>
      <vt:lpstr>Object.create()</vt:lpstr>
      <vt:lpstr>call,apply,bind</vt:lpstr>
      <vt:lpstr>严格模式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设计Bob</dc:creator>
  <cp:lastModifiedBy>tarena</cp:lastModifiedBy>
  <cp:revision>611</cp:revision>
  <dcterms:created xsi:type="dcterms:W3CDTF">2012-10-12T07:58:00Z</dcterms:created>
  <dcterms:modified xsi:type="dcterms:W3CDTF">2017-06-20T12:19:22Z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