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ANOUMANTAKY AKESSE CINDY 26030</a:t>
            </a:r>
            <a:br>
              <a:rPr lang="en-US" sz="2400" dirty="0" smtClean="0"/>
            </a:br>
            <a:r>
              <a:rPr lang="en-US" sz="3600" dirty="0" smtClean="0"/>
              <a:t>PRESENTATION OF THE PROJECT</a:t>
            </a:r>
            <a:br>
              <a:rPr lang="en-US" sz="3600" dirty="0" smtClean="0"/>
            </a:br>
            <a:r>
              <a:rPr lang="en-US" sz="2400" dirty="0" smtClean="0"/>
              <a:t>GROUP B</a:t>
            </a:r>
            <a:br>
              <a:rPr lang="en-US" sz="2400" dirty="0" smtClean="0"/>
            </a:br>
            <a:r>
              <a:rPr lang="en-US" sz="2400" dirty="0" err="1" smtClean="0"/>
              <a:t>Github</a:t>
            </a:r>
            <a:r>
              <a:rPr lang="en-US" sz="2400" dirty="0" smtClean="0"/>
              <a:t>: </a:t>
            </a:r>
            <a:r>
              <a:rPr lang="en-US" sz="1400" dirty="0" smtClean="0"/>
              <a:t>Cindy899</a:t>
            </a:r>
            <a:br>
              <a:rPr lang="en-US" sz="1400" dirty="0" smtClean="0"/>
            </a:br>
            <a:r>
              <a:rPr lang="en-US" sz="2400" dirty="0" smtClean="0"/>
              <a:t>email</a:t>
            </a:r>
            <a:r>
              <a:rPr lang="en-US" sz="1400" dirty="0" smtClean="0"/>
              <a:t>: cindyanoumantaky@gmail.com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8" y="791905"/>
            <a:ext cx="10958423" cy="547087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   </a:t>
            </a:r>
            <a:r>
              <a:rPr lang="en-US" sz="3600" b="1" u="sng" dirty="0" smtClean="0"/>
              <a:t>Project </a:t>
            </a:r>
            <a:r>
              <a:rPr lang="en-US" sz="3600" b="1" u="sng" dirty="0"/>
              <a:t>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/>
              <a:t>Title:</a:t>
            </a:r>
            <a:r>
              <a:rPr lang="en-US" sz="3600" dirty="0"/>
              <a:t> Travel &amp; Tourism: Tour Package &amp; Booking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/>
              <a:t>Problem:</a:t>
            </a:r>
            <a:r>
              <a:rPr lang="en-US" sz="3600" dirty="0"/>
              <a:t> Travel agencies face difficulties in managing bookings, pricing, and customer queries.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/>
              <a:t>Solution:</a:t>
            </a:r>
            <a:r>
              <a:rPr lang="en-US" sz="3600" dirty="0"/>
              <a:t> A database that automates reservations, pricing, and customer feedback using PL/SQL.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37" y="843663"/>
            <a:ext cx="10768641" cy="536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  </a:t>
            </a:r>
            <a:r>
              <a:rPr lang="en-US" sz="3200" b="1" u="sng" dirty="0" smtClean="0"/>
              <a:t>Main </a:t>
            </a:r>
            <a:r>
              <a:rPr lang="en-US" sz="3200" b="1" u="sng" dirty="0"/>
              <a:t>Entities &amp; </a:t>
            </a:r>
            <a:r>
              <a:rPr lang="en-US" sz="3200" b="1" u="sng" dirty="0" smtClean="0"/>
              <a:t>Relationships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 Entities</a:t>
            </a:r>
            <a:r>
              <a:rPr lang="en-US" sz="3200" b="1" dirty="0"/>
              <a:t>: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Customers</a:t>
            </a:r>
            <a:r>
              <a:rPr lang="en-US" sz="3200" dirty="0"/>
              <a:t> (store customer details, preferences)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Tour Packages</a:t>
            </a:r>
            <a:r>
              <a:rPr lang="en-US" sz="3200" dirty="0"/>
              <a:t> (destinations, duration, pricing)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Bookings</a:t>
            </a:r>
            <a:r>
              <a:rPr lang="en-US" sz="3200" dirty="0"/>
              <a:t> (reservations, payment status)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Payments</a:t>
            </a:r>
            <a:r>
              <a:rPr lang="en-US" sz="3200" dirty="0"/>
              <a:t> (transaction details, refunds)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Tour Operators</a:t>
            </a:r>
            <a:r>
              <a:rPr lang="en-US" sz="3200" dirty="0"/>
              <a:t> (guides assigned to packages</a:t>
            </a:r>
            <a:r>
              <a:rPr lang="en-US" sz="3200" dirty="0" smtClean="0"/>
              <a:t>)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89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52463" y="827088"/>
            <a:ext cx="10802937" cy="5418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      </a:t>
            </a:r>
            <a:r>
              <a:rPr lang="en-US" sz="3600" b="1" u="sng" dirty="0" smtClean="0"/>
              <a:t>Relationships</a:t>
            </a:r>
            <a:r>
              <a:rPr lang="en-US" sz="3600" b="1" dirty="0" smtClean="0"/>
              <a:t>: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A </a:t>
            </a:r>
            <a:r>
              <a:rPr lang="en-US" sz="3600" b="1" dirty="0"/>
              <a:t>customer</a:t>
            </a:r>
            <a:r>
              <a:rPr lang="en-US" sz="3600" dirty="0"/>
              <a:t> can book multiple </a:t>
            </a:r>
            <a:r>
              <a:rPr lang="en-US" sz="3600" b="1" dirty="0"/>
              <a:t>tour packages</a:t>
            </a:r>
            <a:r>
              <a:rPr lang="en-US" sz="36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A </a:t>
            </a:r>
            <a:r>
              <a:rPr lang="en-US" sz="3600" b="1" dirty="0"/>
              <a:t>tour package</a:t>
            </a:r>
            <a:r>
              <a:rPr lang="en-US" sz="3600" dirty="0"/>
              <a:t> can have multiple </a:t>
            </a:r>
            <a:r>
              <a:rPr lang="en-US" sz="3600" b="1" dirty="0"/>
              <a:t>bookings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r>
              <a:rPr lang="en-US" sz="3600" dirty="0"/>
              <a:t>Each </a:t>
            </a:r>
            <a:r>
              <a:rPr lang="en-US" sz="3600" b="1" dirty="0"/>
              <a:t>booking</a:t>
            </a:r>
            <a:r>
              <a:rPr lang="en-US" sz="3600" dirty="0"/>
              <a:t> has an associated </a:t>
            </a:r>
            <a:r>
              <a:rPr lang="en-US" sz="3600" b="1" dirty="0"/>
              <a:t>payment</a:t>
            </a:r>
            <a:r>
              <a:rPr lang="en-US" sz="36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A </a:t>
            </a:r>
            <a:r>
              <a:rPr lang="en-US" sz="3600" b="1" dirty="0"/>
              <a:t>tour operator</a:t>
            </a:r>
            <a:r>
              <a:rPr lang="en-US" sz="3600" dirty="0"/>
              <a:t> is assigned to specific </a:t>
            </a:r>
            <a:r>
              <a:rPr lang="en-US" sz="3600" b="1" dirty="0"/>
              <a:t>packages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121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773113" y="860425"/>
            <a:ext cx="10802937" cy="534987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endParaRPr lang="en-US" dirty="0">
              <a:solidFill>
                <a:srgbClr val="ECECEC"/>
              </a:solidFill>
              <a:latin typeface="ui-sans-serif"/>
            </a:endParaRPr>
          </a:p>
          <a:p>
            <a:pPr marL="0" indent="0">
              <a:buNone/>
            </a:pPr>
            <a:r>
              <a:rPr lang="en-US" sz="3300" b="1" dirty="0" smtClean="0"/>
              <a:t>     </a:t>
            </a:r>
            <a:r>
              <a:rPr lang="en-US" sz="3300" b="1" u="sng" dirty="0" smtClean="0"/>
              <a:t>Anticipated </a:t>
            </a:r>
            <a:r>
              <a:rPr lang="en-US" sz="3300" b="1" u="sng" dirty="0"/>
              <a:t>Benefits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b="1" dirty="0" smtClean="0"/>
              <a:t>Automation </a:t>
            </a:r>
            <a:r>
              <a:rPr lang="en-US" sz="3300" b="1" dirty="0"/>
              <a:t>of Workflows</a:t>
            </a:r>
            <a:r>
              <a:rPr lang="en-US" sz="3300" dirty="0"/>
              <a:t> – Reduces manual booking </a:t>
            </a:r>
            <a:r>
              <a:rPr lang="en-US" sz="3300" dirty="0" smtClean="0"/>
              <a:t>efforts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b="1" dirty="0" smtClean="0"/>
              <a:t>Improved </a:t>
            </a:r>
            <a:r>
              <a:rPr lang="en-US" sz="3300" b="1" dirty="0"/>
              <a:t>Accuracy</a:t>
            </a:r>
            <a:r>
              <a:rPr lang="en-US" sz="3300" dirty="0"/>
              <a:t> – Prevents overbookings and pricing </a:t>
            </a:r>
            <a:r>
              <a:rPr lang="en-US" sz="3300" dirty="0" smtClean="0"/>
              <a:t>errors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/>
              <a:t> </a:t>
            </a:r>
            <a:r>
              <a:rPr lang="en-US" sz="3300" b="1" dirty="0"/>
              <a:t>Enhanced Security</a:t>
            </a:r>
            <a:r>
              <a:rPr lang="en-US" sz="3300" dirty="0"/>
              <a:t> – Ensures secure payment </a:t>
            </a:r>
            <a:r>
              <a:rPr lang="en-US" sz="3300" dirty="0" smtClean="0"/>
              <a:t>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b="1" dirty="0" smtClean="0"/>
              <a:t>Better </a:t>
            </a:r>
            <a:r>
              <a:rPr lang="en-US" sz="3300" b="1" dirty="0"/>
              <a:t>Customer Experience</a:t>
            </a:r>
            <a:r>
              <a:rPr lang="en-US" sz="3300" dirty="0"/>
              <a:t> – Provides real-time availability and instant booking confirmation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</TotalTime>
  <Words>170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Garamond</vt:lpstr>
      <vt:lpstr>ui-sans-serif</vt:lpstr>
      <vt:lpstr>Wingdings</vt:lpstr>
      <vt:lpstr>Savon</vt:lpstr>
      <vt:lpstr>ANOUMANTAKY AKESSE CINDY 26030 PRESENTATION OF THE PROJECT GROUP B Github: Cindy899 email: cindyanoumantaky@gmail.com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2025-03-27T13:10:59Z</dcterms:created>
  <dcterms:modified xsi:type="dcterms:W3CDTF">2025-03-27T13:42:56Z</dcterms:modified>
</cp:coreProperties>
</file>