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434709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b="1" spc="-157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Introduction to CRM Fusion Labs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833199" y="4434364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Revolutionizing customer relationship management with cutting-edge solutions.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833199" y="5395079"/>
            <a:ext cx="355402" cy="355402"/>
          </a:xfrm>
          <a:prstGeom prst="roundRect">
            <a:avLst>
              <a:gd name="adj" fmla="val 25726039"/>
            </a:avLst>
          </a:prstGeom>
          <a:solidFill>
            <a:srgbClr val="1AB1B3"/>
          </a:solidFill>
          <a:ln w="7620">
            <a:solidFill>
              <a:srgbClr val="FFFFFF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910709" y="5499616"/>
            <a:ext cx="200382" cy="1463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1152"/>
              </a:lnSpc>
              <a:buNone/>
            </a:pPr>
            <a:r>
              <a:rPr lang="en-US" sz="1152" spc="-35" kern="0" dirty="0">
                <a:solidFill>
                  <a:srgbClr val="3C383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Ca</a:t>
            </a:r>
            <a:endParaRPr lang="en-US" sz="1152" dirty="0"/>
          </a:p>
        </p:txBody>
      </p:sp>
      <p:sp>
        <p:nvSpPr>
          <p:cNvPr id="9" name="Text 6"/>
          <p:cNvSpPr/>
          <p:nvPr/>
        </p:nvSpPr>
        <p:spPr>
          <a:xfrm>
            <a:off x="1299686" y="5400556"/>
            <a:ext cx="2261116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62"/>
              </a:lnSpc>
              <a:buNone/>
            </a:pPr>
            <a:r>
              <a:rPr lang="en-US" sz="2187" b="1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Cindy Karathe</a:t>
            </a:r>
            <a:endParaRPr lang="en-US" sz="2187" dirty="0"/>
          </a:p>
        </p:txBody>
      </p:sp>
      <p:pic>
        <p:nvPicPr>
          <p:cNvPr id="10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2226469"/>
            <a:ext cx="559831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problem we solve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342769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4664154" y="3469362"/>
            <a:ext cx="15311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5212913" y="350400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 Silos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5212913" y="3984427"/>
            <a:ext cx="38200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End the challenge of disconnected customer data.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255085" y="342769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404985" y="3469362"/>
            <a:ext cx="2000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9977199" y="350400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Lack of Insights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977199" y="3984427"/>
            <a:ext cx="38200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Unlock hidden patterns and trends in customer behavior.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4490799" y="509099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4635818" y="5132665"/>
            <a:ext cx="20978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5212913" y="516731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Inefficient Processes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5212913" y="5647730"/>
            <a:ext cx="858428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Streamline workflows for better productivity.</a:t>
            </a:r>
            <a:endParaRPr lang="en-US" sz="1750" dirty="0"/>
          </a:p>
        </p:txBody>
      </p:sp>
      <p:pic>
        <p:nvPicPr>
          <p:cNvPr id="18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227778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Our solution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3366492"/>
            <a:ext cx="3518059" cy="888682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260163" y="458843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 Integration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260163" y="5068848"/>
            <a:ext cx="307371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Connect customer data from all sources.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6052" y="3366492"/>
            <a:ext cx="3518178" cy="88868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778222" y="458843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 Insights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778222" y="5068848"/>
            <a:ext cx="307383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Derive meaningful, actionable insights from data.</a:t>
            </a:r>
            <a:endParaRPr lang="en-US" sz="175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4229" y="3366492"/>
            <a:ext cx="3518178" cy="888682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58843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Automation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068848"/>
            <a:ext cx="307383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Efficiently automate repetitive tasks.</a:t>
            </a:r>
            <a:endParaRPr lang="en-US" sz="1750" dirty="0"/>
          </a:p>
        </p:txBody>
      </p:sp>
      <p:pic>
        <p:nvPicPr>
          <p:cNvPr id="14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540907"/>
            <a:ext cx="696420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Key features of our product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279070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Customization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3360063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Create tailor-made solutions for specific business needs.</a:t>
            </a:r>
            <a:endParaRPr lang="en-US" sz="1750" dirty="0"/>
          </a:p>
        </p:txBody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4320778"/>
            <a:ext cx="3156347" cy="2117884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5743932" y="279070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Scalability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5743932" y="3360063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Grow effortlessly as your business expands.</a:t>
            </a:r>
            <a:endParaRPr lang="en-US" sz="1750" dirty="0"/>
          </a:p>
        </p:txBody>
      </p:sp>
      <p:pic>
        <p:nvPicPr>
          <p:cNvPr id="10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3932" y="4320778"/>
            <a:ext cx="3156347" cy="1775341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9449872" y="279070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Security</a:t>
            </a:r>
            <a:endParaRPr lang="en-US" sz="2187" dirty="0"/>
          </a:p>
        </p:txBody>
      </p:sp>
      <p:sp>
        <p:nvSpPr>
          <p:cNvPr id="12" name="Text 8"/>
          <p:cNvSpPr/>
          <p:nvPr/>
        </p:nvSpPr>
        <p:spPr>
          <a:xfrm>
            <a:off x="9449872" y="3360063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Protect sensitive customer data with advanced measures.</a:t>
            </a:r>
            <a:endParaRPr lang="en-US" sz="1750" dirty="0"/>
          </a:p>
        </p:txBody>
      </p:sp>
      <p:pic>
        <p:nvPicPr>
          <p:cNvPr id="13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9872" y="4320778"/>
            <a:ext cx="3156347" cy="2106811"/>
          </a:xfrm>
          <a:prstGeom prst="rect">
            <a:avLst/>
          </a:prstGeom>
        </p:spPr>
      </p:pic>
      <p:pic>
        <p:nvPicPr>
          <p:cNvPr id="14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422208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Market opportunity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672007"/>
            <a:ext cx="3295888" cy="666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5249"/>
              </a:lnSpc>
              <a:buNone/>
            </a:pPr>
            <a:r>
              <a:rPr lang="en-US" sz="5249" b="1" spc="-157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75M</a:t>
            </a:r>
            <a:endParaRPr lang="en-US" sz="5249" dirty="0"/>
          </a:p>
        </p:txBody>
      </p:sp>
      <p:sp>
        <p:nvSpPr>
          <p:cNvPr id="6" name="Text 4"/>
          <p:cNvSpPr/>
          <p:nvPr/>
        </p:nvSpPr>
        <p:spPr>
          <a:xfrm>
            <a:off x="2297192" y="461617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Customer base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037993" y="5096589"/>
            <a:ext cx="32958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Untapped potential for CRM software solutions.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5667137" y="3672007"/>
            <a:ext cx="3296007" cy="666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5249"/>
              </a:lnSpc>
              <a:buNone/>
            </a:pPr>
            <a:r>
              <a:rPr lang="en-US" sz="5249" b="1" spc="-157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40%</a:t>
            </a:r>
            <a:endParaRPr lang="en-US" sz="5249" dirty="0"/>
          </a:p>
        </p:txBody>
      </p:sp>
      <p:sp>
        <p:nvSpPr>
          <p:cNvPr id="9" name="Text 7"/>
          <p:cNvSpPr/>
          <p:nvPr/>
        </p:nvSpPr>
        <p:spPr>
          <a:xfrm>
            <a:off x="5926336" y="461617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Growth rate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667137" y="5096589"/>
            <a:ext cx="329600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Rapidly expanding market with huge opportunities.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9296400" y="3672007"/>
            <a:ext cx="3296007" cy="666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5249"/>
              </a:lnSpc>
              <a:buNone/>
            </a:pPr>
            <a:r>
              <a:rPr lang="en-US" sz="5249" b="1" spc="-157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2023</a:t>
            </a:r>
            <a:endParaRPr lang="en-US" sz="5249" dirty="0"/>
          </a:p>
        </p:txBody>
      </p:sp>
      <p:sp>
        <p:nvSpPr>
          <p:cNvPr id="12" name="Text 10"/>
          <p:cNvSpPr/>
          <p:nvPr/>
        </p:nvSpPr>
        <p:spPr>
          <a:xfrm>
            <a:off x="9555599" y="461617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Projection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296400" y="5096589"/>
            <a:ext cx="329600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Anticipated market growth by the end of 2023.</a:t>
            </a:r>
            <a:endParaRPr lang="en-US" sz="1750" dirty="0"/>
          </a:p>
        </p:txBody>
      </p:sp>
      <p:pic>
        <p:nvPicPr>
          <p:cNvPr id="1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582108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Business model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720822"/>
            <a:ext cx="10554414" cy="1926550"/>
          </a:xfrm>
          <a:prstGeom prst="roundRect">
            <a:avLst>
              <a:gd name="adj" fmla="val 5190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045613" y="3728442"/>
            <a:ext cx="10539174" cy="63710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5"/>
          <p:cNvSpPr/>
          <p:nvPr/>
        </p:nvSpPr>
        <p:spPr>
          <a:xfrm>
            <a:off x="2267783" y="3869293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Subscription-based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41181" y="3869293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Payment flexibility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2045613" y="4365546"/>
            <a:ext cx="10539174" cy="63710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8"/>
          <p:cNvSpPr/>
          <p:nvPr/>
        </p:nvSpPr>
        <p:spPr>
          <a:xfrm>
            <a:off x="2267783" y="4506397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Enterprise solutions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41181" y="4506397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Custom pricing options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2045613" y="5002649"/>
            <a:ext cx="10539174" cy="63710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11"/>
          <p:cNvSpPr/>
          <p:nvPr/>
        </p:nvSpPr>
        <p:spPr>
          <a:xfrm>
            <a:off x="2267783" y="5143500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Value-added services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541181" y="5143500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Enhanced customer support</a:t>
            </a:r>
            <a:endParaRPr lang="en-US" sz="1750" dirty="0"/>
          </a:p>
        </p:txBody>
      </p:sp>
      <p:pic>
        <p:nvPicPr>
          <p:cNvPr id="15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016800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Our team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3044428"/>
            <a:ext cx="4542115" cy="1650802"/>
          </a:xfrm>
          <a:prstGeom prst="roundRect">
            <a:avLst>
              <a:gd name="adj" fmla="val 6057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062990" y="327421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Expertise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1062990" y="3754636"/>
            <a:ext cx="408253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diverse team with extensive experience.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5597485" y="3044428"/>
            <a:ext cx="4542115" cy="1650802"/>
          </a:xfrm>
          <a:prstGeom prst="roundRect">
            <a:avLst>
              <a:gd name="adj" fmla="val 6057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5827276" y="327421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Collaboration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5827276" y="3754636"/>
            <a:ext cx="408253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Work with a dedicated and passionate team.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833199" y="4917400"/>
            <a:ext cx="9306401" cy="1295400"/>
          </a:xfrm>
          <a:prstGeom prst="roundRect">
            <a:avLst>
              <a:gd name="adj" fmla="val 7719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1062990" y="514719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Innovation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1062990" y="5627608"/>
            <a:ext cx="884682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Driven by creativity and forward-thinking.</a:t>
            </a:r>
            <a:endParaRPr lang="en-US" sz="1750" dirty="0"/>
          </a:p>
        </p:txBody>
      </p:sp>
      <p:pic>
        <p:nvPicPr>
          <p:cNvPr id="15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616518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Call to action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3755231"/>
            <a:ext cx="444341" cy="44434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42174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Contact Us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902160"/>
            <a:ext cx="32958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Reach out to discover how we can help your business.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137" y="3755231"/>
            <a:ext cx="444341" cy="44434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42174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Partnership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4902160"/>
            <a:ext cx="329600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Explore collaboration opportunities with us.</a:t>
            </a:r>
            <a:endParaRPr lang="en-US" sz="175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3755231"/>
            <a:ext cx="444341" cy="444341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42174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Explore Solutions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4902160"/>
            <a:ext cx="329600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Find the perfect CRM solution for your business.</a:t>
            </a:r>
            <a:endParaRPr lang="en-US" sz="1750" dirty="0"/>
          </a:p>
        </p:txBody>
      </p:sp>
      <p:pic>
        <p:nvPicPr>
          <p:cNvPr id="14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2024-03-16T14:49:21Z</dcterms:created>
  <dcterms:modified xsi:type="dcterms:W3CDTF">2024-03-16T14:49:21Z</dcterms:modified>
</cp:coreProperties>
</file>