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3"/>
  </p:sldMasterIdLst>
  <p:sldIdLst>
    <p:sldId id="256" r:id="rId104"/>
    <p:sldId id="257" r:id="rId105"/>
    <p:sldId id="258" r:id="rId106"/>
    <p:sldId id="260" r:id="rId107"/>
    <p:sldId id="259" r:id="rId108"/>
    <p:sldId id="262" r:id="rId109"/>
    <p:sldId id="265" r:id="rId110"/>
    <p:sldId id="269" r:id="rId111"/>
    <p:sldId id="270" r:id="rId112"/>
    <p:sldId id="271" r:id="rId113"/>
    <p:sldId id="272" r:id="rId114"/>
    <p:sldId id="273" r:id="rId115"/>
    <p:sldId id="274" r:id="rId116"/>
    <p:sldId id="275" r:id="rId1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9.xml"/><Relationship Id="rId16" Type="http://schemas.openxmlformats.org/officeDocument/2006/relationships/customXml" Target="../customXml/item16.xml"/><Relationship Id="rId107" Type="http://schemas.openxmlformats.org/officeDocument/2006/relationships/slide" Target="slides/slide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2.xml"/><Relationship Id="rId113" Type="http://schemas.openxmlformats.org/officeDocument/2006/relationships/slide" Target="slides/slide10.xml"/><Relationship Id="rId11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Master" Target="slideMasters/slideMaster1.xml"/><Relationship Id="rId108" Type="http://schemas.openxmlformats.org/officeDocument/2006/relationships/slide" Target="slides/slide5.xml"/><Relationship Id="rId116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.xml"/><Relationship Id="rId114" Type="http://schemas.openxmlformats.org/officeDocument/2006/relationships/slide" Target="slides/slide11.xml"/><Relationship Id="rId119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1.xml"/><Relationship Id="rId120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7.xml"/><Relationship Id="rId115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16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6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0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7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2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4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9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D3D36F-D29E-42A2-B443-5077EB266E03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A13E84-92EB-489C-BA97-9CA9A0CC5509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5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25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3.xml"/><Relationship Id="rId2" Type="http://schemas.openxmlformats.org/officeDocument/2006/relationships/customXml" Target="../../customXml/item74.xml"/><Relationship Id="rId1" Type="http://schemas.openxmlformats.org/officeDocument/2006/relationships/customXml" Target="../../customXml/item6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71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customXml" Target="../../customXml/item102.xml"/><Relationship Id="rId18" Type="http://schemas.openxmlformats.org/officeDocument/2006/relationships/customXml" Target="../../customXml/item13.xml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65.xml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18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3.xml"/><Relationship Id="rId5" Type="http://schemas.openxmlformats.org/officeDocument/2006/relationships/customXml" Target="../../customXml/item98.xml"/><Relationship Id="rId15" Type="http://schemas.openxmlformats.org/officeDocument/2006/relationships/customXml" Target="../../customXml/item87.xml"/><Relationship Id="rId10" Type="http://schemas.openxmlformats.org/officeDocument/2006/relationships/customXml" Target="../../customXml/item59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93.xml"/><Relationship Id="rId14" Type="http://schemas.openxmlformats.org/officeDocument/2006/relationships/customXml" Target="../../customXml/item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22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79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92.xml"/><Relationship Id="rId10" Type="http://schemas.openxmlformats.org/officeDocument/2006/relationships/customXml" Target="../../customXml/item68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19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36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57.xml"/><Relationship Id="rId16" Type="http://schemas.openxmlformats.org/officeDocument/2006/relationships/customXml" Target="../../customXml/item6.xml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28.xml"/><Relationship Id="rId10" Type="http://schemas.openxmlformats.org/officeDocument/2006/relationships/customXml" Target="../../customXml/item90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62.xml"/><Relationship Id="rId14" Type="http://schemas.openxmlformats.org/officeDocument/2006/relationships/customXml" Target="../../customXml/item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15.xml"/><Relationship Id="rId3" Type="http://schemas.openxmlformats.org/officeDocument/2006/relationships/customXml" Target="../../customXml/item44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69.xml"/><Relationship Id="rId2" Type="http://schemas.openxmlformats.org/officeDocument/2006/relationships/customXml" Target="../../customXml/item4.xml"/><Relationship Id="rId16" Type="http://schemas.openxmlformats.org/officeDocument/2006/relationships/customXml" Target="../../customXml/item9.xml"/><Relationship Id="rId20" Type="http://schemas.openxmlformats.org/officeDocument/2006/relationships/customXml" Target="../../customXml/item70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58.xml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5.xml"/><Relationship Id="rId19" Type="http://schemas.openxmlformats.org/officeDocument/2006/relationships/customXml" Target="../../customXml/item73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42.xml"/><Relationship Id="rId2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BBB5E-9614-495A-A6F7-ED04248CC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Farmacia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0DEDF2-A89E-43D5-82CC-F39BAB8CA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Cindy Badillo López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D891BED-00AF-45F4-BA3B-54C73E12BD23}"/>
              </a:ext>
            </a:extLst>
          </p:cNvPr>
          <p:cNvSpPr txBox="1">
            <a:spLocks/>
          </p:cNvSpPr>
          <p:nvPr/>
        </p:nvSpPr>
        <p:spPr>
          <a:xfrm>
            <a:off x="381000" y="5047325"/>
            <a:ext cx="35495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UNIDAD 3</a:t>
            </a:r>
          </a:p>
          <a:p>
            <a:r>
              <a:rPr lang="es-MX" dirty="0"/>
              <a:t>Programación orientada a objetos</a:t>
            </a:r>
          </a:p>
          <a:p>
            <a:r>
              <a:rPr lang="es-MX" dirty="0"/>
              <a:t>Semestre: 2</a:t>
            </a:r>
          </a:p>
          <a:p>
            <a:endParaRPr lang="es-MX" dirty="0"/>
          </a:p>
        </p:txBody>
      </p:sp>
      <p:pic>
        <p:nvPicPr>
          <p:cNvPr id="1028" name="Picture 4" descr="Resultado de imagen para iteshu">
            <a:extLst>
              <a:ext uri="{FF2B5EF4-FFF2-40B4-BE49-F238E27FC236}">
                <a16:creationId xmlns:a16="http://schemas.microsoft.com/office/drawing/2014/main" id="{E1B8FDB8-E3A8-4DD2-890F-B08DE19C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973"/>
            <a:ext cx="1886728" cy="7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teshu">
            <a:extLst>
              <a:ext uri="{FF2B5EF4-FFF2-40B4-BE49-F238E27FC236}">
                <a16:creationId xmlns:a16="http://schemas.microsoft.com/office/drawing/2014/main" id="{3F9746DA-856C-473B-90BD-32C4824B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1" y="269187"/>
            <a:ext cx="2150792" cy="9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iteshu">
            <a:extLst>
              <a:ext uri="{FF2B5EF4-FFF2-40B4-BE49-F238E27FC236}">
                <a16:creationId xmlns:a16="http://schemas.microsoft.com/office/drawing/2014/main" id="{15052065-D8D4-4513-91D8-FBCF1E93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371" y="-51211"/>
            <a:ext cx="2114513" cy="15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3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1F0CEA-8186-4E5C-A6A2-9C3E079A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6"/>
          <a:stretch/>
        </p:blipFill>
        <p:spPr>
          <a:xfrm>
            <a:off x="705293" y="270244"/>
            <a:ext cx="10108019" cy="61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3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E39270-35F1-4CF5-91E0-CFD8B6865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1"/>
          <a:stretch/>
        </p:blipFill>
        <p:spPr>
          <a:xfrm>
            <a:off x="1300716" y="350874"/>
            <a:ext cx="9272285" cy="55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5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E7C148-8709-4098-856E-3495030C1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"/>
          <a:stretch/>
        </p:blipFill>
        <p:spPr>
          <a:xfrm>
            <a:off x="1226289" y="435935"/>
            <a:ext cx="8696434" cy="51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444697-BFB9-4BA9-8E9A-FC5499858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6"/>
          <a:stretch/>
        </p:blipFill>
        <p:spPr>
          <a:xfrm>
            <a:off x="1066800" y="297711"/>
            <a:ext cx="9193619" cy="54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8194A2-10B3-4EFA-96B5-8EBC42B8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"/>
          <a:stretch/>
        </p:blipFill>
        <p:spPr>
          <a:xfrm>
            <a:off x="1321980" y="616688"/>
            <a:ext cx="8874275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91778296-457C-43BE-87F5-527558118D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378990" y="329339"/>
            <a:ext cx="7434020" cy="6199322"/>
            <a:chOff x="0" y="0"/>
            <a:chExt cx="9144000" cy="685800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D0D817A2-063A-469D-ABE5-ECE8E515AF2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F182953D-5EB8-481A-85B7-639E19A0474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A2902E4-EAE1-41D3-8A6F-F94C143563C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E5DB1249-58EF-4AF3-8F52-990251B5D2F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7F138FE8-E025-4558-8888-2A608038161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2AEC60A0-93C0-4FA2-8C5C-0A10D154992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AE445656-531E-4DD1-B3FC-22BE44F8158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7D4623-7124-4065-9E24-328A7038372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BE6A73C-F1DF-41C9-A9B7-B3CA37315F5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F785159A-A39B-4A9D-B58C-870DC3A367D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4AA01D50-293A-4FB8-97F9-F1C61EE69A4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5AF9B88E-175E-4589-A1EC-A4A9E33EF67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085215" y="4245966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Productos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B4FC1D0-169A-4286-8D8F-E2B0193C0B3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296231" y="4245966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A1F5978-9C4E-4E20-9383-4E3B824DE9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507247" y="4245966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" name="Image">
            <a:extLst>
              <a:ext uri="{FF2B5EF4-FFF2-40B4-BE49-F238E27FC236}">
                <a16:creationId xmlns:a16="http://schemas.microsoft.com/office/drawing/2014/main" id="{30EFA2B4-3925-451D-92C3-FEAA228E9BF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35016" y="1294741"/>
            <a:ext cx="1912263" cy="1874230"/>
            <a:chOff x="4037608" y="2896991"/>
            <a:chExt cx="1059255" cy="1059255"/>
          </a:xfrm>
        </p:grpSpPr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BF7B65B7-F248-4E28-A0EB-BA2E853E1B26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2" name="Straight Connector 3">
              <a:extLst>
                <a:ext uri="{FF2B5EF4-FFF2-40B4-BE49-F238E27FC236}">
                  <a16:creationId xmlns:a16="http://schemas.microsoft.com/office/drawing/2014/main" id="{AC7E0FC7-C53E-4763-B7E6-460E44C2ACE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3" name="Straight Connector 4">
              <a:extLst>
                <a:ext uri="{FF2B5EF4-FFF2-40B4-BE49-F238E27FC236}">
                  <a16:creationId xmlns:a16="http://schemas.microsoft.com/office/drawing/2014/main" id="{6DE1FE72-48E2-4788-AC29-50165A32595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AFCCE2E4-434A-4C98-A470-FE5101B8EF6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96231" y="5322961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Ventas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C5BD73ED-151E-4A5D-85DC-A6E3746641E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422902" y="542441"/>
            <a:ext cx="7883471" cy="601334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0B7864-ACE9-4918-B9A7-0EB44B9FB4B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19186485-BFA4-43F3-AB25-1B41A5DB57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49FE0613-E86A-4439-8BDE-CE64A1F2422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7D99F61-CBE9-44B1-B17D-7F7C8BABC4F6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AA0A6BB-E2C1-49A5-B4B4-5B3E06A5AC2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BCB84096-6100-4925-8A19-82CA633D381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00F9849C-C2DA-4064-843F-C776A18C306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6C254823-9402-4A68-9CBF-0C74D5323C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2D8ECB5-CDB7-4C6B-A997-678597449D3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57A6140-56D1-48B3-96CD-94BAD8E2650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E11CEA02-265B-4224-957E-849E4AF9F35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3A17B490-B23C-47E8-9065-6617BD6683D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61469" y="2473325"/>
            <a:ext cx="1917201" cy="6263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Categorias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C92D1AE-F7E2-4B19-AB4F-2658201EFA2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45970" y="3958579"/>
            <a:ext cx="1917201" cy="6263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Producto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1B9F5D1-7150-4FE7-9978-7323B177F41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701870" y="226788"/>
            <a:ext cx="7604502" cy="6354305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D80CEBA0-B0FE-4B9E-BD5E-B84CD2F16AF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17305A00-2FAC-4385-B7C1-6980DED62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E74E1681-0A6B-4390-9819-445BD284BB1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2DD06FB-EBCE-4473-BDB5-5DC338BDC2E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EB9BE048-061C-40EB-AA46-6A818C7937E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635C8E4-9851-4AB9-B7A6-291EE38F797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9C9E894C-516C-46B4-9983-D25D9A4AD7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0925175-5FE8-48D0-9ABB-03C47FCD45D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48AA67CE-B4D6-4112-A75E-D7334502BF9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A0F5A64-C60C-44CD-8CF3-586475C3B4B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FBDA91C-8F3B-46A8-AF37-B01A9D3003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BCD9E03D-63C1-4F1B-925C-0577C02C422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239316" y="1809221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5CC296E-A437-40D4-B411-77EEE078AF1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096000" y="184060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825BB3AE-B327-476F-B2D0-B92B8297BE6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69441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8BFA9A7B-74CD-42F7-A110-F6FB26311DA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63383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F811728-FAC8-4DF0-A94B-AAEF1BCCE00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799668" y="340394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04DAE160-1BD9-4BDE-BA2E-82E966C42F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600159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List">
            <a:extLst>
              <a:ext uri="{FF2B5EF4-FFF2-40B4-BE49-F238E27FC236}">
                <a16:creationId xmlns:a16="http://schemas.microsoft.com/office/drawing/2014/main" id="{FF5F9BA8-6A61-43F0-9114-8C9539EA966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799282" y="4296247"/>
            <a:ext cx="1651415" cy="1533692"/>
            <a:chOff x="4610405" y="3047458"/>
            <a:chExt cx="1651415" cy="153369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2D0A3EA8-72DC-4082-B278-DBF95C33FD9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14EAFB82-E40B-4F95-9263-90B944D021C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Content">
                <a:extLst>
                  <a:ext uri="{FF2B5EF4-FFF2-40B4-BE49-F238E27FC236}">
                    <a16:creationId xmlns:a16="http://schemas.microsoft.com/office/drawing/2014/main" id="{B4814EE4-C84E-4E14-906A-D3953BE9393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</p:grpSp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2E5967D4-6657-41E6-94EB-D4C32E153C76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5" name="ScrollBar">
                <a:extLst>
                  <a:ext uri="{FF2B5EF4-FFF2-40B4-BE49-F238E27FC236}">
                    <a16:creationId xmlns:a16="http://schemas.microsoft.com/office/drawing/2014/main" id="{42B05CC4-00AA-4633-9D17-AFCC958D75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6" name="Slider">
                <a:extLst>
                  <a:ext uri="{FF2B5EF4-FFF2-40B4-BE49-F238E27FC236}">
                    <a16:creationId xmlns:a16="http://schemas.microsoft.com/office/drawing/2014/main" id="{CEF30EF6-826C-4EE1-8998-7FBA77D825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012891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UpArrow">
                <a:extLst>
                  <a:ext uri="{FF2B5EF4-FFF2-40B4-BE49-F238E27FC236}">
                    <a16:creationId xmlns:a16="http://schemas.microsoft.com/office/drawing/2014/main" id="{61023FE7-CB7B-413D-A120-1C7E484861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DownArrow">
                <a:extLst>
                  <a:ext uri="{FF2B5EF4-FFF2-40B4-BE49-F238E27FC236}">
                    <a16:creationId xmlns:a16="http://schemas.microsoft.com/office/drawing/2014/main" id="{4C53319A-0DEB-41B2-B8B2-F365BBE629F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92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42C9BFE3-B652-4940-AFF6-EECB1720C7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943" y="592810"/>
            <a:ext cx="7573505" cy="567238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0776870-C04F-4ED7-81DB-DA2DAA36CF4E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D1465822-0512-45CE-A647-381687C6967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9C4B5226-A419-48E8-9CD4-19AC6D54133E}"/>
                  </a:ext>
                </a:extLst>
              </p:cNvPr>
              <p:cNvSpPr/>
              <p:nvPr/>
            </p:nvSpPr>
            <p:spPr>
              <a:xfrm>
                <a:off x="76201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104EDE2-8F68-4288-B65B-AB09714E350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94B043E-CEEC-4834-9B6C-FA944296249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01F239B-8FD6-4CD6-9134-6479723EB35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D4816E6B-C96F-48B8-B8C0-81E5086D605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4076955-D479-4DD4-991B-8E221DEBB14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1C07FA1-4008-457A-8523-429E0AC198A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B6EAFDAE-CF3D-48A9-83F4-89D196FAB6E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8D2DB7C-59CA-4764-8147-3D94E2CA4E0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57504" y="1327140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B357E27-E718-49AF-9B4E-1CCE5901084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799668" y="1327140"/>
            <a:ext cx="104247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3D7FB46-E63B-41F2-A022-CFAF534A80C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57504" y="1823571"/>
            <a:ext cx="88641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EC6DB575-B0A4-406E-89CF-ADE8E7D3C93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77696" y="1731238"/>
            <a:ext cx="88641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venta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857D0A3-8824-4E9B-9896-89236D1A59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57503" y="2495049"/>
            <a:ext cx="10764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Presentacion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8163" y="1420409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908A234-0866-464F-9B13-A4C679607C8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905255" y="1383458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5F7E512-B8FB-4A59-AF91-15BB6259B7E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574962" y="188186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8668F3F5-BDAD-40FD-9CBD-BEAB17936A7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764114" y="184630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52779A8-755B-4DFE-B6FE-CABD8858EEA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633992" y="2495049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A81E8454-344A-4C38-A5D9-F3A63F2CE853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877695" y="2495049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Categoria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27" name="DropdownBox">
            <a:extLst>
              <a:ext uri="{FF2B5EF4-FFF2-40B4-BE49-F238E27FC236}">
                <a16:creationId xmlns:a16="http://schemas.microsoft.com/office/drawing/2014/main" id="{3931BFDD-7E31-4175-96D8-B4D644EDA4E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7836349" y="2520950"/>
            <a:ext cx="1423603" cy="230832"/>
            <a:chOff x="4016824" y="3329200"/>
            <a:chExt cx="1097652" cy="228600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1BD45D25-44D1-4A20-BA2F-FB4A313A30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840EFB4D-4CD1-4D27-AD2C-E3EA2FEFD90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A4712C69-5CEA-4591-B53F-DC4EEDFAF3C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569441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D8C41EA-A897-4832-BCBE-60476DEF2EC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63383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5B70897C-EB3C-4609-9CEE-8A0322F84B9E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6799668" y="340394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19414E8-5504-4125-B640-1E34D08525EE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600159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9C92546C-4F06-4EE8-A010-7BBB740ECEF3}"/>
              </a:ext>
            </a:extLst>
          </p:cNvPr>
          <p:cNvGraphicFramePr>
            <a:graphicFrameLocks noGrp="1"/>
          </p:cNvGraphicFramePr>
          <p:nvPr>
            <p:custDataLst>
              <p:custData r:id="rId18"/>
            </p:custDataLst>
            <p:extLst>
              <p:ext uri="{D42A27DB-BD31-4B8C-83A1-F6EECF244321}">
                <p14:modId xmlns:p14="http://schemas.microsoft.com/office/powerpoint/2010/main" val="3441751620"/>
              </p:ext>
            </p:extLst>
          </p:nvPr>
        </p:nvGraphicFramePr>
        <p:xfrm>
          <a:off x="3629025" y="4052685"/>
          <a:ext cx="6611617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046">
                  <a:extLst>
                    <a:ext uri="{9D8B030D-6E8A-4147-A177-3AD203B41FA5}">
                      <a16:colId xmlns:a16="http://schemas.microsoft.com/office/drawing/2014/main" val="1281673255"/>
                    </a:ext>
                  </a:extLst>
                </a:gridCol>
                <a:gridCol w="1153046">
                  <a:extLst>
                    <a:ext uri="{9D8B030D-6E8A-4147-A177-3AD203B41FA5}">
                      <a16:colId xmlns:a16="http://schemas.microsoft.com/office/drawing/2014/main" val="96280377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Categoria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Descripcion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$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Compra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$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Venta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Presentacion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E9B5D14-61E5-4B31-BB8A-A63ECC7F581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09959" y="537248"/>
            <a:ext cx="7573505" cy="567238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901F883-E3D8-4F7D-9C59-852CBC377E6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458FF1E9-8781-4AAE-BDAF-F15476E5840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42D0431-CDD3-4FBA-BC82-DF2F26137122}"/>
                  </a:ext>
                </a:extLst>
              </p:cNvPr>
              <p:cNvSpPr/>
              <p:nvPr/>
            </p:nvSpPr>
            <p:spPr>
              <a:xfrm>
                <a:off x="76201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16BBAC6-FB3A-4CDE-A2EB-B46A5F3D206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92698A90-F509-473C-9754-026E31E3B82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B4811989-9032-4853-9549-D99F4337A69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85815949-2D71-4FDD-8720-6343E2D5F38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38230511-2798-4801-81B6-3F69EB9D63C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904352CB-0246-497E-86DA-8E17DA388A1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9CD81E67-0893-4D0C-8FB4-276A7CCCA5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1B1B4555-9E48-4E70-9779-1A544C37D63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DB06B9E8-1173-40F6-ADB5-BB05681A37B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54548" y="1327140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1C6A65C8-6675-437B-A3B9-C69233DF91E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395751" y="1383458"/>
            <a:ext cx="1106592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N°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852C35F1-AA3A-47AA-84D3-BE11B2F96FA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085207" y="1420409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D3D799D-7600-4C0D-8339-BF3191C1712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502299" y="1383458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470EBB90-7084-4DE1-8B1F-C1022279C52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54548" y="251484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DCFB0496-7F44-4CFF-8898-5AD7012E9D5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48490" y="251484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66A0225-9367-4ACF-8542-797B0E41B74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384775" y="254534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E616CC1-E032-4985-84D5-659C359CD58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185266" y="251484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4" name="Table">
            <a:extLst>
              <a:ext uri="{FF2B5EF4-FFF2-40B4-BE49-F238E27FC236}">
                <a16:creationId xmlns:a16="http://schemas.microsoft.com/office/drawing/2014/main" id="{BA9625AF-6A0A-419F-AFBD-37238FAC78D9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540480729"/>
              </p:ext>
            </p:extLst>
          </p:nvPr>
        </p:nvGraphicFramePr>
        <p:xfrm>
          <a:off x="5394876" y="3526578"/>
          <a:ext cx="2096491" cy="17777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N°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Empleado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7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42C9BFE3-B652-4940-AFF6-EECB1720C7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943" y="592810"/>
            <a:ext cx="7573505" cy="567238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0776870-C04F-4ED7-81DB-DA2DAA36CF4E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D1465822-0512-45CE-A647-381687C6967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9C4B5226-A419-48E8-9CD4-19AC6D54133E}"/>
                  </a:ext>
                </a:extLst>
              </p:cNvPr>
              <p:cNvSpPr/>
              <p:nvPr/>
            </p:nvSpPr>
            <p:spPr>
              <a:xfrm>
                <a:off x="76201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104EDE2-8F68-4288-B65B-AB09714E350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94B043E-CEEC-4834-9B6C-FA944296249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01F239B-8FD6-4CD6-9134-6479723EB35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D4816E6B-C96F-48B8-B8C0-81E5086D605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4076955-D479-4DD4-991B-8E221DEBB14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1C07FA1-4008-457A-8523-429E0AC198A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B6EAFDAE-CF3D-48A9-83F4-89D196FAB6E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8D2DB7C-59CA-4764-8147-3D94E2CA4E0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57504" y="1327140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B357E27-E718-49AF-9B4E-1CCE5901084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77695" y="1362292"/>
            <a:ext cx="104247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3D7FB46-E63B-41F2-A022-CFAF534A80C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934382" y="1874011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RFC: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EC6DB575-B0A4-406E-89CF-ADE8E7D3C93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955723" y="1822722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Telefono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857D0A3-8824-4E9B-9896-89236D1A59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880469" y="2495049"/>
            <a:ext cx="107648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72037" y="1362292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908A234-0866-464F-9B13-A4C679607C8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905255" y="1383458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5F7E512-B8FB-4A59-AF91-15BB6259B7E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574962" y="188186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8668F3F5-BDAD-40FD-9CBD-BEAB17936A7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764114" y="184630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52779A8-755B-4DFE-B6FE-CABD8858EEA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633992" y="2495049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A4712C69-5CEA-4591-B53F-DC4EEDFAF3C2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569441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D8C41EA-A897-4832-BCBE-60476DEF2EC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063383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5B70897C-EB3C-4609-9CEE-8A0322F84B9E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799668" y="340394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19414E8-5504-4125-B640-1E34D08525EE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8600159" y="33734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9C92546C-4F06-4EE8-A010-7BBB740ECEF3}"/>
              </a:ext>
            </a:extLst>
          </p:cNvPr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883635909"/>
              </p:ext>
            </p:extLst>
          </p:nvPr>
        </p:nvGraphicFramePr>
        <p:xfrm>
          <a:off x="3629025" y="4052685"/>
          <a:ext cx="6274393" cy="17625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377">
                  <a:extLst>
                    <a:ext uri="{9D8B030D-6E8A-4147-A177-3AD203B41FA5}">
                      <a16:colId xmlns:a16="http://schemas.microsoft.com/office/drawing/2014/main" val="1281673255"/>
                    </a:ext>
                  </a:extLst>
                </a:gridCol>
              </a:tblGrid>
              <a:tr h="131857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Direccion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RFC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Telefono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Correo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C1640FD-EB86-4DF3-8E82-3286805CA2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9507" y="195666"/>
            <a:ext cx="8456908" cy="6466668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D196BA39-7920-45CA-A034-FFC505FF9048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1C6C4FC1-7F19-462D-945D-476CF0059EA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2B42661D-BDC7-4725-8FC0-4EAF7988D1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1B60E38B-5343-4331-92ED-9E9E78CCA04A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87DB84A8-29F4-40CB-9C02-9F3B2855AC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4ACD8FE-32B0-40F7-A9BF-C4C358251C5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10B2D44E-7881-4CB4-A166-83B69BECB06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5F8EE094-1CFA-4405-A7C2-F0F30D8F8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0E0B4564-69B5-47E8-BED4-43E57703BF3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04A956C5-826F-417F-A66A-4D5F0994626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C5297BA-ABD3-4E65-9E9B-2CAC4A6A82F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C41E057-7B61-4FD0-9B8D-F8D64D58D8A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66919" y="1494619"/>
            <a:ext cx="13665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C71F4DC-FB72-4523-B598-4AF84A7FC1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999394" y="2097889"/>
            <a:ext cx="13665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8" name="DatePicker">
            <a:extLst>
              <a:ext uri="{FF2B5EF4-FFF2-40B4-BE49-F238E27FC236}">
                <a16:creationId xmlns:a16="http://schemas.microsoft.com/office/drawing/2014/main" id="{96084688-8ED3-47BE-8AFD-9D34122467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777800" y="754277"/>
            <a:ext cx="1150540" cy="352089"/>
            <a:chOff x="3790801" y="3347719"/>
            <a:chExt cx="969299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C87FBD89-99A4-4941-AE8E-BA13D598FAFA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0" name="Icon" descr="C:\Users\t-dantay\Documents\First24\calendar1.png">
              <a:extLst>
                <a:ext uri="{FF2B5EF4-FFF2-40B4-BE49-F238E27FC236}">
                  <a16:creationId xmlns:a16="http://schemas.microsoft.com/office/drawing/2014/main" id="{6E26E58D-DA7B-40E5-9789-9EBE26F3D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DropdownBox">
            <a:extLst>
              <a:ext uri="{FF2B5EF4-FFF2-40B4-BE49-F238E27FC236}">
                <a16:creationId xmlns:a16="http://schemas.microsoft.com/office/drawing/2014/main" id="{8FE7DF3F-4635-4969-BDFE-B7F4D3A61261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052804" y="1403775"/>
            <a:ext cx="1793649" cy="430122"/>
            <a:chOff x="4016824" y="3329200"/>
            <a:chExt cx="1097652" cy="228600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A77869B3-CF75-4384-8F6D-025C0061DB24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3" name="DownArrow">
              <a:extLst>
                <a:ext uri="{FF2B5EF4-FFF2-40B4-BE49-F238E27FC236}">
                  <a16:creationId xmlns:a16="http://schemas.microsoft.com/office/drawing/2014/main" id="{87038661-F8B8-4C60-9BF2-506E7D31742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" name="DropdownBox">
            <a:extLst>
              <a:ext uri="{FF2B5EF4-FFF2-40B4-BE49-F238E27FC236}">
                <a16:creationId xmlns:a16="http://schemas.microsoft.com/office/drawing/2014/main" id="{3CE387B3-CCE4-4C21-AAA7-6EC84B332B7E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009454" y="1977391"/>
            <a:ext cx="1793649" cy="430122"/>
            <a:chOff x="4016824" y="3329200"/>
            <a:chExt cx="1097652" cy="228600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C733CAAA-4E1D-4110-830D-6DF15E568F7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6" name="DownArrow">
              <a:extLst>
                <a:ext uri="{FF2B5EF4-FFF2-40B4-BE49-F238E27FC236}">
                  <a16:creationId xmlns:a16="http://schemas.microsoft.com/office/drawing/2014/main" id="{01DC8A0C-A503-4A2A-9173-BBBC230567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091FEF5D-2D8A-4C6F-A28C-68B19D13A53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589756" y="2238801"/>
            <a:ext cx="13665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Cantidad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FC93B2F3-B920-496B-8AA9-AC85CDCAB78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523522" y="2136887"/>
            <a:ext cx="1800882" cy="3375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DE46EAA2-2F33-44C8-A886-102CED3EB1E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545092" y="1478393"/>
            <a:ext cx="13665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F66CF317-A9A1-4712-8A3F-A445F56287CD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73041" y="1494619"/>
            <a:ext cx="1800882" cy="3375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C020E8AC-0300-4D7A-9123-3B4569B9D59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766919" y="2823591"/>
            <a:ext cx="13665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N°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5" name="DropdownBox">
            <a:extLst>
              <a:ext uri="{FF2B5EF4-FFF2-40B4-BE49-F238E27FC236}">
                <a16:creationId xmlns:a16="http://schemas.microsoft.com/office/drawing/2014/main" id="{E590CD93-DC80-4D6F-9074-CC3AD0DA816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052804" y="2732747"/>
            <a:ext cx="1793649" cy="430122"/>
            <a:chOff x="4016824" y="3329200"/>
            <a:chExt cx="1097652" cy="228600"/>
          </a:xfrm>
        </p:grpSpPr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38034456-50E1-4537-A201-C73FF5574AF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7" name="DownArrow">
              <a:extLst>
                <a:ext uri="{FF2B5EF4-FFF2-40B4-BE49-F238E27FC236}">
                  <a16:creationId xmlns:a16="http://schemas.microsoft.com/office/drawing/2014/main" id="{D8814374-C770-4F9A-9DD8-9FF34324E6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5737DB-FB22-4170-B51F-071512CABCDA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6033880" y="2881069"/>
            <a:ext cx="179364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empleado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F7D2982D-C45B-4239-9553-56421664AAA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7523522" y="2862671"/>
            <a:ext cx="1800882" cy="3375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40" name="List">
            <a:extLst>
              <a:ext uri="{FF2B5EF4-FFF2-40B4-BE49-F238E27FC236}">
                <a16:creationId xmlns:a16="http://schemas.microsoft.com/office/drawing/2014/main" id="{48F03CCB-4DBA-4D8C-A037-9535C5B6940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355598" y="3422670"/>
            <a:ext cx="1651415" cy="1533692"/>
            <a:chOff x="4610405" y="3047458"/>
            <a:chExt cx="1651415" cy="1533692"/>
          </a:xfrm>
        </p:grpSpPr>
        <p:grpSp>
          <p:nvGrpSpPr>
            <p:cNvPr id="41" name="Group 2">
              <a:extLst>
                <a:ext uri="{FF2B5EF4-FFF2-40B4-BE49-F238E27FC236}">
                  <a16:creationId xmlns:a16="http://schemas.microsoft.com/office/drawing/2014/main" id="{B79B362C-FF6F-46E1-BDEA-55400D0EA3D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47" name="Background">
                <a:extLst>
                  <a:ext uri="{FF2B5EF4-FFF2-40B4-BE49-F238E27FC236}">
                    <a16:creationId xmlns:a16="http://schemas.microsoft.com/office/drawing/2014/main" id="{6E684502-4555-4823-8692-5FBF69295B69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Content">
                <a:extLst>
                  <a:ext uri="{FF2B5EF4-FFF2-40B4-BE49-F238E27FC236}">
                    <a16:creationId xmlns:a16="http://schemas.microsoft.com/office/drawing/2014/main" id="{D5600E1F-0806-48C7-9345-1273E83540A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</p:grpSp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032800B7-E18D-44FF-B8F6-CF29D04DF0F6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43" name="ScrollBar">
                <a:extLst>
                  <a:ext uri="{FF2B5EF4-FFF2-40B4-BE49-F238E27FC236}">
                    <a16:creationId xmlns:a16="http://schemas.microsoft.com/office/drawing/2014/main" id="{DA7A7C49-2A67-4361-827F-72F87F5F4E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" name="Slider">
                <a:extLst>
                  <a:ext uri="{FF2B5EF4-FFF2-40B4-BE49-F238E27FC236}">
                    <a16:creationId xmlns:a16="http://schemas.microsoft.com/office/drawing/2014/main" id="{8F764D0C-34D3-44BC-8627-C67D32C020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UpArrow">
                <a:extLst>
                  <a:ext uri="{FF2B5EF4-FFF2-40B4-BE49-F238E27FC236}">
                    <a16:creationId xmlns:a16="http://schemas.microsoft.com/office/drawing/2014/main" id="{5714AA9E-C36F-496E-A01E-3DBB043C2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DownArrow">
                <a:extLst>
                  <a:ext uri="{FF2B5EF4-FFF2-40B4-BE49-F238E27FC236}">
                    <a16:creationId xmlns:a16="http://schemas.microsoft.com/office/drawing/2014/main" id="{EDD86F18-D144-40DC-8A5A-F0367B927F2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ED9E3A60-470E-4A0F-92A5-A294B4C28E8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350303" y="5107661"/>
            <a:ext cx="1318301" cy="3465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Agregar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producto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4A5CBEFE-DB8B-4C8B-8ADC-9C6A0D58B0D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400555" y="5086781"/>
            <a:ext cx="1266649" cy="4047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Calcular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Total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F10B38C1-CE76-44B0-B122-B15224DCD8AD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844849" y="5092700"/>
            <a:ext cx="1524236" cy="4127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CEE0F844-DD5C-45B9-9353-7D962FC2C330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6390311" y="4512968"/>
            <a:ext cx="4884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IVA: 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A6E7443-570D-43ED-BDB9-9D7FBA08599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6844849" y="4476147"/>
            <a:ext cx="1384213" cy="3325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5469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6FD83D-62A4-4AC3-AE1D-88EA861A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41" y="1901233"/>
            <a:ext cx="6672485" cy="32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140D884-57B9-4765-8420-D6F320BA88F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BCA268B-254B-4823-B697-8A7EE392444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E2501EB-40B3-4890-AA3A-8A8A6B1D66F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826F775-5851-4201-83A2-8738E6B1A59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0AA9EDC-4727-4F35-8956-27EE0CF83E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01E2613-B214-4BF3-99A6-4CE95E7E32D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9AA3A82-EF9E-492D-9401-78285F8C8BC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1FBC82B-BF1A-4174-BF44-9A685679A43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7008C6C-A15D-4F43-844A-CFA7C74C367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E12387-92BC-4EA6-A14A-5BD4E4E8F4B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89444D7-C116-487A-9F86-1D570F28861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18D1CD2-2F40-484E-ACBF-3C09FCC2924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04B7D79-CE26-409C-909B-36FB01A661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F02A369-A71E-4731-9A7C-6B30DEDE4B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DD587B-B68F-4626-8CFB-0248DA4E10F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B9E9D9E-D1C8-4251-A3F1-9F4974BEEBF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01AEE44-3C04-4B7D-B7AF-B6FA1A298E5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61BBD1E-9669-4F6A-8A08-EC9AF1560F1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AEA165-BECC-4A98-9D62-FE2B12C9C8B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3D438AB-83A3-4BF8-8C26-09457BB6D14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877DFD3-E280-43C0-AF57-5304E80EDF2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33E9CB8-060C-440D-AF61-33A3E1BF064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54B136E-ED56-4485-8486-8FD2FA598D6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6EF28C8-4D9B-438C-975F-7255B5757CC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99F6F9C-9C4D-40C0-B78A-FD9A006E86B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074F4AD-361C-45E4-B775-34CE27E4E4D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332721-1B09-47A0-AFBB-F7BE7A7D986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123D059-2FB4-4D78-B1AB-DE3C62D24E5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2587591-D405-4EF1-B59B-BDC36A3A9D8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C59E3E1-87D5-4507-82AA-E9509E34489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14E7190-41B2-4C79-9820-AD654E0B4FC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4F5073A-3240-4E7D-B68A-F4FDD5042EF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8C7AC06-7CD5-449A-83C8-9564E5F7958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E88DD59-572F-4844-BAD6-12286770DCF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1627B5E-0DA3-4C13-BBE1-2F27DACA3A3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D2C2D66-BD0E-4EDD-A72D-E7CF2DFE553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179868A-47C0-43AE-8EB9-0FE5AAE2E40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4C09F7F-E416-4324-8DC4-299FC0B6430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7D44F06-F42B-48C5-B85E-5CB8CCC74ED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E6AA72C-E910-41BC-B3A7-2ED4F21F481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34801B8-FED2-43E1-9941-49E3C95AAAF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DF3EAB1-B0F6-4CD9-B93B-5A4DC9F6468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1546913-DB7F-49E2-964D-03F7CFC8B86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EC54A16-6E1E-419D-87C0-9D4BF34BEAD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AEDB8D2-441C-43B7-8B9F-2FCBB3758D0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2369D17-FF42-4FFE-8FC4-9647B17961E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A50BC86-BC48-4F8B-BF55-D51BF3EAD0C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FE4977-AEC0-4231-BFDD-DE3453C4D27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6D62AF8-9606-4909-9B45-EB3545E130E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5672431-F20B-4CA6-9C60-726C5FA60AB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AB746AF-059C-42E3-A7CD-3A759007E9D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06101D7-C69D-4AE1-B3EE-A30EDACACF4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C5B1430-313C-4F6E-838E-B648F29B566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735A565-A0B7-4319-963C-ED3F40C7630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6E084D-6647-4BAB-8AAB-7ADCBFD94F7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49847FC-9555-41B3-B55E-3BF9FC61645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FB79124-0278-4806-BA41-E7298F49C85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23D343-491C-45EA-98BD-3DD1A2FAA7E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6EB0D44-DF37-4963-870E-461B944EFEC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819E48A-D384-4C47-B3AC-C84438D073F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A5BAD23-E3DC-40AD-A14C-FFA00A51BDD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5DBC55E-624C-40C0-8A1A-B39A4A618AB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656E590-7439-4433-B996-5789265B2D9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43CDAFC-EEB1-4EFF-BD4F-B9C93C1A9FF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428DF2F-C2A7-48A0-821E-DCB7F616751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9D24A8F-27DB-40B2-8404-863EF770410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B69A3A7-D258-4D34-ADBE-0004D695DB9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1220E4E-B2DC-46FA-832A-B4F961D404A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1D8318-D684-43C5-8227-688942D79CE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5105692-5BAD-480B-AC12-7D3E36A0885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1FD796F-953D-4367-8256-BB9F4613C6C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D58ECF5-6400-43F2-A345-FADC4B2707B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D1640A7-BD6A-4484-8FB8-14342E5D772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1B477B8-3D5E-4C1D-902E-26AD71838CF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AE6EC43-675C-4E96-8F9C-C039014042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BFDBBEB-C003-4A5A-A3E9-64AF6940579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2F11783-8F68-4835-A5E6-3D3591E527C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2D64B79-915C-49C1-B1C8-E8C249C8184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083BF56-AFB2-4067-816E-6211832B3D2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7535C0-F7BF-4DB2-9394-5C585E0AB11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ED8956C-5BA3-45E4-8D73-3331FBD7341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8F07CFF-45BF-4570-AF1B-D08F6AB46D2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A64C263-42D4-476B-AE19-F2F1692EB6E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48AF745-29E9-4701-9B21-EF0C9E67E1E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EA07783-DC84-427F-B8AE-3907892226E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16ED809-8660-49CC-9A65-7C0E6EE41CD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360D68C-C88E-4FC6-A715-C5E4F5EF495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0C8EDDD-0DB7-44C2-AAE1-DA1D5751A87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CA6498E-38DE-461C-A887-A8EB2DB9674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9459864-530C-4DB7-BB23-4415C03756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26D93F-46B2-4222-A839-B063A768441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A9183BC-9C48-46A1-B2A9-336D9E02DC6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4FAA7D3-9C4B-4094-B70C-3D1BE21FB36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A44D743-4220-4499-939A-0DD4E603D33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B1D9ADB-F131-46B7-8DE9-4E08CF79F36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D958060-C11E-4993-955C-B6D6016A42F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67D34F2-A967-4DFD-B703-D092D44E183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21CD8B3-FDBB-47BB-A588-ECEDAD19DD7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B65168E-71C1-42D5-ACAB-20E0BA5802B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D38E0A2-B812-4982-8081-E67F5FB2711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2FB8669-A663-422A-B562-D8E16BDB1F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</TotalTime>
  <Words>141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Segoe UI</vt:lpstr>
      <vt:lpstr>Tw Cen MT</vt:lpstr>
      <vt:lpstr>Tw Cen MT Condensed</vt:lpstr>
      <vt:lpstr>Wingdings 3</vt:lpstr>
      <vt:lpstr>Integral</vt:lpstr>
      <vt:lpstr>Farmacia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Barbara B</dc:creator>
  <cp:lastModifiedBy>Barbara B</cp:lastModifiedBy>
  <cp:revision>25</cp:revision>
  <dcterms:created xsi:type="dcterms:W3CDTF">2018-02-25T21:05:39Z</dcterms:created>
  <dcterms:modified xsi:type="dcterms:W3CDTF">2018-03-09T06:03:59Z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