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83"/>
  </p:sldMasterIdLst>
  <p:sldIdLst>
    <p:sldId id="256" r:id="rId84"/>
    <p:sldId id="257" r:id="rId85"/>
    <p:sldId id="258" r:id="rId86"/>
    <p:sldId id="259" r:id="rId87"/>
    <p:sldId id="260" r:id="rId88"/>
    <p:sldId id="261" r:id="rId89"/>
    <p:sldId id="262" r:id="rId90"/>
    <p:sldId id="263" r:id="rId91"/>
    <p:sldId id="264" r:id="rId92"/>
    <p:sldId id="265" r:id="rId93"/>
    <p:sldId id="266" r:id="rId94"/>
    <p:sldId id="267" r:id="rId95"/>
    <p:sldId id="268" r:id="rId96"/>
    <p:sldId id="269" r:id="rId97"/>
    <p:sldId id="270" r:id="rId98"/>
    <p:sldId id="271" r:id="rId99"/>
    <p:sldId id="272" r:id="rId100"/>
    <p:sldId id="273" r:id="rId101"/>
    <p:sldId id="274" r:id="rId10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.xml"/><Relationship Id="rId89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4.xml"/><Relationship Id="rId102" Type="http://schemas.openxmlformats.org/officeDocument/2006/relationships/slide" Target="slides/slide19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7.xml"/><Relationship Id="rId95" Type="http://schemas.openxmlformats.org/officeDocument/2006/relationships/slide" Target="slides/slide1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7.xml"/><Relationship Id="rId105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2.xml"/><Relationship Id="rId93" Type="http://schemas.openxmlformats.org/officeDocument/2006/relationships/slide" Target="slides/slide10.xml"/><Relationship Id="rId98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Master" Target="slideMasters/slideMaster1.xml"/><Relationship Id="rId88" Type="http://schemas.openxmlformats.org/officeDocument/2006/relationships/slide" Target="slides/slide5.xml"/><Relationship Id="rId91" Type="http://schemas.openxmlformats.org/officeDocument/2006/relationships/slide" Target="slides/slide8.xml"/><Relationship Id="rId96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3.xml"/><Relationship Id="rId94" Type="http://schemas.openxmlformats.org/officeDocument/2006/relationships/slide" Target="slides/slide11.xml"/><Relationship Id="rId99" Type="http://schemas.openxmlformats.org/officeDocument/2006/relationships/slide" Target="slides/slide16.xml"/><Relationship Id="rId10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4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D-488E-AF01-E072CEB3E4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D-488E-AF01-E072CEB3E4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5D-488E-AF01-E072CEB3E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1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3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5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8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7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6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57E2EC-D997-492C-9B73-E231E97EFA49}" type="datetimeFigureOut">
              <a:rPr lang="es-MX" smtClean="0"/>
              <a:t>02/05/2018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49BF9F-5AFA-48B8-A57D-8F067CAFA9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7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79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8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17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0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82.xml"/><Relationship Id="rId5" Type="http://schemas.openxmlformats.org/officeDocument/2006/relationships/customXml" Target="../../customXml/item42.xml"/><Relationship Id="rId4" Type="http://schemas.openxmlformats.org/officeDocument/2006/relationships/customXml" Target="../../customXml/item5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63.xml"/><Relationship Id="rId5" Type="http://schemas.openxmlformats.org/officeDocument/2006/relationships/customXml" Target="../../customXml/item64.xml"/><Relationship Id="rId4" Type="http://schemas.openxmlformats.org/officeDocument/2006/relationships/customXml" Target="../../customXml/item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73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46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3" Type="http://schemas.openxmlformats.org/officeDocument/2006/relationships/customXml" Target="../../customXml/item60.xml"/><Relationship Id="rId7" Type="http://schemas.openxmlformats.org/officeDocument/2006/relationships/customXml" Target="../../customXml/item48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8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10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59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24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6.xml"/><Relationship Id="rId10" Type="http://schemas.openxmlformats.org/officeDocument/2006/relationships/customXml" Target="../../customXml/item51.xml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7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14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.xml"/><Relationship Id="rId10" Type="http://schemas.openxmlformats.org/officeDocument/2006/relationships/customXml" Target="../../customXml/item81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39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44.xml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2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22.xml"/><Relationship Id="rId5" Type="http://schemas.openxmlformats.org/officeDocument/2006/relationships/customXml" Target="../../customXml/item35.xml"/><Relationship Id="rId4" Type="http://schemas.openxmlformats.org/officeDocument/2006/relationships/customXml" Target="../../customXml/item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Cindy Badillo López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9BBB5E-9614-495A-A6F7-ED04248CC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es-MX" dirty="0"/>
              <a:t>Torneos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D891BED-00AF-45F4-BA3B-54C73E12BD23}"/>
              </a:ext>
            </a:extLst>
          </p:cNvPr>
          <p:cNvSpPr txBox="1">
            <a:spLocks/>
          </p:cNvSpPr>
          <p:nvPr/>
        </p:nvSpPr>
        <p:spPr>
          <a:xfrm>
            <a:off x="372762" y="5047325"/>
            <a:ext cx="35495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UNIDAD 5</a:t>
            </a:r>
          </a:p>
          <a:p>
            <a:r>
              <a:rPr lang="es-MX" dirty="0"/>
              <a:t>Programación orientada a objetos</a:t>
            </a:r>
          </a:p>
          <a:p>
            <a:r>
              <a:rPr lang="es-MX" dirty="0"/>
              <a:t>Semestre: 2</a:t>
            </a:r>
          </a:p>
          <a:p>
            <a:endParaRPr lang="es-MX" dirty="0"/>
          </a:p>
        </p:txBody>
      </p:sp>
      <p:pic>
        <p:nvPicPr>
          <p:cNvPr id="6" name="Picture 4" descr="Resultado de imagen para iteshu">
            <a:extLst>
              <a:ext uri="{FF2B5EF4-FFF2-40B4-BE49-F238E27FC236}">
                <a16:creationId xmlns:a16="http://schemas.microsoft.com/office/drawing/2014/main" id="{E1B8FDB8-E3A8-4DD2-890F-B08DE19C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973"/>
            <a:ext cx="1886728" cy="7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para iteshu">
            <a:extLst>
              <a:ext uri="{FF2B5EF4-FFF2-40B4-BE49-F238E27FC236}">
                <a16:creationId xmlns:a16="http://schemas.microsoft.com/office/drawing/2014/main" id="{3F9746DA-856C-473B-90BD-32C4824B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11" y="269187"/>
            <a:ext cx="2150792" cy="9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n para iteshu">
            <a:extLst>
              <a:ext uri="{FF2B5EF4-FFF2-40B4-BE49-F238E27FC236}">
                <a16:creationId xmlns:a16="http://schemas.microsoft.com/office/drawing/2014/main" id="{15052065-D8D4-4513-91D8-FBCF1E93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371" y="-51211"/>
            <a:ext cx="2114513" cy="15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2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6964B584-13CF-484C-B140-2C2D48B4E2C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19045" y="329339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FAFB54EA-F027-4C3F-B7EC-A1548513FC9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377E9855-69DD-4965-86E0-FD2CBA69F58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B7D9F85D-B0D9-4EC8-818E-7F1D5021B2D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B862D241-A618-43FC-86BE-A18AF80A7C6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0871515-2D7C-4E81-A2A1-C62373A9BD4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D8973E7-290E-4344-A113-AF928DE56B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158DB558-8499-419A-BFEE-95E13B4FD8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9F10396-BDBE-4957-B103-F72E13A30E2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83468D06-E6A6-4F1E-918D-24459F8AF67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6272BD1-41F3-474D-966C-3382FDC7784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070E7A12-539F-400F-BB53-C9F9E9A3D17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8A299D65-BCA7-4F3D-9DB9-9CE93F0BEA7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743581" y="1732474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26AB053-0C94-4C49-B014-EAEB70C3117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8520" y="173247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8" name="Table">
            <a:extLst>
              <a:ext uri="{FF2B5EF4-FFF2-40B4-BE49-F238E27FC236}">
                <a16:creationId xmlns:a16="http://schemas.microsoft.com/office/drawing/2014/main" id="{DF6E8FCF-0DBA-4BF7-ACB4-A1CCD8351E9E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013574310"/>
              </p:ext>
            </p:extLst>
          </p:nvPr>
        </p:nvGraphicFramePr>
        <p:xfrm>
          <a:off x="3665580" y="3518809"/>
          <a:ext cx="2540949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Equipo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FCA9BAB3-ACD3-446B-B631-D22362CCF7D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19045" y="329339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66C7C71-30CF-42B1-A6AC-9B665CB540C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4A7BA15-5329-4060-94CB-4D3BD775670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31B06A5F-75B8-46FF-BE38-AEDBE9CCAC69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97647182-8257-4496-8B39-59EFF9A114D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B95B9468-9CC5-4BC6-96F4-D8B8B53738A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1AB991FD-52EC-483B-85C0-A52B6147EDA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9C5DC19C-26A3-46AA-BDCC-C1C976B4782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6D35C6FD-277F-4E50-B94D-602EB7544E3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659828C-B523-4144-A28D-9A1B06BB61F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0DE0D22-71C1-4550-B165-2E7FBC6EFF4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9D006D97-235F-48E0-A2B3-2C4DD067858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5A677868-C7F7-449B-861E-FBC2789C1012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743581" y="1732474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5E714C0-C10D-4229-AF97-D5F93431158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8520" y="173247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8" name="VerticalBarChart">
            <a:extLst>
              <a:ext uri="{FF2B5EF4-FFF2-40B4-BE49-F238E27FC236}">
                <a16:creationId xmlns:a16="http://schemas.microsoft.com/office/drawing/2014/main" id="{88125C27-4EAE-40A9-9FAC-5E1EBEF5359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93603931"/>
              </p:ext>
            </p:extLst>
          </p:nvPr>
        </p:nvGraphicFramePr>
        <p:xfrm>
          <a:off x="3115847" y="3087407"/>
          <a:ext cx="3223074" cy="276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9809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26AB0E-967C-49E9-AC63-67D090372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00" y="1685925"/>
            <a:ext cx="8019550" cy="3990215"/>
          </a:xfrm>
        </p:spPr>
      </p:pic>
    </p:spTree>
    <p:extLst>
      <p:ext uri="{BB962C8B-B14F-4D97-AF65-F5344CB8AC3E}">
        <p14:creationId xmlns:p14="http://schemas.microsoft.com/office/powerpoint/2010/main" val="104775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CD130E-D303-4B63-9EC8-33D2C5D3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91"/>
          <a:stretch/>
        </p:blipFill>
        <p:spPr>
          <a:xfrm>
            <a:off x="2676522" y="1180214"/>
            <a:ext cx="6436360" cy="37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1E6CC6-C7D4-43FF-8596-71580FBE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85"/>
          <a:stretch/>
        </p:blipFill>
        <p:spPr>
          <a:xfrm>
            <a:off x="2548930" y="1417638"/>
            <a:ext cx="6436360" cy="37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AD8BBCE-2DF9-42EA-9BF6-0FCFB00E9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69"/>
          <a:stretch/>
        </p:blipFill>
        <p:spPr>
          <a:xfrm>
            <a:off x="2633991" y="1244011"/>
            <a:ext cx="6436360" cy="37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9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E03D96-066D-4AD3-825C-232A5DA92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27"/>
          <a:stretch/>
        </p:blipFill>
        <p:spPr>
          <a:xfrm>
            <a:off x="2750949" y="1562985"/>
            <a:ext cx="6748092" cy="39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2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9E690A8-7306-44DC-BFBD-D3762E29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91"/>
          <a:stretch/>
        </p:blipFill>
        <p:spPr>
          <a:xfrm>
            <a:off x="2548930" y="1212112"/>
            <a:ext cx="6786456" cy="39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6A902CA-1194-4F66-8C0E-36B0B3159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12"/>
          <a:stretch/>
        </p:blipFill>
        <p:spPr>
          <a:xfrm>
            <a:off x="2346913" y="1584252"/>
            <a:ext cx="6658864" cy="39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F10165-8B0A-4BA7-97D5-5173AD473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34"/>
          <a:stretch/>
        </p:blipFill>
        <p:spPr>
          <a:xfrm>
            <a:off x="2442606" y="1679945"/>
            <a:ext cx="6999994" cy="40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1778296-457C-43BE-87F5-527558118D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26125" y="637867"/>
            <a:ext cx="5867086" cy="492640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D0D817A2-063A-469D-ABE5-ECE8E515AF2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F182953D-5EB8-481A-85B7-639E19A0474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3A2902E4-EAE1-41D3-8A6F-F94C143563C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5DB1249-58EF-4AF3-8F52-990251B5D2F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7F138FE8-E025-4558-8888-2A608038161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2AEC60A0-93C0-4FA2-8C5C-0A10D154992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AE445656-531E-4DD1-B3FC-22BE44F8158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E7D4623-7124-4065-9E24-328A7038372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4BE6A73C-F1DF-41C9-A9B7-B3CA37315F5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785159A-A39B-4A9D-B58C-870DC3A367D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AA01D50-293A-4FB8-97F9-F1C61EE69A4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16FF4FD5-0F6D-4986-A9FE-3C1796A602E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44565" y="2985652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41685D22-98F0-4084-BB78-DDFB87B3180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55429" y="2985652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6FF4FD5-0F6D-4986-A9FE-3C1796A602E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987113" y="3333394"/>
            <a:ext cx="102030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41685D22-98F0-4084-BB78-DDFB87B3180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155429" y="3343097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Image">
            <a:extLst>
              <a:ext uri="{FF2B5EF4-FFF2-40B4-BE49-F238E27FC236}">
                <a16:creationId xmlns:a16="http://schemas.microsoft.com/office/drawing/2014/main" id="{30EFA2B4-3925-451D-92C3-FEAA228E9BF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351139" y="1432337"/>
            <a:ext cx="963276" cy="1092147"/>
            <a:chOff x="4037608" y="2896991"/>
            <a:chExt cx="1059255" cy="1059255"/>
          </a:xfrm>
        </p:grpSpPr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F7B65B7-F248-4E28-A0EB-BA2E853E1B26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4" name="Straight Connector 3">
              <a:extLst>
                <a:ext uri="{FF2B5EF4-FFF2-40B4-BE49-F238E27FC236}">
                  <a16:creationId xmlns:a16="http://schemas.microsoft.com/office/drawing/2014/main" id="{AC7E0FC7-C53E-4763-B7E6-460E44C2ACE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5" name="Straight Connector 4">
              <a:extLst>
                <a:ext uri="{FF2B5EF4-FFF2-40B4-BE49-F238E27FC236}">
                  <a16:creationId xmlns:a16="http://schemas.microsoft.com/office/drawing/2014/main" id="{6DE1FE72-48E2-4788-AC29-50165A32595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89505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1778296-457C-43BE-87F5-527558118D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008287" y="296389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D0D817A2-063A-469D-ABE5-ECE8E515AF2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F182953D-5EB8-481A-85B7-639E19A0474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3A2902E4-EAE1-41D3-8A6F-F94C143563C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5DB1249-58EF-4AF3-8F52-990251B5D2F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7F138FE8-E025-4558-8888-2A608038161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2AEC60A0-93C0-4FA2-8C5C-0A10D154992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AE445656-531E-4DD1-B3FC-22BE44F8158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E7D4623-7124-4065-9E24-328A7038372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4BE6A73C-F1DF-41C9-A9B7-B3CA37315F5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785159A-A39B-4A9D-B58C-870DC3A367D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AA01D50-293A-4FB8-97F9-F1C61EE69A4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5AF9B88E-175E-4589-A1EC-A4A9E33EF67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846317" y="4114161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Deportes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4FC1D0-169A-4286-8D8F-E2B0193C0B3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057333" y="4114161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Equipos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A1F5978-9C4E-4E20-9383-4E3B824DE9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268349" y="4114161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Torneo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Image">
            <a:extLst>
              <a:ext uri="{FF2B5EF4-FFF2-40B4-BE49-F238E27FC236}">
                <a16:creationId xmlns:a16="http://schemas.microsoft.com/office/drawing/2014/main" id="{30EFA2B4-3925-451D-92C3-FEAA228E9BF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96118" y="1162936"/>
            <a:ext cx="1912263" cy="1874230"/>
            <a:chOff x="4037608" y="2896991"/>
            <a:chExt cx="1059255" cy="1059255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F7B65B7-F248-4E28-A0EB-BA2E853E1B26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1" name="Straight Connector 3">
              <a:extLst>
                <a:ext uri="{FF2B5EF4-FFF2-40B4-BE49-F238E27FC236}">
                  <a16:creationId xmlns:a16="http://schemas.microsoft.com/office/drawing/2014/main" id="{AC7E0FC7-C53E-4763-B7E6-460E44C2ACE7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2" name="Straight Connector 4">
              <a:extLst>
                <a:ext uri="{FF2B5EF4-FFF2-40B4-BE49-F238E27FC236}">
                  <a16:creationId xmlns:a16="http://schemas.microsoft.com/office/drawing/2014/main" id="{6DE1FE72-48E2-4788-AC29-50165A32595D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3" name="Content">
            <a:extLst>
              <a:ext uri="{FF2B5EF4-FFF2-40B4-BE49-F238E27FC236}">
                <a16:creationId xmlns:a16="http://schemas.microsoft.com/office/drawing/2014/main" id="{AFCCE2E4-434A-4C98-A470-FE5101B8EF6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6238120" y="5007598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Cambiar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contraseña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A1F5978-9C4E-4E20-9383-4E3B824DE93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894954" y="5016713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Puntuación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7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Window">
            <a:extLst>
              <a:ext uri="{FF2B5EF4-FFF2-40B4-BE49-F238E27FC236}">
                <a16:creationId xmlns:a16="http://schemas.microsoft.com/office/drawing/2014/main" id="{91778296-457C-43BE-87F5-527558118D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49274" y="551804"/>
            <a:ext cx="7434020" cy="6199322"/>
            <a:chOff x="0" y="0"/>
            <a:chExt cx="9144000" cy="6858000"/>
          </a:xfrm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D0D817A2-063A-469D-ABE5-ECE8E515AF2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F182953D-5EB8-481A-85B7-639E19A0474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3A2902E4-EAE1-41D3-8A6F-F94C143563C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E5DB1249-58EF-4AF3-8F52-990251B5D2F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37" name="Minimize - Maximize - Close">
              <a:extLst>
                <a:ext uri="{FF2B5EF4-FFF2-40B4-BE49-F238E27FC236}">
                  <a16:creationId xmlns:a16="http://schemas.microsoft.com/office/drawing/2014/main" id="{7F138FE8-E025-4558-8888-2A608038161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2AEC60A0-93C0-4FA2-8C5C-0A10D154992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AE445656-531E-4DD1-B3FC-22BE44F8158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DE7D4623-7124-4065-9E24-328A7038372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4BE6A73C-F1DF-41C9-A9B7-B3CA37315F5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F785159A-A39B-4A9D-B58C-870DC3A367D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4AA01D50-293A-4FB8-97F9-F1C61EE69A4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16FF4FD5-0F6D-4986-A9FE-3C1796A602E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743581" y="1732474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41685D22-98F0-4084-BB78-DDFB87B3180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8520" y="173247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A4712C69-5CEA-4591-B53F-DC4EEDFAF3C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36057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D8C41EA-A897-4832-BCBE-60476DEF2EC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629999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5B70897C-EB3C-4609-9CEE-8A0322F84B9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366284" y="345336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119414E8-5504-4125-B640-1E34D08525E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166775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4" name="Table">
            <a:extLst>
              <a:ext uri="{FF2B5EF4-FFF2-40B4-BE49-F238E27FC236}">
                <a16:creationId xmlns:a16="http://schemas.microsoft.com/office/drawing/2014/main" id="{9C92546C-4F06-4EE8-A010-7BBB740ECEF3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699518494"/>
              </p:ext>
            </p:extLst>
          </p:nvPr>
        </p:nvGraphicFramePr>
        <p:xfrm>
          <a:off x="4007967" y="4115933"/>
          <a:ext cx="2540949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7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1778296-457C-43BE-87F5-527558118D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49274" y="551804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D0D817A2-063A-469D-ABE5-ECE8E515AF2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F182953D-5EB8-481A-85B7-639E19A0474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3A2902E4-EAE1-41D3-8A6F-F94C143563C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5DB1249-58EF-4AF3-8F52-990251B5D2F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7F138FE8-E025-4558-8888-2A608038161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2AEC60A0-93C0-4FA2-8C5C-0A10D154992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AE445656-531E-4DD1-B3FC-22BE44F8158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E7D4623-7124-4065-9E24-328A7038372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4BE6A73C-F1DF-41C9-A9B7-B3CA37315F5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785159A-A39B-4A9D-B58C-870DC3A367D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AA01D50-293A-4FB8-97F9-F1C61EE69A4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16FF4FD5-0F6D-4986-A9FE-3C1796A602E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743581" y="1732474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1685D22-98F0-4084-BB78-DDFB87B3180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8520" y="173247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4712C69-5CEA-4591-B53F-DC4EEDFAF3C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36057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CD8C41EA-A897-4832-BCBE-60476DEF2EC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629999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5B70897C-EB3C-4609-9CEE-8A0322F84B9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366284" y="345336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119414E8-5504-4125-B640-1E34D08525E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166775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9C92546C-4F06-4EE8-A010-7BBB740ECEF3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3009737686"/>
              </p:ext>
            </p:extLst>
          </p:nvPr>
        </p:nvGraphicFramePr>
        <p:xfrm>
          <a:off x="4007967" y="4115933"/>
          <a:ext cx="2540949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Equipo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0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C51CF842-C7CD-4FF7-A9B8-59B0D59A02F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49274" y="582307"/>
            <a:ext cx="7434020" cy="6199322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6AE433-5E43-42E9-843B-096391EFD10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6BA21E-7FBD-472E-916F-F92941F791D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50700C-F27F-4223-ABDF-0E4C56078BE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34ACA297-D246-4DA0-8F2A-AC23177316C3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1BED83F-81E1-4E89-B1F7-2377FF22926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7815B635-C5BA-4E71-9CA6-F5B96BD6C28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848EFC16-3904-4710-9AA7-481EB97ED7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9866A4BB-D78F-49EE-8861-4A9FC89E7E6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A4A8DB57-38BF-454A-A92C-70A3D4AC694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01B7CDA6-56CE-494E-8D24-83A8E4F1457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53517D4-4592-4021-8A47-D0BDB01AF0E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>
            <a:extLst>
              <a:ext uri="{FF2B5EF4-FFF2-40B4-BE49-F238E27FC236}">
                <a16:creationId xmlns:a16="http://schemas.microsoft.com/office/drawing/2014/main" id="{5CE3AB2E-6718-4FC9-8BEB-3DBA15E8E66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743581" y="1732474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Deporte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56D87E5A-BACF-40F4-A3C5-0C84FA8C58C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8520" y="1732474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2AD0C05-1995-4B2A-8E89-8D571143977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36057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99CAAF43-FDF0-4639-B46A-2F57E8A2C24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629999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42AAF2C-39A3-46B8-B356-45757E0188A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366284" y="345336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51E5DDCB-D66A-4B60-A46F-ACCF23901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166775" y="342286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0" name="Table">
            <a:extLst>
              <a:ext uri="{FF2B5EF4-FFF2-40B4-BE49-F238E27FC236}">
                <a16:creationId xmlns:a16="http://schemas.microsoft.com/office/drawing/2014/main" id="{5E444240-9CFB-4847-BA0B-09211FEB09CB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966068451"/>
              </p:ext>
            </p:extLst>
          </p:nvPr>
        </p:nvGraphicFramePr>
        <p:xfrm>
          <a:off x="4007967" y="4115933"/>
          <a:ext cx="2540949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Equipo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Deporte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C60BD128-4EF6-4251-B8E4-B4544E7609E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743581" y="2196409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Equipo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878B24DC-B48E-4847-BEBE-A6E52E0FFD0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738520" y="2196409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4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A6217DF4-57E6-437E-9EAA-76BAF3CF379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940822" y="329339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97D63312-E45B-47BE-9089-89848E3A9833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7AC5C43F-B734-484C-8F0F-6A43853B0C3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B8B0C1FD-5984-4BAD-973E-1AA34501292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A99E20-DFA2-413E-8559-5A88EFC460BE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FC168D84-A071-4EE4-AB9A-6059722C4BE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F4EBA7C-ADD3-4B73-895B-FE10A00B447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20FC10D0-6908-4949-8709-A8ABDD0AC43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F1D865A0-36EE-4E1A-AFE9-5025C4BB02F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CEC1E98D-4D83-466C-9CEF-A001F281E45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AB924B21-CB02-4792-97A2-9648DB23AA7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D7CBA3D9-D9A6-44CF-B5D5-3C3B8A49E0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B94CEF95-87EB-4128-996D-E045B1E1720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035129" y="1479506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Equipo1: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05B29D6-7367-4BB9-A19D-33A77334ABB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30068" y="1479506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63289C9B-F41C-4FBA-A750-8AA7772F0C7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27605" y="31698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7869D0CE-CD5D-4F92-A201-783741DCA19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921547" y="31698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ACA37A29-1204-4CBE-B861-55A346052D2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657832" y="32004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8BE7854D-F740-4018-8A12-CFF31238E02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58323" y="31698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F24B919-EB33-4145-B29A-E83D39DDAE2C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921917362"/>
              </p:ext>
            </p:extLst>
          </p:nvPr>
        </p:nvGraphicFramePr>
        <p:xfrm>
          <a:off x="4299515" y="3862965"/>
          <a:ext cx="2540949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Equipo1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Equipo2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Content">
            <a:extLst>
              <a:ext uri="{FF2B5EF4-FFF2-40B4-BE49-F238E27FC236}">
                <a16:creationId xmlns:a16="http://schemas.microsoft.com/office/drawing/2014/main" id="{17FCABBD-0AA1-4175-8296-355131EDBBBF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035129" y="1943441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Equipo2: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89D9B081-FB4B-4881-AB87-EBC95D6C44F1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030068" y="1943441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214D16D0-8170-4DCA-940E-FB6148D0E65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046839" y="329339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9DE8DC9B-10DA-43B0-8AD2-4FF48D2529B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075EC312-A6B4-4C2D-B3B5-F9F9B0A1F23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06F90B90-911A-4C5B-8A83-2213641F50A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6F5C07AA-3B12-4603-A3E2-A8747E975FF8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78C31C37-EF37-4E31-ADF4-BB4DCA551C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B8CE98A-8137-49D7-AC95-F78E4E69A5D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D3622ED4-EF3B-429D-8CE3-3A08063B0B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2B16474B-88C6-4DB5-BF61-60B0B9F7DC3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C9A8E06-1356-4062-B471-AB71867C8D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834CE538-0E2E-4E67-9B1D-E77300AC5C3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4BF659A-5236-4EA6-9826-588C4B1F120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3F9D3157-4586-40F3-AE80-6DF9E231674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141146" y="1479506"/>
            <a:ext cx="88641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459F10D9-D1ED-445F-B9AE-A779B5D74E9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136085" y="1479506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B8EAE323-6925-4C42-8D22-4420BB34E4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33622" y="31698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BF8F70ED-8D78-4F12-A19C-2C40708055A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027564" y="31698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D815F21F-89A3-42DB-A2FE-BA251CF0D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763849" y="32004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3D7A403-DA8C-4119-9A24-BBDC8193AC8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564340" y="31698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1714BB36-5BD0-49BF-A5CE-9C4057F2A4A1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52812598"/>
              </p:ext>
            </p:extLst>
          </p:nvPr>
        </p:nvGraphicFramePr>
        <p:xfrm>
          <a:off x="4405532" y="3862965"/>
          <a:ext cx="2540949" cy="179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7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Usuario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Contraseña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Content">
            <a:extLst>
              <a:ext uri="{FF2B5EF4-FFF2-40B4-BE49-F238E27FC236}">
                <a16:creationId xmlns:a16="http://schemas.microsoft.com/office/drawing/2014/main" id="{A29C339B-56EB-4C20-A698-11B87C245E4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920973" y="1943441"/>
            <a:ext cx="110659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1B2D1A8C-ABE6-4AD6-8C5C-1A5CF778786C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136085" y="1943441"/>
            <a:ext cx="1354697" cy="23083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6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4B8D2A0F-587B-4BDE-8015-963E6237900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008287" y="296389"/>
            <a:ext cx="7434020" cy="619932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590B0E9E-EF08-470F-9834-EFA2C623C2A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0F01773E-8574-498D-9B4B-1A16AFE05F1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FFCD711-14D6-4766-9AE6-A46269D23C7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777738D2-CFA3-4377-B231-BEA263229678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60E35C66-6971-4610-9259-2D848D312A6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B8EDA04D-9AEE-411A-8FE8-90B22E9E817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A3BE4002-C7D6-47CA-A325-BB1B312F3AD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863FCAB7-6791-4D84-AA83-09B12BF7E1D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44038525-0CBD-4ED4-95B1-6E88699CE730}"/>
                  </a:ext>
                </a:extLst>
              </p:cNvPr>
              <p:cNvSpPr/>
              <p:nvPr>
                <p:custDataLst>
                  <p:custData r:id="rId6"/>
                </p:custDataLst>
              </p:nvPr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74517176-E8CE-4D0C-85EC-7E49FEA1264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2D76EEC0-927C-4D96-9C62-B90ABC637A0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E475B1DA-92F7-49CE-9941-3646EF15076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202000" y="4302885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Estadisticos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3CC1852-3A2B-4E2C-8351-AAE137DDC2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055416" y="4302885"/>
            <a:ext cx="1467293" cy="3774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Torneo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" name="Image">
            <a:extLst>
              <a:ext uri="{FF2B5EF4-FFF2-40B4-BE49-F238E27FC236}">
                <a16:creationId xmlns:a16="http://schemas.microsoft.com/office/drawing/2014/main" id="{2C780B22-4EFC-4594-83C2-6C407E2AC1C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696118" y="1162936"/>
            <a:ext cx="1912263" cy="1874230"/>
            <a:chOff x="4037608" y="2896991"/>
            <a:chExt cx="1059255" cy="1059255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28A43B5-7D51-434F-AB95-E6448FA8CAC7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1" name="Straight Connector 3">
              <a:extLst>
                <a:ext uri="{FF2B5EF4-FFF2-40B4-BE49-F238E27FC236}">
                  <a16:creationId xmlns:a16="http://schemas.microsoft.com/office/drawing/2014/main" id="{DE360C6C-4BEB-4006-A8F8-1E4C0C9C7AEB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2" name="Straight Connector 4">
              <a:extLst>
                <a:ext uri="{FF2B5EF4-FFF2-40B4-BE49-F238E27FC236}">
                  <a16:creationId xmlns:a16="http://schemas.microsoft.com/office/drawing/2014/main" id="{D8FC0CA4-347E-448F-A131-216736476099}"/>
                </a:ext>
              </a:extLst>
            </p:cNvPr>
            <p:cNvCxnSpPr/>
            <p:nvPr>
              <p:custDataLst>
                <p:custData r:id="rId5"/>
              </p:custDataLst>
            </p:nvPr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077065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ECA3B2CF-AD16-4CFE-B378-7916D9EFFCE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233B792-CBC3-44E3-934B-34FC46AB7E8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EDA4E5F-A4C0-4E43-A28B-538C4F5A4CC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39B9A8-31AB-4E71-9217-FD94B5CB071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D6AB830-4223-4358-83B8-58BC757339A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29040EA-BA23-4BF8-98D7-50861EE5F12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F1EFA23-1ACD-4806-A3F8-9B1D5D56FAB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0516C92-AB52-4F12-B53A-B5473FCAEA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9D494AC-8469-4984-B9BE-710859F3661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901E882-AF83-4A15-B6DD-DF11652BD8B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5E719BC-66E4-4B6E-8EBF-C766DF55182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DCAD352-229B-45E2-9880-D04B58CEDF8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9754068-A32F-428C-8F05-670257632FC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3E538BE-16F4-4AEC-9FD3-674999A2A32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2205B81-E7BE-4E95-BF40-A8B9436E496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ED5B4ED-F5DD-449E-AC26-B8253378B7A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44B0837-DBA8-406B-ADDF-A0FB318E647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A1F800A-C53D-413C-86E2-EDAB5998018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77CAB67-F120-4E16-BBE7-87EDC833515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27E2D98-C850-4974-A8D5-868542C69E6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69C63F9-47F8-45D1-85F0-49E3D736DDD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D226327-DD3B-460C-81C1-631AC38585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D0AEEB2-9177-4D97-AF75-67500AF1894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21BE27D-80B3-49C3-9D8C-E096524A75B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A3A5035-2C6B-4094-8AB4-456D9AE604A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9F2F0E9-A30C-4CE0-811A-F50BA13D757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95B30FC-4346-4BA0-BEDE-ED0DCBB1E27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EAD891E-DBB9-4D51-B848-4681623654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24A1E8D-24AD-4CB9-840B-F56AC79F410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1A349F1-430B-428C-901F-CDFA33D248C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BCFEBFE-C771-4C40-BC4E-7BAC020A7B7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5149D07-3278-4E72-8BEC-F10D127A492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D3610A6-D7B3-4313-8FA5-5014270A39E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6E34BAB-A603-4D37-98F2-5C304E95C75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B964114-B420-4C70-938A-2515AAEB64D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7A24E67-5380-40DB-ABE9-9846014802D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805E60F-E341-4125-ADFE-BC0A8D4A2E8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101D9C7-25FE-4D1E-98B2-1C5B3F5A021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56C3156-E317-4DDF-AC0F-AE2B537C5C4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FFCADF8-9C25-420E-AFBF-53B4606C4EF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F98DE06-EA42-46E3-A352-A4A6BE04A6A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39BF73F-81FF-47C9-937A-02329424B64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0AB2CDA-B20D-489A-8019-148868EB5DF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D2DDB4D-5EB5-4A78-AD9E-253D0AF990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93CB254-06B5-4092-BB00-68279C5CE4E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C3E3700-2D61-478B-B336-A2ACE8DA960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5B63C60-E689-4636-BD8D-E3F03733A0E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0253DA9-F4FC-4430-8BF8-1EAE6A01471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3EA740A-814E-4875-83C1-F631501EA04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FC98E78-EDCB-49D9-8421-5BC11C6E921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377CC6B-7533-468A-9B7A-2F361EA4B6F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D4BA3BF-C080-4D6C-B419-07605B0FCAC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21F7200-0E11-4171-AC2F-6E37E928028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FB9B7B5-1E9C-4F05-AEEF-A822278C06E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2BDD1A5-065B-4DAA-805B-590C9735C8C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0EDD719-5623-4E3E-84DE-0596A330EB6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373325A-3ACF-44C2-8CFF-2C719F93172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331708F-FF26-44BB-93DF-C5EF3E7E880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721B0CA-8E52-4C5E-A087-38C486414DB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B846DC9-D4D2-4278-8494-5FA8EEFE0DB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84FA2D4-114D-4C06-AC0F-54420A1E33D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9E1C672-F809-43D6-B924-6148591D35B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01F5415-891F-442E-B2DC-1E77B53B733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C3C48E5-525D-4B19-8ABA-7C0292E4CC3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2D9775B-7E29-445B-A3F4-213BE41F6EB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A2A0EA2-9173-4E8C-93EE-04000A21FBB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4B1AF25-1D9E-45F5-A4FA-84A5848F22E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B693537-6D88-43FB-9D2E-234D1A442A3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B664C83-BF9D-46F6-B89C-D95C4480197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4D1A74E-1AEB-4F4A-8CCE-67237E178EF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B416DDE-D3AC-43E6-931C-1A135DBA21F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E049565-0B83-44A0-8B0F-988F68B2AA9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03F87D3-6B18-4541-AFCA-37D7C61C3B7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308CEA0-97BD-4123-8FAE-AC9C07CD24A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5A60DEA-0DAC-45AC-8E78-EE67DC4CE6A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55B2391-8A87-4E11-B30C-E7E011510ED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4E93F29-001D-4F01-9012-7595FD9F58E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093012F-ECB0-4DAD-B366-73A7F9578B6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4DB431A-F8AC-41BB-A250-F42CA52A363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3204DAE-8050-4FD4-BE3E-3E21D20E73E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DD40E24-39AA-476A-8CF0-FB10F2DB700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471EA31-FB8E-41B0-88F4-1769A8F692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</TotalTime>
  <Words>97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Segoe UI</vt:lpstr>
      <vt:lpstr>Tw Cen MT</vt:lpstr>
      <vt:lpstr>Tw Cen MT Condensed</vt:lpstr>
      <vt:lpstr>Wingdings 3</vt:lpstr>
      <vt:lpstr>Integral</vt:lpstr>
      <vt:lpstr>Torneos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Torneos</dc:title>
  <dc:creator>Alumno-16</dc:creator>
  <cp:lastModifiedBy>Barbara B</cp:lastModifiedBy>
  <cp:revision>9</cp:revision>
  <dcterms:created xsi:type="dcterms:W3CDTF">2018-04-30T15:12:01Z</dcterms:created>
  <dcterms:modified xsi:type="dcterms:W3CDTF">2018-05-02T09:51:10Z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