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65" r:id="rId3"/>
    <p:sldId id="266" r:id="rId4"/>
    <p:sldId id="293" r:id="rId5"/>
    <p:sldId id="294" r:id="rId6"/>
    <p:sldId id="295" r:id="rId7"/>
    <p:sldId id="281" r:id="rId8"/>
    <p:sldId id="283" r:id="rId9"/>
    <p:sldId id="282" r:id="rId10"/>
    <p:sldId id="291" r:id="rId11"/>
    <p:sldId id="290" r:id="rId12"/>
    <p:sldId id="289" r:id="rId13"/>
    <p:sldId id="288" r:id="rId14"/>
    <p:sldId id="284" r:id="rId15"/>
    <p:sldId id="292" r:id="rId16"/>
    <p:sldId id="264" r:id="rId17"/>
    <p:sldId id="276" r:id="rId18"/>
    <p:sldId id="275" r:id="rId19"/>
    <p:sldId id="274" r:id="rId20"/>
    <p:sldId id="277" r:id="rId21"/>
    <p:sldId id="278" r:id="rId22"/>
    <p:sldId id="279" r:id="rId23"/>
    <p:sldId id="285" r:id="rId24"/>
    <p:sldId id="280" r:id="rId25"/>
    <p:sldId id="286" r:id="rId26"/>
    <p:sldId id="267" r:id="rId27"/>
    <p:sldId id="268" r:id="rId28"/>
    <p:sldId id="269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Ashe" userId="fe3099772584396f" providerId="LiveId" clId="{BBF72C1B-80F7-4FA4-A5A7-725143162CB3}"/>
    <pc:docChg chg="custSel modSld sldOrd">
      <pc:chgData name="Matthew Ashe" userId="fe3099772584396f" providerId="LiveId" clId="{BBF72C1B-80F7-4FA4-A5A7-725143162CB3}" dt="2021-03-04T00:25:09.768" v="757" actId="20577"/>
      <pc:docMkLst>
        <pc:docMk/>
      </pc:docMkLst>
      <pc:sldChg chg="modSp mod">
        <pc:chgData name="Matthew Ashe" userId="fe3099772584396f" providerId="LiveId" clId="{BBF72C1B-80F7-4FA4-A5A7-725143162CB3}" dt="2021-03-04T00:03:52.639" v="0" actId="20577"/>
        <pc:sldMkLst>
          <pc:docMk/>
          <pc:sldMk cId="576090978" sldId="257"/>
        </pc:sldMkLst>
        <pc:spChg chg="mod">
          <ac:chgData name="Matthew Ashe" userId="fe3099772584396f" providerId="LiveId" clId="{BBF72C1B-80F7-4FA4-A5A7-725143162CB3}" dt="2021-03-04T00:03:52.639" v="0" actId="20577"/>
          <ac:spMkLst>
            <pc:docMk/>
            <pc:sldMk cId="576090978" sldId="257"/>
            <ac:spMk id="3" creationId="{00000000-0000-0000-0000-000000000000}"/>
          </ac:spMkLst>
        </pc:spChg>
      </pc:sldChg>
      <pc:sldChg chg="modSp mod">
        <pc:chgData name="Matthew Ashe" userId="fe3099772584396f" providerId="LiveId" clId="{BBF72C1B-80F7-4FA4-A5A7-725143162CB3}" dt="2021-03-04T00:09:50.774" v="1" actId="12"/>
        <pc:sldMkLst>
          <pc:docMk/>
          <pc:sldMk cId="1949577601" sldId="264"/>
        </pc:sldMkLst>
        <pc:spChg chg="mod">
          <ac:chgData name="Matthew Ashe" userId="fe3099772584396f" providerId="LiveId" clId="{BBF72C1B-80F7-4FA4-A5A7-725143162CB3}" dt="2021-03-04T00:09:50.774" v="1" actId="12"/>
          <ac:spMkLst>
            <pc:docMk/>
            <pc:sldMk cId="1949577601" sldId="264"/>
            <ac:spMk id="4" creationId="{00000000-0000-0000-0000-000000000000}"/>
          </ac:spMkLst>
        </pc:spChg>
      </pc:sldChg>
      <pc:sldChg chg="modSp mod">
        <pc:chgData name="Matthew Ashe" userId="fe3099772584396f" providerId="LiveId" clId="{BBF72C1B-80F7-4FA4-A5A7-725143162CB3}" dt="2021-03-04T00:10:50.296" v="56" actId="20577"/>
        <pc:sldMkLst>
          <pc:docMk/>
          <pc:sldMk cId="3053388791" sldId="265"/>
        </pc:sldMkLst>
        <pc:spChg chg="mod">
          <ac:chgData name="Matthew Ashe" userId="fe3099772584396f" providerId="LiveId" clId="{BBF72C1B-80F7-4FA4-A5A7-725143162CB3}" dt="2021-03-04T00:10:50.296" v="56" actId="20577"/>
          <ac:spMkLst>
            <pc:docMk/>
            <pc:sldMk cId="3053388791" sldId="265"/>
            <ac:spMk id="3" creationId="{00000000-0000-0000-0000-000000000000}"/>
          </ac:spMkLst>
        </pc:spChg>
      </pc:sldChg>
      <pc:sldChg chg="modSp mod">
        <pc:chgData name="Matthew Ashe" userId="fe3099772584396f" providerId="LiveId" clId="{BBF72C1B-80F7-4FA4-A5A7-725143162CB3}" dt="2021-03-04T00:12:48.418" v="255" actId="20577"/>
        <pc:sldMkLst>
          <pc:docMk/>
          <pc:sldMk cId="2905083717" sldId="266"/>
        </pc:sldMkLst>
        <pc:spChg chg="mod">
          <ac:chgData name="Matthew Ashe" userId="fe3099772584396f" providerId="LiveId" clId="{BBF72C1B-80F7-4FA4-A5A7-725143162CB3}" dt="2021-03-04T00:12:48.418" v="255" actId="20577"/>
          <ac:spMkLst>
            <pc:docMk/>
            <pc:sldMk cId="2905083717" sldId="266"/>
            <ac:spMk id="3" creationId="{00000000-0000-0000-0000-000000000000}"/>
          </ac:spMkLst>
        </pc:spChg>
      </pc:sldChg>
      <pc:sldChg chg="modSp mod ord">
        <pc:chgData name="Matthew Ashe" userId="fe3099772584396f" providerId="LiveId" clId="{BBF72C1B-80F7-4FA4-A5A7-725143162CB3}" dt="2021-03-04T00:25:09.768" v="757" actId="20577"/>
        <pc:sldMkLst>
          <pc:docMk/>
          <pc:sldMk cId="678780829" sldId="281"/>
        </pc:sldMkLst>
        <pc:spChg chg="mod">
          <ac:chgData name="Matthew Ashe" userId="fe3099772584396f" providerId="LiveId" clId="{BBF72C1B-80F7-4FA4-A5A7-725143162CB3}" dt="2021-03-04T00:25:09.768" v="757" actId="20577"/>
          <ac:spMkLst>
            <pc:docMk/>
            <pc:sldMk cId="678780829" sldId="281"/>
            <ac:spMk id="4" creationId="{7C1DB756-FB2E-43B2-A2FE-7C1E8B6435DE}"/>
          </ac:spMkLst>
        </pc:spChg>
      </pc:sldChg>
      <pc:sldChg chg="ord">
        <pc:chgData name="Matthew Ashe" userId="fe3099772584396f" providerId="LiveId" clId="{BBF72C1B-80F7-4FA4-A5A7-725143162CB3}" dt="2021-03-04T00:18:11.848" v="269"/>
        <pc:sldMkLst>
          <pc:docMk/>
          <pc:sldMk cId="3641497381" sldId="282"/>
        </pc:sldMkLst>
      </pc:sldChg>
      <pc:sldChg chg="ord">
        <pc:chgData name="Matthew Ashe" userId="fe3099772584396f" providerId="LiveId" clId="{BBF72C1B-80F7-4FA4-A5A7-725143162CB3}" dt="2021-03-04T00:18:04.464" v="267"/>
        <pc:sldMkLst>
          <pc:docMk/>
          <pc:sldMk cId="1864485921" sldId="283"/>
        </pc:sldMkLst>
      </pc:sldChg>
      <pc:sldChg chg="ord">
        <pc:chgData name="Matthew Ashe" userId="fe3099772584396f" providerId="LiveId" clId="{BBF72C1B-80F7-4FA4-A5A7-725143162CB3}" dt="2021-03-04T00:18:45.800" v="279"/>
        <pc:sldMkLst>
          <pc:docMk/>
          <pc:sldMk cId="621918934" sldId="284"/>
        </pc:sldMkLst>
      </pc:sldChg>
      <pc:sldChg chg="ord">
        <pc:chgData name="Matthew Ashe" userId="fe3099772584396f" providerId="LiveId" clId="{BBF72C1B-80F7-4FA4-A5A7-725143162CB3}" dt="2021-03-04T00:18:55.760" v="281"/>
        <pc:sldMkLst>
          <pc:docMk/>
          <pc:sldMk cId="2224268550" sldId="286"/>
        </pc:sldMkLst>
      </pc:sldChg>
      <pc:sldChg chg="ord">
        <pc:chgData name="Matthew Ashe" userId="fe3099772584396f" providerId="LiveId" clId="{BBF72C1B-80F7-4FA4-A5A7-725143162CB3}" dt="2021-03-04T00:18:38.271" v="277"/>
        <pc:sldMkLst>
          <pc:docMk/>
          <pc:sldMk cId="3045033458" sldId="288"/>
        </pc:sldMkLst>
      </pc:sldChg>
      <pc:sldChg chg="ord">
        <pc:chgData name="Matthew Ashe" userId="fe3099772584396f" providerId="LiveId" clId="{BBF72C1B-80F7-4FA4-A5A7-725143162CB3}" dt="2021-03-04T00:18:31.103" v="275"/>
        <pc:sldMkLst>
          <pc:docMk/>
          <pc:sldMk cId="1658139815" sldId="289"/>
        </pc:sldMkLst>
      </pc:sldChg>
      <pc:sldChg chg="ord">
        <pc:chgData name="Matthew Ashe" userId="fe3099772584396f" providerId="LiveId" clId="{BBF72C1B-80F7-4FA4-A5A7-725143162CB3}" dt="2021-03-04T00:18:25.216" v="273"/>
        <pc:sldMkLst>
          <pc:docMk/>
          <pc:sldMk cId="3606538431" sldId="290"/>
        </pc:sldMkLst>
      </pc:sldChg>
      <pc:sldChg chg="ord">
        <pc:chgData name="Matthew Ashe" userId="fe3099772584396f" providerId="LiveId" clId="{BBF72C1B-80F7-4FA4-A5A7-725143162CB3}" dt="2021-03-04T00:18:18.367" v="271"/>
        <pc:sldMkLst>
          <pc:docMk/>
          <pc:sldMk cId="1356875514" sldId="291"/>
        </pc:sldMkLst>
      </pc:sldChg>
      <pc:sldChg chg="modSp mod ord">
        <pc:chgData name="Matthew Ashe" userId="fe3099772584396f" providerId="LiveId" clId="{BBF72C1B-80F7-4FA4-A5A7-725143162CB3}" dt="2021-03-04T00:20:20.642" v="380" actId="20577"/>
        <pc:sldMkLst>
          <pc:docMk/>
          <pc:sldMk cId="2215027165" sldId="293"/>
        </pc:sldMkLst>
        <pc:spChg chg="mod">
          <ac:chgData name="Matthew Ashe" userId="fe3099772584396f" providerId="LiveId" clId="{BBF72C1B-80F7-4FA4-A5A7-725143162CB3}" dt="2021-03-04T00:20:20.642" v="380" actId="20577"/>
          <ac:spMkLst>
            <pc:docMk/>
            <pc:sldMk cId="2215027165" sldId="293"/>
            <ac:spMk id="4" creationId="{8F26ACCA-A356-444B-8489-8464EDF34F4E}"/>
          </ac:spMkLst>
        </pc:spChg>
      </pc:sldChg>
      <pc:sldChg chg="modSp mod ord">
        <pc:chgData name="Matthew Ashe" userId="fe3099772584396f" providerId="LiveId" clId="{BBF72C1B-80F7-4FA4-A5A7-725143162CB3}" dt="2021-03-04T00:21:34.627" v="471" actId="20577"/>
        <pc:sldMkLst>
          <pc:docMk/>
          <pc:sldMk cId="3004465262" sldId="294"/>
        </pc:sldMkLst>
        <pc:spChg chg="mod">
          <ac:chgData name="Matthew Ashe" userId="fe3099772584396f" providerId="LiveId" clId="{BBF72C1B-80F7-4FA4-A5A7-725143162CB3}" dt="2021-03-04T00:21:34.627" v="471" actId="20577"/>
          <ac:spMkLst>
            <pc:docMk/>
            <pc:sldMk cId="3004465262" sldId="294"/>
            <ac:spMk id="4" creationId="{D9A3F94B-B60B-4927-8B08-C44616F7F0A9}"/>
          </ac:spMkLst>
        </pc:spChg>
      </pc:sldChg>
      <pc:sldChg chg="modSp mod ord">
        <pc:chgData name="Matthew Ashe" userId="fe3099772584396f" providerId="LiveId" clId="{BBF72C1B-80F7-4FA4-A5A7-725143162CB3}" dt="2021-03-04T00:22:18.265" v="593" actId="20577"/>
        <pc:sldMkLst>
          <pc:docMk/>
          <pc:sldMk cId="3595778872" sldId="295"/>
        </pc:sldMkLst>
        <pc:spChg chg="mod">
          <ac:chgData name="Matthew Ashe" userId="fe3099772584396f" providerId="LiveId" clId="{BBF72C1B-80F7-4FA4-A5A7-725143162CB3}" dt="2021-03-04T00:22:18.265" v="593" actId="20577"/>
          <ac:spMkLst>
            <pc:docMk/>
            <pc:sldMk cId="3595778872" sldId="295"/>
            <ac:spMk id="4" creationId="{9AB44659-8321-469D-8E7A-AB61061CAE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 3  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4BCE78-3AFE-4B98-B7A6-F964F604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600075"/>
            <a:ext cx="9801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C7585-98B3-48DE-B6B3-D2F0A7FF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619125"/>
            <a:ext cx="98679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FE961-F670-4642-90FD-55B28B1A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628650"/>
            <a:ext cx="98012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8B630-192E-4E53-80C1-85B496E0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614362"/>
            <a:ext cx="98583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9D46F5-3299-472E-AD1C-FF94263D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647700"/>
            <a:ext cx="9839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7308-3593-4BEE-A70D-95781F7E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8DFE-F892-46D5-A4EF-D5E58FB0F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FD3E2-39C1-48CD-8D27-A3042AC0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Highest Feature Importance – Field Goal Percentage 2012 – 2013 Season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BCDE0B-6E57-4B0A-803D-002E543F3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42" y="914400"/>
            <a:ext cx="7017376" cy="4488591"/>
          </a:xfrm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C93C-75E2-4669-AC03-9EED522F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838200"/>
            <a:ext cx="3810000" cy="2133600"/>
          </a:xfrm>
        </p:spPr>
        <p:txBody>
          <a:bodyPr/>
          <a:lstStyle/>
          <a:p>
            <a:r>
              <a:rPr lang="en-US" dirty="0"/>
              <a:t>Importance – Rebounds 2012 – 2013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80D029-55AC-4655-B69F-DD11419D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04" y="914401"/>
            <a:ext cx="7128726" cy="4343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9BCDA-A855-481B-AB7A-234AD9112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4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8216-7C4D-4438-8F5F-016A0B94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Feature Importance – Rebounds 2015 – 2016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B6E2AA-0F44-4482-A952-BC091C78E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76240"/>
            <a:ext cx="6172200" cy="39055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226B-1A37-4D7B-BC4A-A16D366E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F8E1-4C46-4881-BCB1-8367A978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Feature Importance – Rebounds 2018 – 2019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F706B-348D-4B9F-A267-996D28C0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8714"/>
            <a:ext cx="6172200" cy="39605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E4F2-6DF6-48D0-89A6-C9F2E3549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 Machine Learning to predict which teams will make the playoffs. 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419D-4782-46CA-A95A-C69E9C95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169F0-1030-4EC9-8FE6-E376A86D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39" y="1524000"/>
            <a:ext cx="7140735" cy="3886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C5F7-1D9D-4F70-B9F3-ED75044FC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Logistic Regression of Highest feature Importance over three seasons</a:t>
            </a:r>
          </a:p>
        </p:txBody>
      </p:sp>
    </p:spTree>
    <p:extLst>
      <p:ext uri="{BB962C8B-B14F-4D97-AF65-F5344CB8AC3E}">
        <p14:creationId xmlns:p14="http://schemas.microsoft.com/office/powerpoint/2010/main" val="26302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A1B6-3236-4CDE-A5E6-61DF163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Highest Feature Importance – Field Goal Percentage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45CC1-C39F-46A1-B650-BD3683AB9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30254"/>
            <a:ext cx="6172200" cy="41974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2E38-FA32-4734-BBA0-1A03A2AD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Field Goal Percentage over the 7 seasons and its correlation to Playoff runs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19FCC8-CA5D-4B07-B9F8-4F87D8A5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10050"/>
            <a:ext cx="1857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16D-9789-412A-8E4A-AC057AAC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Highest Feature Importance – Rebounds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68D63-5743-4778-A691-0E3BFC39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0130"/>
            <a:ext cx="6477000" cy="42777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59A-F2A5-4C43-8452-1154A382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 Rebounds over the 7 seasons and its correlation to Playoff runs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C1A47-A8D9-4B54-8D3A-BB12C8CF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10050"/>
            <a:ext cx="1857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16D-9789-412A-8E4A-AC057AAC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Highest Feature Importance – Free Throw Percentage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2E0EB7-F4B4-4F43-AD63-593FE9C3B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57" y="1103451"/>
            <a:ext cx="6910243" cy="45353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59A-F2A5-4C43-8452-1154A382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Field Goal Percentage over the 7 seasons and its correlation to Playoff runs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B5CE2-FF99-47DA-AD69-167FB9FE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10050"/>
            <a:ext cx="1857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524-6918-4514-B45E-78AD5BE0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50CC7-3331-4EA4-88ED-DC5B21B0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2" y="1524000"/>
            <a:ext cx="7171922" cy="3886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62B5E-0625-4B8B-B776-BDD39F61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Logistic Regression of the most important features over the 7 years and its correlation to Playoff runs.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9D19C-42E3-4D66-AD2B-4178893A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D0F009-4B3A-4E64-89A1-9BE26E4E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ED46B-41D6-414F-BD7C-3687469A4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382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consisted of raw scores from the 2012-2019 NBA Seasons and betting lines from regular season and playoffs</a:t>
            </a:r>
          </a:p>
          <a:p>
            <a:r>
              <a:rPr lang="en-US" dirty="0"/>
              <a:t>Logistic Regression – add scores </a:t>
            </a:r>
          </a:p>
          <a:p>
            <a:r>
              <a:rPr lang="en-US" dirty="0"/>
              <a:t>Random Forest Model – 89.5% accuracy</a:t>
            </a:r>
          </a:p>
          <a:p>
            <a:r>
              <a:rPr lang="en-US" dirty="0"/>
              <a:t>Matplotlib – used for additional visualizations</a:t>
            </a:r>
          </a:p>
          <a:p>
            <a:r>
              <a:rPr lang="en-US" dirty="0"/>
              <a:t>Tableau – KPI’s used for validation</a:t>
            </a:r>
          </a:p>
          <a:p>
            <a:r>
              <a:rPr lang="en-US" dirty="0"/>
              <a:t>Power BI – KPI’s used for validation</a:t>
            </a:r>
          </a:p>
          <a:p>
            <a:r>
              <a:rPr lang="en-US" dirty="0"/>
              <a:t>Machine Learning models validated factors influencing a team’s chance of making the playoffs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A127-36E2-4ED4-BC7E-CC779813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Log Regression-Feature Importance 12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E63846-8078-40DD-BBC5-C06A4D967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1581150"/>
            <a:ext cx="4238625" cy="3695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ACCA-A356-444B-8489-8464EDF34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Field Goal Percent and Rebounds were the most important features for the 2012 season. </a:t>
            </a:r>
          </a:p>
        </p:txBody>
      </p:sp>
    </p:spTree>
    <p:extLst>
      <p:ext uri="{BB962C8B-B14F-4D97-AF65-F5344CB8AC3E}">
        <p14:creationId xmlns:p14="http://schemas.microsoft.com/office/powerpoint/2010/main" val="22150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F647-A7A7-409A-BD3C-865C5500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Log Regression-Feature Importance 15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6EF6F6-D5D1-43CD-B628-5B4F2D0E1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87" y="1547812"/>
            <a:ext cx="4314825" cy="37623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F94B-B60B-4927-8B08-C44616F7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Rebounds and Total Points are the most important feature for the 2015 season. </a:t>
            </a:r>
          </a:p>
        </p:txBody>
      </p:sp>
    </p:spTree>
    <p:extLst>
      <p:ext uri="{BB962C8B-B14F-4D97-AF65-F5344CB8AC3E}">
        <p14:creationId xmlns:p14="http://schemas.microsoft.com/office/powerpoint/2010/main" val="30044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D3A5-ADEF-4D34-B7C4-B32867D6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Log Regression-Feature Importance 18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DE9F4E-6DBA-45FF-BCBE-64CC53CDF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576387"/>
            <a:ext cx="4362450" cy="37052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44659-8321-469D-8E7A-AB61061C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Rebounds and Free Throw Percentage are the most important features for the 2018 season. </a:t>
            </a:r>
          </a:p>
        </p:txBody>
      </p:sp>
    </p:spTree>
    <p:extLst>
      <p:ext uri="{BB962C8B-B14F-4D97-AF65-F5344CB8AC3E}">
        <p14:creationId xmlns:p14="http://schemas.microsoft.com/office/powerpoint/2010/main" val="3595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3D5B-C2FA-47CD-A0F5-893F1946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Regression Feature Importance All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AF3C75-481F-44BA-A379-0FEFD1001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62" y="1590675"/>
            <a:ext cx="4410075" cy="36766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DB756-FB2E-43B2-A2FE-7C1E8B64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 Field Goal Percentage, Rebounds and Free Throw Percentage are the most important feature in the seasons from 2012-2019.</a:t>
            </a:r>
          </a:p>
        </p:txBody>
      </p:sp>
    </p:spTree>
    <p:extLst>
      <p:ext uri="{BB962C8B-B14F-4D97-AF65-F5344CB8AC3E}">
        <p14:creationId xmlns:p14="http://schemas.microsoft.com/office/powerpoint/2010/main" val="6787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F89393-7DE4-4504-9B5D-F07B785F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28650"/>
            <a:ext cx="98488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542633-50EC-4954-82A3-19DED565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28650"/>
            <a:ext cx="9906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tf04001173_win32</Template>
  <TotalTime>211</TotalTime>
  <Words>379</Words>
  <Application>Microsoft Office PowerPoint</Application>
  <PresentationFormat>Widescreen</PresentationFormat>
  <Paragraphs>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-apple-system</vt:lpstr>
      <vt:lpstr>Arial</vt:lpstr>
      <vt:lpstr>Franklin Gothic Medium</vt:lpstr>
      <vt:lpstr>Impact</vt:lpstr>
      <vt:lpstr>Basketball 16x9</vt:lpstr>
      <vt:lpstr>Project 3   Machine Learning</vt:lpstr>
      <vt:lpstr>Objective</vt:lpstr>
      <vt:lpstr>How?</vt:lpstr>
      <vt:lpstr>Log Regression-Feature Importance 12 </vt:lpstr>
      <vt:lpstr>Log Regression-Feature Importance 15 </vt:lpstr>
      <vt:lpstr>Log Regression-Feature Importance 18 </vt:lpstr>
      <vt:lpstr>Log Regression Feature Importance All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Highest Feature Importance – Field Goal Percentage 2012 – 2013 Season</vt:lpstr>
      <vt:lpstr>Importance – Rebounds 2012 – 2013 Season</vt:lpstr>
      <vt:lpstr>Highest Feature Importance – Rebounds 2015 – 2016 Season</vt:lpstr>
      <vt:lpstr>Highest Feature Importance – Rebounds 2018 – 2019 Season</vt:lpstr>
      <vt:lpstr>Dashboard</vt:lpstr>
      <vt:lpstr>Overall Highest Feature Importance – Field Goal Percentage</vt:lpstr>
      <vt:lpstr>Second Highest Feature Importance – Rebounds</vt:lpstr>
      <vt:lpstr>Third Highest Feature Importance – Free Throw Percentage</vt:lpstr>
      <vt:lpstr>Dashboard</vt:lpstr>
      <vt:lpstr>Random Forest Classifier</vt:lpstr>
      <vt:lpstr>Two Content Layout with Table</vt:lpstr>
      <vt:lpstr>Add a Slide Title - 1</vt:lpstr>
      <vt:lpstr>Add a Slide Title - 2</vt:lpstr>
      <vt:lpstr>Add a Slide Title - 3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Cindy Brady</dc:creator>
  <cp:lastModifiedBy>Matthew Ashe</cp:lastModifiedBy>
  <cp:revision>13</cp:revision>
  <dcterms:created xsi:type="dcterms:W3CDTF">2021-02-27T18:44:43Z</dcterms:created>
  <dcterms:modified xsi:type="dcterms:W3CDTF">2021-03-04T00:25:22Z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