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0871ed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0871ed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1b7114b7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1b7114b7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2461825" y="101850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Hungry Alarm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Data Flow Diagram (Logical)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 rot="-5401262">
            <a:off x="3027823" y="2567048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26"/>
          <p:cNvCxnSpPr>
            <a:stCxn id="138" idx="3"/>
            <a:endCxn id="139" idx="0"/>
          </p:cNvCxnSpPr>
          <p:nvPr/>
        </p:nvCxnSpPr>
        <p:spPr>
          <a:xfrm>
            <a:off x="4537575" y="1507250"/>
            <a:ext cx="2561100" cy="18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6"/>
          <p:cNvSpPr txBox="1"/>
          <p:nvPr/>
        </p:nvSpPr>
        <p:spPr>
          <a:xfrm rot="2059813">
            <a:off x="5710439" y="2392011"/>
            <a:ext cx="953256" cy="355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 rot="-1082">
            <a:off x="4970175" y="3578584"/>
            <a:ext cx="953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26"/>
          <p:cNvCxnSpPr>
            <a:stCxn id="138" idx="3"/>
            <a:endCxn id="143" idx="1"/>
          </p:cNvCxnSpPr>
          <p:nvPr/>
        </p:nvCxnSpPr>
        <p:spPr>
          <a:xfrm>
            <a:off x="4537575" y="1507250"/>
            <a:ext cx="165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6"/>
          <p:cNvCxnSpPr/>
          <p:nvPr/>
        </p:nvCxnSpPr>
        <p:spPr>
          <a:xfrm>
            <a:off x="3872625" y="1984150"/>
            <a:ext cx="0" cy="13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6"/>
          <p:cNvCxnSpPr/>
          <p:nvPr/>
        </p:nvCxnSpPr>
        <p:spPr>
          <a:xfrm rot="10800000">
            <a:off x="3545100" y="1984050"/>
            <a:ext cx="0" cy="13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6"/>
          <p:cNvSpPr txBox="1"/>
          <p:nvPr/>
        </p:nvSpPr>
        <p:spPr>
          <a:xfrm rot="-1290">
            <a:off x="4588100" y="1254022"/>
            <a:ext cx="1599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Preferences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26"/>
          <p:cNvCxnSpPr>
            <a:stCxn id="148" idx="3"/>
            <a:endCxn id="149" idx="1"/>
          </p:cNvCxnSpPr>
          <p:nvPr/>
        </p:nvCxnSpPr>
        <p:spPr>
          <a:xfrm>
            <a:off x="4648200" y="3856875"/>
            <a:ext cx="14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6"/>
          <p:cNvSpPr txBox="1"/>
          <p:nvPr/>
        </p:nvSpPr>
        <p:spPr>
          <a:xfrm rot="5399075">
            <a:off x="3416730" y="245607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573600" y="3512325"/>
            <a:ext cx="934200" cy="26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</a:t>
            </a:r>
            <a:endParaRPr sz="1000"/>
          </a:p>
        </p:txBody>
      </p:sp>
      <p:sp>
        <p:nvSpPr>
          <p:cNvPr id="152" name="Google Shape;152;p26"/>
          <p:cNvSpPr/>
          <p:nvPr/>
        </p:nvSpPr>
        <p:spPr>
          <a:xfrm>
            <a:off x="573600" y="3895375"/>
            <a:ext cx="934200" cy="26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000"/>
          </a:p>
        </p:txBody>
      </p:sp>
      <p:cxnSp>
        <p:nvCxnSpPr>
          <p:cNvPr id="153" name="Google Shape;153;p26"/>
          <p:cNvCxnSpPr>
            <a:stCxn id="151" idx="3"/>
          </p:cNvCxnSpPr>
          <p:nvPr/>
        </p:nvCxnSpPr>
        <p:spPr>
          <a:xfrm>
            <a:off x="1507800" y="3647025"/>
            <a:ext cx="1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6"/>
          <p:cNvCxnSpPr>
            <a:stCxn id="152" idx="3"/>
          </p:cNvCxnSpPr>
          <p:nvPr/>
        </p:nvCxnSpPr>
        <p:spPr>
          <a:xfrm>
            <a:off x="1507800" y="4030075"/>
            <a:ext cx="12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6"/>
          <p:cNvSpPr txBox="1"/>
          <p:nvPr/>
        </p:nvSpPr>
        <p:spPr>
          <a:xfrm rot="-822">
            <a:off x="1507799" y="3380325"/>
            <a:ext cx="1254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Registration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 rot="-822">
            <a:off x="1507799" y="3735825"/>
            <a:ext cx="1254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Registration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26"/>
          <p:cNvGrpSpPr/>
          <p:nvPr/>
        </p:nvGrpSpPr>
        <p:grpSpPr>
          <a:xfrm>
            <a:off x="2736650" y="3313825"/>
            <a:ext cx="1911550" cy="1017725"/>
            <a:chOff x="2736650" y="3161425"/>
            <a:chExt cx="1911550" cy="1017725"/>
          </a:xfrm>
        </p:grpSpPr>
        <p:sp>
          <p:nvSpPr>
            <p:cNvPr id="158" name="Google Shape;158;p26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59" name="Google Shape;159;p26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01.01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Account Creation and Modification</a:t>
              </a:r>
              <a:endParaRPr/>
            </a:p>
          </p:txBody>
        </p:sp>
        <p:cxnSp>
          <p:nvCxnSpPr>
            <p:cNvPr id="160" name="Google Shape;160;p26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" name="Google Shape;161;p26"/>
          <p:cNvGrpSpPr/>
          <p:nvPr/>
        </p:nvGrpSpPr>
        <p:grpSpPr>
          <a:xfrm>
            <a:off x="2626025" y="964200"/>
            <a:ext cx="1911550" cy="1017725"/>
            <a:chOff x="2736650" y="3161425"/>
            <a:chExt cx="1911550" cy="1017725"/>
          </a:xfrm>
        </p:grpSpPr>
        <p:sp>
          <p:nvSpPr>
            <p:cNvPr id="162" name="Google Shape;162;p26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63" name="Google Shape;163;p26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01.02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Account Authentication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164" name="Google Shape;164;p26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5" name="Google Shape;165;p26"/>
          <p:cNvGrpSpPr/>
          <p:nvPr/>
        </p:nvGrpSpPr>
        <p:grpSpPr>
          <a:xfrm>
            <a:off x="6187100" y="964188"/>
            <a:ext cx="1911550" cy="1017725"/>
            <a:chOff x="2736650" y="3161425"/>
            <a:chExt cx="1911550" cy="1017725"/>
          </a:xfrm>
        </p:grpSpPr>
        <p:sp>
          <p:nvSpPr>
            <p:cNvPr id="166" name="Google Shape;166;p26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02.01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50">
                  <a:solidFill>
                    <a:schemeClr val="dk1"/>
                  </a:solidFill>
                </a:rPr>
                <a:t>Deal/Event Searching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168" name="Google Shape;168;p26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" name="Google Shape;169;p26"/>
          <p:cNvGrpSpPr/>
          <p:nvPr/>
        </p:nvGrpSpPr>
        <p:grpSpPr>
          <a:xfrm>
            <a:off x="6137700" y="3313825"/>
            <a:ext cx="1911550" cy="1017725"/>
            <a:chOff x="2736650" y="3161425"/>
            <a:chExt cx="1911550" cy="1017725"/>
          </a:xfrm>
        </p:grpSpPr>
        <p:sp>
          <p:nvSpPr>
            <p:cNvPr id="139" name="Google Shape;139;p26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70" name="Google Shape;170;p26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01.03</a:t>
              </a:r>
              <a:r>
                <a:rPr lang="en" sz="1200">
                  <a:solidFill>
                    <a:schemeClr val="dk1"/>
                  </a:solidFill>
                </a:rPr>
                <a:t>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Account Summary</a:t>
              </a:r>
              <a:endParaRPr sz="1150">
                <a:solidFill>
                  <a:schemeClr val="dk1"/>
                </a:solidFill>
              </a:endParaRPr>
            </a:p>
          </p:txBody>
        </p:sp>
        <p:cxnSp>
          <p:nvCxnSpPr>
            <p:cNvPr id="171" name="Google Shape;171;p26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 rot="-5401262">
            <a:off x="3184748" y="2492223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27"/>
          <p:cNvCxnSpPr>
            <a:stCxn id="178" idx="3"/>
            <a:endCxn id="179" idx="0"/>
          </p:cNvCxnSpPr>
          <p:nvPr/>
        </p:nvCxnSpPr>
        <p:spPr>
          <a:xfrm>
            <a:off x="4537575" y="1507250"/>
            <a:ext cx="2561100" cy="18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7"/>
          <p:cNvSpPr txBox="1"/>
          <p:nvPr/>
        </p:nvSpPr>
        <p:spPr>
          <a:xfrm rot="2059813">
            <a:off x="5710439" y="2392011"/>
            <a:ext cx="953256" cy="355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 rot="-1082">
            <a:off x="4970175" y="3578584"/>
            <a:ext cx="953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User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27"/>
          <p:cNvCxnSpPr>
            <a:stCxn id="178" idx="3"/>
            <a:endCxn id="183" idx="1"/>
          </p:cNvCxnSpPr>
          <p:nvPr/>
        </p:nvCxnSpPr>
        <p:spPr>
          <a:xfrm>
            <a:off x="4537575" y="1507250"/>
            <a:ext cx="165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7"/>
          <p:cNvCxnSpPr/>
          <p:nvPr/>
        </p:nvCxnSpPr>
        <p:spPr>
          <a:xfrm>
            <a:off x="3872625" y="1984150"/>
            <a:ext cx="0" cy="13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7"/>
          <p:cNvCxnSpPr/>
          <p:nvPr/>
        </p:nvCxnSpPr>
        <p:spPr>
          <a:xfrm rot="10800000">
            <a:off x="3697500" y="1984050"/>
            <a:ext cx="0" cy="13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7"/>
          <p:cNvSpPr txBox="1"/>
          <p:nvPr/>
        </p:nvSpPr>
        <p:spPr>
          <a:xfrm rot="-1290">
            <a:off x="4588100" y="1254022"/>
            <a:ext cx="1599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Preferences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7"/>
          <p:cNvCxnSpPr>
            <a:stCxn id="188" idx="3"/>
            <a:endCxn id="189" idx="1"/>
          </p:cNvCxnSpPr>
          <p:nvPr/>
        </p:nvCxnSpPr>
        <p:spPr>
          <a:xfrm>
            <a:off x="4648200" y="3856875"/>
            <a:ext cx="149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7"/>
          <p:cNvSpPr txBox="1"/>
          <p:nvPr/>
        </p:nvSpPr>
        <p:spPr>
          <a:xfrm rot="5399075">
            <a:off x="3416730" y="245607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573600" y="3512325"/>
            <a:ext cx="934200" cy="26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</a:t>
            </a:r>
            <a:endParaRPr sz="1000"/>
          </a:p>
        </p:txBody>
      </p:sp>
      <p:sp>
        <p:nvSpPr>
          <p:cNvPr id="192" name="Google Shape;192;p27"/>
          <p:cNvSpPr/>
          <p:nvPr/>
        </p:nvSpPr>
        <p:spPr>
          <a:xfrm>
            <a:off x="573600" y="3895375"/>
            <a:ext cx="934200" cy="26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1000"/>
          </a:p>
        </p:txBody>
      </p:sp>
      <p:cxnSp>
        <p:nvCxnSpPr>
          <p:cNvPr id="193" name="Google Shape;193;p27"/>
          <p:cNvCxnSpPr>
            <a:stCxn id="191" idx="3"/>
          </p:cNvCxnSpPr>
          <p:nvPr/>
        </p:nvCxnSpPr>
        <p:spPr>
          <a:xfrm>
            <a:off x="1507800" y="3647025"/>
            <a:ext cx="12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stCxn id="192" idx="3"/>
          </p:cNvCxnSpPr>
          <p:nvPr/>
        </p:nvCxnSpPr>
        <p:spPr>
          <a:xfrm>
            <a:off x="1507800" y="4030075"/>
            <a:ext cx="12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7"/>
          <p:cNvSpPr txBox="1"/>
          <p:nvPr/>
        </p:nvSpPr>
        <p:spPr>
          <a:xfrm rot="-822">
            <a:off x="1507799" y="3380325"/>
            <a:ext cx="1254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Registration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 rot="-822">
            <a:off x="1507799" y="3735825"/>
            <a:ext cx="1254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Registration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27"/>
          <p:cNvGrpSpPr/>
          <p:nvPr/>
        </p:nvGrpSpPr>
        <p:grpSpPr>
          <a:xfrm>
            <a:off x="2736650" y="3313825"/>
            <a:ext cx="1911550" cy="1017725"/>
            <a:chOff x="2736650" y="3161425"/>
            <a:chExt cx="1911550" cy="1017725"/>
          </a:xfrm>
        </p:grpSpPr>
        <p:sp>
          <p:nvSpPr>
            <p:cNvPr id="198" name="Google Shape;198;p27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99" name="Google Shape;199;p27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01.01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Account Creation and Modification</a:t>
              </a:r>
              <a:endParaRPr/>
            </a:p>
          </p:txBody>
        </p:sp>
        <p:cxnSp>
          <p:nvCxnSpPr>
            <p:cNvPr id="200" name="Google Shape;200;p27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" name="Google Shape;201;p27"/>
          <p:cNvGrpSpPr/>
          <p:nvPr/>
        </p:nvGrpSpPr>
        <p:grpSpPr>
          <a:xfrm>
            <a:off x="2626025" y="964200"/>
            <a:ext cx="1911550" cy="1017725"/>
            <a:chOff x="2736650" y="3161425"/>
            <a:chExt cx="1911550" cy="1017725"/>
          </a:xfrm>
        </p:grpSpPr>
        <p:sp>
          <p:nvSpPr>
            <p:cNvPr id="202" name="Google Shape;202;p27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3" name="Google Shape;203;p27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01.02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Account Authentication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204" name="Google Shape;204;p27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5" name="Google Shape;205;p27"/>
          <p:cNvGrpSpPr/>
          <p:nvPr/>
        </p:nvGrpSpPr>
        <p:grpSpPr>
          <a:xfrm>
            <a:off x="6187100" y="964188"/>
            <a:ext cx="1911550" cy="1017725"/>
            <a:chOff x="2736650" y="3161425"/>
            <a:chExt cx="1911550" cy="1017725"/>
          </a:xfrm>
        </p:grpSpPr>
        <p:sp>
          <p:nvSpPr>
            <p:cNvPr id="206" name="Google Shape;206;p27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7" name="Google Shape;207;p27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02.01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50">
                  <a:solidFill>
                    <a:schemeClr val="dk1"/>
                  </a:solidFill>
                </a:rPr>
                <a:t>Deal/Event Searching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208" name="Google Shape;208;p27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" name="Google Shape;209;p27"/>
          <p:cNvGrpSpPr/>
          <p:nvPr/>
        </p:nvGrpSpPr>
        <p:grpSpPr>
          <a:xfrm>
            <a:off x="6137700" y="3313825"/>
            <a:ext cx="1911550" cy="1017725"/>
            <a:chOff x="2736650" y="3161425"/>
            <a:chExt cx="1911550" cy="1017725"/>
          </a:xfrm>
        </p:grpSpPr>
        <p:sp>
          <p:nvSpPr>
            <p:cNvPr id="179" name="Google Shape;179;p27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01.03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Account Summary</a:t>
              </a:r>
              <a:endParaRPr sz="1150">
                <a:solidFill>
                  <a:schemeClr val="dk1"/>
                </a:solidFill>
              </a:endParaRPr>
            </a:p>
          </p:txBody>
        </p:sp>
        <p:cxnSp>
          <p:nvCxnSpPr>
            <p:cNvPr id="211" name="Google Shape;211;p27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2" name="Google Shape;212;p27"/>
          <p:cNvSpPr txBox="1"/>
          <p:nvPr/>
        </p:nvSpPr>
        <p:spPr>
          <a:xfrm>
            <a:off x="2461825" y="101850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Hungry Alarm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Data Flow Diagram (Physical)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6712550" y="2288875"/>
            <a:ext cx="1024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Filter_Tags</a:t>
            </a:r>
            <a:endParaRPr sz="1000"/>
          </a:p>
        </p:txBody>
      </p:sp>
      <p:cxnSp>
        <p:nvCxnSpPr>
          <p:cNvPr id="214" name="Google Shape;214;p27"/>
          <p:cNvCxnSpPr>
            <a:stCxn id="213" idx="0"/>
          </p:cNvCxnSpPr>
          <p:nvPr/>
        </p:nvCxnSpPr>
        <p:spPr>
          <a:xfrm rot="10800000">
            <a:off x="7219550" y="1984075"/>
            <a:ext cx="51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5" name="Google Shape;215;p27"/>
          <p:cNvGrpSpPr/>
          <p:nvPr/>
        </p:nvGrpSpPr>
        <p:grpSpPr>
          <a:xfrm>
            <a:off x="6561293" y="2298275"/>
            <a:ext cx="1147073" cy="336125"/>
            <a:chOff x="767143" y="431050"/>
            <a:chExt cx="1147073" cy="336125"/>
          </a:xfrm>
        </p:grpSpPr>
        <p:cxnSp>
          <p:nvCxnSpPr>
            <p:cNvPr id="216" name="Google Shape;216;p27"/>
            <p:cNvCxnSpPr/>
            <p:nvPr/>
          </p:nvCxnSpPr>
          <p:spPr>
            <a:xfrm rot="10800000">
              <a:off x="767143" y="431050"/>
              <a:ext cx="114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27"/>
            <p:cNvCxnSpPr/>
            <p:nvPr/>
          </p:nvCxnSpPr>
          <p:spPr>
            <a:xfrm>
              <a:off x="773848" y="431050"/>
              <a:ext cx="0" cy="336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27"/>
            <p:cNvCxnSpPr/>
            <p:nvPr/>
          </p:nvCxnSpPr>
          <p:spPr>
            <a:xfrm>
              <a:off x="779616" y="767150"/>
              <a:ext cx="1134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7"/>
            <p:cNvCxnSpPr/>
            <p:nvPr/>
          </p:nvCxnSpPr>
          <p:spPr>
            <a:xfrm>
              <a:off x="1015550" y="438375"/>
              <a:ext cx="0" cy="32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0" name="Google Shape;220;p27"/>
          <p:cNvSpPr/>
          <p:nvPr/>
        </p:nvSpPr>
        <p:spPr>
          <a:xfrm>
            <a:off x="314400" y="2191550"/>
            <a:ext cx="981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Restaurant</a:t>
            </a:r>
            <a:endParaRPr sz="1000"/>
          </a:p>
        </p:txBody>
      </p:sp>
      <p:sp>
        <p:nvSpPr>
          <p:cNvPr id="221" name="Google Shape;221;p27"/>
          <p:cNvSpPr/>
          <p:nvPr/>
        </p:nvSpPr>
        <p:spPr>
          <a:xfrm>
            <a:off x="1696113" y="2191550"/>
            <a:ext cx="1024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</a:t>
            </a:r>
            <a:endParaRPr sz="1000"/>
          </a:p>
        </p:txBody>
      </p:sp>
      <p:sp>
        <p:nvSpPr>
          <p:cNvPr id="222" name="Google Shape;222;p27"/>
          <p:cNvSpPr txBox="1"/>
          <p:nvPr/>
        </p:nvSpPr>
        <p:spPr>
          <a:xfrm rot="-832">
            <a:off x="794326" y="2614600"/>
            <a:ext cx="12390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Registration Data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 rot="-899">
            <a:off x="2208579" y="2470700"/>
            <a:ext cx="114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Registration Data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05050" y="2527550"/>
            <a:ext cx="2424250" cy="815975"/>
            <a:chOff x="805050" y="2603750"/>
            <a:chExt cx="2424250" cy="815975"/>
          </a:xfrm>
        </p:grpSpPr>
        <p:cxnSp>
          <p:nvCxnSpPr>
            <p:cNvPr id="225" name="Google Shape;225;p27"/>
            <p:cNvCxnSpPr>
              <a:endCxn id="220" idx="2"/>
            </p:cNvCxnSpPr>
            <p:nvPr/>
          </p:nvCxnSpPr>
          <p:spPr>
            <a:xfrm rot="10800000">
              <a:off x="805050" y="2603750"/>
              <a:ext cx="2421900" cy="488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>
              <a:off x="3226900" y="3093625"/>
              <a:ext cx="2400" cy="32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7" name="Google Shape;227;p27"/>
          <p:cNvCxnSpPr>
            <a:stCxn id="220" idx="0"/>
          </p:cNvCxnSpPr>
          <p:nvPr/>
        </p:nvCxnSpPr>
        <p:spPr>
          <a:xfrm rot="-5400000">
            <a:off x="1316100" y="859100"/>
            <a:ext cx="821400" cy="184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7"/>
          <p:cNvCxnSpPr>
            <a:stCxn id="221" idx="0"/>
          </p:cNvCxnSpPr>
          <p:nvPr/>
        </p:nvCxnSpPr>
        <p:spPr>
          <a:xfrm rot="-5400000">
            <a:off x="2100063" y="1643300"/>
            <a:ext cx="656400" cy="440100"/>
          </a:xfrm>
          <a:prstGeom prst="bentConnector3">
            <a:avLst>
              <a:gd fmla="val 99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7"/>
          <p:cNvSpPr txBox="1"/>
          <p:nvPr/>
        </p:nvSpPr>
        <p:spPr>
          <a:xfrm rot="-5401267">
            <a:off x="309037" y="1604703"/>
            <a:ext cx="814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 rot="-5401267">
            <a:off x="1653887" y="1564453"/>
            <a:ext cx="814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27"/>
          <p:cNvGrpSpPr/>
          <p:nvPr/>
        </p:nvGrpSpPr>
        <p:grpSpPr>
          <a:xfrm>
            <a:off x="148505" y="2185650"/>
            <a:ext cx="1147073" cy="336125"/>
            <a:chOff x="767143" y="431050"/>
            <a:chExt cx="1147073" cy="336125"/>
          </a:xfrm>
        </p:grpSpPr>
        <p:cxnSp>
          <p:nvCxnSpPr>
            <p:cNvPr id="232" name="Google Shape;232;p27"/>
            <p:cNvCxnSpPr/>
            <p:nvPr/>
          </p:nvCxnSpPr>
          <p:spPr>
            <a:xfrm rot="10800000">
              <a:off x="767143" y="431050"/>
              <a:ext cx="114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7"/>
            <p:cNvCxnSpPr/>
            <p:nvPr/>
          </p:nvCxnSpPr>
          <p:spPr>
            <a:xfrm>
              <a:off x="773848" y="431050"/>
              <a:ext cx="0" cy="336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27"/>
            <p:cNvCxnSpPr/>
            <p:nvPr/>
          </p:nvCxnSpPr>
          <p:spPr>
            <a:xfrm>
              <a:off x="779616" y="767150"/>
              <a:ext cx="1134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7"/>
            <p:cNvCxnSpPr/>
            <p:nvPr/>
          </p:nvCxnSpPr>
          <p:spPr>
            <a:xfrm>
              <a:off x="1015550" y="438375"/>
              <a:ext cx="0" cy="32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" name="Google Shape;236;p27"/>
          <p:cNvGrpSpPr/>
          <p:nvPr/>
        </p:nvGrpSpPr>
        <p:grpSpPr>
          <a:xfrm>
            <a:off x="1563643" y="2200938"/>
            <a:ext cx="1147073" cy="336125"/>
            <a:chOff x="767143" y="431050"/>
            <a:chExt cx="1147073" cy="336125"/>
          </a:xfrm>
        </p:grpSpPr>
        <p:cxnSp>
          <p:nvCxnSpPr>
            <p:cNvPr id="237" name="Google Shape;237;p27"/>
            <p:cNvCxnSpPr/>
            <p:nvPr/>
          </p:nvCxnSpPr>
          <p:spPr>
            <a:xfrm rot="10800000">
              <a:off x="767143" y="431050"/>
              <a:ext cx="114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7"/>
            <p:cNvCxnSpPr/>
            <p:nvPr/>
          </p:nvCxnSpPr>
          <p:spPr>
            <a:xfrm>
              <a:off x="773848" y="431050"/>
              <a:ext cx="0" cy="336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7"/>
            <p:cNvCxnSpPr/>
            <p:nvPr/>
          </p:nvCxnSpPr>
          <p:spPr>
            <a:xfrm>
              <a:off x="779616" y="767150"/>
              <a:ext cx="1134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7"/>
            <p:cNvCxnSpPr/>
            <p:nvPr/>
          </p:nvCxnSpPr>
          <p:spPr>
            <a:xfrm>
              <a:off x="1015550" y="438375"/>
              <a:ext cx="0" cy="32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7"/>
          <p:cNvGrpSpPr/>
          <p:nvPr/>
        </p:nvGrpSpPr>
        <p:grpSpPr>
          <a:xfrm>
            <a:off x="2208325" y="2541875"/>
            <a:ext cx="1181700" cy="801300"/>
            <a:chOff x="2208325" y="2618075"/>
            <a:chExt cx="1181700" cy="801300"/>
          </a:xfrm>
        </p:grpSpPr>
        <p:cxnSp>
          <p:nvCxnSpPr>
            <p:cNvPr id="242" name="Google Shape;242;p27"/>
            <p:cNvCxnSpPr/>
            <p:nvPr/>
          </p:nvCxnSpPr>
          <p:spPr>
            <a:xfrm rot="10800000">
              <a:off x="2208325" y="2618075"/>
              <a:ext cx="1181700" cy="355500"/>
            </a:xfrm>
            <a:prstGeom prst="bentConnector3">
              <a:avLst>
                <a:gd fmla="val 9954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3" name="Google Shape;243;p27"/>
            <p:cNvCxnSpPr/>
            <p:nvPr/>
          </p:nvCxnSpPr>
          <p:spPr>
            <a:xfrm>
              <a:off x="3390025" y="2973575"/>
              <a:ext cx="0" cy="44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4" name="Google Shape;244;p27"/>
          <p:cNvSpPr/>
          <p:nvPr/>
        </p:nvSpPr>
        <p:spPr>
          <a:xfrm>
            <a:off x="3554000" y="4615125"/>
            <a:ext cx="1048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Payment_Info</a:t>
            </a:r>
            <a:endParaRPr sz="1000"/>
          </a:p>
        </p:txBody>
      </p:sp>
      <p:grpSp>
        <p:nvGrpSpPr>
          <p:cNvPr id="245" name="Google Shape;245;p27"/>
          <p:cNvGrpSpPr/>
          <p:nvPr/>
        </p:nvGrpSpPr>
        <p:grpSpPr>
          <a:xfrm>
            <a:off x="3293798" y="4611838"/>
            <a:ext cx="1323114" cy="336125"/>
            <a:chOff x="767023" y="431050"/>
            <a:chExt cx="1323114" cy="336125"/>
          </a:xfrm>
        </p:grpSpPr>
        <p:cxnSp>
          <p:nvCxnSpPr>
            <p:cNvPr id="246" name="Google Shape;246;p27"/>
            <p:cNvCxnSpPr/>
            <p:nvPr/>
          </p:nvCxnSpPr>
          <p:spPr>
            <a:xfrm rot="10800000">
              <a:off x="767023" y="431050"/>
              <a:ext cx="1316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7"/>
            <p:cNvCxnSpPr/>
            <p:nvPr/>
          </p:nvCxnSpPr>
          <p:spPr>
            <a:xfrm>
              <a:off x="773848" y="431050"/>
              <a:ext cx="0" cy="336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7"/>
            <p:cNvCxnSpPr/>
            <p:nvPr/>
          </p:nvCxnSpPr>
          <p:spPr>
            <a:xfrm>
              <a:off x="781537" y="767150"/>
              <a:ext cx="1308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7"/>
            <p:cNvCxnSpPr/>
            <p:nvPr/>
          </p:nvCxnSpPr>
          <p:spPr>
            <a:xfrm>
              <a:off x="1015550" y="438375"/>
              <a:ext cx="0" cy="32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0" name="Google Shape;250;p27"/>
          <p:cNvSpPr/>
          <p:nvPr/>
        </p:nvSpPr>
        <p:spPr>
          <a:xfrm>
            <a:off x="4916050" y="4606050"/>
            <a:ext cx="1193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Payment_History</a:t>
            </a:r>
            <a:endParaRPr sz="1000"/>
          </a:p>
        </p:txBody>
      </p:sp>
      <p:sp>
        <p:nvSpPr>
          <p:cNvPr id="251" name="Google Shape;251;p27"/>
          <p:cNvSpPr/>
          <p:nvPr/>
        </p:nvSpPr>
        <p:spPr>
          <a:xfrm>
            <a:off x="6408900" y="4612150"/>
            <a:ext cx="1323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Favorites_Lookup</a:t>
            </a:r>
            <a:endParaRPr sz="1000"/>
          </a:p>
        </p:txBody>
      </p:sp>
      <p:cxnSp>
        <p:nvCxnSpPr>
          <p:cNvPr id="252" name="Google Shape;252;p27"/>
          <p:cNvCxnSpPr>
            <a:stCxn id="250" idx="0"/>
            <a:endCxn id="179" idx="2"/>
          </p:cNvCxnSpPr>
          <p:nvPr/>
        </p:nvCxnSpPr>
        <p:spPr>
          <a:xfrm rot="-5400000">
            <a:off x="6168550" y="3675900"/>
            <a:ext cx="274500" cy="1585800"/>
          </a:xfrm>
          <a:prstGeom prst="bentConnector3">
            <a:avLst>
              <a:gd fmla="val 384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7"/>
          <p:cNvSpPr/>
          <p:nvPr/>
        </p:nvSpPr>
        <p:spPr>
          <a:xfrm>
            <a:off x="7972250" y="4612275"/>
            <a:ext cx="953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Reservation</a:t>
            </a:r>
            <a:endParaRPr sz="1000"/>
          </a:p>
        </p:txBody>
      </p:sp>
      <p:cxnSp>
        <p:nvCxnSpPr>
          <p:cNvPr id="254" name="Google Shape;254;p27"/>
          <p:cNvCxnSpPr>
            <a:stCxn id="253" idx="0"/>
            <a:endCxn id="179" idx="2"/>
          </p:cNvCxnSpPr>
          <p:nvPr/>
        </p:nvCxnSpPr>
        <p:spPr>
          <a:xfrm flipH="1" rot="5400000">
            <a:off x="7633400" y="3796725"/>
            <a:ext cx="280800" cy="1350300"/>
          </a:xfrm>
          <a:prstGeom prst="bentConnector3">
            <a:avLst>
              <a:gd fmla="val 397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7"/>
          <p:cNvCxnSpPr>
            <a:endCxn id="179" idx="2"/>
          </p:cNvCxnSpPr>
          <p:nvPr/>
        </p:nvCxnSpPr>
        <p:spPr>
          <a:xfrm flipH="1" rot="10800000">
            <a:off x="7095250" y="4331550"/>
            <a:ext cx="33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6" name="Google Shape;256;p27"/>
          <p:cNvGrpSpPr/>
          <p:nvPr/>
        </p:nvGrpSpPr>
        <p:grpSpPr>
          <a:xfrm>
            <a:off x="4718954" y="4615438"/>
            <a:ext cx="1390761" cy="336125"/>
            <a:chOff x="767004" y="431050"/>
            <a:chExt cx="1390761" cy="336125"/>
          </a:xfrm>
        </p:grpSpPr>
        <p:cxnSp>
          <p:nvCxnSpPr>
            <p:cNvPr id="257" name="Google Shape;257;p27"/>
            <p:cNvCxnSpPr/>
            <p:nvPr/>
          </p:nvCxnSpPr>
          <p:spPr>
            <a:xfrm rot="10800000">
              <a:off x="767004" y="431063"/>
              <a:ext cx="1384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7"/>
            <p:cNvCxnSpPr/>
            <p:nvPr/>
          </p:nvCxnSpPr>
          <p:spPr>
            <a:xfrm>
              <a:off x="773848" y="431050"/>
              <a:ext cx="0" cy="336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7"/>
            <p:cNvCxnSpPr/>
            <p:nvPr/>
          </p:nvCxnSpPr>
          <p:spPr>
            <a:xfrm>
              <a:off x="782265" y="767163"/>
              <a:ext cx="1375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27"/>
            <p:cNvCxnSpPr/>
            <p:nvPr/>
          </p:nvCxnSpPr>
          <p:spPr>
            <a:xfrm>
              <a:off x="1015550" y="438375"/>
              <a:ext cx="0" cy="32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" name="Google Shape;261;p27"/>
          <p:cNvGrpSpPr/>
          <p:nvPr/>
        </p:nvGrpSpPr>
        <p:grpSpPr>
          <a:xfrm>
            <a:off x="6249843" y="4615450"/>
            <a:ext cx="1365479" cy="336125"/>
            <a:chOff x="767118" y="431050"/>
            <a:chExt cx="1365479" cy="336125"/>
          </a:xfrm>
        </p:grpSpPr>
        <p:cxnSp>
          <p:nvCxnSpPr>
            <p:cNvPr id="262" name="Google Shape;262;p27"/>
            <p:cNvCxnSpPr/>
            <p:nvPr/>
          </p:nvCxnSpPr>
          <p:spPr>
            <a:xfrm rot="10800000">
              <a:off x="767118" y="431050"/>
              <a:ext cx="1358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27"/>
            <p:cNvCxnSpPr/>
            <p:nvPr/>
          </p:nvCxnSpPr>
          <p:spPr>
            <a:xfrm>
              <a:off x="773848" y="431050"/>
              <a:ext cx="0" cy="336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27"/>
            <p:cNvCxnSpPr/>
            <p:nvPr/>
          </p:nvCxnSpPr>
          <p:spPr>
            <a:xfrm>
              <a:off x="781997" y="767150"/>
              <a:ext cx="1350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7"/>
            <p:cNvCxnSpPr/>
            <p:nvPr/>
          </p:nvCxnSpPr>
          <p:spPr>
            <a:xfrm>
              <a:off x="1015550" y="438375"/>
              <a:ext cx="0" cy="32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6" name="Google Shape;266;p27"/>
          <p:cNvGrpSpPr/>
          <p:nvPr/>
        </p:nvGrpSpPr>
        <p:grpSpPr>
          <a:xfrm>
            <a:off x="7762193" y="4615450"/>
            <a:ext cx="1147073" cy="336125"/>
            <a:chOff x="767143" y="431050"/>
            <a:chExt cx="1147073" cy="336125"/>
          </a:xfrm>
        </p:grpSpPr>
        <p:cxnSp>
          <p:nvCxnSpPr>
            <p:cNvPr id="267" name="Google Shape;267;p27"/>
            <p:cNvCxnSpPr/>
            <p:nvPr/>
          </p:nvCxnSpPr>
          <p:spPr>
            <a:xfrm rot="10800000">
              <a:off x="767143" y="431050"/>
              <a:ext cx="114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27"/>
            <p:cNvCxnSpPr/>
            <p:nvPr/>
          </p:nvCxnSpPr>
          <p:spPr>
            <a:xfrm>
              <a:off x="773848" y="431050"/>
              <a:ext cx="0" cy="336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27"/>
            <p:cNvCxnSpPr/>
            <p:nvPr/>
          </p:nvCxnSpPr>
          <p:spPr>
            <a:xfrm>
              <a:off x="779616" y="767150"/>
              <a:ext cx="1134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27"/>
            <p:cNvCxnSpPr/>
            <p:nvPr/>
          </p:nvCxnSpPr>
          <p:spPr>
            <a:xfrm>
              <a:off x="1015550" y="438375"/>
              <a:ext cx="0" cy="32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1" name="Google Shape;271;p27"/>
          <p:cNvCxnSpPr>
            <a:stCxn id="179" idx="2"/>
            <a:endCxn id="244" idx="0"/>
          </p:cNvCxnSpPr>
          <p:nvPr/>
        </p:nvCxnSpPr>
        <p:spPr>
          <a:xfrm rot="5400000">
            <a:off x="5446750" y="2963250"/>
            <a:ext cx="283500" cy="3020100"/>
          </a:xfrm>
          <a:prstGeom prst="bentConnector3">
            <a:avLst>
              <a:gd fmla="val 596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