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ucidchart.com/documents/edit/d4e8dc9f-7c1f-4cac-8d7d-f846e8784c20?shared=true&amp;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a7f6d2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a7f6d2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https://www.lucidchart.com/documents/edit/d4e8dc9f-7c1f-4cac-8d7d-f846e8784c20?shared=true&amp;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45350" y="1499975"/>
            <a:ext cx="789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creates</a:t>
            </a:r>
            <a:endParaRPr sz="1200"/>
          </a:p>
        </p:txBody>
      </p:sp>
      <p:sp>
        <p:nvSpPr>
          <p:cNvPr id="56" name="Google Shape;56;p13"/>
          <p:cNvSpPr txBox="1"/>
          <p:nvPr/>
        </p:nvSpPr>
        <p:spPr>
          <a:xfrm>
            <a:off x="4559950" y="845425"/>
            <a:ext cx="720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creates</a:t>
            </a:r>
            <a:endParaRPr sz="1200"/>
          </a:p>
        </p:txBody>
      </p:sp>
      <p:sp>
        <p:nvSpPr>
          <p:cNvPr id="57" name="Google Shape;57;p13"/>
          <p:cNvSpPr txBox="1"/>
          <p:nvPr/>
        </p:nvSpPr>
        <p:spPr>
          <a:xfrm>
            <a:off x="7115550" y="946400"/>
            <a:ext cx="720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creates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7940400" y="2484425"/>
            <a:ext cx="637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has</a:t>
            </a:r>
            <a:endParaRPr sz="1200"/>
          </a:p>
        </p:txBody>
      </p:sp>
      <p:sp>
        <p:nvSpPr>
          <p:cNvPr id="59" name="Google Shape;59;p13"/>
          <p:cNvSpPr txBox="1"/>
          <p:nvPr/>
        </p:nvSpPr>
        <p:spPr>
          <a:xfrm>
            <a:off x="3388450" y="3097000"/>
            <a:ext cx="789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adds</a:t>
            </a:r>
            <a:endParaRPr sz="1200"/>
          </a:p>
        </p:txBody>
      </p:sp>
      <p:sp>
        <p:nvSpPr>
          <p:cNvPr id="60" name="Google Shape;60;p13"/>
          <p:cNvSpPr txBox="1"/>
          <p:nvPr/>
        </p:nvSpPr>
        <p:spPr>
          <a:xfrm>
            <a:off x="1458050" y="3590700"/>
            <a:ext cx="789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has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4101550" y="2949675"/>
            <a:ext cx="14841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creates or u</a:t>
            </a:r>
            <a:r>
              <a:rPr lang="en" sz="1200"/>
              <a:t>pdates restaurant types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6643875" y="2992350"/>
            <a:ext cx="1168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searches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restaurants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