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90"/>
  </p:normalViewPr>
  <p:slideViewPr>
    <p:cSldViewPr snapToGrid="0">
      <p:cViewPr varScale="1">
        <p:scale>
          <a:sx n="105" d="100"/>
          <a:sy n="105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cf9629c3-f254-4779-bc14-2197a3ab00ff/0_0?shared=tru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ucidchart.com/documents/edit/1b9930b9-69b1-420a-a134-e05e38047d01/7LzMutS7xPG7?shared=true" TargetMode="External"/><Relationship Id="rId5" Type="http://schemas.openxmlformats.org/officeDocument/2006/relationships/hyperlink" Target="https://www.lucidchart.com/documents/edit/cf9629c3-f254-4779-bc14-2197a3ab00ff/mrzMT1NVmoEQ?shared=true" TargetMode="External"/><Relationship Id="rId4" Type="http://schemas.openxmlformats.org/officeDocument/2006/relationships/hyperlink" Target="https://www.lucidchart.com/documents/edit/1b9930b9-69b1-420a-a134-e05e38047d01/0_0?shared=tru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cf9629c3-f254-4779-bc14-2197a3ab00ff/6DzMiaZ9iNX7?shared=tru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cf9629c3-f254-4779-bc14-2197a3ab00ff/mrzMT1NVmoEQ?shared=tr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a4ba94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a4ba94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01.01 Account create and modification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https://www.lucidchart.com/documents/edit/cf9629c3-f254-4779-bc14-2197a3ab00ff/0_0?shared=true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01.01 Account create and modification 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3"/>
              </a:rPr>
              <a:t>https://www.lucidchart.com/documents/edit/cf9629c3-f254-4779-bc14-2197a3ab00ff/0_0?shared=true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01.02 Account Authentication 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https://www.lucidchart.com/documents/edit/1b9930b9-69b1-420a-a134-e05e38047d01/0_0?shared=true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01.03 Account Summary 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5"/>
              </a:rPr>
              <a:t>https://www.lucidchart.com/documents/edit/cf9629c3-f254-4779-bc14-2197a3ab00ff/mrzMT1NVmoEQ?shared=true</a:t>
            </a:r>
            <a:endParaRPr sz="1150">
              <a:solidFill>
                <a:schemeClr val="hlink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02.01 Deal/Event Searching 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6"/>
              </a:rPr>
              <a:t>https://www.lucidchart.com/documents/edit/1b9930b9-69b1-420a-a134-e05e38047d01/7LzMutS7xPG7?shared=true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a4ba94e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a4ba94e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01.02 Account Authentication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https://www.lucidchart.com/documents/edit/cf9629c3-f254-4779-bc14-2197a3ab00ff/6DzMiaZ9iNX7?shared=true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a4ba94e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a4ba94e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01.03 Account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https://www.lucidchart.com/documents/edit/cf9629c3-f254-4779-bc14-2197a3ab00ff/mrzMT1NVmoEQ?shared=true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38" y="0"/>
            <a:ext cx="66329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38" y="0"/>
            <a:ext cx="64657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00" y="80675"/>
            <a:ext cx="66891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Chen, Xing</cp:lastModifiedBy>
  <cp:revision>1</cp:revision>
  <dcterms:modified xsi:type="dcterms:W3CDTF">2020-05-01T17:53:39Z</dcterms:modified>
</cp:coreProperties>
</file>