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b779d945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b779d945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b779d945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b779d945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using first name and last name should we use </a:t>
            </a:r>
            <a:r>
              <a:rPr lang="en"/>
              <a:t>username</a:t>
            </a:r>
            <a:r>
              <a:rPr lang="en"/>
              <a:t> </a:t>
            </a:r>
            <a:r>
              <a:rPr lang="en"/>
              <a:t>instead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open hour to restaurant??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5661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Conceptual database diagram</a:t>
            </a:r>
            <a:endParaRPr b="1" sz="1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88" y="594300"/>
            <a:ext cx="7619630" cy="4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35661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Logical database diagram</a:t>
            </a:r>
            <a:endParaRPr b="1" sz="1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00" y="357525"/>
            <a:ext cx="7604552" cy="47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