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3b1a61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3b1a61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3b1a61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3b1a61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23b1a61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23b1a61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b1a61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b1a61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b1a61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b1a61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indyChenx/hungry-ala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06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Hungry Alarm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1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6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https://github.com/CindyChenx/hungry-alarm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Overall Structure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5075"/>
            <a:ext cx="7308674" cy="42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0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Structure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7025"/>
            <a:ext cx="6247091" cy="42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0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Models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425"/>
            <a:ext cx="8839201" cy="343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0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File</a:t>
            </a:r>
            <a:r>
              <a:rPr lang="en"/>
              <a:t> Structure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7425"/>
            <a:ext cx="5809627" cy="4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0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r>
              <a:rPr lang="en"/>
              <a:t> Structure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92350"/>
            <a:ext cx="6076776" cy="43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