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E3EC32-5B91-48CC-B134-B2F33EB23614}">
  <a:tblStyle styleId="{6DE3EC32-5B91-48CC-B134-B2F33EB23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29800" y="208900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Hungry Alarm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Context Diagram</a:t>
            </a:r>
            <a:endParaRPr b="1" sz="1800"/>
          </a:p>
        </p:txBody>
      </p:sp>
      <p:sp>
        <p:nvSpPr>
          <p:cNvPr id="55" name="Google Shape;55;p13"/>
          <p:cNvSpPr/>
          <p:nvPr/>
        </p:nvSpPr>
        <p:spPr>
          <a:xfrm>
            <a:off x="3566250" y="2511800"/>
            <a:ext cx="2011500" cy="64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Hungry Alarm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983361" y="4124680"/>
            <a:ext cx="312604" cy="556258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514175" y="460467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Users</a:t>
            </a:r>
            <a:endParaRPr sz="100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409432" y="770854"/>
            <a:ext cx="312604" cy="556258"/>
            <a:chOff x="776275" y="736325"/>
            <a:chExt cx="416250" cy="886750"/>
          </a:xfrm>
        </p:grpSpPr>
        <p:sp>
          <p:nvSpPr>
            <p:cNvPr id="64" name="Google Shape;64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13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639675" y="1316150"/>
            <a:ext cx="1845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</a:t>
            </a:r>
            <a:br>
              <a:rPr lang="en" sz="1000"/>
            </a:br>
            <a:r>
              <a:rPr lang="en" sz="1000"/>
              <a:t>Account Manager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6630650" y="1228025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747925" y="3565525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Payment Gateway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703600" y="4154975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Platforms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 flipH="1" rot="10800000">
            <a:off x="1619450" y="3255073"/>
            <a:ext cx="1771500" cy="1042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1689627" y="3444175"/>
            <a:ext cx="1771500" cy="1042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 rot="-1778058">
            <a:off x="1251026" y="3158828"/>
            <a:ext cx="2275198" cy="646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</a:t>
            </a:r>
            <a:r>
              <a:rPr lang="en" sz="900"/>
              <a:t>Register and create profile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S</a:t>
            </a:r>
            <a:r>
              <a:rPr lang="en" sz="900"/>
              <a:t>earch for deals/events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Book restaurant reservations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6" name="Google Shape;76;p13"/>
          <p:cNvSpPr txBox="1"/>
          <p:nvPr/>
        </p:nvSpPr>
        <p:spPr>
          <a:xfrm rot="-1848963">
            <a:off x="1695389" y="3873476"/>
            <a:ext cx="2275108" cy="6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</a:t>
            </a:r>
            <a:r>
              <a:rPr lang="en" sz="900"/>
              <a:t>User Authentication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Display deals/events</a:t>
            </a:r>
            <a:endParaRPr sz="900"/>
          </a:p>
        </p:txBody>
      </p:sp>
      <p:cxnSp>
        <p:nvCxnSpPr>
          <p:cNvPr id="77" name="Google Shape;77;p13"/>
          <p:cNvCxnSpPr>
            <a:stCxn id="70" idx="1"/>
          </p:cNvCxnSpPr>
          <p:nvPr/>
        </p:nvCxnSpPr>
        <p:spPr>
          <a:xfrm flipH="1">
            <a:off x="5452550" y="1470425"/>
            <a:ext cx="1178100" cy="1029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 rot="-2483473">
            <a:off x="5480382" y="1868822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Locate user and restaurant location</a:t>
            </a:r>
            <a:endParaRPr sz="900"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5572550" y="3162025"/>
            <a:ext cx="1156200" cy="569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 rot="1561593">
            <a:off x="5377694" y="3482830"/>
            <a:ext cx="1413213" cy="329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Process service fees</a:t>
            </a:r>
            <a:endParaRPr sz="900"/>
          </a:p>
        </p:txBody>
      </p:sp>
      <p:cxnSp>
        <p:nvCxnSpPr>
          <p:cNvPr id="81" name="Google Shape;81;p13"/>
          <p:cNvCxnSpPr/>
          <p:nvPr/>
        </p:nvCxnSpPr>
        <p:spPr>
          <a:xfrm>
            <a:off x="1951851" y="1228028"/>
            <a:ext cx="1696200" cy="1185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 rot="2086430">
            <a:off x="2094468" y="1376595"/>
            <a:ext cx="1865208" cy="43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Help restaurant partner with service related issues</a:t>
            </a:r>
            <a:endParaRPr sz="900"/>
          </a:p>
        </p:txBody>
      </p:sp>
      <p:cxnSp>
        <p:nvCxnSpPr>
          <p:cNvPr id="83" name="Google Shape;83;p13"/>
          <p:cNvCxnSpPr/>
          <p:nvPr/>
        </p:nvCxnSpPr>
        <p:spPr>
          <a:xfrm>
            <a:off x="4519125" y="3155113"/>
            <a:ext cx="0" cy="999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 rot="5402079">
            <a:off x="4287125" y="3388688"/>
            <a:ext cx="99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Sharing/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Advertising</a:t>
            </a:r>
            <a:endParaRPr sz="90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868225" y="2350680"/>
            <a:ext cx="312604" cy="556258"/>
            <a:chOff x="776275" y="736325"/>
            <a:chExt cx="416250" cy="886750"/>
          </a:xfrm>
        </p:grpSpPr>
        <p:sp>
          <p:nvSpPr>
            <p:cNvPr id="86" name="Google Shape;86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3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" name="Google Shape;91;p13"/>
          <p:cNvSpPr txBox="1"/>
          <p:nvPr/>
        </p:nvSpPr>
        <p:spPr>
          <a:xfrm>
            <a:off x="182475" y="2871848"/>
            <a:ext cx="171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</a:t>
            </a:r>
            <a:br>
              <a:rPr lang="en" sz="1000"/>
            </a:br>
            <a:r>
              <a:rPr lang="en" sz="1000"/>
              <a:t>Account Manager</a:t>
            </a:r>
            <a:endParaRPr sz="1000"/>
          </a:p>
        </p:txBody>
      </p:sp>
      <p:cxnSp>
        <p:nvCxnSpPr>
          <p:cNvPr id="92" name="Google Shape;92;p13"/>
          <p:cNvCxnSpPr/>
          <p:nvPr/>
        </p:nvCxnSpPr>
        <p:spPr>
          <a:xfrm>
            <a:off x="1461475" y="2628400"/>
            <a:ext cx="2028000" cy="192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" name="Google Shape;93;p13"/>
          <p:cNvSpPr txBox="1"/>
          <p:nvPr/>
        </p:nvSpPr>
        <p:spPr>
          <a:xfrm rot="320443">
            <a:off x="1714387" y="2263156"/>
            <a:ext cx="1734028" cy="438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Help customer with service related issues</a:t>
            </a:r>
            <a:endParaRPr sz="900"/>
          </a:p>
        </p:txBody>
      </p:sp>
      <p:sp>
        <p:nvSpPr>
          <p:cNvPr id="94" name="Google Shape;94;p13"/>
          <p:cNvSpPr/>
          <p:nvPr/>
        </p:nvSpPr>
        <p:spPr>
          <a:xfrm>
            <a:off x="5577750" y="1597238"/>
            <a:ext cx="433500" cy="433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029025" y="2934475"/>
            <a:ext cx="433500" cy="433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004375" y="3439288"/>
            <a:ext cx="433500" cy="433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4325471" y="1007700"/>
            <a:ext cx="312604" cy="556258"/>
            <a:chOff x="776275" y="736325"/>
            <a:chExt cx="416250" cy="886750"/>
          </a:xfrm>
        </p:grpSpPr>
        <p:sp>
          <p:nvSpPr>
            <p:cNvPr id="98" name="Google Shape;98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3"/>
            <p:cNvCxnSpPr>
              <a:stCxn id="98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" name="Google Shape;103;p13"/>
          <p:cNvSpPr txBox="1"/>
          <p:nvPr/>
        </p:nvSpPr>
        <p:spPr>
          <a:xfrm>
            <a:off x="3871550" y="1477738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 Owner</a:t>
            </a:r>
            <a:endParaRPr sz="1000"/>
          </a:p>
        </p:txBody>
      </p:sp>
      <p:cxnSp>
        <p:nvCxnSpPr>
          <p:cNvPr id="104" name="Google Shape;104;p13"/>
          <p:cNvCxnSpPr/>
          <p:nvPr/>
        </p:nvCxnSpPr>
        <p:spPr>
          <a:xfrm>
            <a:off x="4481750" y="1753475"/>
            <a:ext cx="0" cy="756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" name="Google Shape;105;p13"/>
          <p:cNvSpPr txBox="1"/>
          <p:nvPr/>
        </p:nvSpPr>
        <p:spPr>
          <a:xfrm rot="5402079">
            <a:off x="4252175" y="1905950"/>
            <a:ext cx="992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Post deals/events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/>
        </p:nvGraphicFramePr>
        <p:xfrm>
          <a:off x="538950" y="10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{6DE3EC32-5B91-48CC-B134-B2F33EB23614}</a:tableStyleId>
              </a:tblPr>
              <a:tblGrid>
                <a:gridCol w="624225"/>
                <a:gridCol w="1792575"/>
                <a:gridCol w="925150"/>
                <a:gridCol w="1106450"/>
                <a:gridCol w="985875"/>
                <a:gridCol w="2631800"/>
              </a:tblGrid>
              <a:tr h="52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user and restaurant location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 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Hungry Alarm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allows location access while using application.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service fees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Hungry Alarm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month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to be charged needs to match with amount indicated in monthly service fees bill.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Sharing/Advertising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Hungry Alarm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 Platform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allows access to social media account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540725" y="453125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System Interface Table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