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20bd8ec5d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20bd8ec5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0bd8ec5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0bd8ec5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40827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Application: Hungry Alarm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Type: Application Architecture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View: Process View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Style: Client-Server Architecture Pattern</a:t>
            </a:r>
            <a:endParaRPr b="1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450" y="1053600"/>
            <a:ext cx="5821080" cy="3785101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38085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Application: Hungry Alarm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Type: Application Architecture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View: Logical View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Style: Layered Architecture Pattern</a:t>
            </a:r>
            <a:endParaRPr b="1"/>
          </a:p>
        </p:txBody>
      </p:sp>
      <p:sp>
        <p:nvSpPr>
          <p:cNvPr id="61" name="Google Shape;61;p14"/>
          <p:cNvSpPr txBox="1"/>
          <p:nvPr/>
        </p:nvSpPr>
        <p:spPr>
          <a:xfrm>
            <a:off x="274748" y="1123800"/>
            <a:ext cx="715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100"/>
          </a:p>
        </p:txBody>
      </p:sp>
      <p:sp>
        <p:nvSpPr>
          <p:cNvPr id="62" name="Google Shape;62;p14"/>
          <p:cNvSpPr txBox="1"/>
          <p:nvPr/>
        </p:nvSpPr>
        <p:spPr>
          <a:xfrm>
            <a:off x="1197900" y="1116500"/>
            <a:ext cx="1516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Channels</a:t>
            </a:r>
            <a:endParaRPr sz="1100"/>
          </a:p>
        </p:txBody>
      </p:sp>
      <p:sp>
        <p:nvSpPr>
          <p:cNvPr id="63" name="Google Shape;63;p14"/>
          <p:cNvSpPr txBox="1"/>
          <p:nvPr/>
        </p:nvSpPr>
        <p:spPr>
          <a:xfrm>
            <a:off x="2741350" y="1127950"/>
            <a:ext cx="1924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sz="1100"/>
          </a:p>
        </p:txBody>
      </p:sp>
      <p:sp>
        <p:nvSpPr>
          <p:cNvPr id="64" name="Google Shape;64;p14"/>
          <p:cNvSpPr txBox="1"/>
          <p:nvPr/>
        </p:nvSpPr>
        <p:spPr>
          <a:xfrm>
            <a:off x="4892725" y="1135425"/>
            <a:ext cx="17316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 Information</a:t>
            </a:r>
            <a:endParaRPr sz="1100"/>
          </a:p>
        </p:txBody>
      </p:sp>
      <p:sp>
        <p:nvSpPr>
          <p:cNvPr id="65" name="Google Shape;65;p14"/>
          <p:cNvSpPr txBox="1"/>
          <p:nvPr/>
        </p:nvSpPr>
        <p:spPr>
          <a:xfrm>
            <a:off x="6960225" y="1133150"/>
            <a:ext cx="17316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sz="1100"/>
          </a:p>
        </p:txBody>
      </p:sp>
      <p:cxnSp>
        <p:nvCxnSpPr>
          <p:cNvPr id="66" name="Google Shape;66;p14"/>
          <p:cNvCxnSpPr/>
          <p:nvPr/>
        </p:nvCxnSpPr>
        <p:spPr>
          <a:xfrm>
            <a:off x="1204729" y="1384892"/>
            <a:ext cx="1317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7" name="Google Shape;67;p14"/>
          <p:cNvCxnSpPr/>
          <p:nvPr/>
        </p:nvCxnSpPr>
        <p:spPr>
          <a:xfrm>
            <a:off x="4892731" y="1379593"/>
            <a:ext cx="1661400" cy="11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>
            <a:off x="2741354" y="1385948"/>
            <a:ext cx="1837200" cy="2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9" name="Google Shape;69;p14"/>
          <p:cNvCxnSpPr/>
          <p:nvPr/>
        </p:nvCxnSpPr>
        <p:spPr>
          <a:xfrm>
            <a:off x="6952135" y="1390841"/>
            <a:ext cx="15915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70" name="Google Shape;70;p14"/>
          <p:cNvCxnSpPr/>
          <p:nvPr/>
        </p:nvCxnSpPr>
        <p:spPr>
          <a:xfrm>
            <a:off x="164850" y="1376100"/>
            <a:ext cx="8685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71" name="Google Shape;71;p14"/>
          <p:cNvSpPr/>
          <p:nvPr/>
        </p:nvSpPr>
        <p:spPr>
          <a:xfrm>
            <a:off x="1213908" y="2842762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Mobile App</a:t>
            </a:r>
            <a:endParaRPr sz="1100">
              <a:solidFill>
                <a:srgbClr val="073763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2998886" y="1778654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Account Management</a:t>
            </a:r>
            <a:endParaRPr sz="1100">
              <a:solidFill>
                <a:srgbClr val="073763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998885" y="3111767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Event Posting</a:t>
            </a:r>
            <a:endParaRPr sz="1100">
              <a:solidFill>
                <a:srgbClr val="073763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3012595" y="2452119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Event Searching</a:t>
            </a:r>
            <a:endParaRPr sz="1100">
              <a:solidFill>
                <a:srgbClr val="073763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2998884" y="3771415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Reservation Management</a:t>
            </a:r>
            <a:endParaRPr sz="1100">
              <a:solidFill>
                <a:srgbClr val="073763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2998883" y="4380660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Help Desk</a:t>
            </a:r>
            <a:endParaRPr sz="1100">
              <a:solidFill>
                <a:srgbClr val="073763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5023560" y="3728249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Filtering Data</a:t>
            </a:r>
            <a:endParaRPr sz="1100">
              <a:solidFill>
                <a:srgbClr val="073763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5035532" y="3084151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Reservation Data</a:t>
            </a:r>
            <a:endParaRPr sz="1100">
              <a:solidFill>
                <a:srgbClr val="073763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5035532" y="2421527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  <a:r>
              <a:rPr lang="en" sz="1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  <a:endParaRPr sz="1100">
              <a:solidFill>
                <a:srgbClr val="073763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023560" y="1782196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n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  <a:endParaRPr sz="1100">
              <a:solidFill>
                <a:srgbClr val="073763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5023560" y="4362975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Payment Information</a:t>
            </a:r>
            <a:endParaRPr sz="1100">
              <a:solidFill>
                <a:srgbClr val="073763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7096585" y="1737670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sz="1100">
              <a:solidFill>
                <a:srgbClr val="073763"/>
              </a:solidFill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7104670" y="2259680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E-Payment</a:t>
            </a:r>
            <a:endParaRPr sz="1100">
              <a:solidFill>
                <a:srgbClr val="073763"/>
              </a:solidFill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7096569" y="2781714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Message Bus</a:t>
            </a:r>
            <a:endParaRPr sz="1100">
              <a:solidFill>
                <a:srgbClr val="073763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7104670" y="3303750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Real-time Bus</a:t>
            </a:r>
            <a:endParaRPr sz="1100">
              <a:solidFill>
                <a:srgbClr val="073763"/>
              </a:solidFill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7096570" y="3825751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B2B-getaway</a:t>
            </a:r>
            <a:endParaRPr sz="1100">
              <a:solidFill>
                <a:srgbClr val="073763"/>
              </a:solidFill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2697647" y="1629325"/>
            <a:ext cx="1809600" cy="338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4778250" y="1629337"/>
            <a:ext cx="1809600" cy="338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6858857" y="1629337"/>
            <a:ext cx="1809600" cy="338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4"/>
          <p:cNvCxnSpPr/>
          <p:nvPr/>
        </p:nvCxnSpPr>
        <p:spPr>
          <a:xfrm>
            <a:off x="6587847" y="3250478"/>
            <a:ext cx="252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1" name="Google Shape;91;p14"/>
          <p:cNvCxnSpPr/>
          <p:nvPr/>
        </p:nvCxnSpPr>
        <p:spPr>
          <a:xfrm>
            <a:off x="4516307" y="3250466"/>
            <a:ext cx="252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2" name="Google Shape;92;p14"/>
          <p:cNvCxnSpPr/>
          <p:nvPr/>
        </p:nvCxnSpPr>
        <p:spPr>
          <a:xfrm>
            <a:off x="2488413" y="3058626"/>
            <a:ext cx="218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93" name="Google Shape;93;p14"/>
          <p:cNvSpPr txBox="1"/>
          <p:nvPr/>
        </p:nvSpPr>
        <p:spPr>
          <a:xfrm>
            <a:off x="36550" y="2757963"/>
            <a:ext cx="9420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0" y="3763925"/>
            <a:ext cx="1034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Restaurants</a:t>
            </a:r>
            <a:endParaRPr sz="1100"/>
          </a:p>
        </p:txBody>
      </p:sp>
      <p:sp>
        <p:nvSpPr>
          <p:cNvPr id="95" name="Google Shape;95;p14"/>
          <p:cNvSpPr/>
          <p:nvPr/>
        </p:nvSpPr>
        <p:spPr>
          <a:xfrm>
            <a:off x="7096585" y="4347795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Positioning Service</a:t>
            </a:r>
            <a:endParaRPr sz="1100">
              <a:solidFill>
                <a:srgbClr val="073763"/>
              </a:solidFill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75" y="2201346"/>
            <a:ext cx="643550" cy="630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75" y="3204433"/>
            <a:ext cx="643550" cy="6306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4"/>
          <p:cNvCxnSpPr/>
          <p:nvPr/>
        </p:nvCxnSpPr>
        <p:spPr>
          <a:xfrm>
            <a:off x="864550" y="2637650"/>
            <a:ext cx="314100" cy="26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9" name="Google Shape;99;p14"/>
          <p:cNvCxnSpPr/>
          <p:nvPr/>
        </p:nvCxnSpPr>
        <p:spPr>
          <a:xfrm flipH="1" rot="10800000">
            <a:off x="859175" y="3273863"/>
            <a:ext cx="324900" cy="225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