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ee33dda41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ee33dda41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3508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Hungry Alarm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Module: 01. Account Management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Use Case Diagram</a:t>
            </a:r>
            <a:endParaRPr b="1" sz="1500"/>
          </a:p>
        </p:txBody>
      </p:sp>
      <p:sp>
        <p:nvSpPr>
          <p:cNvPr id="55" name="Google Shape;55;p13"/>
          <p:cNvSpPr/>
          <p:nvPr/>
        </p:nvSpPr>
        <p:spPr>
          <a:xfrm>
            <a:off x="2756400" y="892100"/>
            <a:ext cx="3337500" cy="698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00"/>
                </a:highlight>
              </a:rPr>
              <a:t>01.01 Account Creation and Modification</a:t>
            </a:r>
            <a:endParaRPr sz="1200">
              <a:highlight>
                <a:srgbClr val="FFFF00"/>
              </a:highlight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756400" y="1809722"/>
            <a:ext cx="3337500" cy="698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</a:rPr>
              <a:t>01.02 Account Authentication</a:t>
            </a:r>
            <a:endParaRPr sz="1200"/>
          </a:p>
        </p:txBody>
      </p:sp>
      <p:sp>
        <p:nvSpPr>
          <p:cNvPr id="57" name="Google Shape;57;p13"/>
          <p:cNvSpPr/>
          <p:nvPr/>
        </p:nvSpPr>
        <p:spPr>
          <a:xfrm>
            <a:off x="2784543" y="2798991"/>
            <a:ext cx="3337500" cy="698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</a:rPr>
              <a:t>01.03 Account Summary</a:t>
            </a:r>
            <a:endParaRPr sz="1150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784543" y="3801611"/>
            <a:ext cx="3337500" cy="6987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01.04 Customer Support </a:t>
            </a:r>
            <a:endParaRPr sz="1200"/>
          </a:p>
        </p:txBody>
      </p:sp>
      <p:sp>
        <p:nvSpPr>
          <p:cNvPr id="59" name="Google Shape;59;p13"/>
          <p:cNvSpPr/>
          <p:nvPr/>
        </p:nvSpPr>
        <p:spPr>
          <a:xfrm>
            <a:off x="663029" y="997625"/>
            <a:ext cx="383400" cy="2211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13"/>
          <p:cNvCxnSpPr>
            <a:stCxn id="59" idx="4"/>
          </p:cNvCxnSpPr>
          <p:nvPr/>
        </p:nvCxnSpPr>
        <p:spPr>
          <a:xfrm flipH="1">
            <a:off x="849929" y="1218725"/>
            <a:ext cx="4800" cy="2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3"/>
          <p:cNvCxnSpPr/>
          <p:nvPr/>
        </p:nvCxnSpPr>
        <p:spPr>
          <a:xfrm>
            <a:off x="850045" y="1405407"/>
            <a:ext cx="196500" cy="1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 flipH="1">
            <a:off x="663145" y="1408899"/>
            <a:ext cx="18690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/>
          <p:nvPr/>
        </p:nvCxnSpPr>
        <p:spPr>
          <a:xfrm>
            <a:off x="625642" y="1287908"/>
            <a:ext cx="4863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3"/>
          <p:cNvSpPr txBox="1"/>
          <p:nvPr/>
        </p:nvSpPr>
        <p:spPr>
          <a:xfrm>
            <a:off x="414450" y="1504150"/>
            <a:ext cx="1180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Customers</a:t>
            </a:r>
            <a:endParaRPr sz="1300"/>
          </a:p>
        </p:txBody>
      </p:sp>
      <p:sp>
        <p:nvSpPr>
          <p:cNvPr id="65" name="Google Shape;65;p13"/>
          <p:cNvSpPr/>
          <p:nvPr/>
        </p:nvSpPr>
        <p:spPr>
          <a:xfrm>
            <a:off x="510629" y="2064425"/>
            <a:ext cx="383400" cy="2211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13"/>
          <p:cNvCxnSpPr>
            <a:stCxn id="65" idx="4"/>
          </p:cNvCxnSpPr>
          <p:nvPr/>
        </p:nvCxnSpPr>
        <p:spPr>
          <a:xfrm flipH="1">
            <a:off x="697529" y="2285525"/>
            <a:ext cx="4800" cy="2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3"/>
          <p:cNvCxnSpPr/>
          <p:nvPr/>
        </p:nvCxnSpPr>
        <p:spPr>
          <a:xfrm>
            <a:off x="697645" y="2472207"/>
            <a:ext cx="196500" cy="1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/>
          <p:nvPr/>
        </p:nvCxnSpPr>
        <p:spPr>
          <a:xfrm flipH="1">
            <a:off x="510745" y="2475699"/>
            <a:ext cx="18690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/>
          <p:nvPr/>
        </p:nvCxnSpPr>
        <p:spPr>
          <a:xfrm>
            <a:off x="473242" y="2354708"/>
            <a:ext cx="4863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3"/>
          <p:cNvSpPr txBox="1"/>
          <p:nvPr/>
        </p:nvSpPr>
        <p:spPr>
          <a:xfrm>
            <a:off x="0" y="2570950"/>
            <a:ext cx="1653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Customer Account Manager </a:t>
            </a:r>
            <a:endParaRPr sz="1300"/>
          </a:p>
        </p:txBody>
      </p:sp>
      <p:sp>
        <p:nvSpPr>
          <p:cNvPr id="71" name="Google Shape;71;p13"/>
          <p:cNvSpPr/>
          <p:nvPr/>
        </p:nvSpPr>
        <p:spPr>
          <a:xfrm>
            <a:off x="1767029" y="4283500"/>
            <a:ext cx="383400" cy="2211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" name="Google Shape;72;p13"/>
          <p:cNvCxnSpPr>
            <a:stCxn id="71" idx="4"/>
          </p:cNvCxnSpPr>
          <p:nvPr/>
        </p:nvCxnSpPr>
        <p:spPr>
          <a:xfrm flipH="1">
            <a:off x="1953929" y="4504600"/>
            <a:ext cx="4800" cy="2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/>
          <p:nvPr/>
        </p:nvCxnSpPr>
        <p:spPr>
          <a:xfrm>
            <a:off x="1954045" y="4691282"/>
            <a:ext cx="196500" cy="1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/>
          <p:nvPr/>
        </p:nvCxnSpPr>
        <p:spPr>
          <a:xfrm flipH="1">
            <a:off x="1767145" y="4694774"/>
            <a:ext cx="18690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/>
          <p:nvPr/>
        </p:nvCxnSpPr>
        <p:spPr>
          <a:xfrm>
            <a:off x="1729642" y="4573783"/>
            <a:ext cx="4863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3"/>
          <p:cNvSpPr txBox="1"/>
          <p:nvPr/>
        </p:nvSpPr>
        <p:spPr>
          <a:xfrm>
            <a:off x="1518450" y="4790025"/>
            <a:ext cx="1180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Accountant</a:t>
            </a:r>
            <a:endParaRPr sz="1300"/>
          </a:p>
        </p:txBody>
      </p:sp>
      <p:sp>
        <p:nvSpPr>
          <p:cNvPr id="77" name="Google Shape;77;p13"/>
          <p:cNvSpPr/>
          <p:nvPr/>
        </p:nvSpPr>
        <p:spPr>
          <a:xfrm>
            <a:off x="510629" y="3359825"/>
            <a:ext cx="383400" cy="2211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3"/>
          <p:cNvCxnSpPr>
            <a:stCxn id="77" idx="4"/>
          </p:cNvCxnSpPr>
          <p:nvPr/>
        </p:nvCxnSpPr>
        <p:spPr>
          <a:xfrm flipH="1">
            <a:off x="697529" y="3580925"/>
            <a:ext cx="4800" cy="2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/>
          <p:nvPr/>
        </p:nvCxnSpPr>
        <p:spPr>
          <a:xfrm>
            <a:off x="697645" y="3767607"/>
            <a:ext cx="196500" cy="1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/>
          <p:nvPr/>
        </p:nvCxnSpPr>
        <p:spPr>
          <a:xfrm flipH="1">
            <a:off x="510745" y="3771099"/>
            <a:ext cx="18690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/>
          <p:nvPr/>
        </p:nvCxnSpPr>
        <p:spPr>
          <a:xfrm>
            <a:off x="473242" y="3650108"/>
            <a:ext cx="4863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3"/>
          <p:cNvSpPr txBox="1"/>
          <p:nvPr/>
        </p:nvSpPr>
        <p:spPr>
          <a:xfrm>
            <a:off x="6682800" y="4549900"/>
            <a:ext cx="1653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Restaurant Account Manager</a:t>
            </a:r>
            <a:endParaRPr sz="1300"/>
          </a:p>
        </p:txBody>
      </p:sp>
      <p:sp>
        <p:nvSpPr>
          <p:cNvPr id="83" name="Google Shape;83;p13"/>
          <p:cNvSpPr/>
          <p:nvPr/>
        </p:nvSpPr>
        <p:spPr>
          <a:xfrm>
            <a:off x="7825829" y="83225"/>
            <a:ext cx="383400" cy="2211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13"/>
          <p:cNvCxnSpPr>
            <a:stCxn id="83" idx="4"/>
          </p:cNvCxnSpPr>
          <p:nvPr/>
        </p:nvCxnSpPr>
        <p:spPr>
          <a:xfrm flipH="1">
            <a:off x="8012729" y="304325"/>
            <a:ext cx="4800" cy="2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3"/>
          <p:cNvCxnSpPr/>
          <p:nvPr/>
        </p:nvCxnSpPr>
        <p:spPr>
          <a:xfrm>
            <a:off x="8012845" y="491007"/>
            <a:ext cx="196500" cy="1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3"/>
          <p:cNvCxnSpPr/>
          <p:nvPr/>
        </p:nvCxnSpPr>
        <p:spPr>
          <a:xfrm flipH="1">
            <a:off x="7825945" y="494499"/>
            <a:ext cx="18690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3"/>
          <p:cNvCxnSpPr/>
          <p:nvPr/>
        </p:nvCxnSpPr>
        <p:spPr>
          <a:xfrm>
            <a:off x="7788442" y="373508"/>
            <a:ext cx="4863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3"/>
          <p:cNvSpPr txBox="1"/>
          <p:nvPr/>
        </p:nvSpPr>
        <p:spPr>
          <a:xfrm>
            <a:off x="7582825" y="589750"/>
            <a:ext cx="1561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Customer Relationship Manager </a:t>
            </a:r>
            <a:endParaRPr sz="1300"/>
          </a:p>
        </p:txBody>
      </p:sp>
      <p:sp>
        <p:nvSpPr>
          <p:cNvPr id="89" name="Google Shape;89;p13"/>
          <p:cNvSpPr/>
          <p:nvPr/>
        </p:nvSpPr>
        <p:spPr>
          <a:xfrm>
            <a:off x="8054429" y="1683425"/>
            <a:ext cx="383400" cy="2211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3"/>
          <p:cNvCxnSpPr>
            <a:stCxn id="89" idx="4"/>
          </p:cNvCxnSpPr>
          <p:nvPr/>
        </p:nvCxnSpPr>
        <p:spPr>
          <a:xfrm flipH="1">
            <a:off x="8241329" y="1904525"/>
            <a:ext cx="4800" cy="2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3"/>
          <p:cNvCxnSpPr/>
          <p:nvPr/>
        </p:nvCxnSpPr>
        <p:spPr>
          <a:xfrm>
            <a:off x="8241445" y="2091207"/>
            <a:ext cx="196500" cy="1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3"/>
          <p:cNvCxnSpPr/>
          <p:nvPr/>
        </p:nvCxnSpPr>
        <p:spPr>
          <a:xfrm flipH="1">
            <a:off x="8054545" y="2094699"/>
            <a:ext cx="18690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3"/>
          <p:cNvCxnSpPr/>
          <p:nvPr/>
        </p:nvCxnSpPr>
        <p:spPr>
          <a:xfrm>
            <a:off x="8017042" y="1973708"/>
            <a:ext cx="4863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3"/>
          <p:cNvSpPr txBox="1"/>
          <p:nvPr/>
        </p:nvSpPr>
        <p:spPr>
          <a:xfrm>
            <a:off x="-13050" y="3887850"/>
            <a:ext cx="1730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Advertisement Sales Representative</a:t>
            </a:r>
            <a:endParaRPr sz="1300"/>
          </a:p>
        </p:txBody>
      </p:sp>
      <p:sp>
        <p:nvSpPr>
          <p:cNvPr id="95" name="Google Shape;95;p13"/>
          <p:cNvSpPr/>
          <p:nvPr/>
        </p:nvSpPr>
        <p:spPr>
          <a:xfrm>
            <a:off x="7978229" y="2902625"/>
            <a:ext cx="383400" cy="2211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3"/>
          <p:cNvCxnSpPr>
            <a:stCxn id="95" idx="4"/>
          </p:cNvCxnSpPr>
          <p:nvPr/>
        </p:nvCxnSpPr>
        <p:spPr>
          <a:xfrm flipH="1">
            <a:off x="8165129" y="3123725"/>
            <a:ext cx="4800" cy="2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3"/>
          <p:cNvCxnSpPr/>
          <p:nvPr/>
        </p:nvCxnSpPr>
        <p:spPr>
          <a:xfrm>
            <a:off x="8165245" y="3310407"/>
            <a:ext cx="196500" cy="1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3"/>
          <p:cNvCxnSpPr/>
          <p:nvPr/>
        </p:nvCxnSpPr>
        <p:spPr>
          <a:xfrm flipH="1">
            <a:off x="7978345" y="3313899"/>
            <a:ext cx="18690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3"/>
          <p:cNvCxnSpPr/>
          <p:nvPr/>
        </p:nvCxnSpPr>
        <p:spPr>
          <a:xfrm>
            <a:off x="7940842" y="3192908"/>
            <a:ext cx="4863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3"/>
          <p:cNvSpPr txBox="1"/>
          <p:nvPr/>
        </p:nvSpPr>
        <p:spPr>
          <a:xfrm>
            <a:off x="7216350" y="3409150"/>
            <a:ext cx="1998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Restaurant Relationship Manager </a:t>
            </a:r>
            <a:endParaRPr sz="1300"/>
          </a:p>
        </p:txBody>
      </p:sp>
      <p:cxnSp>
        <p:nvCxnSpPr>
          <p:cNvPr id="101" name="Google Shape;101;p13"/>
          <p:cNvCxnSpPr>
            <a:endCxn id="55" idx="2"/>
          </p:cNvCxnSpPr>
          <p:nvPr/>
        </p:nvCxnSpPr>
        <p:spPr>
          <a:xfrm>
            <a:off x="1338000" y="1233950"/>
            <a:ext cx="1418400" cy="75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3"/>
          <p:cNvCxnSpPr>
            <a:endCxn id="56" idx="2"/>
          </p:cNvCxnSpPr>
          <p:nvPr/>
        </p:nvCxnSpPr>
        <p:spPr>
          <a:xfrm>
            <a:off x="1323300" y="1248872"/>
            <a:ext cx="1433100" cy="9102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3"/>
          <p:cNvCxnSpPr/>
          <p:nvPr/>
        </p:nvCxnSpPr>
        <p:spPr>
          <a:xfrm>
            <a:off x="1323275" y="1234075"/>
            <a:ext cx="1461300" cy="19053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3"/>
          <p:cNvCxnSpPr>
            <a:endCxn id="58" idx="2"/>
          </p:cNvCxnSpPr>
          <p:nvPr/>
        </p:nvCxnSpPr>
        <p:spPr>
          <a:xfrm>
            <a:off x="1338243" y="1249061"/>
            <a:ext cx="1446300" cy="29019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3"/>
          <p:cNvSpPr/>
          <p:nvPr/>
        </p:nvSpPr>
        <p:spPr>
          <a:xfrm>
            <a:off x="7292429" y="4045625"/>
            <a:ext cx="383400" cy="2211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13"/>
          <p:cNvCxnSpPr>
            <a:stCxn id="105" idx="4"/>
          </p:cNvCxnSpPr>
          <p:nvPr/>
        </p:nvCxnSpPr>
        <p:spPr>
          <a:xfrm flipH="1">
            <a:off x="7479329" y="4266725"/>
            <a:ext cx="4800" cy="2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3"/>
          <p:cNvCxnSpPr/>
          <p:nvPr/>
        </p:nvCxnSpPr>
        <p:spPr>
          <a:xfrm>
            <a:off x="7479445" y="4453407"/>
            <a:ext cx="196500" cy="1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3"/>
          <p:cNvCxnSpPr/>
          <p:nvPr/>
        </p:nvCxnSpPr>
        <p:spPr>
          <a:xfrm flipH="1">
            <a:off x="7292545" y="4456899"/>
            <a:ext cx="18690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3"/>
          <p:cNvCxnSpPr/>
          <p:nvPr/>
        </p:nvCxnSpPr>
        <p:spPr>
          <a:xfrm>
            <a:off x="7255042" y="4335908"/>
            <a:ext cx="4863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3"/>
          <p:cNvSpPr txBox="1"/>
          <p:nvPr/>
        </p:nvSpPr>
        <p:spPr>
          <a:xfrm>
            <a:off x="7777800" y="2220725"/>
            <a:ext cx="1269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Restaurants</a:t>
            </a:r>
            <a:endParaRPr sz="1300"/>
          </a:p>
        </p:txBody>
      </p:sp>
      <p:cxnSp>
        <p:nvCxnSpPr>
          <p:cNvPr id="111" name="Google Shape;111;p13"/>
          <p:cNvCxnSpPr>
            <a:endCxn id="55" idx="6"/>
          </p:cNvCxnSpPr>
          <p:nvPr/>
        </p:nvCxnSpPr>
        <p:spPr>
          <a:xfrm rot="10800000">
            <a:off x="6093900" y="1241450"/>
            <a:ext cx="1687200" cy="7311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3"/>
          <p:cNvCxnSpPr>
            <a:endCxn id="56" idx="6"/>
          </p:cNvCxnSpPr>
          <p:nvPr/>
        </p:nvCxnSpPr>
        <p:spPr>
          <a:xfrm flipH="1">
            <a:off x="6093900" y="1972772"/>
            <a:ext cx="1694400" cy="1863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3"/>
          <p:cNvCxnSpPr>
            <a:endCxn id="57" idx="6"/>
          </p:cNvCxnSpPr>
          <p:nvPr/>
        </p:nvCxnSpPr>
        <p:spPr>
          <a:xfrm flipH="1">
            <a:off x="6122043" y="1972641"/>
            <a:ext cx="1680900" cy="11757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3"/>
          <p:cNvCxnSpPr>
            <a:endCxn id="58" idx="6"/>
          </p:cNvCxnSpPr>
          <p:nvPr/>
        </p:nvCxnSpPr>
        <p:spPr>
          <a:xfrm flipH="1">
            <a:off x="6122043" y="1987361"/>
            <a:ext cx="1680900" cy="21636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3"/>
          <p:cNvCxnSpPr>
            <a:endCxn id="57" idx="2"/>
          </p:cNvCxnSpPr>
          <p:nvPr/>
        </p:nvCxnSpPr>
        <p:spPr>
          <a:xfrm flipH="1" rot="10800000">
            <a:off x="2315943" y="3148341"/>
            <a:ext cx="468600" cy="11841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3"/>
          <p:cNvCxnSpPr>
            <a:endCxn id="55" idx="6"/>
          </p:cNvCxnSpPr>
          <p:nvPr/>
        </p:nvCxnSpPr>
        <p:spPr>
          <a:xfrm rot="10800000">
            <a:off x="6093900" y="1241450"/>
            <a:ext cx="1058700" cy="29010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3"/>
          <p:cNvCxnSpPr>
            <a:endCxn id="56" idx="6"/>
          </p:cNvCxnSpPr>
          <p:nvPr/>
        </p:nvCxnSpPr>
        <p:spPr>
          <a:xfrm rot="10800000">
            <a:off x="6093900" y="2159072"/>
            <a:ext cx="1058700" cy="19980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3"/>
          <p:cNvCxnSpPr>
            <a:endCxn id="57" idx="6"/>
          </p:cNvCxnSpPr>
          <p:nvPr/>
        </p:nvCxnSpPr>
        <p:spPr>
          <a:xfrm rot="10800000">
            <a:off x="6122043" y="3148341"/>
            <a:ext cx="1045200" cy="10236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3"/>
          <p:cNvCxnSpPr>
            <a:endCxn id="58" idx="6"/>
          </p:cNvCxnSpPr>
          <p:nvPr/>
        </p:nvCxnSpPr>
        <p:spPr>
          <a:xfrm rot="10800000">
            <a:off x="6122043" y="4150961"/>
            <a:ext cx="1045200" cy="207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3"/>
          <p:cNvCxnSpPr>
            <a:endCxn id="55" idx="2"/>
          </p:cNvCxnSpPr>
          <p:nvPr/>
        </p:nvCxnSpPr>
        <p:spPr>
          <a:xfrm flipH="1" rot="10800000">
            <a:off x="1388100" y="1241450"/>
            <a:ext cx="1368300" cy="12135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3"/>
          <p:cNvCxnSpPr>
            <a:endCxn id="56" idx="2"/>
          </p:cNvCxnSpPr>
          <p:nvPr/>
        </p:nvCxnSpPr>
        <p:spPr>
          <a:xfrm flipH="1" rot="10800000">
            <a:off x="1395600" y="2159072"/>
            <a:ext cx="1360800" cy="3030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3"/>
          <p:cNvCxnSpPr>
            <a:endCxn id="57" idx="2"/>
          </p:cNvCxnSpPr>
          <p:nvPr/>
        </p:nvCxnSpPr>
        <p:spPr>
          <a:xfrm>
            <a:off x="1388043" y="2469441"/>
            <a:ext cx="1396500" cy="6789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3"/>
          <p:cNvCxnSpPr>
            <a:endCxn id="58" idx="2"/>
          </p:cNvCxnSpPr>
          <p:nvPr/>
        </p:nvCxnSpPr>
        <p:spPr>
          <a:xfrm>
            <a:off x="1395543" y="2469461"/>
            <a:ext cx="1389000" cy="16815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/>
        </p:nvSpPr>
        <p:spPr>
          <a:xfrm>
            <a:off x="0" y="0"/>
            <a:ext cx="25749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Hungry Alarm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Module: 02. Searching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Use Case Diagram</a:t>
            </a:r>
            <a:endParaRPr b="1" sz="1500"/>
          </a:p>
        </p:txBody>
      </p:sp>
      <p:sp>
        <p:nvSpPr>
          <p:cNvPr id="129" name="Google Shape;129;p14"/>
          <p:cNvSpPr/>
          <p:nvPr/>
        </p:nvSpPr>
        <p:spPr>
          <a:xfrm>
            <a:off x="2756400" y="892100"/>
            <a:ext cx="3337500" cy="6987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02.01 Deal/Event Searching</a:t>
            </a:r>
            <a:endParaRPr sz="1200"/>
          </a:p>
        </p:txBody>
      </p:sp>
      <p:sp>
        <p:nvSpPr>
          <p:cNvPr id="130" name="Google Shape;130;p14"/>
          <p:cNvSpPr/>
          <p:nvPr/>
        </p:nvSpPr>
        <p:spPr>
          <a:xfrm>
            <a:off x="2756400" y="1809722"/>
            <a:ext cx="3337500" cy="6987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02.02 Restaurant Booking</a:t>
            </a:r>
            <a:endParaRPr sz="1200"/>
          </a:p>
        </p:txBody>
      </p:sp>
      <p:sp>
        <p:nvSpPr>
          <p:cNvPr id="131" name="Google Shape;131;p14"/>
          <p:cNvSpPr/>
          <p:nvPr/>
        </p:nvSpPr>
        <p:spPr>
          <a:xfrm>
            <a:off x="2784543" y="2798991"/>
            <a:ext cx="3337500" cy="6987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02.03 Adding Favorites</a:t>
            </a:r>
            <a:endParaRPr sz="1200"/>
          </a:p>
        </p:txBody>
      </p:sp>
      <p:sp>
        <p:nvSpPr>
          <p:cNvPr id="132" name="Google Shape;132;p14"/>
          <p:cNvSpPr/>
          <p:nvPr/>
        </p:nvSpPr>
        <p:spPr>
          <a:xfrm>
            <a:off x="2784543" y="3801611"/>
            <a:ext cx="3337500" cy="6987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02.04 Giving Rating/Review</a:t>
            </a:r>
            <a:endParaRPr sz="1200"/>
          </a:p>
        </p:txBody>
      </p:sp>
      <p:sp>
        <p:nvSpPr>
          <p:cNvPr id="133" name="Google Shape;133;p14"/>
          <p:cNvSpPr/>
          <p:nvPr/>
        </p:nvSpPr>
        <p:spPr>
          <a:xfrm>
            <a:off x="663029" y="997625"/>
            <a:ext cx="383400" cy="2211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14"/>
          <p:cNvCxnSpPr>
            <a:stCxn id="133" idx="4"/>
          </p:cNvCxnSpPr>
          <p:nvPr/>
        </p:nvCxnSpPr>
        <p:spPr>
          <a:xfrm flipH="1">
            <a:off x="849929" y="1218725"/>
            <a:ext cx="4800" cy="2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4"/>
          <p:cNvCxnSpPr/>
          <p:nvPr/>
        </p:nvCxnSpPr>
        <p:spPr>
          <a:xfrm>
            <a:off x="850045" y="1405407"/>
            <a:ext cx="196500" cy="1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4"/>
          <p:cNvCxnSpPr/>
          <p:nvPr/>
        </p:nvCxnSpPr>
        <p:spPr>
          <a:xfrm flipH="1">
            <a:off x="663145" y="1408899"/>
            <a:ext cx="18690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4"/>
          <p:cNvCxnSpPr/>
          <p:nvPr/>
        </p:nvCxnSpPr>
        <p:spPr>
          <a:xfrm>
            <a:off x="625642" y="1287908"/>
            <a:ext cx="4863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14"/>
          <p:cNvSpPr txBox="1"/>
          <p:nvPr/>
        </p:nvSpPr>
        <p:spPr>
          <a:xfrm>
            <a:off x="414450" y="1504150"/>
            <a:ext cx="1180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Customers</a:t>
            </a:r>
            <a:endParaRPr sz="1300"/>
          </a:p>
        </p:txBody>
      </p:sp>
      <p:sp>
        <p:nvSpPr>
          <p:cNvPr id="139" name="Google Shape;139;p14"/>
          <p:cNvSpPr/>
          <p:nvPr/>
        </p:nvSpPr>
        <p:spPr>
          <a:xfrm>
            <a:off x="510629" y="2064425"/>
            <a:ext cx="383400" cy="2211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" name="Google Shape;140;p14"/>
          <p:cNvCxnSpPr>
            <a:stCxn id="139" idx="4"/>
          </p:cNvCxnSpPr>
          <p:nvPr/>
        </p:nvCxnSpPr>
        <p:spPr>
          <a:xfrm flipH="1">
            <a:off x="697529" y="2285525"/>
            <a:ext cx="4800" cy="2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4"/>
          <p:cNvCxnSpPr/>
          <p:nvPr/>
        </p:nvCxnSpPr>
        <p:spPr>
          <a:xfrm>
            <a:off x="697645" y="2472207"/>
            <a:ext cx="196500" cy="1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4"/>
          <p:cNvCxnSpPr/>
          <p:nvPr/>
        </p:nvCxnSpPr>
        <p:spPr>
          <a:xfrm flipH="1">
            <a:off x="510745" y="2475699"/>
            <a:ext cx="18690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4"/>
          <p:cNvCxnSpPr/>
          <p:nvPr/>
        </p:nvCxnSpPr>
        <p:spPr>
          <a:xfrm>
            <a:off x="473242" y="2354708"/>
            <a:ext cx="4863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4"/>
          <p:cNvSpPr txBox="1"/>
          <p:nvPr/>
        </p:nvSpPr>
        <p:spPr>
          <a:xfrm>
            <a:off x="0" y="2570950"/>
            <a:ext cx="1653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Customer Account Manager </a:t>
            </a:r>
            <a:endParaRPr sz="1300"/>
          </a:p>
        </p:txBody>
      </p:sp>
      <p:sp>
        <p:nvSpPr>
          <p:cNvPr id="145" name="Google Shape;145;p14"/>
          <p:cNvSpPr/>
          <p:nvPr/>
        </p:nvSpPr>
        <p:spPr>
          <a:xfrm>
            <a:off x="1767029" y="4283500"/>
            <a:ext cx="383400" cy="2211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14"/>
          <p:cNvCxnSpPr>
            <a:stCxn id="145" idx="4"/>
          </p:cNvCxnSpPr>
          <p:nvPr/>
        </p:nvCxnSpPr>
        <p:spPr>
          <a:xfrm flipH="1">
            <a:off x="1953929" y="4504600"/>
            <a:ext cx="4800" cy="2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4"/>
          <p:cNvCxnSpPr/>
          <p:nvPr/>
        </p:nvCxnSpPr>
        <p:spPr>
          <a:xfrm>
            <a:off x="1954045" y="4691282"/>
            <a:ext cx="196500" cy="1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4"/>
          <p:cNvCxnSpPr/>
          <p:nvPr/>
        </p:nvCxnSpPr>
        <p:spPr>
          <a:xfrm flipH="1">
            <a:off x="1767145" y="4694774"/>
            <a:ext cx="18690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4"/>
          <p:cNvCxnSpPr/>
          <p:nvPr/>
        </p:nvCxnSpPr>
        <p:spPr>
          <a:xfrm>
            <a:off x="1729642" y="4573783"/>
            <a:ext cx="4863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14"/>
          <p:cNvSpPr txBox="1"/>
          <p:nvPr/>
        </p:nvSpPr>
        <p:spPr>
          <a:xfrm>
            <a:off x="1518450" y="4790025"/>
            <a:ext cx="1180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Accountant</a:t>
            </a:r>
            <a:endParaRPr sz="1300"/>
          </a:p>
        </p:txBody>
      </p:sp>
      <p:sp>
        <p:nvSpPr>
          <p:cNvPr id="151" name="Google Shape;151;p14"/>
          <p:cNvSpPr/>
          <p:nvPr/>
        </p:nvSpPr>
        <p:spPr>
          <a:xfrm>
            <a:off x="510629" y="3359825"/>
            <a:ext cx="383400" cy="2211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14"/>
          <p:cNvCxnSpPr>
            <a:stCxn id="151" idx="4"/>
          </p:cNvCxnSpPr>
          <p:nvPr/>
        </p:nvCxnSpPr>
        <p:spPr>
          <a:xfrm flipH="1">
            <a:off x="697529" y="3580925"/>
            <a:ext cx="4800" cy="2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4"/>
          <p:cNvCxnSpPr/>
          <p:nvPr/>
        </p:nvCxnSpPr>
        <p:spPr>
          <a:xfrm>
            <a:off x="697645" y="3767607"/>
            <a:ext cx="196500" cy="1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4"/>
          <p:cNvCxnSpPr/>
          <p:nvPr/>
        </p:nvCxnSpPr>
        <p:spPr>
          <a:xfrm flipH="1">
            <a:off x="510745" y="3771099"/>
            <a:ext cx="18690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4"/>
          <p:cNvCxnSpPr/>
          <p:nvPr/>
        </p:nvCxnSpPr>
        <p:spPr>
          <a:xfrm>
            <a:off x="473242" y="3650108"/>
            <a:ext cx="4863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14"/>
          <p:cNvSpPr txBox="1"/>
          <p:nvPr/>
        </p:nvSpPr>
        <p:spPr>
          <a:xfrm>
            <a:off x="6682800" y="4549900"/>
            <a:ext cx="1653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Restaurant Account Manager</a:t>
            </a:r>
            <a:endParaRPr sz="1300"/>
          </a:p>
        </p:txBody>
      </p:sp>
      <p:sp>
        <p:nvSpPr>
          <p:cNvPr id="157" name="Google Shape;157;p14"/>
          <p:cNvSpPr/>
          <p:nvPr/>
        </p:nvSpPr>
        <p:spPr>
          <a:xfrm>
            <a:off x="7825829" y="83225"/>
            <a:ext cx="383400" cy="2211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" name="Google Shape;158;p14"/>
          <p:cNvCxnSpPr>
            <a:stCxn id="157" idx="4"/>
          </p:cNvCxnSpPr>
          <p:nvPr/>
        </p:nvCxnSpPr>
        <p:spPr>
          <a:xfrm flipH="1">
            <a:off x="8012729" y="304325"/>
            <a:ext cx="4800" cy="2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4"/>
          <p:cNvCxnSpPr/>
          <p:nvPr/>
        </p:nvCxnSpPr>
        <p:spPr>
          <a:xfrm>
            <a:off x="8012845" y="491007"/>
            <a:ext cx="196500" cy="1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4"/>
          <p:cNvCxnSpPr/>
          <p:nvPr/>
        </p:nvCxnSpPr>
        <p:spPr>
          <a:xfrm flipH="1">
            <a:off x="7825945" y="494499"/>
            <a:ext cx="18690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4"/>
          <p:cNvCxnSpPr/>
          <p:nvPr/>
        </p:nvCxnSpPr>
        <p:spPr>
          <a:xfrm>
            <a:off x="7788442" y="373508"/>
            <a:ext cx="4863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14"/>
          <p:cNvSpPr txBox="1"/>
          <p:nvPr/>
        </p:nvSpPr>
        <p:spPr>
          <a:xfrm>
            <a:off x="7582825" y="589750"/>
            <a:ext cx="1561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Customer Relationship Manager </a:t>
            </a:r>
            <a:endParaRPr sz="1300"/>
          </a:p>
        </p:txBody>
      </p:sp>
      <p:sp>
        <p:nvSpPr>
          <p:cNvPr id="163" name="Google Shape;163;p14"/>
          <p:cNvSpPr/>
          <p:nvPr/>
        </p:nvSpPr>
        <p:spPr>
          <a:xfrm>
            <a:off x="8054429" y="1683425"/>
            <a:ext cx="383400" cy="2211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" name="Google Shape;164;p14"/>
          <p:cNvCxnSpPr>
            <a:stCxn id="163" idx="4"/>
          </p:cNvCxnSpPr>
          <p:nvPr/>
        </p:nvCxnSpPr>
        <p:spPr>
          <a:xfrm flipH="1">
            <a:off x="8241329" y="1904525"/>
            <a:ext cx="4800" cy="2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4"/>
          <p:cNvCxnSpPr/>
          <p:nvPr/>
        </p:nvCxnSpPr>
        <p:spPr>
          <a:xfrm>
            <a:off x="8241445" y="2091207"/>
            <a:ext cx="196500" cy="1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4"/>
          <p:cNvCxnSpPr/>
          <p:nvPr/>
        </p:nvCxnSpPr>
        <p:spPr>
          <a:xfrm flipH="1">
            <a:off x="8054545" y="2094699"/>
            <a:ext cx="18690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4"/>
          <p:cNvCxnSpPr/>
          <p:nvPr/>
        </p:nvCxnSpPr>
        <p:spPr>
          <a:xfrm>
            <a:off x="8017042" y="1973708"/>
            <a:ext cx="4863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14"/>
          <p:cNvSpPr txBox="1"/>
          <p:nvPr/>
        </p:nvSpPr>
        <p:spPr>
          <a:xfrm>
            <a:off x="-13050" y="3887850"/>
            <a:ext cx="1730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Advertisement Sales Representative</a:t>
            </a:r>
            <a:endParaRPr sz="1300"/>
          </a:p>
        </p:txBody>
      </p:sp>
      <p:sp>
        <p:nvSpPr>
          <p:cNvPr id="169" name="Google Shape;169;p14"/>
          <p:cNvSpPr/>
          <p:nvPr/>
        </p:nvSpPr>
        <p:spPr>
          <a:xfrm>
            <a:off x="7978229" y="2902625"/>
            <a:ext cx="383400" cy="2211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14"/>
          <p:cNvCxnSpPr>
            <a:stCxn id="169" idx="4"/>
          </p:cNvCxnSpPr>
          <p:nvPr/>
        </p:nvCxnSpPr>
        <p:spPr>
          <a:xfrm flipH="1">
            <a:off x="8165129" y="3123725"/>
            <a:ext cx="4800" cy="2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4"/>
          <p:cNvCxnSpPr/>
          <p:nvPr/>
        </p:nvCxnSpPr>
        <p:spPr>
          <a:xfrm>
            <a:off x="8165245" y="3310407"/>
            <a:ext cx="196500" cy="1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4"/>
          <p:cNvCxnSpPr/>
          <p:nvPr/>
        </p:nvCxnSpPr>
        <p:spPr>
          <a:xfrm flipH="1">
            <a:off x="7978345" y="3313899"/>
            <a:ext cx="18690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4"/>
          <p:cNvCxnSpPr/>
          <p:nvPr/>
        </p:nvCxnSpPr>
        <p:spPr>
          <a:xfrm>
            <a:off x="7940842" y="3192908"/>
            <a:ext cx="4863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14"/>
          <p:cNvSpPr txBox="1"/>
          <p:nvPr/>
        </p:nvSpPr>
        <p:spPr>
          <a:xfrm>
            <a:off x="7216350" y="3409150"/>
            <a:ext cx="1998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Restaurant Relationship Manager </a:t>
            </a:r>
            <a:endParaRPr sz="1300"/>
          </a:p>
        </p:txBody>
      </p:sp>
      <p:cxnSp>
        <p:nvCxnSpPr>
          <p:cNvPr id="175" name="Google Shape;175;p14"/>
          <p:cNvCxnSpPr>
            <a:endCxn id="129" idx="2"/>
          </p:cNvCxnSpPr>
          <p:nvPr/>
        </p:nvCxnSpPr>
        <p:spPr>
          <a:xfrm>
            <a:off x="1338000" y="1233950"/>
            <a:ext cx="1418400" cy="75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4"/>
          <p:cNvCxnSpPr>
            <a:endCxn id="130" idx="2"/>
          </p:cNvCxnSpPr>
          <p:nvPr/>
        </p:nvCxnSpPr>
        <p:spPr>
          <a:xfrm>
            <a:off x="1323300" y="1248872"/>
            <a:ext cx="1433100" cy="9102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4"/>
          <p:cNvCxnSpPr/>
          <p:nvPr/>
        </p:nvCxnSpPr>
        <p:spPr>
          <a:xfrm>
            <a:off x="1323275" y="1234075"/>
            <a:ext cx="1461300" cy="19053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4"/>
          <p:cNvCxnSpPr>
            <a:endCxn id="132" idx="2"/>
          </p:cNvCxnSpPr>
          <p:nvPr/>
        </p:nvCxnSpPr>
        <p:spPr>
          <a:xfrm>
            <a:off x="1338243" y="1249061"/>
            <a:ext cx="1446300" cy="29019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4"/>
          <p:cNvCxnSpPr>
            <a:stCxn id="162" idx="1"/>
            <a:endCxn id="129" idx="6"/>
          </p:cNvCxnSpPr>
          <p:nvPr/>
        </p:nvCxnSpPr>
        <p:spPr>
          <a:xfrm flipH="1">
            <a:off x="6093925" y="772600"/>
            <a:ext cx="1488900" cy="4689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4"/>
          <p:cNvCxnSpPr>
            <a:stCxn id="162" idx="1"/>
            <a:endCxn id="130" idx="6"/>
          </p:cNvCxnSpPr>
          <p:nvPr/>
        </p:nvCxnSpPr>
        <p:spPr>
          <a:xfrm flipH="1">
            <a:off x="6093925" y="772600"/>
            <a:ext cx="1488900" cy="13866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4"/>
          <p:cNvCxnSpPr>
            <a:stCxn id="162" idx="1"/>
            <a:endCxn id="131" idx="6"/>
          </p:cNvCxnSpPr>
          <p:nvPr/>
        </p:nvCxnSpPr>
        <p:spPr>
          <a:xfrm flipH="1">
            <a:off x="6122125" y="772600"/>
            <a:ext cx="1460700" cy="23757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4"/>
          <p:cNvCxnSpPr>
            <a:stCxn id="162" idx="1"/>
            <a:endCxn id="132" idx="6"/>
          </p:cNvCxnSpPr>
          <p:nvPr/>
        </p:nvCxnSpPr>
        <p:spPr>
          <a:xfrm flipH="1">
            <a:off x="6122125" y="772600"/>
            <a:ext cx="1460700" cy="33783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14"/>
          <p:cNvSpPr/>
          <p:nvPr/>
        </p:nvSpPr>
        <p:spPr>
          <a:xfrm>
            <a:off x="7292429" y="4045625"/>
            <a:ext cx="383400" cy="2211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" name="Google Shape;184;p14"/>
          <p:cNvCxnSpPr>
            <a:stCxn id="183" idx="4"/>
          </p:cNvCxnSpPr>
          <p:nvPr/>
        </p:nvCxnSpPr>
        <p:spPr>
          <a:xfrm flipH="1">
            <a:off x="7479329" y="4266725"/>
            <a:ext cx="4800" cy="2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4"/>
          <p:cNvCxnSpPr/>
          <p:nvPr/>
        </p:nvCxnSpPr>
        <p:spPr>
          <a:xfrm>
            <a:off x="7479445" y="4453407"/>
            <a:ext cx="196500" cy="1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4"/>
          <p:cNvCxnSpPr/>
          <p:nvPr/>
        </p:nvCxnSpPr>
        <p:spPr>
          <a:xfrm flipH="1">
            <a:off x="7292545" y="4456899"/>
            <a:ext cx="186900" cy="1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4"/>
          <p:cNvCxnSpPr/>
          <p:nvPr/>
        </p:nvCxnSpPr>
        <p:spPr>
          <a:xfrm>
            <a:off x="7255042" y="4335908"/>
            <a:ext cx="4863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14"/>
          <p:cNvSpPr txBox="1"/>
          <p:nvPr/>
        </p:nvSpPr>
        <p:spPr>
          <a:xfrm>
            <a:off x="7777800" y="2220725"/>
            <a:ext cx="1269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Restaurants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