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009a80d7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009a80d7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50975" y="500975"/>
            <a:ext cx="2683800" cy="452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834875" y="500975"/>
            <a:ext cx="3236700" cy="452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71525" y="500850"/>
            <a:ext cx="2913900" cy="452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456750" y="120600"/>
            <a:ext cx="45978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Hungry Alarm - Activity Diagram (UML)</a:t>
            </a:r>
            <a:endParaRPr b="1"/>
          </a:p>
        </p:txBody>
      </p:sp>
      <p:sp>
        <p:nvSpPr>
          <p:cNvPr id="58" name="Google Shape;58;p13"/>
          <p:cNvSpPr/>
          <p:nvPr/>
        </p:nvSpPr>
        <p:spPr>
          <a:xfrm>
            <a:off x="5095850" y="859638"/>
            <a:ext cx="234000" cy="233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161950" y="1015000"/>
            <a:ext cx="1011300" cy="3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Create Profile</a:t>
            </a:r>
            <a:endParaRPr sz="800"/>
          </a:p>
        </p:txBody>
      </p:sp>
      <p:sp>
        <p:nvSpPr>
          <p:cNvPr id="60" name="Google Shape;60;p13"/>
          <p:cNvSpPr/>
          <p:nvPr/>
        </p:nvSpPr>
        <p:spPr>
          <a:xfrm>
            <a:off x="4517500" y="3174346"/>
            <a:ext cx="1364400" cy="561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4620550" y="3288240"/>
            <a:ext cx="11583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Has the account been approved ?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474038" y="3073700"/>
            <a:ext cx="595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YES</a:t>
            </a:r>
            <a:endParaRPr sz="800"/>
          </a:p>
        </p:txBody>
      </p:sp>
      <p:sp>
        <p:nvSpPr>
          <p:cNvPr id="63" name="Google Shape;63;p13"/>
          <p:cNvSpPr txBox="1"/>
          <p:nvPr/>
        </p:nvSpPr>
        <p:spPr>
          <a:xfrm>
            <a:off x="5154225" y="3718650"/>
            <a:ext cx="4632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NO</a:t>
            </a:r>
            <a:endParaRPr sz="800"/>
          </a:p>
        </p:txBody>
      </p:sp>
      <p:sp>
        <p:nvSpPr>
          <p:cNvPr id="64" name="Google Shape;64;p13"/>
          <p:cNvSpPr/>
          <p:nvPr/>
        </p:nvSpPr>
        <p:spPr>
          <a:xfrm>
            <a:off x="4563988" y="1266788"/>
            <a:ext cx="1287600" cy="459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4620538" y="1352813"/>
            <a:ext cx="1158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Is User Exist ?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964338" y="1263788"/>
            <a:ext cx="595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YES</a:t>
            </a:r>
            <a:endParaRPr sz="800"/>
          </a:p>
        </p:txBody>
      </p:sp>
      <p:sp>
        <p:nvSpPr>
          <p:cNvPr id="67" name="Google Shape;67;p13"/>
          <p:cNvSpPr txBox="1"/>
          <p:nvPr/>
        </p:nvSpPr>
        <p:spPr>
          <a:xfrm>
            <a:off x="5149000" y="1637163"/>
            <a:ext cx="4632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NO</a:t>
            </a:r>
            <a:endParaRPr sz="800"/>
          </a:p>
        </p:txBody>
      </p:sp>
      <p:sp>
        <p:nvSpPr>
          <p:cNvPr id="68" name="Google Shape;68;p13"/>
          <p:cNvSpPr txBox="1"/>
          <p:nvPr/>
        </p:nvSpPr>
        <p:spPr>
          <a:xfrm>
            <a:off x="4348163" y="1913338"/>
            <a:ext cx="4248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YES</a:t>
            </a:r>
            <a:endParaRPr sz="800"/>
          </a:p>
        </p:txBody>
      </p:sp>
      <p:sp>
        <p:nvSpPr>
          <p:cNvPr id="69" name="Google Shape;69;p13"/>
          <p:cNvSpPr txBox="1"/>
          <p:nvPr/>
        </p:nvSpPr>
        <p:spPr>
          <a:xfrm>
            <a:off x="5199700" y="4154075"/>
            <a:ext cx="595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EXIT</a:t>
            </a:r>
            <a:endParaRPr sz="900"/>
          </a:p>
        </p:txBody>
      </p:sp>
      <p:cxnSp>
        <p:nvCxnSpPr>
          <p:cNvPr id="70" name="Google Shape;70;p13"/>
          <p:cNvCxnSpPr>
            <a:stCxn id="58" idx="4"/>
            <a:endCxn id="64" idx="0"/>
          </p:cNvCxnSpPr>
          <p:nvPr/>
        </p:nvCxnSpPr>
        <p:spPr>
          <a:xfrm flipH="1">
            <a:off x="5207750" y="1093338"/>
            <a:ext cx="5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3"/>
          <p:cNvSpPr/>
          <p:nvPr/>
        </p:nvSpPr>
        <p:spPr>
          <a:xfrm>
            <a:off x="5085875" y="4029000"/>
            <a:ext cx="243900" cy="183300"/>
          </a:xfrm>
          <a:prstGeom prst="arc">
            <a:avLst>
              <a:gd fmla="val 10749333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7180325" y="1015000"/>
            <a:ext cx="1011300" cy="3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Create Profile</a:t>
            </a:r>
            <a:endParaRPr sz="800"/>
          </a:p>
        </p:txBody>
      </p:sp>
      <p:cxnSp>
        <p:nvCxnSpPr>
          <p:cNvPr id="73" name="Google Shape;73;p13"/>
          <p:cNvCxnSpPr>
            <a:stCxn id="71" idx="2"/>
            <a:endCxn id="72" idx="1"/>
          </p:cNvCxnSpPr>
          <p:nvPr/>
        </p:nvCxnSpPr>
        <p:spPr>
          <a:xfrm rot="-5400000">
            <a:off x="4798925" y="1739100"/>
            <a:ext cx="2912400" cy="1850700"/>
          </a:xfrm>
          <a:prstGeom prst="bentConnector4">
            <a:avLst>
              <a:gd fmla="val -99" name="adj1"/>
              <a:gd fmla="val 4999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/>
          <p:nvPr/>
        </p:nvSpPr>
        <p:spPr>
          <a:xfrm>
            <a:off x="7327925" y="1635850"/>
            <a:ext cx="716100" cy="71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3"/>
          <p:cNvCxnSpPr>
            <a:stCxn id="72" idx="2"/>
            <a:endCxn id="74" idx="0"/>
          </p:cNvCxnSpPr>
          <p:nvPr/>
        </p:nvCxnSpPr>
        <p:spPr>
          <a:xfrm>
            <a:off x="7685975" y="1401700"/>
            <a:ext cx="0" cy="2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/>
          <p:nvPr/>
        </p:nvSpPr>
        <p:spPr>
          <a:xfrm>
            <a:off x="1309550" y="1636275"/>
            <a:ext cx="716100" cy="71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3"/>
          <p:cNvCxnSpPr>
            <a:endCxn id="76" idx="0"/>
          </p:cNvCxnSpPr>
          <p:nvPr/>
        </p:nvCxnSpPr>
        <p:spPr>
          <a:xfrm>
            <a:off x="1667600" y="1401975"/>
            <a:ext cx="0" cy="2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3"/>
          <p:cNvSpPr/>
          <p:nvPr/>
        </p:nvSpPr>
        <p:spPr>
          <a:xfrm>
            <a:off x="243025" y="1926425"/>
            <a:ext cx="1011300" cy="37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Upload Photos &amp; Menu</a:t>
            </a:r>
            <a:endParaRPr sz="800"/>
          </a:p>
        </p:txBody>
      </p:sp>
      <p:sp>
        <p:nvSpPr>
          <p:cNvPr id="79" name="Google Shape;79;p13"/>
          <p:cNvSpPr/>
          <p:nvPr/>
        </p:nvSpPr>
        <p:spPr>
          <a:xfrm>
            <a:off x="1699295" y="1941628"/>
            <a:ext cx="915600" cy="37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 Payment Method</a:t>
            </a:r>
            <a:endParaRPr sz="800"/>
          </a:p>
        </p:txBody>
      </p:sp>
      <p:sp>
        <p:nvSpPr>
          <p:cNvPr id="80" name="Google Shape;80;p13"/>
          <p:cNvSpPr/>
          <p:nvPr/>
        </p:nvSpPr>
        <p:spPr>
          <a:xfrm>
            <a:off x="897125" y="2454288"/>
            <a:ext cx="1067400" cy="39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 Restaurant Information</a:t>
            </a:r>
            <a:endParaRPr sz="800"/>
          </a:p>
        </p:txBody>
      </p:sp>
      <p:sp>
        <p:nvSpPr>
          <p:cNvPr id="81" name="Google Shape;81;p13"/>
          <p:cNvSpPr/>
          <p:nvPr/>
        </p:nvSpPr>
        <p:spPr>
          <a:xfrm>
            <a:off x="1072775" y="3072288"/>
            <a:ext cx="716100" cy="71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13"/>
          <p:cNvCxnSpPr>
            <a:stCxn id="76" idx="1"/>
            <a:endCxn id="78" idx="0"/>
          </p:cNvCxnSpPr>
          <p:nvPr/>
        </p:nvCxnSpPr>
        <p:spPr>
          <a:xfrm flipH="1">
            <a:off x="748550" y="1671975"/>
            <a:ext cx="561000" cy="254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3"/>
          <p:cNvCxnSpPr>
            <a:stCxn id="76" idx="3"/>
            <a:endCxn id="79" idx="0"/>
          </p:cNvCxnSpPr>
          <p:nvPr/>
        </p:nvCxnSpPr>
        <p:spPr>
          <a:xfrm>
            <a:off x="2025650" y="1671975"/>
            <a:ext cx="131400" cy="269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3"/>
          <p:cNvCxnSpPr>
            <a:stCxn id="76" idx="2"/>
            <a:endCxn id="80" idx="0"/>
          </p:cNvCxnSpPr>
          <p:nvPr/>
        </p:nvCxnSpPr>
        <p:spPr>
          <a:xfrm rot="5400000">
            <a:off x="1175900" y="1962675"/>
            <a:ext cx="746700" cy="236700"/>
          </a:xfrm>
          <a:prstGeom prst="bentConnector3">
            <a:avLst>
              <a:gd fmla="val 195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3"/>
          <p:cNvCxnSpPr>
            <a:stCxn id="78" idx="2"/>
            <a:endCxn id="81" idx="1"/>
          </p:cNvCxnSpPr>
          <p:nvPr/>
        </p:nvCxnSpPr>
        <p:spPr>
          <a:xfrm flipH="1" rot="-5400000">
            <a:off x="505525" y="2540975"/>
            <a:ext cx="810300" cy="324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>
            <a:stCxn id="79" idx="2"/>
            <a:endCxn id="81" idx="3"/>
          </p:cNvCxnSpPr>
          <p:nvPr/>
        </p:nvCxnSpPr>
        <p:spPr>
          <a:xfrm rot="5400000">
            <a:off x="1575545" y="2526478"/>
            <a:ext cx="795000" cy="368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3"/>
          <p:cNvSpPr/>
          <p:nvPr/>
        </p:nvSpPr>
        <p:spPr>
          <a:xfrm>
            <a:off x="713525" y="3476988"/>
            <a:ext cx="1434600" cy="3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Create Deal/Event Post</a:t>
            </a:r>
            <a:endParaRPr sz="800"/>
          </a:p>
        </p:txBody>
      </p:sp>
      <p:sp>
        <p:nvSpPr>
          <p:cNvPr id="88" name="Google Shape;88;p13"/>
          <p:cNvSpPr/>
          <p:nvPr/>
        </p:nvSpPr>
        <p:spPr>
          <a:xfrm>
            <a:off x="713525" y="4232651"/>
            <a:ext cx="1434600" cy="3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Check on Reservation</a:t>
            </a:r>
            <a:endParaRPr sz="800"/>
          </a:p>
        </p:txBody>
      </p:sp>
      <p:sp>
        <p:nvSpPr>
          <p:cNvPr id="89" name="Google Shape;89;p13"/>
          <p:cNvSpPr/>
          <p:nvPr/>
        </p:nvSpPr>
        <p:spPr>
          <a:xfrm>
            <a:off x="6351600" y="1826475"/>
            <a:ext cx="1011300" cy="39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 Personal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Information</a:t>
            </a:r>
            <a:endParaRPr sz="800"/>
          </a:p>
        </p:txBody>
      </p:sp>
      <p:sp>
        <p:nvSpPr>
          <p:cNvPr id="90" name="Google Shape;90;p13"/>
          <p:cNvSpPr/>
          <p:nvPr/>
        </p:nvSpPr>
        <p:spPr>
          <a:xfrm>
            <a:off x="7896600" y="1826475"/>
            <a:ext cx="1011300" cy="39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Select Preferences</a:t>
            </a:r>
            <a:endParaRPr sz="800"/>
          </a:p>
        </p:txBody>
      </p:sp>
      <p:cxnSp>
        <p:nvCxnSpPr>
          <p:cNvPr id="91" name="Google Shape;91;p13"/>
          <p:cNvCxnSpPr>
            <a:stCxn id="74" idx="1"/>
            <a:endCxn id="89" idx="0"/>
          </p:cNvCxnSpPr>
          <p:nvPr/>
        </p:nvCxnSpPr>
        <p:spPr>
          <a:xfrm flipH="1">
            <a:off x="6857225" y="1671550"/>
            <a:ext cx="470700" cy="154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3"/>
          <p:cNvCxnSpPr>
            <a:stCxn id="74" idx="3"/>
            <a:endCxn id="90" idx="0"/>
          </p:cNvCxnSpPr>
          <p:nvPr/>
        </p:nvCxnSpPr>
        <p:spPr>
          <a:xfrm>
            <a:off x="8044025" y="1671550"/>
            <a:ext cx="358200" cy="154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3"/>
          <p:cNvSpPr/>
          <p:nvPr/>
        </p:nvSpPr>
        <p:spPr>
          <a:xfrm>
            <a:off x="7327925" y="2383650"/>
            <a:ext cx="716100" cy="71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3"/>
          <p:cNvCxnSpPr>
            <a:stCxn id="89" idx="2"/>
            <a:endCxn id="93" idx="1"/>
          </p:cNvCxnSpPr>
          <p:nvPr/>
        </p:nvCxnSpPr>
        <p:spPr>
          <a:xfrm flipH="1" rot="-5400000">
            <a:off x="6994200" y="2085525"/>
            <a:ext cx="196800" cy="470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3"/>
          <p:cNvCxnSpPr>
            <a:stCxn id="80" idx="2"/>
            <a:endCxn id="81" idx="0"/>
          </p:cNvCxnSpPr>
          <p:nvPr/>
        </p:nvCxnSpPr>
        <p:spPr>
          <a:xfrm>
            <a:off x="1430825" y="2850288"/>
            <a:ext cx="0" cy="2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3"/>
          <p:cNvCxnSpPr>
            <a:stCxn id="90" idx="2"/>
            <a:endCxn id="93" idx="3"/>
          </p:cNvCxnSpPr>
          <p:nvPr/>
        </p:nvCxnSpPr>
        <p:spPr>
          <a:xfrm rot="5400000">
            <a:off x="8124750" y="2141775"/>
            <a:ext cx="196800" cy="358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3"/>
          <p:cNvSpPr/>
          <p:nvPr/>
        </p:nvSpPr>
        <p:spPr>
          <a:xfrm>
            <a:off x="6883525" y="2685725"/>
            <a:ext cx="1564200" cy="34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Search for Deals/Events</a:t>
            </a:r>
            <a:endParaRPr sz="800"/>
          </a:p>
        </p:txBody>
      </p:sp>
      <p:sp>
        <p:nvSpPr>
          <p:cNvPr id="98" name="Google Shape;98;p13"/>
          <p:cNvSpPr/>
          <p:nvPr/>
        </p:nvSpPr>
        <p:spPr>
          <a:xfrm>
            <a:off x="6883548" y="3206300"/>
            <a:ext cx="1564200" cy="34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Select a Deal/Event</a:t>
            </a:r>
            <a:endParaRPr sz="800"/>
          </a:p>
        </p:txBody>
      </p:sp>
      <p:sp>
        <p:nvSpPr>
          <p:cNvPr id="99" name="Google Shape;99;p13"/>
          <p:cNvSpPr/>
          <p:nvPr/>
        </p:nvSpPr>
        <p:spPr>
          <a:xfrm>
            <a:off x="6883525" y="3736525"/>
            <a:ext cx="1564200" cy="34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Check Restaurant’s Reviews</a:t>
            </a:r>
            <a:endParaRPr sz="800"/>
          </a:p>
        </p:txBody>
      </p:sp>
      <p:sp>
        <p:nvSpPr>
          <p:cNvPr id="100" name="Google Shape;100;p13"/>
          <p:cNvSpPr/>
          <p:nvPr/>
        </p:nvSpPr>
        <p:spPr>
          <a:xfrm>
            <a:off x="6883548" y="4266750"/>
            <a:ext cx="1564200" cy="34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Make a Reservation</a:t>
            </a:r>
            <a:endParaRPr sz="800"/>
          </a:p>
        </p:txBody>
      </p:sp>
      <p:cxnSp>
        <p:nvCxnSpPr>
          <p:cNvPr id="101" name="Google Shape;101;p13"/>
          <p:cNvCxnSpPr>
            <a:stCxn id="97" idx="2"/>
            <a:endCxn id="98" idx="0"/>
          </p:cNvCxnSpPr>
          <p:nvPr/>
        </p:nvCxnSpPr>
        <p:spPr>
          <a:xfrm>
            <a:off x="7665625" y="3032525"/>
            <a:ext cx="0" cy="1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3"/>
          <p:cNvCxnSpPr>
            <a:stCxn id="98" idx="2"/>
            <a:endCxn id="99" idx="0"/>
          </p:cNvCxnSpPr>
          <p:nvPr/>
        </p:nvCxnSpPr>
        <p:spPr>
          <a:xfrm>
            <a:off x="7665648" y="3553100"/>
            <a:ext cx="0" cy="1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3"/>
          <p:cNvCxnSpPr>
            <a:stCxn id="99" idx="2"/>
            <a:endCxn id="100" idx="0"/>
          </p:cNvCxnSpPr>
          <p:nvPr/>
        </p:nvCxnSpPr>
        <p:spPr>
          <a:xfrm>
            <a:off x="7665625" y="4083325"/>
            <a:ext cx="0" cy="1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3"/>
          <p:cNvCxnSpPr>
            <a:endCxn id="87" idx="0"/>
          </p:cNvCxnSpPr>
          <p:nvPr/>
        </p:nvCxnSpPr>
        <p:spPr>
          <a:xfrm>
            <a:off x="1430825" y="3143688"/>
            <a:ext cx="0" cy="3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3"/>
          <p:cNvCxnSpPr>
            <a:stCxn id="87" idx="2"/>
            <a:endCxn id="88" idx="0"/>
          </p:cNvCxnSpPr>
          <p:nvPr/>
        </p:nvCxnSpPr>
        <p:spPr>
          <a:xfrm>
            <a:off x="1430825" y="3863688"/>
            <a:ext cx="0" cy="3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3"/>
          <p:cNvCxnSpPr/>
          <p:nvPr/>
        </p:nvCxnSpPr>
        <p:spPr>
          <a:xfrm rot="10800000">
            <a:off x="5199698" y="4446075"/>
            <a:ext cx="16839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7" name="Google Shape;107;p13"/>
          <p:cNvGrpSpPr/>
          <p:nvPr/>
        </p:nvGrpSpPr>
        <p:grpSpPr>
          <a:xfrm>
            <a:off x="5077991" y="4687050"/>
            <a:ext cx="269698" cy="266911"/>
            <a:chOff x="4593650" y="4724861"/>
            <a:chExt cx="324000" cy="324000"/>
          </a:xfrm>
        </p:grpSpPr>
        <p:sp>
          <p:nvSpPr>
            <p:cNvPr id="108" name="Google Shape;108;p13"/>
            <p:cNvSpPr/>
            <p:nvPr/>
          </p:nvSpPr>
          <p:spPr>
            <a:xfrm>
              <a:off x="4638650" y="4770013"/>
              <a:ext cx="234000" cy="233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4593650" y="4724861"/>
              <a:ext cx="324000" cy="324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3"/>
          <p:cNvSpPr txBox="1"/>
          <p:nvPr/>
        </p:nvSpPr>
        <p:spPr>
          <a:xfrm>
            <a:off x="925700" y="471950"/>
            <a:ext cx="1247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Restaurant</a:t>
            </a:r>
            <a:endParaRPr b="1" sz="1000"/>
          </a:p>
        </p:txBody>
      </p:sp>
      <p:sp>
        <p:nvSpPr>
          <p:cNvPr id="111" name="Google Shape;111;p13"/>
          <p:cNvSpPr txBox="1"/>
          <p:nvPr/>
        </p:nvSpPr>
        <p:spPr>
          <a:xfrm>
            <a:off x="7062450" y="471250"/>
            <a:ext cx="1247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Customer</a:t>
            </a:r>
            <a:endParaRPr b="1" sz="1000"/>
          </a:p>
        </p:txBody>
      </p:sp>
      <p:sp>
        <p:nvSpPr>
          <p:cNvPr id="112" name="Google Shape;112;p13"/>
          <p:cNvSpPr txBox="1"/>
          <p:nvPr/>
        </p:nvSpPr>
        <p:spPr>
          <a:xfrm>
            <a:off x="3602850" y="480450"/>
            <a:ext cx="1938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Sign up/ Sign in Portal</a:t>
            </a:r>
            <a:endParaRPr b="1" sz="1000"/>
          </a:p>
        </p:txBody>
      </p:sp>
      <p:cxnSp>
        <p:nvCxnSpPr>
          <p:cNvPr id="113" name="Google Shape;113;p13"/>
          <p:cNvCxnSpPr/>
          <p:nvPr/>
        </p:nvCxnSpPr>
        <p:spPr>
          <a:xfrm>
            <a:off x="162875" y="762800"/>
            <a:ext cx="8842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3"/>
          <p:cNvSpPr/>
          <p:nvPr/>
        </p:nvSpPr>
        <p:spPr>
          <a:xfrm>
            <a:off x="4605863" y="1932150"/>
            <a:ext cx="1188300" cy="477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5" name="Google Shape;115;p13"/>
          <p:cNvSpPr txBox="1"/>
          <p:nvPr/>
        </p:nvSpPr>
        <p:spPr>
          <a:xfrm>
            <a:off x="4620850" y="1948900"/>
            <a:ext cx="1158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Are you a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Customer?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3699163" y="1952850"/>
            <a:ext cx="695100" cy="45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Create 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Customer Account</a:t>
            </a:r>
            <a:endParaRPr sz="800"/>
          </a:p>
        </p:txBody>
      </p:sp>
      <p:sp>
        <p:nvSpPr>
          <p:cNvPr id="117" name="Google Shape;117;p13"/>
          <p:cNvSpPr/>
          <p:nvPr/>
        </p:nvSpPr>
        <p:spPr>
          <a:xfrm>
            <a:off x="4811950" y="2574050"/>
            <a:ext cx="775500" cy="45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Create 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Restaurant Account</a:t>
            </a:r>
            <a:endParaRPr sz="800"/>
          </a:p>
        </p:txBody>
      </p:sp>
      <p:sp>
        <p:nvSpPr>
          <p:cNvPr id="118" name="Google Shape;118;p13"/>
          <p:cNvSpPr txBox="1"/>
          <p:nvPr/>
        </p:nvSpPr>
        <p:spPr>
          <a:xfrm>
            <a:off x="5211088" y="2289975"/>
            <a:ext cx="4632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NO</a:t>
            </a:r>
            <a:endParaRPr sz="800"/>
          </a:p>
        </p:txBody>
      </p:sp>
      <p:cxnSp>
        <p:nvCxnSpPr>
          <p:cNvPr id="119" name="Google Shape;119;p13"/>
          <p:cNvCxnSpPr>
            <a:stCxn id="114" idx="1"/>
            <a:endCxn id="116" idx="3"/>
          </p:cNvCxnSpPr>
          <p:nvPr/>
        </p:nvCxnSpPr>
        <p:spPr>
          <a:xfrm flipH="1">
            <a:off x="4394363" y="2170950"/>
            <a:ext cx="2115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3"/>
          <p:cNvCxnSpPr>
            <a:stCxn id="114" idx="2"/>
            <a:endCxn id="117" idx="0"/>
          </p:cNvCxnSpPr>
          <p:nvPr/>
        </p:nvCxnSpPr>
        <p:spPr>
          <a:xfrm flipH="1">
            <a:off x="5199713" y="2409750"/>
            <a:ext cx="300" cy="1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3"/>
          <p:cNvCxnSpPr>
            <a:stCxn id="117" idx="2"/>
            <a:endCxn id="60" idx="0"/>
          </p:cNvCxnSpPr>
          <p:nvPr/>
        </p:nvCxnSpPr>
        <p:spPr>
          <a:xfrm>
            <a:off x="5199700" y="3033650"/>
            <a:ext cx="0" cy="1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3"/>
          <p:cNvCxnSpPr>
            <a:stCxn id="60" idx="2"/>
            <a:endCxn id="109" idx="0"/>
          </p:cNvCxnSpPr>
          <p:nvPr/>
        </p:nvCxnSpPr>
        <p:spPr>
          <a:xfrm>
            <a:off x="5199700" y="3735946"/>
            <a:ext cx="13200" cy="9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3"/>
          <p:cNvSpPr/>
          <p:nvPr/>
        </p:nvSpPr>
        <p:spPr>
          <a:xfrm>
            <a:off x="2873425" y="2957950"/>
            <a:ext cx="1284900" cy="607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24" name="Google Shape;124;p13"/>
          <p:cNvCxnSpPr>
            <a:stCxn id="64" idx="1"/>
            <a:endCxn id="123" idx="0"/>
          </p:cNvCxnSpPr>
          <p:nvPr/>
        </p:nvCxnSpPr>
        <p:spPr>
          <a:xfrm flipH="1">
            <a:off x="3515788" y="1496588"/>
            <a:ext cx="1048200" cy="1461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3"/>
          <p:cNvCxnSpPr>
            <a:stCxn id="116" idx="1"/>
          </p:cNvCxnSpPr>
          <p:nvPr/>
        </p:nvCxnSpPr>
        <p:spPr>
          <a:xfrm rot="10800000">
            <a:off x="3531163" y="2182650"/>
            <a:ext cx="16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3"/>
          <p:cNvSpPr txBox="1"/>
          <p:nvPr/>
        </p:nvSpPr>
        <p:spPr>
          <a:xfrm>
            <a:off x="2980686" y="2991788"/>
            <a:ext cx="1067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Do you have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Restaurant Account?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4005013" y="3952350"/>
            <a:ext cx="695100" cy="33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Sign in as Customer</a:t>
            </a:r>
            <a:endParaRPr sz="800"/>
          </a:p>
        </p:txBody>
      </p:sp>
      <p:sp>
        <p:nvSpPr>
          <p:cNvPr id="128" name="Google Shape;128;p13"/>
          <p:cNvSpPr/>
          <p:nvPr/>
        </p:nvSpPr>
        <p:spPr>
          <a:xfrm>
            <a:off x="3143725" y="3936000"/>
            <a:ext cx="744300" cy="33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Sign in as Restaurant</a:t>
            </a:r>
            <a:endParaRPr sz="800"/>
          </a:p>
        </p:txBody>
      </p:sp>
      <p:cxnSp>
        <p:nvCxnSpPr>
          <p:cNvPr id="129" name="Google Shape;129;p13"/>
          <p:cNvCxnSpPr>
            <a:stCxn id="65" idx="2"/>
            <a:endCxn id="114" idx="0"/>
          </p:cNvCxnSpPr>
          <p:nvPr/>
        </p:nvCxnSpPr>
        <p:spPr>
          <a:xfrm>
            <a:off x="5199688" y="1739513"/>
            <a:ext cx="300" cy="1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3"/>
          <p:cNvCxnSpPr>
            <a:stCxn id="123" idx="3"/>
            <a:endCxn id="127" idx="0"/>
          </p:cNvCxnSpPr>
          <p:nvPr/>
        </p:nvCxnSpPr>
        <p:spPr>
          <a:xfrm>
            <a:off x="4158325" y="3261550"/>
            <a:ext cx="194100" cy="690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3"/>
          <p:cNvCxnSpPr>
            <a:stCxn id="123" idx="2"/>
            <a:endCxn id="128" idx="0"/>
          </p:cNvCxnSpPr>
          <p:nvPr/>
        </p:nvCxnSpPr>
        <p:spPr>
          <a:xfrm>
            <a:off x="3515875" y="3565150"/>
            <a:ext cx="0" cy="3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3"/>
          <p:cNvCxnSpPr>
            <a:stCxn id="128" idx="1"/>
            <a:endCxn id="59" idx="3"/>
          </p:cNvCxnSpPr>
          <p:nvPr/>
        </p:nvCxnSpPr>
        <p:spPr>
          <a:xfrm rot="10800000">
            <a:off x="2173225" y="1208250"/>
            <a:ext cx="970500" cy="2894400"/>
          </a:xfrm>
          <a:prstGeom prst="bentConnector3">
            <a:avLst>
              <a:gd fmla="val 439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3"/>
          <p:cNvSpPr txBox="1"/>
          <p:nvPr/>
        </p:nvSpPr>
        <p:spPr>
          <a:xfrm>
            <a:off x="3198788" y="3545800"/>
            <a:ext cx="595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YES</a:t>
            </a:r>
            <a:endParaRPr sz="800"/>
          </a:p>
        </p:txBody>
      </p:sp>
      <p:sp>
        <p:nvSpPr>
          <p:cNvPr id="134" name="Google Shape;134;p13"/>
          <p:cNvSpPr txBox="1"/>
          <p:nvPr/>
        </p:nvSpPr>
        <p:spPr>
          <a:xfrm>
            <a:off x="4030500" y="3033650"/>
            <a:ext cx="4632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NO</a:t>
            </a:r>
            <a:endParaRPr sz="800"/>
          </a:p>
        </p:txBody>
      </p:sp>
      <p:cxnSp>
        <p:nvCxnSpPr>
          <p:cNvPr id="135" name="Google Shape;135;p13"/>
          <p:cNvCxnSpPr>
            <a:stCxn id="60" idx="1"/>
          </p:cNvCxnSpPr>
          <p:nvPr/>
        </p:nvCxnSpPr>
        <p:spPr>
          <a:xfrm rot="10800000">
            <a:off x="3538000" y="2552746"/>
            <a:ext cx="979500" cy="902400"/>
          </a:xfrm>
          <a:prstGeom prst="bentConnector3">
            <a:avLst>
              <a:gd fmla="val -26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3"/>
          <p:cNvCxnSpPr>
            <a:stCxn id="127" idx="3"/>
            <a:endCxn id="71" idx="0"/>
          </p:cNvCxnSpPr>
          <p:nvPr/>
        </p:nvCxnSpPr>
        <p:spPr>
          <a:xfrm>
            <a:off x="4700113" y="4119000"/>
            <a:ext cx="385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3"/>
          <p:cNvCxnSpPr/>
          <p:nvPr/>
        </p:nvCxnSpPr>
        <p:spPr>
          <a:xfrm flipH="1" rot="10800000">
            <a:off x="2161000" y="4444876"/>
            <a:ext cx="30519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3"/>
          <p:cNvCxnSpPr>
            <a:endCxn id="97" idx="0"/>
          </p:cNvCxnSpPr>
          <p:nvPr/>
        </p:nvCxnSpPr>
        <p:spPr>
          <a:xfrm>
            <a:off x="7665625" y="2467925"/>
            <a:ext cx="0" cy="2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