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3" r:id="rId7"/>
    <p:sldId id="264" r:id="rId8"/>
    <p:sldId id="265" r:id="rId9"/>
    <p:sldId id="266" r:id="rId10"/>
    <p:sldId id="270" r:id="rId11"/>
    <p:sldId id="271" r:id="rId12"/>
    <p:sldId id="260" r:id="rId13"/>
    <p:sldId id="261" r:id="rId14"/>
    <p:sldId id="262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78268" autoAdjust="0"/>
  </p:normalViewPr>
  <p:slideViewPr>
    <p:cSldViewPr snapToGrid="0">
      <p:cViewPr varScale="1">
        <p:scale>
          <a:sx n="61" d="100"/>
          <a:sy n="61" d="100"/>
        </p:scale>
        <p:origin x="768" y="39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677D0-8FBF-4ED4-A916-B1AE59BD138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40F9-2798-43E4-A25A-1742902F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6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dirty="0"/>
              <a:t>网站首页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5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个人空间我的收藏显示页面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7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个人空间我的关注显示页面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65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 个人信息修改和账号修改页面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8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搜索栏结果显示页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9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文章发布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相册图片上传页面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0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话题模块主界面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2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具体某个话题展示页面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点击各分区文章推荐后进入分区内容浏览页面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6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查看文章内容页面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个人空间页面</a:t>
            </a:r>
            <a:endParaRPr lang="en-US" altLang="zh-C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4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个人空间话题管理页面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个人空间文章管理页面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6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个人空间相册页面（列各相册的缩略图）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1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某个相册内的图片展示页面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2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单张图片查看页面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D40F9-2798-43E4-A25A-1742902F8A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1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6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3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AC05-5FC7-4325-8B3E-0FC7F2A94A3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B964-9840-493E-A40C-06B6E186F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968043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导航区                                                                                           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400" y="280374"/>
            <a:ext cx="8101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+logo +</a:t>
            </a:r>
            <a:r>
              <a:rPr lang="zh-CN" altLang="en-US" dirty="0"/>
              <a:t>搜索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87916" y="291860"/>
            <a:ext cx="36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400" y="1613829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当前最热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400" y="2893862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各个分类的推荐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2400" y="3547224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各个分类的推荐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400" y="4241317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各个分类的推荐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2400" y="4983173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各个分类的推荐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2400" y="5725029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各个分类的推荐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400" y="2225026"/>
            <a:ext cx="1112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个性推荐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494169" y="2835169"/>
            <a:ext cx="4411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侧边框</a:t>
            </a:r>
          </a:p>
        </p:txBody>
      </p:sp>
    </p:spTree>
    <p:extLst>
      <p:ext uri="{BB962C8B-B14F-4D97-AF65-F5344CB8AC3E}">
        <p14:creationId xmlns:p14="http://schemas.microsoft.com/office/powerpoint/2010/main" val="47557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3874" y="393032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4" name="矩形 3"/>
          <p:cNvSpPr/>
          <p:nvPr/>
        </p:nvSpPr>
        <p:spPr>
          <a:xfrm>
            <a:off x="713874" y="1900990"/>
            <a:ext cx="10427369" cy="401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我的收藏</a:t>
            </a:r>
          </a:p>
        </p:txBody>
      </p:sp>
    </p:spTree>
    <p:extLst>
      <p:ext uri="{BB962C8B-B14F-4D97-AF65-F5344CB8AC3E}">
        <p14:creationId xmlns:p14="http://schemas.microsoft.com/office/powerpoint/2010/main" val="379442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705" y="577516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3" name="矩形 2"/>
          <p:cNvSpPr/>
          <p:nvPr/>
        </p:nvSpPr>
        <p:spPr>
          <a:xfrm>
            <a:off x="649705" y="1917033"/>
            <a:ext cx="10427369" cy="4090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</p:spTree>
    <p:extLst>
      <p:ext uri="{BB962C8B-B14F-4D97-AF65-F5344CB8AC3E}">
        <p14:creationId xmlns:p14="http://schemas.microsoft.com/office/powerpoint/2010/main" val="339132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895" y="272716"/>
            <a:ext cx="10643937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  <a:r>
              <a:rPr lang="en-US" altLang="zh-CN" dirty="0"/>
              <a:t>+logo+</a:t>
            </a:r>
            <a:r>
              <a:rPr lang="zh-CN" altLang="en-US" dirty="0"/>
              <a:t>状态</a:t>
            </a:r>
          </a:p>
        </p:txBody>
      </p:sp>
      <p:sp>
        <p:nvSpPr>
          <p:cNvPr id="5" name="矩形 4"/>
          <p:cNvSpPr/>
          <p:nvPr/>
        </p:nvSpPr>
        <p:spPr>
          <a:xfrm>
            <a:off x="721894" y="1756610"/>
            <a:ext cx="10643937" cy="3641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信息，账号安全</a:t>
            </a:r>
          </a:p>
        </p:txBody>
      </p:sp>
    </p:spTree>
    <p:extLst>
      <p:ext uri="{BB962C8B-B14F-4D97-AF65-F5344CB8AC3E}">
        <p14:creationId xmlns:p14="http://schemas.microsoft.com/office/powerpoint/2010/main" val="58978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705" y="577516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5" name="矩形 4"/>
          <p:cNvSpPr/>
          <p:nvPr/>
        </p:nvSpPr>
        <p:spPr>
          <a:xfrm>
            <a:off x="649704" y="2053389"/>
            <a:ext cx="10427369" cy="3569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搜索结果</a:t>
            </a:r>
          </a:p>
        </p:txBody>
      </p:sp>
    </p:spTree>
    <p:extLst>
      <p:ext uri="{BB962C8B-B14F-4D97-AF65-F5344CB8AC3E}">
        <p14:creationId xmlns:p14="http://schemas.microsoft.com/office/powerpoint/2010/main" val="322940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9810" y="465222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4" name="矩形 3"/>
          <p:cNvSpPr/>
          <p:nvPr/>
        </p:nvSpPr>
        <p:spPr>
          <a:xfrm>
            <a:off x="689811" y="2133600"/>
            <a:ext cx="10499558" cy="4106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文章编辑</a:t>
            </a:r>
            <a:r>
              <a:rPr lang="en-US" altLang="zh-CN" dirty="0"/>
              <a:t>/</a:t>
            </a:r>
            <a:r>
              <a:rPr lang="zh-CN" altLang="en-US" dirty="0"/>
              <a:t>图片上传</a:t>
            </a:r>
          </a:p>
        </p:txBody>
      </p:sp>
    </p:spTree>
    <p:extLst>
      <p:ext uri="{BB962C8B-B14F-4D97-AF65-F5344CB8AC3E}">
        <p14:creationId xmlns:p14="http://schemas.microsoft.com/office/powerpoint/2010/main" val="380580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705" y="577516"/>
            <a:ext cx="10788316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3" name="矩形 2"/>
          <p:cNvSpPr/>
          <p:nvPr/>
        </p:nvSpPr>
        <p:spPr>
          <a:xfrm>
            <a:off x="649705" y="2598821"/>
            <a:ext cx="8742949" cy="344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帖子</a:t>
            </a:r>
          </a:p>
        </p:txBody>
      </p:sp>
      <p:sp>
        <p:nvSpPr>
          <p:cNvPr id="4" name="矩形 3"/>
          <p:cNvSpPr/>
          <p:nvPr/>
        </p:nvSpPr>
        <p:spPr>
          <a:xfrm>
            <a:off x="9496926" y="2045368"/>
            <a:ext cx="1941095" cy="400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热门话题</a:t>
            </a:r>
          </a:p>
        </p:txBody>
      </p:sp>
      <p:sp>
        <p:nvSpPr>
          <p:cNvPr id="5" name="矩形 4"/>
          <p:cNvSpPr/>
          <p:nvPr/>
        </p:nvSpPr>
        <p:spPr>
          <a:xfrm>
            <a:off x="649705" y="2053390"/>
            <a:ext cx="8742950" cy="28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							</a:t>
            </a:r>
            <a:r>
              <a:rPr lang="zh-CN" altLang="en-US" dirty="0"/>
              <a:t>发起</a:t>
            </a:r>
          </a:p>
        </p:txBody>
      </p:sp>
    </p:spTree>
    <p:extLst>
      <p:ext uri="{BB962C8B-B14F-4D97-AF65-F5344CB8AC3E}">
        <p14:creationId xmlns:p14="http://schemas.microsoft.com/office/powerpoint/2010/main" val="270057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705" y="577516"/>
            <a:ext cx="10780295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5" name="矩形 4"/>
          <p:cNvSpPr/>
          <p:nvPr/>
        </p:nvSpPr>
        <p:spPr>
          <a:xfrm>
            <a:off x="649704" y="2053390"/>
            <a:ext cx="8959517" cy="114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话题 一层楼</a:t>
            </a:r>
          </a:p>
        </p:txBody>
      </p:sp>
      <p:sp>
        <p:nvSpPr>
          <p:cNvPr id="6" name="矩形 5"/>
          <p:cNvSpPr/>
          <p:nvPr/>
        </p:nvSpPr>
        <p:spPr>
          <a:xfrm>
            <a:off x="649704" y="3352800"/>
            <a:ext cx="8959518" cy="114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 一层楼</a:t>
            </a:r>
          </a:p>
        </p:txBody>
      </p:sp>
      <p:sp>
        <p:nvSpPr>
          <p:cNvPr id="7" name="矩形 6"/>
          <p:cNvSpPr/>
          <p:nvPr/>
        </p:nvSpPr>
        <p:spPr>
          <a:xfrm>
            <a:off x="649702" y="4804611"/>
            <a:ext cx="8959519" cy="114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 一层楼</a:t>
            </a:r>
          </a:p>
        </p:txBody>
      </p:sp>
      <p:sp>
        <p:nvSpPr>
          <p:cNvPr id="9" name="矩形 8"/>
          <p:cNvSpPr/>
          <p:nvPr/>
        </p:nvSpPr>
        <p:spPr>
          <a:xfrm>
            <a:off x="9737557" y="2053389"/>
            <a:ext cx="1692443" cy="389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热门话题</a:t>
            </a:r>
          </a:p>
        </p:txBody>
      </p:sp>
    </p:spTree>
    <p:extLst>
      <p:ext uri="{BB962C8B-B14F-4D97-AF65-F5344CB8AC3E}">
        <p14:creationId xmlns:p14="http://schemas.microsoft.com/office/powerpoint/2010/main" val="40788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157" y="393032"/>
            <a:ext cx="7828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+logo +</a:t>
            </a:r>
            <a:r>
              <a:rPr lang="zh-CN" altLang="en-US" dirty="0"/>
              <a:t>搜索                                            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1157" y="1090863"/>
            <a:ext cx="9793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导航区                                                   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16253" y="393032"/>
            <a:ext cx="36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1157" y="1820779"/>
            <a:ext cx="9930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该分区的推荐</a:t>
            </a:r>
          </a:p>
        </p:txBody>
      </p:sp>
      <p:sp>
        <p:nvSpPr>
          <p:cNvPr id="6" name="矩形 5"/>
          <p:cNvSpPr/>
          <p:nvPr/>
        </p:nvSpPr>
        <p:spPr>
          <a:xfrm>
            <a:off x="441157" y="2550695"/>
            <a:ext cx="8710863" cy="308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最新文章</a:t>
            </a:r>
          </a:p>
        </p:txBody>
      </p:sp>
      <p:sp>
        <p:nvSpPr>
          <p:cNvPr id="7" name="矩形 6"/>
          <p:cNvSpPr/>
          <p:nvPr/>
        </p:nvSpPr>
        <p:spPr>
          <a:xfrm>
            <a:off x="9368589" y="2582367"/>
            <a:ext cx="1155031" cy="1548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活跃用户</a:t>
            </a:r>
          </a:p>
        </p:txBody>
      </p:sp>
      <p:sp>
        <p:nvSpPr>
          <p:cNvPr id="8" name="矩形 7"/>
          <p:cNvSpPr/>
          <p:nvPr/>
        </p:nvSpPr>
        <p:spPr>
          <a:xfrm>
            <a:off x="9368589" y="4331368"/>
            <a:ext cx="1155031" cy="1307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最热文章</a:t>
            </a:r>
          </a:p>
        </p:txBody>
      </p:sp>
    </p:spTree>
    <p:extLst>
      <p:ext uri="{BB962C8B-B14F-4D97-AF65-F5344CB8AC3E}">
        <p14:creationId xmlns:p14="http://schemas.microsoft.com/office/powerpoint/2010/main" val="29632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895" y="272716"/>
            <a:ext cx="10643937" cy="1227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  <a:r>
              <a:rPr lang="en-US" altLang="zh-CN" dirty="0"/>
              <a:t>+logo+</a:t>
            </a:r>
            <a:r>
              <a:rPr lang="zh-CN" altLang="en-US" dirty="0"/>
              <a:t>状态</a:t>
            </a:r>
          </a:p>
        </p:txBody>
      </p:sp>
      <p:sp>
        <p:nvSpPr>
          <p:cNvPr id="5" name="矩形 4"/>
          <p:cNvSpPr/>
          <p:nvPr/>
        </p:nvSpPr>
        <p:spPr>
          <a:xfrm>
            <a:off x="834189" y="1804737"/>
            <a:ext cx="2486527" cy="1163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博主信息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834189" y="3216442"/>
            <a:ext cx="248652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博主最热文章</a:t>
            </a:r>
          </a:p>
        </p:txBody>
      </p:sp>
      <p:sp>
        <p:nvSpPr>
          <p:cNvPr id="7" name="矩形 6"/>
          <p:cNvSpPr/>
          <p:nvPr/>
        </p:nvSpPr>
        <p:spPr>
          <a:xfrm>
            <a:off x="834189" y="4315327"/>
            <a:ext cx="2486527" cy="882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博主文章分类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785938" y="1804737"/>
            <a:ext cx="5534526" cy="3023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</a:t>
            </a:r>
          </a:p>
        </p:txBody>
      </p:sp>
      <p:sp>
        <p:nvSpPr>
          <p:cNvPr id="9" name="矩形 8"/>
          <p:cNvSpPr/>
          <p:nvPr/>
        </p:nvSpPr>
        <p:spPr>
          <a:xfrm>
            <a:off x="3785938" y="6128084"/>
            <a:ext cx="7579894" cy="34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</a:t>
            </a:r>
          </a:p>
        </p:txBody>
      </p:sp>
      <p:sp>
        <p:nvSpPr>
          <p:cNvPr id="10" name="矩形 9"/>
          <p:cNvSpPr/>
          <p:nvPr/>
        </p:nvSpPr>
        <p:spPr>
          <a:xfrm>
            <a:off x="3785937" y="5029200"/>
            <a:ext cx="7579895" cy="85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相关文章</a:t>
            </a:r>
          </a:p>
        </p:txBody>
      </p:sp>
      <p:sp>
        <p:nvSpPr>
          <p:cNvPr id="12" name="矩形 11"/>
          <p:cNvSpPr/>
          <p:nvPr/>
        </p:nvSpPr>
        <p:spPr>
          <a:xfrm>
            <a:off x="9432757" y="1804736"/>
            <a:ext cx="1933075" cy="3023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13" name="矩形 12"/>
          <p:cNvSpPr/>
          <p:nvPr/>
        </p:nvSpPr>
        <p:spPr>
          <a:xfrm>
            <a:off x="7483644" y="1905001"/>
            <a:ext cx="1748588" cy="48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点赞收藏</a:t>
            </a:r>
          </a:p>
        </p:txBody>
      </p:sp>
      <p:sp>
        <p:nvSpPr>
          <p:cNvPr id="14" name="矩形 13"/>
          <p:cNvSpPr/>
          <p:nvPr/>
        </p:nvSpPr>
        <p:spPr>
          <a:xfrm>
            <a:off x="1263319" y="2562727"/>
            <a:ext cx="1644315" cy="35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关注</a:t>
            </a:r>
          </a:p>
        </p:txBody>
      </p:sp>
    </p:spTree>
    <p:extLst>
      <p:ext uri="{BB962C8B-B14F-4D97-AF65-F5344CB8AC3E}">
        <p14:creationId xmlns:p14="http://schemas.microsoft.com/office/powerpoint/2010/main" val="361928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895" y="272716"/>
            <a:ext cx="10643937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  <a:r>
              <a:rPr lang="en-US" altLang="zh-CN" dirty="0"/>
              <a:t>+logo+</a:t>
            </a:r>
            <a:r>
              <a:rPr lang="zh-CN" altLang="en-US" dirty="0"/>
              <a:t>状态</a:t>
            </a:r>
          </a:p>
        </p:txBody>
      </p:sp>
      <p:sp>
        <p:nvSpPr>
          <p:cNvPr id="5" name="矩形 4"/>
          <p:cNvSpPr/>
          <p:nvPr/>
        </p:nvSpPr>
        <p:spPr>
          <a:xfrm>
            <a:off x="721893" y="2874545"/>
            <a:ext cx="7403432" cy="1227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我的最热文章</a:t>
            </a:r>
          </a:p>
        </p:txBody>
      </p:sp>
      <p:sp>
        <p:nvSpPr>
          <p:cNvPr id="7" name="矩形 6"/>
          <p:cNvSpPr/>
          <p:nvPr/>
        </p:nvSpPr>
        <p:spPr>
          <a:xfrm>
            <a:off x="721894" y="4363454"/>
            <a:ext cx="7403433" cy="62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最新文章 </a:t>
            </a:r>
            <a:r>
              <a:rPr lang="en-US" altLang="zh-CN" dirty="0"/>
              <a:t>10</a:t>
            </a:r>
            <a:r>
              <a:rPr lang="zh-CN" altLang="en-US" dirty="0"/>
              <a:t>（博主自己修改）</a:t>
            </a:r>
          </a:p>
        </p:txBody>
      </p:sp>
      <p:sp>
        <p:nvSpPr>
          <p:cNvPr id="8" name="矩形 7"/>
          <p:cNvSpPr/>
          <p:nvPr/>
        </p:nvSpPr>
        <p:spPr>
          <a:xfrm>
            <a:off x="8341896" y="1703471"/>
            <a:ext cx="3104146" cy="239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博主信息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关注</a:t>
            </a:r>
          </a:p>
        </p:txBody>
      </p:sp>
      <p:sp>
        <p:nvSpPr>
          <p:cNvPr id="9" name="矩形 8"/>
          <p:cNvSpPr/>
          <p:nvPr/>
        </p:nvSpPr>
        <p:spPr>
          <a:xfrm>
            <a:off x="8261686" y="4363453"/>
            <a:ext cx="3104146" cy="481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</a:t>
            </a:r>
          </a:p>
        </p:txBody>
      </p:sp>
      <p:sp>
        <p:nvSpPr>
          <p:cNvPr id="10" name="矩形 9"/>
          <p:cNvSpPr/>
          <p:nvPr/>
        </p:nvSpPr>
        <p:spPr>
          <a:xfrm>
            <a:off x="721893" y="1786690"/>
            <a:ext cx="7403433" cy="826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  <p:sp>
        <p:nvSpPr>
          <p:cNvPr id="11" name="矩形 10"/>
          <p:cNvSpPr/>
          <p:nvPr/>
        </p:nvSpPr>
        <p:spPr>
          <a:xfrm>
            <a:off x="8261686" y="4989095"/>
            <a:ext cx="3104146" cy="858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1894" y="5229729"/>
            <a:ext cx="7403432" cy="93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我的话题</a:t>
            </a:r>
          </a:p>
        </p:txBody>
      </p:sp>
    </p:spTree>
    <p:extLst>
      <p:ext uri="{BB962C8B-B14F-4D97-AF65-F5344CB8AC3E}">
        <p14:creationId xmlns:p14="http://schemas.microsoft.com/office/powerpoint/2010/main" val="13456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5114" y="489284"/>
            <a:ext cx="10427369" cy="114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  <a:r>
              <a:rPr lang="en-US" altLang="zh-CN" dirty="0"/>
              <a:t>+</a:t>
            </a:r>
            <a:r>
              <a:rPr lang="zh-CN" altLang="en-US" dirty="0"/>
              <a:t>状态</a:t>
            </a:r>
            <a:r>
              <a:rPr lang="en-US" altLang="zh-CN" dirty="0"/>
              <a:t>+logo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5114" y="2053389"/>
            <a:ext cx="10427369" cy="3641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我发起的话题</a:t>
            </a:r>
          </a:p>
        </p:txBody>
      </p:sp>
    </p:spTree>
    <p:extLst>
      <p:ext uri="{BB962C8B-B14F-4D97-AF65-F5344CB8AC3E}">
        <p14:creationId xmlns:p14="http://schemas.microsoft.com/office/powerpoint/2010/main" val="25247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7621" y="497305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3" name="矩形 2"/>
          <p:cNvSpPr/>
          <p:nvPr/>
        </p:nvSpPr>
        <p:spPr>
          <a:xfrm>
            <a:off x="617621" y="2029327"/>
            <a:ext cx="10427369" cy="4227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所有文章</a:t>
            </a:r>
          </a:p>
        </p:txBody>
      </p:sp>
    </p:spTree>
    <p:extLst>
      <p:ext uri="{BB962C8B-B14F-4D97-AF65-F5344CB8AC3E}">
        <p14:creationId xmlns:p14="http://schemas.microsoft.com/office/powerpoint/2010/main" val="30723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705" y="577516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3" name="矩形 2"/>
          <p:cNvSpPr/>
          <p:nvPr/>
        </p:nvSpPr>
        <p:spPr>
          <a:xfrm>
            <a:off x="649704" y="2245895"/>
            <a:ext cx="10427369" cy="279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</a:t>
            </a:r>
          </a:p>
        </p:txBody>
      </p:sp>
    </p:spTree>
    <p:extLst>
      <p:ext uri="{BB962C8B-B14F-4D97-AF65-F5344CB8AC3E}">
        <p14:creationId xmlns:p14="http://schemas.microsoft.com/office/powerpoint/2010/main" val="18819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705" y="577516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3" name="矩形 2"/>
          <p:cNvSpPr/>
          <p:nvPr/>
        </p:nvSpPr>
        <p:spPr>
          <a:xfrm>
            <a:off x="649704" y="2149643"/>
            <a:ext cx="10427369" cy="4283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相册内图片</a:t>
            </a:r>
          </a:p>
        </p:txBody>
      </p:sp>
    </p:spTree>
    <p:extLst>
      <p:ext uri="{BB962C8B-B14F-4D97-AF65-F5344CB8AC3E}">
        <p14:creationId xmlns:p14="http://schemas.microsoft.com/office/powerpoint/2010/main" val="11156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705" y="577516"/>
            <a:ext cx="10427369" cy="11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r>
              <a:rPr lang="en-US" altLang="zh-CN" dirty="0"/>
              <a:t>+logo+</a:t>
            </a:r>
            <a:r>
              <a:rPr lang="zh-CN" altLang="en-US" dirty="0"/>
              <a:t>导航</a:t>
            </a:r>
          </a:p>
        </p:txBody>
      </p:sp>
      <p:sp>
        <p:nvSpPr>
          <p:cNvPr id="3" name="矩形 2"/>
          <p:cNvSpPr/>
          <p:nvPr/>
        </p:nvSpPr>
        <p:spPr>
          <a:xfrm>
            <a:off x="649706" y="2390274"/>
            <a:ext cx="6994358" cy="372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4" name="矩形 3"/>
          <p:cNvSpPr/>
          <p:nvPr/>
        </p:nvSpPr>
        <p:spPr>
          <a:xfrm>
            <a:off x="7996990" y="2390274"/>
            <a:ext cx="3080084" cy="372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</a:t>
            </a:r>
          </a:p>
        </p:txBody>
      </p:sp>
      <p:sp>
        <p:nvSpPr>
          <p:cNvPr id="5" name="矩形 4"/>
          <p:cNvSpPr/>
          <p:nvPr/>
        </p:nvSpPr>
        <p:spPr>
          <a:xfrm>
            <a:off x="4379496" y="1804736"/>
            <a:ext cx="3264568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点赞，收藏</a:t>
            </a:r>
          </a:p>
        </p:txBody>
      </p:sp>
    </p:spTree>
    <p:extLst>
      <p:ext uri="{BB962C8B-B14F-4D97-AF65-F5344CB8AC3E}">
        <p14:creationId xmlns:p14="http://schemas.microsoft.com/office/powerpoint/2010/main" val="352151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337</Words>
  <Application>Microsoft Office PowerPoint</Application>
  <PresentationFormat>宽屏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Leung Max</dc:creator>
  <cp:lastModifiedBy>Deng Xinling</cp:lastModifiedBy>
  <cp:revision>13</cp:revision>
  <dcterms:created xsi:type="dcterms:W3CDTF">2020-06-03T13:59:20Z</dcterms:created>
  <dcterms:modified xsi:type="dcterms:W3CDTF">2020-06-07T03:31:29Z</dcterms:modified>
</cp:coreProperties>
</file>