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04"/>
    <p:restoredTop sz="94684"/>
  </p:normalViewPr>
  <p:slideViewPr>
    <p:cSldViewPr snapToGrid="0">
      <p:cViewPr varScale="1">
        <p:scale>
          <a:sx n="62" d="100"/>
          <a:sy n="62" d="100"/>
        </p:scale>
        <p:origin x="20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A43E-4E38-A7DC-88E4-81A938051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69D2E-1C25-DD05-D234-BD1757D00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1BEC-5C0F-00F3-C993-F26268D1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BE0C-CC29-9341-8EC7-1EBA1A546B2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0703-22A6-C8E9-BF4A-3C5B8974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4E24-C681-2198-1879-5EC275C8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4E00-251B-DE41-AAC8-95580CEA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F73E-2027-6F8D-80C1-26E14702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3F852-EB49-7BD0-B638-61DBE871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C352-E9F0-2E5A-790D-7A9F23C0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BE0C-CC29-9341-8EC7-1EBA1A546B2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9119-91D2-9DAB-AE3B-B8603B76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4BA79-F839-5324-0135-762AECC7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4E00-251B-DE41-AAC8-95580CEA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0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A502D-79A3-FC73-6CF7-57CC916C9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22D83-7D7F-594C-0A8D-3420188F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344C-7DE5-C816-67E4-FA3A8680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BE0C-CC29-9341-8EC7-1EBA1A546B2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8870-AC16-0A49-AD4D-A17874FF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E0BC0-E888-6D75-FEF1-6F3B1221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4E00-251B-DE41-AAC8-95580CEA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310C-518C-E85E-7636-8AF39FED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C032-AFD7-C357-C7BA-9CE16A1B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EAEC-2BCA-6864-AF7A-AAA21EC3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BE0C-CC29-9341-8EC7-1EBA1A546B2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3F7D-F48D-EFDA-ABBB-82E29E1B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3C7E-E393-FCCF-78CD-0193C1B3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4E00-251B-DE41-AAC8-95580CEA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FAA3-ECC1-8F8F-F315-9968FE15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19B16-9EFB-95C7-24AA-567A7217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D132-B832-DBC9-3803-DFBFE60E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BE0C-CC29-9341-8EC7-1EBA1A546B2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2649-8328-F2B4-6A48-86395E52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33789-6030-0F51-6720-AEE7963D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4E00-251B-DE41-AAC8-95580CEA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6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1ACA-9AA8-008E-2899-1CF5790D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F652A-8BBF-2E74-D086-9803B682D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71189-7603-F9AA-2BF3-722AB61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B424E-FF73-2258-1604-DE5BA848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BE0C-CC29-9341-8EC7-1EBA1A546B2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70B76-5330-5476-34EE-C67BA843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3961A-8902-33FA-E58D-269686E7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4E00-251B-DE41-AAC8-95580CEA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EF39-C3C4-22DB-14D7-645BFFBD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A0B7C-FC25-1D32-9562-76E33E21D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04B79-7351-8427-3651-B44573BC4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C23BF-A115-5539-58DD-3FAAB79DE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51D70-AC6E-9826-4B61-2EB9633C6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CED6F-38A2-700F-D89F-777835AA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BE0C-CC29-9341-8EC7-1EBA1A546B2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69C00-6584-6614-44DD-4DDF0E0D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C98CF-E920-EA0C-B82E-8D1B34A0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4E00-251B-DE41-AAC8-95580CEA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6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43BC-B302-3BD2-F9BC-BC53B3AA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5D902-DCA4-0E3E-4F52-72988B7D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BE0C-CC29-9341-8EC7-1EBA1A546B2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62C40-A8FC-8C43-9B0A-1E03CFDF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70F4A-803E-146E-E88A-E1405089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4E00-251B-DE41-AAC8-95580CEA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037CD-2380-0FDB-6217-FAC9EAF4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BE0C-CC29-9341-8EC7-1EBA1A546B2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EC816-0AB6-C2C1-BD39-3F5AC279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F3DF-F4D9-34D8-90D6-87DBBB2F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4E00-251B-DE41-AAC8-95580CEA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C868-FCCD-6D49-38F3-767D9D41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C76F-5851-8947-974E-5347A922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F7B0F-BFCE-20FC-3EA8-7532DF6BC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B4F8A-83D0-CC42-7E98-D96F8748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BE0C-CC29-9341-8EC7-1EBA1A546B2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51EB1-A036-B3FC-4CBB-29A8C721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7BDD-F22E-FD45-CC42-1539C3CF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4E00-251B-DE41-AAC8-95580CEA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7031-3A77-22F7-1E57-6731A13F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71B8B-38A2-6634-CB0F-07D247AD8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8E73F-81B8-B57B-8DDD-6D6DAF89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44CC8-D2DE-BE6E-0D92-1496D01F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BE0C-CC29-9341-8EC7-1EBA1A546B2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81D21-9A82-93C7-5F82-E2C4FD12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02DBC-EA7F-2AEE-4E83-1770B3BE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4E00-251B-DE41-AAC8-95580CEA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2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BC4DD-140F-B1B1-AFC4-0AE8A62E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5524-A0FA-08CD-92A2-1F9B6A7A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E661-A333-44AA-F7E0-098DE9A7C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2BE0C-CC29-9341-8EC7-1EBA1A546B2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A2D5-63EA-50B2-5718-580BE02FD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618E-7F2D-C13E-0881-6D84A1F95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884E00-251B-DE41-AAC8-95580CEA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A07DA973-2FF7-814A-0A93-BCFC1F8B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B6944-DE95-8783-FE53-5CE64F6BC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Online Course Enrollment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471FF-621B-1EF7-427D-708ABFCA1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Cindy Cruz Gonzalez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Computer Software Technology Capstone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79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9928-AA65-8D35-FF0E-F1CBE846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CEB3-5CA0-9E0C-98BC-5913DCE7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Welling, L., &amp; Thomson, L. (2017). </a:t>
            </a:r>
            <a:r>
              <a:rPr lang="en-US" i="1" dirty="0"/>
              <a:t>PHP and MySQL Web Development</a:t>
            </a:r>
            <a:r>
              <a:rPr lang="en-US" dirty="0"/>
              <a:t> (5th ed.). Addison-Wesley.</a:t>
            </a:r>
          </a:p>
          <a:p>
            <a:pPr marL="0" indent="0">
              <a:buNone/>
            </a:pPr>
            <a:r>
              <a:rPr lang="en-US" dirty="0"/>
              <a:t>Sommerville, I. (2016). </a:t>
            </a:r>
            <a:r>
              <a:rPr lang="en-US" i="1" dirty="0"/>
              <a:t>Software Engineering</a:t>
            </a:r>
            <a:r>
              <a:rPr lang="en-US" dirty="0"/>
              <a:t> (10th ed.). Pearson.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5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6FD7-B7F7-73D2-0DBB-EB5BFA6F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Specification (SRS)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CCE1-7EF5-8F0D-24FF-D8C721B9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Describes system goals and user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Defines system functionalities: user registration, course browsing, enrollment, and cancellation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Lists students as 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Outlines performance, security, and usability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4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6E74-1C75-87F7-12A3-8DFDA5A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2F2C-2C9D-282F-D6F6-DDFB4C0C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Case Diagram: Shows interaction between user and system (register, login, enroll, cancel)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 Diagram: Represents main entities (User, Course, Enrollment)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Sequence Diagram: Demonstrates process flow for course enrollment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9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4B85-95EC-1137-DCD3-0EA53AF9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D497-6367-3F4D-65B7-11252E7E0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welcome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Navigation to login and registration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with HTML, 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Integrated with PHP for session handling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2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A562-1BCA-1C70-D661-36AF5658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7A2B-20A1-7E01-8502-12A990B2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user login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Validates credentials with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Session started upon successful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 message shown for invalid 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3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7911-A178-9180-AEDB-FE367706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0412-5BCD-3B3C-0549-3F5D6567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 collects user info: first name, last name, user ID, phone, email, password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Password hashed using BCRYPT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PHP handles validation and inserts into MySQL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9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C650-086C-2262-0E2C-FB2D1693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7D64-B3B0-6C4A-B676-02B2DE30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Course list filtered by semester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enroll or get waitlisted based on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Canceling an enrollment promotes first waitlisted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Managed via PHP and MySQL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1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ED6D-7BED-1ABE-E304-FA98CC70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SQL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0B9A-139A-CE73-630F-CF862AB1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Tables: </a:t>
            </a:r>
            <a:r>
              <a:rPr lang="en-US" dirty="0" err="1"/>
              <a:t>studentdb</a:t>
            </a:r>
            <a:r>
              <a:rPr lang="en-US" dirty="0"/>
              <a:t>, courses, enrollments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studentdb.userId</a:t>
            </a:r>
            <a:r>
              <a:rPr lang="en-US" dirty="0"/>
              <a:t> -&gt; </a:t>
            </a:r>
            <a:r>
              <a:rPr lang="en-US" dirty="0" err="1"/>
              <a:t>enrollments.userId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courses.courseId</a:t>
            </a:r>
            <a:r>
              <a:rPr lang="en-US" dirty="0"/>
              <a:t> -&gt; </a:t>
            </a:r>
            <a:r>
              <a:rPr lang="en-US" dirty="0" err="1"/>
              <a:t>enrollments.courseId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foreign keys and ENUMs for status (enrolled, waitlisted)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8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17C8-F5D2-40C7-FC30-A4ECEF5C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Code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0EC0B-A154-3516-48BD-E306FED9B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database.php</a:t>
            </a:r>
            <a:r>
              <a:rPr lang="en-US" dirty="0"/>
              <a:t>: PDO connection and query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register.php</a:t>
            </a:r>
            <a:r>
              <a:rPr lang="en-US" dirty="0"/>
              <a:t>: Handles form input and user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enroll.php</a:t>
            </a:r>
            <a:r>
              <a:rPr lang="en-US" dirty="0"/>
              <a:t>: Checks course capacity and inserts with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cancel_enrollment.php</a:t>
            </a:r>
            <a:r>
              <a:rPr lang="en-US" dirty="0"/>
              <a:t>: Removes enrollment and updates waitlist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5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321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Online Course Enrollment System</vt:lpstr>
      <vt:lpstr>Software Requirements Specification (SRS)</vt:lpstr>
      <vt:lpstr>UML Design Models</vt:lpstr>
      <vt:lpstr>Landing Page Design</vt:lpstr>
      <vt:lpstr>Login Page Design</vt:lpstr>
      <vt:lpstr>Registration Page Design </vt:lpstr>
      <vt:lpstr>Enrollment Functionality</vt:lpstr>
      <vt:lpstr>My SQL Database Design</vt:lpstr>
      <vt:lpstr>PHP Code Highlights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Cindy CruzGonzalez</dc:creator>
  <cp:lastModifiedBy>Cindy CruzGonzalez</cp:lastModifiedBy>
  <cp:revision>2</cp:revision>
  <dcterms:created xsi:type="dcterms:W3CDTF">2025-05-13T03:02:55Z</dcterms:created>
  <dcterms:modified xsi:type="dcterms:W3CDTF">2025-05-13T03:25:41Z</dcterms:modified>
</cp:coreProperties>
</file>