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9"/>
    <p:restoredTop sz="95782"/>
  </p:normalViewPr>
  <p:slideViewPr>
    <p:cSldViewPr snapToGrid="0" snapToObjects="1">
      <p:cViewPr varScale="1">
        <p:scale>
          <a:sx n="121" d="100"/>
          <a:sy n="121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D98E1-C5F4-4A3F-B15C-323589A2DA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A4BE40-CF0D-45A7-91B3-61CCD3F279CB}">
      <dgm:prSet/>
      <dgm:spPr/>
      <dgm:t>
        <a:bodyPr/>
        <a:lstStyle/>
        <a:p>
          <a:r>
            <a:rPr lang="en-US"/>
            <a:t>Inteligencia artificial</a:t>
          </a:r>
        </a:p>
      </dgm:t>
    </dgm:pt>
    <dgm:pt modelId="{6F6EA503-AFA8-4218-9224-C93487F13CD2}" type="parTrans" cxnId="{D8C174EA-A630-4BF4-8628-C8080761C66E}">
      <dgm:prSet/>
      <dgm:spPr/>
      <dgm:t>
        <a:bodyPr/>
        <a:lstStyle/>
        <a:p>
          <a:endParaRPr lang="en-US"/>
        </a:p>
      </dgm:t>
    </dgm:pt>
    <dgm:pt modelId="{39DB6BAA-BAA1-47E5-9093-0A96574ED050}" type="sibTrans" cxnId="{D8C174EA-A630-4BF4-8628-C8080761C66E}">
      <dgm:prSet/>
      <dgm:spPr/>
      <dgm:t>
        <a:bodyPr/>
        <a:lstStyle/>
        <a:p>
          <a:endParaRPr lang="en-US"/>
        </a:p>
      </dgm:t>
    </dgm:pt>
    <dgm:pt modelId="{0FB48B10-FD7C-4C33-807B-A491E5F2556B}">
      <dgm:prSet/>
      <dgm:spPr/>
      <dgm:t>
        <a:bodyPr/>
        <a:lstStyle/>
        <a:p>
          <a:r>
            <a:rPr lang="en-US"/>
            <a:t>Algoritmos</a:t>
          </a:r>
        </a:p>
      </dgm:t>
    </dgm:pt>
    <dgm:pt modelId="{5905B627-27ED-4026-BF09-260258EC01FA}" type="parTrans" cxnId="{DCEED3D6-FD89-4C14-B387-4D3D67C39F52}">
      <dgm:prSet/>
      <dgm:spPr/>
      <dgm:t>
        <a:bodyPr/>
        <a:lstStyle/>
        <a:p>
          <a:endParaRPr lang="en-US"/>
        </a:p>
      </dgm:t>
    </dgm:pt>
    <dgm:pt modelId="{6A4BFD53-D7D1-421C-85F7-3637DE010743}" type="sibTrans" cxnId="{DCEED3D6-FD89-4C14-B387-4D3D67C39F52}">
      <dgm:prSet/>
      <dgm:spPr/>
      <dgm:t>
        <a:bodyPr/>
        <a:lstStyle/>
        <a:p>
          <a:endParaRPr lang="en-US"/>
        </a:p>
      </dgm:t>
    </dgm:pt>
    <dgm:pt modelId="{865ABCD0-B4B3-4CD6-A38D-461BAB30B1A7}">
      <dgm:prSet/>
      <dgm:spPr/>
      <dgm:t>
        <a:bodyPr/>
        <a:lstStyle/>
        <a:p>
          <a:r>
            <a:rPr lang="en-US"/>
            <a:t>Aplicaciones matemáticas</a:t>
          </a:r>
        </a:p>
      </dgm:t>
    </dgm:pt>
    <dgm:pt modelId="{9E158E51-938E-4E33-AEE9-958E9823FA3A}" type="parTrans" cxnId="{FB152A4E-6EFD-444F-81EC-F4EA5CCF7F4E}">
      <dgm:prSet/>
      <dgm:spPr/>
      <dgm:t>
        <a:bodyPr/>
        <a:lstStyle/>
        <a:p>
          <a:endParaRPr lang="en-US"/>
        </a:p>
      </dgm:t>
    </dgm:pt>
    <dgm:pt modelId="{F5546E0D-96D0-4567-A141-5E5D0759B48D}" type="sibTrans" cxnId="{FB152A4E-6EFD-444F-81EC-F4EA5CCF7F4E}">
      <dgm:prSet/>
      <dgm:spPr/>
      <dgm:t>
        <a:bodyPr/>
        <a:lstStyle/>
        <a:p>
          <a:endParaRPr lang="en-US"/>
        </a:p>
      </dgm:t>
    </dgm:pt>
    <dgm:pt modelId="{5ADD1A46-E733-46D4-8CFD-BEDF80043849}">
      <dgm:prSet/>
      <dgm:spPr/>
      <dgm:t>
        <a:bodyPr/>
        <a:lstStyle/>
        <a:p>
          <a:r>
            <a:rPr lang="en-US"/>
            <a:t>Compiladores y analizadores</a:t>
          </a:r>
        </a:p>
      </dgm:t>
    </dgm:pt>
    <dgm:pt modelId="{31BF0FAD-BE4D-4ABB-B8BC-AB0E3905DB7B}" type="parTrans" cxnId="{53F152CF-BE88-44EA-950A-F7C5CF20AAF1}">
      <dgm:prSet/>
      <dgm:spPr/>
      <dgm:t>
        <a:bodyPr/>
        <a:lstStyle/>
        <a:p>
          <a:endParaRPr lang="en-US"/>
        </a:p>
      </dgm:t>
    </dgm:pt>
    <dgm:pt modelId="{7FE9502E-94C0-4899-BFEF-8A633E421DD7}" type="sibTrans" cxnId="{53F152CF-BE88-44EA-950A-F7C5CF20AAF1}">
      <dgm:prSet/>
      <dgm:spPr/>
      <dgm:t>
        <a:bodyPr/>
        <a:lstStyle/>
        <a:p>
          <a:endParaRPr lang="en-US"/>
        </a:p>
      </dgm:t>
    </dgm:pt>
    <dgm:pt modelId="{7943827E-1C5A-4273-BD20-B2FFF3E9B59E}" type="pres">
      <dgm:prSet presAssocID="{A43D98E1-C5F4-4A3F-B15C-323589A2DA7C}" presName="root" presStyleCnt="0">
        <dgm:presLayoutVars>
          <dgm:dir/>
          <dgm:resizeHandles val="exact"/>
        </dgm:presLayoutVars>
      </dgm:prSet>
      <dgm:spPr/>
    </dgm:pt>
    <dgm:pt modelId="{877DE895-FCD5-4EBC-97D5-6AFCF51CA74D}" type="pres">
      <dgm:prSet presAssocID="{0CA4BE40-CF0D-45A7-91B3-61CCD3F279CB}" presName="compNode" presStyleCnt="0"/>
      <dgm:spPr/>
    </dgm:pt>
    <dgm:pt modelId="{4B0BB633-1628-4A74-AD5D-67A57D5F480C}" type="pres">
      <dgm:prSet presAssocID="{0CA4BE40-CF0D-45A7-91B3-61CCD3F279CB}" presName="bgRect" presStyleLbl="bgShp" presStyleIdx="0" presStyleCnt="4"/>
      <dgm:spPr/>
    </dgm:pt>
    <dgm:pt modelId="{BF81C3CE-2118-48B9-AA11-2D946257B03A}" type="pres">
      <dgm:prSet presAssocID="{0CA4BE40-CF0D-45A7-91B3-61CCD3F279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31F333-F82A-46FB-B1BF-03EB8B3D3138}" type="pres">
      <dgm:prSet presAssocID="{0CA4BE40-CF0D-45A7-91B3-61CCD3F279CB}" presName="spaceRect" presStyleCnt="0"/>
      <dgm:spPr/>
    </dgm:pt>
    <dgm:pt modelId="{70B897F4-BACB-4822-AC3B-577EDAC9DDDB}" type="pres">
      <dgm:prSet presAssocID="{0CA4BE40-CF0D-45A7-91B3-61CCD3F279CB}" presName="parTx" presStyleLbl="revTx" presStyleIdx="0" presStyleCnt="4">
        <dgm:presLayoutVars>
          <dgm:chMax val="0"/>
          <dgm:chPref val="0"/>
        </dgm:presLayoutVars>
      </dgm:prSet>
      <dgm:spPr/>
    </dgm:pt>
    <dgm:pt modelId="{0F6A0102-A3A0-43C3-9C3A-32C2520862A1}" type="pres">
      <dgm:prSet presAssocID="{39DB6BAA-BAA1-47E5-9093-0A96574ED050}" presName="sibTrans" presStyleCnt="0"/>
      <dgm:spPr/>
    </dgm:pt>
    <dgm:pt modelId="{5066CF71-40FF-42E9-BAC0-37B4BDDA61C0}" type="pres">
      <dgm:prSet presAssocID="{0FB48B10-FD7C-4C33-807B-A491E5F2556B}" presName="compNode" presStyleCnt="0"/>
      <dgm:spPr/>
    </dgm:pt>
    <dgm:pt modelId="{E87380CE-C489-49B7-83F6-2F117BB6EA66}" type="pres">
      <dgm:prSet presAssocID="{0FB48B10-FD7C-4C33-807B-A491E5F2556B}" presName="bgRect" presStyleLbl="bgShp" presStyleIdx="1" presStyleCnt="4"/>
      <dgm:spPr/>
    </dgm:pt>
    <dgm:pt modelId="{C56D3B47-254A-407F-8E7D-86B92CA7B0E9}" type="pres">
      <dgm:prSet presAssocID="{0FB48B10-FD7C-4C33-807B-A491E5F255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7ED2F6B-3F6A-4116-98AB-2140FA698489}" type="pres">
      <dgm:prSet presAssocID="{0FB48B10-FD7C-4C33-807B-A491E5F2556B}" presName="spaceRect" presStyleCnt="0"/>
      <dgm:spPr/>
    </dgm:pt>
    <dgm:pt modelId="{39B90768-6631-4C06-A684-CF60B78FF776}" type="pres">
      <dgm:prSet presAssocID="{0FB48B10-FD7C-4C33-807B-A491E5F2556B}" presName="parTx" presStyleLbl="revTx" presStyleIdx="1" presStyleCnt="4">
        <dgm:presLayoutVars>
          <dgm:chMax val="0"/>
          <dgm:chPref val="0"/>
        </dgm:presLayoutVars>
      </dgm:prSet>
      <dgm:spPr/>
    </dgm:pt>
    <dgm:pt modelId="{FBBA2179-6084-4AA0-824B-CA8455F87129}" type="pres">
      <dgm:prSet presAssocID="{6A4BFD53-D7D1-421C-85F7-3637DE010743}" presName="sibTrans" presStyleCnt="0"/>
      <dgm:spPr/>
    </dgm:pt>
    <dgm:pt modelId="{417CC056-5620-4810-ABB9-4EFEAE3C530C}" type="pres">
      <dgm:prSet presAssocID="{865ABCD0-B4B3-4CD6-A38D-461BAB30B1A7}" presName="compNode" presStyleCnt="0"/>
      <dgm:spPr/>
    </dgm:pt>
    <dgm:pt modelId="{28CC5B49-EC44-4FD8-ACEE-0043AF49B576}" type="pres">
      <dgm:prSet presAssocID="{865ABCD0-B4B3-4CD6-A38D-461BAB30B1A7}" presName="bgRect" presStyleLbl="bgShp" presStyleIdx="2" presStyleCnt="4"/>
      <dgm:spPr/>
    </dgm:pt>
    <dgm:pt modelId="{FDFAAB1B-4C69-4F08-81A3-C82BAFD1EE94}" type="pres">
      <dgm:prSet presAssocID="{865ABCD0-B4B3-4CD6-A38D-461BAB30B1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EAD6F50-6F97-4538-983D-2F4133B1F860}" type="pres">
      <dgm:prSet presAssocID="{865ABCD0-B4B3-4CD6-A38D-461BAB30B1A7}" presName="spaceRect" presStyleCnt="0"/>
      <dgm:spPr/>
    </dgm:pt>
    <dgm:pt modelId="{D8FBEE57-C325-4D67-93AF-1C6E8B0E0E71}" type="pres">
      <dgm:prSet presAssocID="{865ABCD0-B4B3-4CD6-A38D-461BAB30B1A7}" presName="parTx" presStyleLbl="revTx" presStyleIdx="2" presStyleCnt="4">
        <dgm:presLayoutVars>
          <dgm:chMax val="0"/>
          <dgm:chPref val="0"/>
        </dgm:presLayoutVars>
      </dgm:prSet>
      <dgm:spPr/>
    </dgm:pt>
    <dgm:pt modelId="{FE33C1FB-E43F-4542-83FC-F35B81E76D8E}" type="pres">
      <dgm:prSet presAssocID="{F5546E0D-96D0-4567-A141-5E5D0759B48D}" presName="sibTrans" presStyleCnt="0"/>
      <dgm:spPr/>
    </dgm:pt>
    <dgm:pt modelId="{4FB4D77C-7FB6-43BE-93F6-082FF1AC52FF}" type="pres">
      <dgm:prSet presAssocID="{5ADD1A46-E733-46D4-8CFD-BEDF80043849}" presName="compNode" presStyleCnt="0"/>
      <dgm:spPr/>
    </dgm:pt>
    <dgm:pt modelId="{7F656600-E0E5-4A94-A12B-270161B47E25}" type="pres">
      <dgm:prSet presAssocID="{5ADD1A46-E733-46D4-8CFD-BEDF80043849}" presName="bgRect" presStyleLbl="bgShp" presStyleIdx="3" presStyleCnt="4"/>
      <dgm:spPr/>
    </dgm:pt>
    <dgm:pt modelId="{E4FC959E-F04F-4BC9-9BDD-3F50FA9B54C3}" type="pres">
      <dgm:prSet presAssocID="{5ADD1A46-E733-46D4-8CFD-BEDF800438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874180B-CF70-41CA-B031-9FF7D7291137}" type="pres">
      <dgm:prSet presAssocID="{5ADD1A46-E733-46D4-8CFD-BEDF80043849}" presName="spaceRect" presStyleCnt="0"/>
      <dgm:spPr/>
    </dgm:pt>
    <dgm:pt modelId="{88546024-9BAA-4689-804B-5808140CC426}" type="pres">
      <dgm:prSet presAssocID="{5ADD1A46-E733-46D4-8CFD-BEDF800438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56C90B-0E34-41BC-A153-19EEEC30952A}" type="presOf" srcId="{5ADD1A46-E733-46D4-8CFD-BEDF80043849}" destId="{88546024-9BAA-4689-804B-5808140CC426}" srcOrd="0" destOrd="0" presId="urn:microsoft.com/office/officeart/2018/2/layout/IconVerticalSolidList"/>
    <dgm:cxn modelId="{FB152A4E-6EFD-444F-81EC-F4EA5CCF7F4E}" srcId="{A43D98E1-C5F4-4A3F-B15C-323589A2DA7C}" destId="{865ABCD0-B4B3-4CD6-A38D-461BAB30B1A7}" srcOrd="2" destOrd="0" parTransId="{9E158E51-938E-4E33-AEE9-958E9823FA3A}" sibTransId="{F5546E0D-96D0-4567-A141-5E5D0759B48D}"/>
    <dgm:cxn modelId="{CCA5BC4E-CD86-4838-94C1-9030161C0551}" type="presOf" srcId="{A43D98E1-C5F4-4A3F-B15C-323589A2DA7C}" destId="{7943827E-1C5A-4273-BD20-B2FFF3E9B59E}" srcOrd="0" destOrd="0" presId="urn:microsoft.com/office/officeart/2018/2/layout/IconVerticalSolidList"/>
    <dgm:cxn modelId="{5F34EA57-9D2B-4038-8DF5-9AF03E3384DC}" type="presOf" srcId="{0CA4BE40-CF0D-45A7-91B3-61CCD3F279CB}" destId="{70B897F4-BACB-4822-AC3B-577EDAC9DDDB}" srcOrd="0" destOrd="0" presId="urn:microsoft.com/office/officeart/2018/2/layout/IconVerticalSolidList"/>
    <dgm:cxn modelId="{85E4285F-5430-4888-97E2-BDD49471EADF}" type="presOf" srcId="{865ABCD0-B4B3-4CD6-A38D-461BAB30B1A7}" destId="{D8FBEE57-C325-4D67-93AF-1C6E8B0E0E71}" srcOrd="0" destOrd="0" presId="urn:microsoft.com/office/officeart/2018/2/layout/IconVerticalSolidList"/>
    <dgm:cxn modelId="{E4DEA8AC-AC21-442A-A2DF-B3206E24D9CF}" type="presOf" srcId="{0FB48B10-FD7C-4C33-807B-A491E5F2556B}" destId="{39B90768-6631-4C06-A684-CF60B78FF776}" srcOrd="0" destOrd="0" presId="urn:microsoft.com/office/officeart/2018/2/layout/IconVerticalSolidList"/>
    <dgm:cxn modelId="{53F152CF-BE88-44EA-950A-F7C5CF20AAF1}" srcId="{A43D98E1-C5F4-4A3F-B15C-323589A2DA7C}" destId="{5ADD1A46-E733-46D4-8CFD-BEDF80043849}" srcOrd="3" destOrd="0" parTransId="{31BF0FAD-BE4D-4ABB-B8BC-AB0E3905DB7B}" sibTransId="{7FE9502E-94C0-4899-BFEF-8A633E421DD7}"/>
    <dgm:cxn modelId="{DCEED3D6-FD89-4C14-B387-4D3D67C39F52}" srcId="{A43D98E1-C5F4-4A3F-B15C-323589A2DA7C}" destId="{0FB48B10-FD7C-4C33-807B-A491E5F2556B}" srcOrd="1" destOrd="0" parTransId="{5905B627-27ED-4026-BF09-260258EC01FA}" sibTransId="{6A4BFD53-D7D1-421C-85F7-3637DE010743}"/>
    <dgm:cxn modelId="{D8C174EA-A630-4BF4-8628-C8080761C66E}" srcId="{A43D98E1-C5F4-4A3F-B15C-323589A2DA7C}" destId="{0CA4BE40-CF0D-45A7-91B3-61CCD3F279CB}" srcOrd="0" destOrd="0" parTransId="{6F6EA503-AFA8-4218-9224-C93487F13CD2}" sibTransId="{39DB6BAA-BAA1-47E5-9093-0A96574ED050}"/>
    <dgm:cxn modelId="{2769A325-A369-4AD8-8658-9DAE5345ECDA}" type="presParOf" srcId="{7943827E-1C5A-4273-BD20-B2FFF3E9B59E}" destId="{877DE895-FCD5-4EBC-97D5-6AFCF51CA74D}" srcOrd="0" destOrd="0" presId="urn:microsoft.com/office/officeart/2018/2/layout/IconVerticalSolidList"/>
    <dgm:cxn modelId="{B3046CF6-87C2-4C96-8627-83131954DD68}" type="presParOf" srcId="{877DE895-FCD5-4EBC-97D5-6AFCF51CA74D}" destId="{4B0BB633-1628-4A74-AD5D-67A57D5F480C}" srcOrd="0" destOrd="0" presId="urn:microsoft.com/office/officeart/2018/2/layout/IconVerticalSolidList"/>
    <dgm:cxn modelId="{BFEDCE32-4AC2-46B6-814D-2BBB7D58BC2F}" type="presParOf" srcId="{877DE895-FCD5-4EBC-97D5-6AFCF51CA74D}" destId="{BF81C3CE-2118-48B9-AA11-2D946257B03A}" srcOrd="1" destOrd="0" presId="urn:microsoft.com/office/officeart/2018/2/layout/IconVerticalSolidList"/>
    <dgm:cxn modelId="{6510F232-FA54-4BD1-B059-566A32EAE5FB}" type="presParOf" srcId="{877DE895-FCD5-4EBC-97D5-6AFCF51CA74D}" destId="{4531F333-F82A-46FB-B1BF-03EB8B3D3138}" srcOrd="2" destOrd="0" presId="urn:microsoft.com/office/officeart/2018/2/layout/IconVerticalSolidList"/>
    <dgm:cxn modelId="{4C80D9E5-89C6-4667-A306-97D442BCCA96}" type="presParOf" srcId="{877DE895-FCD5-4EBC-97D5-6AFCF51CA74D}" destId="{70B897F4-BACB-4822-AC3B-577EDAC9DDDB}" srcOrd="3" destOrd="0" presId="urn:microsoft.com/office/officeart/2018/2/layout/IconVerticalSolidList"/>
    <dgm:cxn modelId="{6196963E-2545-4DAE-82E2-EA41E8B661AE}" type="presParOf" srcId="{7943827E-1C5A-4273-BD20-B2FFF3E9B59E}" destId="{0F6A0102-A3A0-43C3-9C3A-32C2520862A1}" srcOrd="1" destOrd="0" presId="urn:microsoft.com/office/officeart/2018/2/layout/IconVerticalSolidList"/>
    <dgm:cxn modelId="{B8C6C628-8068-491E-BC9D-9B99F56C8C3E}" type="presParOf" srcId="{7943827E-1C5A-4273-BD20-B2FFF3E9B59E}" destId="{5066CF71-40FF-42E9-BAC0-37B4BDDA61C0}" srcOrd="2" destOrd="0" presId="urn:microsoft.com/office/officeart/2018/2/layout/IconVerticalSolidList"/>
    <dgm:cxn modelId="{3CCF91CB-9813-49FB-911A-6C2A6E2CD596}" type="presParOf" srcId="{5066CF71-40FF-42E9-BAC0-37B4BDDA61C0}" destId="{E87380CE-C489-49B7-83F6-2F117BB6EA66}" srcOrd="0" destOrd="0" presId="urn:microsoft.com/office/officeart/2018/2/layout/IconVerticalSolidList"/>
    <dgm:cxn modelId="{6750EDFA-76A5-47EB-B37C-C121F3F62FB7}" type="presParOf" srcId="{5066CF71-40FF-42E9-BAC0-37B4BDDA61C0}" destId="{C56D3B47-254A-407F-8E7D-86B92CA7B0E9}" srcOrd="1" destOrd="0" presId="urn:microsoft.com/office/officeart/2018/2/layout/IconVerticalSolidList"/>
    <dgm:cxn modelId="{C39C4105-3E11-425E-8371-40E13361A4D4}" type="presParOf" srcId="{5066CF71-40FF-42E9-BAC0-37B4BDDA61C0}" destId="{57ED2F6B-3F6A-4116-98AB-2140FA698489}" srcOrd="2" destOrd="0" presId="urn:microsoft.com/office/officeart/2018/2/layout/IconVerticalSolidList"/>
    <dgm:cxn modelId="{0C851E44-B7BD-41BF-9308-77944FEA1401}" type="presParOf" srcId="{5066CF71-40FF-42E9-BAC0-37B4BDDA61C0}" destId="{39B90768-6631-4C06-A684-CF60B78FF776}" srcOrd="3" destOrd="0" presId="urn:microsoft.com/office/officeart/2018/2/layout/IconVerticalSolidList"/>
    <dgm:cxn modelId="{DF5BAF1B-5E54-4BD6-B797-A76347A2BDDA}" type="presParOf" srcId="{7943827E-1C5A-4273-BD20-B2FFF3E9B59E}" destId="{FBBA2179-6084-4AA0-824B-CA8455F87129}" srcOrd="3" destOrd="0" presId="urn:microsoft.com/office/officeart/2018/2/layout/IconVerticalSolidList"/>
    <dgm:cxn modelId="{6936B0F9-2D8F-408E-811C-A0E0A2E49988}" type="presParOf" srcId="{7943827E-1C5A-4273-BD20-B2FFF3E9B59E}" destId="{417CC056-5620-4810-ABB9-4EFEAE3C530C}" srcOrd="4" destOrd="0" presId="urn:microsoft.com/office/officeart/2018/2/layout/IconVerticalSolidList"/>
    <dgm:cxn modelId="{C207C4D3-9B06-4462-943A-3F3C5BA7DCB8}" type="presParOf" srcId="{417CC056-5620-4810-ABB9-4EFEAE3C530C}" destId="{28CC5B49-EC44-4FD8-ACEE-0043AF49B576}" srcOrd="0" destOrd="0" presId="urn:microsoft.com/office/officeart/2018/2/layout/IconVerticalSolidList"/>
    <dgm:cxn modelId="{B139CB0B-3B0A-4C4D-B40D-FC6197D17003}" type="presParOf" srcId="{417CC056-5620-4810-ABB9-4EFEAE3C530C}" destId="{FDFAAB1B-4C69-4F08-81A3-C82BAFD1EE94}" srcOrd="1" destOrd="0" presId="urn:microsoft.com/office/officeart/2018/2/layout/IconVerticalSolidList"/>
    <dgm:cxn modelId="{5AB2CBD4-033A-4707-80AB-40DBB3CCB197}" type="presParOf" srcId="{417CC056-5620-4810-ABB9-4EFEAE3C530C}" destId="{CEAD6F50-6F97-4538-983D-2F4133B1F860}" srcOrd="2" destOrd="0" presId="urn:microsoft.com/office/officeart/2018/2/layout/IconVerticalSolidList"/>
    <dgm:cxn modelId="{5FBB5145-F99C-4160-A609-97F3AD373622}" type="presParOf" srcId="{417CC056-5620-4810-ABB9-4EFEAE3C530C}" destId="{D8FBEE57-C325-4D67-93AF-1C6E8B0E0E71}" srcOrd="3" destOrd="0" presId="urn:microsoft.com/office/officeart/2018/2/layout/IconVerticalSolidList"/>
    <dgm:cxn modelId="{33C4EA4F-6388-4E5B-8183-A2ED155C786A}" type="presParOf" srcId="{7943827E-1C5A-4273-BD20-B2FFF3E9B59E}" destId="{FE33C1FB-E43F-4542-83FC-F35B81E76D8E}" srcOrd="5" destOrd="0" presId="urn:microsoft.com/office/officeart/2018/2/layout/IconVerticalSolidList"/>
    <dgm:cxn modelId="{FDB4752D-FC78-4933-8D55-B848CA8A854F}" type="presParOf" srcId="{7943827E-1C5A-4273-BD20-B2FFF3E9B59E}" destId="{4FB4D77C-7FB6-43BE-93F6-082FF1AC52FF}" srcOrd="6" destOrd="0" presId="urn:microsoft.com/office/officeart/2018/2/layout/IconVerticalSolidList"/>
    <dgm:cxn modelId="{AD7811B5-964C-4733-B0A6-0279DC1DDFEE}" type="presParOf" srcId="{4FB4D77C-7FB6-43BE-93F6-082FF1AC52FF}" destId="{7F656600-E0E5-4A94-A12B-270161B47E25}" srcOrd="0" destOrd="0" presId="urn:microsoft.com/office/officeart/2018/2/layout/IconVerticalSolidList"/>
    <dgm:cxn modelId="{2A9EB4E4-472A-40D8-B1EF-4E4944FE2065}" type="presParOf" srcId="{4FB4D77C-7FB6-43BE-93F6-082FF1AC52FF}" destId="{E4FC959E-F04F-4BC9-9BDD-3F50FA9B54C3}" srcOrd="1" destOrd="0" presId="urn:microsoft.com/office/officeart/2018/2/layout/IconVerticalSolidList"/>
    <dgm:cxn modelId="{ED486A96-2CFE-40E6-A288-BF1EE96D3778}" type="presParOf" srcId="{4FB4D77C-7FB6-43BE-93F6-082FF1AC52FF}" destId="{9874180B-CF70-41CA-B031-9FF7D7291137}" srcOrd="2" destOrd="0" presId="urn:microsoft.com/office/officeart/2018/2/layout/IconVerticalSolidList"/>
    <dgm:cxn modelId="{E6CD2D36-96D0-4304-B70B-1DF82E93CB3B}" type="presParOf" srcId="{4FB4D77C-7FB6-43BE-93F6-082FF1AC52FF}" destId="{88546024-9BAA-4689-804B-5808140CC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BDE0E-49D6-47A4-A092-1442EE05E6E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3950650-6637-4CB4-822B-60EF02123E2D}">
      <dgm:prSet/>
      <dgm:spPr/>
      <dgm:t>
        <a:bodyPr/>
        <a:lstStyle/>
        <a:p>
          <a:r>
            <a:rPr lang="en-US"/>
            <a:t>Es un lenguaje que su especialización es la información estructurada en listas. </a:t>
          </a:r>
        </a:p>
      </dgm:t>
    </dgm:pt>
    <dgm:pt modelId="{467CAC0E-463A-4DCC-B83A-6818B7456E22}" type="parTrans" cxnId="{B5281F18-2CB9-4AEE-9D23-236534F67DE8}">
      <dgm:prSet/>
      <dgm:spPr/>
      <dgm:t>
        <a:bodyPr/>
        <a:lstStyle/>
        <a:p>
          <a:endParaRPr lang="en-US"/>
        </a:p>
      </dgm:t>
    </dgm:pt>
    <dgm:pt modelId="{6694A532-7B2D-4CC0-BED3-248778931131}" type="sibTrans" cxnId="{B5281F18-2CB9-4AEE-9D23-236534F67DE8}">
      <dgm:prSet/>
      <dgm:spPr/>
      <dgm:t>
        <a:bodyPr/>
        <a:lstStyle/>
        <a:p>
          <a:endParaRPr lang="en-US"/>
        </a:p>
      </dgm:t>
    </dgm:pt>
    <dgm:pt modelId="{C5DECB03-286F-4F1B-8BEA-53ABB44F7443}">
      <dgm:prSet/>
      <dgm:spPr/>
      <dgm:t>
        <a:bodyPr/>
        <a:lstStyle/>
        <a:p>
          <a:r>
            <a:rPr lang="en-US"/>
            <a:t>Al tener los datos en estructura de lista, se facilita la programación para inteligencia artificial. </a:t>
          </a:r>
        </a:p>
      </dgm:t>
    </dgm:pt>
    <dgm:pt modelId="{E0C4B477-D435-41EF-8766-6F17E53F6639}" type="parTrans" cxnId="{A361F8DA-DD6D-429D-BF47-AE1FC0AAEBE1}">
      <dgm:prSet/>
      <dgm:spPr/>
      <dgm:t>
        <a:bodyPr/>
        <a:lstStyle/>
        <a:p>
          <a:endParaRPr lang="en-US"/>
        </a:p>
      </dgm:t>
    </dgm:pt>
    <dgm:pt modelId="{16A4C1EA-A207-4F17-BE7A-7FD2AABF74E0}" type="sibTrans" cxnId="{A361F8DA-DD6D-429D-BF47-AE1FC0AAEBE1}">
      <dgm:prSet/>
      <dgm:spPr/>
      <dgm:t>
        <a:bodyPr/>
        <a:lstStyle/>
        <a:p>
          <a:endParaRPr lang="en-US"/>
        </a:p>
      </dgm:t>
    </dgm:pt>
    <dgm:pt modelId="{071A517E-7A2C-466F-A0C4-7E5A38B87F0F}">
      <dgm:prSet/>
      <dgm:spPr/>
      <dgm:t>
        <a:bodyPr/>
        <a:lstStyle/>
        <a:p>
          <a:r>
            <a:rPr lang="en-US"/>
            <a:t>Muchos lenguajes empezaron en lisp.</a:t>
          </a:r>
        </a:p>
      </dgm:t>
    </dgm:pt>
    <dgm:pt modelId="{51EE3E0E-4223-48A4-AD43-6FD452565F15}" type="parTrans" cxnId="{E6C9A979-F659-4473-B544-BB89A3DC536E}">
      <dgm:prSet/>
      <dgm:spPr/>
      <dgm:t>
        <a:bodyPr/>
        <a:lstStyle/>
        <a:p>
          <a:endParaRPr lang="en-US"/>
        </a:p>
      </dgm:t>
    </dgm:pt>
    <dgm:pt modelId="{DC0E3884-0589-4D08-999B-6661B3A67DE5}" type="sibTrans" cxnId="{E6C9A979-F659-4473-B544-BB89A3DC536E}">
      <dgm:prSet/>
      <dgm:spPr/>
      <dgm:t>
        <a:bodyPr/>
        <a:lstStyle/>
        <a:p>
          <a:endParaRPr lang="en-US"/>
        </a:p>
      </dgm:t>
    </dgm:pt>
    <dgm:pt modelId="{7EB1CAF1-8F2B-104C-AA6D-AB2305BA2E78}" type="pres">
      <dgm:prSet presAssocID="{0C1BDE0E-49D6-47A4-A092-1442EE05E6E6}" presName="vert0" presStyleCnt="0">
        <dgm:presLayoutVars>
          <dgm:dir/>
          <dgm:animOne val="branch"/>
          <dgm:animLvl val="lvl"/>
        </dgm:presLayoutVars>
      </dgm:prSet>
      <dgm:spPr/>
    </dgm:pt>
    <dgm:pt modelId="{2C331AA9-A27A-B14C-A494-2E08A7C89A6B}" type="pres">
      <dgm:prSet presAssocID="{C3950650-6637-4CB4-822B-60EF02123E2D}" presName="thickLine" presStyleLbl="alignNode1" presStyleIdx="0" presStyleCnt="3"/>
      <dgm:spPr/>
    </dgm:pt>
    <dgm:pt modelId="{EF829AD3-AD20-5048-8406-44A4C04560CF}" type="pres">
      <dgm:prSet presAssocID="{C3950650-6637-4CB4-822B-60EF02123E2D}" presName="horz1" presStyleCnt="0"/>
      <dgm:spPr/>
    </dgm:pt>
    <dgm:pt modelId="{B19A057E-A56F-1A47-85FA-2D380E537994}" type="pres">
      <dgm:prSet presAssocID="{C3950650-6637-4CB4-822B-60EF02123E2D}" presName="tx1" presStyleLbl="revTx" presStyleIdx="0" presStyleCnt="3"/>
      <dgm:spPr/>
    </dgm:pt>
    <dgm:pt modelId="{F65360ED-0C60-1244-969F-321FEB001358}" type="pres">
      <dgm:prSet presAssocID="{C3950650-6637-4CB4-822B-60EF02123E2D}" presName="vert1" presStyleCnt="0"/>
      <dgm:spPr/>
    </dgm:pt>
    <dgm:pt modelId="{95CFB032-E837-9A48-963F-C5472BB69108}" type="pres">
      <dgm:prSet presAssocID="{C5DECB03-286F-4F1B-8BEA-53ABB44F7443}" presName="thickLine" presStyleLbl="alignNode1" presStyleIdx="1" presStyleCnt="3"/>
      <dgm:spPr/>
    </dgm:pt>
    <dgm:pt modelId="{9AA398D6-A9D9-D845-AC23-47BF567E75F3}" type="pres">
      <dgm:prSet presAssocID="{C5DECB03-286F-4F1B-8BEA-53ABB44F7443}" presName="horz1" presStyleCnt="0"/>
      <dgm:spPr/>
    </dgm:pt>
    <dgm:pt modelId="{217AEA18-896F-D044-9CC9-F4DD34F3C6E5}" type="pres">
      <dgm:prSet presAssocID="{C5DECB03-286F-4F1B-8BEA-53ABB44F7443}" presName="tx1" presStyleLbl="revTx" presStyleIdx="1" presStyleCnt="3"/>
      <dgm:spPr/>
    </dgm:pt>
    <dgm:pt modelId="{93D56086-78BB-AA48-8831-BB366D9A4E09}" type="pres">
      <dgm:prSet presAssocID="{C5DECB03-286F-4F1B-8BEA-53ABB44F7443}" presName="vert1" presStyleCnt="0"/>
      <dgm:spPr/>
    </dgm:pt>
    <dgm:pt modelId="{294D925C-7E44-1442-8D4B-287652CF4317}" type="pres">
      <dgm:prSet presAssocID="{071A517E-7A2C-466F-A0C4-7E5A38B87F0F}" presName="thickLine" presStyleLbl="alignNode1" presStyleIdx="2" presStyleCnt="3"/>
      <dgm:spPr/>
    </dgm:pt>
    <dgm:pt modelId="{4C421DFE-19A2-C54C-887E-2BA8E9F0B647}" type="pres">
      <dgm:prSet presAssocID="{071A517E-7A2C-466F-A0C4-7E5A38B87F0F}" presName="horz1" presStyleCnt="0"/>
      <dgm:spPr/>
    </dgm:pt>
    <dgm:pt modelId="{A7074C2B-3D74-A04D-871B-0D9B76D53294}" type="pres">
      <dgm:prSet presAssocID="{071A517E-7A2C-466F-A0C4-7E5A38B87F0F}" presName="tx1" presStyleLbl="revTx" presStyleIdx="2" presStyleCnt="3"/>
      <dgm:spPr/>
    </dgm:pt>
    <dgm:pt modelId="{BA21DBAD-F4FE-674D-8032-47AB074CE243}" type="pres">
      <dgm:prSet presAssocID="{071A517E-7A2C-466F-A0C4-7E5A38B87F0F}" presName="vert1" presStyleCnt="0"/>
      <dgm:spPr/>
    </dgm:pt>
  </dgm:ptLst>
  <dgm:cxnLst>
    <dgm:cxn modelId="{B5281F18-2CB9-4AEE-9D23-236534F67DE8}" srcId="{0C1BDE0E-49D6-47A4-A092-1442EE05E6E6}" destId="{C3950650-6637-4CB4-822B-60EF02123E2D}" srcOrd="0" destOrd="0" parTransId="{467CAC0E-463A-4DCC-B83A-6818B7456E22}" sibTransId="{6694A532-7B2D-4CC0-BED3-248778931131}"/>
    <dgm:cxn modelId="{8DA8B819-D8C2-FC49-94EC-5B2E47345C7F}" type="presOf" srcId="{C3950650-6637-4CB4-822B-60EF02123E2D}" destId="{B19A057E-A56F-1A47-85FA-2D380E537994}" srcOrd="0" destOrd="0" presId="urn:microsoft.com/office/officeart/2008/layout/LinedList"/>
    <dgm:cxn modelId="{E06DD23A-CE56-5D4D-A832-E4A90FE6081C}" type="presOf" srcId="{071A517E-7A2C-466F-A0C4-7E5A38B87F0F}" destId="{A7074C2B-3D74-A04D-871B-0D9B76D53294}" srcOrd="0" destOrd="0" presId="urn:microsoft.com/office/officeart/2008/layout/LinedList"/>
    <dgm:cxn modelId="{78A0294A-5507-C049-BE74-E8FE2E0EAE04}" type="presOf" srcId="{C5DECB03-286F-4F1B-8BEA-53ABB44F7443}" destId="{217AEA18-896F-D044-9CC9-F4DD34F3C6E5}" srcOrd="0" destOrd="0" presId="urn:microsoft.com/office/officeart/2008/layout/LinedList"/>
    <dgm:cxn modelId="{E6C9A979-F659-4473-B544-BB89A3DC536E}" srcId="{0C1BDE0E-49D6-47A4-A092-1442EE05E6E6}" destId="{071A517E-7A2C-466F-A0C4-7E5A38B87F0F}" srcOrd="2" destOrd="0" parTransId="{51EE3E0E-4223-48A4-AD43-6FD452565F15}" sibTransId="{DC0E3884-0589-4D08-999B-6661B3A67DE5}"/>
    <dgm:cxn modelId="{1E0948A7-B34C-EE47-9A1C-3E7688730814}" type="presOf" srcId="{0C1BDE0E-49D6-47A4-A092-1442EE05E6E6}" destId="{7EB1CAF1-8F2B-104C-AA6D-AB2305BA2E78}" srcOrd="0" destOrd="0" presId="urn:microsoft.com/office/officeart/2008/layout/LinedList"/>
    <dgm:cxn modelId="{A361F8DA-DD6D-429D-BF47-AE1FC0AAEBE1}" srcId="{0C1BDE0E-49D6-47A4-A092-1442EE05E6E6}" destId="{C5DECB03-286F-4F1B-8BEA-53ABB44F7443}" srcOrd="1" destOrd="0" parTransId="{E0C4B477-D435-41EF-8766-6F17E53F6639}" sibTransId="{16A4C1EA-A207-4F17-BE7A-7FD2AABF74E0}"/>
    <dgm:cxn modelId="{B0D1D31F-4AD1-B44D-B393-B2FAF9748B37}" type="presParOf" srcId="{7EB1CAF1-8F2B-104C-AA6D-AB2305BA2E78}" destId="{2C331AA9-A27A-B14C-A494-2E08A7C89A6B}" srcOrd="0" destOrd="0" presId="urn:microsoft.com/office/officeart/2008/layout/LinedList"/>
    <dgm:cxn modelId="{785282CD-F1AA-314D-9278-8FCDFA34ACEC}" type="presParOf" srcId="{7EB1CAF1-8F2B-104C-AA6D-AB2305BA2E78}" destId="{EF829AD3-AD20-5048-8406-44A4C04560CF}" srcOrd="1" destOrd="0" presId="urn:microsoft.com/office/officeart/2008/layout/LinedList"/>
    <dgm:cxn modelId="{0041D2B6-0730-1A46-8B48-ABDBFF192499}" type="presParOf" srcId="{EF829AD3-AD20-5048-8406-44A4C04560CF}" destId="{B19A057E-A56F-1A47-85FA-2D380E537994}" srcOrd="0" destOrd="0" presId="urn:microsoft.com/office/officeart/2008/layout/LinedList"/>
    <dgm:cxn modelId="{BF8194F3-294D-324E-B508-07C1B269478B}" type="presParOf" srcId="{EF829AD3-AD20-5048-8406-44A4C04560CF}" destId="{F65360ED-0C60-1244-969F-321FEB001358}" srcOrd="1" destOrd="0" presId="urn:microsoft.com/office/officeart/2008/layout/LinedList"/>
    <dgm:cxn modelId="{A064CC9C-61C6-1D44-8A43-661D0F3450CF}" type="presParOf" srcId="{7EB1CAF1-8F2B-104C-AA6D-AB2305BA2E78}" destId="{95CFB032-E837-9A48-963F-C5472BB69108}" srcOrd="2" destOrd="0" presId="urn:microsoft.com/office/officeart/2008/layout/LinedList"/>
    <dgm:cxn modelId="{CB3BBE9F-1BA2-F34B-83A7-BDB7DFBB4336}" type="presParOf" srcId="{7EB1CAF1-8F2B-104C-AA6D-AB2305BA2E78}" destId="{9AA398D6-A9D9-D845-AC23-47BF567E75F3}" srcOrd="3" destOrd="0" presId="urn:microsoft.com/office/officeart/2008/layout/LinedList"/>
    <dgm:cxn modelId="{AC1F80A7-CA2E-B54D-95C5-D8A2AA3275E0}" type="presParOf" srcId="{9AA398D6-A9D9-D845-AC23-47BF567E75F3}" destId="{217AEA18-896F-D044-9CC9-F4DD34F3C6E5}" srcOrd="0" destOrd="0" presId="urn:microsoft.com/office/officeart/2008/layout/LinedList"/>
    <dgm:cxn modelId="{F5D99194-9100-B541-ADE4-E966AF6D5CD5}" type="presParOf" srcId="{9AA398D6-A9D9-D845-AC23-47BF567E75F3}" destId="{93D56086-78BB-AA48-8831-BB366D9A4E09}" srcOrd="1" destOrd="0" presId="urn:microsoft.com/office/officeart/2008/layout/LinedList"/>
    <dgm:cxn modelId="{A357606B-AB1D-BB46-92DD-53A375EAD538}" type="presParOf" srcId="{7EB1CAF1-8F2B-104C-AA6D-AB2305BA2E78}" destId="{294D925C-7E44-1442-8D4B-287652CF4317}" srcOrd="4" destOrd="0" presId="urn:microsoft.com/office/officeart/2008/layout/LinedList"/>
    <dgm:cxn modelId="{1499B5E3-4BDA-4142-9F86-8344ABFE6C53}" type="presParOf" srcId="{7EB1CAF1-8F2B-104C-AA6D-AB2305BA2E78}" destId="{4C421DFE-19A2-C54C-887E-2BA8E9F0B647}" srcOrd="5" destOrd="0" presId="urn:microsoft.com/office/officeart/2008/layout/LinedList"/>
    <dgm:cxn modelId="{91B205BB-3FA6-4F48-BEAA-A7627FDB2A5A}" type="presParOf" srcId="{4C421DFE-19A2-C54C-887E-2BA8E9F0B647}" destId="{A7074C2B-3D74-A04D-871B-0D9B76D53294}" srcOrd="0" destOrd="0" presId="urn:microsoft.com/office/officeart/2008/layout/LinedList"/>
    <dgm:cxn modelId="{24E9130E-604E-7249-A4B6-F6B979D8FBF0}" type="presParOf" srcId="{4C421DFE-19A2-C54C-887E-2BA8E9F0B647}" destId="{BA21DBAD-F4FE-674D-8032-47AB074CE2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BB633-1628-4A74-AD5D-67A57D5F480C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1C3CE-2118-48B9-AA11-2D946257B03A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897F4-BACB-4822-AC3B-577EDAC9DDDB}">
      <dsp:nvSpPr>
        <dsp:cNvPr id="0" name=""/>
        <dsp:cNvSpPr/>
      </dsp:nvSpPr>
      <dsp:spPr>
        <a:xfrm>
          <a:off x="1282042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Inteligencia artificial</a:t>
          </a:r>
        </a:p>
      </dsp:txBody>
      <dsp:txXfrm>
        <a:off x="1282042" y="2190"/>
        <a:ext cx="4869520" cy="1109993"/>
      </dsp:txXfrm>
    </dsp:sp>
    <dsp:sp modelId="{E87380CE-C489-49B7-83F6-2F117BB6EA66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D3B47-254A-407F-8E7D-86B92CA7B0E9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90768-6631-4C06-A684-CF60B78FF776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Algoritmos</a:t>
          </a:r>
        </a:p>
      </dsp:txBody>
      <dsp:txXfrm>
        <a:off x="1282042" y="1389682"/>
        <a:ext cx="4869520" cy="1109993"/>
      </dsp:txXfrm>
    </dsp:sp>
    <dsp:sp modelId="{28CC5B49-EC44-4FD8-ACEE-0043AF49B576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AAB1B-4C69-4F08-81A3-C82BAFD1EE94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BEE57-C325-4D67-93AF-1C6E8B0E0E71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Aplicaciones matemáticas</a:t>
          </a:r>
        </a:p>
      </dsp:txBody>
      <dsp:txXfrm>
        <a:off x="1282042" y="2777174"/>
        <a:ext cx="4869520" cy="1109993"/>
      </dsp:txXfrm>
    </dsp:sp>
    <dsp:sp modelId="{7F656600-E0E5-4A94-A12B-270161B47E25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C959E-F04F-4BC9-9BDD-3F50FA9B54C3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6024-9BAA-4689-804B-5808140CC426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Compiladores y analizadores</a:t>
          </a:r>
        </a:p>
      </dsp:txBody>
      <dsp:txXfrm>
        <a:off x="1282042" y="4164666"/>
        <a:ext cx="4869520" cy="1109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31AA9-A27A-B14C-A494-2E08A7C89A6B}">
      <dsp:nvSpPr>
        <dsp:cNvPr id="0" name=""/>
        <dsp:cNvSpPr/>
      </dsp:nvSpPr>
      <dsp:spPr>
        <a:xfrm>
          <a:off x="0" y="2576"/>
          <a:ext cx="61515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A057E-A56F-1A47-85FA-2D380E537994}">
      <dsp:nvSpPr>
        <dsp:cNvPr id="0" name=""/>
        <dsp:cNvSpPr/>
      </dsp:nvSpPr>
      <dsp:spPr>
        <a:xfrm>
          <a:off x="0" y="2576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Es un lenguaje que su especialización es la información estructurada en listas. </a:t>
          </a:r>
        </a:p>
      </dsp:txBody>
      <dsp:txXfrm>
        <a:off x="0" y="2576"/>
        <a:ext cx="6151562" cy="1757232"/>
      </dsp:txXfrm>
    </dsp:sp>
    <dsp:sp modelId="{95CFB032-E837-9A48-963F-C5472BB69108}">
      <dsp:nvSpPr>
        <dsp:cNvPr id="0" name=""/>
        <dsp:cNvSpPr/>
      </dsp:nvSpPr>
      <dsp:spPr>
        <a:xfrm>
          <a:off x="0" y="1759808"/>
          <a:ext cx="61515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AEA18-896F-D044-9CC9-F4DD34F3C6E5}">
      <dsp:nvSpPr>
        <dsp:cNvPr id="0" name=""/>
        <dsp:cNvSpPr/>
      </dsp:nvSpPr>
      <dsp:spPr>
        <a:xfrm>
          <a:off x="0" y="1759808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 tener los datos en estructura de lista, se facilita la programación para inteligencia artificial. </a:t>
          </a:r>
        </a:p>
      </dsp:txBody>
      <dsp:txXfrm>
        <a:off x="0" y="1759808"/>
        <a:ext cx="6151562" cy="1757232"/>
      </dsp:txXfrm>
    </dsp:sp>
    <dsp:sp modelId="{294D925C-7E44-1442-8D4B-287652CF4317}">
      <dsp:nvSpPr>
        <dsp:cNvPr id="0" name=""/>
        <dsp:cNvSpPr/>
      </dsp:nvSpPr>
      <dsp:spPr>
        <a:xfrm>
          <a:off x="0" y="3517041"/>
          <a:ext cx="61515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74C2B-3D74-A04D-871B-0D9B76D53294}">
      <dsp:nvSpPr>
        <dsp:cNvPr id="0" name=""/>
        <dsp:cNvSpPr/>
      </dsp:nvSpPr>
      <dsp:spPr>
        <a:xfrm>
          <a:off x="0" y="3517041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Muchos lenguajes empezaron en lisp.</a:t>
          </a:r>
        </a:p>
      </dsp:txBody>
      <dsp:txXfrm>
        <a:off x="0" y="3517041"/>
        <a:ext cx="6151562" cy="175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DBE1-3EC9-E847-AB1C-FFF45100A95A}" type="datetimeFigureOut">
              <a:rPr lang="en-GT" smtClean="0"/>
              <a:t>10/02/22</a:t>
            </a:fld>
            <a:endParaRPr lang="en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08DE4-8EE6-554F-8A47-0A84574E38E6}" type="slidenum">
              <a:rPr lang="en-GT" smtClean="0"/>
              <a:t>‹#›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31833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T" dirty="0"/>
              <a:t>La programación funcional se basa en crear unidades pequeñas y especializadas para ser más poder ser más precisios con la tarea asignada.</a:t>
            </a:r>
          </a:p>
          <a:p>
            <a:endParaRPr lang="en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08DE4-8EE6-554F-8A47-0A84574E38E6}" type="slidenum">
              <a:rPr lang="en-GT" smtClean="0"/>
              <a:t>2</a:t>
            </a:fld>
            <a:endParaRPr lang="en-GT"/>
          </a:p>
        </p:txBody>
      </p:sp>
    </p:spTree>
    <p:extLst>
      <p:ext uri="{BB962C8B-B14F-4D97-AF65-F5344CB8AC3E}">
        <p14:creationId xmlns:p14="http://schemas.microsoft.com/office/powerpoint/2010/main" val="196076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27DA-2097-FE4C-AC68-C9B2C4B41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T" dirty="0"/>
              <a:t>Proyecto fase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BBE0-64CE-904E-A911-4E06D93DB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T" dirty="0"/>
          </a:p>
        </p:txBody>
      </p:sp>
    </p:spTree>
    <p:extLst>
      <p:ext uri="{BB962C8B-B14F-4D97-AF65-F5344CB8AC3E}">
        <p14:creationId xmlns:p14="http://schemas.microsoft.com/office/powerpoint/2010/main" val="266829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E82EC-263A-BE43-A596-FEB8509E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T" sz="2600"/>
              <a:t>Programación funcional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676B06-E88C-404C-8C89-8DF90E8BF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10080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058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B61FD-71F9-4B4E-9F2D-BA30B436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T" sz="1900">
                <a:solidFill>
                  <a:srgbClr val="FFFFFF"/>
                </a:solidFill>
              </a:rPr>
              <a:t>Programación funcional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55A1-73B2-FC46-A4CC-5BC75729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T" dirty="0"/>
              <a:t>Lenguajes para la programación funcional:</a:t>
            </a:r>
          </a:p>
          <a:p>
            <a:r>
              <a:rPr lang="en-GT" dirty="0"/>
              <a:t>LISP</a:t>
            </a:r>
          </a:p>
          <a:p>
            <a:r>
              <a:rPr lang="en-US" dirty="0"/>
              <a:t>F</a:t>
            </a:r>
            <a:r>
              <a:rPr lang="en-GT" dirty="0"/>
              <a:t>#</a:t>
            </a:r>
          </a:p>
          <a:p>
            <a:r>
              <a:rPr lang="en-GT" dirty="0"/>
              <a:t>Clojure</a:t>
            </a:r>
          </a:p>
          <a:p>
            <a:r>
              <a:rPr lang="en-GT" dirty="0"/>
              <a:t>Perl</a:t>
            </a:r>
          </a:p>
          <a:p>
            <a:r>
              <a:rPr lang="en-GT" dirty="0"/>
              <a:t>Ruby </a:t>
            </a:r>
          </a:p>
        </p:txBody>
      </p:sp>
    </p:spTree>
    <p:extLst>
      <p:ext uri="{BB962C8B-B14F-4D97-AF65-F5344CB8AC3E}">
        <p14:creationId xmlns:p14="http://schemas.microsoft.com/office/powerpoint/2010/main" val="21281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FAE54-631E-6C4B-BCF8-122BE20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GT" dirty="0"/>
              <a:t>Lisp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749A8-4D1C-4F7A-8687-63C8F5D51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76520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1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547A-C67B-9D4D-82AF-54B2AB78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lisp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A287FD8F-E6B5-A740-91FE-B9557B2C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60330"/>
            <a:ext cx="6257544" cy="32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7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9950-8099-5C49-A77E-A26F8C6A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T">
                <a:solidFill>
                  <a:srgbClr val="404040"/>
                </a:solidFill>
              </a:rPr>
              <a:t>Java Collections Framework provee diferentes interfaces, las cuales incluye algunos métodos. Esta incluye mapas e iteradores. De estas interfaces, también salen interfaces. </a:t>
            </a:r>
          </a:p>
          <a:p>
            <a:pPr marL="0" indent="0">
              <a:buNone/>
            </a:pPr>
            <a:endParaRPr lang="en-GT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T">
                <a:solidFill>
                  <a:srgbClr val="404040"/>
                </a:solidFill>
              </a:rPr>
              <a:t>Los Java Map Interface permite que los elementos se almacenen en unas llaves, las cuales se utilizan para acceder a un elemento en particular del mapa. </a:t>
            </a:r>
          </a:p>
          <a:p>
            <a:pPr marL="0" indent="0">
              <a:buNone/>
            </a:pPr>
            <a:endParaRPr lang="en-GT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GT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3D444-1E4A-4E4E-B517-8F260AE4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T" sz="2300">
                <a:solidFill>
                  <a:srgbClr val="FFFFFF"/>
                </a:solidFill>
              </a:rPr>
              <a:t>Java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86186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78C4-A687-AF40-BEB5-801DCDC5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T">
                <a:solidFill>
                  <a:schemeClr val="bg1"/>
                </a:solidFill>
              </a:rPr>
              <a:t>Java Collections Framework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38B68C-6F95-D446-B0ED-3C558E3B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840569"/>
            <a:ext cx="6250769" cy="30159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619-5AAA-4548-8616-7C927CBA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GT">
                <a:solidFill>
                  <a:schemeClr val="bg1"/>
                </a:solidFill>
              </a:rPr>
              <a:t>No se utiliza código para implementar las estructuras de datos.</a:t>
            </a:r>
          </a:p>
          <a:p>
            <a:r>
              <a:rPr lang="en-GT">
                <a:solidFill>
                  <a:schemeClr val="bg1"/>
                </a:solidFill>
              </a:rPr>
              <a:t>El código es mucho más eficiente ya que las colecciones lo hacen altamente eficientes. </a:t>
            </a:r>
          </a:p>
          <a:p>
            <a:endParaRPr lang="en-G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79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389</TotalTime>
  <Words>176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Proyecto fase 1</vt:lpstr>
      <vt:lpstr>Programación funcional</vt:lpstr>
      <vt:lpstr>Programación funcional</vt:lpstr>
      <vt:lpstr>Lisp</vt:lpstr>
      <vt:lpstr>lisp</vt:lpstr>
      <vt:lpstr>Java collections framework</vt:lpstr>
      <vt:lpstr>Java Collections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fase 1</dc:title>
  <dc:creator>DIAZ MARQUEZ, DIANA PAOLA</dc:creator>
  <cp:lastModifiedBy>DIAZ MARQUEZ, DIANA PAOLA</cp:lastModifiedBy>
  <cp:revision>2</cp:revision>
  <dcterms:created xsi:type="dcterms:W3CDTF">2022-02-10T03:25:43Z</dcterms:created>
  <dcterms:modified xsi:type="dcterms:W3CDTF">2022-02-10T15:49:24Z</dcterms:modified>
</cp:coreProperties>
</file>