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6" r:id="rId6"/>
    <p:sldId id="267" r:id="rId7"/>
    <p:sldId id="270" r:id="rId8"/>
    <p:sldId id="269" r:id="rId9"/>
    <p:sldId id="271" r:id="rId10"/>
    <p:sldId id="272" r:id="rId11"/>
    <p:sldId id="268" r:id="rId12"/>
    <p:sldId id="273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1492F-C9CA-4C61-8D77-D1F4917211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1FFD94-40EF-4A7E-B5D4-9B7FDFE9C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problem involves classifying well conditions into three categories:</a:t>
          </a:r>
        </a:p>
      </dgm:t>
    </dgm:pt>
    <dgm:pt modelId="{80A7770F-46D8-4413-B0A9-9EFB4AAF7CC9}" type="parTrans" cxnId="{46C7BFE1-3228-48E0-AE2E-4A90DDDD4E4C}">
      <dgm:prSet/>
      <dgm:spPr/>
      <dgm:t>
        <a:bodyPr/>
        <a:lstStyle/>
        <a:p>
          <a:endParaRPr lang="en-US"/>
        </a:p>
      </dgm:t>
    </dgm:pt>
    <dgm:pt modelId="{BED6FD7E-981A-4A03-8BD1-FB82BC70C0E3}" type="sibTrans" cxnId="{46C7BFE1-3228-48E0-AE2E-4A90DDDD4E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9FEF53-7D48-4226-9C79-F1132E02D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Functional: Wells in good working condition, providing clean and reliable water.</a:t>
          </a:r>
        </a:p>
      </dgm:t>
    </dgm:pt>
    <dgm:pt modelId="{1F7BEFFD-D819-43B4-BA78-1AAAEB3F11A2}" type="parTrans" cxnId="{38469A03-2CE4-4D32-8530-D0A2536F99B2}">
      <dgm:prSet/>
      <dgm:spPr/>
      <dgm:t>
        <a:bodyPr/>
        <a:lstStyle/>
        <a:p>
          <a:endParaRPr lang="en-US"/>
        </a:p>
      </dgm:t>
    </dgm:pt>
    <dgm:pt modelId="{ACA1B6E2-0728-454D-8DAF-B1FE19323630}" type="sibTrans" cxnId="{38469A03-2CE4-4D32-8530-D0A2536F99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7523A6-2A2B-4323-9C58-99E9F9903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Functional Needs Repair: Operational wells needing maintenance for sustained functionality.</a:t>
          </a:r>
        </a:p>
      </dgm:t>
    </dgm:pt>
    <dgm:pt modelId="{58D32B8E-A6C9-4C61-A540-4BA0480C64AE}" type="parTrans" cxnId="{9F3AA959-F67C-4777-AB0F-61AE904A55B5}">
      <dgm:prSet/>
      <dgm:spPr/>
      <dgm:t>
        <a:bodyPr/>
        <a:lstStyle/>
        <a:p>
          <a:endParaRPr lang="en-US"/>
        </a:p>
      </dgm:t>
    </dgm:pt>
    <dgm:pt modelId="{4CCF03CB-BBB5-4EC0-8EE4-6A9C8BFC39A6}" type="sibTrans" cxnId="{9F3AA959-F67C-4777-AB0F-61AE904A55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BBEEEA-F99B-4685-8876-4E3383FB3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Non-functional:Wells that have stopped working and can't provide water.</a:t>
          </a:r>
        </a:p>
      </dgm:t>
    </dgm:pt>
    <dgm:pt modelId="{35A52EFC-23F1-402A-BF92-AE9D5F806559}" type="parTrans" cxnId="{27E39BA4-1294-4DD2-B31B-7FA015248BDB}">
      <dgm:prSet/>
      <dgm:spPr/>
      <dgm:t>
        <a:bodyPr/>
        <a:lstStyle/>
        <a:p>
          <a:endParaRPr lang="en-US"/>
        </a:p>
      </dgm:t>
    </dgm:pt>
    <dgm:pt modelId="{50FFE378-B1E3-4799-9A63-6A132F7EA3A8}" type="sibTrans" cxnId="{27E39BA4-1294-4DD2-B31B-7FA015248BDB}">
      <dgm:prSet/>
      <dgm:spPr/>
      <dgm:t>
        <a:bodyPr/>
        <a:lstStyle/>
        <a:p>
          <a:endParaRPr lang="en-US"/>
        </a:p>
      </dgm:t>
    </dgm:pt>
    <dgm:pt modelId="{EDED0067-84CA-4197-B265-1B576737449C}" type="pres">
      <dgm:prSet presAssocID="{1291492F-C9CA-4C61-8D77-D1F49172112C}" presName="root" presStyleCnt="0">
        <dgm:presLayoutVars>
          <dgm:dir/>
          <dgm:resizeHandles val="exact"/>
        </dgm:presLayoutVars>
      </dgm:prSet>
      <dgm:spPr/>
    </dgm:pt>
    <dgm:pt modelId="{89003382-6C83-4465-8C59-9EC413088628}" type="pres">
      <dgm:prSet presAssocID="{1291492F-C9CA-4C61-8D77-D1F49172112C}" presName="container" presStyleCnt="0">
        <dgm:presLayoutVars>
          <dgm:dir/>
          <dgm:resizeHandles val="exact"/>
        </dgm:presLayoutVars>
      </dgm:prSet>
      <dgm:spPr/>
    </dgm:pt>
    <dgm:pt modelId="{B4867E6C-1E9F-4EC1-BA2D-09AC5E2DF35C}" type="pres">
      <dgm:prSet presAssocID="{8D1FFD94-40EF-4A7E-B5D4-9B7FDFE9C3BA}" presName="compNode" presStyleCnt="0"/>
      <dgm:spPr/>
    </dgm:pt>
    <dgm:pt modelId="{BC804E01-09FB-43D4-916C-5B43C43C8F24}" type="pres">
      <dgm:prSet presAssocID="{8D1FFD94-40EF-4A7E-B5D4-9B7FDFE9C3BA}" presName="iconBgRect" presStyleLbl="bgShp" presStyleIdx="0" presStyleCnt="4"/>
      <dgm:spPr/>
    </dgm:pt>
    <dgm:pt modelId="{9083AC07-3B19-41A9-8B42-EDA1396753E2}" type="pres">
      <dgm:prSet presAssocID="{8D1FFD94-40EF-4A7E-B5D4-9B7FDFE9C3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E5CBF0-6561-4ADB-AE3D-EB430FEDCF81}" type="pres">
      <dgm:prSet presAssocID="{8D1FFD94-40EF-4A7E-B5D4-9B7FDFE9C3BA}" presName="spaceRect" presStyleCnt="0"/>
      <dgm:spPr/>
    </dgm:pt>
    <dgm:pt modelId="{BF9BECB6-7510-4DE6-87FD-15046D4D2B7F}" type="pres">
      <dgm:prSet presAssocID="{8D1FFD94-40EF-4A7E-B5D4-9B7FDFE9C3BA}" presName="textRect" presStyleLbl="revTx" presStyleIdx="0" presStyleCnt="4">
        <dgm:presLayoutVars>
          <dgm:chMax val="1"/>
          <dgm:chPref val="1"/>
        </dgm:presLayoutVars>
      </dgm:prSet>
      <dgm:spPr/>
    </dgm:pt>
    <dgm:pt modelId="{77383823-EC77-479F-BFD2-18214ACC39E3}" type="pres">
      <dgm:prSet presAssocID="{BED6FD7E-981A-4A03-8BD1-FB82BC70C0E3}" presName="sibTrans" presStyleLbl="sibTrans2D1" presStyleIdx="0" presStyleCnt="0"/>
      <dgm:spPr/>
    </dgm:pt>
    <dgm:pt modelId="{3A6250E3-C36B-433D-8EE2-6B64FC33A29F}" type="pres">
      <dgm:prSet presAssocID="{939FEF53-7D48-4226-9C79-F1132E02D76F}" presName="compNode" presStyleCnt="0"/>
      <dgm:spPr/>
    </dgm:pt>
    <dgm:pt modelId="{6EA844F2-A753-4EB2-BD2B-7A7E404AD259}" type="pres">
      <dgm:prSet presAssocID="{939FEF53-7D48-4226-9C79-F1132E02D76F}" presName="iconBgRect" presStyleLbl="bgShp" presStyleIdx="1" presStyleCnt="4"/>
      <dgm:spPr/>
    </dgm:pt>
    <dgm:pt modelId="{4047BC5B-16D0-4E69-AA57-36846D3CC6BD}" type="pres">
      <dgm:prSet presAssocID="{939FEF53-7D48-4226-9C79-F1132E02D7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80C4C06A-5F47-44CA-8F47-4402F7A09F3A}" type="pres">
      <dgm:prSet presAssocID="{939FEF53-7D48-4226-9C79-F1132E02D76F}" presName="spaceRect" presStyleCnt="0"/>
      <dgm:spPr/>
    </dgm:pt>
    <dgm:pt modelId="{6EE9A97F-A7AE-438E-81CA-07984EC64D89}" type="pres">
      <dgm:prSet presAssocID="{939FEF53-7D48-4226-9C79-F1132E02D76F}" presName="textRect" presStyleLbl="revTx" presStyleIdx="1" presStyleCnt="4">
        <dgm:presLayoutVars>
          <dgm:chMax val="1"/>
          <dgm:chPref val="1"/>
        </dgm:presLayoutVars>
      </dgm:prSet>
      <dgm:spPr/>
    </dgm:pt>
    <dgm:pt modelId="{77D35C2C-E5C6-4042-9611-576A4D0F64ED}" type="pres">
      <dgm:prSet presAssocID="{ACA1B6E2-0728-454D-8DAF-B1FE19323630}" presName="sibTrans" presStyleLbl="sibTrans2D1" presStyleIdx="0" presStyleCnt="0"/>
      <dgm:spPr/>
    </dgm:pt>
    <dgm:pt modelId="{C4FEA66B-D9D4-41F3-B1BE-B18F0BCDB724}" type="pres">
      <dgm:prSet presAssocID="{A07523A6-2A2B-4323-9C58-99E9F9903735}" presName="compNode" presStyleCnt="0"/>
      <dgm:spPr/>
    </dgm:pt>
    <dgm:pt modelId="{8F5A4247-FB77-42B2-9DDD-8FD00225661D}" type="pres">
      <dgm:prSet presAssocID="{A07523A6-2A2B-4323-9C58-99E9F9903735}" presName="iconBgRect" presStyleLbl="bgShp" presStyleIdx="2" presStyleCnt="4"/>
      <dgm:spPr/>
    </dgm:pt>
    <dgm:pt modelId="{B9D020EB-EAED-4ED8-8B3C-4FCA7C7DED2A}" type="pres">
      <dgm:prSet presAssocID="{A07523A6-2A2B-4323-9C58-99E9F99037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1C597CD-9A7D-475F-8A9D-E8B013CABEB6}" type="pres">
      <dgm:prSet presAssocID="{A07523A6-2A2B-4323-9C58-99E9F9903735}" presName="spaceRect" presStyleCnt="0"/>
      <dgm:spPr/>
    </dgm:pt>
    <dgm:pt modelId="{C963CFEB-83B3-46A2-8F90-689199241FED}" type="pres">
      <dgm:prSet presAssocID="{A07523A6-2A2B-4323-9C58-99E9F9903735}" presName="textRect" presStyleLbl="revTx" presStyleIdx="2" presStyleCnt="4">
        <dgm:presLayoutVars>
          <dgm:chMax val="1"/>
          <dgm:chPref val="1"/>
        </dgm:presLayoutVars>
      </dgm:prSet>
      <dgm:spPr/>
    </dgm:pt>
    <dgm:pt modelId="{0B0609E8-FF79-4693-A1AC-3C88FF8EB231}" type="pres">
      <dgm:prSet presAssocID="{4CCF03CB-BBB5-4EC0-8EE4-6A9C8BFC39A6}" presName="sibTrans" presStyleLbl="sibTrans2D1" presStyleIdx="0" presStyleCnt="0"/>
      <dgm:spPr/>
    </dgm:pt>
    <dgm:pt modelId="{24747F84-125B-4007-8A38-CBB29969D814}" type="pres">
      <dgm:prSet presAssocID="{71BBEEEA-F99B-4685-8876-4E3383FB39C8}" presName="compNode" presStyleCnt="0"/>
      <dgm:spPr/>
    </dgm:pt>
    <dgm:pt modelId="{5D2FDAE8-25A9-41C5-80DA-07B194CBD253}" type="pres">
      <dgm:prSet presAssocID="{71BBEEEA-F99B-4685-8876-4E3383FB39C8}" presName="iconBgRect" presStyleLbl="bgShp" presStyleIdx="3" presStyleCnt="4"/>
      <dgm:spPr/>
    </dgm:pt>
    <dgm:pt modelId="{42081EF6-6E29-4CFA-9BD4-01B99B61F203}" type="pres">
      <dgm:prSet presAssocID="{71BBEEEA-F99B-4685-8876-4E3383FB39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0749EDDC-1A81-4F8E-91BA-B84E8078704C}" type="pres">
      <dgm:prSet presAssocID="{71BBEEEA-F99B-4685-8876-4E3383FB39C8}" presName="spaceRect" presStyleCnt="0"/>
      <dgm:spPr/>
    </dgm:pt>
    <dgm:pt modelId="{61F600F4-50C2-4A7F-A93D-B6C606F2241A}" type="pres">
      <dgm:prSet presAssocID="{71BBEEEA-F99B-4685-8876-4E3383FB39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469A03-2CE4-4D32-8530-D0A2536F99B2}" srcId="{1291492F-C9CA-4C61-8D77-D1F49172112C}" destId="{939FEF53-7D48-4226-9C79-F1132E02D76F}" srcOrd="1" destOrd="0" parTransId="{1F7BEFFD-D819-43B4-BA78-1AAAEB3F11A2}" sibTransId="{ACA1B6E2-0728-454D-8DAF-B1FE19323630}"/>
    <dgm:cxn modelId="{62975C18-659A-4F29-A10C-E49292F3E410}" type="presOf" srcId="{BED6FD7E-981A-4A03-8BD1-FB82BC70C0E3}" destId="{77383823-EC77-479F-BFD2-18214ACC39E3}" srcOrd="0" destOrd="0" presId="urn:microsoft.com/office/officeart/2018/2/layout/IconCircleList"/>
    <dgm:cxn modelId="{26341B38-5C47-49E9-8480-C1BF7D8BFDA2}" type="presOf" srcId="{939FEF53-7D48-4226-9C79-F1132E02D76F}" destId="{6EE9A97F-A7AE-438E-81CA-07984EC64D89}" srcOrd="0" destOrd="0" presId="urn:microsoft.com/office/officeart/2018/2/layout/IconCircleList"/>
    <dgm:cxn modelId="{2CDC635C-83B3-4E9C-98D0-18B0F6F0B3F8}" type="presOf" srcId="{4CCF03CB-BBB5-4EC0-8EE4-6A9C8BFC39A6}" destId="{0B0609E8-FF79-4693-A1AC-3C88FF8EB231}" srcOrd="0" destOrd="0" presId="urn:microsoft.com/office/officeart/2018/2/layout/IconCircleList"/>
    <dgm:cxn modelId="{AAEC3973-102D-4C91-B1E1-B76568A23EC7}" type="presOf" srcId="{ACA1B6E2-0728-454D-8DAF-B1FE19323630}" destId="{77D35C2C-E5C6-4042-9611-576A4D0F64ED}" srcOrd="0" destOrd="0" presId="urn:microsoft.com/office/officeart/2018/2/layout/IconCircleList"/>
    <dgm:cxn modelId="{A6EBAA56-79CB-4E37-A1C5-D6516D2F2092}" type="presOf" srcId="{A07523A6-2A2B-4323-9C58-99E9F9903735}" destId="{C963CFEB-83B3-46A2-8F90-689199241FED}" srcOrd="0" destOrd="0" presId="urn:microsoft.com/office/officeart/2018/2/layout/IconCircleList"/>
    <dgm:cxn modelId="{9F3AA959-F67C-4777-AB0F-61AE904A55B5}" srcId="{1291492F-C9CA-4C61-8D77-D1F49172112C}" destId="{A07523A6-2A2B-4323-9C58-99E9F9903735}" srcOrd="2" destOrd="0" parTransId="{58D32B8E-A6C9-4C61-A540-4BA0480C64AE}" sibTransId="{4CCF03CB-BBB5-4EC0-8EE4-6A9C8BFC39A6}"/>
    <dgm:cxn modelId="{7669B880-3FF5-48B6-ACD1-DA20B1C81FCA}" type="presOf" srcId="{1291492F-C9CA-4C61-8D77-D1F49172112C}" destId="{EDED0067-84CA-4197-B265-1B576737449C}" srcOrd="0" destOrd="0" presId="urn:microsoft.com/office/officeart/2018/2/layout/IconCircleList"/>
    <dgm:cxn modelId="{27E39BA4-1294-4DD2-B31B-7FA015248BDB}" srcId="{1291492F-C9CA-4C61-8D77-D1F49172112C}" destId="{71BBEEEA-F99B-4685-8876-4E3383FB39C8}" srcOrd="3" destOrd="0" parTransId="{35A52EFC-23F1-402A-BF92-AE9D5F806559}" sibTransId="{50FFE378-B1E3-4799-9A63-6A132F7EA3A8}"/>
    <dgm:cxn modelId="{56A860AC-760F-43BB-BFFB-3AA72CDCAD95}" type="presOf" srcId="{71BBEEEA-F99B-4685-8876-4E3383FB39C8}" destId="{61F600F4-50C2-4A7F-A93D-B6C606F2241A}" srcOrd="0" destOrd="0" presId="urn:microsoft.com/office/officeart/2018/2/layout/IconCircleList"/>
    <dgm:cxn modelId="{E9CAFAB7-A40A-45FC-9F68-22A526B54FCB}" type="presOf" srcId="{8D1FFD94-40EF-4A7E-B5D4-9B7FDFE9C3BA}" destId="{BF9BECB6-7510-4DE6-87FD-15046D4D2B7F}" srcOrd="0" destOrd="0" presId="urn:microsoft.com/office/officeart/2018/2/layout/IconCircleList"/>
    <dgm:cxn modelId="{46C7BFE1-3228-48E0-AE2E-4A90DDDD4E4C}" srcId="{1291492F-C9CA-4C61-8D77-D1F49172112C}" destId="{8D1FFD94-40EF-4A7E-B5D4-9B7FDFE9C3BA}" srcOrd="0" destOrd="0" parTransId="{80A7770F-46D8-4413-B0A9-9EFB4AAF7CC9}" sibTransId="{BED6FD7E-981A-4A03-8BD1-FB82BC70C0E3}"/>
    <dgm:cxn modelId="{7D984426-011C-4610-8C38-83AEE2D8BE15}" type="presParOf" srcId="{EDED0067-84CA-4197-B265-1B576737449C}" destId="{89003382-6C83-4465-8C59-9EC413088628}" srcOrd="0" destOrd="0" presId="urn:microsoft.com/office/officeart/2018/2/layout/IconCircleList"/>
    <dgm:cxn modelId="{C7F8EBB1-1791-4BFA-BC74-157FF0FE04FE}" type="presParOf" srcId="{89003382-6C83-4465-8C59-9EC413088628}" destId="{B4867E6C-1E9F-4EC1-BA2D-09AC5E2DF35C}" srcOrd="0" destOrd="0" presId="urn:microsoft.com/office/officeart/2018/2/layout/IconCircleList"/>
    <dgm:cxn modelId="{5C984441-2C61-4436-AE9F-91B2BEA75330}" type="presParOf" srcId="{B4867E6C-1E9F-4EC1-BA2D-09AC5E2DF35C}" destId="{BC804E01-09FB-43D4-916C-5B43C43C8F24}" srcOrd="0" destOrd="0" presId="urn:microsoft.com/office/officeart/2018/2/layout/IconCircleList"/>
    <dgm:cxn modelId="{A0B3B3DF-8864-4374-A6B2-507E718E30E7}" type="presParOf" srcId="{B4867E6C-1E9F-4EC1-BA2D-09AC5E2DF35C}" destId="{9083AC07-3B19-41A9-8B42-EDA1396753E2}" srcOrd="1" destOrd="0" presId="urn:microsoft.com/office/officeart/2018/2/layout/IconCircleList"/>
    <dgm:cxn modelId="{3E567B04-139F-4455-955F-C6D04A294230}" type="presParOf" srcId="{B4867E6C-1E9F-4EC1-BA2D-09AC5E2DF35C}" destId="{ECE5CBF0-6561-4ADB-AE3D-EB430FEDCF81}" srcOrd="2" destOrd="0" presId="urn:microsoft.com/office/officeart/2018/2/layout/IconCircleList"/>
    <dgm:cxn modelId="{F8808A2D-C2B6-4FD5-BE6B-689E719DF58A}" type="presParOf" srcId="{B4867E6C-1E9F-4EC1-BA2D-09AC5E2DF35C}" destId="{BF9BECB6-7510-4DE6-87FD-15046D4D2B7F}" srcOrd="3" destOrd="0" presId="urn:microsoft.com/office/officeart/2018/2/layout/IconCircleList"/>
    <dgm:cxn modelId="{2519FD30-A6A0-4E85-803F-FD885A4261F7}" type="presParOf" srcId="{89003382-6C83-4465-8C59-9EC413088628}" destId="{77383823-EC77-479F-BFD2-18214ACC39E3}" srcOrd="1" destOrd="0" presId="urn:microsoft.com/office/officeart/2018/2/layout/IconCircleList"/>
    <dgm:cxn modelId="{D1D9C003-1D6F-48DC-8B6C-E8AF1761A9D3}" type="presParOf" srcId="{89003382-6C83-4465-8C59-9EC413088628}" destId="{3A6250E3-C36B-433D-8EE2-6B64FC33A29F}" srcOrd="2" destOrd="0" presId="urn:microsoft.com/office/officeart/2018/2/layout/IconCircleList"/>
    <dgm:cxn modelId="{BF2DFF0D-E9D1-4F92-9238-B18E2FC4B970}" type="presParOf" srcId="{3A6250E3-C36B-433D-8EE2-6B64FC33A29F}" destId="{6EA844F2-A753-4EB2-BD2B-7A7E404AD259}" srcOrd="0" destOrd="0" presId="urn:microsoft.com/office/officeart/2018/2/layout/IconCircleList"/>
    <dgm:cxn modelId="{5083615A-2231-4003-92EA-BF478410A1EC}" type="presParOf" srcId="{3A6250E3-C36B-433D-8EE2-6B64FC33A29F}" destId="{4047BC5B-16D0-4E69-AA57-36846D3CC6BD}" srcOrd="1" destOrd="0" presId="urn:microsoft.com/office/officeart/2018/2/layout/IconCircleList"/>
    <dgm:cxn modelId="{09C8EEED-7CA2-49C8-BE43-8B5E9AFAB054}" type="presParOf" srcId="{3A6250E3-C36B-433D-8EE2-6B64FC33A29F}" destId="{80C4C06A-5F47-44CA-8F47-4402F7A09F3A}" srcOrd="2" destOrd="0" presId="urn:microsoft.com/office/officeart/2018/2/layout/IconCircleList"/>
    <dgm:cxn modelId="{87E0A3EC-3EBE-4A0B-A540-6129C5964F35}" type="presParOf" srcId="{3A6250E3-C36B-433D-8EE2-6B64FC33A29F}" destId="{6EE9A97F-A7AE-438E-81CA-07984EC64D89}" srcOrd="3" destOrd="0" presId="urn:microsoft.com/office/officeart/2018/2/layout/IconCircleList"/>
    <dgm:cxn modelId="{EBCE3962-1815-46E0-BB2B-825869D2A1D6}" type="presParOf" srcId="{89003382-6C83-4465-8C59-9EC413088628}" destId="{77D35C2C-E5C6-4042-9611-576A4D0F64ED}" srcOrd="3" destOrd="0" presId="urn:microsoft.com/office/officeart/2018/2/layout/IconCircleList"/>
    <dgm:cxn modelId="{2970A328-7DEF-419E-8DCC-A5E9D044F8FF}" type="presParOf" srcId="{89003382-6C83-4465-8C59-9EC413088628}" destId="{C4FEA66B-D9D4-41F3-B1BE-B18F0BCDB724}" srcOrd="4" destOrd="0" presId="urn:microsoft.com/office/officeart/2018/2/layout/IconCircleList"/>
    <dgm:cxn modelId="{23F02177-8DEF-4A7A-B64D-5D41A37B43B1}" type="presParOf" srcId="{C4FEA66B-D9D4-41F3-B1BE-B18F0BCDB724}" destId="{8F5A4247-FB77-42B2-9DDD-8FD00225661D}" srcOrd="0" destOrd="0" presId="urn:microsoft.com/office/officeart/2018/2/layout/IconCircleList"/>
    <dgm:cxn modelId="{AC797BC1-4766-41CF-82DF-6A952B015265}" type="presParOf" srcId="{C4FEA66B-D9D4-41F3-B1BE-B18F0BCDB724}" destId="{B9D020EB-EAED-4ED8-8B3C-4FCA7C7DED2A}" srcOrd="1" destOrd="0" presId="urn:microsoft.com/office/officeart/2018/2/layout/IconCircleList"/>
    <dgm:cxn modelId="{BC7627B8-3CC9-4FDD-B69C-4314F9FF5D93}" type="presParOf" srcId="{C4FEA66B-D9D4-41F3-B1BE-B18F0BCDB724}" destId="{D1C597CD-9A7D-475F-8A9D-E8B013CABEB6}" srcOrd="2" destOrd="0" presId="urn:microsoft.com/office/officeart/2018/2/layout/IconCircleList"/>
    <dgm:cxn modelId="{F68BA612-7FF7-4114-AA41-B0C93F21118E}" type="presParOf" srcId="{C4FEA66B-D9D4-41F3-B1BE-B18F0BCDB724}" destId="{C963CFEB-83B3-46A2-8F90-689199241FED}" srcOrd="3" destOrd="0" presId="urn:microsoft.com/office/officeart/2018/2/layout/IconCircleList"/>
    <dgm:cxn modelId="{A902BDF9-CFC3-4381-AE94-9CF97FC8E2B0}" type="presParOf" srcId="{89003382-6C83-4465-8C59-9EC413088628}" destId="{0B0609E8-FF79-4693-A1AC-3C88FF8EB231}" srcOrd="5" destOrd="0" presId="urn:microsoft.com/office/officeart/2018/2/layout/IconCircleList"/>
    <dgm:cxn modelId="{BCB12D57-B2E3-4C27-82D0-3CBCDF6A07A5}" type="presParOf" srcId="{89003382-6C83-4465-8C59-9EC413088628}" destId="{24747F84-125B-4007-8A38-CBB29969D814}" srcOrd="6" destOrd="0" presId="urn:microsoft.com/office/officeart/2018/2/layout/IconCircleList"/>
    <dgm:cxn modelId="{89D3077D-DB44-4C65-B8C5-3A916B636FFE}" type="presParOf" srcId="{24747F84-125B-4007-8A38-CBB29969D814}" destId="{5D2FDAE8-25A9-41C5-80DA-07B194CBD253}" srcOrd="0" destOrd="0" presId="urn:microsoft.com/office/officeart/2018/2/layout/IconCircleList"/>
    <dgm:cxn modelId="{94518B94-9AD7-4BA2-96BE-C36A27C6E7BE}" type="presParOf" srcId="{24747F84-125B-4007-8A38-CBB29969D814}" destId="{42081EF6-6E29-4CFA-9BD4-01B99B61F203}" srcOrd="1" destOrd="0" presId="urn:microsoft.com/office/officeart/2018/2/layout/IconCircleList"/>
    <dgm:cxn modelId="{48CB0E8D-B2A7-4E1F-B151-E0E6D6ACAFEC}" type="presParOf" srcId="{24747F84-125B-4007-8A38-CBB29969D814}" destId="{0749EDDC-1A81-4F8E-91BA-B84E8078704C}" srcOrd="2" destOrd="0" presId="urn:microsoft.com/office/officeart/2018/2/layout/IconCircleList"/>
    <dgm:cxn modelId="{289D208D-9654-4D44-AD4A-1232F201E115}" type="presParOf" srcId="{24747F84-125B-4007-8A38-CBB29969D814}" destId="{61F600F4-50C2-4A7F-A93D-B6C606F224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C6CF1-47F1-45F9-BEFE-C0ED528118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401D03D7-18DB-4B19-9638-4FB3BCFDEC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testing various models, we selected the One-hot Coding classifier based on its accuracy score. Here's a performance breakdown:</a:t>
          </a:r>
        </a:p>
      </dgm:t>
    </dgm:pt>
    <dgm:pt modelId="{9AB8C0AA-345D-4A25-9EA9-67D318DE301C}" type="parTrans" cxnId="{773B73CB-3EA8-471D-9C4C-F398D9B23515}">
      <dgm:prSet/>
      <dgm:spPr/>
      <dgm:t>
        <a:bodyPr/>
        <a:lstStyle/>
        <a:p>
          <a:endParaRPr lang="en-US"/>
        </a:p>
      </dgm:t>
    </dgm:pt>
    <dgm:pt modelId="{B8017765-88E1-4BAB-BCBA-B473A58F26EE}" type="sibTrans" cxnId="{773B73CB-3EA8-471D-9C4C-F398D9B23515}">
      <dgm:prSet/>
      <dgm:spPr/>
      <dgm:t>
        <a:bodyPr/>
        <a:lstStyle/>
        <a:p>
          <a:endParaRPr lang="en-US"/>
        </a:p>
      </dgm:t>
    </dgm:pt>
    <dgm:pt modelId="{EF038ED9-29FA-4DC0-B368-4678B0E5E3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Precision: Measures accurate predictions, with higher precision indicating fewer false positives. The model demonstrates good precision for all classes.</a:t>
          </a:r>
        </a:p>
      </dgm:t>
    </dgm:pt>
    <dgm:pt modelId="{10D433EF-189D-48C5-8DFE-63071F3BB6A1}" type="parTrans" cxnId="{25F43241-8D7D-452A-B997-C8EF7D820408}">
      <dgm:prSet/>
      <dgm:spPr/>
      <dgm:t>
        <a:bodyPr/>
        <a:lstStyle/>
        <a:p>
          <a:endParaRPr lang="en-US"/>
        </a:p>
      </dgm:t>
    </dgm:pt>
    <dgm:pt modelId="{E9CCDCD6-8D44-4647-9B04-26C91AE2B100}" type="sibTrans" cxnId="{25F43241-8D7D-452A-B997-C8EF7D820408}">
      <dgm:prSet/>
      <dgm:spPr/>
      <dgm:t>
        <a:bodyPr/>
        <a:lstStyle/>
        <a:p>
          <a:endParaRPr lang="en-US"/>
        </a:p>
      </dgm:t>
    </dgm:pt>
    <dgm:pt modelId="{1D42ED67-E1CA-426F-B053-9A994E1FD1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Recall: Measures accurate predictions, with higher recall indicating fewer false negatives. The model exhibits reasonably good recall for all classes.</a:t>
          </a:r>
        </a:p>
      </dgm:t>
    </dgm:pt>
    <dgm:pt modelId="{945B664C-6A11-4123-947A-B5AD9D235F6B}" type="parTrans" cxnId="{A5450C17-44DF-480F-B350-3E85ACDCE858}">
      <dgm:prSet/>
      <dgm:spPr/>
      <dgm:t>
        <a:bodyPr/>
        <a:lstStyle/>
        <a:p>
          <a:endParaRPr lang="en-US"/>
        </a:p>
      </dgm:t>
    </dgm:pt>
    <dgm:pt modelId="{6B79035A-5525-4667-8B39-66EC75AFEA04}" type="sibTrans" cxnId="{A5450C17-44DF-480F-B350-3E85ACDCE858}">
      <dgm:prSet/>
      <dgm:spPr/>
      <dgm:t>
        <a:bodyPr/>
        <a:lstStyle/>
        <a:p>
          <a:endParaRPr lang="en-US"/>
        </a:p>
      </dgm:t>
    </dgm:pt>
    <dgm:pt modelId="{B54BAD73-472E-421C-9FF0-38553629A1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F1-score: Balancing precision and recall, the F1-scores are relatively high for all classes, indicating strong overall performance.</a:t>
          </a:r>
        </a:p>
      </dgm:t>
    </dgm:pt>
    <dgm:pt modelId="{CC666F45-9A5A-41E5-8DA5-305B77C25C4F}" type="parTrans" cxnId="{4221FC69-F0AB-4C7C-8809-F0EA6D05A554}">
      <dgm:prSet/>
      <dgm:spPr/>
      <dgm:t>
        <a:bodyPr/>
        <a:lstStyle/>
        <a:p>
          <a:endParaRPr lang="en-US"/>
        </a:p>
      </dgm:t>
    </dgm:pt>
    <dgm:pt modelId="{FE8AB3A8-5C6E-4A21-8F4E-3E242D81F70C}" type="sibTrans" cxnId="{4221FC69-F0AB-4C7C-8809-F0EA6D05A554}">
      <dgm:prSet/>
      <dgm:spPr/>
      <dgm:t>
        <a:bodyPr/>
        <a:lstStyle/>
        <a:p>
          <a:endParaRPr lang="en-US"/>
        </a:p>
      </dgm:t>
    </dgm:pt>
    <dgm:pt modelId="{FB87D207-B7F2-45AD-B91B-0D0967472F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 summary, the model achieved an 80.74% accuracy, correctly predicting the class for about 80.79% of instances in the validation set. The macro-averaged F1-score is also 80.79%, reflecting consistent performance across all classes. The weighted average F1-score is 80.74%, considering the dataset's class imbalance.</a:t>
          </a:r>
        </a:p>
      </dgm:t>
    </dgm:pt>
    <dgm:pt modelId="{7B76E149-35F8-491B-B901-65731AD6E726}" type="parTrans" cxnId="{5A7DB95B-4181-4C14-851A-AB7B98AD66F6}">
      <dgm:prSet/>
      <dgm:spPr/>
      <dgm:t>
        <a:bodyPr/>
        <a:lstStyle/>
        <a:p>
          <a:endParaRPr lang="en-US"/>
        </a:p>
      </dgm:t>
    </dgm:pt>
    <dgm:pt modelId="{D13C9A76-FDC4-4C51-A05C-23B7E9D815A5}" type="sibTrans" cxnId="{5A7DB95B-4181-4C14-851A-AB7B98AD66F6}">
      <dgm:prSet/>
      <dgm:spPr/>
      <dgm:t>
        <a:bodyPr/>
        <a:lstStyle/>
        <a:p>
          <a:endParaRPr lang="en-US"/>
        </a:p>
      </dgm:t>
    </dgm:pt>
    <dgm:pt modelId="{73EEC502-F9BE-4D61-93AB-57FDDD3A62B2}" type="pres">
      <dgm:prSet presAssocID="{78BC6CF1-47F1-45F9-BEFE-C0ED528118D3}" presName="root" presStyleCnt="0">
        <dgm:presLayoutVars>
          <dgm:dir/>
          <dgm:resizeHandles val="exact"/>
        </dgm:presLayoutVars>
      </dgm:prSet>
      <dgm:spPr/>
    </dgm:pt>
    <dgm:pt modelId="{10C9A912-318D-4741-B362-C8353807CF91}" type="pres">
      <dgm:prSet presAssocID="{401D03D7-18DB-4B19-9638-4FB3BCFDECDE}" presName="compNode" presStyleCnt="0"/>
      <dgm:spPr/>
    </dgm:pt>
    <dgm:pt modelId="{89822D72-B50F-465C-8490-B98561386156}" type="pres">
      <dgm:prSet presAssocID="{401D03D7-18DB-4B19-9638-4FB3BCFDECDE}" presName="iconBgRect" presStyleLbl="bgShp" presStyleIdx="0" presStyleCnt="5"/>
      <dgm:spPr/>
    </dgm:pt>
    <dgm:pt modelId="{70F4EE63-C373-46FF-8BD1-A26B82A8B874}" type="pres">
      <dgm:prSet presAssocID="{401D03D7-18DB-4B19-9638-4FB3BCFDEC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3B4574B-972B-49FE-8AC1-06CB9DE733F1}" type="pres">
      <dgm:prSet presAssocID="{401D03D7-18DB-4B19-9638-4FB3BCFDECDE}" presName="spaceRect" presStyleCnt="0"/>
      <dgm:spPr/>
    </dgm:pt>
    <dgm:pt modelId="{38CBDEE2-1EB1-410A-8465-E054FC36147F}" type="pres">
      <dgm:prSet presAssocID="{401D03D7-18DB-4B19-9638-4FB3BCFDECDE}" presName="textRect" presStyleLbl="revTx" presStyleIdx="0" presStyleCnt="5">
        <dgm:presLayoutVars>
          <dgm:chMax val="1"/>
          <dgm:chPref val="1"/>
        </dgm:presLayoutVars>
      </dgm:prSet>
      <dgm:spPr/>
    </dgm:pt>
    <dgm:pt modelId="{18296341-71B1-49F0-B6EF-D4D3783473A2}" type="pres">
      <dgm:prSet presAssocID="{B8017765-88E1-4BAB-BCBA-B473A58F26EE}" presName="sibTrans" presStyleCnt="0"/>
      <dgm:spPr/>
    </dgm:pt>
    <dgm:pt modelId="{FCFA17FB-8373-422F-A7C1-88661B24B6B9}" type="pres">
      <dgm:prSet presAssocID="{EF038ED9-29FA-4DC0-B368-4678B0E5E34D}" presName="compNode" presStyleCnt="0"/>
      <dgm:spPr/>
    </dgm:pt>
    <dgm:pt modelId="{AAA63860-F978-4314-B207-9A28010B82BF}" type="pres">
      <dgm:prSet presAssocID="{EF038ED9-29FA-4DC0-B368-4678B0E5E34D}" presName="iconBgRect" presStyleLbl="bgShp" presStyleIdx="1" presStyleCnt="5"/>
      <dgm:spPr/>
    </dgm:pt>
    <dgm:pt modelId="{A1D36F39-C013-4BC0-8A8F-22603D3A02A3}" type="pres">
      <dgm:prSet presAssocID="{EF038ED9-29FA-4DC0-B368-4678B0E5E3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3C63805-B774-4CCC-961E-16AE0AF1C17A}" type="pres">
      <dgm:prSet presAssocID="{EF038ED9-29FA-4DC0-B368-4678B0E5E34D}" presName="spaceRect" presStyleCnt="0"/>
      <dgm:spPr/>
    </dgm:pt>
    <dgm:pt modelId="{4A3324C0-27A0-409B-822D-D687D10AB9F9}" type="pres">
      <dgm:prSet presAssocID="{EF038ED9-29FA-4DC0-B368-4678B0E5E34D}" presName="textRect" presStyleLbl="revTx" presStyleIdx="1" presStyleCnt="5">
        <dgm:presLayoutVars>
          <dgm:chMax val="1"/>
          <dgm:chPref val="1"/>
        </dgm:presLayoutVars>
      </dgm:prSet>
      <dgm:spPr/>
    </dgm:pt>
    <dgm:pt modelId="{CBE1F19E-E8EF-4636-8614-BF19F2B129E3}" type="pres">
      <dgm:prSet presAssocID="{E9CCDCD6-8D44-4647-9B04-26C91AE2B100}" presName="sibTrans" presStyleCnt="0"/>
      <dgm:spPr/>
    </dgm:pt>
    <dgm:pt modelId="{8D9539F3-4036-4DD2-A115-E9A3AB45CDFB}" type="pres">
      <dgm:prSet presAssocID="{1D42ED67-E1CA-426F-B053-9A994E1FD1A8}" presName="compNode" presStyleCnt="0"/>
      <dgm:spPr/>
    </dgm:pt>
    <dgm:pt modelId="{F49233D4-9B51-4C79-8D0F-D7918155AA54}" type="pres">
      <dgm:prSet presAssocID="{1D42ED67-E1CA-426F-B053-9A994E1FD1A8}" presName="iconBgRect" presStyleLbl="bgShp" presStyleIdx="2" presStyleCnt="5"/>
      <dgm:spPr/>
    </dgm:pt>
    <dgm:pt modelId="{50935664-6643-4A8E-8C28-221820AA71D9}" type="pres">
      <dgm:prSet presAssocID="{1D42ED67-E1CA-426F-B053-9A994E1FD1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494FA52-89A9-4E5A-A683-EA8B572276F1}" type="pres">
      <dgm:prSet presAssocID="{1D42ED67-E1CA-426F-B053-9A994E1FD1A8}" presName="spaceRect" presStyleCnt="0"/>
      <dgm:spPr/>
    </dgm:pt>
    <dgm:pt modelId="{C385223B-BC0E-4F4A-A2F4-686EC4F1E23C}" type="pres">
      <dgm:prSet presAssocID="{1D42ED67-E1CA-426F-B053-9A994E1FD1A8}" presName="textRect" presStyleLbl="revTx" presStyleIdx="2" presStyleCnt="5">
        <dgm:presLayoutVars>
          <dgm:chMax val="1"/>
          <dgm:chPref val="1"/>
        </dgm:presLayoutVars>
      </dgm:prSet>
      <dgm:spPr/>
    </dgm:pt>
    <dgm:pt modelId="{4B0C7712-0806-403A-9433-F324C54E65D6}" type="pres">
      <dgm:prSet presAssocID="{6B79035A-5525-4667-8B39-66EC75AFEA04}" presName="sibTrans" presStyleCnt="0"/>
      <dgm:spPr/>
    </dgm:pt>
    <dgm:pt modelId="{D66273C7-DF36-4B26-8153-F788CAAE55F9}" type="pres">
      <dgm:prSet presAssocID="{B54BAD73-472E-421C-9FF0-38553629A190}" presName="compNode" presStyleCnt="0"/>
      <dgm:spPr/>
    </dgm:pt>
    <dgm:pt modelId="{07318F5C-0303-437E-BF93-7ECFD6163D46}" type="pres">
      <dgm:prSet presAssocID="{B54BAD73-472E-421C-9FF0-38553629A190}" presName="iconBgRect" presStyleLbl="bgShp" presStyleIdx="3" presStyleCnt="5"/>
      <dgm:spPr/>
    </dgm:pt>
    <dgm:pt modelId="{B85E7A2F-5852-4608-B592-79722A0EE904}" type="pres">
      <dgm:prSet presAssocID="{B54BAD73-472E-421C-9FF0-38553629A1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1DD20FD-C810-4CEA-A6B6-86775200CB8D}" type="pres">
      <dgm:prSet presAssocID="{B54BAD73-472E-421C-9FF0-38553629A190}" presName="spaceRect" presStyleCnt="0"/>
      <dgm:spPr/>
    </dgm:pt>
    <dgm:pt modelId="{F0826EA1-6390-490E-9155-E09DBA2E1C35}" type="pres">
      <dgm:prSet presAssocID="{B54BAD73-472E-421C-9FF0-38553629A190}" presName="textRect" presStyleLbl="revTx" presStyleIdx="3" presStyleCnt="5">
        <dgm:presLayoutVars>
          <dgm:chMax val="1"/>
          <dgm:chPref val="1"/>
        </dgm:presLayoutVars>
      </dgm:prSet>
      <dgm:spPr/>
    </dgm:pt>
    <dgm:pt modelId="{FF5CE710-77BA-4C66-AF69-2DE95F540D84}" type="pres">
      <dgm:prSet presAssocID="{FE8AB3A8-5C6E-4A21-8F4E-3E242D81F70C}" presName="sibTrans" presStyleCnt="0"/>
      <dgm:spPr/>
    </dgm:pt>
    <dgm:pt modelId="{C0BFDEF5-6176-4DEA-B6EF-6BC94BD1A20C}" type="pres">
      <dgm:prSet presAssocID="{FB87D207-B7F2-45AD-B91B-0D0967472FCF}" presName="compNode" presStyleCnt="0"/>
      <dgm:spPr/>
    </dgm:pt>
    <dgm:pt modelId="{2FFF51BB-1EE1-49DB-84C0-0CEBCBA32C46}" type="pres">
      <dgm:prSet presAssocID="{FB87D207-B7F2-45AD-B91B-0D0967472FCF}" presName="iconBgRect" presStyleLbl="bgShp" presStyleIdx="4" presStyleCnt="5"/>
      <dgm:spPr/>
    </dgm:pt>
    <dgm:pt modelId="{37A5CB53-C5C7-4D37-BC68-39582B4E5665}" type="pres">
      <dgm:prSet presAssocID="{FB87D207-B7F2-45AD-B91B-0D0967472F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83A8F93-72BF-4A13-A994-A6BA7D76A550}" type="pres">
      <dgm:prSet presAssocID="{FB87D207-B7F2-45AD-B91B-0D0967472FCF}" presName="spaceRect" presStyleCnt="0"/>
      <dgm:spPr/>
    </dgm:pt>
    <dgm:pt modelId="{C165C03B-1F15-42A3-AD20-4522060EA72F}" type="pres">
      <dgm:prSet presAssocID="{FB87D207-B7F2-45AD-B91B-0D0967472FC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450C17-44DF-480F-B350-3E85ACDCE858}" srcId="{78BC6CF1-47F1-45F9-BEFE-C0ED528118D3}" destId="{1D42ED67-E1CA-426F-B053-9A994E1FD1A8}" srcOrd="2" destOrd="0" parTransId="{945B664C-6A11-4123-947A-B5AD9D235F6B}" sibTransId="{6B79035A-5525-4667-8B39-66EC75AFEA04}"/>
    <dgm:cxn modelId="{5A7DB95B-4181-4C14-851A-AB7B98AD66F6}" srcId="{78BC6CF1-47F1-45F9-BEFE-C0ED528118D3}" destId="{FB87D207-B7F2-45AD-B91B-0D0967472FCF}" srcOrd="4" destOrd="0" parTransId="{7B76E149-35F8-491B-B901-65731AD6E726}" sibTransId="{D13C9A76-FDC4-4C51-A05C-23B7E9D815A5}"/>
    <dgm:cxn modelId="{25F43241-8D7D-452A-B997-C8EF7D820408}" srcId="{78BC6CF1-47F1-45F9-BEFE-C0ED528118D3}" destId="{EF038ED9-29FA-4DC0-B368-4678B0E5E34D}" srcOrd="1" destOrd="0" parTransId="{10D433EF-189D-48C5-8DFE-63071F3BB6A1}" sibTransId="{E9CCDCD6-8D44-4647-9B04-26C91AE2B100}"/>
    <dgm:cxn modelId="{82695B67-FF0E-415C-A361-D5FE33580F77}" type="presOf" srcId="{FB87D207-B7F2-45AD-B91B-0D0967472FCF}" destId="{C165C03B-1F15-42A3-AD20-4522060EA72F}" srcOrd="0" destOrd="0" presId="urn:microsoft.com/office/officeart/2018/5/layout/IconCircleLabelList"/>
    <dgm:cxn modelId="{E1201048-DD0D-44E9-9975-F957FB4C07F7}" type="presOf" srcId="{EF038ED9-29FA-4DC0-B368-4678B0E5E34D}" destId="{4A3324C0-27A0-409B-822D-D687D10AB9F9}" srcOrd="0" destOrd="0" presId="urn:microsoft.com/office/officeart/2018/5/layout/IconCircleLabelList"/>
    <dgm:cxn modelId="{4221FC69-F0AB-4C7C-8809-F0EA6D05A554}" srcId="{78BC6CF1-47F1-45F9-BEFE-C0ED528118D3}" destId="{B54BAD73-472E-421C-9FF0-38553629A190}" srcOrd="3" destOrd="0" parTransId="{CC666F45-9A5A-41E5-8DA5-305B77C25C4F}" sibTransId="{FE8AB3A8-5C6E-4A21-8F4E-3E242D81F70C}"/>
    <dgm:cxn modelId="{E1C3A46C-FB1C-4F1B-8C7B-30F6FA23FF81}" type="presOf" srcId="{78BC6CF1-47F1-45F9-BEFE-C0ED528118D3}" destId="{73EEC502-F9BE-4D61-93AB-57FDDD3A62B2}" srcOrd="0" destOrd="0" presId="urn:microsoft.com/office/officeart/2018/5/layout/IconCircleLabelList"/>
    <dgm:cxn modelId="{F320B172-35DC-47A7-97E2-DD2BF66A690B}" type="presOf" srcId="{1D42ED67-E1CA-426F-B053-9A994E1FD1A8}" destId="{C385223B-BC0E-4F4A-A2F4-686EC4F1E23C}" srcOrd="0" destOrd="0" presId="urn:microsoft.com/office/officeart/2018/5/layout/IconCircleLabelList"/>
    <dgm:cxn modelId="{B7477498-070E-4111-92DC-F0ECDAE41C65}" type="presOf" srcId="{401D03D7-18DB-4B19-9638-4FB3BCFDECDE}" destId="{38CBDEE2-1EB1-410A-8465-E054FC36147F}" srcOrd="0" destOrd="0" presId="urn:microsoft.com/office/officeart/2018/5/layout/IconCircleLabelList"/>
    <dgm:cxn modelId="{FE76DA9E-C833-4621-8451-1137EFA59AF0}" type="presOf" srcId="{B54BAD73-472E-421C-9FF0-38553629A190}" destId="{F0826EA1-6390-490E-9155-E09DBA2E1C35}" srcOrd="0" destOrd="0" presId="urn:microsoft.com/office/officeart/2018/5/layout/IconCircleLabelList"/>
    <dgm:cxn modelId="{773B73CB-3EA8-471D-9C4C-F398D9B23515}" srcId="{78BC6CF1-47F1-45F9-BEFE-C0ED528118D3}" destId="{401D03D7-18DB-4B19-9638-4FB3BCFDECDE}" srcOrd="0" destOrd="0" parTransId="{9AB8C0AA-345D-4A25-9EA9-67D318DE301C}" sibTransId="{B8017765-88E1-4BAB-BCBA-B473A58F26EE}"/>
    <dgm:cxn modelId="{6A8AEB83-E09A-4FB7-AEDC-1D85AB3968F9}" type="presParOf" srcId="{73EEC502-F9BE-4D61-93AB-57FDDD3A62B2}" destId="{10C9A912-318D-4741-B362-C8353807CF91}" srcOrd="0" destOrd="0" presId="urn:microsoft.com/office/officeart/2018/5/layout/IconCircleLabelList"/>
    <dgm:cxn modelId="{9683E717-7C13-4762-943E-0A66B487182D}" type="presParOf" srcId="{10C9A912-318D-4741-B362-C8353807CF91}" destId="{89822D72-B50F-465C-8490-B98561386156}" srcOrd="0" destOrd="0" presId="urn:microsoft.com/office/officeart/2018/5/layout/IconCircleLabelList"/>
    <dgm:cxn modelId="{41E882FC-C6E1-44EA-81EF-44CC85BD1D6E}" type="presParOf" srcId="{10C9A912-318D-4741-B362-C8353807CF91}" destId="{70F4EE63-C373-46FF-8BD1-A26B82A8B874}" srcOrd="1" destOrd="0" presId="urn:microsoft.com/office/officeart/2018/5/layout/IconCircleLabelList"/>
    <dgm:cxn modelId="{75920174-0980-42F5-9964-4A1541353CA9}" type="presParOf" srcId="{10C9A912-318D-4741-B362-C8353807CF91}" destId="{D3B4574B-972B-49FE-8AC1-06CB9DE733F1}" srcOrd="2" destOrd="0" presId="urn:microsoft.com/office/officeart/2018/5/layout/IconCircleLabelList"/>
    <dgm:cxn modelId="{8FF52FF1-3DBD-4B45-979D-2732984E68EB}" type="presParOf" srcId="{10C9A912-318D-4741-B362-C8353807CF91}" destId="{38CBDEE2-1EB1-410A-8465-E054FC36147F}" srcOrd="3" destOrd="0" presId="urn:microsoft.com/office/officeart/2018/5/layout/IconCircleLabelList"/>
    <dgm:cxn modelId="{21BA7A3E-F56F-4E80-8977-6378052912AF}" type="presParOf" srcId="{73EEC502-F9BE-4D61-93AB-57FDDD3A62B2}" destId="{18296341-71B1-49F0-B6EF-D4D3783473A2}" srcOrd="1" destOrd="0" presId="urn:microsoft.com/office/officeart/2018/5/layout/IconCircleLabelList"/>
    <dgm:cxn modelId="{62720B4A-3250-48B7-9DC9-EAD0681F2A86}" type="presParOf" srcId="{73EEC502-F9BE-4D61-93AB-57FDDD3A62B2}" destId="{FCFA17FB-8373-422F-A7C1-88661B24B6B9}" srcOrd="2" destOrd="0" presId="urn:microsoft.com/office/officeart/2018/5/layout/IconCircleLabelList"/>
    <dgm:cxn modelId="{8DE482F1-492A-44D1-BEEE-23ABC51011A0}" type="presParOf" srcId="{FCFA17FB-8373-422F-A7C1-88661B24B6B9}" destId="{AAA63860-F978-4314-B207-9A28010B82BF}" srcOrd="0" destOrd="0" presId="urn:microsoft.com/office/officeart/2018/5/layout/IconCircleLabelList"/>
    <dgm:cxn modelId="{D69FF7C9-41E1-41A2-9E33-D479418182BD}" type="presParOf" srcId="{FCFA17FB-8373-422F-A7C1-88661B24B6B9}" destId="{A1D36F39-C013-4BC0-8A8F-22603D3A02A3}" srcOrd="1" destOrd="0" presId="urn:microsoft.com/office/officeart/2018/5/layout/IconCircleLabelList"/>
    <dgm:cxn modelId="{C5AC2FC4-332C-4787-B5C1-2E7EF139E685}" type="presParOf" srcId="{FCFA17FB-8373-422F-A7C1-88661B24B6B9}" destId="{F3C63805-B774-4CCC-961E-16AE0AF1C17A}" srcOrd="2" destOrd="0" presId="urn:microsoft.com/office/officeart/2018/5/layout/IconCircleLabelList"/>
    <dgm:cxn modelId="{C1EB219B-C41A-45C1-A0E5-6DAEF4DE8281}" type="presParOf" srcId="{FCFA17FB-8373-422F-A7C1-88661B24B6B9}" destId="{4A3324C0-27A0-409B-822D-D687D10AB9F9}" srcOrd="3" destOrd="0" presId="urn:microsoft.com/office/officeart/2018/5/layout/IconCircleLabelList"/>
    <dgm:cxn modelId="{5D87735F-1C17-4628-A14A-C26C352EF39B}" type="presParOf" srcId="{73EEC502-F9BE-4D61-93AB-57FDDD3A62B2}" destId="{CBE1F19E-E8EF-4636-8614-BF19F2B129E3}" srcOrd="3" destOrd="0" presId="urn:microsoft.com/office/officeart/2018/5/layout/IconCircleLabelList"/>
    <dgm:cxn modelId="{34B4D6FA-FC60-478F-9DFB-9A366944ACA2}" type="presParOf" srcId="{73EEC502-F9BE-4D61-93AB-57FDDD3A62B2}" destId="{8D9539F3-4036-4DD2-A115-E9A3AB45CDFB}" srcOrd="4" destOrd="0" presId="urn:microsoft.com/office/officeart/2018/5/layout/IconCircleLabelList"/>
    <dgm:cxn modelId="{77587B75-2161-42CF-843D-81DBB4A6D3FC}" type="presParOf" srcId="{8D9539F3-4036-4DD2-A115-E9A3AB45CDFB}" destId="{F49233D4-9B51-4C79-8D0F-D7918155AA54}" srcOrd="0" destOrd="0" presId="urn:microsoft.com/office/officeart/2018/5/layout/IconCircleLabelList"/>
    <dgm:cxn modelId="{D2E0AB10-BDAA-4FBB-A8BD-49876AB60D9A}" type="presParOf" srcId="{8D9539F3-4036-4DD2-A115-E9A3AB45CDFB}" destId="{50935664-6643-4A8E-8C28-221820AA71D9}" srcOrd="1" destOrd="0" presId="urn:microsoft.com/office/officeart/2018/5/layout/IconCircleLabelList"/>
    <dgm:cxn modelId="{2E59B835-718F-4BE6-B4FC-B75B9C7FC4C8}" type="presParOf" srcId="{8D9539F3-4036-4DD2-A115-E9A3AB45CDFB}" destId="{2494FA52-89A9-4E5A-A683-EA8B572276F1}" srcOrd="2" destOrd="0" presId="urn:microsoft.com/office/officeart/2018/5/layout/IconCircleLabelList"/>
    <dgm:cxn modelId="{9E2A6FC1-26C4-435F-8CFD-01A4C5B43193}" type="presParOf" srcId="{8D9539F3-4036-4DD2-A115-E9A3AB45CDFB}" destId="{C385223B-BC0E-4F4A-A2F4-686EC4F1E23C}" srcOrd="3" destOrd="0" presId="urn:microsoft.com/office/officeart/2018/5/layout/IconCircleLabelList"/>
    <dgm:cxn modelId="{ACB7EC49-9602-4E19-9E31-9D1FAA67F3C5}" type="presParOf" srcId="{73EEC502-F9BE-4D61-93AB-57FDDD3A62B2}" destId="{4B0C7712-0806-403A-9433-F324C54E65D6}" srcOrd="5" destOrd="0" presId="urn:microsoft.com/office/officeart/2018/5/layout/IconCircleLabelList"/>
    <dgm:cxn modelId="{0BFBCA76-64A6-49B3-B1E3-8C9AE8E96F47}" type="presParOf" srcId="{73EEC502-F9BE-4D61-93AB-57FDDD3A62B2}" destId="{D66273C7-DF36-4B26-8153-F788CAAE55F9}" srcOrd="6" destOrd="0" presId="urn:microsoft.com/office/officeart/2018/5/layout/IconCircleLabelList"/>
    <dgm:cxn modelId="{8122A9E1-4403-4FD5-95D5-951E5BB82EC5}" type="presParOf" srcId="{D66273C7-DF36-4B26-8153-F788CAAE55F9}" destId="{07318F5C-0303-437E-BF93-7ECFD6163D46}" srcOrd="0" destOrd="0" presId="urn:microsoft.com/office/officeart/2018/5/layout/IconCircleLabelList"/>
    <dgm:cxn modelId="{722E04B1-4348-41BB-B627-0D9F84AFE288}" type="presParOf" srcId="{D66273C7-DF36-4B26-8153-F788CAAE55F9}" destId="{B85E7A2F-5852-4608-B592-79722A0EE904}" srcOrd="1" destOrd="0" presId="urn:microsoft.com/office/officeart/2018/5/layout/IconCircleLabelList"/>
    <dgm:cxn modelId="{C8E9710A-F887-4530-9FB4-00C72F7E3A3D}" type="presParOf" srcId="{D66273C7-DF36-4B26-8153-F788CAAE55F9}" destId="{31DD20FD-C810-4CEA-A6B6-86775200CB8D}" srcOrd="2" destOrd="0" presId="urn:microsoft.com/office/officeart/2018/5/layout/IconCircleLabelList"/>
    <dgm:cxn modelId="{0B80B589-BBD2-4D00-8221-22B28427FEFF}" type="presParOf" srcId="{D66273C7-DF36-4B26-8153-F788CAAE55F9}" destId="{F0826EA1-6390-490E-9155-E09DBA2E1C35}" srcOrd="3" destOrd="0" presId="urn:microsoft.com/office/officeart/2018/5/layout/IconCircleLabelList"/>
    <dgm:cxn modelId="{A3E03914-0AAC-43EB-A19B-AA39DD878000}" type="presParOf" srcId="{73EEC502-F9BE-4D61-93AB-57FDDD3A62B2}" destId="{FF5CE710-77BA-4C66-AF69-2DE95F540D84}" srcOrd="7" destOrd="0" presId="urn:microsoft.com/office/officeart/2018/5/layout/IconCircleLabelList"/>
    <dgm:cxn modelId="{36CCB737-DBB1-4D02-BB8D-A302DA5A12CD}" type="presParOf" srcId="{73EEC502-F9BE-4D61-93AB-57FDDD3A62B2}" destId="{C0BFDEF5-6176-4DEA-B6EF-6BC94BD1A20C}" srcOrd="8" destOrd="0" presId="urn:microsoft.com/office/officeart/2018/5/layout/IconCircleLabelList"/>
    <dgm:cxn modelId="{9C02448F-DA0E-4317-9BA6-7BF76FAAFF53}" type="presParOf" srcId="{C0BFDEF5-6176-4DEA-B6EF-6BC94BD1A20C}" destId="{2FFF51BB-1EE1-49DB-84C0-0CEBCBA32C46}" srcOrd="0" destOrd="0" presId="urn:microsoft.com/office/officeart/2018/5/layout/IconCircleLabelList"/>
    <dgm:cxn modelId="{E09D5E90-6EEA-4DB9-91A4-3E6AAFBB8185}" type="presParOf" srcId="{C0BFDEF5-6176-4DEA-B6EF-6BC94BD1A20C}" destId="{37A5CB53-C5C7-4D37-BC68-39582B4E5665}" srcOrd="1" destOrd="0" presId="urn:microsoft.com/office/officeart/2018/5/layout/IconCircleLabelList"/>
    <dgm:cxn modelId="{63634A9F-425A-4F1D-AF30-E0F5194B3809}" type="presParOf" srcId="{C0BFDEF5-6176-4DEA-B6EF-6BC94BD1A20C}" destId="{A83A8F93-72BF-4A13-A994-A6BA7D76A550}" srcOrd="2" destOrd="0" presId="urn:microsoft.com/office/officeart/2018/5/layout/IconCircleLabelList"/>
    <dgm:cxn modelId="{2498EE40-088C-4FB9-B48D-B6DE2F55A3DB}" type="presParOf" srcId="{C0BFDEF5-6176-4DEA-B6EF-6BC94BD1A20C}" destId="{C165C03B-1F15-42A3-AD20-4522060EA7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A9149-146B-427B-9EE2-D278EA8F81B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E662A9-B7ED-4D51-8BBE-B314854F5173}">
      <dgm:prSet/>
      <dgm:spPr/>
      <dgm:t>
        <a:bodyPr/>
        <a:lstStyle/>
        <a:p>
          <a:r>
            <a:rPr lang="en-US"/>
            <a:t>1. Large datasets like Tanzania's wells dataset benefit from machine learning to discover intricate patterns.</a:t>
          </a:r>
        </a:p>
      </dgm:t>
    </dgm:pt>
    <dgm:pt modelId="{2359C065-B816-40C8-9960-CB06237EA489}" type="parTrans" cxnId="{43AAAF6F-58E5-4EC0-8FC2-608942840095}">
      <dgm:prSet/>
      <dgm:spPr/>
      <dgm:t>
        <a:bodyPr/>
        <a:lstStyle/>
        <a:p>
          <a:endParaRPr lang="en-US"/>
        </a:p>
      </dgm:t>
    </dgm:pt>
    <dgm:pt modelId="{BF1914AA-514F-4627-A31E-BB1DE34A67B7}" type="sibTrans" cxnId="{43AAAF6F-58E5-4EC0-8FC2-608942840095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71D5D3B-CE99-4775-AADB-8C242296B387}">
      <dgm:prSet/>
      <dgm:spPr/>
      <dgm:t>
        <a:bodyPr/>
        <a:lstStyle/>
        <a:p>
          <a:r>
            <a:rPr lang="en-US" dirty="0"/>
            <a:t>2. Machine learning reveals insights in well conditions and maintenance needs, especially in sparsely populated regions.</a:t>
          </a:r>
        </a:p>
      </dgm:t>
    </dgm:pt>
    <dgm:pt modelId="{0D3A59EA-E15F-47D6-B263-52D8A43F48B0}" type="parTrans" cxnId="{8D4BA195-903D-4586-A0D5-1C9EA35A66AA}">
      <dgm:prSet/>
      <dgm:spPr/>
      <dgm:t>
        <a:bodyPr/>
        <a:lstStyle/>
        <a:p>
          <a:endParaRPr lang="en-US"/>
        </a:p>
      </dgm:t>
    </dgm:pt>
    <dgm:pt modelId="{EC56F51C-E310-4757-883A-C27A02AFA7FE}" type="sibTrans" cxnId="{8D4BA195-903D-4586-A0D5-1C9EA35A66AA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83363514-B5A3-4253-8120-9667D0E3B1FD}">
      <dgm:prSet/>
      <dgm:spPr/>
      <dgm:t>
        <a:bodyPr/>
        <a:lstStyle/>
        <a:p>
          <a:r>
            <a:rPr lang="en-US"/>
            <a:t>3. Data cleaning is crucial before applying machine learning, including removing unnecessary variables.</a:t>
          </a:r>
        </a:p>
      </dgm:t>
    </dgm:pt>
    <dgm:pt modelId="{D9241C12-B4B8-4ED8-A40C-10D66262AF60}" type="parTrans" cxnId="{0F9883EF-63EC-4E13-AD67-BBF16832DA8B}">
      <dgm:prSet/>
      <dgm:spPr/>
      <dgm:t>
        <a:bodyPr/>
        <a:lstStyle/>
        <a:p>
          <a:endParaRPr lang="en-US"/>
        </a:p>
      </dgm:t>
    </dgm:pt>
    <dgm:pt modelId="{26EBD7A8-EBE4-4B11-96BD-A0111E566C88}" type="sibTrans" cxnId="{0F9883EF-63EC-4E13-AD67-BBF16832DA8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02740B3-C4FA-40D4-9DE4-8C2826E0914E}">
      <dgm:prSet/>
      <dgm:spPr/>
      <dgm:t>
        <a:bodyPr/>
        <a:lstStyle/>
        <a:p>
          <a:r>
            <a:rPr lang="en-US" dirty="0"/>
            <a:t>4. The choice of machine learning algorithms, such as </a:t>
          </a:r>
          <a:r>
            <a:rPr lang="en-US" dirty="0" err="1"/>
            <a:t>XGBoost</a:t>
          </a:r>
          <a:r>
            <a:rPr lang="en-US" dirty="0"/>
            <a:t> and One-Hot Encoding, significantly impacts classification accuracy.</a:t>
          </a:r>
        </a:p>
      </dgm:t>
    </dgm:pt>
    <dgm:pt modelId="{49EDAAB5-F795-4807-BD19-4D4C54F47E18}" type="parTrans" cxnId="{287EA2BD-F3BB-48E6-B267-DE265C3AC4A0}">
      <dgm:prSet/>
      <dgm:spPr/>
      <dgm:t>
        <a:bodyPr/>
        <a:lstStyle/>
        <a:p>
          <a:endParaRPr lang="en-US"/>
        </a:p>
      </dgm:t>
    </dgm:pt>
    <dgm:pt modelId="{8D05A0BE-08DD-48CA-A31A-23BE546758F2}" type="sibTrans" cxnId="{287EA2BD-F3BB-48E6-B267-DE265C3AC4A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D187F7F0-AD81-40D3-BC85-306064BD5365}">
      <dgm:prSet/>
      <dgm:spPr/>
      <dgm:t>
        <a:bodyPr/>
        <a:lstStyle/>
        <a:p>
          <a:r>
            <a:rPr lang="en-US"/>
            <a:t>5. Identifying non-functional or repair-needy wells is essential for resource allocation.</a:t>
          </a:r>
        </a:p>
      </dgm:t>
    </dgm:pt>
    <dgm:pt modelId="{7A8896A8-198E-4F66-8D4F-0608F915A3BE}" type="parTrans" cxnId="{318B0298-40A4-4359-AB95-EEAE5E30064A}">
      <dgm:prSet/>
      <dgm:spPr/>
      <dgm:t>
        <a:bodyPr/>
        <a:lstStyle/>
        <a:p>
          <a:endParaRPr lang="en-US"/>
        </a:p>
      </dgm:t>
    </dgm:pt>
    <dgm:pt modelId="{B5424707-48D4-434D-B1E9-0BD3E64D3744}" type="sibTrans" cxnId="{318B0298-40A4-4359-AB95-EEAE5E30064A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D7F85471-ECEB-43C5-BF35-7585ED580610}">
      <dgm:prSet/>
      <dgm:spPr/>
      <dgm:t>
        <a:bodyPr/>
        <a:lstStyle/>
        <a:p>
          <a:r>
            <a:rPr lang="en-US"/>
            <a:t>6. Techniques like oversampling or undersampling address class imbalances in training data.</a:t>
          </a:r>
        </a:p>
      </dgm:t>
    </dgm:pt>
    <dgm:pt modelId="{5FC24DC6-D9E0-4E77-8374-B6C0C7176A81}" type="parTrans" cxnId="{7C0891D1-5985-4EC1-8F80-64A2BCADB70A}">
      <dgm:prSet/>
      <dgm:spPr/>
      <dgm:t>
        <a:bodyPr/>
        <a:lstStyle/>
        <a:p>
          <a:endParaRPr lang="en-US"/>
        </a:p>
      </dgm:t>
    </dgm:pt>
    <dgm:pt modelId="{28624E11-BC7F-485E-BE16-C5CA2B583E68}" type="sibTrans" cxnId="{7C0891D1-5985-4EC1-8F80-64A2BCADB70A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36F3EB49-F5A6-44A0-8601-B6C9ABCAEBE2}">
      <dgm:prSet/>
      <dgm:spPr/>
      <dgm:t>
        <a:bodyPr/>
        <a:lstStyle/>
        <a:p>
          <a:r>
            <a:rPr lang="en-US"/>
            <a:t>7. Feature engineering, integration of external data, and experimenting with different algorithms enhance model performance.</a:t>
          </a:r>
        </a:p>
      </dgm:t>
    </dgm:pt>
    <dgm:pt modelId="{0EB5565F-48D4-4EAE-B3FE-A833B769927B}" type="parTrans" cxnId="{C7E3DB3E-D0D6-4137-BB3F-4D4F50DD3B7A}">
      <dgm:prSet/>
      <dgm:spPr/>
      <dgm:t>
        <a:bodyPr/>
        <a:lstStyle/>
        <a:p>
          <a:endParaRPr lang="en-US"/>
        </a:p>
      </dgm:t>
    </dgm:pt>
    <dgm:pt modelId="{18AE4632-84AD-40B6-9E3A-7910D35BE277}" type="sibTrans" cxnId="{C7E3DB3E-D0D6-4137-BB3F-4D4F50DD3B7A}">
      <dgm:prSet phldrT="7"/>
      <dgm:spPr/>
      <dgm:t>
        <a:bodyPr/>
        <a:lstStyle/>
        <a:p>
          <a:r>
            <a:rPr lang="en-US"/>
            <a:t>7</a:t>
          </a:r>
        </a:p>
      </dgm:t>
    </dgm:pt>
    <dgm:pt modelId="{7654A797-C488-4E82-AF1B-20AA0E740CB2}">
      <dgm:prSet/>
      <dgm:spPr/>
      <dgm:t>
        <a:bodyPr/>
        <a:lstStyle/>
        <a:p>
          <a:r>
            <a:rPr lang="en-US"/>
            <a:t>8. Hyperparameter tuning, cross-validation, and expanding the training dataset improve model generalization and consistency.</a:t>
          </a:r>
        </a:p>
      </dgm:t>
    </dgm:pt>
    <dgm:pt modelId="{C6BD53B4-098E-461B-97BF-1829C8B49D1D}" type="parTrans" cxnId="{549CF594-0B45-4AF4-B370-3BA0D4B5FD88}">
      <dgm:prSet/>
      <dgm:spPr/>
      <dgm:t>
        <a:bodyPr/>
        <a:lstStyle/>
        <a:p>
          <a:endParaRPr lang="en-US"/>
        </a:p>
      </dgm:t>
    </dgm:pt>
    <dgm:pt modelId="{09741306-96B2-4C28-995A-95E879992EA7}" type="sibTrans" cxnId="{549CF594-0B45-4AF4-B370-3BA0D4B5FD88}">
      <dgm:prSet phldrT="8"/>
      <dgm:spPr/>
      <dgm:t>
        <a:bodyPr/>
        <a:lstStyle/>
        <a:p>
          <a:r>
            <a:rPr lang="en-US"/>
            <a:t>8</a:t>
          </a:r>
        </a:p>
      </dgm:t>
    </dgm:pt>
    <dgm:pt modelId="{78C909C8-2E55-40CA-8847-807D44F00F41}">
      <dgm:prSet/>
      <dgm:spPr/>
      <dgm:t>
        <a:bodyPr/>
        <a:lstStyle/>
        <a:p>
          <a:r>
            <a:rPr lang="en-US"/>
            <a:t>9. Enhanced domain knowledge and thorough data exploration are vital for model performance and feature engineering.</a:t>
          </a:r>
        </a:p>
      </dgm:t>
    </dgm:pt>
    <dgm:pt modelId="{9EFA87B4-9BE1-420E-A884-87A0EDFD61F9}" type="parTrans" cxnId="{48A9BBDA-1C87-4785-97AE-B4651BC7C19F}">
      <dgm:prSet/>
      <dgm:spPr/>
      <dgm:t>
        <a:bodyPr/>
        <a:lstStyle/>
        <a:p>
          <a:endParaRPr lang="en-US"/>
        </a:p>
      </dgm:t>
    </dgm:pt>
    <dgm:pt modelId="{7DA50977-D161-4011-8791-EFC977CD1147}" type="sibTrans" cxnId="{48A9BBDA-1C87-4785-97AE-B4651BC7C19F}">
      <dgm:prSet phldrT="9"/>
      <dgm:spPr/>
      <dgm:t>
        <a:bodyPr/>
        <a:lstStyle/>
        <a:p>
          <a:r>
            <a:rPr lang="en-US"/>
            <a:t>9</a:t>
          </a:r>
        </a:p>
      </dgm:t>
    </dgm:pt>
    <dgm:pt modelId="{E6CB2E1A-E154-4FE2-8F10-87FA7708F8C9}" type="pres">
      <dgm:prSet presAssocID="{89AA9149-146B-427B-9EE2-D278EA8F81BD}" presName="linearFlow" presStyleCnt="0">
        <dgm:presLayoutVars>
          <dgm:dir/>
          <dgm:animLvl val="lvl"/>
          <dgm:resizeHandles val="exact"/>
        </dgm:presLayoutVars>
      </dgm:prSet>
      <dgm:spPr/>
    </dgm:pt>
    <dgm:pt modelId="{9467881B-15E9-4F7C-B7C7-40341207705C}" type="pres">
      <dgm:prSet presAssocID="{E0E662A9-B7ED-4D51-8BBE-B314854F5173}" presName="compositeNode" presStyleCnt="0"/>
      <dgm:spPr/>
    </dgm:pt>
    <dgm:pt modelId="{6CA3F996-FDAB-46CD-9F87-9D61526FE6C8}" type="pres">
      <dgm:prSet presAssocID="{E0E662A9-B7ED-4D51-8BBE-B314854F517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4A3ACE-1206-4CE3-8BBE-AE6E057E4311}" type="pres">
      <dgm:prSet presAssocID="{E0E662A9-B7ED-4D51-8BBE-B314854F5173}" presName="parSh" presStyleCnt="0"/>
      <dgm:spPr/>
    </dgm:pt>
    <dgm:pt modelId="{1A77C980-D8A3-4D93-8FC7-D97C0EFB1761}" type="pres">
      <dgm:prSet presAssocID="{E0E662A9-B7ED-4D51-8BBE-B314854F5173}" presName="lineNode" presStyleLbl="alignAccFollowNode1" presStyleIdx="0" presStyleCnt="27"/>
      <dgm:spPr/>
    </dgm:pt>
    <dgm:pt modelId="{64EC586F-8F1A-461B-8485-1BFC48779D99}" type="pres">
      <dgm:prSet presAssocID="{E0E662A9-B7ED-4D51-8BBE-B314854F5173}" presName="lineArrowNode" presStyleLbl="alignAccFollowNode1" presStyleIdx="1" presStyleCnt="27"/>
      <dgm:spPr/>
    </dgm:pt>
    <dgm:pt modelId="{2B40A4E1-4C00-4A8E-8444-0F7E21F6E062}" type="pres">
      <dgm:prSet presAssocID="{BF1914AA-514F-4627-A31E-BB1DE34A67B7}" presName="sibTransNodeCircle" presStyleLbl="alignNode1" presStyleIdx="0" presStyleCnt="9">
        <dgm:presLayoutVars>
          <dgm:chMax val="0"/>
          <dgm:bulletEnabled/>
        </dgm:presLayoutVars>
      </dgm:prSet>
      <dgm:spPr/>
    </dgm:pt>
    <dgm:pt modelId="{7567C7F6-66FD-4457-BB97-8718A0F0CB4D}" type="pres">
      <dgm:prSet presAssocID="{BF1914AA-514F-4627-A31E-BB1DE34A67B7}" presName="spacerBetweenCircleAndCallout" presStyleCnt="0">
        <dgm:presLayoutVars/>
      </dgm:prSet>
      <dgm:spPr/>
    </dgm:pt>
    <dgm:pt modelId="{90052F88-5042-4E8D-8076-F2B63EB11714}" type="pres">
      <dgm:prSet presAssocID="{E0E662A9-B7ED-4D51-8BBE-B314854F5173}" presName="nodeText" presStyleLbl="alignAccFollowNode1" presStyleIdx="2" presStyleCnt="27">
        <dgm:presLayoutVars>
          <dgm:bulletEnabled val="1"/>
        </dgm:presLayoutVars>
      </dgm:prSet>
      <dgm:spPr/>
    </dgm:pt>
    <dgm:pt modelId="{94F1F6D4-CB4B-4883-B5E5-2432376446F4}" type="pres">
      <dgm:prSet presAssocID="{BF1914AA-514F-4627-A31E-BB1DE34A67B7}" presName="sibTransComposite" presStyleCnt="0"/>
      <dgm:spPr/>
    </dgm:pt>
    <dgm:pt modelId="{599B1CC1-1F1A-4591-8266-01BA888904A4}" type="pres">
      <dgm:prSet presAssocID="{771D5D3B-CE99-4775-AADB-8C242296B387}" presName="compositeNode" presStyleCnt="0"/>
      <dgm:spPr/>
    </dgm:pt>
    <dgm:pt modelId="{21FD2D92-341C-4A48-A5DB-30E03ED9CCC6}" type="pres">
      <dgm:prSet presAssocID="{771D5D3B-CE99-4775-AADB-8C242296B3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9AB6E1F-328A-4B76-B3C0-25BB28385DB4}" type="pres">
      <dgm:prSet presAssocID="{771D5D3B-CE99-4775-AADB-8C242296B387}" presName="parSh" presStyleCnt="0"/>
      <dgm:spPr/>
    </dgm:pt>
    <dgm:pt modelId="{4186F6BA-C695-45A5-AF4E-0B8BD174C9A2}" type="pres">
      <dgm:prSet presAssocID="{771D5D3B-CE99-4775-AADB-8C242296B387}" presName="lineNode" presStyleLbl="alignAccFollowNode1" presStyleIdx="3" presStyleCnt="27"/>
      <dgm:spPr/>
    </dgm:pt>
    <dgm:pt modelId="{C5B20943-D4A8-4DB6-8602-5201EBAA96A4}" type="pres">
      <dgm:prSet presAssocID="{771D5D3B-CE99-4775-AADB-8C242296B387}" presName="lineArrowNode" presStyleLbl="alignAccFollowNode1" presStyleIdx="4" presStyleCnt="27"/>
      <dgm:spPr/>
    </dgm:pt>
    <dgm:pt modelId="{88628196-9BF2-4CBF-839E-2CF547AB2A41}" type="pres">
      <dgm:prSet presAssocID="{EC56F51C-E310-4757-883A-C27A02AFA7FE}" presName="sibTransNodeCircle" presStyleLbl="alignNode1" presStyleIdx="1" presStyleCnt="9">
        <dgm:presLayoutVars>
          <dgm:chMax val="0"/>
          <dgm:bulletEnabled/>
        </dgm:presLayoutVars>
      </dgm:prSet>
      <dgm:spPr/>
    </dgm:pt>
    <dgm:pt modelId="{E747F362-E281-45AD-9192-F68E45008C50}" type="pres">
      <dgm:prSet presAssocID="{EC56F51C-E310-4757-883A-C27A02AFA7FE}" presName="spacerBetweenCircleAndCallout" presStyleCnt="0">
        <dgm:presLayoutVars/>
      </dgm:prSet>
      <dgm:spPr/>
    </dgm:pt>
    <dgm:pt modelId="{3CED345F-0390-44E4-BBC0-E81BFC232FFA}" type="pres">
      <dgm:prSet presAssocID="{771D5D3B-CE99-4775-AADB-8C242296B387}" presName="nodeText" presStyleLbl="alignAccFollowNode1" presStyleIdx="5" presStyleCnt="27" custScaleY="100000">
        <dgm:presLayoutVars>
          <dgm:bulletEnabled val="1"/>
        </dgm:presLayoutVars>
      </dgm:prSet>
      <dgm:spPr/>
    </dgm:pt>
    <dgm:pt modelId="{B4F48051-9FE0-435D-8654-1D13287632EF}" type="pres">
      <dgm:prSet presAssocID="{EC56F51C-E310-4757-883A-C27A02AFA7FE}" presName="sibTransComposite" presStyleCnt="0"/>
      <dgm:spPr/>
    </dgm:pt>
    <dgm:pt modelId="{6C7847A3-BE5B-4210-B4DD-52A1EAC0A3CD}" type="pres">
      <dgm:prSet presAssocID="{83363514-B5A3-4253-8120-9667D0E3B1FD}" presName="compositeNode" presStyleCnt="0"/>
      <dgm:spPr/>
    </dgm:pt>
    <dgm:pt modelId="{BF50A131-99D1-404F-89D9-289E8F21DCFB}" type="pres">
      <dgm:prSet presAssocID="{83363514-B5A3-4253-8120-9667D0E3B1F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EB6D7A8-2FA4-4087-9ED7-FC166B01A867}" type="pres">
      <dgm:prSet presAssocID="{83363514-B5A3-4253-8120-9667D0E3B1FD}" presName="parSh" presStyleCnt="0"/>
      <dgm:spPr/>
    </dgm:pt>
    <dgm:pt modelId="{8B2A04F0-9A8E-47A7-A36E-65D5451B3301}" type="pres">
      <dgm:prSet presAssocID="{83363514-B5A3-4253-8120-9667D0E3B1FD}" presName="lineNode" presStyleLbl="alignAccFollowNode1" presStyleIdx="6" presStyleCnt="27"/>
      <dgm:spPr/>
    </dgm:pt>
    <dgm:pt modelId="{05815539-DB51-4511-AA20-E4E1AF4DA632}" type="pres">
      <dgm:prSet presAssocID="{83363514-B5A3-4253-8120-9667D0E3B1FD}" presName="lineArrowNode" presStyleLbl="alignAccFollowNode1" presStyleIdx="7" presStyleCnt="27"/>
      <dgm:spPr/>
    </dgm:pt>
    <dgm:pt modelId="{EFEB7AE7-9F4F-4FFB-9D53-1B0BF90FA34C}" type="pres">
      <dgm:prSet presAssocID="{26EBD7A8-EBE4-4B11-96BD-A0111E566C88}" presName="sibTransNodeCircle" presStyleLbl="alignNode1" presStyleIdx="2" presStyleCnt="9">
        <dgm:presLayoutVars>
          <dgm:chMax val="0"/>
          <dgm:bulletEnabled/>
        </dgm:presLayoutVars>
      </dgm:prSet>
      <dgm:spPr/>
    </dgm:pt>
    <dgm:pt modelId="{BD7FDBAC-06EC-42AD-9D59-991C82948856}" type="pres">
      <dgm:prSet presAssocID="{26EBD7A8-EBE4-4B11-96BD-A0111E566C88}" presName="spacerBetweenCircleAndCallout" presStyleCnt="0">
        <dgm:presLayoutVars/>
      </dgm:prSet>
      <dgm:spPr/>
    </dgm:pt>
    <dgm:pt modelId="{140CD44E-176E-4414-936C-890AC1C1F821}" type="pres">
      <dgm:prSet presAssocID="{83363514-B5A3-4253-8120-9667D0E3B1FD}" presName="nodeText" presStyleLbl="alignAccFollowNode1" presStyleIdx="8" presStyleCnt="27">
        <dgm:presLayoutVars>
          <dgm:bulletEnabled val="1"/>
        </dgm:presLayoutVars>
      </dgm:prSet>
      <dgm:spPr/>
    </dgm:pt>
    <dgm:pt modelId="{2A742DE1-8EFF-4172-82C6-34B34BE12801}" type="pres">
      <dgm:prSet presAssocID="{26EBD7A8-EBE4-4B11-96BD-A0111E566C88}" presName="sibTransComposite" presStyleCnt="0"/>
      <dgm:spPr/>
    </dgm:pt>
    <dgm:pt modelId="{5616D696-F18D-4DB0-9A3D-4B67DEF73F74}" type="pres">
      <dgm:prSet presAssocID="{202740B3-C4FA-40D4-9DE4-8C2826E0914E}" presName="compositeNode" presStyleCnt="0"/>
      <dgm:spPr/>
    </dgm:pt>
    <dgm:pt modelId="{2FC4AF22-9F4F-4306-9582-87DC95C5721E}" type="pres">
      <dgm:prSet presAssocID="{202740B3-C4FA-40D4-9DE4-8C2826E0914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EF22155-27EA-495E-8220-EA6E074AFDCC}" type="pres">
      <dgm:prSet presAssocID="{202740B3-C4FA-40D4-9DE4-8C2826E0914E}" presName="parSh" presStyleCnt="0"/>
      <dgm:spPr/>
    </dgm:pt>
    <dgm:pt modelId="{6049F2A1-9E81-45CF-A82F-66431641499F}" type="pres">
      <dgm:prSet presAssocID="{202740B3-C4FA-40D4-9DE4-8C2826E0914E}" presName="lineNode" presStyleLbl="alignAccFollowNode1" presStyleIdx="9" presStyleCnt="27"/>
      <dgm:spPr/>
    </dgm:pt>
    <dgm:pt modelId="{6C866B87-767C-4A61-8B81-32C8EE3E9B6F}" type="pres">
      <dgm:prSet presAssocID="{202740B3-C4FA-40D4-9DE4-8C2826E0914E}" presName="lineArrowNode" presStyleLbl="alignAccFollowNode1" presStyleIdx="10" presStyleCnt="27"/>
      <dgm:spPr/>
    </dgm:pt>
    <dgm:pt modelId="{DE7303D7-5366-4586-9D0B-C6DB14500C0A}" type="pres">
      <dgm:prSet presAssocID="{8D05A0BE-08DD-48CA-A31A-23BE546758F2}" presName="sibTransNodeCircle" presStyleLbl="alignNode1" presStyleIdx="3" presStyleCnt="9">
        <dgm:presLayoutVars>
          <dgm:chMax val="0"/>
          <dgm:bulletEnabled/>
        </dgm:presLayoutVars>
      </dgm:prSet>
      <dgm:spPr/>
    </dgm:pt>
    <dgm:pt modelId="{5D6D2B1B-F092-4274-8C60-ADBA748D6680}" type="pres">
      <dgm:prSet presAssocID="{8D05A0BE-08DD-48CA-A31A-23BE546758F2}" presName="spacerBetweenCircleAndCallout" presStyleCnt="0">
        <dgm:presLayoutVars/>
      </dgm:prSet>
      <dgm:spPr/>
    </dgm:pt>
    <dgm:pt modelId="{29B9E0A0-4449-4226-9E69-864731D5F046}" type="pres">
      <dgm:prSet presAssocID="{202740B3-C4FA-40D4-9DE4-8C2826E0914E}" presName="nodeText" presStyleLbl="alignAccFollowNode1" presStyleIdx="11" presStyleCnt="27">
        <dgm:presLayoutVars>
          <dgm:bulletEnabled val="1"/>
        </dgm:presLayoutVars>
      </dgm:prSet>
      <dgm:spPr/>
    </dgm:pt>
    <dgm:pt modelId="{F92F4A2F-8C6F-49BB-A45B-12A8A304E75F}" type="pres">
      <dgm:prSet presAssocID="{8D05A0BE-08DD-48CA-A31A-23BE546758F2}" presName="sibTransComposite" presStyleCnt="0"/>
      <dgm:spPr/>
    </dgm:pt>
    <dgm:pt modelId="{7BC1B7BA-F8E4-47AB-AB7E-27DCC41504CE}" type="pres">
      <dgm:prSet presAssocID="{D187F7F0-AD81-40D3-BC85-306064BD5365}" presName="compositeNode" presStyleCnt="0"/>
      <dgm:spPr/>
    </dgm:pt>
    <dgm:pt modelId="{F8346061-FFF1-42C1-AA47-EF3E44CF163E}" type="pres">
      <dgm:prSet presAssocID="{D187F7F0-AD81-40D3-BC85-306064BD536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2ABAE04-8FBF-4FEB-89C1-7003F69E6479}" type="pres">
      <dgm:prSet presAssocID="{D187F7F0-AD81-40D3-BC85-306064BD5365}" presName="parSh" presStyleCnt="0"/>
      <dgm:spPr/>
    </dgm:pt>
    <dgm:pt modelId="{E32BB672-7760-4C10-A616-8DC0FEBED66E}" type="pres">
      <dgm:prSet presAssocID="{D187F7F0-AD81-40D3-BC85-306064BD5365}" presName="lineNode" presStyleLbl="alignAccFollowNode1" presStyleIdx="12" presStyleCnt="27"/>
      <dgm:spPr/>
    </dgm:pt>
    <dgm:pt modelId="{0124BF53-7393-46F1-B87D-7CFC56D5D43E}" type="pres">
      <dgm:prSet presAssocID="{D187F7F0-AD81-40D3-BC85-306064BD5365}" presName="lineArrowNode" presStyleLbl="alignAccFollowNode1" presStyleIdx="13" presStyleCnt="27"/>
      <dgm:spPr/>
    </dgm:pt>
    <dgm:pt modelId="{9CAD17D6-FB25-401C-ABD1-6A28242B8125}" type="pres">
      <dgm:prSet presAssocID="{B5424707-48D4-434D-B1E9-0BD3E64D3744}" presName="sibTransNodeCircle" presStyleLbl="alignNode1" presStyleIdx="4" presStyleCnt="9">
        <dgm:presLayoutVars>
          <dgm:chMax val="0"/>
          <dgm:bulletEnabled/>
        </dgm:presLayoutVars>
      </dgm:prSet>
      <dgm:spPr/>
    </dgm:pt>
    <dgm:pt modelId="{E05EB5D7-8C65-4EF8-8817-31DAFE1836EA}" type="pres">
      <dgm:prSet presAssocID="{B5424707-48D4-434D-B1E9-0BD3E64D3744}" presName="spacerBetweenCircleAndCallout" presStyleCnt="0">
        <dgm:presLayoutVars/>
      </dgm:prSet>
      <dgm:spPr/>
    </dgm:pt>
    <dgm:pt modelId="{5786F699-FBB9-4863-842C-8730DF516ACB}" type="pres">
      <dgm:prSet presAssocID="{D187F7F0-AD81-40D3-BC85-306064BD5365}" presName="nodeText" presStyleLbl="alignAccFollowNode1" presStyleIdx="14" presStyleCnt="27">
        <dgm:presLayoutVars>
          <dgm:bulletEnabled val="1"/>
        </dgm:presLayoutVars>
      </dgm:prSet>
      <dgm:spPr/>
    </dgm:pt>
    <dgm:pt modelId="{5FF5567F-40D9-41D9-B824-107E989AF54C}" type="pres">
      <dgm:prSet presAssocID="{B5424707-48D4-434D-B1E9-0BD3E64D3744}" presName="sibTransComposite" presStyleCnt="0"/>
      <dgm:spPr/>
    </dgm:pt>
    <dgm:pt modelId="{7B9C1A0F-DED5-425A-B183-B748D5996D2A}" type="pres">
      <dgm:prSet presAssocID="{D7F85471-ECEB-43C5-BF35-7585ED580610}" presName="compositeNode" presStyleCnt="0"/>
      <dgm:spPr/>
    </dgm:pt>
    <dgm:pt modelId="{5AFD382E-000E-4AD8-BEA8-992294C32171}" type="pres">
      <dgm:prSet presAssocID="{D7F85471-ECEB-43C5-BF35-7585ED5806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71F4964-DE54-41EC-81CC-8DE64647AFDE}" type="pres">
      <dgm:prSet presAssocID="{D7F85471-ECEB-43C5-BF35-7585ED580610}" presName="parSh" presStyleCnt="0"/>
      <dgm:spPr/>
    </dgm:pt>
    <dgm:pt modelId="{EC38B7A8-C845-4D19-9592-2DC569D9D905}" type="pres">
      <dgm:prSet presAssocID="{D7F85471-ECEB-43C5-BF35-7585ED580610}" presName="lineNode" presStyleLbl="alignAccFollowNode1" presStyleIdx="15" presStyleCnt="27"/>
      <dgm:spPr/>
    </dgm:pt>
    <dgm:pt modelId="{9F8E6ED2-8982-4083-A3E7-A024A198EADE}" type="pres">
      <dgm:prSet presAssocID="{D7F85471-ECEB-43C5-BF35-7585ED580610}" presName="lineArrowNode" presStyleLbl="alignAccFollowNode1" presStyleIdx="16" presStyleCnt="27"/>
      <dgm:spPr/>
    </dgm:pt>
    <dgm:pt modelId="{D75C8088-4705-448C-A031-C03806532F34}" type="pres">
      <dgm:prSet presAssocID="{28624E11-BC7F-485E-BE16-C5CA2B583E68}" presName="sibTransNodeCircle" presStyleLbl="alignNode1" presStyleIdx="5" presStyleCnt="9">
        <dgm:presLayoutVars>
          <dgm:chMax val="0"/>
          <dgm:bulletEnabled/>
        </dgm:presLayoutVars>
      </dgm:prSet>
      <dgm:spPr/>
    </dgm:pt>
    <dgm:pt modelId="{7EE057DE-9700-4B82-BAB7-367292E55D97}" type="pres">
      <dgm:prSet presAssocID="{28624E11-BC7F-485E-BE16-C5CA2B583E68}" presName="spacerBetweenCircleAndCallout" presStyleCnt="0">
        <dgm:presLayoutVars/>
      </dgm:prSet>
      <dgm:spPr/>
    </dgm:pt>
    <dgm:pt modelId="{4061E03D-880B-44D5-A22E-9307891C477C}" type="pres">
      <dgm:prSet presAssocID="{D7F85471-ECEB-43C5-BF35-7585ED580610}" presName="nodeText" presStyleLbl="alignAccFollowNode1" presStyleIdx="17" presStyleCnt="27">
        <dgm:presLayoutVars>
          <dgm:bulletEnabled val="1"/>
        </dgm:presLayoutVars>
      </dgm:prSet>
      <dgm:spPr/>
    </dgm:pt>
    <dgm:pt modelId="{DA82BB4C-B691-43A9-9659-92130BF47DFB}" type="pres">
      <dgm:prSet presAssocID="{28624E11-BC7F-485E-BE16-C5CA2B583E68}" presName="sibTransComposite" presStyleCnt="0"/>
      <dgm:spPr/>
    </dgm:pt>
    <dgm:pt modelId="{C4F40420-1ECA-413B-9054-631AF77F76D8}" type="pres">
      <dgm:prSet presAssocID="{36F3EB49-F5A6-44A0-8601-B6C9ABCAEBE2}" presName="compositeNode" presStyleCnt="0"/>
      <dgm:spPr/>
    </dgm:pt>
    <dgm:pt modelId="{CE8FED5B-8C51-4987-84AC-F99216F18319}" type="pres">
      <dgm:prSet presAssocID="{36F3EB49-F5A6-44A0-8601-B6C9ABCAEBE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7CCE03C-09DE-4004-B823-1D03DA3866EA}" type="pres">
      <dgm:prSet presAssocID="{36F3EB49-F5A6-44A0-8601-B6C9ABCAEBE2}" presName="parSh" presStyleCnt="0"/>
      <dgm:spPr/>
    </dgm:pt>
    <dgm:pt modelId="{93959A38-F26E-4107-9A3C-17997C6C9F0B}" type="pres">
      <dgm:prSet presAssocID="{36F3EB49-F5A6-44A0-8601-B6C9ABCAEBE2}" presName="lineNode" presStyleLbl="alignAccFollowNode1" presStyleIdx="18" presStyleCnt="27"/>
      <dgm:spPr/>
    </dgm:pt>
    <dgm:pt modelId="{723146F3-1A52-4849-BBA8-D9DA1A03939A}" type="pres">
      <dgm:prSet presAssocID="{36F3EB49-F5A6-44A0-8601-B6C9ABCAEBE2}" presName="lineArrowNode" presStyleLbl="alignAccFollowNode1" presStyleIdx="19" presStyleCnt="27"/>
      <dgm:spPr/>
    </dgm:pt>
    <dgm:pt modelId="{439D27C1-126E-4EA4-9955-26C2EAEF598F}" type="pres">
      <dgm:prSet presAssocID="{18AE4632-84AD-40B6-9E3A-7910D35BE277}" presName="sibTransNodeCircle" presStyleLbl="alignNode1" presStyleIdx="6" presStyleCnt="9">
        <dgm:presLayoutVars>
          <dgm:chMax val="0"/>
          <dgm:bulletEnabled/>
        </dgm:presLayoutVars>
      </dgm:prSet>
      <dgm:spPr/>
    </dgm:pt>
    <dgm:pt modelId="{8F44A715-4A44-4A4E-9EF4-C84CF76F1EFB}" type="pres">
      <dgm:prSet presAssocID="{18AE4632-84AD-40B6-9E3A-7910D35BE277}" presName="spacerBetweenCircleAndCallout" presStyleCnt="0">
        <dgm:presLayoutVars/>
      </dgm:prSet>
      <dgm:spPr/>
    </dgm:pt>
    <dgm:pt modelId="{53657749-C854-46AA-B62A-33DC5353EFF5}" type="pres">
      <dgm:prSet presAssocID="{36F3EB49-F5A6-44A0-8601-B6C9ABCAEBE2}" presName="nodeText" presStyleLbl="alignAccFollowNode1" presStyleIdx="20" presStyleCnt="27">
        <dgm:presLayoutVars>
          <dgm:bulletEnabled val="1"/>
        </dgm:presLayoutVars>
      </dgm:prSet>
      <dgm:spPr/>
    </dgm:pt>
    <dgm:pt modelId="{B696BA1F-DAD6-4A78-9E7D-8494285DA8EB}" type="pres">
      <dgm:prSet presAssocID="{18AE4632-84AD-40B6-9E3A-7910D35BE277}" presName="sibTransComposite" presStyleCnt="0"/>
      <dgm:spPr/>
    </dgm:pt>
    <dgm:pt modelId="{F79A3AD4-D8D5-4C8A-8C10-D0499EED29AD}" type="pres">
      <dgm:prSet presAssocID="{7654A797-C488-4E82-AF1B-20AA0E740CB2}" presName="compositeNode" presStyleCnt="0"/>
      <dgm:spPr/>
    </dgm:pt>
    <dgm:pt modelId="{E71D2C2E-551D-46EE-BD81-D0A8C644A9A8}" type="pres">
      <dgm:prSet presAssocID="{7654A797-C488-4E82-AF1B-20AA0E740C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1B0DBD-F426-4D2D-92C8-3AA89A34AEDB}" type="pres">
      <dgm:prSet presAssocID="{7654A797-C488-4E82-AF1B-20AA0E740CB2}" presName="parSh" presStyleCnt="0"/>
      <dgm:spPr/>
    </dgm:pt>
    <dgm:pt modelId="{EFA538E6-23CB-4AD6-B835-44C88E08C117}" type="pres">
      <dgm:prSet presAssocID="{7654A797-C488-4E82-AF1B-20AA0E740CB2}" presName="lineNode" presStyleLbl="alignAccFollowNode1" presStyleIdx="21" presStyleCnt="27"/>
      <dgm:spPr/>
    </dgm:pt>
    <dgm:pt modelId="{8C4B32BE-885A-4CC8-9113-0D61EB9C8CFC}" type="pres">
      <dgm:prSet presAssocID="{7654A797-C488-4E82-AF1B-20AA0E740CB2}" presName="lineArrowNode" presStyleLbl="alignAccFollowNode1" presStyleIdx="22" presStyleCnt="27"/>
      <dgm:spPr/>
    </dgm:pt>
    <dgm:pt modelId="{83EC3F01-6E11-4051-A22B-FA06C2D1645E}" type="pres">
      <dgm:prSet presAssocID="{09741306-96B2-4C28-995A-95E879992EA7}" presName="sibTransNodeCircle" presStyleLbl="alignNode1" presStyleIdx="7" presStyleCnt="9">
        <dgm:presLayoutVars>
          <dgm:chMax val="0"/>
          <dgm:bulletEnabled/>
        </dgm:presLayoutVars>
      </dgm:prSet>
      <dgm:spPr/>
    </dgm:pt>
    <dgm:pt modelId="{8E3FE66F-48F0-4BED-8F70-A16CA0E087A7}" type="pres">
      <dgm:prSet presAssocID="{09741306-96B2-4C28-995A-95E879992EA7}" presName="spacerBetweenCircleAndCallout" presStyleCnt="0">
        <dgm:presLayoutVars/>
      </dgm:prSet>
      <dgm:spPr/>
    </dgm:pt>
    <dgm:pt modelId="{F0E1B24F-6A00-48D8-A8F4-FC8D1ACC8CA5}" type="pres">
      <dgm:prSet presAssocID="{7654A797-C488-4E82-AF1B-20AA0E740CB2}" presName="nodeText" presStyleLbl="alignAccFollowNode1" presStyleIdx="23" presStyleCnt="27">
        <dgm:presLayoutVars>
          <dgm:bulletEnabled val="1"/>
        </dgm:presLayoutVars>
      </dgm:prSet>
      <dgm:spPr/>
    </dgm:pt>
    <dgm:pt modelId="{6081A43D-9108-4A4C-8CA8-04C16C234B98}" type="pres">
      <dgm:prSet presAssocID="{09741306-96B2-4C28-995A-95E879992EA7}" presName="sibTransComposite" presStyleCnt="0"/>
      <dgm:spPr/>
    </dgm:pt>
    <dgm:pt modelId="{54B0158F-3681-44D6-9013-CA2651435F9E}" type="pres">
      <dgm:prSet presAssocID="{78C909C8-2E55-40CA-8847-807D44F00F41}" presName="compositeNode" presStyleCnt="0"/>
      <dgm:spPr/>
    </dgm:pt>
    <dgm:pt modelId="{480EB26D-FE7B-4218-A4BC-F9CF9B6D6684}" type="pres">
      <dgm:prSet presAssocID="{78C909C8-2E55-40CA-8847-807D44F00F4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CFA21E-37F0-452E-AE13-18A9FB099DD7}" type="pres">
      <dgm:prSet presAssocID="{78C909C8-2E55-40CA-8847-807D44F00F41}" presName="parSh" presStyleCnt="0"/>
      <dgm:spPr/>
    </dgm:pt>
    <dgm:pt modelId="{1F6F3FC8-292B-4BDC-AA1B-158A4AB434CC}" type="pres">
      <dgm:prSet presAssocID="{78C909C8-2E55-40CA-8847-807D44F00F41}" presName="lineNode" presStyleLbl="alignAccFollowNode1" presStyleIdx="24" presStyleCnt="27"/>
      <dgm:spPr/>
    </dgm:pt>
    <dgm:pt modelId="{55BEDB84-2C90-4B72-B666-8D723CF89FC0}" type="pres">
      <dgm:prSet presAssocID="{78C909C8-2E55-40CA-8847-807D44F00F41}" presName="lineArrowNode" presStyleLbl="alignAccFollowNode1" presStyleIdx="25" presStyleCnt="27"/>
      <dgm:spPr/>
    </dgm:pt>
    <dgm:pt modelId="{9BA2479F-AE97-46F4-B4B1-D82E3A37CC6C}" type="pres">
      <dgm:prSet presAssocID="{7DA50977-D161-4011-8791-EFC977CD1147}" presName="sibTransNodeCircle" presStyleLbl="alignNode1" presStyleIdx="8" presStyleCnt="9">
        <dgm:presLayoutVars>
          <dgm:chMax val="0"/>
          <dgm:bulletEnabled/>
        </dgm:presLayoutVars>
      </dgm:prSet>
      <dgm:spPr/>
    </dgm:pt>
    <dgm:pt modelId="{9260929C-0731-45E6-BC6C-0F36B786228E}" type="pres">
      <dgm:prSet presAssocID="{7DA50977-D161-4011-8791-EFC977CD1147}" presName="spacerBetweenCircleAndCallout" presStyleCnt="0">
        <dgm:presLayoutVars/>
      </dgm:prSet>
      <dgm:spPr/>
    </dgm:pt>
    <dgm:pt modelId="{71E0DBE0-5EB4-4511-89DF-88BAD4B2D11F}" type="pres">
      <dgm:prSet presAssocID="{78C909C8-2E55-40CA-8847-807D44F00F41}" presName="nodeText" presStyleLbl="alignAccFollowNode1" presStyleIdx="26" presStyleCnt="27">
        <dgm:presLayoutVars>
          <dgm:bulletEnabled val="1"/>
        </dgm:presLayoutVars>
      </dgm:prSet>
      <dgm:spPr/>
    </dgm:pt>
  </dgm:ptLst>
  <dgm:cxnLst>
    <dgm:cxn modelId="{727D830C-E76A-4AAB-B1B5-91E1811D058D}" type="presOf" srcId="{83363514-B5A3-4253-8120-9667D0E3B1FD}" destId="{140CD44E-176E-4414-936C-890AC1C1F821}" srcOrd="0" destOrd="0" presId="urn:microsoft.com/office/officeart/2016/7/layout/LinearArrowProcessNumbered"/>
    <dgm:cxn modelId="{27A0CD24-E349-499C-BD37-472C0F20D6A1}" type="presOf" srcId="{202740B3-C4FA-40D4-9DE4-8C2826E0914E}" destId="{29B9E0A0-4449-4226-9E69-864731D5F046}" srcOrd="0" destOrd="0" presId="urn:microsoft.com/office/officeart/2016/7/layout/LinearArrowProcessNumbered"/>
    <dgm:cxn modelId="{A05CDA25-B295-46DC-9058-7E7D96B223C5}" type="presOf" srcId="{78C909C8-2E55-40CA-8847-807D44F00F41}" destId="{71E0DBE0-5EB4-4511-89DF-88BAD4B2D11F}" srcOrd="0" destOrd="0" presId="urn:microsoft.com/office/officeart/2016/7/layout/LinearArrowProcessNumbered"/>
    <dgm:cxn modelId="{6A3AF327-E765-40D3-BAD0-5E138A5ED639}" type="presOf" srcId="{EC56F51C-E310-4757-883A-C27A02AFA7FE}" destId="{88628196-9BF2-4CBF-839E-2CF547AB2A41}" srcOrd="0" destOrd="0" presId="urn:microsoft.com/office/officeart/2016/7/layout/LinearArrowProcessNumbered"/>
    <dgm:cxn modelId="{C7E3DB3E-D0D6-4137-BB3F-4D4F50DD3B7A}" srcId="{89AA9149-146B-427B-9EE2-D278EA8F81BD}" destId="{36F3EB49-F5A6-44A0-8601-B6C9ABCAEBE2}" srcOrd="6" destOrd="0" parTransId="{0EB5565F-48D4-4EAE-B3FE-A833B769927B}" sibTransId="{18AE4632-84AD-40B6-9E3A-7910D35BE277}"/>
    <dgm:cxn modelId="{F59CFF43-D02F-4E27-A914-456E086617D9}" type="presOf" srcId="{7DA50977-D161-4011-8791-EFC977CD1147}" destId="{9BA2479F-AE97-46F4-B4B1-D82E3A37CC6C}" srcOrd="0" destOrd="0" presId="urn:microsoft.com/office/officeart/2016/7/layout/LinearArrowProcessNumbered"/>
    <dgm:cxn modelId="{43AAAF6F-58E5-4EC0-8FC2-608942840095}" srcId="{89AA9149-146B-427B-9EE2-D278EA8F81BD}" destId="{E0E662A9-B7ED-4D51-8BBE-B314854F5173}" srcOrd="0" destOrd="0" parTransId="{2359C065-B816-40C8-9960-CB06237EA489}" sibTransId="{BF1914AA-514F-4627-A31E-BB1DE34A67B7}"/>
    <dgm:cxn modelId="{A355D050-5FEE-4E04-8B3A-B1CD6657E63D}" type="presOf" srcId="{18AE4632-84AD-40B6-9E3A-7910D35BE277}" destId="{439D27C1-126E-4EA4-9955-26C2EAEF598F}" srcOrd="0" destOrd="0" presId="urn:microsoft.com/office/officeart/2016/7/layout/LinearArrowProcessNumbered"/>
    <dgm:cxn modelId="{850B4552-65B1-413A-BF52-B4E19D89D520}" type="presOf" srcId="{09741306-96B2-4C28-995A-95E879992EA7}" destId="{83EC3F01-6E11-4051-A22B-FA06C2D1645E}" srcOrd="0" destOrd="0" presId="urn:microsoft.com/office/officeart/2016/7/layout/LinearArrowProcessNumbered"/>
    <dgm:cxn modelId="{55F37755-BC32-494B-8207-F3DA7A9BFE85}" type="presOf" srcId="{89AA9149-146B-427B-9EE2-D278EA8F81BD}" destId="{E6CB2E1A-E154-4FE2-8F10-87FA7708F8C9}" srcOrd="0" destOrd="0" presId="urn:microsoft.com/office/officeart/2016/7/layout/LinearArrowProcessNumbered"/>
    <dgm:cxn modelId="{58C4F679-D2B2-44CE-9AA5-29331E961EB2}" type="presOf" srcId="{D187F7F0-AD81-40D3-BC85-306064BD5365}" destId="{5786F699-FBB9-4863-842C-8730DF516ACB}" srcOrd="0" destOrd="0" presId="urn:microsoft.com/office/officeart/2016/7/layout/LinearArrowProcessNumbered"/>
    <dgm:cxn modelId="{691B7287-835A-4BCD-B18E-64E2460F0DEE}" type="presOf" srcId="{E0E662A9-B7ED-4D51-8BBE-B314854F5173}" destId="{90052F88-5042-4E8D-8076-F2B63EB11714}" srcOrd="0" destOrd="0" presId="urn:microsoft.com/office/officeart/2016/7/layout/LinearArrowProcessNumbered"/>
    <dgm:cxn modelId="{549CF594-0B45-4AF4-B370-3BA0D4B5FD88}" srcId="{89AA9149-146B-427B-9EE2-D278EA8F81BD}" destId="{7654A797-C488-4E82-AF1B-20AA0E740CB2}" srcOrd="7" destOrd="0" parTransId="{C6BD53B4-098E-461B-97BF-1829C8B49D1D}" sibTransId="{09741306-96B2-4C28-995A-95E879992EA7}"/>
    <dgm:cxn modelId="{8D4BA195-903D-4586-A0D5-1C9EA35A66AA}" srcId="{89AA9149-146B-427B-9EE2-D278EA8F81BD}" destId="{771D5D3B-CE99-4775-AADB-8C242296B387}" srcOrd="1" destOrd="0" parTransId="{0D3A59EA-E15F-47D6-B263-52D8A43F48B0}" sibTransId="{EC56F51C-E310-4757-883A-C27A02AFA7FE}"/>
    <dgm:cxn modelId="{318B0298-40A4-4359-AB95-EEAE5E30064A}" srcId="{89AA9149-146B-427B-9EE2-D278EA8F81BD}" destId="{D187F7F0-AD81-40D3-BC85-306064BD5365}" srcOrd="4" destOrd="0" parTransId="{7A8896A8-198E-4F66-8D4F-0608F915A3BE}" sibTransId="{B5424707-48D4-434D-B1E9-0BD3E64D3744}"/>
    <dgm:cxn modelId="{DB43C69A-F6CC-49A1-8E72-8EC2995F3A0F}" type="presOf" srcId="{D7F85471-ECEB-43C5-BF35-7585ED580610}" destId="{4061E03D-880B-44D5-A22E-9307891C477C}" srcOrd="0" destOrd="0" presId="urn:microsoft.com/office/officeart/2016/7/layout/LinearArrowProcessNumbered"/>
    <dgm:cxn modelId="{F2C3DDA8-DB95-4F32-BE62-CFD43AED9360}" type="presOf" srcId="{8D05A0BE-08DD-48CA-A31A-23BE546758F2}" destId="{DE7303D7-5366-4586-9D0B-C6DB14500C0A}" srcOrd="0" destOrd="0" presId="urn:microsoft.com/office/officeart/2016/7/layout/LinearArrowProcessNumbered"/>
    <dgm:cxn modelId="{287EA2BD-F3BB-48E6-B267-DE265C3AC4A0}" srcId="{89AA9149-146B-427B-9EE2-D278EA8F81BD}" destId="{202740B3-C4FA-40D4-9DE4-8C2826E0914E}" srcOrd="3" destOrd="0" parTransId="{49EDAAB5-F795-4807-BD19-4D4C54F47E18}" sibTransId="{8D05A0BE-08DD-48CA-A31A-23BE546758F2}"/>
    <dgm:cxn modelId="{74D78EBE-9772-4041-9B2F-D0FDF6E18241}" type="presOf" srcId="{B5424707-48D4-434D-B1E9-0BD3E64D3744}" destId="{9CAD17D6-FB25-401C-ABD1-6A28242B8125}" srcOrd="0" destOrd="0" presId="urn:microsoft.com/office/officeart/2016/7/layout/LinearArrowProcessNumbered"/>
    <dgm:cxn modelId="{894755CA-C222-49C2-B190-6700F0A0285E}" type="presOf" srcId="{771D5D3B-CE99-4775-AADB-8C242296B387}" destId="{3CED345F-0390-44E4-BBC0-E81BFC232FFA}" srcOrd="0" destOrd="0" presId="urn:microsoft.com/office/officeart/2016/7/layout/LinearArrowProcessNumbered"/>
    <dgm:cxn modelId="{042D3FCE-14E7-46EE-B913-0F427FA76E35}" type="presOf" srcId="{BF1914AA-514F-4627-A31E-BB1DE34A67B7}" destId="{2B40A4E1-4C00-4A8E-8444-0F7E21F6E062}" srcOrd="0" destOrd="0" presId="urn:microsoft.com/office/officeart/2016/7/layout/LinearArrowProcessNumbered"/>
    <dgm:cxn modelId="{7C0891D1-5985-4EC1-8F80-64A2BCADB70A}" srcId="{89AA9149-146B-427B-9EE2-D278EA8F81BD}" destId="{D7F85471-ECEB-43C5-BF35-7585ED580610}" srcOrd="5" destOrd="0" parTransId="{5FC24DC6-D9E0-4E77-8374-B6C0C7176A81}" sibTransId="{28624E11-BC7F-485E-BE16-C5CA2B583E68}"/>
    <dgm:cxn modelId="{B0BCE9D6-219B-4139-AD9D-C2E5446C9DCF}" type="presOf" srcId="{26EBD7A8-EBE4-4B11-96BD-A0111E566C88}" destId="{EFEB7AE7-9F4F-4FFB-9D53-1B0BF90FA34C}" srcOrd="0" destOrd="0" presId="urn:microsoft.com/office/officeart/2016/7/layout/LinearArrowProcessNumbered"/>
    <dgm:cxn modelId="{48A9BBDA-1C87-4785-97AE-B4651BC7C19F}" srcId="{89AA9149-146B-427B-9EE2-D278EA8F81BD}" destId="{78C909C8-2E55-40CA-8847-807D44F00F41}" srcOrd="8" destOrd="0" parTransId="{9EFA87B4-9BE1-420E-A884-87A0EDFD61F9}" sibTransId="{7DA50977-D161-4011-8791-EFC977CD1147}"/>
    <dgm:cxn modelId="{621101E0-4AFC-42D8-8F9E-E0DD3FC6A100}" type="presOf" srcId="{7654A797-C488-4E82-AF1B-20AA0E740CB2}" destId="{F0E1B24F-6A00-48D8-A8F4-FC8D1ACC8CA5}" srcOrd="0" destOrd="0" presId="urn:microsoft.com/office/officeart/2016/7/layout/LinearArrowProcessNumbered"/>
    <dgm:cxn modelId="{292327E3-44A9-4AF9-9244-9ABBD9C9E440}" type="presOf" srcId="{28624E11-BC7F-485E-BE16-C5CA2B583E68}" destId="{D75C8088-4705-448C-A031-C03806532F34}" srcOrd="0" destOrd="0" presId="urn:microsoft.com/office/officeart/2016/7/layout/LinearArrowProcessNumbered"/>
    <dgm:cxn modelId="{0F9883EF-63EC-4E13-AD67-BBF16832DA8B}" srcId="{89AA9149-146B-427B-9EE2-D278EA8F81BD}" destId="{83363514-B5A3-4253-8120-9667D0E3B1FD}" srcOrd="2" destOrd="0" parTransId="{D9241C12-B4B8-4ED8-A40C-10D66262AF60}" sibTransId="{26EBD7A8-EBE4-4B11-96BD-A0111E566C88}"/>
    <dgm:cxn modelId="{FA1484F3-C783-4158-A741-D64BEA95A929}" type="presOf" srcId="{36F3EB49-F5A6-44A0-8601-B6C9ABCAEBE2}" destId="{53657749-C854-46AA-B62A-33DC5353EFF5}" srcOrd="0" destOrd="0" presId="urn:microsoft.com/office/officeart/2016/7/layout/LinearArrowProcessNumbered"/>
    <dgm:cxn modelId="{A28C8E35-D3D6-4B1C-B9AD-E1C3F3C10B9D}" type="presParOf" srcId="{E6CB2E1A-E154-4FE2-8F10-87FA7708F8C9}" destId="{9467881B-15E9-4F7C-B7C7-40341207705C}" srcOrd="0" destOrd="0" presId="urn:microsoft.com/office/officeart/2016/7/layout/LinearArrowProcessNumbered"/>
    <dgm:cxn modelId="{478C08A3-5C8D-46D8-9B44-1227E115BAB8}" type="presParOf" srcId="{9467881B-15E9-4F7C-B7C7-40341207705C}" destId="{6CA3F996-FDAB-46CD-9F87-9D61526FE6C8}" srcOrd="0" destOrd="0" presId="urn:microsoft.com/office/officeart/2016/7/layout/LinearArrowProcessNumbered"/>
    <dgm:cxn modelId="{C8857071-72A6-44FA-9CE7-F3A61ECB14F7}" type="presParOf" srcId="{9467881B-15E9-4F7C-B7C7-40341207705C}" destId="{C44A3ACE-1206-4CE3-8BBE-AE6E057E4311}" srcOrd="1" destOrd="0" presId="urn:microsoft.com/office/officeart/2016/7/layout/LinearArrowProcessNumbered"/>
    <dgm:cxn modelId="{0012F407-47AA-41EC-816A-9F2701F53AC2}" type="presParOf" srcId="{C44A3ACE-1206-4CE3-8BBE-AE6E057E4311}" destId="{1A77C980-D8A3-4D93-8FC7-D97C0EFB1761}" srcOrd="0" destOrd="0" presId="urn:microsoft.com/office/officeart/2016/7/layout/LinearArrowProcessNumbered"/>
    <dgm:cxn modelId="{540D6250-6506-4431-878D-F2032B7832E7}" type="presParOf" srcId="{C44A3ACE-1206-4CE3-8BBE-AE6E057E4311}" destId="{64EC586F-8F1A-461B-8485-1BFC48779D99}" srcOrd="1" destOrd="0" presId="urn:microsoft.com/office/officeart/2016/7/layout/LinearArrowProcessNumbered"/>
    <dgm:cxn modelId="{2C60500F-2F44-4283-8459-F447F7DE68C5}" type="presParOf" srcId="{C44A3ACE-1206-4CE3-8BBE-AE6E057E4311}" destId="{2B40A4E1-4C00-4A8E-8444-0F7E21F6E062}" srcOrd="2" destOrd="0" presId="urn:microsoft.com/office/officeart/2016/7/layout/LinearArrowProcessNumbered"/>
    <dgm:cxn modelId="{DE5F6E3B-DE71-45C4-9F49-CC9B9AB2E7F5}" type="presParOf" srcId="{C44A3ACE-1206-4CE3-8BBE-AE6E057E4311}" destId="{7567C7F6-66FD-4457-BB97-8718A0F0CB4D}" srcOrd="3" destOrd="0" presId="urn:microsoft.com/office/officeart/2016/7/layout/LinearArrowProcessNumbered"/>
    <dgm:cxn modelId="{D3B2F419-D923-4B94-95B0-E1A21CBCCC1A}" type="presParOf" srcId="{9467881B-15E9-4F7C-B7C7-40341207705C}" destId="{90052F88-5042-4E8D-8076-F2B63EB11714}" srcOrd="2" destOrd="0" presId="urn:microsoft.com/office/officeart/2016/7/layout/LinearArrowProcessNumbered"/>
    <dgm:cxn modelId="{D0D0E335-D302-4B98-987E-B88331F43056}" type="presParOf" srcId="{E6CB2E1A-E154-4FE2-8F10-87FA7708F8C9}" destId="{94F1F6D4-CB4B-4883-B5E5-2432376446F4}" srcOrd="1" destOrd="0" presId="urn:microsoft.com/office/officeart/2016/7/layout/LinearArrowProcessNumbered"/>
    <dgm:cxn modelId="{ACF285B4-0919-4B18-AAF8-93FBE268E0FE}" type="presParOf" srcId="{E6CB2E1A-E154-4FE2-8F10-87FA7708F8C9}" destId="{599B1CC1-1F1A-4591-8266-01BA888904A4}" srcOrd="2" destOrd="0" presId="urn:microsoft.com/office/officeart/2016/7/layout/LinearArrowProcessNumbered"/>
    <dgm:cxn modelId="{DA910AFC-7B11-4D75-9AD1-54CA5CE7FE97}" type="presParOf" srcId="{599B1CC1-1F1A-4591-8266-01BA888904A4}" destId="{21FD2D92-341C-4A48-A5DB-30E03ED9CCC6}" srcOrd="0" destOrd="0" presId="urn:microsoft.com/office/officeart/2016/7/layout/LinearArrowProcessNumbered"/>
    <dgm:cxn modelId="{084478B4-982D-4506-810D-902FED4A5A16}" type="presParOf" srcId="{599B1CC1-1F1A-4591-8266-01BA888904A4}" destId="{79AB6E1F-328A-4B76-B3C0-25BB28385DB4}" srcOrd="1" destOrd="0" presId="urn:microsoft.com/office/officeart/2016/7/layout/LinearArrowProcessNumbered"/>
    <dgm:cxn modelId="{FE9A8AD1-E2F4-4E94-9381-33995C08AE72}" type="presParOf" srcId="{79AB6E1F-328A-4B76-B3C0-25BB28385DB4}" destId="{4186F6BA-C695-45A5-AF4E-0B8BD174C9A2}" srcOrd="0" destOrd="0" presId="urn:microsoft.com/office/officeart/2016/7/layout/LinearArrowProcessNumbered"/>
    <dgm:cxn modelId="{64B9F58A-94F2-47F3-9858-09665C92FE72}" type="presParOf" srcId="{79AB6E1F-328A-4B76-B3C0-25BB28385DB4}" destId="{C5B20943-D4A8-4DB6-8602-5201EBAA96A4}" srcOrd="1" destOrd="0" presId="urn:microsoft.com/office/officeart/2016/7/layout/LinearArrowProcessNumbered"/>
    <dgm:cxn modelId="{2ECCA7A8-DB7A-400C-8BD4-571D22C72F44}" type="presParOf" srcId="{79AB6E1F-328A-4B76-B3C0-25BB28385DB4}" destId="{88628196-9BF2-4CBF-839E-2CF547AB2A41}" srcOrd="2" destOrd="0" presId="urn:microsoft.com/office/officeart/2016/7/layout/LinearArrowProcessNumbered"/>
    <dgm:cxn modelId="{6A98DDEA-5363-4C5F-98FA-DA7E2F779E53}" type="presParOf" srcId="{79AB6E1F-328A-4B76-B3C0-25BB28385DB4}" destId="{E747F362-E281-45AD-9192-F68E45008C50}" srcOrd="3" destOrd="0" presId="urn:microsoft.com/office/officeart/2016/7/layout/LinearArrowProcessNumbered"/>
    <dgm:cxn modelId="{E275FB93-BB76-445B-86BB-0EF64BFBDA82}" type="presParOf" srcId="{599B1CC1-1F1A-4591-8266-01BA888904A4}" destId="{3CED345F-0390-44E4-BBC0-E81BFC232FFA}" srcOrd="2" destOrd="0" presId="urn:microsoft.com/office/officeart/2016/7/layout/LinearArrowProcessNumbered"/>
    <dgm:cxn modelId="{EC01C9F2-9936-4025-8A10-EEFEAC81A38E}" type="presParOf" srcId="{E6CB2E1A-E154-4FE2-8F10-87FA7708F8C9}" destId="{B4F48051-9FE0-435D-8654-1D13287632EF}" srcOrd="3" destOrd="0" presId="urn:microsoft.com/office/officeart/2016/7/layout/LinearArrowProcessNumbered"/>
    <dgm:cxn modelId="{770A14EA-4AAE-41C0-B07A-75FA0EA3FC1C}" type="presParOf" srcId="{E6CB2E1A-E154-4FE2-8F10-87FA7708F8C9}" destId="{6C7847A3-BE5B-4210-B4DD-52A1EAC0A3CD}" srcOrd="4" destOrd="0" presId="urn:microsoft.com/office/officeart/2016/7/layout/LinearArrowProcessNumbered"/>
    <dgm:cxn modelId="{C84AA460-EE28-4229-B280-9DE2127EA6FC}" type="presParOf" srcId="{6C7847A3-BE5B-4210-B4DD-52A1EAC0A3CD}" destId="{BF50A131-99D1-404F-89D9-289E8F21DCFB}" srcOrd="0" destOrd="0" presId="urn:microsoft.com/office/officeart/2016/7/layout/LinearArrowProcessNumbered"/>
    <dgm:cxn modelId="{9FE0FB0C-9DF8-4B39-9146-8DA34C7C9F34}" type="presParOf" srcId="{6C7847A3-BE5B-4210-B4DD-52A1EAC0A3CD}" destId="{EEB6D7A8-2FA4-4087-9ED7-FC166B01A867}" srcOrd="1" destOrd="0" presId="urn:microsoft.com/office/officeart/2016/7/layout/LinearArrowProcessNumbered"/>
    <dgm:cxn modelId="{18BB04EF-86B5-4976-866E-1D07324A67E9}" type="presParOf" srcId="{EEB6D7A8-2FA4-4087-9ED7-FC166B01A867}" destId="{8B2A04F0-9A8E-47A7-A36E-65D5451B3301}" srcOrd="0" destOrd="0" presId="urn:microsoft.com/office/officeart/2016/7/layout/LinearArrowProcessNumbered"/>
    <dgm:cxn modelId="{8342F63A-9429-4591-830A-A99DD7FED6C4}" type="presParOf" srcId="{EEB6D7A8-2FA4-4087-9ED7-FC166B01A867}" destId="{05815539-DB51-4511-AA20-E4E1AF4DA632}" srcOrd="1" destOrd="0" presId="urn:microsoft.com/office/officeart/2016/7/layout/LinearArrowProcessNumbered"/>
    <dgm:cxn modelId="{49750B82-2D07-4972-86E2-0CE824EBCCA6}" type="presParOf" srcId="{EEB6D7A8-2FA4-4087-9ED7-FC166B01A867}" destId="{EFEB7AE7-9F4F-4FFB-9D53-1B0BF90FA34C}" srcOrd="2" destOrd="0" presId="urn:microsoft.com/office/officeart/2016/7/layout/LinearArrowProcessNumbered"/>
    <dgm:cxn modelId="{10B3D0D9-5CF0-4C8F-839A-1C461A126F8B}" type="presParOf" srcId="{EEB6D7A8-2FA4-4087-9ED7-FC166B01A867}" destId="{BD7FDBAC-06EC-42AD-9D59-991C82948856}" srcOrd="3" destOrd="0" presId="urn:microsoft.com/office/officeart/2016/7/layout/LinearArrowProcessNumbered"/>
    <dgm:cxn modelId="{D4C7BDF0-51A5-440C-81A8-79668919F27C}" type="presParOf" srcId="{6C7847A3-BE5B-4210-B4DD-52A1EAC0A3CD}" destId="{140CD44E-176E-4414-936C-890AC1C1F821}" srcOrd="2" destOrd="0" presId="urn:microsoft.com/office/officeart/2016/7/layout/LinearArrowProcessNumbered"/>
    <dgm:cxn modelId="{61719DAF-7086-4A1F-A331-109CB9C58B29}" type="presParOf" srcId="{E6CB2E1A-E154-4FE2-8F10-87FA7708F8C9}" destId="{2A742DE1-8EFF-4172-82C6-34B34BE12801}" srcOrd="5" destOrd="0" presId="urn:microsoft.com/office/officeart/2016/7/layout/LinearArrowProcessNumbered"/>
    <dgm:cxn modelId="{0FCAC1E7-D66B-44A5-A352-66FCDAC2351A}" type="presParOf" srcId="{E6CB2E1A-E154-4FE2-8F10-87FA7708F8C9}" destId="{5616D696-F18D-4DB0-9A3D-4B67DEF73F74}" srcOrd="6" destOrd="0" presId="urn:microsoft.com/office/officeart/2016/7/layout/LinearArrowProcessNumbered"/>
    <dgm:cxn modelId="{9C53D40B-91F2-4A81-9435-3D25F102F3C0}" type="presParOf" srcId="{5616D696-F18D-4DB0-9A3D-4B67DEF73F74}" destId="{2FC4AF22-9F4F-4306-9582-87DC95C5721E}" srcOrd="0" destOrd="0" presId="urn:microsoft.com/office/officeart/2016/7/layout/LinearArrowProcessNumbered"/>
    <dgm:cxn modelId="{8CB7EC77-0C77-43CE-96DE-0198044D91E4}" type="presParOf" srcId="{5616D696-F18D-4DB0-9A3D-4B67DEF73F74}" destId="{1EF22155-27EA-495E-8220-EA6E074AFDCC}" srcOrd="1" destOrd="0" presId="urn:microsoft.com/office/officeart/2016/7/layout/LinearArrowProcessNumbered"/>
    <dgm:cxn modelId="{69DCE6BC-DA1E-4005-AF47-00B84B950A0C}" type="presParOf" srcId="{1EF22155-27EA-495E-8220-EA6E074AFDCC}" destId="{6049F2A1-9E81-45CF-A82F-66431641499F}" srcOrd="0" destOrd="0" presId="urn:microsoft.com/office/officeart/2016/7/layout/LinearArrowProcessNumbered"/>
    <dgm:cxn modelId="{8219F5D5-D2C5-448C-9D37-5BA02B16374B}" type="presParOf" srcId="{1EF22155-27EA-495E-8220-EA6E074AFDCC}" destId="{6C866B87-767C-4A61-8B81-32C8EE3E9B6F}" srcOrd="1" destOrd="0" presId="urn:microsoft.com/office/officeart/2016/7/layout/LinearArrowProcessNumbered"/>
    <dgm:cxn modelId="{0E087DF5-D263-40EB-A87A-11439192EB12}" type="presParOf" srcId="{1EF22155-27EA-495E-8220-EA6E074AFDCC}" destId="{DE7303D7-5366-4586-9D0B-C6DB14500C0A}" srcOrd="2" destOrd="0" presId="urn:microsoft.com/office/officeart/2016/7/layout/LinearArrowProcessNumbered"/>
    <dgm:cxn modelId="{B4F69F92-FABB-4A39-9555-935DB534FA53}" type="presParOf" srcId="{1EF22155-27EA-495E-8220-EA6E074AFDCC}" destId="{5D6D2B1B-F092-4274-8C60-ADBA748D6680}" srcOrd="3" destOrd="0" presId="urn:microsoft.com/office/officeart/2016/7/layout/LinearArrowProcessNumbered"/>
    <dgm:cxn modelId="{79DB2563-20A0-41BD-8FB3-FA952F606F91}" type="presParOf" srcId="{5616D696-F18D-4DB0-9A3D-4B67DEF73F74}" destId="{29B9E0A0-4449-4226-9E69-864731D5F046}" srcOrd="2" destOrd="0" presId="urn:microsoft.com/office/officeart/2016/7/layout/LinearArrowProcessNumbered"/>
    <dgm:cxn modelId="{6E847A48-658A-4400-98F1-E4EE389B3D98}" type="presParOf" srcId="{E6CB2E1A-E154-4FE2-8F10-87FA7708F8C9}" destId="{F92F4A2F-8C6F-49BB-A45B-12A8A304E75F}" srcOrd="7" destOrd="0" presId="urn:microsoft.com/office/officeart/2016/7/layout/LinearArrowProcessNumbered"/>
    <dgm:cxn modelId="{D954B0A1-495D-4CAA-BDAA-28C24CAA48D8}" type="presParOf" srcId="{E6CB2E1A-E154-4FE2-8F10-87FA7708F8C9}" destId="{7BC1B7BA-F8E4-47AB-AB7E-27DCC41504CE}" srcOrd="8" destOrd="0" presId="urn:microsoft.com/office/officeart/2016/7/layout/LinearArrowProcessNumbered"/>
    <dgm:cxn modelId="{F1753F78-4FDE-4BB7-9DF5-C742536D0F22}" type="presParOf" srcId="{7BC1B7BA-F8E4-47AB-AB7E-27DCC41504CE}" destId="{F8346061-FFF1-42C1-AA47-EF3E44CF163E}" srcOrd="0" destOrd="0" presId="urn:microsoft.com/office/officeart/2016/7/layout/LinearArrowProcessNumbered"/>
    <dgm:cxn modelId="{8C735EAB-F701-4CBF-AA1F-ED8978A27740}" type="presParOf" srcId="{7BC1B7BA-F8E4-47AB-AB7E-27DCC41504CE}" destId="{82ABAE04-8FBF-4FEB-89C1-7003F69E6479}" srcOrd="1" destOrd="0" presId="urn:microsoft.com/office/officeart/2016/7/layout/LinearArrowProcessNumbered"/>
    <dgm:cxn modelId="{EBF9DF04-ECC7-44E5-8BCD-FBFC3C14D9E7}" type="presParOf" srcId="{82ABAE04-8FBF-4FEB-89C1-7003F69E6479}" destId="{E32BB672-7760-4C10-A616-8DC0FEBED66E}" srcOrd="0" destOrd="0" presId="urn:microsoft.com/office/officeart/2016/7/layout/LinearArrowProcessNumbered"/>
    <dgm:cxn modelId="{CF90F0D2-D206-401C-A45C-2E28AEC3D962}" type="presParOf" srcId="{82ABAE04-8FBF-4FEB-89C1-7003F69E6479}" destId="{0124BF53-7393-46F1-B87D-7CFC56D5D43E}" srcOrd="1" destOrd="0" presId="urn:microsoft.com/office/officeart/2016/7/layout/LinearArrowProcessNumbered"/>
    <dgm:cxn modelId="{D72F9993-2F24-47DF-B728-5162F4EC0F6F}" type="presParOf" srcId="{82ABAE04-8FBF-4FEB-89C1-7003F69E6479}" destId="{9CAD17D6-FB25-401C-ABD1-6A28242B8125}" srcOrd="2" destOrd="0" presId="urn:microsoft.com/office/officeart/2016/7/layout/LinearArrowProcessNumbered"/>
    <dgm:cxn modelId="{48A775B5-D3E3-4CC7-B033-23E659D7D008}" type="presParOf" srcId="{82ABAE04-8FBF-4FEB-89C1-7003F69E6479}" destId="{E05EB5D7-8C65-4EF8-8817-31DAFE1836EA}" srcOrd="3" destOrd="0" presId="urn:microsoft.com/office/officeart/2016/7/layout/LinearArrowProcessNumbered"/>
    <dgm:cxn modelId="{A0D967A4-872C-4A66-B1E5-CBA3426D0F31}" type="presParOf" srcId="{7BC1B7BA-F8E4-47AB-AB7E-27DCC41504CE}" destId="{5786F699-FBB9-4863-842C-8730DF516ACB}" srcOrd="2" destOrd="0" presId="urn:microsoft.com/office/officeart/2016/7/layout/LinearArrowProcessNumbered"/>
    <dgm:cxn modelId="{BF3929EB-3559-4A8A-BF29-4EDC76CB5889}" type="presParOf" srcId="{E6CB2E1A-E154-4FE2-8F10-87FA7708F8C9}" destId="{5FF5567F-40D9-41D9-B824-107E989AF54C}" srcOrd="9" destOrd="0" presId="urn:microsoft.com/office/officeart/2016/7/layout/LinearArrowProcessNumbered"/>
    <dgm:cxn modelId="{7CFA777B-99DD-4320-ACAB-546FC8A35170}" type="presParOf" srcId="{E6CB2E1A-E154-4FE2-8F10-87FA7708F8C9}" destId="{7B9C1A0F-DED5-425A-B183-B748D5996D2A}" srcOrd="10" destOrd="0" presId="urn:microsoft.com/office/officeart/2016/7/layout/LinearArrowProcessNumbered"/>
    <dgm:cxn modelId="{7986188B-72F0-4D4F-B8E3-B8FF608A185D}" type="presParOf" srcId="{7B9C1A0F-DED5-425A-B183-B748D5996D2A}" destId="{5AFD382E-000E-4AD8-BEA8-992294C32171}" srcOrd="0" destOrd="0" presId="urn:microsoft.com/office/officeart/2016/7/layout/LinearArrowProcessNumbered"/>
    <dgm:cxn modelId="{0A6CB6A8-7A11-48E9-B62F-4CBA7005583B}" type="presParOf" srcId="{7B9C1A0F-DED5-425A-B183-B748D5996D2A}" destId="{771F4964-DE54-41EC-81CC-8DE64647AFDE}" srcOrd="1" destOrd="0" presId="urn:microsoft.com/office/officeart/2016/7/layout/LinearArrowProcessNumbered"/>
    <dgm:cxn modelId="{A6F11254-156F-40D9-86F5-14F043CF10F3}" type="presParOf" srcId="{771F4964-DE54-41EC-81CC-8DE64647AFDE}" destId="{EC38B7A8-C845-4D19-9592-2DC569D9D905}" srcOrd="0" destOrd="0" presId="urn:microsoft.com/office/officeart/2016/7/layout/LinearArrowProcessNumbered"/>
    <dgm:cxn modelId="{3F6BD3F8-C635-4198-9749-C0EE640B024B}" type="presParOf" srcId="{771F4964-DE54-41EC-81CC-8DE64647AFDE}" destId="{9F8E6ED2-8982-4083-A3E7-A024A198EADE}" srcOrd="1" destOrd="0" presId="urn:microsoft.com/office/officeart/2016/7/layout/LinearArrowProcessNumbered"/>
    <dgm:cxn modelId="{B11A7E5B-BF13-41CB-880C-3C3B385FFFD6}" type="presParOf" srcId="{771F4964-DE54-41EC-81CC-8DE64647AFDE}" destId="{D75C8088-4705-448C-A031-C03806532F34}" srcOrd="2" destOrd="0" presId="urn:microsoft.com/office/officeart/2016/7/layout/LinearArrowProcessNumbered"/>
    <dgm:cxn modelId="{9CF57C33-E5FC-4E15-A38A-FB0DC45C81C9}" type="presParOf" srcId="{771F4964-DE54-41EC-81CC-8DE64647AFDE}" destId="{7EE057DE-9700-4B82-BAB7-367292E55D97}" srcOrd="3" destOrd="0" presId="urn:microsoft.com/office/officeart/2016/7/layout/LinearArrowProcessNumbered"/>
    <dgm:cxn modelId="{47BA6FDD-65EA-485F-A6A0-6D60AC718718}" type="presParOf" srcId="{7B9C1A0F-DED5-425A-B183-B748D5996D2A}" destId="{4061E03D-880B-44D5-A22E-9307891C477C}" srcOrd="2" destOrd="0" presId="urn:microsoft.com/office/officeart/2016/7/layout/LinearArrowProcessNumbered"/>
    <dgm:cxn modelId="{BD5211F8-8FA2-439D-B257-F5AC63C5DD99}" type="presParOf" srcId="{E6CB2E1A-E154-4FE2-8F10-87FA7708F8C9}" destId="{DA82BB4C-B691-43A9-9659-92130BF47DFB}" srcOrd="11" destOrd="0" presId="urn:microsoft.com/office/officeart/2016/7/layout/LinearArrowProcessNumbered"/>
    <dgm:cxn modelId="{AD485DCA-60AA-408D-9B8F-ED4484FC7CED}" type="presParOf" srcId="{E6CB2E1A-E154-4FE2-8F10-87FA7708F8C9}" destId="{C4F40420-1ECA-413B-9054-631AF77F76D8}" srcOrd="12" destOrd="0" presId="urn:microsoft.com/office/officeart/2016/7/layout/LinearArrowProcessNumbered"/>
    <dgm:cxn modelId="{D5AE0A79-10AA-48F7-8DAB-4194DB0E701F}" type="presParOf" srcId="{C4F40420-1ECA-413B-9054-631AF77F76D8}" destId="{CE8FED5B-8C51-4987-84AC-F99216F18319}" srcOrd="0" destOrd="0" presId="urn:microsoft.com/office/officeart/2016/7/layout/LinearArrowProcessNumbered"/>
    <dgm:cxn modelId="{86F173C8-EE04-4E23-A74B-859CDB77DBD0}" type="presParOf" srcId="{C4F40420-1ECA-413B-9054-631AF77F76D8}" destId="{D7CCE03C-09DE-4004-B823-1D03DA3866EA}" srcOrd="1" destOrd="0" presId="urn:microsoft.com/office/officeart/2016/7/layout/LinearArrowProcessNumbered"/>
    <dgm:cxn modelId="{DE05A070-6AF7-4396-9B95-D540ADE0F776}" type="presParOf" srcId="{D7CCE03C-09DE-4004-B823-1D03DA3866EA}" destId="{93959A38-F26E-4107-9A3C-17997C6C9F0B}" srcOrd="0" destOrd="0" presId="urn:microsoft.com/office/officeart/2016/7/layout/LinearArrowProcessNumbered"/>
    <dgm:cxn modelId="{D9083904-C811-47B8-AE58-4BBC272F8ED4}" type="presParOf" srcId="{D7CCE03C-09DE-4004-B823-1D03DA3866EA}" destId="{723146F3-1A52-4849-BBA8-D9DA1A03939A}" srcOrd="1" destOrd="0" presId="urn:microsoft.com/office/officeart/2016/7/layout/LinearArrowProcessNumbered"/>
    <dgm:cxn modelId="{167C9442-F444-4576-B9F1-A3894ACB832D}" type="presParOf" srcId="{D7CCE03C-09DE-4004-B823-1D03DA3866EA}" destId="{439D27C1-126E-4EA4-9955-26C2EAEF598F}" srcOrd="2" destOrd="0" presId="urn:microsoft.com/office/officeart/2016/7/layout/LinearArrowProcessNumbered"/>
    <dgm:cxn modelId="{DF1F6AC0-69F9-4576-BF88-78571DF0DB5E}" type="presParOf" srcId="{D7CCE03C-09DE-4004-B823-1D03DA3866EA}" destId="{8F44A715-4A44-4A4E-9EF4-C84CF76F1EFB}" srcOrd="3" destOrd="0" presId="urn:microsoft.com/office/officeart/2016/7/layout/LinearArrowProcessNumbered"/>
    <dgm:cxn modelId="{AC8D679E-C9F3-4CDF-AFF7-5F611FB1C992}" type="presParOf" srcId="{C4F40420-1ECA-413B-9054-631AF77F76D8}" destId="{53657749-C854-46AA-B62A-33DC5353EFF5}" srcOrd="2" destOrd="0" presId="urn:microsoft.com/office/officeart/2016/7/layout/LinearArrowProcessNumbered"/>
    <dgm:cxn modelId="{17F9B0C4-0D2F-42DB-BABC-FA3B038C0BEA}" type="presParOf" srcId="{E6CB2E1A-E154-4FE2-8F10-87FA7708F8C9}" destId="{B696BA1F-DAD6-4A78-9E7D-8494285DA8EB}" srcOrd="13" destOrd="0" presId="urn:microsoft.com/office/officeart/2016/7/layout/LinearArrowProcessNumbered"/>
    <dgm:cxn modelId="{21F9F719-3151-4095-B04E-AB3919E20061}" type="presParOf" srcId="{E6CB2E1A-E154-4FE2-8F10-87FA7708F8C9}" destId="{F79A3AD4-D8D5-4C8A-8C10-D0499EED29AD}" srcOrd="14" destOrd="0" presId="urn:microsoft.com/office/officeart/2016/7/layout/LinearArrowProcessNumbered"/>
    <dgm:cxn modelId="{94F9BA85-FDCE-4ACE-A481-7D5315D21F47}" type="presParOf" srcId="{F79A3AD4-D8D5-4C8A-8C10-D0499EED29AD}" destId="{E71D2C2E-551D-46EE-BD81-D0A8C644A9A8}" srcOrd="0" destOrd="0" presId="urn:microsoft.com/office/officeart/2016/7/layout/LinearArrowProcessNumbered"/>
    <dgm:cxn modelId="{8A91DD8B-04C2-4A87-AAB4-479026392FE8}" type="presParOf" srcId="{F79A3AD4-D8D5-4C8A-8C10-D0499EED29AD}" destId="{A11B0DBD-F426-4D2D-92C8-3AA89A34AEDB}" srcOrd="1" destOrd="0" presId="urn:microsoft.com/office/officeart/2016/7/layout/LinearArrowProcessNumbered"/>
    <dgm:cxn modelId="{268E7347-1D3A-44EC-9548-934A9CE80C26}" type="presParOf" srcId="{A11B0DBD-F426-4D2D-92C8-3AA89A34AEDB}" destId="{EFA538E6-23CB-4AD6-B835-44C88E08C117}" srcOrd="0" destOrd="0" presId="urn:microsoft.com/office/officeart/2016/7/layout/LinearArrowProcessNumbered"/>
    <dgm:cxn modelId="{D21A4DE0-D9C0-48F4-93ED-52063B3565D0}" type="presParOf" srcId="{A11B0DBD-F426-4D2D-92C8-3AA89A34AEDB}" destId="{8C4B32BE-885A-4CC8-9113-0D61EB9C8CFC}" srcOrd="1" destOrd="0" presId="urn:microsoft.com/office/officeart/2016/7/layout/LinearArrowProcessNumbered"/>
    <dgm:cxn modelId="{6A822552-0C77-4D11-AB99-D9CBDA747CB7}" type="presParOf" srcId="{A11B0DBD-F426-4D2D-92C8-3AA89A34AEDB}" destId="{83EC3F01-6E11-4051-A22B-FA06C2D1645E}" srcOrd="2" destOrd="0" presId="urn:microsoft.com/office/officeart/2016/7/layout/LinearArrowProcessNumbered"/>
    <dgm:cxn modelId="{0AAB2653-C299-452E-A782-EDE1D1742E63}" type="presParOf" srcId="{A11B0DBD-F426-4D2D-92C8-3AA89A34AEDB}" destId="{8E3FE66F-48F0-4BED-8F70-A16CA0E087A7}" srcOrd="3" destOrd="0" presId="urn:microsoft.com/office/officeart/2016/7/layout/LinearArrowProcessNumbered"/>
    <dgm:cxn modelId="{372151D5-36AC-44A8-B3ED-8CC467BAFB31}" type="presParOf" srcId="{F79A3AD4-D8D5-4C8A-8C10-D0499EED29AD}" destId="{F0E1B24F-6A00-48D8-A8F4-FC8D1ACC8CA5}" srcOrd="2" destOrd="0" presId="urn:microsoft.com/office/officeart/2016/7/layout/LinearArrowProcessNumbered"/>
    <dgm:cxn modelId="{867C3533-E096-4DAC-B5DD-C89438AE8521}" type="presParOf" srcId="{E6CB2E1A-E154-4FE2-8F10-87FA7708F8C9}" destId="{6081A43D-9108-4A4C-8CA8-04C16C234B98}" srcOrd="15" destOrd="0" presId="urn:microsoft.com/office/officeart/2016/7/layout/LinearArrowProcessNumbered"/>
    <dgm:cxn modelId="{C0709DF5-FA4C-4DF3-8C98-A337BD69232F}" type="presParOf" srcId="{E6CB2E1A-E154-4FE2-8F10-87FA7708F8C9}" destId="{54B0158F-3681-44D6-9013-CA2651435F9E}" srcOrd="16" destOrd="0" presId="urn:microsoft.com/office/officeart/2016/7/layout/LinearArrowProcessNumbered"/>
    <dgm:cxn modelId="{95E3C301-FA0E-4F7E-88B5-B91258B4F792}" type="presParOf" srcId="{54B0158F-3681-44D6-9013-CA2651435F9E}" destId="{480EB26D-FE7B-4218-A4BC-F9CF9B6D6684}" srcOrd="0" destOrd="0" presId="urn:microsoft.com/office/officeart/2016/7/layout/LinearArrowProcessNumbered"/>
    <dgm:cxn modelId="{571BBA97-9A44-43E9-B986-9DA706020356}" type="presParOf" srcId="{54B0158F-3681-44D6-9013-CA2651435F9E}" destId="{C3CFA21E-37F0-452E-AE13-18A9FB099DD7}" srcOrd="1" destOrd="0" presId="urn:microsoft.com/office/officeart/2016/7/layout/LinearArrowProcessNumbered"/>
    <dgm:cxn modelId="{898FA0CC-3446-4C76-87D5-C98820833704}" type="presParOf" srcId="{C3CFA21E-37F0-452E-AE13-18A9FB099DD7}" destId="{1F6F3FC8-292B-4BDC-AA1B-158A4AB434CC}" srcOrd="0" destOrd="0" presId="urn:microsoft.com/office/officeart/2016/7/layout/LinearArrowProcessNumbered"/>
    <dgm:cxn modelId="{CB2B1E36-2E29-4F2B-9585-863EF75E9D45}" type="presParOf" srcId="{C3CFA21E-37F0-452E-AE13-18A9FB099DD7}" destId="{55BEDB84-2C90-4B72-B666-8D723CF89FC0}" srcOrd="1" destOrd="0" presId="urn:microsoft.com/office/officeart/2016/7/layout/LinearArrowProcessNumbered"/>
    <dgm:cxn modelId="{74B9BE55-C491-4EA7-B9D1-FCC516326F01}" type="presParOf" srcId="{C3CFA21E-37F0-452E-AE13-18A9FB099DD7}" destId="{9BA2479F-AE97-46F4-B4B1-D82E3A37CC6C}" srcOrd="2" destOrd="0" presId="urn:microsoft.com/office/officeart/2016/7/layout/LinearArrowProcessNumbered"/>
    <dgm:cxn modelId="{6C575004-3503-44D9-84C4-1F6115492C82}" type="presParOf" srcId="{C3CFA21E-37F0-452E-AE13-18A9FB099DD7}" destId="{9260929C-0731-45E6-BC6C-0F36B786228E}" srcOrd="3" destOrd="0" presId="urn:microsoft.com/office/officeart/2016/7/layout/LinearArrowProcessNumbered"/>
    <dgm:cxn modelId="{61728D22-1021-4154-86AB-FF37A6289EEB}" type="presParOf" srcId="{54B0158F-3681-44D6-9013-CA2651435F9E}" destId="{71E0DBE0-5EB4-4511-89DF-88BAD4B2D11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4E01-09FB-43D4-916C-5B43C43C8F2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3AC07-3B19-41A9-8B42-EDA1396753E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ECB6-7510-4DE6-87FD-15046D4D2B7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problem involves classifying well conditions into three categories:</a:t>
          </a:r>
        </a:p>
      </dsp:txBody>
      <dsp:txXfrm>
        <a:off x="1834517" y="469890"/>
        <a:ext cx="3148942" cy="1335915"/>
      </dsp:txXfrm>
    </dsp:sp>
    <dsp:sp modelId="{6EA844F2-A753-4EB2-BD2B-7A7E404AD25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7BC5B-16D0-4E69-AA57-36846D3CC6B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9A97F-A7AE-438E-81CA-07984EC64D8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Functional: Wells in good working condition, providing clean and reliable water.</a:t>
          </a:r>
        </a:p>
      </dsp:txBody>
      <dsp:txXfrm>
        <a:off x="7154322" y="469890"/>
        <a:ext cx="3148942" cy="1335915"/>
      </dsp:txXfrm>
    </dsp:sp>
    <dsp:sp modelId="{8F5A4247-FB77-42B2-9DDD-8FD00225661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020EB-EAED-4ED8-8B3C-4FCA7C7DED2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CFEB-83B3-46A2-8F90-689199241FE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Functional Needs Repair: Operational wells needing maintenance for sustained functionality.</a:t>
          </a:r>
        </a:p>
      </dsp:txBody>
      <dsp:txXfrm>
        <a:off x="1834517" y="2545532"/>
        <a:ext cx="3148942" cy="1335915"/>
      </dsp:txXfrm>
    </dsp:sp>
    <dsp:sp modelId="{5D2FDAE8-25A9-41C5-80DA-07B194CBD253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81EF6-6E29-4CFA-9BD4-01B99B61F20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600F4-50C2-4A7F-A93D-B6C606F2241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Non-functional:Wells that have stopped working and can't provide water.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22D72-B50F-465C-8490-B98561386156}">
      <dsp:nvSpPr>
        <dsp:cNvPr id="0" name=""/>
        <dsp:cNvSpPr/>
      </dsp:nvSpPr>
      <dsp:spPr>
        <a:xfrm>
          <a:off x="478800" y="34284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4EE63-C373-46FF-8BD1-A26B82A8B874}">
      <dsp:nvSpPr>
        <dsp:cNvPr id="0" name=""/>
        <dsp:cNvSpPr/>
      </dsp:nvSpPr>
      <dsp:spPr>
        <a:xfrm>
          <a:off x="712800" y="57684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BDEE2-1EB1-410A-8465-E054FC36147F}">
      <dsp:nvSpPr>
        <dsp:cNvPr id="0" name=""/>
        <dsp:cNvSpPr/>
      </dsp:nvSpPr>
      <dsp:spPr>
        <a:xfrm>
          <a:off x="127800" y="1782841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After testing various models, we selected the One-hot Coding classifier based on its accuracy score. Here's a performance breakdown:</a:t>
          </a:r>
        </a:p>
      </dsp:txBody>
      <dsp:txXfrm>
        <a:off x="127800" y="1782841"/>
        <a:ext cx="1800000" cy="2225654"/>
      </dsp:txXfrm>
    </dsp:sp>
    <dsp:sp modelId="{AAA63860-F978-4314-B207-9A28010B82BF}">
      <dsp:nvSpPr>
        <dsp:cNvPr id="0" name=""/>
        <dsp:cNvSpPr/>
      </dsp:nvSpPr>
      <dsp:spPr>
        <a:xfrm>
          <a:off x="2593800" y="342841"/>
          <a:ext cx="1098000" cy="1098000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36F39-C013-4BC0-8A8F-22603D3A02A3}">
      <dsp:nvSpPr>
        <dsp:cNvPr id="0" name=""/>
        <dsp:cNvSpPr/>
      </dsp:nvSpPr>
      <dsp:spPr>
        <a:xfrm>
          <a:off x="2827800" y="57684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324C0-27A0-409B-822D-D687D10AB9F9}">
      <dsp:nvSpPr>
        <dsp:cNvPr id="0" name=""/>
        <dsp:cNvSpPr/>
      </dsp:nvSpPr>
      <dsp:spPr>
        <a:xfrm>
          <a:off x="2242800" y="1782841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Precision: Measures accurate predictions, with higher precision indicating fewer false positives. The model demonstrates good precision for all classes.</a:t>
          </a:r>
        </a:p>
      </dsp:txBody>
      <dsp:txXfrm>
        <a:off x="2242800" y="1782841"/>
        <a:ext cx="1800000" cy="2225654"/>
      </dsp:txXfrm>
    </dsp:sp>
    <dsp:sp modelId="{F49233D4-9B51-4C79-8D0F-D7918155AA54}">
      <dsp:nvSpPr>
        <dsp:cNvPr id="0" name=""/>
        <dsp:cNvSpPr/>
      </dsp:nvSpPr>
      <dsp:spPr>
        <a:xfrm>
          <a:off x="4708800" y="342841"/>
          <a:ext cx="1098000" cy="1098000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35664-6643-4A8E-8C28-221820AA71D9}">
      <dsp:nvSpPr>
        <dsp:cNvPr id="0" name=""/>
        <dsp:cNvSpPr/>
      </dsp:nvSpPr>
      <dsp:spPr>
        <a:xfrm>
          <a:off x="4942800" y="57684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5223B-BC0E-4F4A-A2F4-686EC4F1E23C}">
      <dsp:nvSpPr>
        <dsp:cNvPr id="0" name=""/>
        <dsp:cNvSpPr/>
      </dsp:nvSpPr>
      <dsp:spPr>
        <a:xfrm>
          <a:off x="4357800" y="1782841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Recall: Measures accurate predictions, with higher recall indicating fewer false negatives. The model exhibits reasonably good recall for all classes.</a:t>
          </a:r>
        </a:p>
      </dsp:txBody>
      <dsp:txXfrm>
        <a:off x="4357800" y="1782841"/>
        <a:ext cx="1800000" cy="2225654"/>
      </dsp:txXfrm>
    </dsp:sp>
    <dsp:sp modelId="{07318F5C-0303-437E-BF93-7ECFD6163D46}">
      <dsp:nvSpPr>
        <dsp:cNvPr id="0" name=""/>
        <dsp:cNvSpPr/>
      </dsp:nvSpPr>
      <dsp:spPr>
        <a:xfrm>
          <a:off x="6823800" y="342841"/>
          <a:ext cx="1098000" cy="1098000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E7A2F-5852-4608-B592-79722A0EE904}">
      <dsp:nvSpPr>
        <dsp:cNvPr id="0" name=""/>
        <dsp:cNvSpPr/>
      </dsp:nvSpPr>
      <dsp:spPr>
        <a:xfrm>
          <a:off x="7057800" y="57684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6EA1-6390-490E-9155-E09DBA2E1C35}">
      <dsp:nvSpPr>
        <dsp:cNvPr id="0" name=""/>
        <dsp:cNvSpPr/>
      </dsp:nvSpPr>
      <dsp:spPr>
        <a:xfrm>
          <a:off x="6472800" y="1782841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F1-score: Balancing precision and recall, the F1-scores are relatively high for all classes, indicating strong overall performance.</a:t>
          </a:r>
        </a:p>
      </dsp:txBody>
      <dsp:txXfrm>
        <a:off x="6472800" y="1782841"/>
        <a:ext cx="1800000" cy="2225654"/>
      </dsp:txXfrm>
    </dsp:sp>
    <dsp:sp modelId="{2FFF51BB-1EE1-49DB-84C0-0CEBCBA32C46}">
      <dsp:nvSpPr>
        <dsp:cNvPr id="0" name=""/>
        <dsp:cNvSpPr/>
      </dsp:nvSpPr>
      <dsp:spPr>
        <a:xfrm>
          <a:off x="8938800" y="342841"/>
          <a:ext cx="1098000" cy="109800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5CB53-C5C7-4D37-BC68-39582B4E5665}">
      <dsp:nvSpPr>
        <dsp:cNvPr id="0" name=""/>
        <dsp:cNvSpPr/>
      </dsp:nvSpPr>
      <dsp:spPr>
        <a:xfrm>
          <a:off x="9172800" y="57684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C03B-1F15-42A3-AD20-4522060EA72F}">
      <dsp:nvSpPr>
        <dsp:cNvPr id="0" name=""/>
        <dsp:cNvSpPr/>
      </dsp:nvSpPr>
      <dsp:spPr>
        <a:xfrm>
          <a:off x="8587800" y="1782841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 summary, the model achieved an 80.74% accuracy, correctly predicting the class for about 80.79% of instances in the validation set. The macro-averaged F1-score is also 80.79%, reflecting consistent performance across all classes. The weighted average F1-score is 80.74%, considering the dataset's class imbalance.</a:t>
          </a:r>
        </a:p>
      </dsp:txBody>
      <dsp:txXfrm>
        <a:off x="8587800" y="1782841"/>
        <a:ext cx="1800000" cy="2225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7C980-D8A3-4D93-8FC7-D97C0EFB1761}">
      <dsp:nvSpPr>
        <dsp:cNvPr id="0" name=""/>
        <dsp:cNvSpPr/>
      </dsp:nvSpPr>
      <dsp:spPr>
        <a:xfrm>
          <a:off x="589864" y="1110632"/>
          <a:ext cx="466789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C586F-8F1A-461B-8485-1BFC48779D99}">
      <dsp:nvSpPr>
        <dsp:cNvPr id="0" name=""/>
        <dsp:cNvSpPr/>
      </dsp:nvSpPr>
      <dsp:spPr>
        <a:xfrm>
          <a:off x="1084661" y="1071420"/>
          <a:ext cx="53680" cy="10092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59222"/>
            <a:satOff val="-878"/>
            <a:lumOff val="-11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9222"/>
              <a:satOff val="-878"/>
              <a:lumOff val="-1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0A4E1-4C00-4A8E-8444-0F7E21F6E062}">
      <dsp:nvSpPr>
        <dsp:cNvPr id="0" name=""/>
        <dsp:cNvSpPr/>
      </dsp:nvSpPr>
      <dsp:spPr>
        <a:xfrm>
          <a:off x="333966" y="913120"/>
          <a:ext cx="395097" cy="395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391827" y="970981"/>
        <a:ext cx="279375" cy="279375"/>
      </dsp:txXfrm>
    </dsp:sp>
    <dsp:sp modelId="{90052F88-5042-4E8D-8076-F2B63EB11714}">
      <dsp:nvSpPr>
        <dsp:cNvPr id="0" name=""/>
        <dsp:cNvSpPr/>
      </dsp:nvSpPr>
      <dsp:spPr>
        <a:xfrm>
          <a:off x="6377" y="1473815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18443"/>
            <a:satOff val="-1756"/>
            <a:lumOff val="-2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8443"/>
              <a:satOff val="-1756"/>
              <a:lumOff val="-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Large datasets like Tanzania's wells dataset benefit from machine learning to discover intricate patterns.</a:t>
          </a:r>
        </a:p>
      </dsp:txBody>
      <dsp:txXfrm>
        <a:off x="6377" y="1683870"/>
        <a:ext cx="1050276" cy="1755545"/>
      </dsp:txXfrm>
    </dsp:sp>
    <dsp:sp modelId="{4186F6BA-C695-45A5-AF4E-0B8BD174C9A2}">
      <dsp:nvSpPr>
        <dsp:cNvPr id="0" name=""/>
        <dsp:cNvSpPr/>
      </dsp:nvSpPr>
      <dsp:spPr>
        <a:xfrm>
          <a:off x="1173351" y="1110635"/>
          <a:ext cx="1050276" cy="72"/>
        </a:xfrm>
        <a:prstGeom prst="rect">
          <a:avLst/>
        </a:prstGeom>
        <a:solidFill>
          <a:schemeClr val="accent5">
            <a:tint val="40000"/>
            <a:alpha val="90000"/>
            <a:hueOff val="-777665"/>
            <a:satOff val="-2634"/>
            <a:lumOff val="-33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77665"/>
              <a:satOff val="-2634"/>
              <a:lumOff val="-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20943-D4A8-4DB6-8602-5201EBAA96A4}">
      <dsp:nvSpPr>
        <dsp:cNvPr id="0" name=""/>
        <dsp:cNvSpPr/>
      </dsp:nvSpPr>
      <dsp:spPr>
        <a:xfrm>
          <a:off x="2251635" y="1071422"/>
          <a:ext cx="53680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036887"/>
            <a:satOff val="-3513"/>
            <a:lumOff val="-45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36887"/>
              <a:satOff val="-3513"/>
              <a:lumOff val="-4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28196-9BF2-4CBF-839E-2CF547AB2A41}">
      <dsp:nvSpPr>
        <dsp:cNvPr id="0" name=""/>
        <dsp:cNvSpPr/>
      </dsp:nvSpPr>
      <dsp:spPr>
        <a:xfrm>
          <a:off x="1500940" y="913123"/>
          <a:ext cx="395097" cy="395097"/>
        </a:xfrm>
        <a:prstGeom prst="ellipse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accent5">
              <a:hueOff val="-844818"/>
              <a:satOff val="-217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1558801" y="970984"/>
        <a:ext cx="279375" cy="279375"/>
      </dsp:txXfrm>
    </dsp:sp>
    <dsp:sp modelId="{3CED345F-0390-44E4-BBC0-E81BFC232FFA}">
      <dsp:nvSpPr>
        <dsp:cNvPr id="0" name=""/>
        <dsp:cNvSpPr/>
      </dsp:nvSpPr>
      <dsp:spPr>
        <a:xfrm>
          <a:off x="1173351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296108"/>
            <a:satOff val="-4391"/>
            <a:lumOff val="-56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96108"/>
              <a:satOff val="-4391"/>
              <a:lumOff val="-5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Machine learning reveals insights in well conditions and maintenance needs, especially in sparsely populated regions.</a:t>
          </a:r>
        </a:p>
      </dsp:txBody>
      <dsp:txXfrm>
        <a:off x="1173351" y="1683878"/>
        <a:ext cx="1050276" cy="1755545"/>
      </dsp:txXfrm>
    </dsp:sp>
    <dsp:sp modelId="{8B2A04F0-9A8E-47A7-A36E-65D5451B3301}">
      <dsp:nvSpPr>
        <dsp:cNvPr id="0" name=""/>
        <dsp:cNvSpPr/>
      </dsp:nvSpPr>
      <dsp:spPr>
        <a:xfrm>
          <a:off x="2340325" y="1110635"/>
          <a:ext cx="1050276" cy="72"/>
        </a:xfrm>
        <a:prstGeom prst="rect">
          <a:avLst/>
        </a:prstGeom>
        <a:solidFill>
          <a:schemeClr val="accent5">
            <a:tint val="40000"/>
            <a:alpha val="90000"/>
            <a:hueOff val="-1555330"/>
            <a:satOff val="-5269"/>
            <a:lumOff val="-6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555330"/>
              <a:satOff val="-5269"/>
              <a:lumOff val="-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15539-DB51-4511-AA20-E4E1AF4DA632}">
      <dsp:nvSpPr>
        <dsp:cNvPr id="0" name=""/>
        <dsp:cNvSpPr/>
      </dsp:nvSpPr>
      <dsp:spPr>
        <a:xfrm>
          <a:off x="3418609" y="1071422"/>
          <a:ext cx="53680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814551"/>
            <a:satOff val="-6147"/>
            <a:lumOff val="-7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814551"/>
              <a:satOff val="-6147"/>
              <a:lumOff val="-7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7AE7-9F4F-4FFB-9D53-1B0BF90FA34C}">
      <dsp:nvSpPr>
        <dsp:cNvPr id="0" name=""/>
        <dsp:cNvSpPr/>
      </dsp:nvSpPr>
      <dsp:spPr>
        <a:xfrm>
          <a:off x="2667914" y="913123"/>
          <a:ext cx="395097" cy="395097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</a:t>
          </a:r>
        </a:p>
      </dsp:txBody>
      <dsp:txXfrm>
        <a:off x="2725775" y="970984"/>
        <a:ext cx="279375" cy="279375"/>
      </dsp:txXfrm>
    </dsp:sp>
    <dsp:sp modelId="{140CD44E-176E-4414-936C-890AC1C1F821}">
      <dsp:nvSpPr>
        <dsp:cNvPr id="0" name=""/>
        <dsp:cNvSpPr/>
      </dsp:nvSpPr>
      <dsp:spPr>
        <a:xfrm>
          <a:off x="2340325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073773"/>
            <a:satOff val="-7025"/>
            <a:lumOff val="-9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73773"/>
              <a:satOff val="-7025"/>
              <a:lumOff val="-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Data cleaning is crucial before applying machine learning, including removing unnecessary variables.</a:t>
          </a:r>
        </a:p>
      </dsp:txBody>
      <dsp:txXfrm>
        <a:off x="2340325" y="1683878"/>
        <a:ext cx="1050276" cy="1755545"/>
      </dsp:txXfrm>
    </dsp:sp>
    <dsp:sp modelId="{6049F2A1-9E81-45CF-A82F-66431641499F}">
      <dsp:nvSpPr>
        <dsp:cNvPr id="0" name=""/>
        <dsp:cNvSpPr/>
      </dsp:nvSpPr>
      <dsp:spPr>
        <a:xfrm>
          <a:off x="3507299" y="1110635"/>
          <a:ext cx="1050276" cy="72"/>
        </a:xfrm>
        <a:prstGeom prst="rect">
          <a:avLst/>
        </a:prstGeom>
        <a:solidFill>
          <a:schemeClr val="accent5">
            <a:tint val="40000"/>
            <a:alpha val="90000"/>
            <a:hueOff val="-2332995"/>
            <a:satOff val="-7903"/>
            <a:lumOff val="-101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332995"/>
              <a:satOff val="-7903"/>
              <a:lumOff val="-10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66B87-767C-4A61-8B81-32C8EE3E9B6F}">
      <dsp:nvSpPr>
        <dsp:cNvPr id="0" name=""/>
        <dsp:cNvSpPr/>
      </dsp:nvSpPr>
      <dsp:spPr>
        <a:xfrm>
          <a:off x="4585583" y="1071422"/>
          <a:ext cx="53680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592216"/>
            <a:satOff val="-8782"/>
            <a:lumOff val="-112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92216"/>
              <a:satOff val="-8782"/>
              <a:lumOff val="-1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303D7-5366-4586-9D0B-C6DB14500C0A}">
      <dsp:nvSpPr>
        <dsp:cNvPr id="0" name=""/>
        <dsp:cNvSpPr/>
      </dsp:nvSpPr>
      <dsp:spPr>
        <a:xfrm>
          <a:off x="3834888" y="913123"/>
          <a:ext cx="395097" cy="395097"/>
        </a:xfrm>
        <a:prstGeom prst="ellipse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accent5">
              <a:hueOff val="-2534453"/>
              <a:satOff val="-6532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</a:t>
          </a:r>
        </a:p>
      </dsp:txBody>
      <dsp:txXfrm>
        <a:off x="3892749" y="970984"/>
        <a:ext cx="279375" cy="279375"/>
      </dsp:txXfrm>
    </dsp:sp>
    <dsp:sp modelId="{29B9E0A0-4449-4226-9E69-864731D5F046}">
      <dsp:nvSpPr>
        <dsp:cNvPr id="0" name=""/>
        <dsp:cNvSpPr/>
      </dsp:nvSpPr>
      <dsp:spPr>
        <a:xfrm>
          <a:off x="3507299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851438"/>
            <a:satOff val="-9660"/>
            <a:lumOff val="-12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51438"/>
              <a:satOff val="-9660"/>
              <a:lumOff val="-12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The choice of machine learning algorithms, such as </a:t>
          </a:r>
          <a:r>
            <a:rPr lang="en-US" sz="1100" kern="1200" dirty="0" err="1"/>
            <a:t>XGBoost</a:t>
          </a:r>
          <a:r>
            <a:rPr lang="en-US" sz="1100" kern="1200" dirty="0"/>
            <a:t> and One-Hot Encoding, significantly impacts classification accuracy.</a:t>
          </a:r>
        </a:p>
      </dsp:txBody>
      <dsp:txXfrm>
        <a:off x="3507299" y="1683878"/>
        <a:ext cx="1050276" cy="1755545"/>
      </dsp:txXfrm>
    </dsp:sp>
    <dsp:sp modelId="{E32BB672-7760-4C10-A616-8DC0FEBED66E}">
      <dsp:nvSpPr>
        <dsp:cNvPr id="0" name=""/>
        <dsp:cNvSpPr/>
      </dsp:nvSpPr>
      <dsp:spPr>
        <a:xfrm>
          <a:off x="4674273" y="1110635"/>
          <a:ext cx="1050276" cy="72"/>
        </a:xfrm>
        <a:prstGeom prst="rect">
          <a:avLst/>
        </a:prstGeom>
        <a:solidFill>
          <a:schemeClr val="accent5">
            <a:tint val="40000"/>
            <a:alpha val="90000"/>
            <a:hueOff val="-3110660"/>
            <a:satOff val="-10538"/>
            <a:lumOff val="-135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110660"/>
              <a:satOff val="-10538"/>
              <a:lumOff val="-13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4BF53-7393-46F1-B87D-7CFC56D5D43E}">
      <dsp:nvSpPr>
        <dsp:cNvPr id="0" name=""/>
        <dsp:cNvSpPr/>
      </dsp:nvSpPr>
      <dsp:spPr>
        <a:xfrm>
          <a:off x="5752557" y="1071422"/>
          <a:ext cx="53680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17D6-FB25-401C-ABD1-6A28242B8125}">
      <dsp:nvSpPr>
        <dsp:cNvPr id="0" name=""/>
        <dsp:cNvSpPr/>
      </dsp:nvSpPr>
      <dsp:spPr>
        <a:xfrm>
          <a:off x="5001862" y="913123"/>
          <a:ext cx="395097" cy="39509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</a:t>
          </a:r>
        </a:p>
      </dsp:txBody>
      <dsp:txXfrm>
        <a:off x="5059723" y="970984"/>
        <a:ext cx="279375" cy="279375"/>
      </dsp:txXfrm>
    </dsp:sp>
    <dsp:sp modelId="{5786F699-FBB9-4863-842C-8730DF516ACB}">
      <dsp:nvSpPr>
        <dsp:cNvPr id="0" name=""/>
        <dsp:cNvSpPr/>
      </dsp:nvSpPr>
      <dsp:spPr>
        <a:xfrm>
          <a:off x="4674273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629103"/>
            <a:satOff val="-12294"/>
            <a:lumOff val="-157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29103"/>
              <a:satOff val="-12294"/>
              <a:lumOff val="-1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Identifying non-functional or repair-needy wells is essential for resource allocation.</a:t>
          </a:r>
        </a:p>
      </dsp:txBody>
      <dsp:txXfrm>
        <a:off x="4674273" y="1683878"/>
        <a:ext cx="1050276" cy="1755545"/>
      </dsp:txXfrm>
    </dsp:sp>
    <dsp:sp modelId="{EC38B7A8-C845-4D19-9592-2DC569D9D905}">
      <dsp:nvSpPr>
        <dsp:cNvPr id="0" name=""/>
        <dsp:cNvSpPr/>
      </dsp:nvSpPr>
      <dsp:spPr>
        <a:xfrm>
          <a:off x="5841247" y="1110635"/>
          <a:ext cx="1050276" cy="72"/>
        </a:xfrm>
        <a:prstGeom prst="rect">
          <a:avLst/>
        </a:prstGeom>
        <a:solidFill>
          <a:schemeClr val="accent5">
            <a:tint val="40000"/>
            <a:alpha val="90000"/>
            <a:hueOff val="-3888324"/>
            <a:satOff val="-13172"/>
            <a:lumOff val="-16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88324"/>
              <a:satOff val="-13172"/>
              <a:lumOff val="-16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E6ED2-8982-4083-A3E7-A024A198EADE}">
      <dsp:nvSpPr>
        <dsp:cNvPr id="0" name=""/>
        <dsp:cNvSpPr/>
      </dsp:nvSpPr>
      <dsp:spPr>
        <a:xfrm>
          <a:off x="6919531" y="1071422"/>
          <a:ext cx="53680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147546"/>
            <a:satOff val="-14050"/>
            <a:lumOff val="-180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147546"/>
              <a:satOff val="-14050"/>
              <a:lumOff val="-18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C8088-4705-448C-A031-C03806532F34}">
      <dsp:nvSpPr>
        <dsp:cNvPr id="0" name=""/>
        <dsp:cNvSpPr/>
      </dsp:nvSpPr>
      <dsp:spPr>
        <a:xfrm>
          <a:off x="6168836" y="913123"/>
          <a:ext cx="395097" cy="395097"/>
        </a:xfrm>
        <a:prstGeom prst="ellipse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accent5">
              <a:hueOff val="-4224089"/>
              <a:satOff val="-10887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</a:t>
          </a:r>
        </a:p>
      </dsp:txBody>
      <dsp:txXfrm>
        <a:off x="6226697" y="970984"/>
        <a:ext cx="279375" cy="279375"/>
      </dsp:txXfrm>
    </dsp:sp>
    <dsp:sp modelId="{4061E03D-880B-44D5-A22E-9307891C477C}">
      <dsp:nvSpPr>
        <dsp:cNvPr id="0" name=""/>
        <dsp:cNvSpPr/>
      </dsp:nvSpPr>
      <dsp:spPr>
        <a:xfrm>
          <a:off x="5841247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406767"/>
            <a:satOff val="-14929"/>
            <a:lumOff val="-191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06767"/>
              <a:satOff val="-14929"/>
              <a:lumOff val="-19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 Techniques like oversampling or undersampling address class imbalances in training data.</a:t>
          </a:r>
        </a:p>
      </dsp:txBody>
      <dsp:txXfrm>
        <a:off x="5841247" y="1683878"/>
        <a:ext cx="1050276" cy="1755545"/>
      </dsp:txXfrm>
    </dsp:sp>
    <dsp:sp modelId="{93959A38-F26E-4107-9A3C-17997C6C9F0B}">
      <dsp:nvSpPr>
        <dsp:cNvPr id="0" name=""/>
        <dsp:cNvSpPr/>
      </dsp:nvSpPr>
      <dsp:spPr>
        <a:xfrm>
          <a:off x="7008221" y="1110635"/>
          <a:ext cx="1050348" cy="72"/>
        </a:xfrm>
        <a:prstGeom prst="rect">
          <a:avLst/>
        </a:prstGeom>
        <a:solidFill>
          <a:schemeClr val="accent5">
            <a:tint val="40000"/>
            <a:alpha val="90000"/>
            <a:hueOff val="-4665989"/>
            <a:satOff val="-15807"/>
            <a:lumOff val="-20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665989"/>
              <a:satOff val="-15807"/>
              <a:lumOff val="-2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146F3-1A52-4849-BBA8-D9DA1A03939A}">
      <dsp:nvSpPr>
        <dsp:cNvPr id="0" name=""/>
        <dsp:cNvSpPr/>
      </dsp:nvSpPr>
      <dsp:spPr>
        <a:xfrm>
          <a:off x="8086578" y="1071422"/>
          <a:ext cx="53684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925211"/>
            <a:satOff val="-16685"/>
            <a:lumOff val="-21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5211"/>
              <a:satOff val="-16685"/>
              <a:lumOff val="-2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D27C1-126E-4EA4-9955-26C2EAEF598F}">
      <dsp:nvSpPr>
        <dsp:cNvPr id="0" name=""/>
        <dsp:cNvSpPr/>
      </dsp:nvSpPr>
      <dsp:spPr>
        <a:xfrm>
          <a:off x="7335846" y="913123"/>
          <a:ext cx="395097" cy="395097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7</a:t>
          </a:r>
        </a:p>
      </dsp:txBody>
      <dsp:txXfrm>
        <a:off x="7393707" y="970984"/>
        <a:ext cx="279375" cy="279375"/>
      </dsp:txXfrm>
    </dsp:sp>
    <dsp:sp modelId="{53657749-C854-46AA-B62A-33DC5353EFF5}">
      <dsp:nvSpPr>
        <dsp:cNvPr id="0" name=""/>
        <dsp:cNvSpPr/>
      </dsp:nvSpPr>
      <dsp:spPr>
        <a:xfrm>
          <a:off x="7008221" y="1473823"/>
          <a:ext cx="105034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184433"/>
            <a:satOff val="-17563"/>
            <a:lumOff val="-22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84433"/>
              <a:satOff val="-17563"/>
              <a:lumOff val="-22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3" tIns="165100" rIns="8285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7. Feature engineering, integration of external data, and experimenting with different algorithms enhance model performance.</a:t>
          </a:r>
        </a:p>
      </dsp:txBody>
      <dsp:txXfrm>
        <a:off x="7008221" y="1683893"/>
        <a:ext cx="1050348" cy="1755530"/>
      </dsp:txXfrm>
    </dsp:sp>
    <dsp:sp modelId="{EFA538E6-23CB-4AD6-B835-44C88E08C117}">
      <dsp:nvSpPr>
        <dsp:cNvPr id="0" name=""/>
        <dsp:cNvSpPr/>
      </dsp:nvSpPr>
      <dsp:spPr>
        <a:xfrm>
          <a:off x="8175274" y="1110635"/>
          <a:ext cx="1050276" cy="72"/>
        </a:xfrm>
        <a:prstGeom prst="rect">
          <a:avLst/>
        </a:prstGeom>
        <a:solidFill>
          <a:schemeClr val="accent5">
            <a:tint val="40000"/>
            <a:alpha val="90000"/>
            <a:hueOff val="-5443654"/>
            <a:satOff val="-18441"/>
            <a:lumOff val="-23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443654"/>
              <a:satOff val="-18441"/>
              <a:lumOff val="-23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B32BE-885A-4CC8-9113-0D61EB9C8CFC}">
      <dsp:nvSpPr>
        <dsp:cNvPr id="0" name=""/>
        <dsp:cNvSpPr/>
      </dsp:nvSpPr>
      <dsp:spPr>
        <a:xfrm>
          <a:off x="9253558" y="1071422"/>
          <a:ext cx="53680" cy="10092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702876"/>
            <a:satOff val="-19319"/>
            <a:lumOff val="-247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02876"/>
              <a:satOff val="-19319"/>
              <a:lumOff val="-24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C3F01-6E11-4051-A22B-FA06C2D1645E}">
      <dsp:nvSpPr>
        <dsp:cNvPr id="0" name=""/>
        <dsp:cNvSpPr/>
      </dsp:nvSpPr>
      <dsp:spPr>
        <a:xfrm>
          <a:off x="8502864" y="913123"/>
          <a:ext cx="395097" cy="395097"/>
        </a:xfrm>
        <a:prstGeom prst="ellipse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accent5">
              <a:hueOff val="-5913725"/>
              <a:satOff val="-15242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8</a:t>
          </a:r>
        </a:p>
      </dsp:txBody>
      <dsp:txXfrm>
        <a:off x="8560725" y="970984"/>
        <a:ext cx="279375" cy="279375"/>
      </dsp:txXfrm>
    </dsp:sp>
    <dsp:sp modelId="{F0E1B24F-6A00-48D8-A8F4-FC8D1ACC8CA5}">
      <dsp:nvSpPr>
        <dsp:cNvPr id="0" name=""/>
        <dsp:cNvSpPr/>
      </dsp:nvSpPr>
      <dsp:spPr>
        <a:xfrm>
          <a:off x="8175274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962097"/>
            <a:satOff val="-20198"/>
            <a:lumOff val="-259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62097"/>
              <a:satOff val="-20198"/>
              <a:lumOff val="-25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8. Hyperparameter tuning, cross-validation, and expanding the training dataset improve model generalization and consistency.</a:t>
          </a:r>
        </a:p>
      </dsp:txBody>
      <dsp:txXfrm>
        <a:off x="8175274" y="1683878"/>
        <a:ext cx="1050276" cy="1755545"/>
      </dsp:txXfrm>
    </dsp:sp>
    <dsp:sp modelId="{1F6F3FC8-292B-4BDC-AA1B-158A4AB434CC}">
      <dsp:nvSpPr>
        <dsp:cNvPr id="0" name=""/>
        <dsp:cNvSpPr/>
      </dsp:nvSpPr>
      <dsp:spPr>
        <a:xfrm>
          <a:off x="9342248" y="1110635"/>
          <a:ext cx="525138" cy="72"/>
        </a:xfrm>
        <a:prstGeom prst="rect">
          <a:avLst/>
        </a:prstGeom>
        <a:solidFill>
          <a:schemeClr val="accent5">
            <a:tint val="40000"/>
            <a:alpha val="90000"/>
            <a:hueOff val="-6221319"/>
            <a:satOff val="-21076"/>
            <a:lumOff val="-270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221319"/>
              <a:satOff val="-21076"/>
              <a:lumOff val="-27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2479F-AE97-46F4-B4B1-D82E3A37CC6C}">
      <dsp:nvSpPr>
        <dsp:cNvPr id="0" name=""/>
        <dsp:cNvSpPr/>
      </dsp:nvSpPr>
      <dsp:spPr>
        <a:xfrm>
          <a:off x="9669838" y="913123"/>
          <a:ext cx="395097" cy="39509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2" tIns="15332" rIns="15332" bIns="1533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9</a:t>
          </a:r>
        </a:p>
      </dsp:txBody>
      <dsp:txXfrm>
        <a:off x="9727699" y="970984"/>
        <a:ext cx="279375" cy="279375"/>
      </dsp:txXfrm>
    </dsp:sp>
    <dsp:sp modelId="{71E0DBE0-5EB4-4511-89DF-88BAD4B2D11F}">
      <dsp:nvSpPr>
        <dsp:cNvPr id="0" name=""/>
        <dsp:cNvSpPr/>
      </dsp:nvSpPr>
      <dsp:spPr>
        <a:xfrm>
          <a:off x="9342248" y="1473823"/>
          <a:ext cx="10502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47" tIns="165100" rIns="828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9. Enhanced domain knowledge and thorough data exploration are vital for model performance and feature engineering.</a:t>
          </a:r>
        </a:p>
      </dsp:txBody>
      <dsp:txXfrm>
        <a:off x="9342248" y="1683878"/>
        <a:ext cx="1050276" cy="175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054D-FABD-29E0-0D76-4A30962B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E8267-9B9C-0842-0023-5796D9DB9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2569-702E-2747-4E97-C8551D31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51A4-6DD1-BF85-AF2D-4AB7E36B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D739-E82F-4D72-916A-84801E09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EA48-9A88-1B5F-8CDE-6812D530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AF686-FB70-8378-E6DA-4CAB0B4D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9D03-0351-8007-0AA0-70E8F695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6ADB-0459-6AC5-12E7-C3B296D8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1353-A9DF-70F2-23CC-8F9301E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9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D761A-8AD9-17A9-7426-134190C58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A6EF9-3FF0-383A-5D51-EFBA932CF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ECC7-5A75-0F51-8541-9E47C9F5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CAF2-47FC-8AB5-19AF-390D4222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E441-1989-66F1-BFCD-7AB28B32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453C-DF48-5A60-6B80-935E0281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4C33-3C52-3353-FD78-A425455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E8EDF-9C0F-DBB0-65F6-557855D5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232A-9FD9-3F0F-472B-908EC937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D4DC6-14E2-5C28-A12D-0C8467A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04F6-C71F-1EB3-427F-9A10A46D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8C12-9164-31D8-7333-AB39C803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1A96-81C7-8601-68E5-4D8A264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8744-EF4A-AF78-CAF2-8230C687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7653-F42F-26E0-41F3-86DB1AAE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568A-4A61-3743-7FB1-42F49746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66E7-128B-839E-1443-5AA19207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9876-9905-D594-AC30-91FF9CD8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E3BE9-5CF1-B721-481C-82A5E543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23701-C602-8175-3B2C-8C994207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A16A-A5E1-D5DC-B801-1C8E2532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4B8A-0846-DEF2-C08F-19B6BEF4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510C8-7AF2-9098-F24D-97B2C599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EA7FB-9EB7-11A3-5595-13C28D3A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B9F32-DD0A-3E32-4188-A4D09160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1E80A-BF08-8EE1-E4C9-5CE845505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18D0A-69CD-1EFB-49FA-ACAECEC5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AB48B-1D19-D42F-E681-0822209D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00BD6-9236-73BF-79BF-9AB8F2A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55AE-B52E-D4E5-24E7-9B93D28A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6C7B-80EA-3C05-76CB-B15B749A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AD5EE-6216-B87E-1AFC-AB3791CE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1371-EA9E-06C2-3984-2D9DAFAE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1BDF5-411C-189E-2862-623A197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FD525-BC04-641B-1534-49FE7A00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0A9-02B7-5945-3975-CE37338B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C55E-D82D-971F-B72C-4AB13545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15DB-9F2D-5101-4E5D-EAA3D91E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3877C-1794-2A82-6492-6837FA3B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6E79-0A4C-6BB2-1388-00A09FC9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5E55-18DD-119C-976B-F9F622BF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E6FE1-EC41-9CBD-3F6A-8CD9B316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CFDE-3DB9-D61A-0C73-30E17408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06264-F8FC-A4DC-ACB2-D42435E48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9909B-91C4-B280-729A-FBEAF681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0812-8607-3D9D-7574-E4F30942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34F2-9A55-53CE-CAE4-C8F3283E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8841-F62C-ACC7-9390-B9225524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E8A3F-2ECD-D1A5-3409-4D53F740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25961-6A7B-72B1-9E31-F2AAEBA6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20CA-A795-FCFE-A840-B66C3552A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0915-CA69-49AD-A455-9EDCFF4CA74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4280-4AD9-B8AF-4D40-58AD85159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EDA9-0941-320B-AFD3-48128552D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DDC6-DB89-41E9-88EA-78BB4B7EB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he top view of trees">
            <a:extLst>
              <a:ext uri="{FF2B5EF4-FFF2-40B4-BE49-F238E27FC236}">
                <a16:creationId xmlns:a16="http://schemas.microsoft.com/office/drawing/2014/main" id="{58CEC6FB-8096-BCD1-71B3-9D028B4C6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" r="1832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54085-4F53-D1A9-C9DC-EB11C805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Tanzania Water Wells Conditions Project</a:t>
            </a:r>
          </a:p>
        </p:txBody>
      </p:sp>
    </p:spTree>
    <p:extLst>
      <p:ext uri="{BB962C8B-B14F-4D97-AF65-F5344CB8AC3E}">
        <p14:creationId xmlns:p14="http://schemas.microsoft.com/office/powerpoint/2010/main" val="4222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36427-BCD4-0456-9531-9C97ACC9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/>
              <a:t>Modeling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8ABAEC6-5CD3-B870-98AE-57638DA4F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80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5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E03D8-DEE3-8B12-1257-5EC4D605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67" y="801384"/>
            <a:ext cx="7592602" cy="39515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BBE986-7B54-2DE5-229E-CED21F2E131B}"/>
              </a:ext>
            </a:extLst>
          </p:cNvPr>
          <p:cNvSpPr/>
          <p:nvPr/>
        </p:nvSpPr>
        <p:spPr>
          <a:xfrm>
            <a:off x="1284270" y="5322013"/>
            <a:ext cx="9729627" cy="734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98443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73E01-7FBE-9AEB-61F7-2749CC0B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64" y="760288"/>
            <a:ext cx="8876872" cy="39575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705734-9614-6269-E32B-84A39AF38CB9}"/>
              </a:ext>
            </a:extLst>
          </p:cNvPr>
          <p:cNvSpPr/>
          <p:nvPr/>
        </p:nvSpPr>
        <p:spPr>
          <a:xfrm>
            <a:off x="1191802" y="5548045"/>
            <a:ext cx="10048126" cy="6678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8619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0B65E-1AD9-4CDB-DE58-A416F2E3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81FB7-B054-DADC-FC35-73115B53A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64466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3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521AC-8D47-22E5-A476-8DDDB8E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6930-C6E8-B067-5B21-837EC96A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Improving Tanzania Wells Model</a:t>
            </a:r>
          </a:p>
          <a:p>
            <a:endParaRPr lang="en-US" sz="1400" dirty="0"/>
          </a:p>
          <a:p>
            <a:r>
              <a:rPr lang="en-US" sz="1400" dirty="0"/>
              <a:t>Class Imbalance Handling: Use oversampling or under sampling to address class imbalance and predict "functional needs repair" and "non-functional" wells more accurately.</a:t>
            </a:r>
          </a:p>
          <a:p>
            <a:r>
              <a:rPr lang="en-US" sz="1400" dirty="0"/>
              <a:t>Feature Engineering: Create new features and explore external data sources to enhance predictive power.</a:t>
            </a:r>
          </a:p>
          <a:p>
            <a:r>
              <a:rPr lang="en-US" sz="1400" dirty="0"/>
              <a:t>Algorithm Selection: Experiment with algorithms like random forests, gradient boosting, or support vector machines for better results.</a:t>
            </a:r>
          </a:p>
          <a:p>
            <a:r>
              <a:rPr lang="en-US" sz="1400" dirty="0"/>
              <a:t>Hyperparameter Tuning: Optimize hyperparameters systematically for improved generalization and prediction accuracy.</a:t>
            </a:r>
          </a:p>
          <a:p>
            <a:r>
              <a:rPr lang="en-US" sz="1400" dirty="0"/>
              <a:t>Cross-Validation: Implement cross-validation for robust model evaluation and reduced overfitting.</a:t>
            </a:r>
          </a:p>
          <a:p>
            <a:r>
              <a:rPr lang="en-US" sz="1400" dirty="0"/>
              <a:t>Data Collection: Collect more data to expand the training set and improve generalization.</a:t>
            </a:r>
          </a:p>
          <a:p>
            <a:r>
              <a:rPr lang="en-US" sz="1400" dirty="0"/>
              <a:t>Domain Knowledge &amp; Exploration: Gain deep domain knowledge and explore data thoroughly to identify quality issues, missing values, and outliers.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Result: </a:t>
            </a:r>
            <a:r>
              <a:rPr lang="en-US" sz="1400" dirty="0"/>
              <a:t>Improved model accuracy, particularly in identifying non-functional or repair-needy wells, aiding resource allocation for maintenance and repairs.</a:t>
            </a:r>
          </a:p>
        </p:txBody>
      </p:sp>
    </p:spTree>
    <p:extLst>
      <p:ext uri="{BB962C8B-B14F-4D97-AF65-F5344CB8AC3E}">
        <p14:creationId xmlns:p14="http://schemas.microsoft.com/office/powerpoint/2010/main" val="282570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0BA8C-5807-82C0-E304-844FD5FD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E734-0106-B537-1705-7620A8CF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r>
              <a:rPr lang="en-US" sz="1400" dirty="0"/>
              <a:t>Class Imbalance Handling: Implement oversampling or under sampling to address class imbalance and enhance predictions for "functional needs repair" and "non-functional" wells.</a:t>
            </a:r>
          </a:p>
          <a:p>
            <a:r>
              <a:rPr lang="en-US" sz="1400" dirty="0"/>
              <a:t>Feature Engineering: Invest in creating new features and exploring external data sources to boost predictive power.</a:t>
            </a:r>
          </a:p>
          <a:p>
            <a:r>
              <a:rPr lang="en-US" sz="1400" dirty="0"/>
              <a:t>Algorithm Selection: Experiment with algorithms like random forests, gradient boosting, or support vector machines for improved model performance.</a:t>
            </a:r>
          </a:p>
          <a:p>
            <a:r>
              <a:rPr lang="en-US" sz="1400" dirty="0"/>
              <a:t>Hyperparameter Tuning: Optimize hyperparameters systematically for better generalization and prediction accuracy.</a:t>
            </a:r>
          </a:p>
          <a:p>
            <a:r>
              <a:rPr lang="en-US" sz="1400" dirty="0"/>
              <a:t>Cross-Validation: Implement cross-validation for robust model evaluation and to prevent overfitting.</a:t>
            </a:r>
          </a:p>
          <a:p>
            <a:r>
              <a:rPr lang="en-US" sz="1400" dirty="0"/>
              <a:t>Data Collection: If possible, collect additional data to expand the training set and improve model generalization.</a:t>
            </a:r>
          </a:p>
          <a:p>
            <a:r>
              <a:rPr lang="en-US" sz="1400" dirty="0"/>
              <a:t>Domain Knowledge &amp; Exploration: Deepen domain understanding and conduct thorough data exploration to identify quality issues and feature-target relationships.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Implementing these steps will result in an enhanced model, particularly in identifying non-functional or repair-needy water pumps, aiding resource allocation for maintenance and repairs.</a:t>
            </a:r>
          </a:p>
        </p:txBody>
      </p:sp>
    </p:spTree>
    <p:extLst>
      <p:ext uri="{BB962C8B-B14F-4D97-AF65-F5344CB8AC3E}">
        <p14:creationId xmlns:p14="http://schemas.microsoft.com/office/powerpoint/2010/main" val="225803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E2A6E-C740-9977-D74B-F4D632F2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04C2882-0E52-37FD-4EAA-6D7E9C36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E275-AECF-5056-387D-0475DD35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US" sz="4000" b="1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ADE0-8A35-7186-5992-677340C3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anchor="t">
            <a:normAutofit/>
          </a:bodyPr>
          <a:lstStyle/>
          <a:p>
            <a:r>
              <a:rPr lang="en-US" sz="2000" dirty="0"/>
              <a:t>Tanzania, a developing country with a population of over 57 million, grapples with the substantial challenge of ensuring clean and accessible water for its people. While the country has set up numerous water points, a significant portion of these wells requires repair, and some are no longer operational. Access to clean and dependable water sources is essential for public health and economic progress.</a:t>
            </a:r>
          </a:p>
        </p:txBody>
      </p:sp>
      <p:pic>
        <p:nvPicPr>
          <p:cNvPr id="5" name="Picture 4" descr="The top view of trees">
            <a:extLst>
              <a:ext uri="{FF2B5EF4-FFF2-40B4-BE49-F238E27FC236}">
                <a16:creationId xmlns:a16="http://schemas.microsoft.com/office/drawing/2014/main" id="{B42B2459-F704-5717-DE3E-ADCBAE0E6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0" r="23487" b="-1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3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DC8F-6E52-8A44-526A-C3647B97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Problem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D2881F7-BA9D-99F3-5840-951EFEFF4C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20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8C24-55A1-5D76-ED4C-29F57CCE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US" sz="4000" b="1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0340-34B2-57A6-D9FA-1BF994A0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6" y="1980775"/>
            <a:ext cx="6001836" cy="3632824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analysis involved a dataset from multiple sources, including </a:t>
            </a:r>
            <a:r>
              <a:rPr lang="en-US" sz="1600" dirty="0" err="1"/>
              <a:t>Taarifa</a:t>
            </a:r>
            <a:r>
              <a:rPr lang="en-US" sz="1600" dirty="0"/>
              <a:t>, the Tanzanian Water Ministry, and Driven Data. This dataset contains information on about 60,000 water pumps in Tanzania, with 39 attributes covering geographical, management, and technical details.</a:t>
            </a:r>
          </a:p>
          <a:p>
            <a:r>
              <a:rPr lang="en-US" sz="1600" dirty="0"/>
              <a:t>The dataset was split into three parts:</a:t>
            </a:r>
          </a:p>
          <a:p>
            <a:endParaRPr lang="en-US" sz="1600" dirty="0"/>
          </a:p>
          <a:p>
            <a:r>
              <a:rPr lang="en-US" sz="1600" dirty="0"/>
              <a:t>1. Test Set Values: These are the independent variables for making predictions.</a:t>
            </a:r>
          </a:p>
          <a:p>
            <a:r>
              <a:rPr lang="en-US" sz="1600" dirty="0"/>
              <a:t>2. Training Set Labels: This contains the target variable "</a:t>
            </a:r>
            <a:r>
              <a:rPr lang="en-US" sz="1600" dirty="0" err="1"/>
              <a:t>status_group</a:t>
            </a:r>
            <a:r>
              <a:rPr lang="en-US" sz="1600" dirty="0"/>
              <a:t>" for training.</a:t>
            </a:r>
          </a:p>
          <a:p>
            <a:r>
              <a:rPr lang="en-US" sz="1600" dirty="0"/>
              <a:t>3. Training Set Values: These are the features used to train the machine learning model.</a:t>
            </a:r>
          </a:p>
        </p:txBody>
      </p:sp>
      <p:pic>
        <p:nvPicPr>
          <p:cNvPr id="13" name="Picture 12" descr="Graph on document with pen">
            <a:extLst>
              <a:ext uri="{FF2B5EF4-FFF2-40B4-BE49-F238E27FC236}">
                <a16:creationId xmlns:a16="http://schemas.microsoft.com/office/drawing/2014/main" id="{D8B6E75A-4C3C-5103-CCBA-D57246937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6" r="8781" b="-1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40FB3-87BE-5A07-0C59-5DB188BE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6" y="643467"/>
            <a:ext cx="81033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1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D5D0B-9BE1-EC9B-DE86-ED0C87C9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6" y="643467"/>
            <a:ext cx="768422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AB60E-F530-AA62-EF80-171DBEB6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6" y="643467"/>
            <a:ext cx="89137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27F2D-D432-2348-B621-7D8C6B55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1" y="643467"/>
            <a:ext cx="82229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0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B6837-1F72-5BCB-027A-18D3D313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7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877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Tanzania Water Wells Conditions Project</vt:lpstr>
      <vt:lpstr>Project Overview</vt:lpstr>
      <vt:lpstr>Business Problem</vt:lpstr>
      <vt:lpstr>Data Understanding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  <vt:lpstr>Evaluation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 Water Wells Conditions Project</dc:title>
  <dc:creator>Cindy Kingori</dc:creator>
  <cp:lastModifiedBy>Cindy Kingori</cp:lastModifiedBy>
  <cp:revision>7</cp:revision>
  <dcterms:created xsi:type="dcterms:W3CDTF">2023-10-23T16:04:59Z</dcterms:created>
  <dcterms:modified xsi:type="dcterms:W3CDTF">2023-10-23T16:27:36Z</dcterms:modified>
</cp:coreProperties>
</file>