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f58a95d6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f58a95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Property Tax/Value Analysis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Cox, Will Dibb, Taylor Rasley, Taylor Williams,</a:t>
            </a:r>
            <a:r>
              <a:rPr lang="en"/>
              <a:t> Zhongyi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9" y="1528152"/>
            <a:ext cx="4180026" cy="278667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10000" stPos="0" sy="-100000" ky="0"/>
          </a:effectLst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32913" y="6529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Perform a comparison of Chicago property value/tax rates across city’s neighborhoods or wards with various livability considerations to identify areas where property values might be under/overvalued. Identifying these areas where property is out of alignment with livability provides potential opportunities for investment (real estate purchases).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Livability Considerations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3031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Schools - Are the schools in the area ones I would want to send my kids to?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Existing Business Investment - Are there places to go and things to do?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Crime - Will I feel safe in the area?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Transportation - How easy is it to get around the city from the area?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41991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City of Chicago</a:t>
            </a:r>
            <a:r>
              <a:rPr lang="en" sz="1600"/>
              <a:t> - </a:t>
            </a:r>
            <a:r>
              <a:rPr b="1" lang="en" sz="2100">
                <a:solidFill>
                  <a:schemeClr val="dk1"/>
                </a:solidFill>
              </a:rPr>
              <a:t>Data.cityofchicago.org</a:t>
            </a:r>
            <a:endParaRPr b="1" sz="21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Base city geography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School data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Crime data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Transportation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Other community assets in area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617350" y="1926675"/>
            <a:ext cx="43275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Cook County - Datacatalog.cookcountyil.gov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Assessor data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Tools/Method of analysis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4500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OpenRefine</a:t>
            </a:r>
            <a:endParaRPr b="1" sz="21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Data cleaning</a:t>
            </a:r>
            <a:endParaRPr b="1" sz="16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MySQL</a:t>
            </a:r>
            <a:endParaRPr b="1" sz="21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Data collection and modelling</a:t>
            </a:r>
            <a:endParaRPr b="1" sz="16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R</a:t>
            </a:r>
            <a:endParaRPr b="1" sz="21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Data transformation and analysis</a:t>
            </a:r>
            <a:endParaRPr b="1" sz="16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Tableau</a:t>
            </a:r>
            <a:endParaRPr b="1" sz="21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Data visualization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Risks/Concerns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Ability to split city into consistent sections with which to compare</a:t>
            </a:r>
            <a:endParaRPr b="1" sz="16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Ability to find accurate property values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Ability to join data source tables or identify and access crosswalk datasets </a:t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