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f58a95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f58a95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f6b93a3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f6b93a3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Property Valuation Analysis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Cox, Will Dibb, Taylor Rasley, Taylor Williams, Zhongyi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99" y="1528152"/>
            <a:ext cx="4180026" cy="2786676"/>
          </a:xfrm>
          <a:prstGeom prst="rect">
            <a:avLst/>
          </a:prstGeom>
          <a:noFill/>
          <a:ln>
            <a:noFill/>
          </a:ln>
          <a:effectLst>
            <a:reflection stA="10000" endPos="30000" dist="38100" dir="5400000" fadeDir="5400012" sy="-100000" algn="bl" rotWithShape="0"/>
          </a:effectLst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32913" y="65297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Model development for property value comparison of Chicago areas given various livability considerations to identify areas where property values might be under/overvalued. Identifying these areas where property is out of alignment with livability provides potential opportunities for investment (real estate purchases).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690475"/>
            <a:ext cx="3999900" cy="28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2100" b="1">
                <a:solidFill>
                  <a:schemeClr val="dk1"/>
                </a:solidFill>
              </a:rPr>
              <a:t>City of Chicago</a:t>
            </a:r>
            <a:r>
              <a:rPr lang="en" sz="1600"/>
              <a:t> </a:t>
            </a:r>
            <a:endParaRPr sz="21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Chicago Zip Geospatial Map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Active Business Licenses 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Crime 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Community Assets:</a:t>
            </a:r>
            <a:endParaRPr sz="1600" b="1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b="1">
                <a:solidFill>
                  <a:schemeClr val="dk1"/>
                </a:solidFill>
              </a:rPr>
              <a:t>Grocery Stores</a:t>
            </a:r>
            <a:endParaRPr sz="1600" b="1">
              <a:solidFill>
                <a:schemeClr val="dk1"/>
              </a:solidFill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</a:pPr>
            <a:r>
              <a:rPr lang="en" sz="1600" b="1">
                <a:solidFill>
                  <a:schemeClr val="dk1"/>
                </a:solidFill>
              </a:rPr>
              <a:t>Libraries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572000" y="3283600"/>
            <a:ext cx="43275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American Community Survey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Population (Zip)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769725" y="1694550"/>
            <a:ext cx="43275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2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Zillow API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Property Values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 Tools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135000" y="1959175"/>
            <a:ext cx="5353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OpenRefine</a:t>
            </a:r>
            <a:endParaRPr sz="2100"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API integration and data cleaning</a:t>
            </a:r>
            <a:endParaRPr sz="1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MySQL </a:t>
            </a:r>
            <a:endParaRPr sz="2100"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Database modeling and data centralization</a:t>
            </a:r>
            <a:endParaRPr sz="1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R Studio</a:t>
            </a:r>
            <a:endParaRPr sz="2100"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Data transformation and analysis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Tableau</a:t>
            </a:r>
            <a:endParaRPr sz="2100"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Data visualization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100" y="1829275"/>
            <a:ext cx="1024500" cy="10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325" y="1829275"/>
            <a:ext cx="1024500" cy="10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475" y="3584175"/>
            <a:ext cx="1085200" cy="10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3725" y="3770600"/>
            <a:ext cx="1581140" cy="108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6"/>
          <p:cNvCxnSpPr>
            <a:stCxn id="90" idx="3"/>
            <a:endCxn id="91" idx="1"/>
          </p:cNvCxnSpPr>
          <p:nvPr/>
        </p:nvCxnSpPr>
        <p:spPr>
          <a:xfrm>
            <a:off x="6360600" y="2341525"/>
            <a:ext cx="113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>
            <a:stCxn id="91" idx="2"/>
          </p:cNvCxnSpPr>
          <p:nvPr/>
        </p:nvCxnSpPr>
        <p:spPr>
          <a:xfrm flipH="1">
            <a:off x="6286475" y="2853775"/>
            <a:ext cx="1724100" cy="6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stCxn id="91" idx="2"/>
            <a:endCxn id="93" idx="0"/>
          </p:cNvCxnSpPr>
          <p:nvPr/>
        </p:nvCxnSpPr>
        <p:spPr>
          <a:xfrm>
            <a:off x="8010575" y="2853775"/>
            <a:ext cx="3600" cy="9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6"/>
          <p:cNvCxnSpPr/>
          <p:nvPr/>
        </p:nvCxnSpPr>
        <p:spPr>
          <a:xfrm>
            <a:off x="6627875" y="4126775"/>
            <a:ext cx="496800" cy="1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600" b="1">
                <a:solidFill>
                  <a:schemeClr val="dk1"/>
                </a:solidFill>
              </a:rPr>
              <a:t>Zip code used as the geographic region by which value scores are estimated</a:t>
            </a:r>
            <a:endParaRPr sz="1600" b="1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600" b="1">
                <a:solidFill>
                  <a:schemeClr val="dk1"/>
                </a:solidFill>
              </a:rPr>
              <a:t>All data sets contain lat/long and/or zip code values</a:t>
            </a:r>
            <a:endParaRPr sz="1600" b="1">
              <a:solidFill>
                <a:schemeClr val="dk1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1600" b="1">
                <a:solidFill>
                  <a:schemeClr val="dk1"/>
                </a:solidFill>
              </a:rPr>
              <a:t>Data sets that do not contain zip code are mapped to zip code via mapping table</a:t>
            </a:r>
            <a:endParaRPr sz="16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600" b="1">
                <a:solidFill>
                  <a:schemeClr val="dk1"/>
                </a:solidFill>
              </a:rPr>
              <a:t>Livability scores for each category (i.e. education, crime, business) of zip code regions determined by aggregating key features in individual data-sets and normalizing per population as needed</a:t>
            </a: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71900" y="5101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EER </a:t>
            </a:r>
            <a:r>
              <a:rPr lang="en-US" dirty="0"/>
              <a:t>Diagram</a:t>
            </a:r>
            <a:endParaRPr dirty="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75" y="1734700"/>
            <a:ext cx="4946176" cy="33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Material</vt:lpstr>
      <vt:lpstr>Chicago Property Valuation Analysis</vt:lpstr>
      <vt:lpstr>Overview</vt:lpstr>
      <vt:lpstr>Data Sources</vt:lpstr>
      <vt:lpstr>Data Pipeline Tools</vt:lpstr>
      <vt:lpstr>Design Considerations</vt:lpstr>
      <vt:lpstr>EER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Property Valuation Analysis</dc:title>
  <cp:lastModifiedBy>William Dibb</cp:lastModifiedBy>
  <cp:revision>1</cp:revision>
  <dcterms:modified xsi:type="dcterms:W3CDTF">2019-08-13T16:00:28Z</dcterms:modified>
</cp:coreProperties>
</file>