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173B9-497A-4020-9E37-6FE0F402C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B1488-E232-4A72-AF66-83A8C61F7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3B944-991D-45F1-A567-32FBA86C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180FE-D67A-4F21-BCED-55470477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61A37-BBB1-4559-B0FE-B12E229A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77C74-AEBB-47A8-807B-A85FC6B3A4D2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203323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8B787-25E2-44A5-87B6-A8D18BEE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C83ABC-9210-4E27-BD1F-ACC318D1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A6014-AFB1-4784-A10A-04FE8EA1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9DD0A2-082A-4511-91A7-7E1082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CB0AD-DF8D-41CF-BCA7-3D6B4580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5BC1D-1860-47A9-A84B-71626065D905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365199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F8480B-653C-44D1-AECC-1F38E04C3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CB7DBF-E9FB-45CB-A93D-499E8C2CA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A6092-B40D-44C7-815F-DF4DC18E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AE088-CA87-4E3A-B5A6-831F304F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A842E-2CAC-4455-8753-CF70390E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A9E81-A113-4E28-BD75-9E1BA0B86A67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2532170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6880E-5C24-4678-B724-455D60EF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DEC42159-42AA-4A73-8AD5-35A04C7B964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274B3-E82B-4E13-BF4B-BCC09BDA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1AEFC-A746-4ABB-B0BD-3910767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17D97F-2832-4499-9C84-AE71278C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AA69BC8-DE56-4B2E-97DA-91E0F9CC9D03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235610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62C4C-45A4-4018-9D4A-2B774585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59723-BD6D-409C-B4F0-A5C1081D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094DD-C939-486E-A4FC-50604A36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5D041-4677-44AD-AB8D-E272C554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2BB89-3C50-4088-9C6E-F4366BE2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F3EA2-1B51-4A0E-9693-D7996C7D0121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27880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830C8-34D3-45B0-86CA-436076F3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45D56B-A88E-4921-A645-BF09CCD2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7A2CA3-EA5C-4B93-ACA5-176001C7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80629-5E9C-4CB2-981D-E9B0A77D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790C3-7406-4652-BAF5-3D456A6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20491-C579-4BF9-8131-0EB7C9817008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421697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C721A-F5CB-4113-B4FC-8006B08F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F8EBCD-266A-4374-A838-D5E1A7028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412FC1-45A2-4F9F-8F06-5F43096C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D761D-F714-4A66-97FE-6A6E964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F051-7100-4666-9304-BB115EC2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6684D1-33B2-4B5A-85F9-81F6573A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F6110-213D-453B-A049-5BD7CB77B5C7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18629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805-79AE-4F9F-88AF-C0964093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4DD6E-80A8-4BA2-B6B2-5D0FB9E19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829E79-324B-4F9D-80FC-E6F8BE65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A755B4-DE9D-4732-A9ED-B4A5E400A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1B8DC-A125-410E-A5E2-59369D0EC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610AB-161E-476A-8066-D2596ED4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B44540-F46B-41E5-9A18-D0B5E80C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65F882-8590-4373-9B45-FD4B1828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3E2DE-8F1A-4D70-A0D4-8D1745434841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5804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BA2E6-4534-4A52-8A8D-1440886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145767-B4B6-4E5B-9AA0-39C6BD47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A4D2E1-6AC4-48F4-B03C-A8D619E0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437144-EF3F-440D-A4BC-63C824F0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18BBB-1C41-41AC-B8AE-7485CF37899C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5175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AAA0F6-F315-4FBE-921B-05409539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2DEBBC-FD4E-41DB-9465-45EFB236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96261-3DB8-4407-874E-0205A4B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021C5-6300-4C71-934B-51DCF5FD5058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339115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2ABBD-21FC-4684-9941-80D4785D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51408-4C60-452D-B6DB-56769EBA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AE7B4D-A6FD-4722-955D-A4DA47A7E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88933D-B559-4DFF-BC81-5EA4BA9B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7EC62-DC85-4405-A0B7-9FC4CD2F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75582-EACE-4D15-A1B8-05B94C73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5FC9D-E70A-4D85-8AFF-912F10F2EAD7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274044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18B6B-4423-465D-ADDD-90C5ABD7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EFF023-CD33-4A22-A35B-89E16962C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BFEAD7-2F3A-4AFC-840E-5E5023B9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B5EA4-92B0-4EE3-BE7C-6122B656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9D480-EA53-470D-9B76-C6FBCFD6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99FB1E-C376-4AB9-9AD4-5B0F0AD4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4AFCC-4856-41EE-A074-111A71130B89}" type="slidenum">
              <a:rPr lang="en-US" altLang="es-419"/>
              <a:pPr/>
              <a:t>‹Nº›</a:t>
            </a:fld>
            <a:endParaRPr lang="en-US" altLang="es-419"/>
          </a:p>
        </p:txBody>
      </p:sp>
    </p:spTree>
    <p:extLst>
      <p:ext uri="{BB962C8B-B14F-4D97-AF65-F5344CB8AC3E}">
        <p14:creationId xmlns:p14="http://schemas.microsoft.com/office/powerpoint/2010/main" val="219269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3D24BF-D142-4694-8E84-98D76CD0F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419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6B4C76-F668-4644-A3DA-4419F7BE0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419"/>
              <a:t>Haga clic para modificar el estilo de texto del patrón</a:t>
            </a:r>
          </a:p>
          <a:p>
            <a:pPr lvl="1"/>
            <a:r>
              <a:rPr lang="en-US" altLang="es-419"/>
              <a:t>Segundo nivel</a:t>
            </a:r>
          </a:p>
          <a:p>
            <a:pPr lvl="2"/>
            <a:r>
              <a:rPr lang="en-US" altLang="es-419"/>
              <a:t>Tercer nivel</a:t>
            </a:r>
          </a:p>
          <a:p>
            <a:pPr lvl="3"/>
            <a:r>
              <a:rPr lang="en-US" altLang="es-419"/>
              <a:t>Cuarto nivel</a:t>
            </a:r>
          </a:p>
          <a:p>
            <a:pPr lvl="4"/>
            <a:r>
              <a:rPr lang="en-US" altLang="es-419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1B9DD6-4789-4903-A7D1-DC49F77107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s-419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303EEA6-23E2-4947-9FE4-BA689855E3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s-419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8B0520-66F7-4A68-B750-8F4C02A44D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E70712-D3EE-4FBD-A6BA-EB03165C3E39}" type="slidenum">
              <a:rPr lang="en-US" altLang="es-419"/>
              <a:pPr/>
              <a:t>‹Nº›</a:t>
            </a:fld>
            <a:endParaRPr lang="en-US" altLang="es-419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5EDD3A64-5ED3-4F6C-BEBD-1FAA2C1A7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es-PE" altLang="es-419" sz="3200"/>
              <a:t>ESTÁNDAR DE NOMENCLATURA</a:t>
            </a:r>
            <a:endParaRPr lang="en-US" altLang="es-419" sz="3200"/>
          </a:p>
        </p:txBody>
      </p:sp>
      <p:graphicFrame>
        <p:nvGraphicFramePr>
          <p:cNvPr id="4168" name="Group 72">
            <a:extLst>
              <a:ext uri="{FF2B5EF4-FFF2-40B4-BE49-F238E27FC236}">
                <a16:creationId xmlns:a16="http://schemas.microsoft.com/office/drawing/2014/main" id="{C1BAA93D-2D48-4FC6-B8F8-9BDCFA08401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68313" y="908050"/>
          <a:ext cx="8229600" cy="5768977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4163495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10304523"/>
                    </a:ext>
                  </a:extLst>
                </a:gridCol>
                <a:gridCol w="4773613">
                  <a:extLst>
                    <a:ext uri="{9D8B030D-6E8A-4147-A177-3AD203B41FA5}">
                      <a16:colId xmlns:a16="http://schemas.microsoft.com/office/drawing/2014/main" val="3468917098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PREFIJO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TIPO DE DATO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DEFINICIÓN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73368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Expresa datos alfabéticos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010968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Número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Datos numéricos cardinales u ordinales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69558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Código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Datos alfanuméricos usados para clasificación o identificación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61134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Fecha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Datos de fecha / hora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376327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Qt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Datos numéricos que expresan cantidades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67888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Ss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Monto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 valores monetrarios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10919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Porcentaje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Ratios o factores expresados en porcentajes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90834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Texto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Datos alfanuméricos amplios (descriptivos)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52783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Flag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es-419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Datos limitados a dos únicos posibles valores</a:t>
                      </a:r>
                      <a:endParaRPr kumimoji="0" lang="en-US" altLang="es-419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7911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DC3F2F5-EE1C-4DEA-A876-920D7F142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10575" cy="518160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419" i="1">
                <a:solidFill>
                  <a:schemeClr val="tx2"/>
                </a:solidFill>
              </a:rPr>
              <a:t>Denominación de los elementos de datos</a:t>
            </a:r>
          </a:p>
          <a:p>
            <a:pPr>
              <a:buFontTx/>
              <a:buNone/>
            </a:pPr>
            <a:r>
              <a:rPr lang="es-ES_tradnl" altLang="es-419" u="sng"/>
              <a:t>Ejemplo:</a:t>
            </a:r>
            <a:endParaRPr lang="es-ES_tradnl" altLang="es-419" i="1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s-ES_tradnl" altLang="es-419">
                <a:solidFill>
                  <a:schemeClr val="tx2"/>
                </a:solidFill>
              </a:rPr>
              <a:t>Nu_Empleado</a:t>
            </a:r>
            <a:r>
              <a:rPr lang="es-ES_tradnl" altLang="es-419">
                <a:solidFill>
                  <a:schemeClr val="hlink"/>
                </a:solidFill>
              </a:rPr>
              <a:t> 	</a:t>
            </a:r>
            <a:r>
              <a:rPr lang="es-ES_tradnl" altLang="es-419"/>
              <a:t>Número del Empleado</a:t>
            </a:r>
          </a:p>
          <a:p>
            <a:pPr lvl="1">
              <a:buFontTx/>
              <a:buNone/>
            </a:pPr>
            <a:r>
              <a:rPr lang="es-ES_tradnl" altLang="es-419">
                <a:solidFill>
                  <a:schemeClr val="tx2"/>
                </a:solidFill>
              </a:rPr>
              <a:t>No_Cliente</a:t>
            </a:r>
            <a:r>
              <a:rPr lang="es-ES_tradnl" altLang="es-419"/>
              <a:t> 		Nombre del Cliente</a:t>
            </a:r>
          </a:p>
          <a:p>
            <a:pPr lvl="1">
              <a:buFontTx/>
              <a:buNone/>
            </a:pPr>
            <a:r>
              <a:rPr lang="es-ES_tradnl" altLang="es-419">
                <a:solidFill>
                  <a:schemeClr val="tx2"/>
                </a:solidFill>
              </a:rPr>
              <a:t>Co_Producto</a:t>
            </a:r>
            <a:r>
              <a:rPr lang="es-ES_tradnl" altLang="es-419"/>
              <a:t>		Código del Producto</a:t>
            </a:r>
          </a:p>
          <a:p>
            <a:pPr lvl="1">
              <a:buFontTx/>
              <a:buNone/>
            </a:pPr>
            <a:r>
              <a:rPr lang="es-ES_tradnl" altLang="es-419">
                <a:solidFill>
                  <a:schemeClr val="tx2"/>
                </a:solidFill>
              </a:rPr>
              <a:t>Fe_Venta		</a:t>
            </a:r>
            <a:r>
              <a:rPr lang="es-ES_tradnl" altLang="es-419"/>
              <a:t>Fecha de Venta</a:t>
            </a:r>
          </a:p>
          <a:p>
            <a:pPr lvl="1">
              <a:buFontTx/>
              <a:buNone/>
            </a:pPr>
            <a:r>
              <a:rPr lang="es-ES_tradnl" altLang="es-419">
                <a:solidFill>
                  <a:schemeClr val="tx2"/>
                </a:solidFill>
              </a:rPr>
              <a:t>Ss_Venta</a:t>
            </a:r>
            <a:r>
              <a:rPr lang="es-ES_tradnl" altLang="es-419"/>
              <a:t>		Monto de Venta</a:t>
            </a:r>
          </a:p>
          <a:p>
            <a:pPr lvl="1">
              <a:buFontTx/>
              <a:buNone/>
            </a:pPr>
            <a:r>
              <a:rPr lang="es-ES_tradnl" altLang="es-419">
                <a:solidFill>
                  <a:schemeClr val="tx2"/>
                </a:solidFill>
              </a:rPr>
              <a:t>Fl_Sexo</a:t>
            </a:r>
            <a:r>
              <a:rPr lang="es-ES_tradnl" altLang="es-419"/>
              <a:t>			Sexo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8C888C0-FA50-4214-AB85-F46CC8481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3413" y="304800"/>
            <a:ext cx="7772400" cy="609600"/>
          </a:xfrm>
          <a:noFill/>
          <a:ln/>
        </p:spPr>
        <p:txBody>
          <a:bodyPr/>
          <a:lstStyle/>
          <a:p>
            <a:r>
              <a:rPr lang="es-ES_tradnl" altLang="es-419"/>
              <a:t>Recolección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3EA9931-7665-44E9-9698-355AEE8DE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70875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altLang="es-419" i="1">
                <a:solidFill>
                  <a:schemeClr val="tx2"/>
                </a:solidFill>
              </a:rPr>
              <a:t>Documentación de los elementos de datos</a:t>
            </a:r>
            <a:endParaRPr lang="es-ES_tradnl" altLang="es-419" sz="2800"/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s-ES_tradnl" altLang="es-419" sz="2400" i="1"/>
              <a:t>Nombre</a:t>
            </a:r>
            <a:r>
              <a:rPr lang="es-ES_tradnl" altLang="es-419" sz="2400"/>
              <a:t>: ajustado al estándar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s-ES_tradnl" altLang="es-419" sz="2400" i="1"/>
              <a:t>Definición</a:t>
            </a:r>
            <a:r>
              <a:rPr lang="es-ES_tradnl" altLang="es-419" sz="2400"/>
              <a:t>: oración clara y completa del significado del atributo y su propósito en el sistema. Muchas ayudas en línea se basarán luego en estas definiciones.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s-ES_tradnl" altLang="es-419" sz="2400" i="1"/>
              <a:t>Tipo de dato</a:t>
            </a:r>
            <a:r>
              <a:rPr lang="es-ES_tradnl" altLang="es-419" sz="2400"/>
              <a:t>: Texto, numérico entero, fecha hora, si/no, etc.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s-ES_tradnl" altLang="es-419" sz="2400" i="1"/>
              <a:t>Rango</a:t>
            </a:r>
            <a:r>
              <a:rPr lang="es-ES_tradnl" altLang="es-419" sz="2400"/>
              <a:t>: para datos numéricos, indicar los límites superior e inferior.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s-ES_tradnl" altLang="es-419" sz="2400" i="1"/>
              <a:t>Unidad de medida</a:t>
            </a:r>
            <a:r>
              <a:rPr lang="es-ES_tradnl" altLang="es-419" sz="2400"/>
              <a:t>: de ser aplicable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s-ES_tradnl" altLang="es-419" sz="2400" i="1"/>
              <a:t>Valores restringidos</a:t>
            </a:r>
            <a:r>
              <a:rPr lang="es-ES_tradnl" altLang="es-419" sz="2400"/>
              <a:t>: si los valores están restringidos a un conjunto de palabras o caracteres definido y poco variable.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52A3613-141F-4935-B902-A4017B8C2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263" y="304800"/>
            <a:ext cx="7772400" cy="609600"/>
          </a:xfrm>
          <a:noFill/>
          <a:ln/>
        </p:spPr>
        <p:txBody>
          <a:bodyPr/>
          <a:lstStyle/>
          <a:p>
            <a:r>
              <a:rPr lang="es-ES_tradnl" altLang="es-419"/>
              <a:t>Recolección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226</Words>
  <Application>Microsoft Office PowerPoint</Application>
  <PresentationFormat>Presentación en pantalla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Monotype Sorts</vt:lpstr>
      <vt:lpstr>Diseño predeterminado</vt:lpstr>
      <vt:lpstr>ESTÁNDAR DE NOMENCLATURA</vt:lpstr>
      <vt:lpstr>Recolección</vt:lpstr>
      <vt:lpstr>Recolección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Direccion de Sistemas</dc:creator>
  <cp:lastModifiedBy>rosario villanueva</cp:lastModifiedBy>
  <cp:revision>6</cp:revision>
  <dcterms:created xsi:type="dcterms:W3CDTF">2007-09-03T20:11:45Z</dcterms:created>
  <dcterms:modified xsi:type="dcterms:W3CDTF">2021-01-08T23:51:21Z</dcterms:modified>
</cp:coreProperties>
</file>