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19"/>
  </p:notesMasterIdLst>
  <p:sldIdLst>
    <p:sldId id="256" r:id="rId6"/>
    <p:sldId id="409" r:id="rId7"/>
    <p:sldId id="412" r:id="rId8"/>
    <p:sldId id="354" r:id="rId9"/>
    <p:sldId id="410" r:id="rId10"/>
    <p:sldId id="422" r:id="rId11"/>
    <p:sldId id="423" r:id="rId12"/>
    <p:sldId id="424" r:id="rId13"/>
    <p:sldId id="426" r:id="rId14"/>
    <p:sldId id="427" r:id="rId15"/>
    <p:sldId id="430" r:id="rId16"/>
    <p:sldId id="416" r:id="rId17"/>
    <p:sldId id="294" r:id="rId18"/>
  </p:sldIdLst>
  <p:sldSz cx="14403388" cy="792321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CFDD0-CCFB-45F4-9C89-C63648684804}" v="168" dt="2021-07-28T07:35:31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5" autoAdjust="0"/>
    <p:restoredTop sz="72973" autoAdjust="0"/>
  </p:normalViewPr>
  <p:slideViewPr>
    <p:cSldViewPr>
      <p:cViewPr varScale="1">
        <p:scale>
          <a:sx n="58" d="100"/>
          <a:sy n="58" d="100"/>
        </p:scale>
        <p:origin x="106" y="4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CISCFLO (FLORES ORIHUELA, CARLOS ALBERTO)" userId="a41dd7e3-237f-4058-be45-e0b2043833aa" providerId="ADAL" clId="{642CFDD0-CCFB-45F4-9C89-C63648684804}"/>
    <pc:docChg chg="custSel delSld modSld">
      <pc:chgData name="PCISCFLO (FLORES ORIHUELA, CARLOS ALBERTO)" userId="a41dd7e3-237f-4058-be45-e0b2043833aa" providerId="ADAL" clId="{642CFDD0-CCFB-45F4-9C89-C63648684804}" dt="2021-07-28T07:35:31.041" v="1416" actId="20577"/>
      <pc:docMkLst>
        <pc:docMk/>
      </pc:docMkLst>
      <pc:sldChg chg="modSp mod">
        <pc:chgData name="PCISCFLO (FLORES ORIHUELA, CARLOS ALBERTO)" userId="a41dd7e3-237f-4058-be45-e0b2043833aa" providerId="ADAL" clId="{642CFDD0-CCFB-45F4-9C89-C63648684804}" dt="2021-07-28T07:06:47.973" v="9" actId="20577"/>
        <pc:sldMkLst>
          <pc:docMk/>
          <pc:sldMk cId="0" sldId="256"/>
        </pc:sldMkLst>
        <pc:spChg chg="mod">
          <ac:chgData name="PCISCFLO (FLORES ORIHUELA, CARLOS ALBERTO)" userId="a41dd7e3-237f-4058-be45-e0b2043833aa" providerId="ADAL" clId="{642CFDD0-CCFB-45F4-9C89-C63648684804}" dt="2021-07-28T07:06:47.973" v="9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PCISCFLO (FLORES ORIHUELA, CARLOS ALBERTO)" userId="a41dd7e3-237f-4058-be45-e0b2043833aa" providerId="ADAL" clId="{642CFDD0-CCFB-45F4-9C89-C63648684804}" dt="2021-07-28T07:11:09.738" v="493" actId="20577"/>
        <pc:sldMkLst>
          <pc:docMk/>
          <pc:sldMk cId="4109958246" sldId="410"/>
        </pc:sldMkLst>
        <pc:spChg chg="mod">
          <ac:chgData name="PCISCFLO (FLORES ORIHUELA, CARLOS ALBERTO)" userId="a41dd7e3-237f-4058-be45-e0b2043833aa" providerId="ADAL" clId="{642CFDD0-CCFB-45F4-9C89-C63648684804}" dt="2021-07-28T07:11:09.738" v="493" actId="20577"/>
          <ac:spMkLst>
            <pc:docMk/>
            <pc:sldMk cId="4109958246" sldId="410"/>
            <ac:spMk id="3" creationId="{08FD78FD-8B4B-450A-8167-9A12E9F75804}"/>
          </ac:spMkLst>
        </pc:spChg>
        <pc:spChg chg="mod">
          <ac:chgData name="PCISCFLO (FLORES ORIHUELA, CARLOS ALBERTO)" userId="a41dd7e3-237f-4058-be45-e0b2043833aa" providerId="ADAL" clId="{642CFDD0-CCFB-45F4-9C89-C63648684804}" dt="2021-07-28T07:11:04.412" v="492" actId="113"/>
          <ac:spMkLst>
            <pc:docMk/>
            <pc:sldMk cId="4109958246" sldId="410"/>
            <ac:spMk id="4" creationId="{00000000-0000-0000-0000-000000000000}"/>
          </ac:spMkLst>
        </pc:spChg>
      </pc:sldChg>
      <pc:sldChg chg="modSp">
        <pc:chgData name="PCISCFLO (FLORES ORIHUELA, CARLOS ALBERTO)" userId="a41dd7e3-237f-4058-be45-e0b2043833aa" providerId="ADAL" clId="{642CFDD0-CCFB-45F4-9C89-C63648684804}" dt="2021-07-28T07:35:31.041" v="1416" actId="20577"/>
        <pc:sldMkLst>
          <pc:docMk/>
          <pc:sldMk cId="1186530057" sldId="416"/>
        </pc:sldMkLst>
        <pc:spChg chg="mod">
          <ac:chgData name="PCISCFLO (FLORES ORIHUELA, CARLOS ALBERTO)" userId="a41dd7e3-237f-4058-be45-e0b2043833aa" providerId="ADAL" clId="{642CFDD0-CCFB-45F4-9C89-C63648684804}" dt="2021-07-28T07:35:31.041" v="1416" actId="20577"/>
          <ac:spMkLst>
            <pc:docMk/>
            <pc:sldMk cId="1186530057" sldId="416"/>
            <ac:spMk id="3" creationId="{08FD78FD-8B4B-450A-8167-9A12E9F75804}"/>
          </ac:spMkLst>
        </pc:spChg>
      </pc:sldChg>
      <pc:sldChg chg="del">
        <pc:chgData name="PCISCFLO (FLORES ORIHUELA, CARLOS ALBERTO)" userId="a41dd7e3-237f-4058-be45-e0b2043833aa" providerId="ADAL" clId="{642CFDD0-CCFB-45F4-9C89-C63648684804}" dt="2021-07-28T07:28:54.668" v="1003" actId="2696"/>
        <pc:sldMkLst>
          <pc:docMk/>
          <pc:sldMk cId="2889412828" sldId="418"/>
        </pc:sldMkLst>
      </pc:sldChg>
      <pc:sldChg chg="addSp modSp mod">
        <pc:chgData name="PCISCFLO (FLORES ORIHUELA, CARLOS ALBERTO)" userId="a41dd7e3-237f-4058-be45-e0b2043833aa" providerId="ADAL" clId="{642CFDD0-CCFB-45F4-9C89-C63648684804}" dt="2021-07-28T07:13:21.761" v="602" actId="5793"/>
        <pc:sldMkLst>
          <pc:docMk/>
          <pc:sldMk cId="2641058536" sldId="422"/>
        </pc:sldMkLst>
        <pc:spChg chg="mod">
          <ac:chgData name="PCISCFLO (FLORES ORIHUELA, CARLOS ALBERTO)" userId="a41dd7e3-237f-4058-be45-e0b2043833aa" providerId="ADAL" clId="{642CFDD0-CCFB-45F4-9C89-C63648684804}" dt="2021-07-28T07:12:20.202" v="548" actId="113"/>
          <ac:spMkLst>
            <pc:docMk/>
            <pc:sldMk cId="2641058536" sldId="422"/>
            <ac:spMk id="3" creationId="{08FD78FD-8B4B-450A-8167-9A12E9F75804}"/>
          </ac:spMkLst>
        </pc:spChg>
        <pc:spChg chg="mod">
          <ac:chgData name="PCISCFLO (FLORES ORIHUELA, CARLOS ALBERTO)" userId="a41dd7e3-237f-4058-be45-e0b2043833aa" providerId="ADAL" clId="{642CFDD0-CCFB-45F4-9C89-C63648684804}" dt="2021-07-28T07:12:12.934" v="546" actId="20577"/>
          <ac:spMkLst>
            <pc:docMk/>
            <pc:sldMk cId="2641058536" sldId="422"/>
            <ac:spMk id="4" creationId="{00000000-0000-0000-0000-000000000000}"/>
          </ac:spMkLst>
        </pc:spChg>
        <pc:spChg chg="add mod">
          <ac:chgData name="PCISCFLO (FLORES ORIHUELA, CARLOS ALBERTO)" userId="a41dd7e3-237f-4058-be45-e0b2043833aa" providerId="ADAL" clId="{642CFDD0-CCFB-45F4-9C89-C63648684804}" dt="2021-07-28T07:13:21.761" v="602" actId="5793"/>
          <ac:spMkLst>
            <pc:docMk/>
            <pc:sldMk cId="2641058536" sldId="422"/>
            <ac:spMk id="5" creationId="{ABD4232B-DCF8-4BA0-853E-EC94A79C0DE2}"/>
          </ac:spMkLst>
        </pc:spChg>
      </pc:sldChg>
      <pc:sldChg chg="modSp mod">
        <pc:chgData name="PCISCFLO (FLORES ORIHUELA, CARLOS ALBERTO)" userId="a41dd7e3-237f-4058-be45-e0b2043833aa" providerId="ADAL" clId="{642CFDD0-CCFB-45F4-9C89-C63648684804}" dt="2021-07-28T07:32:24.650" v="1131" actId="21"/>
        <pc:sldMkLst>
          <pc:docMk/>
          <pc:sldMk cId="3174883752" sldId="423"/>
        </pc:sldMkLst>
        <pc:spChg chg="mod">
          <ac:chgData name="PCISCFLO (FLORES ORIHUELA, CARLOS ALBERTO)" userId="a41dd7e3-237f-4058-be45-e0b2043833aa" providerId="ADAL" clId="{642CFDD0-CCFB-45F4-9C89-C63648684804}" dt="2021-07-28T07:14:05.387" v="617" actId="20577"/>
          <ac:spMkLst>
            <pc:docMk/>
            <pc:sldMk cId="3174883752" sldId="423"/>
            <ac:spMk id="2" creationId="{74696F37-6D7C-4D41-B8F5-1E7DEFBEA2D0}"/>
          </ac:spMkLst>
        </pc:spChg>
        <pc:spChg chg="mod">
          <ac:chgData name="PCISCFLO (FLORES ORIHUELA, CARLOS ALBERTO)" userId="a41dd7e3-237f-4058-be45-e0b2043833aa" providerId="ADAL" clId="{642CFDD0-CCFB-45F4-9C89-C63648684804}" dt="2021-07-28T07:15:40.650" v="664" actId="113"/>
          <ac:spMkLst>
            <pc:docMk/>
            <pc:sldMk cId="3174883752" sldId="423"/>
            <ac:spMk id="3" creationId="{08FD78FD-8B4B-450A-8167-9A12E9F75804}"/>
          </ac:spMkLst>
        </pc:spChg>
        <pc:spChg chg="mod">
          <ac:chgData name="PCISCFLO (FLORES ORIHUELA, CARLOS ALBERTO)" userId="a41dd7e3-237f-4058-be45-e0b2043833aa" providerId="ADAL" clId="{642CFDD0-CCFB-45F4-9C89-C63648684804}" dt="2021-07-28T07:32:24.650" v="1131" actId="21"/>
          <ac:spMkLst>
            <pc:docMk/>
            <pc:sldMk cId="3174883752" sldId="423"/>
            <ac:spMk id="4" creationId="{00000000-0000-0000-0000-000000000000}"/>
          </ac:spMkLst>
        </pc:spChg>
      </pc:sldChg>
      <pc:sldChg chg="modSp mod">
        <pc:chgData name="PCISCFLO (FLORES ORIHUELA, CARLOS ALBERTO)" userId="a41dd7e3-237f-4058-be45-e0b2043833aa" providerId="ADAL" clId="{642CFDD0-CCFB-45F4-9C89-C63648684804}" dt="2021-07-28T07:18:18.573" v="776" actId="20577"/>
        <pc:sldMkLst>
          <pc:docMk/>
          <pc:sldMk cId="1267727304" sldId="424"/>
        </pc:sldMkLst>
        <pc:spChg chg="mod">
          <ac:chgData name="PCISCFLO (FLORES ORIHUELA, CARLOS ALBERTO)" userId="a41dd7e3-237f-4058-be45-e0b2043833aa" providerId="ADAL" clId="{642CFDD0-CCFB-45F4-9C89-C63648684804}" dt="2021-07-28T07:18:18.573" v="776" actId="20577"/>
          <ac:spMkLst>
            <pc:docMk/>
            <pc:sldMk cId="1267727304" sldId="424"/>
            <ac:spMk id="3" creationId="{08FD78FD-8B4B-450A-8167-9A12E9F75804}"/>
          </ac:spMkLst>
        </pc:spChg>
      </pc:sldChg>
      <pc:sldChg chg="modSp del mod">
        <pc:chgData name="PCISCFLO (FLORES ORIHUELA, CARLOS ALBERTO)" userId="a41dd7e3-237f-4058-be45-e0b2043833aa" providerId="ADAL" clId="{642CFDD0-CCFB-45F4-9C89-C63648684804}" dt="2021-07-28T07:19:55.191" v="825" actId="47"/>
        <pc:sldMkLst>
          <pc:docMk/>
          <pc:sldMk cId="1048278633" sldId="425"/>
        </pc:sldMkLst>
        <pc:spChg chg="mod">
          <ac:chgData name="PCISCFLO (FLORES ORIHUELA, CARLOS ALBERTO)" userId="a41dd7e3-237f-4058-be45-e0b2043833aa" providerId="ADAL" clId="{642CFDD0-CCFB-45F4-9C89-C63648684804}" dt="2021-07-28T07:19:30.708" v="824" actId="6549"/>
          <ac:spMkLst>
            <pc:docMk/>
            <pc:sldMk cId="1048278633" sldId="425"/>
            <ac:spMk id="2" creationId="{74696F37-6D7C-4D41-B8F5-1E7DEFBEA2D0}"/>
          </ac:spMkLst>
        </pc:spChg>
      </pc:sldChg>
      <pc:sldChg chg="modSp mod">
        <pc:chgData name="PCISCFLO (FLORES ORIHUELA, CARLOS ALBERTO)" userId="a41dd7e3-237f-4058-be45-e0b2043833aa" providerId="ADAL" clId="{642CFDD0-CCFB-45F4-9C89-C63648684804}" dt="2021-07-28T07:21:21.693" v="913" actId="14100"/>
        <pc:sldMkLst>
          <pc:docMk/>
          <pc:sldMk cId="2981645294" sldId="426"/>
        </pc:sldMkLst>
        <pc:spChg chg="mod">
          <ac:chgData name="PCISCFLO (FLORES ORIHUELA, CARLOS ALBERTO)" userId="a41dd7e3-237f-4058-be45-e0b2043833aa" providerId="ADAL" clId="{642CFDD0-CCFB-45F4-9C89-C63648684804}" dt="2021-07-28T07:20:34.851" v="886" actId="20577"/>
          <ac:spMkLst>
            <pc:docMk/>
            <pc:sldMk cId="2981645294" sldId="426"/>
            <ac:spMk id="3" creationId="{08FD78FD-8B4B-450A-8167-9A12E9F75804}"/>
          </ac:spMkLst>
        </pc:spChg>
        <pc:spChg chg="mod">
          <ac:chgData name="PCISCFLO (FLORES ORIHUELA, CARLOS ALBERTO)" userId="a41dd7e3-237f-4058-be45-e0b2043833aa" providerId="ADAL" clId="{642CFDD0-CCFB-45F4-9C89-C63648684804}" dt="2021-07-28T07:21:21.693" v="913" actId="14100"/>
          <ac:spMkLst>
            <pc:docMk/>
            <pc:sldMk cId="2981645294" sldId="426"/>
            <ac:spMk id="4" creationId="{00000000-0000-0000-0000-000000000000}"/>
          </ac:spMkLst>
        </pc:spChg>
      </pc:sldChg>
      <pc:sldChg chg="addSp delSp modSp mod">
        <pc:chgData name="PCISCFLO (FLORES ORIHUELA, CARLOS ALBERTO)" userId="a41dd7e3-237f-4058-be45-e0b2043833aa" providerId="ADAL" clId="{642CFDD0-CCFB-45F4-9C89-C63648684804}" dt="2021-07-28T07:30:01.403" v="1031" actId="403"/>
        <pc:sldMkLst>
          <pc:docMk/>
          <pc:sldMk cId="3113693290" sldId="427"/>
        </pc:sldMkLst>
        <pc:spChg chg="mod">
          <ac:chgData name="PCISCFLO (FLORES ORIHUELA, CARLOS ALBERTO)" userId="a41dd7e3-237f-4058-be45-e0b2043833aa" providerId="ADAL" clId="{642CFDD0-CCFB-45F4-9C89-C63648684804}" dt="2021-07-28T07:26:11.374" v="990" actId="113"/>
          <ac:spMkLst>
            <pc:docMk/>
            <pc:sldMk cId="3113693290" sldId="427"/>
            <ac:spMk id="3" creationId="{08FD78FD-8B4B-450A-8167-9A12E9F75804}"/>
          </ac:spMkLst>
        </pc:spChg>
        <pc:spChg chg="add del mod">
          <ac:chgData name="PCISCFLO (FLORES ORIHUELA, CARLOS ALBERTO)" userId="a41dd7e3-237f-4058-be45-e0b2043833aa" providerId="ADAL" clId="{642CFDD0-CCFB-45F4-9C89-C63648684804}" dt="2021-07-28T07:22:45.058" v="937" actId="478"/>
          <ac:spMkLst>
            <pc:docMk/>
            <pc:sldMk cId="3113693290" sldId="427"/>
            <ac:spMk id="4" creationId="{17F6D407-E3B8-4210-9512-E50417F25E83}"/>
          </ac:spMkLst>
        </pc:spChg>
        <pc:spChg chg="del">
          <ac:chgData name="PCISCFLO (FLORES ORIHUELA, CARLOS ALBERTO)" userId="a41dd7e3-237f-4058-be45-e0b2043833aa" providerId="ADAL" clId="{642CFDD0-CCFB-45F4-9C89-C63648684804}" dt="2021-07-28T07:21:43.293" v="914" actId="478"/>
          <ac:spMkLst>
            <pc:docMk/>
            <pc:sldMk cId="3113693290" sldId="427"/>
            <ac:spMk id="5" creationId="{00000000-0000-0000-0000-000000000000}"/>
          </ac:spMkLst>
        </pc:spChg>
        <pc:spChg chg="add mod">
          <ac:chgData name="PCISCFLO (FLORES ORIHUELA, CARLOS ALBERTO)" userId="a41dd7e3-237f-4058-be45-e0b2043833aa" providerId="ADAL" clId="{642CFDD0-CCFB-45F4-9C89-C63648684804}" dt="2021-07-28T07:26:08.603" v="989" actId="113"/>
          <ac:spMkLst>
            <pc:docMk/>
            <pc:sldMk cId="3113693290" sldId="427"/>
            <ac:spMk id="6" creationId="{5372290D-DEB0-4305-8065-12D22F43EBA5}"/>
          </ac:spMkLst>
        </pc:spChg>
        <pc:spChg chg="add mod">
          <ac:chgData name="PCISCFLO (FLORES ORIHUELA, CARLOS ALBERTO)" userId="a41dd7e3-237f-4058-be45-e0b2043833aa" providerId="ADAL" clId="{642CFDD0-CCFB-45F4-9C89-C63648684804}" dt="2021-07-28T07:24:31.238" v="976" actId="1076"/>
          <ac:spMkLst>
            <pc:docMk/>
            <pc:sldMk cId="3113693290" sldId="427"/>
            <ac:spMk id="7" creationId="{81C583F4-0DA4-4E4C-B2A8-B66212CC7D45}"/>
          </ac:spMkLst>
        </pc:spChg>
        <pc:spChg chg="add mod">
          <ac:chgData name="PCISCFLO (FLORES ORIHUELA, CARLOS ALBERTO)" userId="a41dd7e3-237f-4058-be45-e0b2043833aa" providerId="ADAL" clId="{642CFDD0-CCFB-45F4-9C89-C63648684804}" dt="2021-07-28T07:30:01.403" v="1031" actId="403"/>
          <ac:spMkLst>
            <pc:docMk/>
            <pc:sldMk cId="3113693290" sldId="427"/>
            <ac:spMk id="8" creationId="{5F003CE8-3F57-49F7-9522-A3BC85DE4416}"/>
          </ac:spMkLst>
        </pc:spChg>
      </pc:sldChg>
      <pc:sldChg chg="del">
        <pc:chgData name="PCISCFLO (FLORES ORIHUELA, CARLOS ALBERTO)" userId="a41dd7e3-237f-4058-be45-e0b2043833aa" providerId="ADAL" clId="{642CFDD0-CCFB-45F4-9C89-C63648684804}" dt="2021-07-28T07:25:10.137" v="983" actId="2696"/>
        <pc:sldMkLst>
          <pc:docMk/>
          <pc:sldMk cId="977435716" sldId="428"/>
        </pc:sldMkLst>
      </pc:sldChg>
      <pc:sldChg chg="del">
        <pc:chgData name="PCISCFLO (FLORES ORIHUELA, CARLOS ALBERTO)" userId="a41dd7e3-237f-4058-be45-e0b2043833aa" providerId="ADAL" clId="{642CFDD0-CCFB-45F4-9C89-C63648684804}" dt="2021-07-28T07:26:50.811" v="991" actId="2696"/>
        <pc:sldMkLst>
          <pc:docMk/>
          <pc:sldMk cId="3838787022" sldId="429"/>
        </pc:sldMkLst>
      </pc:sldChg>
      <pc:sldChg chg="modSp mod">
        <pc:chgData name="PCISCFLO (FLORES ORIHUELA, CARLOS ALBERTO)" userId="a41dd7e3-237f-4058-be45-e0b2043833aa" providerId="ADAL" clId="{642CFDD0-CCFB-45F4-9C89-C63648684804}" dt="2021-07-28T07:33:47.808" v="1268" actId="14100"/>
        <pc:sldMkLst>
          <pc:docMk/>
          <pc:sldMk cId="929093048" sldId="430"/>
        </pc:sldMkLst>
        <pc:spChg chg="mod">
          <ac:chgData name="PCISCFLO (FLORES ORIHUELA, CARLOS ALBERTO)" userId="a41dd7e3-237f-4058-be45-e0b2043833aa" providerId="ADAL" clId="{642CFDD0-CCFB-45F4-9C89-C63648684804}" dt="2021-07-28T07:33:47.808" v="1268" actId="14100"/>
          <ac:spMkLst>
            <pc:docMk/>
            <pc:sldMk cId="929093048" sldId="430"/>
            <ac:spMk id="3" creationId="{08FD78FD-8B4B-450A-8167-9A12E9F75804}"/>
          </ac:spMkLst>
        </pc:spChg>
      </pc:sldChg>
      <pc:sldChg chg="del">
        <pc:chgData name="PCISCFLO (FLORES ORIHUELA, CARLOS ALBERTO)" userId="a41dd7e3-237f-4058-be45-e0b2043833aa" providerId="ADAL" clId="{642CFDD0-CCFB-45F4-9C89-C63648684804}" dt="2021-07-28T07:28:07.432" v="994" actId="2696"/>
        <pc:sldMkLst>
          <pc:docMk/>
          <pc:sldMk cId="1170916173" sldId="431"/>
        </pc:sldMkLst>
      </pc:sldChg>
      <pc:sldChg chg="modSp del mod">
        <pc:chgData name="PCISCFLO (FLORES ORIHUELA, CARLOS ALBERTO)" userId="a41dd7e3-237f-4058-be45-e0b2043833aa" providerId="ADAL" clId="{642CFDD0-CCFB-45F4-9C89-C63648684804}" dt="2021-07-28T07:28:45.414" v="1002" actId="2696"/>
        <pc:sldMkLst>
          <pc:docMk/>
          <pc:sldMk cId="3609597795" sldId="432"/>
        </pc:sldMkLst>
        <pc:spChg chg="mod">
          <ac:chgData name="PCISCFLO (FLORES ORIHUELA, CARLOS ALBERTO)" userId="a41dd7e3-237f-4058-be45-e0b2043833aa" providerId="ADAL" clId="{642CFDD0-CCFB-45F4-9C89-C63648684804}" dt="2021-07-28T07:28:25.241" v="1001" actId="20577"/>
          <ac:spMkLst>
            <pc:docMk/>
            <pc:sldMk cId="3609597795" sldId="432"/>
            <ac:spMk id="3" creationId="{08FD78FD-8B4B-450A-8167-9A12E9F75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0825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6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4088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16FEEC9E-D88C-4601-B2CB-0483D8249FF8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381536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E242B9-24A8-49C3-8E53-0707196C3BCD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 dirty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23E6806-1A44-4B2A-A3F5-EA4DC68827A7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9C1AB2E-3E59-4508-B260-BD70986EC032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PE" altLang="es-PE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812800"/>
            <a:ext cx="72850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3129A6-D98C-4874-9841-FDFF1AC770F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PE" altLang="es-PE" sz="140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33E592-7E8F-42AD-A939-3384FA89398F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ADDD196-FC26-4AE6-B461-1C791E04972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PE" altLang="es-PE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812800"/>
            <a:ext cx="72882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3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42875" y="812800"/>
            <a:ext cx="7258050" cy="3994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16FEEC9E-D88C-4601-B2CB-0483D8249FF8}" type="slidenum">
              <a:rPr lang="es-PE" altLang="es-MX" smtClean="0"/>
              <a:pPr>
                <a:defRPr/>
              </a:pPr>
              <a:t>10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22078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3129A6-D98C-4874-9841-FDFF1AC770F2}" type="slidenum">
              <a:rPr lang="es-PE" altLang="es-PE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PE" altLang="es-PE" sz="1400" dirty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33E592-7E8F-42AD-A939-3384FA89398F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PE" altLang="es-PE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ADDD196-FC26-4AE6-B461-1C791E049726}" type="slidenum">
              <a:rPr lang="es-PE" altLang="es-PE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PE" altLang="es-PE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70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812800"/>
            <a:ext cx="72882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3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9500" y="2460625"/>
            <a:ext cx="12244388" cy="1698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588" y="4489450"/>
            <a:ext cx="10082212" cy="2025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91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554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358438" y="1854200"/>
            <a:ext cx="3308350" cy="5213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388" y="1854200"/>
            <a:ext cx="9772650" cy="5213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6751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9500" y="2460625"/>
            <a:ext cx="12244388" cy="1698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588" y="4489450"/>
            <a:ext cx="10082212" cy="2025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B4ED-6A02-400C-9686-FB1CE6F381F5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35089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92D7-27C5-4575-AAA7-11228867A60D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82983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8238" y="5091113"/>
            <a:ext cx="12242800" cy="15732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8238" y="3357563"/>
            <a:ext cx="12242800" cy="17335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DA402-1986-48F0-87AF-DA3F5366A29B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122504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725" y="1847850"/>
            <a:ext cx="6396038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69163" y="1847850"/>
            <a:ext cx="6397625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A371F-C8CE-4FA7-97D7-F0863C1B9E3D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22105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7500"/>
            <a:ext cx="1296193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725" y="1773238"/>
            <a:ext cx="6362700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725" y="2513013"/>
            <a:ext cx="6362700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6788" y="1773238"/>
            <a:ext cx="6365875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6788" y="2513013"/>
            <a:ext cx="6365875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C6F-8D55-4688-BAE8-698E80CC88E0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246533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7134-6523-4D00-9C1D-226BE4CFBF06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3445215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A2-05A2-4C18-A159-3749C333FFE6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348057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5913"/>
            <a:ext cx="4738688" cy="134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863" y="315913"/>
            <a:ext cx="8051800" cy="6761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725" y="1657350"/>
            <a:ext cx="4738688" cy="541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C309-D3AB-4DB1-BD73-191E80775A91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14727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62000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575" y="5546725"/>
            <a:ext cx="8642350" cy="654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575" y="708025"/>
            <a:ext cx="8642350" cy="4754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575" y="6200775"/>
            <a:ext cx="8642350" cy="930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0AB0-6D9D-4FBB-A612-3FE174D77A41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80142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6A2D-54CA-46F0-B263-7E0D314FC465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324990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31463" y="315913"/>
            <a:ext cx="3235325" cy="67468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725" y="315913"/>
            <a:ext cx="9558338" cy="6746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956E-7FF3-4B6B-B974-D444FD160BC7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</p:spTree>
    <p:extLst>
      <p:ext uri="{BB962C8B-B14F-4D97-AF65-F5344CB8AC3E}">
        <p14:creationId xmlns:p14="http://schemas.microsoft.com/office/powerpoint/2010/main" val="21470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8238" y="5091113"/>
            <a:ext cx="12242800" cy="157321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8238" y="3357563"/>
            <a:ext cx="12242800" cy="17335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584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725" y="1854200"/>
            <a:ext cx="6396038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69163" y="1854200"/>
            <a:ext cx="6397625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79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7500"/>
            <a:ext cx="1296193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725" y="1773238"/>
            <a:ext cx="6362700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725" y="2513013"/>
            <a:ext cx="6362700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6788" y="1773238"/>
            <a:ext cx="6365875" cy="739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6788" y="2513013"/>
            <a:ext cx="6365875" cy="4564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31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05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725" y="315913"/>
            <a:ext cx="4738688" cy="134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863" y="315913"/>
            <a:ext cx="8051800" cy="6761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725" y="1657350"/>
            <a:ext cx="4738688" cy="541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1159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575" y="5546725"/>
            <a:ext cx="8642350" cy="654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575" y="708025"/>
            <a:ext cx="8642350" cy="4754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575" y="6200775"/>
            <a:ext cx="8642350" cy="930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166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54200"/>
            <a:ext cx="12946063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los formatos del texto del esquema</a:t>
            </a:r>
          </a:p>
          <a:p>
            <a:pPr lvl="1"/>
            <a:r>
              <a:rPr lang="en-GB" altLang="es-PE"/>
              <a:t>Segundo nivel del esquema</a:t>
            </a:r>
          </a:p>
          <a:p>
            <a:pPr lvl="2"/>
            <a:r>
              <a:rPr lang="en-GB" altLang="es-PE"/>
              <a:t>Tercer nivel del esquema</a:t>
            </a:r>
          </a:p>
          <a:p>
            <a:pPr lvl="3"/>
            <a:r>
              <a:rPr lang="en-GB" altLang="es-PE"/>
              <a:t>Cuarto nivel del esquema</a:t>
            </a:r>
          </a:p>
          <a:p>
            <a:pPr lvl="4"/>
            <a:r>
              <a:rPr lang="en-GB" altLang="es-PE"/>
              <a:t>Quinto nivel del esquema</a:t>
            </a:r>
          </a:p>
          <a:p>
            <a:pPr lvl="4"/>
            <a:r>
              <a:rPr lang="en-GB" altLang="es-PE"/>
              <a:t>Sexto nivel del esquema</a:t>
            </a:r>
          </a:p>
          <a:p>
            <a:pPr lvl="4"/>
            <a:r>
              <a:rPr lang="en-GB" altLang="es-PE"/>
              <a:t>Séptimo nivel del esquema</a:t>
            </a:r>
          </a:p>
          <a:p>
            <a:pPr lvl="4"/>
            <a:r>
              <a:rPr lang="en-GB" altLang="es-PE"/>
              <a:t>Octavo nivel del esquema</a:t>
            </a:r>
          </a:p>
          <a:p>
            <a:pPr lvl="4"/>
            <a:r>
              <a:rPr lang="en-GB" altLang="es-PE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45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47850"/>
            <a:ext cx="12946063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los formatos del texto del esquema</a:t>
            </a:r>
          </a:p>
          <a:p>
            <a:pPr lvl="1"/>
            <a:r>
              <a:rPr lang="en-GB" altLang="es-PE"/>
              <a:t>Segundo nivel del esquema</a:t>
            </a:r>
          </a:p>
          <a:p>
            <a:pPr lvl="2"/>
            <a:r>
              <a:rPr lang="en-GB" altLang="es-PE"/>
              <a:t>Tercer nivel del esquema</a:t>
            </a:r>
          </a:p>
          <a:p>
            <a:pPr lvl="3"/>
            <a:r>
              <a:rPr lang="en-GB" altLang="es-PE"/>
              <a:t>Cuarto nivel del esquema</a:t>
            </a:r>
          </a:p>
          <a:p>
            <a:pPr lvl="4"/>
            <a:r>
              <a:rPr lang="en-GB" altLang="es-PE"/>
              <a:t>Quinto nivel del esquema</a:t>
            </a:r>
          </a:p>
          <a:p>
            <a:pPr lvl="4"/>
            <a:r>
              <a:rPr lang="en-GB" altLang="es-PE"/>
              <a:t>Sexto nivel del esquema</a:t>
            </a:r>
          </a:p>
          <a:p>
            <a:pPr lvl="4"/>
            <a:r>
              <a:rPr lang="en-GB" altLang="es-PE"/>
              <a:t>Séptimo nivel del esquema</a:t>
            </a:r>
          </a:p>
          <a:p>
            <a:pPr lvl="4"/>
            <a:r>
              <a:rPr lang="en-GB" altLang="es-PE"/>
              <a:t>Octavo nivel del esquema</a:t>
            </a:r>
          </a:p>
          <a:p>
            <a:pPr lvl="4"/>
            <a:r>
              <a:rPr lang="en-GB" altLang="es-PE"/>
              <a:t>Noveno nivel del esquema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921250" y="7342188"/>
            <a:ext cx="45593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0321925" y="7342188"/>
            <a:ext cx="3344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25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19694AC4-B497-41ED-B900-070E8B131644}" type="slidenum">
              <a:rPr lang="es-PE" altLang="es-MX"/>
              <a:pPr>
                <a:defRPr/>
              </a:pPr>
              <a:t>‹Nº›</a:t>
            </a:fld>
            <a:endParaRPr lang="es-PE" altLang="es-MX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15913"/>
            <a:ext cx="12946063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PE"/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45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657079" y="2737470"/>
            <a:ext cx="11377613" cy="83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PE" altLang="es-PE" sz="5400" b="1" dirty="0">
                <a:solidFill>
                  <a:srgbClr val="FF3300"/>
                </a:solidFill>
              </a:rPr>
              <a:t>Programación Orientada a Objetos</a:t>
            </a:r>
            <a:endParaRPr lang="es-PE" altLang="es-PE" sz="3600" b="1" dirty="0">
              <a:solidFill>
                <a:srgbClr val="FF3300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801094" y="4279270"/>
            <a:ext cx="10842735" cy="112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45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33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ES" altLang="es-PE" sz="40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Clases Abstractas e Interfaces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ES" altLang="es-PE" sz="4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Definir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una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just"/>
            <a:r>
              <a:rPr lang="es-ES" sz="3200" b="1" dirty="0">
                <a:cs typeface="Calibri"/>
              </a:rPr>
              <a:t>Ejemplo de una interface:</a:t>
            </a:r>
          </a:p>
          <a:p>
            <a:pPr marL="0" indent="0" algn="just"/>
            <a:endParaRPr lang="es-ES" dirty="0">
              <a:cs typeface="Calibri"/>
            </a:endParaRPr>
          </a:p>
          <a:p>
            <a:r>
              <a:rPr lang="es-ES" dirty="0">
                <a:solidFill>
                  <a:srgbClr val="FF0000"/>
                </a:solidFill>
                <a:highlight>
                  <a:srgbClr val="FFFF00"/>
                </a:highlight>
              </a:rPr>
              <a:t>interface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Coleccion</a:t>
            </a:r>
            <a:r>
              <a:rPr lang="es-ES" dirty="0">
                <a:highlight>
                  <a:srgbClr val="FFFF00"/>
                </a:highlight>
              </a:rPr>
              <a:t> {</a:t>
            </a:r>
            <a:endParaRPr lang="pt-BR" dirty="0">
              <a:highlight>
                <a:srgbClr val="FFFF00"/>
              </a:highlight>
            </a:endParaRPr>
          </a:p>
          <a:p>
            <a:pPr lvl="1"/>
            <a:r>
              <a:rPr lang="es-ES" dirty="0" err="1">
                <a:highlight>
                  <a:srgbClr val="FFFF00"/>
                </a:highlight>
              </a:rPr>
              <a:t>int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MAXIMO</a:t>
            </a:r>
            <a:r>
              <a:rPr lang="es-ES" dirty="0">
                <a:highlight>
                  <a:srgbClr val="FFFF00"/>
                </a:highlight>
              </a:rPr>
              <a:t> = 500;</a:t>
            </a:r>
            <a:endParaRPr lang="pt-BR" dirty="0">
              <a:highlight>
                <a:srgbClr val="FFFF00"/>
              </a:highlight>
            </a:endParaRPr>
          </a:p>
          <a:p>
            <a:pPr lvl="1"/>
            <a:r>
              <a:rPr lang="es-ES" dirty="0" err="1">
                <a:highlight>
                  <a:srgbClr val="FFFF00"/>
                </a:highlight>
              </a:rPr>
              <a:t>void</a:t>
            </a:r>
            <a:r>
              <a:rPr lang="es-ES" dirty="0">
                <a:highlight>
                  <a:srgbClr val="FFFF00"/>
                </a:highlight>
              </a:rPr>
              <a:t> añadir(</a:t>
            </a:r>
            <a:r>
              <a:rPr lang="es-ES" dirty="0" err="1">
                <a:highlight>
                  <a:srgbClr val="FFFF00"/>
                </a:highlight>
              </a:rPr>
              <a:t>Object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obj</a:t>
            </a:r>
            <a:r>
              <a:rPr lang="es-ES" dirty="0">
                <a:highlight>
                  <a:srgbClr val="FFFF00"/>
                </a:highlight>
              </a:rPr>
              <a:t>);</a:t>
            </a:r>
            <a:endParaRPr lang="pt-BR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void </a:t>
            </a:r>
            <a:r>
              <a:rPr lang="en-US" dirty="0" err="1">
                <a:highlight>
                  <a:srgbClr val="FFFF00"/>
                </a:highlight>
              </a:rPr>
              <a:t>borrar</a:t>
            </a:r>
            <a:r>
              <a:rPr lang="en-US" dirty="0">
                <a:highlight>
                  <a:srgbClr val="FFFF00"/>
                </a:highlight>
              </a:rPr>
              <a:t>(Object </a:t>
            </a:r>
            <a:r>
              <a:rPr lang="en-US" dirty="0" err="1">
                <a:highlight>
                  <a:srgbClr val="FFFF00"/>
                </a:highlight>
              </a:rPr>
              <a:t>obj</a:t>
            </a:r>
            <a:r>
              <a:rPr lang="en-US" dirty="0">
                <a:highlight>
                  <a:srgbClr val="FFFF00"/>
                </a:highlight>
              </a:rPr>
              <a:t>);</a:t>
            </a:r>
            <a:endParaRPr lang="pt-BR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Object </a:t>
            </a:r>
            <a:r>
              <a:rPr lang="en-US" dirty="0" err="1">
                <a:highlight>
                  <a:srgbClr val="FFFF00"/>
                </a:highlight>
              </a:rPr>
              <a:t>buscar</a:t>
            </a:r>
            <a:r>
              <a:rPr lang="en-US" dirty="0">
                <a:highlight>
                  <a:srgbClr val="FFFF00"/>
                </a:highlight>
              </a:rPr>
              <a:t>(Object </a:t>
            </a:r>
            <a:r>
              <a:rPr lang="en-US" dirty="0" err="1">
                <a:highlight>
                  <a:srgbClr val="FFFF00"/>
                </a:highlight>
              </a:rPr>
              <a:t>obj</a:t>
            </a:r>
            <a:r>
              <a:rPr lang="en-US" dirty="0">
                <a:highlight>
                  <a:srgbClr val="FFFF00"/>
                </a:highlight>
              </a:rPr>
              <a:t>);</a:t>
            </a:r>
            <a:endParaRPr lang="pt-BR" dirty="0">
              <a:highlight>
                <a:srgbClr val="FFFF00"/>
              </a:highlight>
            </a:endParaRPr>
          </a:p>
          <a:p>
            <a:pPr lvl="1"/>
            <a:r>
              <a:rPr lang="es-ES" dirty="0" err="1">
                <a:highlight>
                  <a:srgbClr val="FFFF00"/>
                </a:highlight>
              </a:rPr>
              <a:t>int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contadorActual</a:t>
            </a:r>
            <a:r>
              <a:rPr lang="es-ES" dirty="0">
                <a:highlight>
                  <a:srgbClr val="FFFF00"/>
                </a:highlight>
              </a:rPr>
              <a:t>();</a:t>
            </a:r>
            <a:endParaRPr lang="pt-BR" dirty="0">
              <a:highlight>
                <a:srgbClr val="FFFF00"/>
              </a:highlight>
            </a:endParaRPr>
          </a:p>
          <a:p>
            <a:r>
              <a:rPr lang="es-ES" dirty="0">
                <a:highlight>
                  <a:srgbClr val="FFFF00"/>
                </a:highlight>
              </a:rPr>
              <a:t>}</a:t>
            </a:r>
            <a:endParaRPr lang="pt-BR" dirty="0">
              <a:highlight>
                <a:srgbClr val="FFFF00"/>
              </a:highlight>
            </a:endParaRPr>
          </a:p>
          <a:p>
            <a:pPr marL="0" indent="0" algn="just"/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n-US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5372290D-DEB0-4305-8065-12D22F4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8256" y="2017390"/>
            <a:ext cx="5400600" cy="52149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PilaFIFO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implements</a:t>
            </a:r>
            <a:r>
              <a:rPr lang="pt-BR" sz="2400" dirty="0"/>
              <a:t> </a:t>
            </a:r>
            <a:r>
              <a:rPr lang="pt-BR" sz="2400" b="1" dirty="0" err="1"/>
              <a:t>Coleccion</a:t>
            </a:r>
            <a:r>
              <a:rPr lang="pt-BR" sz="2400" dirty="0"/>
              <a:t> {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añadir</a:t>
            </a:r>
            <a:r>
              <a:rPr lang="pt-BR" dirty="0"/>
              <a:t>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 {</a:t>
            </a:r>
          </a:p>
          <a:p>
            <a:pPr lvl="1"/>
            <a:r>
              <a:rPr lang="pt-BR" dirty="0"/>
              <a:t>}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borrar(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 {</a:t>
            </a:r>
          </a:p>
          <a:p>
            <a:pPr lvl="1"/>
            <a:r>
              <a:rPr lang="pt-BR" dirty="0"/>
              <a:t>}</a:t>
            </a:r>
          </a:p>
          <a:p>
            <a:pPr lvl="1"/>
            <a:r>
              <a:rPr lang="pt-BR" dirty="0" err="1"/>
              <a:t>Object</a:t>
            </a:r>
            <a:r>
              <a:rPr lang="pt-BR" dirty="0"/>
              <a:t> buscar(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 {</a:t>
            </a:r>
          </a:p>
          <a:p>
            <a:pPr lvl="1"/>
            <a:r>
              <a:rPr lang="pt-BR" dirty="0"/>
              <a:t>}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contadorActual</a:t>
            </a:r>
            <a:r>
              <a:rPr lang="pt-BR" dirty="0"/>
              <a:t>() {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sz="2400" dirty="0"/>
              <a:t>}</a:t>
            </a:r>
          </a:p>
          <a:p>
            <a:endParaRPr lang="pt-B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C583F4-0DA4-4E4C-B2A8-B66212CC7D45}"/>
              </a:ext>
            </a:extLst>
          </p:cNvPr>
          <p:cNvSpPr txBox="1"/>
          <p:nvPr/>
        </p:nvSpPr>
        <p:spPr>
          <a:xfrm>
            <a:off x="8418256" y="138618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Aquí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implementación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003CE8-3F57-49F7-9522-A3BC85DE4416}"/>
              </a:ext>
            </a:extLst>
          </p:cNvPr>
          <p:cNvSpPr txBox="1"/>
          <p:nvPr/>
        </p:nvSpPr>
        <p:spPr>
          <a:xfrm>
            <a:off x="10802094" y="7401868"/>
            <a:ext cx="301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Lab. Interface …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9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Uso de Interfaces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4" y="1847850"/>
            <a:ext cx="12817673" cy="506608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cs typeface="Calibri"/>
              </a:rPr>
              <a:t>Java ya define y usa muchas interfaces; entre ellas: </a:t>
            </a:r>
            <a:r>
              <a:rPr lang="es-ES" sz="2400" dirty="0" err="1">
                <a:cs typeface="Calibri"/>
              </a:rPr>
              <a:t>Runnable</a:t>
            </a:r>
            <a:r>
              <a:rPr lang="es-ES" sz="2400" dirty="0">
                <a:cs typeface="Calibri"/>
              </a:rPr>
              <a:t> para hilos, </a:t>
            </a:r>
            <a:r>
              <a:rPr lang="es-ES" sz="2400" dirty="0" err="1">
                <a:cs typeface="Calibri"/>
              </a:rPr>
              <a:t>Cloneable</a:t>
            </a:r>
            <a:r>
              <a:rPr lang="es-ES" sz="2400" dirty="0">
                <a:cs typeface="Calibri"/>
              </a:rPr>
              <a:t> para copia, </a:t>
            </a:r>
            <a:r>
              <a:rPr lang="es-ES" sz="2400" dirty="0" err="1">
                <a:cs typeface="Calibri"/>
              </a:rPr>
              <a:t>ImageObserver</a:t>
            </a:r>
            <a:r>
              <a:rPr lang="es-ES" sz="2400" dirty="0">
                <a:cs typeface="Calibri"/>
              </a:rPr>
              <a:t>/</a:t>
            </a:r>
            <a:r>
              <a:rPr lang="es-ES" sz="2400" dirty="0" err="1">
                <a:cs typeface="Calibri"/>
              </a:rPr>
              <a:t>ImageConsumer</a:t>
            </a:r>
            <a:r>
              <a:rPr lang="es-ES" sz="2400" dirty="0">
                <a:cs typeface="Calibri"/>
              </a:rPr>
              <a:t> para desacoplar la carga de imágenes, </a:t>
            </a:r>
            <a:r>
              <a:rPr lang="es-ES" sz="2400" dirty="0" err="1">
                <a:cs typeface="Calibri"/>
              </a:rPr>
              <a:t>Transferable</a:t>
            </a:r>
            <a:r>
              <a:rPr lang="es-ES" sz="2400" dirty="0">
                <a:cs typeface="Calibri"/>
              </a:rPr>
              <a:t> para </a:t>
            </a:r>
            <a:r>
              <a:rPr lang="es-ES" sz="2400" dirty="0" err="1">
                <a:cs typeface="Calibri"/>
              </a:rPr>
              <a:t>copy</a:t>
            </a:r>
            <a:r>
              <a:rPr lang="es-ES" sz="2400" dirty="0">
                <a:cs typeface="Calibri"/>
              </a:rPr>
              <a:t>-and-paste, </a:t>
            </a:r>
            <a:r>
              <a:rPr lang="es-ES" sz="2400" dirty="0" err="1">
                <a:cs typeface="Calibri"/>
              </a:rPr>
              <a:t>Sortaalgorithm</a:t>
            </a:r>
            <a:r>
              <a:rPr lang="es-ES" sz="2400" dirty="0">
                <a:cs typeface="Calibri"/>
              </a:rPr>
              <a:t> para el manejo de ordenamiento y </a:t>
            </a:r>
            <a:r>
              <a:rPr lang="es-ES" sz="2400" dirty="0" err="1">
                <a:cs typeface="Calibri"/>
              </a:rPr>
              <a:t>listeners</a:t>
            </a:r>
            <a:r>
              <a:rPr lang="es-ES" sz="2400" dirty="0">
                <a:cs typeface="Calibri"/>
              </a:rPr>
              <a:t> para el manejo de eventos.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Capturar similitudes entre clases no relacionadas sin forzar una relación entre ellas.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Declarar métodos que una o varias clases necesitan implementar, puede reemplazar a clases abstractas a nivel de sólo métodos.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Para compartir un paquete de clases con otros desarrolladores.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Para controlar accesos a las clases de negocio del sistema.</a:t>
            </a: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9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Conclusiones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cs typeface="Calibri"/>
              </a:rPr>
              <a:t>Las </a:t>
            </a:r>
            <a:r>
              <a:rPr lang="en-US" sz="3000" dirty="0" err="1">
                <a:cs typeface="Calibri"/>
              </a:rPr>
              <a:t>clases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abstractas</a:t>
            </a:r>
            <a:r>
              <a:rPr lang="en-US" sz="3000" dirty="0">
                <a:cs typeface="Calibri"/>
              </a:rPr>
              <a:t> e interfaces </a:t>
            </a:r>
            <a:r>
              <a:rPr lang="en-US" sz="3000" dirty="0" err="1">
                <a:cs typeface="Calibri"/>
              </a:rPr>
              <a:t>permiten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controlar</a:t>
            </a:r>
            <a:r>
              <a:rPr lang="en-US" sz="3000" dirty="0">
                <a:cs typeface="Calibri"/>
              </a:rPr>
              <a:t> con mayor </a:t>
            </a:r>
            <a:r>
              <a:rPr lang="en-US" sz="3000" dirty="0" err="1">
                <a:cs typeface="Calibri"/>
              </a:rPr>
              <a:t>comodidad</a:t>
            </a:r>
            <a:r>
              <a:rPr lang="en-US" sz="3000" dirty="0">
                <a:cs typeface="Calibri"/>
              </a:rPr>
              <a:t> la </a:t>
            </a:r>
            <a:r>
              <a:rPr lang="en-US" sz="3000" dirty="0" err="1">
                <a:cs typeface="Calibri"/>
              </a:rPr>
              <a:t>herencia</a:t>
            </a:r>
            <a:r>
              <a:rPr lang="en-US" sz="3000" dirty="0">
                <a:cs typeface="Calibri"/>
              </a:rPr>
              <a:t>, </a:t>
            </a:r>
            <a:r>
              <a:rPr lang="en-US" sz="3000" dirty="0" err="1">
                <a:cs typeface="Calibri"/>
              </a:rPr>
              <a:t>el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polimorfismo</a:t>
            </a:r>
            <a:r>
              <a:rPr lang="en-US" sz="3000" dirty="0">
                <a:cs typeface="Calibri"/>
              </a:rPr>
              <a:t> y control de </a:t>
            </a:r>
            <a:r>
              <a:rPr lang="en-US" sz="3000" dirty="0" err="1">
                <a:cs typeface="Calibri"/>
              </a:rPr>
              <a:t>accesos</a:t>
            </a:r>
            <a:r>
              <a:rPr lang="en-US" sz="3000" dirty="0">
                <a:cs typeface="Calibri"/>
              </a:rPr>
              <a:t> a </a:t>
            </a:r>
            <a:r>
              <a:rPr lang="en-US" sz="3000" dirty="0" err="1">
                <a:cs typeface="Calibri"/>
              </a:rPr>
              <a:t>nivel</a:t>
            </a:r>
            <a:r>
              <a:rPr lang="en-US" sz="3000" dirty="0">
                <a:cs typeface="Calibri"/>
              </a:rPr>
              <a:t> de </a:t>
            </a:r>
            <a:r>
              <a:rPr lang="en-US" sz="3000" dirty="0" err="1">
                <a:cs typeface="Calibri"/>
              </a:rPr>
              <a:t>métodos</a:t>
            </a:r>
            <a:r>
              <a:rPr lang="en-US" sz="3000" dirty="0">
                <a:cs typeface="Calibri"/>
              </a:rPr>
              <a:t>. De </a:t>
            </a:r>
            <a:r>
              <a:rPr lang="en-US" sz="3000" dirty="0" err="1">
                <a:cs typeface="Calibri"/>
              </a:rPr>
              <a:t>esa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manera</a:t>
            </a:r>
            <a:r>
              <a:rPr lang="en-US" sz="3000" dirty="0">
                <a:cs typeface="Calibri"/>
              </a:rPr>
              <a:t>, </a:t>
            </a:r>
            <a:r>
              <a:rPr lang="en-US" sz="3000" dirty="0" err="1">
                <a:cs typeface="Calibri"/>
              </a:rPr>
              <a:t>tenemos</a:t>
            </a:r>
            <a:r>
              <a:rPr lang="en-US" sz="3000" dirty="0">
                <a:cs typeface="Calibri"/>
              </a:rPr>
              <a:t> un </a:t>
            </a:r>
            <a:r>
              <a:rPr lang="en-US" sz="3000" dirty="0" err="1">
                <a:cs typeface="Calibri"/>
              </a:rPr>
              <a:t>mecanismo</a:t>
            </a:r>
            <a:r>
              <a:rPr lang="en-US" sz="3000" dirty="0">
                <a:cs typeface="Calibri"/>
              </a:rPr>
              <a:t> para </a:t>
            </a:r>
            <a:r>
              <a:rPr lang="en-US" sz="3000" dirty="0" err="1">
                <a:cs typeface="Calibri"/>
              </a:rPr>
              <a:t>garantizar</a:t>
            </a:r>
            <a:r>
              <a:rPr lang="en-US" sz="3000" dirty="0">
                <a:cs typeface="Calibri"/>
              </a:rPr>
              <a:t> que </a:t>
            </a:r>
            <a:r>
              <a:rPr lang="en-US" sz="3000" dirty="0" err="1">
                <a:cs typeface="Calibri"/>
              </a:rPr>
              <a:t>cierto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comportamiento</a:t>
            </a:r>
            <a:r>
              <a:rPr lang="en-US" sz="3000" dirty="0">
                <a:cs typeface="Calibri"/>
              </a:rPr>
              <a:t> (</a:t>
            </a:r>
            <a:r>
              <a:rPr lang="en-US" sz="3000" dirty="0" err="1">
                <a:cs typeface="Calibri"/>
              </a:rPr>
              <a:t>método</a:t>
            </a:r>
            <a:r>
              <a:rPr lang="en-US" sz="3000" dirty="0">
                <a:cs typeface="Calibri"/>
              </a:rPr>
              <a:t>) se </a:t>
            </a:r>
            <a:r>
              <a:rPr lang="en-US" sz="3000" dirty="0" err="1">
                <a:cs typeface="Calibri"/>
              </a:rPr>
              <a:t>implemente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en</a:t>
            </a:r>
            <a:r>
              <a:rPr lang="en-US" sz="3000" dirty="0">
                <a:cs typeface="Calibri"/>
              </a:rPr>
              <a:t> el conjunto de </a:t>
            </a:r>
            <a:r>
              <a:rPr lang="en-US" sz="3000" dirty="0" err="1">
                <a:cs typeface="Calibri"/>
              </a:rPr>
              <a:t>clases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hijas</a:t>
            </a:r>
            <a:r>
              <a:rPr lang="en-US" sz="3000" dirty="0">
                <a:cs typeface="Calibri"/>
              </a:rPr>
              <a:t>.</a:t>
            </a:r>
          </a:p>
          <a:p>
            <a:pPr marL="0" indent="0" algn="just"/>
            <a:endParaRPr lang="es-PE" sz="3000" dirty="0">
              <a:cs typeface="Calibri"/>
            </a:endParaRPr>
          </a:p>
          <a:p>
            <a:pPr algn="just"/>
            <a:br>
              <a:rPr lang="es-PE" sz="3000" dirty="0">
                <a:cs typeface="Calibri"/>
              </a:rPr>
            </a:br>
            <a:endParaRPr lang="es-PE" sz="3000" dirty="0">
              <a:cs typeface="Calibri"/>
            </a:endParaRP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65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403475"/>
            <a:ext cx="4324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6013450" y="5402263"/>
            <a:ext cx="2374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s-PE" sz="3600" dirty="0"/>
              <a:t>GRACIAS</a:t>
            </a:r>
            <a:endParaRPr lang="de-DE" altLang="es-PE" sz="3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Introducción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PE" sz="4000" dirty="0">
                <a:cs typeface="Calibri"/>
                <a:sym typeface="Helvetica Neue Light"/>
              </a:rPr>
              <a:t>   </a:t>
            </a:r>
            <a:endParaRPr lang="es-PE" sz="4000" dirty="0">
              <a:solidFill>
                <a:srgbClr val="6B788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720724" y="2305422"/>
            <a:ext cx="12961939" cy="5419725"/>
          </a:xfrm>
        </p:spPr>
        <p:txBody>
          <a:bodyPr/>
          <a:lstStyle/>
          <a:p>
            <a:pPr lvl="0" algn="just"/>
            <a:r>
              <a:rPr lang="es-ES" sz="3000" dirty="0">
                <a:solidFill>
                  <a:srgbClr val="6B788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Clases Abstractas permiten definir métodos a ser implementados obligatoriamente por las Clases hijas. Es un mecanismo muy utilizado para asegurar que las clases tengan un comportamiento común.</a:t>
            </a:r>
          </a:p>
          <a:p>
            <a:pPr lvl="0" algn="just"/>
            <a:endParaRPr lang="es-PE" sz="3000" dirty="0">
              <a:solidFill>
                <a:srgbClr val="6B788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069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Logro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de la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Unidad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3000" dirty="0">
                <a:solidFill>
                  <a:srgbClr val="6B7882"/>
                </a:solidFill>
                <a:latin typeface="Helvetica Neue Light"/>
                <a:ea typeface="Helvetica Neue Light"/>
                <a:cs typeface="Helvetica Neue Light"/>
              </a:rPr>
              <a:t>	Al finalizar la unidad, el estudiante programa Clases Abstractas e Interfaces</a:t>
            </a:r>
            <a:endParaRPr lang="en-US" sz="3000" dirty="0">
              <a:solidFill>
                <a:srgbClr val="6B7882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9BF0-30C2-4323-BBB3-AF496DD27AC9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720725" y="7342188"/>
            <a:ext cx="3344863" cy="407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PE" dirty="0"/>
              <a:t>10/10/15</a:t>
            </a:r>
          </a:p>
        </p:txBody>
      </p:sp>
    </p:spTree>
    <p:extLst>
      <p:ext uri="{BB962C8B-B14F-4D97-AF65-F5344CB8AC3E}">
        <p14:creationId xmlns:p14="http://schemas.microsoft.com/office/powerpoint/2010/main" val="37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1225030" y="721246"/>
            <a:ext cx="2374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s-PE" sz="3600" b="1" dirty="0"/>
              <a:t>AGENDA</a:t>
            </a:r>
            <a:endParaRPr lang="de-DE" altLang="es-PE" sz="36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1009006" y="1729358"/>
            <a:ext cx="11593288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b="1" dirty="0">
                <a:cs typeface="Arial" panose="020B0604020202020204" pitchFamily="34" charset="0"/>
              </a:rPr>
              <a:t>Clases Abstractas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3200" b="1" dirty="0">
                <a:cs typeface="Arial" panose="020B0604020202020204" pitchFamily="34" charset="0"/>
              </a:rPr>
              <a:t>Interfaces – Herencia múltiple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3200" b="1" dirty="0">
                <a:cs typeface="Arial" panose="020B0604020202020204" pitchFamily="34" charset="0"/>
              </a:rPr>
              <a:t>Definir una interface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3200" b="1" dirty="0">
                <a:cs typeface="Arial" panose="020B0604020202020204" pitchFamily="34" charset="0"/>
              </a:rPr>
              <a:t>Implementar una interface</a:t>
            </a:r>
          </a:p>
        </p:txBody>
      </p:sp>
    </p:spTree>
    <p:extLst>
      <p:ext uri="{BB962C8B-B14F-4D97-AF65-F5344CB8AC3E}">
        <p14:creationId xmlns:p14="http://schemas.microsoft.com/office/powerpoint/2010/main" val="3912971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Clases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abstractas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Cuando tenemos herencia podemos crear a la superclase o clase padre como una clase abstracta.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Una clase abstracta no es más que una clase que tiene métodos que se implementarán de manera obligatoria en las clases hijas de esta clase.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b="1" dirty="0">
                <a:cs typeface="Calibri"/>
              </a:rPr>
              <a:t>Para definir una clase abstracta se debe: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En la declaración de la clase añadir </a:t>
            </a:r>
            <a:r>
              <a:rPr lang="es-ES" b="1" dirty="0" err="1">
                <a:cs typeface="Calibri"/>
              </a:rPr>
              <a:t>abstract</a:t>
            </a:r>
            <a:r>
              <a:rPr lang="es-ES" dirty="0">
                <a:cs typeface="Calibri"/>
              </a:rPr>
              <a:t>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Esta clase sólo permite definir métodos, y debe declararse también con la palabra reservada </a:t>
            </a:r>
            <a:r>
              <a:rPr lang="es-ES" b="1" dirty="0" err="1">
                <a:cs typeface="Calibri"/>
              </a:rPr>
              <a:t>abstract</a:t>
            </a:r>
            <a:r>
              <a:rPr lang="es-ES" dirty="0">
                <a:cs typeface="Calibri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Ejemplo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u="sng" dirty="0" err="1"/>
              <a:t>Clase</a:t>
            </a:r>
            <a:r>
              <a:rPr lang="en-US" u="sng" dirty="0"/>
              <a:t> Padre:</a:t>
            </a:r>
          </a:p>
          <a:p>
            <a:pPr algn="just"/>
            <a:r>
              <a:rPr lang="en-US" sz="2400" dirty="0"/>
              <a:t>public </a:t>
            </a:r>
            <a:r>
              <a:rPr lang="en-US" sz="2400" b="1" dirty="0"/>
              <a:t>abstract</a:t>
            </a:r>
            <a:r>
              <a:rPr lang="en-US" sz="2400" dirty="0"/>
              <a:t> class </a:t>
            </a:r>
            <a:r>
              <a:rPr lang="en-US" sz="2400" dirty="0" err="1"/>
              <a:t>VehiculoMotor</a:t>
            </a:r>
            <a:r>
              <a:rPr lang="en-US" sz="2400" dirty="0"/>
              <a:t> {</a:t>
            </a:r>
          </a:p>
          <a:p>
            <a:pPr algn="just"/>
            <a:r>
              <a:rPr lang="en-US" sz="2400" dirty="0"/>
              <a:t>		public </a:t>
            </a:r>
            <a:r>
              <a:rPr lang="en-US" sz="2400" b="1" dirty="0"/>
              <a:t>abstract</a:t>
            </a:r>
            <a:r>
              <a:rPr lang="en-US" sz="2400" dirty="0"/>
              <a:t> void </a:t>
            </a:r>
            <a:r>
              <a:rPr lang="en-US" sz="2400" dirty="0" err="1"/>
              <a:t>repostar</a:t>
            </a:r>
            <a:r>
              <a:rPr lang="en-US" sz="2400" dirty="0"/>
              <a:t>(double </a:t>
            </a:r>
            <a:r>
              <a:rPr lang="en-US" sz="2400" dirty="0" err="1"/>
              <a:t>litros</a:t>
            </a:r>
            <a:r>
              <a:rPr lang="en-US" sz="2400" dirty="0"/>
              <a:t>);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25830" y="1847850"/>
            <a:ext cx="5240958" cy="5214938"/>
          </a:xfrm>
        </p:spPr>
        <p:txBody>
          <a:bodyPr/>
          <a:lstStyle/>
          <a:p>
            <a:pPr algn="just"/>
            <a:r>
              <a:rPr lang="es-ES" u="sng" dirty="0"/>
              <a:t>Clase Hija: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Moto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VehiculoMotor</a:t>
            </a:r>
            <a:r>
              <a:rPr lang="pt-BR" sz="2000" dirty="0"/>
              <a:t>{</a:t>
            </a:r>
          </a:p>
          <a:p>
            <a:pPr algn="just"/>
            <a:r>
              <a:rPr lang="pt-BR" sz="2000" dirty="0"/>
              <a:t>			</a:t>
            </a:r>
            <a:r>
              <a:rPr lang="pt-BR" sz="2000" dirty="0" err="1"/>
              <a:t>public</a:t>
            </a:r>
            <a:r>
              <a:rPr lang="pt-BR" sz="2000" dirty="0"/>
              <a:t> Moto() {</a:t>
            </a:r>
          </a:p>
          <a:p>
            <a:pPr algn="just"/>
            <a:r>
              <a:rPr lang="pt-BR" sz="2000" dirty="0"/>
              <a:t>			}</a:t>
            </a:r>
          </a:p>
          <a:p>
            <a:pPr algn="just"/>
            <a:r>
              <a:rPr lang="pt-BR" sz="2000" dirty="0"/>
              <a:t>	          @</a:t>
            </a:r>
            <a:r>
              <a:rPr lang="pt-BR" sz="2000" dirty="0" err="1"/>
              <a:t>Override</a:t>
            </a:r>
            <a:endParaRPr lang="pt-BR" sz="2000" dirty="0"/>
          </a:p>
          <a:p>
            <a:pPr algn="just"/>
            <a:r>
              <a:rPr lang="pt-BR" sz="2000" dirty="0"/>
              <a:t>       	     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repostar(</a:t>
            </a:r>
            <a:r>
              <a:rPr lang="pt-BR" sz="2000" dirty="0" err="1"/>
              <a:t>double</a:t>
            </a:r>
            <a:r>
              <a:rPr lang="pt-BR" sz="2000" dirty="0"/>
              <a:t> litros){</a:t>
            </a:r>
          </a:p>
          <a:p>
            <a:pPr algn="just"/>
            <a:r>
              <a:rPr lang="pt-BR" sz="2000" dirty="0"/>
              <a:t>                   // aqui se implementa</a:t>
            </a:r>
          </a:p>
          <a:p>
            <a:pPr algn="just"/>
            <a:r>
              <a:rPr lang="pt-BR" sz="2000" dirty="0"/>
              <a:t>	           }</a:t>
            </a:r>
          </a:p>
          <a:p>
            <a:pPr algn="just"/>
            <a:r>
              <a:rPr lang="es-PE" sz="2000" dirty="0"/>
              <a:t>     }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4232B-DCF8-4BA0-853E-EC94A79C0DE2}"/>
              </a:ext>
            </a:extLst>
          </p:cNvPr>
          <p:cNvSpPr txBox="1"/>
          <p:nvPr/>
        </p:nvSpPr>
        <p:spPr>
          <a:xfrm>
            <a:off x="10119250" y="6985942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Lab. </a:t>
            </a:r>
            <a:r>
              <a:rPr lang="en-US" sz="2000" dirty="0" err="1">
                <a:solidFill>
                  <a:schemeClr val="bg2"/>
                </a:solidFill>
              </a:rPr>
              <a:t>Ejemplo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Clase</a:t>
            </a:r>
            <a:r>
              <a:rPr lang="en-US" sz="2000" dirty="0">
                <a:solidFill>
                  <a:schemeClr val="bg2"/>
                </a:solidFill>
              </a:rPr>
              <a:t> Abstracta…</a:t>
            </a:r>
            <a:endParaRPr lang="es-PE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5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Interfases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(interface)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cs typeface="Calibri"/>
              </a:rPr>
              <a:t> 	</a:t>
            </a:r>
            <a:r>
              <a:rPr lang="es-ES" dirty="0">
                <a:cs typeface="Calibri"/>
              </a:rPr>
              <a:t>Una interfase es una colección de definiciones de métodos (</a:t>
            </a:r>
            <a:r>
              <a:rPr lang="es-ES" b="1" dirty="0">
                <a:cs typeface="Calibri"/>
              </a:rPr>
              <a:t>sin implementaciones</a:t>
            </a:r>
            <a:r>
              <a:rPr lang="es-ES" dirty="0">
                <a:cs typeface="Calibri"/>
              </a:rPr>
              <a:t>) y/o </a:t>
            </a:r>
            <a:r>
              <a:rPr lang="es-ES" b="1" dirty="0">
                <a:cs typeface="Calibri"/>
              </a:rPr>
              <a:t>constantes</a:t>
            </a:r>
            <a:r>
              <a:rPr lang="es-ES" dirty="0">
                <a:cs typeface="Calibri"/>
              </a:rPr>
              <a:t>.</a:t>
            </a:r>
          </a:p>
          <a:p>
            <a:pPr algn="just"/>
            <a:endParaRPr lang="es-ES" dirty="0">
              <a:cs typeface="Calibri"/>
            </a:endParaRPr>
          </a:p>
          <a:p>
            <a:pPr algn="just"/>
            <a:r>
              <a:rPr lang="es-ES" dirty="0">
                <a:cs typeface="Calibri"/>
              </a:rPr>
              <a:t>	Las interfaces se utilizan para definir un protocolo de comportamiento que puede ser implementado por cualquier clase del árbol de clases.</a:t>
            </a:r>
          </a:p>
          <a:p>
            <a:pPr algn="just"/>
            <a:r>
              <a:rPr lang="es-ES" dirty="0">
                <a:cs typeface="Calibri"/>
              </a:rPr>
              <a:t> </a:t>
            </a:r>
          </a:p>
          <a:p>
            <a:pPr algn="just"/>
            <a:r>
              <a:rPr lang="es-ES" dirty="0">
                <a:cs typeface="Calibri"/>
              </a:rPr>
              <a:t>   </a:t>
            </a: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8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Interfaces -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Herencia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múltiple</a:t>
            </a:r>
            <a:endParaRPr lang="en-US" sz="5400" b="1" kern="1200" dirty="0">
              <a:solidFill>
                <a:srgbClr val="FF3300"/>
              </a:solidFill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>
                <a:cs typeface="Calibri"/>
              </a:rPr>
              <a:t>	Algunas veces se trata a las interfaces como una alternativa a la herencia múltiple en las clases.</a:t>
            </a:r>
          </a:p>
          <a:p>
            <a:pPr algn="just"/>
            <a:r>
              <a:rPr lang="es-ES" dirty="0">
                <a:cs typeface="Calibri"/>
              </a:rPr>
              <a:t>    A pesar de que las interfases podrían resolver algunos problemas de la herencia múltiple, son cosas bastantes diferentes. En particular:</a:t>
            </a:r>
          </a:p>
          <a:p>
            <a:pPr algn="just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No se pueden heredar variables desde una </a:t>
            </a:r>
            <a:r>
              <a:rPr lang="es-ES" dirty="0" err="1"/>
              <a:t>interfase</a:t>
            </a:r>
            <a:r>
              <a:rPr lang="es-E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No se pueden heredar implementaciones de métodos desde una </a:t>
            </a:r>
            <a:r>
              <a:rPr lang="es-ES" dirty="0" err="1"/>
              <a:t>interfase</a:t>
            </a:r>
            <a:r>
              <a:rPr lang="es-E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La herencia de un </a:t>
            </a:r>
            <a:r>
              <a:rPr lang="es-ES" dirty="0" err="1"/>
              <a:t>interfase</a:t>
            </a:r>
            <a:r>
              <a:rPr lang="es-ES" dirty="0"/>
              <a:t> es independiente de la herencia de la clase--las clases que implementan la misma </a:t>
            </a:r>
            <a:r>
              <a:rPr lang="es-ES" dirty="0" err="1"/>
              <a:t>interfase</a:t>
            </a:r>
            <a:r>
              <a:rPr lang="es-ES" dirty="0"/>
              <a:t> pueden o no estar relacionadas a través del árbol de clases.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6F37-6D7C-4D41-B8F5-1E7DEFBE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Definir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lang="en-US" sz="5400" b="1" kern="1200" dirty="0" err="1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una</a:t>
            </a:r>
            <a:r>
              <a:rPr lang="en-US" sz="5400" b="1" kern="1200" dirty="0">
                <a:solidFill>
                  <a:srgbClr val="FF33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8FD-8B4B-450A-8167-9A12E9F75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El cuerpo de la interfase contiene las declaraciones de métodos a implementar en cualquier clase que lo necesite.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Además de las declaraciones de los métodos, una </a:t>
            </a:r>
            <a:r>
              <a:rPr lang="es-ES" dirty="0" err="1">
                <a:cs typeface="Calibri"/>
              </a:rPr>
              <a:t>interfase</a:t>
            </a:r>
            <a:r>
              <a:rPr lang="es-ES" dirty="0">
                <a:cs typeface="Calibri"/>
              </a:rPr>
              <a:t> puede contener declaraciones de constantes.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s-ES" dirty="0">
              <a:cs typeface="Calibri"/>
            </a:endParaRPr>
          </a:p>
          <a:p>
            <a:pPr algn="just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25830" y="1834282"/>
            <a:ext cx="5400600" cy="5214938"/>
          </a:xfrm>
        </p:spPr>
        <p:txBody>
          <a:bodyPr/>
          <a:lstStyle/>
          <a:p>
            <a:pPr marL="0" indent="0"/>
            <a:r>
              <a:rPr lang="es-ES" sz="2600" b="1" i="1" dirty="0"/>
              <a:t>Adicional</a:t>
            </a:r>
            <a:r>
              <a:rPr lang="es-ES" sz="2600" dirty="0"/>
              <a:t>: Las declaraciones de miembros en una interfase no permiten el uso de algunos modificadores y desaconsejan el uso de otros. No se podrán utilizar </a:t>
            </a:r>
            <a:r>
              <a:rPr lang="es-ES" sz="2600" dirty="0" err="1"/>
              <a:t>transient</a:t>
            </a:r>
            <a:r>
              <a:rPr lang="es-ES" sz="2600" dirty="0"/>
              <a:t>, </a:t>
            </a:r>
            <a:r>
              <a:rPr lang="es-ES" sz="2600" dirty="0" err="1"/>
              <a:t>volatile</a:t>
            </a:r>
            <a:r>
              <a:rPr lang="es-ES" sz="2600" dirty="0"/>
              <a:t>, o </a:t>
            </a:r>
            <a:r>
              <a:rPr lang="es-ES" sz="2600" dirty="0" err="1"/>
              <a:t>synchronized</a:t>
            </a:r>
            <a:r>
              <a:rPr lang="es-ES" sz="2600" dirty="0"/>
              <a:t> en una declaración de miembro en una interfase. </a:t>
            </a:r>
          </a:p>
          <a:p>
            <a:pPr marL="0" indent="0"/>
            <a:r>
              <a:rPr lang="es-ES" sz="2600" dirty="0"/>
              <a:t>Tampoco se podrá utilizar los especificadores private y </a:t>
            </a:r>
            <a:r>
              <a:rPr lang="es-ES" sz="2600" dirty="0" err="1"/>
              <a:t>protected</a:t>
            </a:r>
            <a:r>
              <a:rPr lang="es-ES" sz="2600" dirty="0"/>
              <a:t> cuando se declaren miembros de una interfase.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645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1D37D3F1A4E94C9971E551259AEEA4" ma:contentTypeVersion="6" ma:contentTypeDescription="Crear nuevo documento." ma:contentTypeScope="" ma:versionID="58dc83b4095dea4042b9dfacae08fec0">
  <xsd:schema xmlns:xsd="http://www.w3.org/2001/XMLSchema" xmlns:xs="http://www.w3.org/2001/XMLSchema" xmlns:p="http://schemas.microsoft.com/office/2006/metadata/properties" xmlns:ns2="654b318d-5488-4234-a6f5-dc706639319a" xmlns:ns3="ef069699-f7eb-494d-a266-48930f8437f1" targetNamespace="http://schemas.microsoft.com/office/2006/metadata/properties" ma:root="true" ma:fieldsID="3443b475a968dc3ecdd0c853573ea734" ns2:_="" ns3:_="">
    <xsd:import namespace="654b318d-5488-4234-a6f5-dc706639319a"/>
    <xsd:import namespace="ef069699-f7eb-494d-a266-48930f843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b318d-5488-4234-a6f5-dc7066393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69699-f7eb-494d-a266-48930f843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6C98B-EF75-4189-A428-C6E85A1953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4b318d-5488-4234-a6f5-dc706639319a"/>
    <ds:schemaRef ds:uri="ef069699-f7eb-494d-a266-48930f8437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71BC3C-F9D8-4FA0-875C-A4C5F815E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2C806-31E4-4876-8D27-011974646B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713</Words>
  <Application>Microsoft Office PowerPoint</Application>
  <PresentationFormat>Personalizado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 Light</vt:lpstr>
      <vt:lpstr>Times New Roman</vt:lpstr>
      <vt:lpstr>Wingdings</vt:lpstr>
      <vt:lpstr>Tema de Office</vt:lpstr>
      <vt:lpstr>1_Tema de Office</vt:lpstr>
      <vt:lpstr>Presentación de PowerPoint</vt:lpstr>
      <vt:lpstr>Introducción</vt:lpstr>
      <vt:lpstr>Logro de la Unidad</vt:lpstr>
      <vt:lpstr>Presentación de PowerPoint</vt:lpstr>
      <vt:lpstr>Clases abstractas</vt:lpstr>
      <vt:lpstr>Ejemplo</vt:lpstr>
      <vt:lpstr>Interfases (interface)</vt:lpstr>
      <vt:lpstr>Interfaces - Herencia múltiple</vt:lpstr>
      <vt:lpstr>Definir una interface</vt:lpstr>
      <vt:lpstr>Definir una interface</vt:lpstr>
      <vt:lpstr>Uso de Interfaces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Gestion de Produccion para la Fabricacion de Estructuras Metalicas Galvanizadas</dc:title>
  <dc:creator>Usuario</dc:creator>
  <cp:lastModifiedBy>Carlos</cp:lastModifiedBy>
  <cp:revision>387</cp:revision>
  <cp:lastPrinted>1601-01-01T00:00:00Z</cp:lastPrinted>
  <dcterms:created xsi:type="dcterms:W3CDTF">1601-01-01T00:00:00Z</dcterms:created>
  <dcterms:modified xsi:type="dcterms:W3CDTF">2021-07-28T07:35:49Z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0x0101008D1D37D3F1A4E94C9971E551259AEEA4</vt:lpwstr>
  </property>
</Properties>
</file>