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49" r:id="rId5"/>
  </p:sldMasterIdLst>
  <p:notesMasterIdLst>
    <p:notesMasterId r:id="rId40"/>
  </p:notesMasterIdLst>
  <p:sldIdLst>
    <p:sldId id="256" r:id="rId6"/>
    <p:sldId id="409" r:id="rId7"/>
    <p:sldId id="412" r:id="rId8"/>
    <p:sldId id="354" r:id="rId9"/>
    <p:sldId id="410" r:id="rId10"/>
    <p:sldId id="422" r:id="rId11"/>
    <p:sldId id="421" r:id="rId12"/>
    <p:sldId id="296" r:id="rId13"/>
    <p:sldId id="297" r:id="rId14"/>
    <p:sldId id="298" r:id="rId15"/>
    <p:sldId id="299" r:id="rId16"/>
    <p:sldId id="300" r:id="rId17"/>
    <p:sldId id="301" r:id="rId18"/>
    <p:sldId id="302" r:id="rId19"/>
    <p:sldId id="303" r:id="rId20"/>
    <p:sldId id="424" r:id="rId21"/>
    <p:sldId id="425" r:id="rId22"/>
    <p:sldId id="426" r:id="rId23"/>
    <p:sldId id="427" r:id="rId24"/>
    <p:sldId id="428" r:id="rId25"/>
    <p:sldId id="429" r:id="rId26"/>
    <p:sldId id="430" r:id="rId27"/>
    <p:sldId id="431" r:id="rId28"/>
    <p:sldId id="432" r:id="rId29"/>
    <p:sldId id="433" r:id="rId30"/>
    <p:sldId id="434" r:id="rId31"/>
    <p:sldId id="436" r:id="rId32"/>
    <p:sldId id="437" r:id="rId33"/>
    <p:sldId id="438" r:id="rId34"/>
    <p:sldId id="441" r:id="rId35"/>
    <p:sldId id="442" r:id="rId36"/>
    <p:sldId id="418" r:id="rId37"/>
    <p:sldId id="416" r:id="rId38"/>
    <p:sldId id="294" r:id="rId39"/>
  </p:sldIdLst>
  <p:sldSz cx="14403388" cy="7923213"/>
  <p:notesSz cx="7559675" cy="106918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1768A-1E2A-4DCA-B62B-486E98709EBF}" v="8" dt="2021-07-28T08:27:15.791"/>
    <p1510:client id="{1983942F-9DBA-8C51-FBF2-157F12D3419E}" v="3" dt="2021-07-28T08:10:43.36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05" autoAdjust="0"/>
    <p:restoredTop sz="72973" autoAdjust="0"/>
  </p:normalViewPr>
  <p:slideViewPr>
    <p:cSldViewPr>
      <p:cViewPr varScale="1">
        <p:scale>
          <a:sx n="58" d="100"/>
          <a:sy n="58" d="100"/>
        </p:scale>
        <p:origin x="739" y="41"/>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CISCFLO (FLORES ORIHUELA, CARLOS ALBERTO)" userId="a41dd7e3-237f-4058-be45-e0b2043833aa" providerId="ADAL" clId="{12C1768A-1E2A-4DCA-B62B-486E98709EBF}"/>
    <pc:docChg chg="undo custSel addSld delSld modSld sldOrd">
      <pc:chgData name="PCISCFLO (FLORES ORIHUELA, CARLOS ALBERTO)" userId="a41dd7e3-237f-4058-be45-e0b2043833aa" providerId="ADAL" clId="{12C1768A-1E2A-4DCA-B62B-486E98709EBF}" dt="2021-07-28T08:28:45.798" v="184" actId="20577"/>
      <pc:docMkLst>
        <pc:docMk/>
      </pc:docMkLst>
      <pc:sldChg chg="modSp mod">
        <pc:chgData name="PCISCFLO (FLORES ORIHUELA, CARLOS ALBERTO)" userId="a41dd7e3-237f-4058-be45-e0b2043833aa" providerId="ADAL" clId="{12C1768A-1E2A-4DCA-B62B-486E98709EBF}" dt="2021-07-28T08:11:23.720" v="0" actId="6549"/>
        <pc:sldMkLst>
          <pc:docMk/>
          <pc:sldMk cId="0" sldId="256"/>
        </pc:sldMkLst>
        <pc:spChg chg="mod">
          <ac:chgData name="PCISCFLO (FLORES ORIHUELA, CARLOS ALBERTO)" userId="a41dd7e3-237f-4058-be45-e0b2043833aa" providerId="ADAL" clId="{12C1768A-1E2A-4DCA-B62B-486E98709EBF}" dt="2021-07-28T08:11:23.720" v="0" actId="6549"/>
          <ac:spMkLst>
            <pc:docMk/>
            <pc:sldMk cId="0" sldId="256"/>
            <ac:spMk id="6" creationId="{00000000-0000-0000-0000-000000000000}"/>
          </ac:spMkLst>
        </pc:spChg>
      </pc:sldChg>
      <pc:sldChg chg="delSp modSp add del mod">
        <pc:chgData name="PCISCFLO (FLORES ORIHUELA, CARLOS ALBERTO)" userId="a41dd7e3-237f-4058-be45-e0b2043833aa" providerId="ADAL" clId="{12C1768A-1E2A-4DCA-B62B-486E98709EBF}" dt="2021-07-28T08:25:32.062" v="118" actId="478"/>
        <pc:sldMkLst>
          <pc:docMk/>
          <pc:sldMk cId="3282736429" sldId="296"/>
        </pc:sldMkLst>
        <pc:spChg chg="mod">
          <ac:chgData name="PCISCFLO (FLORES ORIHUELA, CARLOS ALBERTO)" userId="a41dd7e3-237f-4058-be45-e0b2043833aa" providerId="ADAL" clId="{12C1768A-1E2A-4DCA-B62B-486E98709EBF}" dt="2021-07-28T08:20:06.969" v="44" actId="403"/>
          <ac:spMkLst>
            <pc:docMk/>
            <pc:sldMk cId="3282736429" sldId="296"/>
            <ac:spMk id="10" creationId="{19CB34DE-F7CD-4705-85C6-797CB9CAF607}"/>
          </ac:spMkLst>
        </pc:spChg>
        <pc:spChg chg="del">
          <ac:chgData name="PCISCFLO (FLORES ORIHUELA, CARLOS ALBERTO)" userId="a41dd7e3-237f-4058-be45-e0b2043833aa" providerId="ADAL" clId="{12C1768A-1E2A-4DCA-B62B-486E98709EBF}" dt="2021-07-28T08:25:02.113" v="111" actId="478"/>
          <ac:spMkLst>
            <pc:docMk/>
            <pc:sldMk cId="3282736429" sldId="296"/>
            <ac:spMk id="158" creationId="{00000000-0000-0000-0000-000000000000}"/>
          </ac:spMkLst>
        </pc:spChg>
        <pc:spChg chg="mod">
          <ac:chgData name="PCISCFLO (FLORES ORIHUELA, CARLOS ALBERTO)" userId="a41dd7e3-237f-4058-be45-e0b2043833aa" providerId="ADAL" clId="{12C1768A-1E2A-4DCA-B62B-486E98709EBF}" dt="2021-07-28T08:25:10.012" v="114" actId="207"/>
          <ac:spMkLst>
            <pc:docMk/>
            <pc:sldMk cId="3282736429" sldId="296"/>
            <ac:spMk id="165" creationId="{00000000-0000-0000-0000-000000000000}"/>
          </ac:spMkLst>
        </pc:spChg>
        <pc:spChg chg="mod">
          <ac:chgData name="PCISCFLO (FLORES ORIHUELA, CARLOS ALBERTO)" userId="a41dd7e3-237f-4058-be45-e0b2043833aa" providerId="ADAL" clId="{12C1768A-1E2A-4DCA-B62B-486E98709EBF}" dt="2021-07-28T08:25:18.119" v="115" actId="207"/>
          <ac:spMkLst>
            <pc:docMk/>
            <pc:sldMk cId="3282736429" sldId="296"/>
            <ac:spMk id="167" creationId="{00000000-0000-0000-0000-000000000000}"/>
          </ac:spMkLst>
        </pc:spChg>
        <pc:spChg chg="del">
          <ac:chgData name="PCISCFLO (FLORES ORIHUELA, CARLOS ALBERTO)" userId="a41dd7e3-237f-4058-be45-e0b2043833aa" providerId="ADAL" clId="{12C1768A-1E2A-4DCA-B62B-486E98709EBF}" dt="2021-07-28T08:25:32.062" v="118" actId="478"/>
          <ac:spMkLst>
            <pc:docMk/>
            <pc:sldMk cId="3282736429" sldId="296"/>
            <ac:spMk id="172" creationId="{00000000-0000-0000-0000-000000000000}"/>
          </ac:spMkLst>
        </pc:spChg>
      </pc:sldChg>
      <pc:sldChg chg="delSp modSp add del mod">
        <pc:chgData name="PCISCFLO (FLORES ORIHUELA, CARLOS ALBERTO)" userId="a41dd7e3-237f-4058-be45-e0b2043833aa" providerId="ADAL" clId="{12C1768A-1E2A-4DCA-B62B-486E98709EBF}" dt="2021-07-28T08:25:26.329" v="117" actId="478"/>
        <pc:sldMkLst>
          <pc:docMk/>
          <pc:sldMk cId="2592948243" sldId="297"/>
        </pc:sldMkLst>
        <pc:spChg chg="mod">
          <ac:chgData name="PCISCFLO (FLORES ORIHUELA, CARLOS ALBERTO)" userId="a41dd7e3-237f-4058-be45-e0b2043833aa" providerId="ADAL" clId="{12C1768A-1E2A-4DCA-B62B-486E98709EBF}" dt="2021-07-28T08:20:21.484" v="49" actId="404"/>
          <ac:spMkLst>
            <pc:docMk/>
            <pc:sldMk cId="2592948243" sldId="297"/>
            <ac:spMk id="10" creationId="{19CB34DE-F7CD-4705-85C6-797CB9CAF607}"/>
          </ac:spMkLst>
        </pc:spChg>
        <pc:spChg chg="del">
          <ac:chgData name="PCISCFLO (FLORES ORIHUELA, CARLOS ALBERTO)" userId="a41dd7e3-237f-4058-be45-e0b2043833aa" providerId="ADAL" clId="{12C1768A-1E2A-4DCA-B62B-486E98709EBF}" dt="2021-07-28T08:25:23.826" v="116" actId="478"/>
          <ac:spMkLst>
            <pc:docMk/>
            <pc:sldMk cId="2592948243" sldId="297"/>
            <ac:spMk id="158" creationId="{00000000-0000-0000-0000-000000000000}"/>
          </ac:spMkLst>
        </pc:spChg>
        <pc:spChg chg="del">
          <ac:chgData name="PCISCFLO (FLORES ORIHUELA, CARLOS ALBERTO)" userId="a41dd7e3-237f-4058-be45-e0b2043833aa" providerId="ADAL" clId="{12C1768A-1E2A-4DCA-B62B-486E98709EBF}" dt="2021-07-28T08:25:26.329" v="117" actId="478"/>
          <ac:spMkLst>
            <pc:docMk/>
            <pc:sldMk cId="2592948243" sldId="297"/>
            <ac:spMk id="172" creationId="{00000000-0000-0000-0000-000000000000}"/>
          </ac:spMkLst>
        </pc:spChg>
      </pc:sldChg>
      <pc:sldChg chg="delSp modSp add del mod">
        <pc:chgData name="PCISCFLO (FLORES ORIHUELA, CARLOS ALBERTO)" userId="a41dd7e3-237f-4058-be45-e0b2043833aa" providerId="ADAL" clId="{12C1768A-1E2A-4DCA-B62B-486E98709EBF}" dt="2021-07-28T08:25:38.254" v="120" actId="478"/>
        <pc:sldMkLst>
          <pc:docMk/>
          <pc:sldMk cId="1720838840" sldId="298"/>
        </pc:sldMkLst>
        <pc:spChg chg="mod">
          <ac:chgData name="PCISCFLO (FLORES ORIHUELA, CARLOS ALBERTO)" userId="a41dd7e3-237f-4058-be45-e0b2043833aa" providerId="ADAL" clId="{12C1768A-1E2A-4DCA-B62B-486E98709EBF}" dt="2021-07-28T08:20:33.065" v="53" actId="207"/>
          <ac:spMkLst>
            <pc:docMk/>
            <pc:sldMk cId="1720838840" sldId="298"/>
            <ac:spMk id="10" creationId="{19CB34DE-F7CD-4705-85C6-797CB9CAF607}"/>
          </ac:spMkLst>
        </pc:spChg>
        <pc:spChg chg="del">
          <ac:chgData name="PCISCFLO (FLORES ORIHUELA, CARLOS ALBERTO)" userId="a41dd7e3-237f-4058-be45-e0b2043833aa" providerId="ADAL" clId="{12C1768A-1E2A-4DCA-B62B-486E98709EBF}" dt="2021-07-28T08:25:38.254" v="120" actId="478"/>
          <ac:spMkLst>
            <pc:docMk/>
            <pc:sldMk cId="1720838840" sldId="298"/>
            <ac:spMk id="158" creationId="{00000000-0000-0000-0000-000000000000}"/>
          </ac:spMkLst>
        </pc:spChg>
        <pc:spChg chg="del">
          <ac:chgData name="PCISCFLO (FLORES ORIHUELA, CARLOS ALBERTO)" userId="a41dd7e3-237f-4058-be45-e0b2043833aa" providerId="ADAL" clId="{12C1768A-1E2A-4DCA-B62B-486E98709EBF}" dt="2021-07-28T08:25:35.492" v="119" actId="478"/>
          <ac:spMkLst>
            <pc:docMk/>
            <pc:sldMk cId="1720838840" sldId="298"/>
            <ac:spMk id="172" creationId="{00000000-0000-0000-0000-000000000000}"/>
          </ac:spMkLst>
        </pc:spChg>
      </pc:sldChg>
      <pc:sldChg chg="delSp add del mod">
        <pc:chgData name="PCISCFLO (FLORES ORIHUELA, CARLOS ALBERTO)" userId="a41dd7e3-237f-4058-be45-e0b2043833aa" providerId="ADAL" clId="{12C1768A-1E2A-4DCA-B62B-486E98709EBF}" dt="2021-07-28T08:25:45.412" v="122" actId="478"/>
        <pc:sldMkLst>
          <pc:docMk/>
          <pc:sldMk cId="1202959047" sldId="299"/>
        </pc:sldMkLst>
        <pc:spChg chg="del">
          <ac:chgData name="PCISCFLO (FLORES ORIHUELA, CARLOS ALBERTO)" userId="a41dd7e3-237f-4058-be45-e0b2043833aa" providerId="ADAL" clId="{12C1768A-1E2A-4DCA-B62B-486E98709EBF}" dt="2021-07-28T08:25:45.412" v="122" actId="478"/>
          <ac:spMkLst>
            <pc:docMk/>
            <pc:sldMk cId="1202959047" sldId="299"/>
            <ac:spMk id="158" creationId="{00000000-0000-0000-0000-000000000000}"/>
          </ac:spMkLst>
        </pc:spChg>
        <pc:spChg chg="del">
          <ac:chgData name="PCISCFLO (FLORES ORIHUELA, CARLOS ALBERTO)" userId="a41dd7e3-237f-4058-be45-e0b2043833aa" providerId="ADAL" clId="{12C1768A-1E2A-4DCA-B62B-486E98709EBF}" dt="2021-07-28T08:25:42.730" v="121" actId="478"/>
          <ac:spMkLst>
            <pc:docMk/>
            <pc:sldMk cId="1202959047" sldId="299"/>
            <ac:spMk id="172" creationId="{00000000-0000-0000-0000-000000000000}"/>
          </ac:spMkLst>
        </pc:spChg>
      </pc:sldChg>
      <pc:sldChg chg="delSp modSp add del mod">
        <pc:chgData name="PCISCFLO (FLORES ORIHUELA, CARLOS ALBERTO)" userId="a41dd7e3-237f-4058-be45-e0b2043833aa" providerId="ADAL" clId="{12C1768A-1E2A-4DCA-B62B-486E98709EBF}" dt="2021-07-28T08:25:52.126" v="124" actId="478"/>
        <pc:sldMkLst>
          <pc:docMk/>
          <pc:sldMk cId="1877205903" sldId="300"/>
        </pc:sldMkLst>
        <pc:spChg chg="del">
          <ac:chgData name="PCISCFLO (FLORES ORIHUELA, CARLOS ALBERTO)" userId="a41dd7e3-237f-4058-be45-e0b2043833aa" providerId="ADAL" clId="{12C1768A-1E2A-4DCA-B62B-486E98709EBF}" dt="2021-07-28T08:25:52.126" v="124" actId="478"/>
          <ac:spMkLst>
            <pc:docMk/>
            <pc:sldMk cId="1877205903" sldId="300"/>
            <ac:spMk id="158" creationId="{00000000-0000-0000-0000-000000000000}"/>
          </ac:spMkLst>
        </pc:spChg>
        <pc:spChg chg="mod">
          <ac:chgData name="PCISCFLO (FLORES ORIHUELA, CARLOS ALBERTO)" userId="a41dd7e3-237f-4058-be45-e0b2043833aa" providerId="ADAL" clId="{12C1768A-1E2A-4DCA-B62B-486E98709EBF}" dt="2021-07-28T08:20:44.501" v="54" actId="113"/>
          <ac:spMkLst>
            <pc:docMk/>
            <pc:sldMk cId="1877205903" sldId="300"/>
            <ac:spMk id="159" creationId="{00000000-0000-0000-0000-000000000000}"/>
          </ac:spMkLst>
        </pc:spChg>
        <pc:spChg chg="del">
          <ac:chgData name="PCISCFLO (FLORES ORIHUELA, CARLOS ALBERTO)" userId="a41dd7e3-237f-4058-be45-e0b2043833aa" providerId="ADAL" clId="{12C1768A-1E2A-4DCA-B62B-486E98709EBF}" dt="2021-07-28T08:25:49.112" v="123" actId="478"/>
          <ac:spMkLst>
            <pc:docMk/>
            <pc:sldMk cId="1877205903" sldId="300"/>
            <ac:spMk id="172" creationId="{00000000-0000-0000-0000-000000000000}"/>
          </ac:spMkLst>
        </pc:spChg>
      </pc:sldChg>
      <pc:sldChg chg="delSp modSp add del mod">
        <pc:chgData name="PCISCFLO (FLORES ORIHUELA, CARLOS ALBERTO)" userId="a41dd7e3-237f-4058-be45-e0b2043833aa" providerId="ADAL" clId="{12C1768A-1E2A-4DCA-B62B-486E98709EBF}" dt="2021-07-28T08:24:54.288" v="110" actId="478"/>
        <pc:sldMkLst>
          <pc:docMk/>
          <pc:sldMk cId="676477892" sldId="301"/>
        </pc:sldMkLst>
        <pc:spChg chg="del">
          <ac:chgData name="PCISCFLO (FLORES ORIHUELA, CARLOS ALBERTO)" userId="a41dd7e3-237f-4058-be45-e0b2043833aa" providerId="ADAL" clId="{12C1768A-1E2A-4DCA-B62B-486E98709EBF}" dt="2021-07-28T08:24:51.744" v="109" actId="478"/>
          <ac:spMkLst>
            <pc:docMk/>
            <pc:sldMk cId="676477892" sldId="301"/>
            <ac:spMk id="158" creationId="{00000000-0000-0000-0000-000000000000}"/>
          </ac:spMkLst>
        </pc:spChg>
        <pc:spChg chg="mod">
          <ac:chgData name="PCISCFLO (FLORES ORIHUELA, CARLOS ALBERTO)" userId="a41dd7e3-237f-4058-be45-e0b2043833aa" providerId="ADAL" clId="{12C1768A-1E2A-4DCA-B62B-486E98709EBF}" dt="2021-07-28T08:20:51.287" v="55" actId="113"/>
          <ac:spMkLst>
            <pc:docMk/>
            <pc:sldMk cId="676477892" sldId="301"/>
            <ac:spMk id="159" creationId="{00000000-0000-0000-0000-000000000000}"/>
          </ac:spMkLst>
        </pc:spChg>
        <pc:spChg chg="del">
          <ac:chgData name="PCISCFLO (FLORES ORIHUELA, CARLOS ALBERTO)" userId="a41dd7e3-237f-4058-be45-e0b2043833aa" providerId="ADAL" clId="{12C1768A-1E2A-4DCA-B62B-486E98709EBF}" dt="2021-07-28T08:24:54.288" v="110" actId="478"/>
          <ac:spMkLst>
            <pc:docMk/>
            <pc:sldMk cId="676477892" sldId="301"/>
            <ac:spMk id="172" creationId="{00000000-0000-0000-0000-000000000000}"/>
          </ac:spMkLst>
        </pc:spChg>
      </pc:sldChg>
      <pc:sldChg chg="delSp modSp add del mod ord">
        <pc:chgData name="PCISCFLO (FLORES ORIHUELA, CARLOS ALBERTO)" userId="a41dd7e3-237f-4058-be45-e0b2043833aa" providerId="ADAL" clId="{12C1768A-1E2A-4DCA-B62B-486E98709EBF}" dt="2021-07-28T08:24:44.951" v="108" actId="478"/>
        <pc:sldMkLst>
          <pc:docMk/>
          <pc:sldMk cId="593688547" sldId="302"/>
        </pc:sldMkLst>
        <pc:spChg chg="mod">
          <ac:chgData name="PCISCFLO (FLORES ORIHUELA, CARLOS ALBERTO)" userId="a41dd7e3-237f-4058-be45-e0b2043833aa" providerId="ADAL" clId="{12C1768A-1E2A-4DCA-B62B-486E98709EBF}" dt="2021-07-28T08:21:05.006" v="58" actId="207"/>
          <ac:spMkLst>
            <pc:docMk/>
            <pc:sldMk cId="593688547" sldId="302"/>
            <ac:spMk id="2" creationId="{00DCBF7C-7BBD-4383-940A-BEFEF3037F09}"/>
          </ac:spMkLst>
        </pc:spChg>
        <pc:spChg chg="del">
          <ac:chgData name="PCISCFLO (FLORES ORIHUELA, CARLOS ALBERTO)" userId="a41dd7e3-237f-4058-be45-e0b2043833aa" providerId="ADAL" clId="{12C1768A-1E2A-4DCA-B62B-486E98709EBF}" dt="2021-07-28T08:24:42.210" v="107" actId="478"/>
          <ac:spMkLst>
            <pc:docMk/>
            <pc:sldMk cId="593688547" sldId="302"/>
            <ac:spMk id="158" creationId="{00000000-0000-0000-0000-000000000000}"/>
          </ac:spMkLst>
        </pc:spChg>
        <pc:spChg chg="del">
          <ac:chgData name="PCISCFLO (FLORES ORIHUELA, CARLOS ALBERTO)" userId="a41dd7e3-237f-4058-be45-e0b2043833aa" providerId="ADAL" clId="{12C1768A-1E2A-4DCA-B62B-486E98709EBF}" dt="2021-07-28T08:24:44.951" v="108" actId="478"/>
          <ac:spMkLst>
            <pc:docMk/>
            <pc:sldMk cId="593688547" sldId="302"/>
            <ac:spMk id="172" creationId="{00000000-0000-0000-0000-000000000000}"/>
          </ac:spMkLst>
        </pc:spChg>
      </pc:sldChg>
      <pc:sldChg chg="delSp modSp add del mod ord">
        <pc:chgData name="PCISCFLO (FLORES ORIHUELA, CARLOS ALBERTO)" userId="a41dd7e3-237f-4058-be45-e0b2043833aa" providerId="ADAL" clId="{12C1768A-1E2A-4DCA-B62B-486E98709EBF}" dt="2021-07-28T08:25:57.530" v="125" actId="478"/>
        <pc:sldMkLst>
          <pc:docMk/>
          <pc:sldMk cId="1451003284" sldId="303"/>
        </pc:sldMkLst>
        <pc:spChg chg="mod">
          <ac:chgData name="PCISCFLO (FLORES ORIHUELA, CARLOS ALBERTO)" userId="a41dd7e3-237f-4058-be45-e0b2043833aa" providerId="ADAL" clId="{12C1768A-1E2A-4DCA-B62B-486E98709EBF}" dt="2021-07-28T08:24:16.317" v="104" actId="403"/>
          <ac:spMkLst>
            <pc:docMk/>
            <pc:sldMk cId="1451003284" sldId="303"/>
            <ac:spMk id="2" creationId="{00DCBF7C-7BBD-4383-940A-BEFEF3037F09}"/>
          </ac:spMkLst>
        </pc:spChg>
        <pc:spChg chg="del">
          <ac:chgData name="PCISCFLO (FLORES ORIHUELA, CARLOS ALBERTO)" userId="a41dd7e3-237f-4058-be45-e0b2043833aa" providerId="ADAL" clId="{12C1768A-1E2A-4DCA-B62B-486E98709EBF}" dt="2021-07-28T08:24:37.739" v="106" actId="478"/>
          <ac:spMkLst>
            <pc:docMk/>
            <pc:sldMk cId="1451003284" sldId="303"/>
            <ac:spMk id="158" creationId="{00000000-0000-0000-0000-000000000000}"/>
          </ac:spMkLst>
        </pc:spChg>
        <pc:spChg chg="mod">
          <ac:chgData name="PCISCFLO (FLORES ORIHUELA, CARLOS ALBERTO)" userId="a41dd7e3-237f-4058-be45-e0b2043833aa" providerId="ADAL" clId="{12C1768A-1E2A-4DCA-B62B-486E98709EBF}" dt="2021-07-28T08:24:06.968" v="102" actId="20577"/>
          <ac:spMkLst>
            <pc:docMk/>
            <pc:sldMk cId="1451003284" sldId="303"/>
            <ac:spMk id="159" creationId="{00000000-0000-0000-0000-000000000000}"/>
          </ac:spMkLst>
        </pc:spChg>
        <pc:spChg chg="del">
          <ac:chgData name="PCISCFLO (FLORES ORIHUELA, CARLOS ALBERTO)" userId="a41dd7e3-237f-4058-be45-e0b2043833aa" providerId="ADAL" clId="{12C1768A-1E2A-4DCA-B62B-486E98709EBF}" dt="2021-07-28T08:25:57.530" v="125" actId="478"/>
          <ac:spMkLst>
            <pc:docMk/>
            <pc:sldMk cId="1451003284" sldId="303"/>
            <ac:spMk id="172" creationId="{00000000-0000-0000-0000-000000000000}"/>
          </ac:spMkLst>
        </pc:spChg>
      </pc:sldChg>
      <pc:sldChg chg="add del">
        <pc:chgData name="PCISCFLO (FLORES ORIHUELA, CARLOS ALBERTO)" userId="a41dd7e3-237f-4058-be45-e0b2043833aa" providerId="ADAL" clId="{12C1768A-1E2A-4DCA-B62B-486E98709EBF}" dt="2021-07-28T08:22:00.295" v="68" actId="2696"/>
        <pc:sldMkLst>
          <pc:docMk/>
          <pc:sldMk cId="419215626" sldId="304"/>
        </pc:sldMkLst>
      </pc:sldChg>
      <pc:sldChg chg="add del">
        <pc:chgData name="PCISCFLO (FLORES ORIHUELA, CARLOS ALBERTO)" userId="a41dd7e3-237f-4058-be45-e0b2043833aa" providerId="ADAL" clId="{12C1768A-1E2A-4DCA-B62B-486E98709EBF}" dt="2021-07-28T08:28:04.185" v="133" actId="47"/>
        <pc:sldMkLst>
          <pc:docMk/>
          <pc:sldMk cId="1939995976" sldId="304"/>
        </pc:sldMkLst>
      </pc:sldChg>
      <pc:sldChg chg="add del">
        <pc:chgData name="PCISCFLO (FLORES ORIHUELA, CARLOS ALBERTO)" userId="a41dd7e3-237f-4058-be45-e0b2043833aa" providerId="ADAL" clId="{12C1768A-1E2A-4DCA-B62B-486E98709EBF}" dt="2021-07-28T08:28:04.867" v="134" actId="47"/>
        <pc:sldMkLst>
          <pc:docMk/>
          <pc:sldMk cId="46967151" sldId="305"/>
        </pc:sldMkLst>
      </pc:sldChg>
      <pc:sldChg chg="add del">
        <pc:chgData name="PCISCFLO (FLORES ORIHUELA, CARLOS ALBERTO)" userId="a41dd7e3-237f-4058-be45-e0b2043833aa" providerId="ADAL" clId="{12C1768A-1E2A-4DCA-B62B-486E98709EBF}" dt="2021-07-28T08:22:00.295" v="68" actId="2696"/>
        <pc:sldMkLst>
          <pc:docMk/>
          <pc:sldMk cId="1825328441" sldId="305"/>
        </pc:sldMkLst>
      </pc:sldChg>
      <pc:sldChg chg="add del">
        <pc:chgData name="PCISCFLO (FLORES ORIHUELA, CARLOS ALBERTO)" userId="a41dd7e3-237f-4058-be45-e0b2043833aa" providerId="ADAL" clId="{12C1768A-1E2A-4DCA-B62B-486E98709EBF}" dt="2021-07-28T08:28:05.907" v="135" actId="47"/>
        <pc:sldMkLst>
          <pc:docMk/>
          <pc:sldMk cId="3258914354" sldId="306"/>
        </pc:sldMkLst>
      </pc:sldChg>
      <pc:sldChg chg="add del">
        <pc:chgData name="PCISCFLO (FLORES ORIHUELA, CARLOS ALBERTO)" userId="a41dd7e3-237f-4058-be45-e0b2043833aa" providerId="ADAL" clId="{12C1768A-1E2A-4DCA-B62B-486E98709EBF}" dt="2021-07-28T08:22:00.295" v="68" actId="2696"/>
        <pc:sldMkLst>
          <pc:docMk/>
          <pc:sldMk cId="3817501162" sldId="306"/>
        </pc:sldMkLst>
      </pc:sldChg>
      <pc:sldChg chg="add del">
        <pc:chgData name="PCISCFLO (FLORES ORIHUELA, CARLOS ALBERTO)" userId="a41dd7e3-237f-4058-be45-e0b2043833aa" providerId="ADAL" clId="{12C1768A-1E2A-4DCA-B62B-486E98709EBF}" dt="2021-07-28T08:28:03.429" v="132" actId="47"/>
        <pc:sldMkLst>
          <pc:docMk/>
          <pc:sldMk cId="379858351" sldId="307"/>
        </pc:sldMkLst>
      </pc:sldChg>
      <pc:sldChg chg="add del">
        <pc:chgData name="PCISCFLO (FLORES ORIHUELA, CARLOS ALBERTO)" userId="a41dd7e3-237f-4058-be45-e0b2043833aa" providerId="ADAL" clId="{12C1768A-1E2A-4DCA-B62B-486E98709EBF}" dt="2021-07-28T08:23:16.552" v="70" actId="2696"/>
        <pc:sldMkLst>
          <pc:docMk/>
          <pc:sldMk cId="2621649681" sldId="307"/>
        </pc:sldMkLst>
      </pc:sldChg>
      <pc:sldChg chg="del">
        <pc:chgData name="PCISCFLO (FLORES ORIHUELA, CARLOS ALBERTO)" userId="a41dd7e3-237f-4058-be45-e0b2043833aa" providerId="ADAL" clId="{12C1768A-1E2A-4DCA-B62B-486E98709EBF}" dt="2021-07-28T08:23:33.702" v="72" actId="47"/>
        <pc:sldMkLst>
          <pc:docMk/>
          <pc:sldMk cId="1183092039" sldId="420"/>
        </pc:sldMkLst>
      </pc:sldChg>
      <pc:sldChg chg="modSp mod">
        <pc:chgData name="PCISCFLO (FLORES ORIHUELA, CARLOS ALBERTO)" userId="a41dd7e3-237f-4058-be45-e0b2043833aa" providerId="ADAL" clId="{12C1768A-1E2A-4DCA-B62B-486E98709EBF}" dt="2021-07-28T08:13:08.640" v="34" actId="20577"/>
        <pc:sldMkLst>
          <pc:docMk/>
          <pc:sldMk cId="3937761084" sldId="421"/>
        </pc:sldMkLst>
        <pc:spChg chg="mod">
          <ac:chgData name="PCISCFLO (FLORES ORIHUELA, CARLOS ALBERTO)" userId="a41dd7e3-237f-4058-be45-e0b2043833aa" providerId="ADAL" clId="{12C1768A-1E2A-4DCA-B62B-486E98709EBF}" dt="2021-07-28T08:13:08.640" v="34" actId="20577"/>
          <ac:spMkLst>
            <pc:docMk/>
            <pc:sldMk cId="3937761084" sldId="421"/>
            <ac:spMk id="3" creationId="{08FD78FD-8B4B-450A-8167-9A12E9F75804}"/>
          </ac:spMkLst>
        </pc:spChg>
      </pc:sldChg>
      <pc:sldChg chg="modSp mod">
        <pc:chgData name="PCISCFLO (FLORES ORIHUELA, CARLOS ALBERTO)" userId="a41dd7e3-237f-4058-be45-e0b2043833aa" providerId="ADAL" clId="{12C1768A-1E2A-4DCA-B62B-486E98709EBF}" dt="2021-07-28T08:12:31.397" v="1" actId="113"/>
        <pc:sldMkLst>
          <pc:docMk/>
          <pc:sldMk cId="2641058536" sldId="422"/>
        </pc:sldMkLst>
        <pc:spChg chg="mod">
          <ac:chgData name="PCISCFLO (FLORES ORIHUELA, CARLOS ALBERTO)" userId="a41dd7e3-237f-4058-be45-e0b2043833aa" providerId="ADAL" clId="{12C1768A-1E2A-4DCA-B62B-486E98709EBF}" dt="2021-07-28T08:12:31.397" v="1" actId="113"/>
          <ac:spMkLst>
            <pc:docMk/>
            <pc:sldMk cId="2641058536" sldId="422"/>
            <ac:spMk id="4" creationId="{00000000-0000-0000-0000-000000000000}"/>
          </ac:spMkLst>
        </pc:spChg>
      </pc:sldChg>
      <pc:sldChg chg="del">
        <pc:chgData name="PCISCFLO (FLORES ORIHUELA, CARLOS ALBERTO)" userId="a41dd7e3-237f-4058-be45-e0b2043833aa" providerId="ADAL" clId="{12C1768A-1E2A-4DCA-B62B-486E98709EBF}" dt="2021-07-28T08:24:29.748" v="105" actId="47"/>
        <pc:sldMkLst>
          <pc:docMk/>
          <pc:sldMk cId="641036030" sldId="423"/>
        </pc:sldMkLst>
      </pc:sldChg>
      <pc:sldChg chg="modSp">
        <pc:chgData name="PCISCFLO (FLORES ORIHUELA, CARLOS ALBERTO)" userId="a41dd7e3-237f-4058-be45-e0b2043833aa" providerId="ADAL" clId="{12C1768A-1E2A-4DCA-B62B-486E98709EBF}" dt="2021-07-28T08:13:41.903" v="35" actId="14100"/>
        <pc:sldMkLst>
          <pc:docMk/>
          <pc:sldMk cId="494598820" sldId="425"/>
        </pc:sldMkLst>
        <pc:spChg chg="mod">
          <ac:chgData name="PCISCFLO (FLORES ORIHUELA, CARLOS ALBERTO)" userId="a41dd7e3-237f-4058-be45-e0b2043833aa" providerId="ADAL" clId="{12C1768A-1E2A-4DCA-B62B-486E98709EBF}" dt="2021-07-28T08:13:41.903" v="35" actId="14100"/>
          <ac:spMkLst>
            <pc:docMk/>
            <pc:sldMk cId="494598820" sldId="425"/>
            <ac:spMk id="3" creationId="{08FD78FD-8B4B-450A-8167-9A12E9F75804}"/>
          </ac:spMkLst>
        </pc:spChg>
      </pc:sldChg>
      <pc:sldChg chg="modSp">
        <pc:chgData name="PCISCFLO (FLORES ORIHUELA, CARLOS ALBERTO)" userId="a41dd7e3-237f-4058-be45-e0b2043833aa" providerId="ADAL" clId="{12C1768A-1E2A-4DCA-B62B-486E98709EBF}" dt="2021-07-28T08:15:23.693" v="36" actId="14100"/>
        <pc:sldMkLst>
          <pc:docMk/>
          <pc:sldMk cId="1151886220" sldId="434"/>
        </pc:sldMkLst>
        <pc:spChg chg="mod">
          <ac:chgData name="PCISCFLO (FLORES ORIHUELA, CARLOS ALBERTO)" userId="a41dd7e3-237f-4058-be45-e0b2043833aa" providerId="ADAL" clId="{12C1768A-1E2A-4DCA-B62B-486E98709EBF}" dt="2021-07-28T08:15:23.693" v="36" actId="14100"/>
          <ac:spMkLst>
            <pc:docMk/>
            <pc:sldMk cId="1151886220" sldId="434"/>
            <ac:spMk id="5" creationId="{00000000-0000-0000-0000-000000000000}"/>
          </ac:spMkLst>
        </pc:spChg>
      </pc:sldChg>
      <pc:sldChg chg="del">
        <pc:chgData name="PCISCFLO (FLORES ORIHUELA, CARLOS ALBERTO)" userId="a41dd7e3-237f-4058-be45-e0b2043833aa" providerId="ADAL" clId="{12C1768A-1E2A-4DCA-B62B-486E98709EBF}" dt="2021-07-28T08:26:44.536" v="126" actId="47"/>
        <pc:sldMkLst>
          <pc:docMk/>
          <pc:sldMk cId="2637884489" sldId="435"/>
        </pc:sldMkLst>
      </pc:sldChg>
      <pc:sldChg chg="modSp mod">
        <pc:chgData name="PCISCFLO (FLORES ORIHUELA, CARLOS ALBERTO)" userId="a41dd7e3-237f-4058-be45-e0b2043833aa" providerId="ADAL" clId="{12C1768A-1E2A-4DCA-B62B-486E98709EBF}" dt="2021-07-28T08:15:36.670" v="37" actId="113"/>
        <pc:sldMkLst>
          <pc:docMk/>
          <pc:sldMk cId="3941772505" sldId="436"/>
        </pc:sldMkLst>
        <pc:spChg chg="mod">
          <ac:chgData name="PCISCFLO (FLORES ORIHUELA, CARLOS ALBERTO)" userId="a41dd7e3-237f-4058-be45-e0b2043833aa" providerId="ADAL" clId="{12C1768A-1E2A-4DCA-B62B-486E98709EBF}" dt="2021-07-28T08:15:36.670" v="37" actId="113"/>
          <ac:spMkLst>
            <pc:docMk/>
            <pc:sldMk cId="3941772505" sldId="436"/>
            <ac:spMk id="5" creationId="{00000000-0000-0000-0000-000000000000}"/>
          </ac:spMkLst>
        </pc:spChg>
      </pc:sldChg>
      <pc:sldChg chg="modSp mod">
        <pc:chgData name="PCISCFLO (FLORES ORIHUELA, CARLOS ALBERTO)" userId="a41dd7e3-237f-4058-be45-e0b2043833aa" providerId="ADAL" clId="{12C1768A-1E2A-4DCA-B62B-486E98709EBF}" dt="2021-07-28T08:27:15.791" v="129" actId="1076"/>
        <pc:sldMkLst>
          <pc:docMk/>
          <pc:sldMk cId="2019175448" sldId="437"/>
        </pc:sldMkLst>
        <pc:spChg chg="mod">
          <ac:chgData name="PCISCFLO (FLORES ORIHUELA, CARLOS ALBERTO)" userId="a41dd7e3-237f-4058-be45-e0b2043833aa" providerId="ADAL" clId="{12C1768A-1E2A-4DCA-B62B-486E98709EBF}" dt="2021-07-28T08:27:15.791" v="129" actId="1076"/>
          <ac:spMkLst>
            <pc:docMk/>
            <pc:sldMk cId="2019175448" sldId="437"/>
            <ac:spMk id="5" creationId="{00000000-0000-0000-0000-000000000000}"/>
          </ac:spMkLst>
        </pc:spChg>
      </pc:sldChg>
      <pc:sldChg chg="del">
        <pc:chgData name="PCISCFLO (FLORES ORIHUELA, CARLOS ALBERTO)" userId="a41dd7e3-237f-4058-be45-e0b2043833aa" providerId="ADAL" clId="{12C1768A-1E2A-4DCA-B62B-486E98709EBF}" dt="2021-07-28T08:27:48.644" v="130" actId="2696"/>
        <pc:sldMkLst>
          <pc:docMk/>
          <pc:sldMk cId="3135072204" sldId="439"/>
        </pc:sldMkLst>
      </pc:sldChg>
      <pc:sldChg chg="del">
        <pc:chgData name="PCISCFLO (FLORES ORIHUELA, CARLOS ALBERTO)" userId="a41dd7e3-237f-4058-be45-e0b2043833aa" providerId="ADAL" clId="{12C1768A-1E2A-4DCA-B62B-486E98709EBF}" dt="2021-07-28T08:27:51.631" v="131" actId="2696"/>
        <pc:sldMkLst>
          <pc:docMk/>
          <pc:sldMk cId="3445807211" sldId="440"/>
        </pc:sldMkLst>
      </pc:sldChg>
      <pc:sldChg chg="modSp mod">
        <pc:chgData name="PCISCFLO (FLORES ORIHUELA, CARLOS ALBERTO)" userId="a41dd7e3-237f-4058-be45-e0b2043833aa" providerId="ADAL" clId="{12C1768A-1E2A-4DCA-B62B-486E98709EBF}" dt="2021-07-28T08:28:45.798" v="184" actId="20577"/>
        <pc:sldMkLst>
          <pc:docMk/>
          <pc:sldMk cId="3450111495" sldId="441"/>
        </pc:sldMkLst>
        <pc:spChg chg="mod">
          <ac:chgData name="PCISCFLO (FLORES ORIHUELA, CARLOS ALBERTO)" userId="a41dd7e3-237f-4058-be45-e0b2043833aa" providerId="ADAL" clId="{12C1768A-1E2A-4DCA-B62B-486E98709EBF}" dt="2021-07-28T08:28:18.669" v="172" actId="20577"/>
          <ac:spMkLst>
            <pc:docMk/>
            <pc:sldMk cId="3450111495" sldId="441"/>
            <ac:spMk id="2" creationId="{74696F37-6D7C-4D41-B8F5-1E7DEFBEA2D0}"/>
          </ac:spMkLst>
        </pc:spChg>
        <pc:spChg chg="mod">
          <ac:chgData name="PCISCFLO (FLORES ORIHUELA, CARLOS ALBERTO)" userId="a41dd7e3-237f-4058-be45-e0b2043833aa" providerId="ADAL" clId="{12C1768A-1E2A-4DCA-B62B-486E98709EBF}" dt="2021-07-28T08:28:45.798" v="184" actId="20577"/>
          <ac:spMkLst>
            <pc:docMk/>
            <pc:sldMk cId="3450111495" sldId="441"/>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1"/>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75" name="AutoShape 2"/>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76" name="AutoShape 3"/>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77" name="AutoShape 4"/>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78" name="AutoShape 5"/>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79" name="AutoShape 6"/>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80" name="AutoShape 7"/>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81" name="AutoShape 8"/>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82" name="Rectangle 9"/>
          <p:cNvSpPr>
            <a:spLocks noGrp="1" noRot="1" noChangeAspect="1" noChangeArrowheads="1"/>
          </p:cNvSpPr>
          <p:nvPr>
            <p:ph type="sldImg"/>
          </p:nvPr>
        </p:nvSpPr>
        <p:spPr bwMode="auto">
          <a:xfrm>
            <a:off x="1106488" y="812800"/>
            <a:ext cx="5330825" cy="399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6" name="Rectangle 10"/>
          <p:cNvSpPr>
            <a:spLocks noGrp="1" noChangeArrowheads="1"/>
          </p:cNvSpPr>
          <p:nvPr>
            <p:ph type="body"/>
          </p:nvPr>
        </p:nvSpPr>
        <p:spPr bwMode="auto">
          <a:xfrm>
            <a:off x="755650" y="5078413"/>
            <a:ext cx="6034088" cy="479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s-ES" noProof="0"/>
          </a:p>
        </p:txBody>
      </p:sp>
      <p:sp>
        <p:nvSpPr>
          <p:cNvPr id="3084" name="Text Box 11"/>
          <p:cNvSpPr txBox="1">
            <a:spLocks noChangeArrowheads="1"/>
          </p:cNvSpPr>
          <p:nvPr/>
        </p:nvSpPr>
        <p:spPr bwMode="auto">
          <a:xfrm>
            <a:off x="0" y="0"/>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85" name="Text Box 12"/>
          <p:cNvSpPr txBox="1">
            <a:spLocks noChangeArrowheads="1"/>
          </p:cNvSpPr>
          <p:nvPr/>
        </p:nvSpPr>
        <p:spPr bwMode="auto">
          <a:xfrm>
            <a:off x="4278313" y="0"/>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086" name="Text Box 13"/>
          <p:cNvSpPr txBox="1">
            <a:spLocks noChangeArrowheads="1"/>
          </p:cNvSpPr>
          <p:nvPr/>
        </p:nvSpPr>
        <p:spPr bwMode="auto">
          <a:xfrm>
            <a:off x="0" y="10156825"/>
            <a:ext cx="3275013"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4110" name="Rectangle 14"/>
          <p:cNvSpPr>
            <a:spLocks noGrp="1" noChangeArrowheads="1"/>
          </p:cNvSpPr>
          <p:nvPr>
            <p:ph type="sldNum"/>
          </p:nvPr>
        </p:nvSpPr>
        <p:spPr bwMode="auto">
          <a:xfrm>
            <a:off x="4278313" y="10156825"/>
            <a:ext cx="326707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5000"/>
              </a:lnSpc>
              <a:buSzPct val="100000"/>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pPr>
              <a:defRPr/>
            </a:pPr>
            <a:fld id="{16FEEC9E-D88C-4601-B2CB-0483D8249FF8}" type="slidenum">
              <a:rPr lang="es-PE" altLang="es-MX"/>
              <a:pPr>
                <a:defRPr/>
              </a:pPr>
              <a:t>‹Nº›</a:t>
            </a:fld>
            <a:endParaRPr lang="es-PE" altLang="es-MX" dirty="0"/>
          </a:p>
        </p:txBody>
      </p:sp>
    </p:spTree>
    <p:extLst>
      <p:ext uri="{BB962C8B-B14F-4D97-AF65-F5344CB8AC3E}">
        <p14:creationId xmlns:p14="http://schemas.microsoft.com/office/powerpoint/2010/main" val="3815362291"/>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4"/>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DDE242B9-24A8-49C3-8E53-0707196C3BCD}" type="slidenum">
              <a:rPr lang="es-PE" altLang="es-PE" sz="1400" smtClean="0"/>
              <a:pPr>
                <a:spcBef>
                  <a:spcPct val="0"/>
                </a:spcBef>
                <a:buClrTx/>
                <a:buFontTx/>
                <a:buNone/>
              </a:pPr>
              <a:t>1</a:t>
            </a:fld>
            <a:endParaRPr lang="es-PE" altLang="es-PE" sz="1400" dirty="0"/>
          </a:p>
        </p:txBody>
      </p:sp>
      <p:sp>
        <p:nvSpPr>
          <p:cNvPr id="5123" name="Text Box 1"/>
          <p:cNvSpPr txBox="1">
            <a:spLocks noChangeArrowheads="1"/>
          </p:cNvSpPr>
          <p:nvPr/>
        </p:nvSpPr>
        <p:spPr bwMode="auto">
          <a:xfrm>
            <a:off x="4278313" y="10156825"/>
            <a:ext cx="327183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95000"/>
              </a:lnSpc>
              <a:spcBef>
                <a:spcPct val="0"/>
              </a:spcBef>
              <a:buClrTx/>
              <a:buFontTx/>
              <a:buNone/>
            </a:pPr>
            <a:fld id="{923E6806-1A44-4B2A-A3F5-EA4DC68827A7}" type="slidenum">
              <a:rPr lang="es-PE" altLang="es-PE" sz="1400">
                <a:ea typeface="Arial Unicode MS" panose="020B0604020202020204" pitchFamily="34" charset="-128"/>
                <a:cs typeface="Arial Unicode MS" panose="020B0604020202020204" pitchFamily="34" charset="-128"/>
              </a:rPr>
              <a:pPr algn="r" eaLnBrk="1">
                <a:lnSpc>
                  <a:spcPct val="95000"/>
                </a:lnSpc>
                <a:spcBef>
                  <a:spcPct val="0"/>
                </a:spcBef>
                <a:buClrTx/>
                <a:buFontTx/>
                <a:buNone/>
              </a:pPr>
              <a:t>1</a:t>
            </a:fld>
            <a:endParaRPr lang="es-PE" altLang="es-PE" sz="1400" dirty="0">
              <a:ea typeface="Arial Unicode MS" panose="020B0604020202020204" pitchFamily="34" charset="-128"/>
              <a:cs typeface="Arial Unicode MS" panose="020B0604020202020204" pitchFamily="34" charset="-128"/>
            </a:endParaRPr>
          </a:p>
        </p:txBody>
      </p:sp>
      <p:sp>
        <p:nvSpPr>
          <p:cNvPr id="5124" name="Text Box 2"/>
          <p:cNvSpPr txBox="1">
            <a:spLocks noChangeArrowheads="1"/>
          </p:cNvSpPr>
          <p:nvPr/>
        </p:nvSpPr>
        <p:spPr bwMode="auto">
          <a:xfrm>
            <a:off x="4278313" y="10156825"/>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95000"/>
              </a:lnSpc>
              <a:spcBef>
                <a:spcPct val="0"/>
              </a:spcBef>
              <a:buClrTx/>
              <a:buFontTx/>
              <a:buNone/>
            </a:pPr>
            <a:fld id="{09C1AB2E-3E59-4508-B260-BD70986EC032}" type="slidenum">
              <a:rPr lang="es-PE" altLang="es-PE" sz="1400">
                <a:ea typeface="Arial Unicode MS" panose="020B0604020202020204" pitchFamily="34" charset="-128"/>
                <a:cs typeface="Arial Unicode MS" panose="020B0604020202020204" pitchFamily="34" charset="-128"/>
              </a:rPr>
              <a:pPr algn="r" eaLnBrk="1">
                <a:lnSpc>
                  <a:spcPct val="95000"/>
                </a:lnSpc>
                <a:spcBef>
                  <a:spcPct val="0"/>
                </a:spcBef>
                <a:buClrTx/>
                <a:buFontTx/>
                <a:buNone/>
              </a:pPr>
              <a:t>1</a:t>
            </a:fld>
            <a:endParaRPr lang="es-PE" altLang="es-PE" sz="1400" dirty="0">
              <a:ea typeface="Arial Unicode MS" panose="020B0604020202020204" pitchFamily="34" charset="-128"/>
              <a:cs typeface="Arial Unicode MS" panose="020B0604020202020204" pitchFamily="34" charset="-128"/>
            </a:endParaRPr>
          </a:p>
        </p:txBody>
      </p:sp>
      <p:sp>
        <p:nvSpPr>
          <p:cNvPr id="5125" name="Rectangle 3"/>
          <p:cNvSpPr>
            <a:spLocks noGrp="1" noRot="1" noChangeAspect="1" noChangeArrowheads="1" noTextEdit="1"/>
          </p:cNvSpPr>
          <p:nvPr>
            <p:ph type="sldImg"/>
          </p:nvPr>
        </p:nvSpPr>
        <p:spPr>
          <a:xfrm>
            <a:off x="136525" y="812800"/>
            <a:ext cx="7285038"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6" name="Rectangle 4"/>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PE" dirty="0">
              <a:latin typeface="Times New Roman" panose="02020603050405020304" pitchFamily="18" charset="0"/>
            </a:endParaRPr>
          </a:p>
        </p:txBody>
      </p:sp>
    </p:spTree>
    <p:extLst>
      <p:ext uri="{BB962C8B-B14F-4D97-AF65-F5344CB8AC3E}">
        <p14:creationId xmlns:p14="http://schemas.microsoft.com/office/powerpoint/2010/main" val="1765906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12738" y="685800"/>
            <a:ext cx="623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679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4"/>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9A3129A6-D98C-4874-9841-FDFF1AC770F2}" type="slidenum">
              <a:rPr lang="es-PE" altLang="es-PE" sz="1400" smtClean="0"/>
              <a:pPr>
                <a:spcBef>
                  <a:spcPct val="0"/>
                </a:spcBef>
                <a:buClrTx/>
                <a:buFontTx/>
                <a:buNone/>
              </a:pPr>
              <a:t>34</a:t>
            </a:fld>
            <a:endParaRPr lang="es-PE" altLang="es-PE" sz="1400" dirty="0"/>
          </a:p>
        </p:txBody>
      </p:sp>
      <p:sp>
        <p:nvSpPr>
          <p:cNvPr id="29699" name="Text Box 1"/>
          <p:cNvSpPr txBox="1">
            <a:spLocks noChangeArrowheads="1"/>
          </p:cNvSpPr>
          <p:nvPr/>
        </p:nvSpPr>
        <p:spPr bwMode="auto">
          <a:xfrm>
            <a:off x="4278313" y="10156825"/>
            <a:ext cx="327183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95000"/>
              </a:lnSpc>
              <a:spcBef>
                <a:spcPct val="0"/>
              </a:spcBef>
              <a:buClrTx/>
              <a:buFontTx/>
              <a:buNone/>
            </a:pPr>
            <a:fld id="{7833E592-7E8F-42AD-A939-3384FA89398F}" type="slidenum">
              <a:rPr lang="es-PE" altLang="es-PE" sz="1400">
                <a:ea typeface="Arial Unicode MS" panose="020B0604020202020204" pitchFamily="34" charset="-128"/>
                <a:cs typeface="Arial Unicode MS" panose="020B0604020202020204" pitchFamily="34" charset="-128"/>
              </a:rPr>
              <a:pPr algn="r" eaLnBrk="1">
                <a:lnSpc>
                  <a:spcPct val="95000"/>
                </a:lnSpc>
                <a:spcBef>
                  <a:spcPct val="0"/>
                </a:spcBef>
                <a:buClrTx/>
                <a:buFontTx/>
                <a:buNone/>
              </a:pPr>
              <a:t>34</a:t>
            </a:fld>
            <a:endParaRPr lang="es-PE" altLang="es-PE" sz="1400" dirty="0">
              <a:ea typeface="Arial Unicode MS" panose="020B0604020202020204" pitchFamily="34" charset="-128"/>
              <a:cs typeface="Arial Unicode MS" panose="020B0604020202020204" pitchFamily="34" charset="-128"/>
            </a:endParaRPr>
          </a:p>
        </p:txBody>
      </p:sp>
      <p:sp>
        <p:nvSpPr>
          <p:cNvPr id="29700" name="Text Box 2"/>
          <p:cNvSpPr txBox="1">
            <a:spLocks noChangeArrowheads="1"/>
          </p:cNvSpPr>
          <p:nvPr/>
        </p:nvSpPr>
        <p:spPr bwMode="auto">
          <a:xfrm>
            <a:off x="4278313" y="10156825"/>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95000"/>
              </a:lnSpc>
              <a:spcBef>
                <a:spcPct val="0"/>
              </a:spcBef>
              <a:buClrTx/>
              <a:buFontTx/>
              <a:buNone/>
            </a:pPr>
            <a:fld id="{2ADDD196-FC26-4AE6-B461-1C791E049726}" type="slidenum">
              <a:rPr lang="es-PE" altLang="es-PE" sz="1400">
                <a:ea typeface="Arial Unicode MS" panose="020B0604020202020204" pitchFamily="34" charset="-128"/>
                <a:cs typeface="Arial Unicode MS" panose="020B0604020202020204" pitchFamily="34" charset="-128"/>
              </a:rPr>
              <a:pPr algn="r" eaLnBrk="1">
                <a:lnSpc>
                  <a:spcPct val="95000"/>
                </a:lnSpc>
                <a:spcBef>
                  <a:spcPct val="0"/>
                </a:spcBef>
                <a:buClrTx/>
                <a:buFontTx/>
                <a:buNone/>
              </a:pPr>
              <a:t>34</a:t>
            </a:fld>
            <a:endParaRPr lang="es-PE" altLang="es-PE" sz="1400" dirty="0">
              <a:ea typeface="Arial Unicode MS" panose="020B0604020202020204" pitchFamily="34" charset="-128"/>
              <a:cs typeface="Arial Unicode MS" panose="020B0604020202020204" pitchFamily="34" charset="-128"/>
            </a:endParaRPr>
          </a:p>
        </p:txBody>
      </p:sp>
      <p:sp>
        <p:nvSpPr>
          <p:cNvPr id="29701" name="Rectangle 3"/>
          <p:cNvSpPr>
            <a:spLocks noGrp="1" noRot="1" noChangeAspect="1" noChangeArrowheads="1" noTextEdit="1"/>
          </p:cNvSpPr>
          <p:nvPr>
            <p:ph type="sldImg"/>
          </p:nvPr>
        </p:nvSpPr>
        <p:spPr>
          <a:xfrm>
            <a:off x="134938" y="812800"/>
            <a:ext cx="72882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2" name="Rectangle 4"/>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PE" dirty="0">
              <a:latin typeface="Times New Roman" panose="02020603050405020304" pitchFamily="18" charset="0"/>
            </a:endParaRPr>
          </a:p>
        </p:txBody>
      </p:sp>
    </p:spTree>
    <p:extLst>
      <p:ext uri="{BB962C8B-B14F-4D97-AF65-F5344CB8AC3E}">
        <p14:creationId xmlns:p14="http://schemas.microsoft.com/office/powerpoint/2010/main" val="664735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4"/>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FontTx/>
              <a:buNone/>
            </a:pPr>
            <a:fld id="{9A3129A6-D98C-4874-9841-FDFF1AC770F2}" type="slidenum">
              <a:rPr lang="es-PE" altLang="es-PE" sz="1400" smtClean="0"/>
              <a:pPr>
                <a:spcBef>
                  <a:spcPct val="0"/>
                </a:spcBef>
                <a:buClrTx/>
                <a:buFontTx/>
                <a:buNone/>
              </a:pPr>
              <a:t>4</a:t>
            </a:fld>
            <a:endParaRPr lang="es-PE" altLang="es-PE" sz="1400"/>
          </a:p>
        </p:txBody>
      </p:sp>
      <p:sp>
        <p:nvSpPr>
          <p:cNvPr id="29699" name="Text Box 1"/>
          <p:cNvSpPr txBox="1">
            <a:spLocks noChangeArrowheads="1"/>
          </p:cNvSpPr>
          <p:nvPr/>
        </p:nvSpPr>
        <p:spPr bwMode="auto">
          <a:xfrm>
            <a:off x="4278313" y="10156825"/>
            <a:ext cx="327183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95000"/>
              </a:lnSpc>
              <a:spcBef>
                <a:spcPct val="0"/>
              </a:spcBef>
              <a:buClrTx/>
              <a:buFontTx/>
              <a:buNone/>
            </a:pPr>
            <a:fld id="{7833E592-7E8F-42AD-A939-3384FA89398F}" type="slidenum">
              <a:rPr lang="es-PE" altLang="es-PE" sz="1400">
                <a:ea typeface="Arial Unicode MS" panose="020B0604020202020204" pitchFamily="34" charset="-128"/>
                <a:cs typeface="Arial Unicode MS" panose="020B0604020202020204" pitchFamily="34" charset="-128"/>
              </a:rPr>
              <a:pPr algn="r" eaLnBrk="1">
                <a:lnSpc>
                  <a:spcPct val="95000"/>
                </a:lnSpc>
                <a:spcBef>
                  <a:spcPct val="0"/>
                </a:spcBef>
                <a:buClrTx/>
                <a:buFontTx/>
                <a:buNone/>
              </a:pPr>
              <a:t>4</a:t>
            </a:fld>
            <a:endParaRPr lang="es-PE" altLang="es-PE" sz="1400">
              <a:ea typeface="Arial Unicode MS" panose="020B0604020202020204" pitchFamily="34" charset="-128"/>
              <a:cs typeface="Arial Unicode MS" panose="020B0604020202020204" pitchFamily="34" charset="-128"/>
            </a:endParaRPr>
          </a:p>
        </p:txBody>
      </p:sp>
      <p:sp>
        <p:nvSpPr>
          <p:cNvPr id="29700" name="Text Box 2"/>
          <p:cNvSpPr txBox="1">
            <a:spLocks noChangeArrowheads="1"/>
          </p:cNvSpPr>
          <p:nvPr/>
        </p:nvSpPr>
        <p:spPr bwMode="auto">
          <a:xfrm>
            <a:off x="4278313" y="10156825"/>
            <a:ext cx="3275012"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lgn="r" eaLnBrk="1">
              <a:lnSpc>
                <a:spcPct val="95000"/>
              </a:lnSpc>
              <a:spcBef>
                <a:spcPct val="0"/>
              </a:spcBef>
              <a:buClrTx/>
              <a:buFontTx/>
              <a:buNone/>
            </a:pPr>
            <a:fld id="{2ADDD196-FC26-4AE6-B461-1C791E049726}" type="slidenum">
              <a:rPr lang="es-PE" altLang="es-PE" sz="1400">
                <a:ea typeface="Arial Unicode MS" panose="020B0604020202020204" pitchFamily="34" charset="-128"/>
                <a:cs typeface="Arial Unicode MS" panose="020B0604020202020204" pitchFamily="34" charset="-128"/>
              </a:rPr>
              <a:pPr algn="r" eaLnBrk="1">
                <a:lnSpc>
                  <a:spcPct val="95000"/>
                </a:lnSpc>
                <a:spcBef>
                  <a:spcPct val="0"/>
                </a:spcBef>
                <a:buClrTx/>
                <a:buFontTx/>
                <a:buNone/>
              </a:pPr>
              <a:t>4</a:t>
            </a:fld>
            <a:endParaRPr lang="es-PE" altLang="es-PE" sz="1400">
              <a:ea typeface="Arial Unicode MS" panose="020B0604020202020204" pitchFamily="34" charset="-128"/>
              <a:cs typeface="Arial Unicode MS" panose="020B0604020202020204" pitchFamily="34" charset="-128"/>
            </a:endParaRPr>
          </a:p>
        </p:txBody>
      </p:sp>
      <p:sp>
        <p:nvSpPr>
          <p:cNvPr id="29701" name="Rectangle 3"/>
          <p:cNvSpPr>
            <a:spLocks noGrp="1" noRot="1" noChangeAspect="1" noChangeArrowheads="1" noTextEdit="1"/>
          </p:cNvSpPr>
          <p:nvPr>
            <p:ph type="sldImg"/>
          </p:nvPr>
        </p:nvSpPr>
        <p:spPr>
          <a:xfrm>
            <a:off x="134938" y="812800"/>
            <a:ext cx="7288212"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2" name="Rectangle 4"/>
          <p:cNvSpPr>
            <a:spLocks noGrp="1" noChangeArrowheads="1"/>
          </p:cNvSpPr>
          <p:nvPr>
            <p:ph type="body" idx="1"/>
          </p:nvPr>
        </p:nvSpPr>
        <p:spPr>
          <a:xfrm>
            <a:off x="755650" y="5078413"/>
            <a:ext cx="6048375" cy="4811712"/>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PE" dirty="0">
              <a:latin typeface="Times New Roman" panose="02020603050405020304" pitchFamily="18" charset="0"/>
            </a:endParaRPr>
          </a:p>
        </p:txBody>
      </p:sp>
    </p:spTree>
    <p:extLst>
      <p:ext uri="{BB962C8B-B14F-4D97-AF65-F5344CB8AC3E}">
        <p14:creationId xmlns:p14="http://schemas.microsoft.com/office/powerpoint/2010/main" val="238103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12738" y="685800"/>
            <a:ext cx="623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47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12738" y="685800"/>
            <a:ext cx="623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998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12738" y="685800"/>
            <a:ext cx="623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84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12738" y="685800"/>
            <a:ext cx="623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71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12738" y="685800"/>
            <a:ext cx="623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2944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12738" y="685800"/>
            <a:ext cx="623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979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ef6e01a56_0_610:notes"/>
          <p:cNvSpPr>
            <a:spLocks noGrp="1" noRot="1" noChangeAspect="1"/>
          </p:cNvSpPr>
          <p:nvPr>
            <p:ph type="sldImg" idx="2"/>
          </p:nvPr>
        </p:nvSpPr>
        <p:spPr>
          <a:xfrm>
            <a:off x="312738" y="685800"/>
            <a:ext cx="623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ef6e01a56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4801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079500" y="2460625"/>
            <a:ext cx="12244388" cy="1698625"/>
          </a:xfrm>
        </p:spPr>
        <p:txBody>
          <a:bodyPr/>
          <a:lstStyle/>
          <a:p>
            <a:r>
              <a:rPr lang="es-ES"/>
              <a:t>Haga clic para modificar el estilo de título del patrón</a:t>
            </a:r>
          </a:p>
        </p:txBody>
      </p:sp>
      <p:sp>
        <p:nvSpPr>
          <p:cNvPr id="3" name="2 Subtítulo"/>
          <p:cNvSpPr>
            <a:spLocks noGrp="1"/>
          </p:cNvSpPr>
          <p:nvPr>
            <p:ph type="subTitle" idx="1"/>
          </p:nvPr>
        </p:nvSpPr>
        <p:spPr>
          <a:xfrm>
            <a:off x="2160588" y="4489450"/>
            <a:ext cx="10082212" cy="2025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extLst>
      <p:ext uri="{BB962C8B-B14F-4D97-AF65-F5344CB8AC3E}">
        <p14:creationId xmlns:p14="http://schemas.microsoft.com/office/powerpoint/2010/main" val="80915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45543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0358438" y="1854200"/>
            <a:ext cx="3308350" cy="52133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33388" y="1854200"/>
            <a:ext cx="9772650" cy="52133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4267518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1079500" y="2460625"/>
            <a:ext cx="12244388" cy="1698625"/>
          </a:xfrm>
        </p:spPr>
        <p:txBody>
          <a:bodyPr/>
          <a:lstStyle/>
          <a:p>
            <a:r>
              <a:rPr lang="es-ES"/>
              <a:t>Haga clic para modificar el estilo de título del patrón</a:t>
            </a:r>
          </a:p>
        </p:txBody>
      </p:sp>
      <p:sp>
        <p:nvSpPr>
          <p:cNvPr id="3" name="2 Subtítulo"/>
          <p:cNvSpPr>
            <a:spLocks noGrp="1"/>
          </p:cNvSpPr>
          <p:nvPr>
            <p:ph type="subTitle" idx="1"/>
          </p:nvPr>
        </p:nvSpPr>
        <p:spPr>
          <a:xfrm>
            <a:off x="2160588" y="4489450"/>
            <a:ext cx="10082212" cy="20256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5" name="Rectangle 4"/>
          <p:cNvSpPr>
            <a:spLocks noGrp="1" noChangeArrowheads="1"/>
          </p:cNvSpPr>
          <p:nvPr>
            <p:ph type="sldNum" idx="11"/>
          </p:nvPr>
        </p:nvSpPr>
        <p:spPr>
          <a:ln/>
        </p:spPr>
        <p:txBody>
          <a:bodyPr/>
          <a:lstStyle>
            <a:lvl1pPr>
              <a:defRPr/>
            </a:lvl1pPr>
          </a:lstStyle>
          <a:p>
            <a:pPr>
              <a:defRPr/>
            </a:pPr>
            <a:fld id="{949AB4ED-6A02-400C-9686-FB1CE6F381F5}" type="slidenum">
              <a:rPr lang="es-PE" altLang="es-MX"/>
              <a:pPr>
                <a:defRPr/>
              </a:pPr>
              <a:t>‹Nº›</a:t>
            </a:fld>
            <a:endParaRPr lang="es-PE" altLang="es-MX" dirty="0"/>
          </a:p>
        </p:txBody>
      </p:sp>
    </p:spTree>
    <p:extLst>
      <p:ext uri="{BB962C8B-B14F-4D97-AF65-F5344CB8AC3E}">
        <p14:creationId xmlns:p14="http://schemas.microsoft.com/office/powerpoint/2010/main" val="3508934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sldNum" idx="11"/>
          </p:nvPr>
        </p:nvSpPr>
        <p:spPr>
          <a:ln/>
        </p:spPr>
        <p:txBody>
          <a:bodyPr/>
          <a:lstStyle>
            <a:lvl1pPr>
              <a:defRPr/>
            </a:lvl1pPr>
          </a:lstStyle>
          <a:p>
            <a:pPr>
              <a:defRPr/>
            </a:pPr>
            <a:fld id="{B13392D7-27C5-4575-AAA7-11228867A60D}" type="slidenum">
              <a:rPr lang="es-PE" altLang="es-MX"/>
              <a:pPr>
                <a:defRPr/>
              </a:pPr>
              <a:t>‹Nº›</a:t>
            </a:fld>
            <a:endParaRPr lang="es-PE" altLang="es-MX" dirty="0"/>
          </a:p>
        </p:txBody>
      </p:sp>
    </p:spTree>
    <p:extLst>
      <p:ext uri="{BB962C8B-B14F-4D97-AF65-F5344CB8AC3E}">
        <p14:creationId xmlns:p14="http://schemas.microsoft.com/office/powerpoint/2010/main" val="829835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138238" y="5091113"/>
            <a:ext cx="12242800" cy="1573212"/>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1138238" y="3357563"/>
            <a:ext cx="12242800" cy="17335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5" name="Rectangle 4"/>
          <p:cNvSpPr>
            <a:spLocks noGrp="1" noChangeArrowheads="1"/>
          </p:cNvSpPr>
          <p:nvPr>
            <p:ph type="sldNum" idx="11"/>
          </p:nvPr>
        </p:nvSpPr>
        <p:spPr>
          <a:ln/>
        </p:spPr>
        <p:txBody>
          <a:bodyPr/>
          <a:lstStyle>
            <a:lvl1pPr>
              <a:defRPr/>
            </a:lvl1pPr>
          </a:lstStyle>
          <a:p>
            <a:pPr>
              <a:defRPr/>
            </a:pPr>
            <a:fld id="{BAEDA402-1986-48F0-87AF-DA3F5366A29B}" type="slidenum">
              <a:rPr lang="es-PE" altLang="es-MX"/>
              <a:pPr>
                <a:defRPr/>
              </a:pPr>
              <a:t>‹Nº›</a:t>
            </a:fld>
            <a:endParaRPr lang="es-PE" altLang="es-MX" dirty="0"/>
          </a:p>
        </p:txBody>
      </p:sp>
    </p:spTree>
    <p:extLst>
      <p:ext uri="{BB962C8B-B14F-4D97-AF65-F5344CB8AC3E}">
        <p14:creationId xmlns:p14="http://schemas.microsoft.com/office/powerpoint/2010/main" val="1225048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720725" y="1847850"/>
            <a:ext cx="6396038"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7269163" y="1847850"/>
            <a:ext cx="6397625" cy="5214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4"/>
          <p:cNvSpPr>
            <a:spLocks noGrp="1" noChangeArrowheads="1"/>
          </p:cNvSpPr>
          <p:nvPr>
            <p:ph type="sldNum" idx="11"/>
          </p:nvPr>
        </p:nvSpPr>
        <p:spPr>
          <a:ln/>
        </p:spPr>
        <p:txBody>
          <a:bodyPr/>
          <a:lstStyle>
            <a:lvl1pPr>
              <a:defRPr/>
            </a:lvl1pPr>
          </a:lstStyle>
          <a:p>
            <a:pPr>
              <a:defRPr/>
            </a:pPr>
            <a:fld id="{91EA371F-C8CE-4FA7-97D7-F0863C1B9E3D}" type="slidenum">
              <a:rPr lang="es-PE" altLang="es-MX"/>
              <a:pPr>
                <a:defRPr/>
              </a:pPr>
              <a:t>‹Nº›</a:t>
            </a:fld>
            <a:endParaRPr lang="es-PE" altLang="es-MX" dirty="0"/>
          </a:p>
        </p:txBody>
      </p:sp>
    </p:spTree>
    <p:extLst>
      <p:ext uri="{BB962C8B-B14F-4D97-AF65-F5344CB8AC3E}">
        <p14:creationId xmlns:p14="http://schemas.microsoft.com/office/powerpoint/2010/main" val="2210544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720725" y="317500"/>
            <a:ext cx="12961938" cy="13208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720725" y="1773238"/>
            <a:ext cx="6362700" cy="739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720725" y="2513013"/>
            <a:ext cx="6362700" cy="4564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7316788" y="1773238"/>
            <a:ext cx="6365875" cy="739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7316788" y="2513013"/>
            <a:ext cx="6365875" cy="4564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8" name="Rectangle 4"/>
          <p:cNvSpPr>
            <a:spLocks noGrp="1" noChangeArrowheads="1"/>
          </p:cNvSpPr>
          <p:nvPr>
            <p:ph type="sldNum" idx="11"/>
          </p:nvPr>
        </p:nvSpPr>
        <p:spPr>
          <a:ln/>
        </p:spPr>
        <p:txBody>
          <a:bodyPr/>
          <a:lstStyle>
            <a:lvl1pPr>
              <a:defRPr/>
            </a:lvl1pPr>
          </a:lstStyle>
          <a:p>
            <a:pPr>
              <a:defRPr/>
            </a:pPr>
            <a:fld id="{C9C91C6F-8D55-4688-BAE8-698E80CC88E0}" type="slidenum">
              <a:rPr lang="es-PE" altLang="es-MX"/>
              <a:pPr>
                <a:defRPr/>
              </a:pPr>
              <a:t>‹Nº›</a:t>
            </a:fld>
            <a:endParaRPr lang="es-PE" altLang="es-MX" dirty="0"/>
          </a:p>
        </p:txBody>
      </p:sp>
    </p:spTree>
    <p:extLst>
      <p:ext uri="{BB962C8B-B14F-4D97-AF65-F5344CB8AC3E}">
        <p14:creationId xmlns:p14="http://schemas.microsoft.com/office/powerpoint/2010/main" val="2465334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4" name="Rectangle 4"/>
          <p:cNvSpPr>
            <a:spLocks noGrp="1" noChangeArrowheads="1"/>
          </p:cNvSpPr>
          <p:nvPr>
            <p:ph type="sldNum" idx="11"/>
          </p:nvPr>
        </p:nvSpPr>
        <p:spPr>
          <a:ln/>
        </p:spPr>
        <p:txBody>
          <a:bodyPr/>
          <a:lstStyle>
            <a:lvl1pPr>
              <a:defRPr/>
            </a:lvl1pPr>
          </a:lstStyle>
          <a:p>
            <a:pPr>
              <a:defRPr/>
            </a:pPr>
            <a:fld id="{4B8C7134-6523-4D00-9C1D-226BE4CFBF06}" type="slidenum">
              <a:rPr lang="es-PE" altLang="es-MX"/>
              <a:pPr>
                <a:defRPr/>
              </a:pPr>
              <a:t>‹Nº›</a:t>
            </a:fld>
            <a:endParaRPr lang="es-PE" altLang="es-MX" dirty="0"/>
          </a:p>
        </p:txBody>
      </p:sp>
    </p:spTree>
    <p:extLst>
      <p:ext uri="{BB962C8B-B14F-4D97-AF65-F5344CB8AC3E}">
        <p14:creationId xmlns:p14="http://schemas.microsoft.com/office/powerpoint/2010/main" val="3445215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bg>
      <p:bgRef idx="1001">
        <a:schemeClr val="bg1"/>
      </p:bgRef>
    </p:bg>
    <p:spTree>
      <p:nvGrpSpPr>
        <p:cNvPr id="1" name=""/>
        <p:cNvGrpSpPr/>
        <p:nvPr/>
      </p:nvGrpSpPr>
      <p:grpSpPr>
        <a:xfrm>
          <a:off x="0" y="0"/>
          <a:ext cx="0" cy="0"/>
          <a:chOff x="0" y="0"/>
          <a:chExt cx="0" cy="0"/>
        </a:xfrm>
      </p:grpSpPr>
      <p:sp>
        <p:nvSpPr>
          <p:cNvPr id="3" name="Rectangle 4"/>
          <p:cNvSpPr>
            <a:spLocks noGrp="1" noChangeArrowheads="1"/>
          </p:cNvSpPr>
          <p:nvPr>
            <p:ph type="sldNum" idx="11"/>
          </p:nvPr>
        </p:nvSpPr>
        <p:spPr>
          <a:ln/>
        </p:spPr>
        <p:txBody>
          <a:bodyPr/>
          <a:lstStyle>
            <a:lvl1pPr>
              <a:defRPr/>
            </a:lvl1pPr>
          </a:lstStyle>
          <a:p>
            <a:pPr>
              <a:defRPr/>
            </a:pPr>
            <a:fld id="{C16D4DA2-05A2-4C18-A159-3749C333FFE6}" type="slidenum">
              <a:rPr lang="es-PE" altLang="es-MX"/>
              <a:pPr>
                <a:defRPr/>
              </a:pPr>
              <a:t>‹Nº›</a:t>
            </a:fld>
            <a:endParaRPr lang="es-PE" altLang="es-MX" dirty="0"/>
          </a:p>
        </p:txBody>
      </p:sp>
    </p:spTree>
    <p:extLst>
      <p:ext uri="{BB962C8B-B14F-4D97-AF65-F5344CB8AC3E}">
        <p14:creationId xmlns:p14="http://schemas.microsoft.com/office/powerpoint/2010/main" val="348057654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720725" y="315913"/>
            <a:ext cx="4738688" cy="1341437"/>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5630863" y="315913"/>
            <a:ext cx="8051800" cy="6761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720725" y="1657350"/>
            <a:ext cx="4738688" cy="541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Rectangle 4"/>
          <p:cNvSpPr>
            <a:spLocks noGrp="1" noChangeArrowheads="1"/>
          </p:cNvSpPr>
          <p:nvPr>
            <p:ph type="sldNum" idx="11"/>
          </p:nvPr>
        </p:nvSpPr>
        <p:spPr>
          <a:ln/>
        </p:spPr>
        <p:txBody>
          <a:bodyPr/>
          <a:lstStyle>
            <a:lvl1pPr>
              <a:defRPr/>
            </a:lvl1pPr>
          </a:lstStyle>
          <a:p>
            <a:pPr>
              <a:defRPr/>
            </a:pPr>
            <a:fld id="{22EAC309-D3AB-4DB1-BD73-191E80775A91}" type="slidenum">
              <a:rPr lang="es-PE" altLang="es-MX"/>
              <a:pPr>
                <a:defRPr/>
              </a:pPr>
              <a:t>‹Nº›</a:t>
            </a:fld>
            <a:endParaRPr lang="es-PE" altLang="es-MX" dirty="0"/>
          </a:p>
        </p:txBody>
      </p:sp>
    </p:spTree>
    <p:extLst>
      <p:ext uri="{BB962C8B-B14F-4D97-AF65-F5344CB8AC3E}">
        <p14:creationId xmlns:p14="http://schemas.microsoft.com/office/powerpoint/2010/main" val="147274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5620003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822575" y="5546725"/>
            <a:ext cx="8642350" cy="654050"/>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822575" y="708025"/>
            <a:ext cx="8642350" cy="4754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2822575" y="6200775"/>
            <a:ext cx="8642350" cy="930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Rectangle 4"/>
          <p:cNvSpPr>
            <a:spLocks noGrp="1" noChangeArrowheads="1"/>
          </p:cNvSpPr>
          <p:nvPr>
            <p:ph type="sldNum" idx="11"/>
          </p:nvPr>
        </p:nvSpPr>
        <p:spPr>
          <a:ln/>
        </p:spPr>
        <p:txBody>
          <a:bodyPr/>
          <a:lstStyle>
            <a:lvl1pPr>
              <a:defRPr/>
            </a:lvl1pPr>
          </a:lstStyle>
          <a:p>
            <a:pPr>
              <a:defRPr/>
            </a:pPr>
            <a:fld id="{C57F0AB0-6D9D-4FBB-A612-3FE174D77A41}" type="slidenum">
              <a:rPr lang="es-PE" altLang="es-MX"/>
              <a:pPr>
                <a:defRPr/>
              </a:pPr>
              <a:t>‹Nº›</a:t>
            </a:fld>
            <a:endParaRPr lang="es-PE" altLang="es-MX" dirty="0"/>
          </a:p>
        </p:txBody>
      </p:sp>
    </p:spTree>
    <p:extLst>
      <p:ext uri="{BB962C8B-B14F-4D97-AF65-F5344CB8AC3E}">
        <p14:creationId xmlns:p14="http://schemas.microsoft.com/office/powerpoint/2010/main" val="8014252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sldNum" idx="11"/>
          </p:nvPr>
        </p:nvSpPr>
        <p:spPr>
          <a:ln/>
        </p:spPr>
        <p:txBody>
          <a:bodyPr/>
          <a:lstStyle>
            <a:lvl1pPr>
              <a:defRPr/>
            </a:lvl1pPr>
          </a:lstStyle>
          <a:p>
            <a:pPr>
              <a:defRPr/>
            </a:pPr>
            <a:fld id="{60EF6A2D-54CA-46F0-B263-7E0D314FC465}" type="slidenum">
              <a:rPr lang="es-PE" altLang="es-MX"/>
              <a:pPr>
                <a:defRPr/>
              </a:pPr>
              <a:t>‹Nº›</a:t>
            </a:fld>
            <a:endParaRPr lang="es-PE" altLang="es-MX" dirty="0"/>
          </a:p>
        </p:txBody>
      </p:sp>
    </p:spTree>
    <p:extLst>
      <p:ext uri="{BB962C8B-B14F-4D97-AF65-F5344CB8AC3E}">
        <p14:creationId xmlns:p14="http://schemas.microsoft.com/office/powerpoint/2010/main" val="3249908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10431463" y="315913"/>
            <a:ext cx="3235325" cy="674687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720725" y="315913"/>
            <a:ext cx="9558338" cy="67468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sldNum" idx="11"/>
          </p:nvPr>
        </p:nvSpPr>
        <p:spPr>
          <a:ln/>
        </p:spPr>
        <p:txBody>
          <a:bodyPr/>
          <a:lstStyle>
            <a:lvl1pPr>
              <a:defRPr/>
            </a:lvl1pPr>
          </a:lstStyle>
          <a:p>
            <a:pPr>
              <a:defRPr/>
            </a:pPr>
            <a:fld id="{71A7956E-7FF3-4B6B-B974-D444FD160BC7}" type="slidenum">
              <a:rPr lang="es-PE" altLang="es-MX"/>
              <a:pPr>
                <a:defRPr/>
              </a:pPr>
              <a:t>‹Nº›</a:t>
            </a:fld>
            <a:endParaRPr lang="es-PE" altLang="es-MX" dirty="0"/>
          </a:p>
        </p:txBody>
      </p:sp>
    </p:spTree>
    <p:extLst>
      <p:ext uri="{BB962C8B-B14F-4D97-AF65-F5344CB8AC3E}">
        <p14:creationId xmlns:p14="http://schemas.microsoft.com/office/powerpoint/2010/main" val="21470484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lumns">
  <p:cSld name="Four columns">
    <p:spTree>
      <p:nvGrpSpPr>
        <p:cNvPr id="1" name="Shape 46"/>
        <p:cNvGrpSpPr/>
        <p:nvPr/>
      </p:nvGrpSpPr>
      <p:grpSpPr>
        <a:xfrm>
          <a:off x="0" y="0"/>
          <a:ext cx="0" cy="0"/>
          <a:chOff x="0" y="0"/>
          <a:chExt cx="0" cy="0"/>
        </a:xfrm>
      </p:grpSpPr>
      <p:sp>
        <p:nvSpPr>
          <p:cNvPr id="47" name="Google Shape;47;p6"/>
          <p:cNvSpPr txBox="1">
            <a:spLocks noGrp="1"/>
          </p:cNvSpPr>
          <p:nvPr>
            <p:ph type="ctrTitle"/>
          </p:nvPr>
        </p:nvSpPr>
        <p:spPr>
          <a:xfrm>
            <a:off x="4853071" y="624393"/>
            <a:ext cx="4697168" cy="1061512"/>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1pPr>
            <a:lvl2pPr lvl="1" algn="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2pPr>
            <a:lvl3pPr lvl="2" algn="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3pPr>
            <a:lvl4pPr lvl="3" algn="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4pPr>
            <a:lvl5pPr lvl="4" algn="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5pPr>
            <a:lvl6pPr lvl="5" algn="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6pPr>
            <a:lvl7pPr lvl="6" algn="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7pPr>
            <a:lvl8pPr lvl="7" algn="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8pPr>
            <a:lvl9pPr lvl="8" algn="r" rtl="0">
              <a:spcBef>
                <a:spcPts val="0"/>
              </a:spcBef>
              <a:spcAft>
                <a:spcPts val="0"/>
              </a:spcAft>
              <a:buSzPts val="1400"/>
              <a:buFont typeface="Nunito Sans ExtraBold"/>
              <a:buNone/>
              <a:defRPr sz="2157" b="0">
                <a:latin typeface="Nunito Sans ExtraBold"/>
                <a:ea typeface="Nunito Sans ExtraBold"/>
                <a:cs typeface="Nunito Sans ExtraBold"/>
                <a:sym typeface="Nunito Sans ExtraBold"/>
              </a:defRPr>
            </a:lvl9pPr>
          </a:lstStyle>
          <a:p>
            <a:endParaRPr/>
          </a:p>
        </p:txBody>
      </p:sp>
      <p:sp>
        <p:nvSpPr>
          <p:cNvPr id="48" name="Google Shape;48;p6"/>
          <p:cNvSpPr txBox="1">
            <a:spLocks noGrp="1"/>
          </p:cNvSpPr>
          <p:nvPr>
            <p:ph type="ctrTitle" idx="2"/>
          </p:nvPr>
        </p:nvSpPr>
        <p:spPr>
          <a:xfrm flipH="1">
            <a:off x="2619632" y="4014825"/>
            <a:ext cx="1633613" cy="50187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694"/>
            </a:lvl1pPr>
            <a:lvl2pPr lvl="1" algn="ctr" rtl="0">
              <a:spcBef>
                <a:spcPts val="0"/>
              </a:spcBef>
              <a:spcAft>
                <a:spcPts val="0"/>
              </a:spcAft>
              <a:buSzPts val="1100"/>
              <a:buNone/>
              <a:defRPr sz="1694"/>
            </a:lvl2pPr>
            <a:lvl3pPr lvl="2" algn="ctr" rtl="0">
              <a:spcBef>
                <a:spcPts val="0"/>
              </a:spcBef>
              <a:spcAft>
                <a:spcPts val="0"/>
              </a:spcAft>
              <a:buSzPts val="1100"/>
              <a:buNone/>
              <a:defRPr sz="1694"/>
            </a:lvl3pPr>
            <a:lvl4pPr lvl="3" algn="ctr" rtl="0">
              <a:spcBef>
                <a:spcPts val="0"/>
              </a:spcBef>
              <a:spcAft>
                <a:spcPts val="0"/>
              </a:spcAft>
              <a:buSzPts val="1100"/>
              <a:buNone/>
              <a:defRPr sz="1694"/>
            </a:lvl4pPr>
            <a:lvl5pPr lvl="4" algn="ctr" rtl="0">
              <a:spcBef>
                <a:spcPts val="0"/>
              </a:spcBef>
              <a:spcAft>
                <a:spcPts val="0"/>
              </a:spcAft>
              <a:buSzPts val="1100"/>
              <a:buNone/>
              <a:defRPr sz="1694"/>
            </a:lvl5pPr>
            <a:lvl6pPr lvl="5" algn="ctr" rtl="0">
              <a:spcBef>
                <a:spcPts val="0"/>
              </a:spcBef>
              <a:spcAft>
                <a:spcPts val="0"/>
              </a:spcAft>
              <a:buSzPts val="1100"/>
              <a:buNone/>
              <a:defRPr sz="1694"/>
            </a:lvl6pPr>
            <a:lvl7pPr lvl="6" algn="ctr" rtl="0">
              <a:spcBef>
                <a:spcPts val="0"/>
              </a:spcBef>
              <a:spcAft>
                <a:spcPts val="0"/>
              </a:spcAft>
              <a:buSzPts val="1100"/>
              <a:buNone/>
              <a:defRPr sz="1694"/>
            </a:lvl7pPr>
            <a:lvl8pPr lvl="7" algn="ctr" rtl="0">
              <a:spcBef>
                <a:spcPts val="0"/>
              </a:spcBef>
              <a:spcAft>
                <a:spcPts val="0"/>
              </a:spcAft>
              <a:buSzPts val="1100"/>
              <a:buNone/>
              <a:defRPr sz="1694"/>
            </a:lvl8pPr>
            <a:lvl9pPr lvl="8" algn="ctr" rtl="0">
              <a:spcBef>
                <a:spcPts val="0"/>
              </a:spcBef>
              <a:spcAft>
                <a:spcPts val="0"/>
              </a:spcAft>
              <a:buSzPts val="1100"/>
              <a:buNone/>
              <a:defRPr sz="1694"/>
            </a:lvl9pPr>
          </a:lstStyle>
          <a:p>
            <a:endParaRPr/>
          </a:p>
        </p:txBody>
      </p:sp>
      <p:sp>
        <p:nvSpPr>
          <p:cNvPr id="49" name="Google Shape;49;p6"/>
          <p:cNvSpPr txBox="1">
            <a:spLocks noGrp="1"/>
          </p:cNvSpPr>
          <p:nvPr>
            <p:ph type="subTitle" idx="1"/>
          </p:nvPr>
        </p:nvSpPr>
        <p:spPr>
          <a:xfrm flipH="1">
            <a:off x="2256397" y="4337384"/>
            <a:ext cx="2359925" cy="149498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1386"/>
            </a:lvl1pPr>
            <a:lvl2pPr lvl="1" algn="ctr" rtl="0">
              <a:lnSpc>
                <a:spcPct val="100000"/>
              </a:lnSpc>
              <a:spcBef>
                <a:spcPts val="0"/>
              </a:spcBef>
              <a:spcAft>
                <a:spcPts val="0"/>
              </a:spcAft>
              <a:buSzPts val="900"/>
              <a:buNone/>
              <a:defRPr sz="1386"/>
            </a:lvl2pPr>
            <a:lvl3pPr lvl="2" algn="ctr" rtl="0">
              <a:lnSpc>
                <a:spcPct val="100000"/>
              </a:lnSpc>
              <a:spcBef>
                <a:spcPts val="0"/>
              </a:spcBef>
              <a:spcAft>
                <a:spcPts val="0"/>
              </a:spcAft>
              <a:buSzPts val="900"/>
              <a:buNone/>
              <a:defRPr sz="1386"/>
            </a:lvl3pPr>
            <a:lvl4pPr lvl="3" algn="ctr" rtl="0">
              <a:lnSpc>
                <a:spcPct val="100000"/>
              </a:lnSpc>
              <a:spcBef>
                <a:spcPts val="0"/>
              </a:spcBef>
              <a:spcAft>
                <a:spcPts val="0"/>
              </a:spcAft>
              <a:buSzPts val="900"/>
              <a:buNone/>
              <a:defRPr sz="1386"/>
            </a:lvl4pPr>
            <a:lvl5pPr lvl="4" algn="ctr" rtl="0">
              <a:lnSpc>
                <a:spcPct val="100000"/>
              </a:lnSpc>
              <a:spcBef>
                <a:spcPts val="0"/>
              </a:spcBef>
              <a:spcAft>
                <a:spcPts val="0"/>
              </a:spcAft>
              <a:buSzPts val="900"/>
              <a:buNone/>
              <a:defRPr sz="1386"/>
            </a:lvl5pPr>
            <a:lvl6pPr lvl="5" algn="ctr" rtl="0">
              <a:lnSpc>
                <a:spcPct val="100000"/>
              </a:lnSpc>
              <a:spcBef>
                <a:spcPts val="0"/>
              </a:spcBef>
              <a:spcAft>
                <a:spcPts val="0"/>
              </a:spcAft>
              <a:buSzPts val="900"/>
              <a:buNone/>
              <a:defRPr sz="1386"/>
            </a:lvl6pPr>
            <a:lvl7pPr lvl="6" algn="ctr" rtl="0">
              <a:lnSpc>
                <a:spcPct val="100000"/>
              </a:lnSpc>
              <a:spcBef>
                <a:spcPts val="0"/>
              </a:spcBef>
              <a:spcAft>
                <a:spcPts val="0"/>
              </a:spcAft>
              <a:buSzPts val="900"/>
              <a:buNone/>
              <a:defRPr sz="1386"/>
            </a:lvl7pPr>
            <a:lvl8pPr lvl="7" algn="ctr" rtl="0">
              <a:lnSpc>
                <a:spcPct val="100000"/>
              </a:lnSpc>
              <a:spcBef>
                <a:spcPts val="0"/>
              </a:spcBef>
              <a:spcAft>
                <a:spcPts val="0"/>
              </a:spcAft>
              <a:buSzPts val="900"/>
              <a:buNone/>
              <a:defRPr sz="1386"/>
            </a:lvl8pPr>
            <a:lvl9pPr lvl="8" algn="ctr" rtl="0">
              <a:lnSpc>
                <a:spcPct val="100000"/>
              </a:lnSpc>
              <a:spcBef>
                <a:spcPts val="0"/>
              </a:spcBef>
              <a:spcAft>
                <a:spcPts val="0"/>
              </a:spcAft>
              <a:buSzPts val="900"/>
              <a:buNone/>
              <a:defRPr sz="1386"/>
            </a:lvl9pPr>
          </a:lstStyle>
          <a:p>
            <a:endParaRPr/>
          </a:p>
        </p:txBody>
      </p:sp>
      <p:sp>
        <p:nvSpPr>
          <p:cNvPr id="50" name="Google Shape;50;p6"/>
          <p:cNvSpPr txBox="1">
            <a:spLocks noGrp="1"/>
          </p:cNvSpPr>
          <p:nvPr>
            <p:ph type="ctrTitle" idx="3"/>
          </p:nvPr>
        </p:nvSpPr>
        <p:spPr>
          <a:xfrm flipH="1">
            <a:off x="7641404" y="4015018"/>
            <a:ext cx="1633613" cy="50187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694"/>
            </a:lvl1pPr>
            <a:lvl2pPr lvl="1" algn="ctr" rtl="0">
              <a:spcBef>
                <a:spcPts val="0"/>
              </a:spcBef>
              <a:spcAft>
                <a:spcPts val="0"/>
              </a:spcAft>
              <a:buSzPts val="1100"/>
              <a:buNone/>
              <a:defRPr sz="1694"/>
            </a:lvl2pPr>
            <a:lvl3pPr lvl="2" algn="ctr" rtl="0">
              <a:spcBef>
                <a:spcPts val="0"/>
              </a:spcBef>
              <a:spcAft>
                <a:spcPts val="0"/>
              </a:spcAft>
              <a:buSzPts val="1100"/>
              <a:buNone/>
              <a:defRPr sz="1694"/>
            </a:lvl3pPr>
            <a:lvl4pPr lvl="3" algn="ctr" rtl="0">
              <a:spcBef>
                <a:spcPts val="0"/>
              </a:spcBef>
              <a:spcAft>
                <a:spcPts val="0"/>
              </a:spcAft>
              <a:buSzPts val="1100"/>
              <a:buNone/>
              <a:defRPr sz="1694"/>
            </a:lvl4pPr>
            <a:lvl5pPr lvl="4" algn="ctr" rtl="0">
              <a:spcBef>
                <a:spcPts val="0"/>
              </a:spcBef>
              <a:spcAft>
                <a:spcPts val="0"/>
              </a:spcAft>
              <a:buSzPts val="1100"/>
              <a:buNone/>
              <a:defRPr sz="1694"/>
            </a:lvl5pPr>
            <a:lvl6pPr lvl="5" algn="ctr" rtl="0">
              <a:spcBef>
                <a:spcPts val="0"/>
              </a:spcBef>
              <a:spcAft>
                <a:spcPts val="0"/>
              </a:spcAft>
              <a:buSzPts val="1100"/>
              <a:buNone/>
              <a:defRPr sz="1694"/>
            </a:lvl6pPr>
            <a:lvl7pPr lvl="6" algn="ctr" rtl="0">
              <a:spcBef>
                <a:spcPts val="0"/>
              </a:spcBef>
              <a:spcAft>
                <a:spcPts val="0"/>
              </a:spcAft>
              <a:buSzPts val="1100"/>
              <a:buNone/>
              <a:defRPr sz="1694"/>
            </a:lvl7pPr>
            <a:lvl8pPr lvl="7" algn="ctr" rtl="0">
              <a:spcBef>
                <a:spcPts val="0"/>
              </a:spcBef>
              <a:spcAft>
                <a:spcPts val="0"/>
              </a:spcAft>
              <a:buSzPts val="1100"/>
              <a:buNone/>
              <a:defRPr sz="1694"/>
            </a:lvl8pPr>
            <a:lvl9pPr lvl="8" algn="ctr" rtl="0">
              <a:spcBef>
                <a:spcPts val="0"/>
              </a:spcBef>
              <a:spcAft>
                <a:spcPts val="0"/>
              </a:spcAft>
              <a:buSzPts val="1100"/>
              <a:buNone/>
              <a:defRPr sz="1694"/>
            </a:lvl9pPr>
          </a:lstStyle>
          <a:p>
            <a:endParaRPr/>
          </a:p>
        </p:txBody>
      </p:sp>
      <p:sp>
        <p:nvSpPr>
          <p:cNvPr id="51" name="Google Shape;51;p6"/>
          <p:cNvSpPr txBox="1">
            <a:spLocks noGrp="1"/>
          </p:cNvSpPr>
          <p:nvPr>
            <p:ph type="subTitle" idx="4"/>
          </p:nvPr>
        </p:nvSpPr>
        <p:spPr>
          <a:xfrm flipH="1">
            <a:off x="7278169" y="4337384"/>
            <a:ext cx="2359925" cy="149498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1386"/>
            </a:lvl1pPr>
            <a:lvl2pPr lvl="1" algn="ctr" rtl="0">
              <a:lnSpc>
                <a:spcPct val="100000"/>
              </a:lnSpc>
              <a:spcBef>
                <a:spcPts val="0"/>
              </a:spcBef>
              <a:spcAft>
                <a:spcPts val="0"/>
              </a:spcAft>
              <a:buSzPts val="900"/>
              <a:buNone/>
              <a:defRPr sz="1386"/>
            </a:lvl2pPr>
            <a:lvl3pPr lvl="2" algn="ctr" rtl="0">
              <a:lnSpc>
                <a:spcPct val="100000"/>
              </a:lnSpc>
              <a:spcBef>
                <a:spcPts val="0"/>
              </a:spcBef>
              <a:spcAft>
                <a:spcPts val="0"/>
              </a:spcAft>
              <a:buSzPts val="900"/>
              <a:buNone/>
              <a:defRPr sz="1386"/>
            </a:lvl3pPr>
            <a:lvl4pPr lvl="3" algn="ctr" rtl="0">
              <a:lnSpc>
                <a:spcPct val="100000"/>
              </a:lnSpc>
              <a:spcBef>
                <a:spcPts val="0"/>
              </a:spcBef>
              <a:spcAft>
                <a:spcPts val="0"/>
              </a:spcAft>
              <a:buSzPts val="900"/>
              <a:buNone/>
              <a:defRPr sz="1386"/>
            </a:lvl4pPr>
            <a:lvl5pPr lvl="4" algn="ctr" rtl="0">
              <a:lnSpc>
                <a:spcPct val="100000"/>
              </a:lnSpc>
              <a:spcBef>
                <a:spcPts val="0"/>
              </a:spcBef>
              <a:spcAft>
                <a:spcPts val="0"/>
              </a:spcAft>
              <a:buSzPts val="900"/>
              <a:buNone/>
              <a:defRPr sz="1386"/>
            </a:lvl5pPr>
            <a:lvl6pPr lvl="5" algn="ctr" rtl="0">
              <a:lnSpc>
                <a:spcPct val="100000"/>
              </a:lnSpc>
              <a:spcBef>
                <a:spcPts val="0"/>
              </a:spcBef>
              <a:spcAft>
                <a:spcPts val="0"/>
              </a:spcAft>
              <a:buSzPts val="900"/>
              <a:buNone/>
              <a:defRPr sz="1386"/>
            </a:lvl6pPr>
            <a:lvl7pPr lvl="6" algn="ctr" rtl="0">
              <a:lnSpc>
                <a:spcPct val="100000"/>
              </a:lnSpc>
              <a:spcBef>
                <a:spcPts val="0"/>
              </a:spcBef>
              <a:spcAft>
                <a:spcPts val="0"/>
              </a:spcAft>
              <a:buSzPts val="900"/>
              <a:buNone/>
              <a:defRPr sz="1386"/>
            </a:lvl7pPr>
            <a:lvl8pPr lvl="7" algn="ctr" rtl="0">
              <a:lnSpc>
                <a:spcPct val="100000"/>
              </a:lnSpc>
              <a:spcBef>
                <a:spcPts val="0"/>
              </a:spcBef>
              <a:spcAft>
                <a:spcPts val="0"/>
              </a:spcAft>
              <a:buSzPts val="900"/>
              <a:buNone/>
              <a:defRPr sz="1386"/>
            </a:lvl8pPr>
            <a:lvl9pPr lvl="8" algn="ctr" rtl="0">
              <a:lnSpc>
                <a:spcPct val="100000"/>
              </a:lnSpc>
              <a:spcBef>
                <a:spcPts val="0"/>
              </a:spcBef>
              <a:spcAft>
                <a:spcPts val="0"/>
              </a:spcAft>
              <a:buSzPts val="900"/>
              <a:buNone/>
              <a:defRPr sz="1386"/>
            </a:lvl9pPr>
          </a:lstStyle>
          <a:p>
            <a:endParaRPr/>
          </a:p>
        </p:txBody>
      </p:sp>
      <p:sp>
        <p:nvSpPr>
          <p:cNvPr id="52" name="Google Shape;52;p6"/>
          <p:cNvSpPr txBox="1">
            <a:spLocks noGrp="1"/>
          </p:cNvSpPr>
          <p:nvPr>
            <p:ph type="ctrTitle" idx="5"/>
          </p:nvPr>
        </p:nvSpPr>
        <p:spPr>
          <a:xfrm flipH="1">
            <a:off x="5130537" y="2716152"/>
            <a:ext cx="1633613" cy="50187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694"/>
            </a:lvl1pPr>
            <a:lvl2pPr lvl="1" algn="ctr" rtl="0">
              <a:spcBef>
                <a:spcPts val="0"/>
              </a:spcBef>
              <a:spcAft>
                <a:spcPts val="0"/>
              </a:spcAft>
              <a:buSzPts val="1100"/>
              <a:buNone/>
              <a:defRPr sz="1694"/>
            </a:lvl2pPr>
            <a:lvl3pPr lvl="2" algn="ctr" rtl="0">
              <a:spcBef>
                <a:spcPts val="0"/>
              </a:spcBef>
              <a:spcAft>
                <a:spcPts val="0"/>
              </a:spcAft>
              <a:buSzPts val="1100"/>
              <a:buNone/>
              <a:defRPr sz="1694"/>
            </a:lvl3pPr>
            <a:lvl4pPr lvl="3" algn="ctr" rtl="0">
              <a:spcBef>
                <a:spcPts val="0"/>
              </a:spcBef>
              <a:spcAft>
                <a:spcPts val="0"/>
              </a:spcAft>
              <a:buSzPts val="1100"/>
              <a:buNone/>
              <a:defRPr sz="1694"/>
            </a:lvl4pPr>
            <a:lvl5pPr lvl="4" algn="ctr" rtl="0">
              <a:spcBef>
                <a:spcPts val="0"/>
              </a:spcBef>
              <a:spcAft>
                <a:spcPts val="0"/>
              </a:spcAft>
              <a:buSzPts val="1100"/>
              <a:buNone/>
              <a:defRPr sz="1694"/>
            </a:lvl5pPr>
            <a:lvl6pPr lvl="5" algn="ctr" rtl="0">
              <a:spcBef>
                <a:spcPts val="0"/>
              </a:spcBef>
              <a:spcAft>
                <a:spcPts val="0"/>
              </a:spcAft>
              <a:buSzPts val="1100"/>
              <a:buNone/>
              <a:defRPr sz="1694"/>
            </a:lvl6pPr>
            <a:lvl7pPr lvl="6" algn="ctr" rtl="0">
              <a:spcBef>
                <a:spcPts val="0"/>
              </a:spcBef>
              <a:spcAft>
                <a:spcPts val="0"/>
              </a:spcAft>
              <a:buSzPts val="1100"/>
              <a:buNone/>
              <a:defRPr sz="1694"/>
            </a:lvl7pPr>
            <a:lvl8pPr lvl="7" algn="ctr" rtl="0">
              <a:spcBef>
                <a:spcPts val="0"/>
              </a:spcBef>
              <a:spcAft>
                <a:spcPts val="0"/>
              </a:spcAft>
              <a:buSzPts val="1100"/>
              <a:buNone/>
              <a:defRPr sz="1694"/>
            </a:lvl8pPr>
            <a:lvl9pPr lvl="8" algn="ctr" rtl="0">
              <a:spcBef>
                <a:spcPts val="0"/>
              </a:spcBef>
              <a:spcAft>
                <a:spcPts val="0"/>
              </a:spcAft>
              <a:buSzPts val="1100"/>
              <a:buNone/>
              <a:defRPr sz="1694"/>
            </a:lvl9pPr>
          </a:lstStyle>
          <a:p>
            <a:endParaRPr/>
          </a:p>
        </p:txBody>
      </p:sp>
      <p:sp>
        <p:nvSpPr>
          <p:cNvPr id="53" name="Google Shape;53;p6"/>
          <p:cNvSpPr txBox="1">
            <a:spLocks noGrp="1"/>
          </p:cNvSpPr>
          <p:nvPr>
            <p:ph type="subTitle" idx="6"/>
          </p:nvPr>
        </p:nvSpPr>
        <p:spPr>
          <a:xfrm flipH="1">
            <a:off x="4767284" y="3038526"/>
            <a:ext cx="2359925" cy="149498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1386"/>
            </a:lvl1pPr>
            <a:lvl2pPr lvl="1" algn="ctr" rtl="0">
              <a:lnSpc>
                <a:spcPct val="100000"/>
              </a:lnSpc>
              <a:spcBef>
                <a:spcPts val="0"/>
              </a:spcBef>
              <a:spcAft>
                <a:spcPts val="0"/>
              </a:spcAft>
              <a:buSzPts val="900"/>
              <a:buNone/>
              <a:defRPr sz="1386"/>
            </a:lvl2pPr>
            <a:lvl3pPr lvl="2" algn="ctr" rtl="0">
              <a:lnSpc>
                <a:spcPct val="100000"/>
              </a:lnSpc>
              <a:spcBef>
                <a:spcPts val="0"/>
              </a:spcBef>
              <a:spcAft>
                <a:spcPts val="0"/>
              </a:spcAft>
              <a:buSzPts val="900"/>
              <a:buNone/>
              <a:defRPr sz="1386"/>
            </a:lvl3pPr>
            <a:lvl4pPr lvl="3" algn="ctr" rtl="0">
              <a:lnSpc>
                <a:spcPct val="100000"/>
              </a:lnSpc>
              <a:spcBef>
                <a:spcPts val="0"/>
              </a:spcBef>
              <a:spcAft>
                <a:spcPts val="0"/>
              </a:spcAft>
              <a:buSzPts val="900"/>
              <a:buNone/>
              <a:defRPr sz="1386"/>
            </a:lvl4pPr>
            <a:lvl5pPr lvl="4" algn="ctr" rtl="0">
              <a:lnSpc>
                <a:spcPct val="100000"/>
              </a:lnSpc>
              <a:spcBef>
                <a:spcPts val="0"/>
              </a:spcBef>
              <a:spcAft>
                <a:spcPts val="0"/>
              </a:spcAft>
              <a:buSzPts val="900"/>
              <a:buNone/>
              <a:defRPr sz="1386"/>
            </a:lvl5pPr>
            <a:lvl6pPr lvl="5" algn="ctr" rtl="0">
              <a:lnSpc>
                <a:spcPct val="100000"/>
              </a:lnSpc>
              <a:spcBef>
                <a:spcPts val="0"/>
              </a:spcBef>
              <a:spcAft>
                <a:spcPts val="0"/>
              </a:spcAft>
              <a:buSzPts val="900"/>
              <a:buNone/>
              <a:defRPr sz="1386"/>
            </a:lvl6pPr>
            <a:lvl7pPr lvl="6" algn="ctr" rtl="0">
              <a:lnSpc>
                <a:spcPct val="100000"/>
              </a:lnSpc>
              <a:spcBef>
                <a:spcPts val="0"/>
              </a:spcBef>
              <a:spcAft>
                <a:spcPts val="0"/>
              </a:spcAft>
              <a:buSzPts val="900"/>
              <a:buNone/>
              <a:defRPr sz="1386"/>
            </a:lvl7pPr>
            <a:lvl8pPr lvl="7" algn="ctr" rtl="0">
              <a:lnSpc>
                <a:spcPct val="100000"/>
              </a:lnSpc>
              <a:spcBef>
                <a:spcPts val="0"/>
              </a:spcBef>
              <a:spcAft>
                <a:spcPts val="0"/>
              </a:spcAft>
              <a:buSzPts val="900"/>
              <a:buNone/>
              <a:defRPr sz="1386"/>
            </a:lvl8pPr>
            <a:lvl9pPr lvl="8" algn="ctr" rtl="0">
              <a:lnSpc>
                <a:spcPct val="100000"/>
              </a:lnSpc>
              <a:spcBef>
                <a:spcPts val="0"/>
              </a:spcBef>
              <a:spcAft>
                <a:spcPts val="0"/>
              </a:spcAft>
              <a:buSzPts val="900"/>
              <a:buNone/>
              <a:defRPr sz="1386"/>
            </a:lvl9pPr>
          </a:lstStyle>
          <a:p>
            <a:endParaRPr/>
          </a:p>
        </p:txBody>
      </p:sp>
      <p:sp>
        <p:nvSpPr>
          <p:cNvPr id="54" name="Google Shape;54;p6"/>
          <p:cNvSpPr txBox="1">
            <a:spLocks noGrp="1"/>
          </p:cNvSpPr>
          <p:nvPr>
            <p:ph type="ctrTitle" idx="7"/>
          </p:nvPr>
        </p:nvSpPr>
        <p:spPr>
          <a:xfrm flipH="1">
            <a:off x="10152270" y="2716152"/>
            <a:ext cx="1633613" cy="501873"/>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100"/>
              <a:buNone/>
              <a:defRPr sz="1694"/>
            </a:lvl1pPr>
            <a:lvl2pPr lvl="1" algn="ctr" rtl="0">
              <a:spcBef>
                <a:spcPts val="0"/>
              </a:spcBef>
              <a:spcAft>
                <a:spcPts val="0"/>
              </a:spcAft>
              <a:buSzPts val="1100"/>
              <a:buNone/>
              <a:defRPr sz="1694"/>
            </a:lvl2pPr>
            <a:lvl3pPr lvl="2" algn="ctr" rtl="0">
              <a:spcBef>
                <a:spcPts val="0"/>
              </a:spcBef>
              <a:spcAft>
                <a:spcPts val="0"/>
              </a:spcAft>
              <a:buSzPts val="1100"/>
              <a:buNone/>
              <a:defRPr sz="1694"/>
            </a:lvl3pPr>
            <a:lvl4pPr lvl="3" algn="ctr" rtl="0">
              <a:spcBef>
                <a:spcPts val="0"/>
              </a:spcBef>
              <a:spcAft>
                <a:spcPts val="0"/>
              </a:spcAft>
              <a:buSzPts val="1100"/>
              <a:buNone/>
              <a:defRPr sz="1694"/>
            </a:lvl4pPr>
            <a:lvl5pPr lvl="4" algn="ctr" rtl="0">
              <a:spcBef>
                <a:spcPts val="0"/>
              </a:spcBef>
              <a:spcAft>
                <a:spcPts val="0"/>
              </a:spcAft>
              <a:buSzPts val="1100"/>
              <a:buNone/>
              <a:defRPr sz="1694"/>
            </a:lvl5pPr>
            <a:lvl6pPr lvl="5" algn="ctr" rtl="0">
              <a:spcBef>
                <a:spcPts val="0"/>
              </a:spcBef>
              <a:spcAft>
                <a:spcPts val="0"/>
              </a:spcAft>
              <a:buSzPts val="1100"/>
              <a:buNone/>
              <a:defRPr sz="1694"/>
            </a:lvl6pPr>
            <a:lvl7pPr lvl="6" algn="ctr" rtl="0">
              <a:spcBef>
                <a:spcPts val="0"/>
              </a:spcBef>
              <a:spcAft>
                <a:spcPts val="0"/>
              </a:spcAft>
              <a:buSzPts val="1100"/>
              <a:buNone/>
              <a:defRPr sz="1694"/>
            </a:lvl7pPr>
            <a:lvl8pPr lvl="7" algn="ctr" rtl="0">
              <a:spcBef>
                <a:spcPts val="0"/>
              </a:spcBef>
              <a:spcAft>
                <a:spcPts val="0"/>
              </a:spcAft>
              <a:buSzPts val="1100"/>
              <a:buNone/>
              <a:defRPr sz="1694"/>
            </a:lvl8pPr>
            <a:lvl9pPr lvl="8" algn="ctr" rtl="0">
              <a:spcBef>
                <a:spcPts val="0"/>
              </a:spcBef>
              <a:spcAft>
                <a:spcPts val="0"/>
              </a:spcAft>
              <a:buSzPts val="1100"/>
              <a:buNone/>
              <a:defRPr sz="1694"/>
            </a:lvl9pPr>
          </a:lstStyle>
          <a:p>
            <a:endParaRPr/>
          </a:p>
        </p:txBody>
      </p:sp>
      <p:sp>
        <p:nvSpPr>
          <p:cNvPr id="55" name="Google Shape;55;p6"/>
          <p:cNvSpPr txBox="1">
            <a:spLocks noGrp="1"/>
          </p:cNvSpPr>
          <p:nvPr>
            <p:ph type="subTitle" idx="8"/>
          </p:nvPr>
        </p:nvSpPr>
        <p:spPr>
          <a:xfrm flipH="1">
            <a:off x="9789016" y="3038526"/>
            <a:ext cx="2359925" cy="1494989"/>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900"/>
              <a:buNone/>
              <a:defRPr sz="1386"/>
            </a:lvl1pPr>
            <a:lvl2pPr lvl="1" algn="ctr" rtl="0">
              <a:lnSpc>
                <a:spcPct val="100000"/>
              </a:lnSpc>
              <a:spcBef>
                <a:spcPts val="0"/>
              </a:spcBef>
              <a:spcAft>
                <a:spcPts val="0"/>
              </a:spcAft>
              <a:buSzPts val="900"/>
              <a:buNone/>
              <a:defRPr sz="1386"/>
            </a:lvl2pPr>
            <a:lvl3pPr lvl="2" algn="ctr" rtl="0">
              <a:lnSpc>
                <a:spcPct val="100000"/>
              </a:lnSpc>
              <a:spcBef>
                <a:spcPts val="0"/>
              </a:spcBef>
              <a:spcAft>
                <a:spcPts val="0"/>
              </a:spcAft>
              <a:buSzPts val="900"/>
              <a:buNone/>
              <a:defRPr sz="1386"/>
            </a:lvl3pPr>
            <a:lvl4pPr lvl="3" algn="ctr" rtl="0">
              <a:lnSpc>
                <a:spcPct val="100000"/>
              </a:lnSpc>
              <a:spcBef>
                <a:spcPts val="0"/>
              </a:spcBef>
              <a:spcAft>
                <a:spcPts val="0"/>
              </a:spcAft>
              <a:buSzPts val="900"/>
              <a:buNone/>
              <a:defRPr sz="1386"/>
            </a:lvl4pPr>
            <a:lvl5pPr lvl="4" algn="ctr" rtl="0">
              <a:lnSpc>
                <a:spcPct val="100000"/>
              </a:lnSpc>
              <a:spcBef>
                <a:spcPts val="0"/>
              </a:spcBef>
              <a:spcAft>
                <a:spcPts val="0"/>
              </a:spcAft>
              <a:buSzPts val="900"/>
              <a:buNone/>
              <a:defRPr sz="1386"/>
            </a:lvl5pPr>
            <a:lvl6pPr lvl="5" algn="ctr" rtl="0">
              <a:lnSpc>
                <a:spcPct val="100000"/>
              </a:lnSpc>
              <a:spcBef>
                <a:spcPts val="0"/>
              </a:spcBef>
              <a:spcAft>
                <a:spcPts val="0"/>
              </a:spcAft>
              <a:buSzPts val="900"/>
              <a:buNone/>
              <a:defRPr sz="1386"/>
            </a:lvl6pPr>
            <a:lvl7pPr lvl="6" algn="ctr" rtl="0">
              <a:lnSpc>
                <a:spcPct val="100000"/>
              </a:lnSpc>
              <a:spcBef>
                <a:spcPts val="0"/>
              </a:spcBef>
              <a:spcAft>
                <a:spcPts val="0"/>
              </a:spcAft>
              <a:buSzPts val="900"/>
              <a:buNone/>
              <a:defRPr sz="1386"/>
            </a:lvl7pPr>
            <a:lvl8pPr lvl="7" algn="ctr" rtl="0">
              <a:lnSpc>
                <a:spcPct val="100000"/>
              </a:lnSpc>
              <a:spcBef>
                <a:spcPts val="0"/>
              </a:spcBef>
              <a:spcAft>
                <a:spcPts val="0"/>
              </a:spcAft>
              <a:buSzPts val="900"/>
              <a:buNone/>
              <a:defRPr sz="1386"/>
            </a:lvl8pPr>
            <a:lvl9pPr lvl="8" algn="ctr" rtl="0">
              <a:lnSpc>
                <a:spcPct val="100000"/>
              </a:lnSpc>
              <a:spcBef>
                <a:spcPts val="0"/>
              </a:spcBef>
              <a:spcAft>
                <a:spcPts val="0"/>
              </a:spcAft>
              <a:buSzPts val="900"/>
              <a:buNone/>
              <a:defRPr sz="1386"/>
            </a:lvl9pPr>
          </a:lstStyle>
          <a:p>
            <a:endParaRPr/>
          </a:p>
        </p:txBody>
      </p:sp>
    </p:spTree>
    <p:extLst>
      <p:ext uri="{BB962C8B-B14F-4D97-AF65-F5344CB8AC3E}">
        <p14:creationId xmlns:p14="http://schemas.microsoft.com/office/powerpoint/2010/main" val="2645581330"/>
      </p:ext>
    </p:extLst>
  </p:cSld>
  <p:clrMapOvr>
    <a:masterClrMapping/>
  </p:clrMapOvr>
  <p:extLst>
    <p:ext uri="{DCECCB84-F9BA-43D5-87BE-67443E8EF086}">
      <p15:sldGuideLst xmlns:p15="http://schemas.microsoft.com/office/powerpoint/2012/main">
        <p15:guide id="1" orient="horz" pos="1985">
          <p15:clr>
            <a:srgbClr val="FA7B17"/>
          </p15:clr>
        </p15:guide>
        <p15:guide id="2" orient="horz" pos="1460">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1138238" y="5091113"/>
            <a:ext cx="12242800" cy="1573212"/>
          </a:xfrm>
        </p:spPr>
        <p:txBody>
          <a:bodyPr/>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1138238" y="3357563"/>
            <a:ext cx="12242800" cy="17335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extLst>
      <p:ext uri="{BB962C8B-B14F-4D97-AF65-F5344CB8AC3E}">
        <p14:creationId xmlns:p14="http://schemas.microsoft.com/office/powerpoint/2010/main" val="4584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720725" y="1854200"/>
            <a:ext cx="6396038"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7269163" y="1854200"/>
            <a:ext cx="6397625" cy="5213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17908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720725" y="317500"/>
            <a:ext cx="12961938" cy="13208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720725" y="1773238"/>
            <a:ext cx="6362700" cy="739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720725" y="2513013"/>
            <a:ext cx="6362700" cy="4564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7316788" y="1773238"/>
            <a:ext cx="6365875" cy="739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7316788" y="2513013"/>
            <a:ext cx="6365875" cy="45640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319318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extLst>
      <p:ext uri="{BB962C8B-B14F-4D97-AF65-F5344CB8AC3E}">
        <p14:creationId xmlns:p14="http://schemas.microsoft.com/office/powerpoint/2010/main" val="63052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8000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720725" y="315913"/>
            <a:ext cx="4738688" cy="1341437"/>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5630863" y="315913"/>
            <a:ext cx="8051800" cy="67611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720725" y="1657350"/>
            <a:ext cx="4738688" cy="54197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1211597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822575" y="5546725"/>
            <a:ext cx="8642350" cy="654050"/>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822575" y="708025"/>
            <a:ext cx="8642350" cy="4754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2822575" y="6200775"/>
            <a:ext cx="8642350" cy="930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extLst>
      <p:ext uri="{BB962C8B-B14F-4D97-AF65-F5344CB8AC3E}">
        <p14:creationId xmlns:p14="http://schemas.microsoft.com/office/powerpoint/2010/main" val="341668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33388" y="3455988"/>
            <a:ext cx="12226925" cy="168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altLang="es-PE"/>
              <a:t>Pulse para editar el formato del texto de título</a:t>
            </a:r>
          </a:p>
        </p:txBody>
      </p:sp>
      <p:sp>
        <p:nvSpPr>
          <p:cNvPr id="1027" name="Rectangle 2"/>
          <p:cNvSpPr>
            <a:spLocks noGrp="1" noChangeArrowheads="1"/>
          </p:cNvSpPr>
          <p:nvPr>
            <p:ph type="body" idx="1"/>
          </p:nvPr>
        </p:nvSpPr>
        <p:spPr bwMode="auto">
          <a:xfrm>
            <a:off x="720725" y="1854200"/>
            <a:ext cx="12946063" cy="521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s-PE"/>
              <a:t>Pulse para editar los formatos del texto del esquema</a:t>
            </a:r>
          </a:p>
          <a:p>
            <a:pPr lvl="1"/>
            <a:r>
              <a:rPr lang="en-GB" altLang="es-PE"/>
              <a:t>Segundo nivel del esquema</a:t>
            </a:r>
          </a:p>
          <a:p>
            <a:pPr lvl="2"/>
            <a:r>
              <a:rPr lang="en-GB" altLang="es-PE"/>
              <a:t>Tercer nivel del esquema</a:t>
            </a:r>
          </a:p>
          <a:p>
            <a:pPr lvl="3"/>
            <a:r>
              <a:rPr lang="en-GB" altLang="es-PE"/>
              <a:t>Cuarto nivel del esquema</a:t>
            </a:r>
          </a:p>
          <a:p>
            <a:pPr lvl="4"/>
            <a:r>
              <a:rPr lang="en-GB" altLang="es-PE"/>
              <a:t>Quinto nivel del esquema</a:t>
            </a:r>
          </a:p>
          <a:p>
            <a:pPr lvl="4"/>
            <a:r>
              <a:rPr lang="en-GB" altLang="es-PE"/>
              <a:t>Sexto nivel del esquema</a:t>
            </a:r>
          </a:p>
          <a:p>
            <a:pPr lvl="4"/>
            <a:r>
              <a:rPr lang="en-GB" altLang="es-PE"/>
              <a:t>Séptimo nivel del esquema</a:t>
            </a:r>
          </a:p>
          <a:p>
            <a:pPr lvl="4"/>
            <a:r>
              <a:rPr lang="en-GB" altLang="es-PE"/>
              <a:t>Octavo nivel del esquema</a:t>
            </a:r>
          </a:p>
          <a:p>
            <a:pPr lvl="4"/>
            <a:r>
              <a:rPr lang="en-GB" altLang="es-PE"/>
              <a:t>Noveno nivel del esquema</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Arial" charset="0"/>
          <a:ea typeface="Microsoft YaHei" charset="-122"/>
        </a:defRPr>
      </a:lvl2pPr>
      <a:lvl3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Arial" charset="0"/>
          <a:ea typeface="Microsoft YaHei" charset="-122"/>
        </a:defRPr>
      </a:lvl3pPr>
      <a:lvl4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Arial" charset="0"/>
          <a:ea typeface="Microsoft YaHei" charset="-122"/>
        </a:defRPr>
      </a:lvl4pPr>
      <a:lvl5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Arial" charset="0"/>
          <a:ea typeface="Microsoft YaHei" charset="-122"/>
        </a:defRPr>
      </a:lvl5pPr>
      <a:lvl6pPr marL="25146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500">
          <a:solidFill>
            <a:srgbClr val="000000"/>
          </a:solidFill>
          <a:latin typeface="Arial" charset="0"/>
          <a:ea typeface="Microsoft YaHei" charset="-122"/>
        </a:defRPr>
      </a:lvl6pPr>
      <a:lvl7pPr marL="29718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500">
          <a:solidFill>
            <a:srgbClr val="000000"/>
          </a:solidFill>
          <a:latin typeface="Arial" charset="0"/>
          <a:ea typeface="Microsoft YaHei" charset="-122"/>
        </a:defRPr>
      </a:lvl7pPr>
      <a:lvl8pPr marL="34290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500">
          <a:solidFill>
            <a:srgbClr val="000000"/>
          </a:solidFill>
          <a:latin typeface="Arial" charset="0"/>
          <a:ea typeface="Microsoft YaHei" charset="-122"/>
        </a:defRPr>
      </a:lvl8pPr>
      <a:lvl9pPr marL="38862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500">
          <a:solidFill>
            <a:srgbClr val="000000"/>
          </a:solidFill>
          <a:latin typeface="Arial" charset="0"/>
          <a:ea typeface="Microsoft YaHei" charset="-122"/>
        </a:defRPr>
      </a:lvl9pPr>
    </p:titleStyle>
    <p:bodyStyle>
      <a:lvl1pPr marL="342900" indent="-342900" algn="l" defTabSz="449263" rtl="0" eaLnBrk="0" fontAlgn="base" hangingPunct="0">
        <a:lnSpc>
          <a:spcPct val="102000"/>
        </a:lnSpc>
        <a:spcBef>
          <a:spcPct val="0"/>
        </a:spcBef>
        <a:spcAft>
          <a:spcPts val="1425"/>
        </a:spcAft>
        <a:buClr>
          <a:srgbClr val="000000"/>
        </a:buClr>
        <a:buSzPct val="100000"/>
        <a:buFont typeface="Times New Roman" pitchFamily="18" charset="0"/>
        <a:defRPr sz="4500">
          <a:solidFill>
            <a:srgbClr val="595959"/>
          </a:solidFill>
          <a:latin typeface="+mn-lt"/>
          <a:ea typeface="+mn-ea"/>
          <a:cs typeface="+mn-cs"/>
        </a:defRPr>
      </a:lvl1pPr>
      <a:lvl2pPr marL="742950" indent="-285750" algn="l" defTabSz="449263" rtl="0" eaLnBrk="0" fontAlgn="base" hangingPunct="0">
        <a:lnSpc>
          <a:spcPct val="102000"/>
        </a:lnSpc>
        <a:spcBef>
          <a:spcPct val="0"/>
        </a:spcBef>
        <a:spcAft>
          <a:spcPts val="1138"/>
        </a:spcAft>
        <a:buClr>
          <a:srgbClr val="000000"/>
        </a:buClr>
        <a:buSzPct val="100000"/>
        <a:buFont typeface="Times New Roman" pitchFamily="18" charset="0"/>
        <a:defRPr sz="3300">
          <a:solidFill>
            <a:srgbClr val="000000"/>
          </a:solidFill>
          <a:latin typeface="+mn-lt"/>
          <a:ea typeface="+mn-ea"/>
        </a:defRPr>
      </a:lvl2pPr>
      <a:lvl3pPr marL="1143000" indent="-228600" algn="l" defTabSz="449263" rtl="0" eaLnBrk="0" fontAlgn="base" hangingPunct="0">
        <a:lnSpc>
          <a:spcPct val="102000"/>
        </a:lnSpc>
        <a:spcBef>
          <a:spcPct val="0"/>
        </a:spcBef>
        <a:spcAft>
          <a:spcPts val="850"/>
        </a:spcAft>
        <a:buClr>
          <a:srgbClr val="000000"/>
        </a:buClr>
        <a:buSzPct val="100000"/>
        <a:buFont typeface="Times New Roman" pitchFamily="18" charset="0"/>
        <a:defRPr sz="2800">
          <a:solidFill>
            <a:srgbClr val="000000"/>
          </a:solidFill>
          <a:latin typeface="+mn-lt"/>
          <a:ea typeface="+mn-ea"/>
        </a:defRPr>
      </a:lvl3pPr>
      <a:lvl4pPr marL="1600200" indent="-228600" algn="l" defTabSz="449263" rtl="0" eaLnBrk="0" fontAlgn="base" hangingPunct="0">
        <a:lnSpc>
          <a:spcPct val="102000"/>
        </a:lnSpc>
        <a:spcBef>
          <a:spcPct val="0"/>
        </a:spcBef>
        <a:spcAft>
          <a:spcPts val="575"/>
        </a:spcAft>
        <a:buClr>
          <a:srgbClr val="000000"/>
        </a:buClr>
        <a:buSzPct val="100000"/>
        <a:buFont typeface="Times New Roman" pitchFamily="18" charset="0"/>
        <a:defRPr sz="2800">
          <a:solidFill>
            <a:srgbClr val="000000"/>
          </a:solidFill>
          <a:latin typeface="+mn-lt"/>
          <a:ea typeface="+mn-ea"/>
        </a:defRPr>
      </a:lvl4pPr>
      <a:lvl5pPr marL="2057400" indent="-228600" algn="l" defTabSz="449263" rtl="0" eaLnBrk="0" fontAlgn="base" hangingPunct="0">
        <a:lnSpc>
          <a:spcPct val="102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5pPr>
      <a:lvl6pPr marL="25146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body" idx="1"/>
          </p:nvPr>
        </p:nvSpPr>
        <p:spPr bwMode="auto">
          <a:xfrm>
            <a:off x="720725" y="1847850"/>
            <a:ext cx="12946063" cy="521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p>
            <a:pPr lvl="0"/>
            <a:r>
              <a:rPr lang="en-GB" altLang="es-PE"/>
              <a:t>Pulse para editar los formatos del texto del esquema</a:t>
            </a:r>
          </a:p>
          <a:p>
            <a:pPr lvl="1"/>
            <a:r>
              <a:rPr lang="en-GB" altLang="es-PE"/>
              <a:t>Segundo nivel del esquema</a:t>
            </a:r>
          </a:p>
          <a:p>
            <a:pPr lvl="2"/>
            <a:r>
              <a:rPr lang="en-GB" altLang="es-PE"/>
              <a:t>Tercer nivel del esquema</a:t>
            </a:r>
          </a:p>
          <a:p>
            <a:pPr lvl="3"/>
            <a:r>
              <a:rPr lang="en-GB" altLang="es-PE"/>
              <a:t>Cuarto nivel del esquema</a:t>
            </a:r>
          </a:p>
          <a:p>
            <a:pPr lvl="4"/>
            <a:r>
              <a:rPr lang="en-GB" altLang="es-PE"/>
              <a:t>Quinto nivel del esquema</a:t>
            </a:r>
          </a:p>
          <a:p>
            <a:pPr lvl="4"/>
            <a:r>
              <a:rPr lang="en-GB" altLang="es-PE"/>
              <a:t>Sexto nivel del esquema</a:t>
            </a:r>
          </a:p>
          <a:p>
            <a:pPr lvl="4"/>
            <a:r>
              <a:rPr lang="en-GB" altLang="es-PE"/>
              <a:t>Séptimo nivel del esquema</a:t>
            </a:r>
          </a:p>
          <a:p>
            <a:pPr lvl="4"/>
            <a:r>
              <a:rPr lang="en-GB" altLang="es-PE"/>
              <a:t>Octavo nivel del esquema</a:t>
            </a:r>
          </a:p>
          <a:p>
            <a:pPr lvl="4"/>
            <a:r>
              <a:rPr lang="en-GB" altLang="es-PE"/>
              <a:t>Noveno nivel del esquema</a:t>
            </a:r>
          </a:p>
        </p:txBody>
      </p:sp>
      <p:sp>
        <p:nvSpPr>
          <p:cNvPr id="2052" name="Text Box 3"/>
          <p:cNvSpPr txBox="1">
            <a:spLocks noChangeArrowheads="1"/>
          </p:cNvSpPr>
          <p:nvPr/>
        </p:nvSpPr>
        <p:spPr bwMode="auto">
          <a:xfrm>
            <a:off x="4921250" y="7342188"/>
            <a:ext cx="45593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ES" altLang="es-PE" dirty="0"/>
          </a:p>
        </p:txBody>
      </p:sp>
      <p:sp>
        <p:nvSpPr>
          <p:cNvPr id="3" name="Rectangle 4"/>
          <p:cNvSpPr>
            <a:spLocks noGrp="1" noChangeArrowheads="1"/>
          </p:cNvSpPr>
          <p:nvPr>
            <p:ph type="sldNum"/>
          </p:nvPr>
        </p:nvSpPr>
        <p:spPr bwMode="auto">
          <a:xfrm>
            <a:off x="10321925" y="7342188"/>
            <a:ext cx="3344863"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eaLnBrk="1" hangingPunct="1">
              <a:buSzPct val="100000"/>
              <a:tabLst>
                <a:tab pos="723900" algn="l"/>
                <a:tab pos="1447800" algn="l"/>
                <a:tab pos="2171700" algn="l"/>
                <a:tab pos="2895600" algn="l"/>
              </a:tabLst>
              <a:defRPr sz="2500">
                <a:solidFill>
                  <a:srgbClr val="000000"/>
                </a:solidFill>
                <a:latin typeface="Calibri" panose="020F0502020204030204" pitchFamily="34" charset="0"/>
                <a:ea typeface="Arial Unicode MS" panose="020B0604020202020204" pitchFamily="34" charset="-128"/>
                <a:cs typeface="Arial Unicode MS" panose="020B0604020202020204" pitchFamily="34" charset="-128"/>
              </a:defRPr>
            </a:lvl1pPr>
          </a:lstStyle>
          <a:p>
            <a:pPr>
              <a:defRPr/>
            </a:pPr>
            <a:fld id="{19694AC4-B497-41ED-B900-070E8B131644}" type="slidenum">
              <a:rPr lang="es-PE" altLang="es-MX"/>
              <a:pPr>
                <a:defRPr/>
              </a:pPr>
              <a:t>‹Nº›</a:t>
            </a:fld>
            <a:endParaRPr lang="es-PE" altLang="es-MX" dirty="0"/>
          </a:p>
        </p:txBody>
      </p:sp>
      <p:sp>
        <p:nvSpPr>
          <p:cNvPr id="2054" name="Rectangle 5"/>
          <p:cNvSpPr>
            <a:spLocks noGrp="1" noChangeArrowheads="1"/>
          </p:cNvSpPr>
          <p:nvPr>
            <p:ph type="title"/>
          </p:nvPr>
        </p:nvSpPr>
        <p:spPr bwMode="auto">
          <a:xfrm>
            <a:off x="720725" y="315913"/>
            <a:ext cx="12946063"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s-PE"/>
              <a:t>Pulse para editar el formato del texto de título</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p:txStyles>
    <p:titleStyle>
      <a:lvl1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mj-lt"/>
          <a:ea typeface="+mj-ea"/>
          <a:cs typeface="+mj-cs"/>
        </a:defRPr>
      </a:lvl1pPr>
      <a:lvl2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Arial" charset="0"/>
          <a:ea typeface="Microsoft YaHei" charset="-122"/>
        </a:defRPr>
      </a:lvl2pPr>
      <a:lvl3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Arial" charset="0"/>
          <a:ea typeface="Microsoft YaHei" charset="-122"/>
        </a:defRPr>
      </a:lvl3pPr>
      <a:lvl4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Arial" charset="0"/>
          <a:ea typeface="Microsoft YaHei" charset="-122"/>
        </a:defRPr>
      </a:lvl4pPr>
      <a:lvl5pPr algn="l" defTabSz="449263" rtl="0" eaLnBrk="0" fontAlgn="base" hangingPunct="0">
        <a:lnSpc>
          <a:spcPct val="93000"/>
        </a:lnSpc>
        <a:spcBef>
          <a:spcPct val="0"/>
        </a:spcBef>
        <a:spcAft>
          <a:spcPct val="0"/>
        </a:spcAft>
        <a:buClr>
          <a:srgbClr val="000000"/>
        </a:buClr>
        <a:buSzPct val="100000"/>
        <a:buFont typeface="Times New Roman" pitchFamily="18" charset="0"/>
        <a:defRPr sz="2500">
          <a:solidFill>
            <a:srgbClr val="000000"/>
          </a:solidFill>
          <a:latin typeface="Arial" charset="0"/>
          <a:ea typeface="Microsoft YaHei" charset="-122"/>
        </a:defRPr>
      </a:lvl5pPr>
      <a:lvl6pPr marL="25146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500">
          <a:solidFill>
            <a:srgbClr val="000000"/>
          </a:solidFill>
          <a:latin typeface="Arial" charset="0"/>
          <a:ea typeface="Microsoft YaHei" charset="-122"/>
        </a:defRPr>
      </a:lvl6pPr>
      <a:lvl7pPr marL="29718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500">
          <a:solidFill>
            <a:srgbClr val="000000"/>
          </a:solidFill>
          <a:latin typeface="Arial" charset="0"/>
          <a:ea typeface="Microsoft YaHei" charset="-122"/>
        </a:defRPr>
      </a:lvl7pPr>
      <a:lvl8pPr marL="34290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500">
          <a:solidFill>
            <a:srgbClr val="000000"/>
          </a:solidFill>
          <a:latin typeface="Arial" charset="0"/>
          <a:ea typeface="Microsoft YaHei" charset="-122"/>
        </a:defRPr>
      </a:lvl8pPr>
      <a:lvl9pPr marL="3886200" indent="-228600" algn="l" defTabSz="449263" rtl="0" eaLnBrk="0" fontAlgn="base" hangingPunct="0">
        <a:lnSpc>
          <a:spcPct val="93000"/>
        </a:lnSpc>
        <a:spcBef>
          <a:spcPct val="0"/>
        </a:spcBef>
        <a:spcAft>
          <a:spcPct val="0"/>
        </a:spcAft>
        <a:buClr>
          <a:srgbClr val="000000"/>
        </a:buClr>
        <a:buSzPct val="100000"/>
        <a:buFont typeface="Times New Roman" pitchFamily="16" charset="0"/>
        <a:defRPr sz="2500">
          <a:solidFill>
            <a:srgbClr val="000000"/>
          </a:solidFill>
          <a:latin typeface="Arial" charset="0"/>
          <a:ea typeface="Microsoft YaHei" charset="-122"/>
        </a:defRPr>
      </a:lvl9pPr>
    </p:titleStyle>
    <p:bodyStyle>
      <a:lvl1pPr marL="342900" indent="-342900" algn="l" defTabSz="449263" rtl="0" eaLnBrk="0" fontAlgn="base" hangingPunct="0">
        <a:lnSpc>
          <a:spcPct val="102000"/>
        </a:lnSpc>
        <a:spcBef>
          <a:spcPct val="0"/>
        </a:spcBef>
        <a:spcAft>
          <a:spcPts val="1425"/>
        </a:spcAft>
        <a:buClr>
          <a:srgbClr val="000000"/>
        </a:buClr>
        <a:buSzPct val="100000"/>
        <a:buFont typeface="Times New Roman" pitchFamily="18" charset="0"/>
        <a:defRPr sz="4500">
          <a:solidFill>
            <a:srgbClr val="595959"/>
          </a:solidFill>
          <a:latin typeface="+mn-lt"/>
          <a:ea typeface="+mn-ea"/>
          <a:cs typeface="+mn-cs"/>
        </a:defRPr>
      </a:lvl1pPr>
      <a:lvl2pPr marL="742950" indent="-285750" algn="l" defTabSz="449263" rtl="0" eaLnBrk="0" fontAlgn="base" hangingPunct="0">
        <a:lnSpc>
          <a:spcPct val="102000"/>
        </a:lnSpc>
        <a:spcBef>
          <a:spcPct val="0"/>
        </a:spcBef>
        <a:spcAft>
          <a:spcPts val="1138"/>
        </a:spcAft>
        <a:buClr>
          <a:srgbClr val="000000"/>
        </a:buClr>
        <a:buSzPct val="100000"/>
        <a:buFont typeface="Times New Roman" pitchFamily="18" charset="0"/>
        <a:defRPr sz="3300">
          <a:solidFill>
            <a:srgbClr val="000000"/>
          </a:solidFill>
          <a:latin typeface="+mn-lt"/>
          <a:ea typeface="+mn-ea"/>
        </a:defRPr>
      </a:lvl2pPr>
      <a:lvl3pPr marL="1143000" indent="-228600" algn="l" defTabSz="449263" rtl="0" eaLnBrk="0" fontAlgn="base" hangingPunct="0">
        <a:lnSpc>
          <a:spcPct val="102000"/>
        </a:lnSpc>
        <a:spcBef>
          <a:spcPct val="0"/>
        </a:spcBef>
        <a:spcAft>
          <a:spcPts val="850"/>
        </a:spcAft>
        <a:buClr>
          <a:srgbClr val="000000"/>
        </a:buClr>
        <a:buSzPct val="100000"/>
        <a:buFont typeface="Times New Roman" pitchFamily="18" charset="0"/>
        <a:defRPr sz="2800">
          <a:solidFill>
            <a:srgbClr val="000000"/>
          </a:solidFill>
          <a:latin typeface="+mn-lt"/>
          <a:ea typeface="+mn-ea"/>
        </a:defRPr>
      </a:lvl3pPr>
      <a:lvl4pPr marL="1600200" indent="-228600" algn="l" defTabSz="449263" rtl="0" eaLnBrk="0" fontAlgn="base" hangingPunct="0">
        <a:lnSpc>
          <a:spcPct val="102000"/>
        </a:lnSpc>
        <a:spcBef>
          <a:spcPct val="0"/>
        </a:spcBef>
        <a:spcAft>
          <a:spcPts val="575"/>
        </a:spcAft>
        <a:buClr>
          <a:srgbClr val="000000"/>
        </a:buClr>
        <a:buSzPct val="100000"/>
        <a:buFont typeface="Times New Roman" pitchFamily="18" charset="0"/>
        <a:defRPr sz="2800">
          <a:solidFill>
            <a:srgbClr val="000000"/>
          </a:solidFill>
          <a:latin typeface="+mn-lt"/>
          <a:ea typeface="+mn-ea"/>
        </a:defRPr>
      </a:lvl4pPr>
      <a:lvl5pPr marL="2057400" indent="-228600" algn="l" defTabSz="449263" rtl="0" eaLnBrk="0" fontAlgn="base" hangingPunct="0">
        <a:lnSpc>
          <a:spcPct val="102000"/>
        </a:lnSpc>
        <a:spcBef>
          <a:spcPct val="0"/>
        </a:spcBef>
        <a:spcAft>
          <a:spcPts val="288"/>
        </a:spcAft>
        <a:buClr>
          <a:srgbClr val="000000"/>
        </a:buClr>
        <a:buSzPct val="100000"/>
        <a:buFont typeface="Times New Roman" pitchFamily="18" charset="0"/>
        <a:defRPr sz="2000">
          <a:solidFill>
            <a:srgbClr val="000000"/>
          </a:solidFill>
          <a:latin typeface="+mn-lt"/>
          <a:ea typeface="+mn-ea"/>
        </a:defRPr>
      </a:lvl5pPr>
      <a:lvl6pPr marL="25146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2000">
          <a:solidFill>
            <a:srgbClr val="000000"/>
          </a:solidFill>
          <a:latin typeface="+mn-lt"/>
          <a:ea typeface="+mn-ea"/>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3.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1657079" y="2737470"/>
            <a:ext cx="11377613" cy="8330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02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4500">
                <a:solidFill>
                  <a:srgbClr val="595959"/>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33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8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8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lnSpc>
                <a:spcPct val="100000"/>
              </a:lnSpc>
              <a:spcAft>
                <a:spcPct val="0"/>
              </a:spcAft>
              <a:buClrTx/>
              <a:buFontTx/>
              <a:buNone/>
            </a:pPr>
            <a:r>
              <a:rPr lang="es-PE" altLang="es-PE" sz="5400" b="1" dirty="0">
                <a:solidFill>
                  <a:srgbClr val="FF3300"/>
                </a:solidFill>
              </a:rPr>
              <a:t>Programación Orientada a Objetos</a:t>
            </a:r>
            <a:endParaRPr lang="es-PE" altLang="es-PE" sz="3600" b="1" dirty="0">
              <a:solidFill>
                <a:srgbClr val="FF3300"/>
              </a:solidFill>
            </a:endParaRPr>
          </a:p>
        </p:txBody>
      </p:sp>
      <p:sp>
        <p:nvSpPr>
          <p:cNvPr id="6" name="Text Box 1"/>
          <p:cNvSpPr txBox="1">
            <a:spLocks noChangeArrowheads="1"/>
          </p:cNvSpPr>
          <p:nvPr/>
        </p:nvSpPr>
        <p:spPr bwMode="auto">
          <a:xfrm>
            <a:off x="1801094" y="4279270"/>
            <a:ext cx="10842735" cy="1122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102000"/>
              </a:lnSpc>
              <a:spcAft>
                <a:spcPts val="142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4500">
                <a:solidFill>
                  <a:srgbClr val="595959"/>
                </a:solidFill>
                <a:latin typeface="Calibri" panose="020F0502020204030204" pitchFamily="34" charset="0"/>
                <a:ea typeface="Microsoft YaHei" panose="020B0503020204020204" pitchFamily="34" charset="-122"/>
              </a:defRPr>
            </a:lvl1pPr>
            <a:lvl2pPr>
              <a:lnSpc>
                <a:spcPct val="102000"/>
              </a:lnSpc>
              <a:spcAft>
                <a:spcPts val="113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3300">
                <a:solidFill>
                  <a:srgbClr val="000000"/>
                </a:solidFill>
                <a:latin typeface="Calibri" panose="020F0502020204030204" pitchFamily="34" charset="0"/>
                <a:ea typeface="Microsoft YaHei" panose="020B0503020204020204" pitchFamily="34" charset="-122"/>
              </a:defRPr>
            </a:lvl2pPr>
            <a:lvl3pPr>
              <a:lnSpc>
                <a:spcPct val="102000"/>
              </a:lnSpc>
              <a:spcAft>
                <a:spcPts val="85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800">
                <a:solidFill>
                  <a:srgbClr val="000000"/>
                </a:solidFill>
                <a:latin typeface="Calibri" panose="020F0502020204030204" pitchFamily="34" charset="0"/>
                <a:ea typeface="Microsoft YaHei" panose="020B0503020204020204" pitchFamily="34" charset="-122"/>
              </a:defRPr>
            </a:lvl3pPr>
            <a:lvl4pPr>
              <a:lnSpc>
                <a:spcPct val="102000"/>
              </a:lnSpc>
              <a:spcAft>
                <a:spcPts val="575"/>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800">
                <a:solidFill>
                  <a:srgbClr val="000000"/>
                </a:solidFill>
                <a:latin typeface="Calibri" panose="020F0502020204030204" pitchFamily="34" charset="0"/>
                <a:ea typeface="Microsoft YaHei" panose="020B0503020204020204" pitchFamily="34" charset="-122"/>
              </a:defRPr>
            </a:lvl4pPr>
            <a:lvl5pPr>
              <a:lnSpc>
                <a:spcPct val="102000"/>
              </a:lnSpc>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lnSpc>
                <a:spcPct val="102000"/>
              </a:lnSpc>
              <a:spcBef>
                <a:spcPct val="0"/>
              </a:spcBef>
              <a:spcAft>
                <a:spcPts val="288"/>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9410700" algn="l"/>
                <a:tab pos="10134600" algn="l"/>
                <a:tab pos="10858500" algn="l"/>
                <a:tab pos="11582400" algn="l"/>
                <a:tab pos="12306300" algn="l"/>
                <a:tab pos="13030200" algn="l"/>
              </a:tabLst>
              <a:defRPr sz="2000">
                <a:solidFill>
                  <a:srgbClr val="000000"/>
                </a:solidFill>
                <a:latin typeface="Calibri" panose="020F0502020204030204" pitchFamily="34" charset="0"/>
                <a:ea typeface="Microsoft YaHei" panose="020B0503020204020204" pitchFamily="34" charset="-122"/>
              </a:defRPr>
            </a:lvl9pPr>
          </a:lstStyle>
          <a:p>
            <a:pPr algn="ctr" eaLnBrk="1" hangingPunct="1">
              <a:lnSpc>
                <a:spcPct val="100000"/>
              </a:lnSpc>
              <a:spcAft>
                <a:spcPct val="0"/>
              </a:spcAft>
              <a:buClrTx/>
              <a:buFontTx/>
              <a:buNone/>
            </a:pPr>
            <a:r>
              <a:rPr lang="es-ES" altLang="es-PE" sz="4000" b="1" dirty="0">
                <a:solidFill>
                  <a:schemeClr val="bg2">
                    <a:lumMod val="75000"/>
                  </a:schemeClr>
                </a:solidFill>
                <a:latin typeface="+mn-lt"/>
              </a:rPr>
              <a:t>Unidad 4: Manejo de excepciones</a:t>
            </a:r>
          </a:p>
          <a:p>
            <a:pPr algn="ctr" eaLnBrk="1" hangingPunct="1">
              <a:lnSpc>
                <a:spcPct val="100000"/>
              </a:lnSpc>
              <a:spcAft>
                <a:spcPct val="0"/>
              </a:spcAft>
              <a:buClrTx/>
              <a:buFontTx/>
              <a:buNone/>
            </a:pPr>
            <a:endParaRPr lang="es-ES" altLang="es-PE" sz="4000" b="1" dirty="0">
              <a:solidFill>
                <a:schemeClr val="bg2">
                  <a:lumMod val="75000"/>
                </a:schemeClr>
              </a:solidFill>
              <a:latin typeface="+mn-lt"/>
            </a:endParaRPr>
          </a:p>
        </p:txBody>
      </p:sp>
    </p:spTree>
  </p:cSld>
  <p:clrMapOvr>
    <a:masterClrMapping/>
  </p:clrMapOvr>
  <p:transition spd="med">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ctrTitle"/>
          </p:nvPr>
        </p:nvSpPr>
        <p:spPr>
          <a:xfrm>
            <a:off x="3381479" y="624392"/>
            <a:ext cx="7032185" cy="1061512"/>
          </a:xfrm>
          <a:prstGeom prst="rect">
            <a:avLst/>
          </a:prstGeom>
        </p:spPr>
        <p:txBody>
          <a:bodyPr spcFirstLastPara="1" vert="horz" wrap="square" lIns="140834" tIns="140834" rIns="140834" bIns="140834" numCol="1" anchor="t" anchorCtr="0" compatLnSpc="1">
            <a:prstTxWarp prst="textNoShape">
              <a:avLst/>
            </a:prstTxWarp>
            <a:noAutofit/>
          </a:bodyPr>
          <a:lstStyle/>
          <a:p>
            <a:r>
              <a:rPr lang="es" dirty="0"/>
              <a:t>TIPOS DE EXCEPCIONES</a:t>
            </a:r>
            <a:endParaRPr dirty="0"/>
          </a:p>
        </p:txBody>
      </p:sp>
      <p:sp>
        <p:nvSpPr>
          <p:cNvPr id="10" name="CuadroTexto 9">
            <a:extLst>
              <a:ext uri="{FF2B5EF4-FFF2-40B4-BE49-F238E27FC236}">
                <a16:creationId xmlns:a16="http://schemas.microsoft.com/office/drawing/2014/main" id="{19CB34DE-F7CD-4705-85C6-797CB9CAF607}"/>
              </a:ext>
            </a:extLst>
          </p:cNvPr>
          <p:cNvSpPr txBox="1"/>
          <p:nvPr/>
        </p:nvSpPr>
        <p:spPr>
          <a:xfrm>
            <a:off x="744616" y="1344293"/>
            <a:ext cx="12305907" cy="1107996"/>
          </a:xfrm>
          <a:prstGeom prst="rect">
            <a:avLst/>
          </a:prstGeom>
          <a:noFill/>
        </p:spPr>
        <p:txBody>
          <a:bodyPr wrap="square" rtlCol="0">
            <a:spAutoFit/>
          </a:bodyPr>
          <a:lstStyle/>
          <a:p>
            <a:pPr>
              <a:defRPr/>
            </a:pPr>
            <a:r>
              <a:rPr lang="es-PE" altLang="es-PE" sz="2400" dirty="0">
                <a:solidFill>
                  <a:schemeClr val="tx1"/>
                </a:solidFill>
                <a:effectLst/>
              </a:rPr>
              <a:t>Errores: Aparecen en tiempo de ejecución, significa por ejemplo que el java se quedo sin memoria. No se debe gestionar sino corregir el código.</a:t>
            </a:r>
          </a:p>
          <a:p>
            <a:pPr algn="just"/>
            <a:endParaRPr lang="en-US" dirty="0"/>
          </a:p>
        </p:txBody>
      </p:sp>
      <p:pic>
        <p:nvPicPr>
          <p:cNvPr id="2" name="Picture 2">
            <a:extLst>
              <a:ext uri="{FF2B5EF4-FFF2-40B4-BE49-F238E27FC236}">
                <a16:creationId xmlns:a16="http://schemas.microsoft.com/office/drawing/2014/main" id="{CE24D38B-5381-47C5-A72E-6BF0913204E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965261" y="5893685"/>
            <a:ext cx="8701567" cy="1247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Flecha abajo">
            <a:extLst>
              <a:ext uri="{FF2B5EF4-FFF2-40B4-BE49-F238E27FC236}">
                <a16:creationId xmlns:a16="http://schemas.microsoft.com/office/drawing/2014/main" id="{B47DF1BE-1D67-4BF1-A9A7-B4F1ACA59F9D}"/>
              </a:ext>
            </a:extLst>
          </p:cNvPr>
          <p:cNvSpPr/>
          <p:nvPr/>
        </p:nvSpPr>
        <p:spPr bwMode="auto">
          <a:xfrm>
            <a:off x="4185419" y="5255213"/>
            <a:ext cx="635781" cy="554617"/>
          </a:xfrm>
          <a:prstGeom prst="down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140857" tIns="70429" rIns="140857" bIns="70429" numCol="1" rtlCol="0" anchor="t" anchorCtr="0" compatLnSpc="1">
            <a:prstTxWarp prst="textNoShape">
              <a:avLst/>
            </a:prstTxWarp>
          </a:bodyPr>
          <a:lstStyle/>
          <a:p>
            <a:pPr defTabSz="1408542" eaLnBrk="1" hangingPunct="1"/>
            <a:endParaRPr lang="es-PE" sz="3697">
              <a:solidFill>
                <a:schemeClr val="tx1"/>
              </a:solidFill>
              <a:latin typeface="Times New Roman" pitchFamily="18" charset="0"/>
            </a:endParaRPr>
          </a:p>
        </p:txBody>
      </p:sp>
      <p:pic>
        <p:nvPicPr>
          <p:cNvPr id="4" name="Picture 2">
            <a:extLst>
              <a:ext uri="{FF2B5EF4-FFF2-40B4-BE49-F238E27FC236}">
                <a16:creationId xmlns:a16="http://schemas.microsoft.com/office/drawing/2014/main" id="{F1C1471A-1CBB-46E9-B623-DF26E2AC3FF8}"/>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943676" y="2563791"/>
            <a:ext cx="6676992" cy="246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838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ctrTitle"/>
          </p:nvPr>
        </p:nvSpPr>
        <p:spPr>
          <a:xfrm>
            <a:off x="3381479" y="624392"/>
            <a:ext cx="7971232" cy="1061512"/>
          </a:xfrm>
          <a:prstGeom prst="rect">
            <a:avLst/>
          </a:prstGeom>
        </p:spPr>
        <p:txBody>
          <a:bodyPr spcFirstLastPara="1" vert="horz" wrap="square" lIns="140834" tIns="140834" rIns="140834" bIns="140834" numCol="1" anchor="t" anchorCtr="0" compatLnSpc="1">
            <a:prstTxWarp prst="textNoShape">
              <a:avLst/>
            </a:prstTxWarp>
            <a:noAutofit/>
          </a:bodyPr>
          <a:lstStyle/>
          <a:p>
            <a:r>
              <a:rPr lang="es-ES" dirty="0"/>
              <a:t>MANEJO DE EXCEPCIONES, GESTIONAR EXCEPCIÓN</a:t>
            </a:r>
            <a:endParaRPr dirty="0"/>
          </a:p>
        </p:txBody>
      </p:sp>
      <p:pic>
        <p:nvPicPr>
          <p:cNvPr id="12" name="Picture 4">
            <a:extLst>
              <a:ext uri="{FF2B5EF4-FFF2-40B4-BE49-F238E27FC236}">
                <a16:creationId xmlns:a16="http://schemas.microsoft.com/office/drawing/2014/main" id="{3881707A-0054-45C6-A8A9-D719BA3919E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8301630" y="1614858"/>
            <a:ext cx="4740789" cy="5596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0 Llamada con línea 2 (barra de énfasis)">
            <a:extLst>
              <a:ext uri="{FF2B5EF4-FFF2-40B4-BE49-F238E27FC236}">
                <a16:creationId xmlns:a16="http://schemas.microsoft.com/office/drawing/2014/main" id="{BB8850A5-CE8A-4A7A-96F3-D96935865615}"/>
              </a:ext>
            </a:extLst>
          </p:cNvPr>
          <p:cNvSpPr/>
          <p:nvPr/>
        </p:nvSpPr>
        <p:spPr bwMode="auto">
          <a:xfrm>
            <a:off x="4039117" y="1463048"/>
            <a:ext cx="2346736" cy="538627"/>
          </a:xfrm>
          <a:prstGeom prst="accentCallout2">
            <a:avLst>
              <a:gd name="adj1" fmla="val 46619"/>
              <a:gd name="adj2" fmla="val 103771"/>
              <a:gd name="adj3" fmla="val 190835"/>
              <a:gd name="adj4" fmla="val 129447"/>
              <a:gd name="adj5" fmla="val 303797"/>
              <a:gd name="adj6" fmla="val 214069"/>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1848" dirty="0"/>
              <a:t>Inicio de Try catch</a:t>
            </a:r>
          </a:p>
        </p:txBody>
      </p:sp>
      <p:sp>
        <p:nvSpPr>
          <p:cNvPr id="14" name="11 Llamada con línea 2 (barra de énfasis)">
            <a:extLst>
              <a:ext uri="{FF2B5EF4-FFF2-40B4-BE49-F238E27FC236}">
                <a16:creationId xmlns:a16="http://schemas.microsoft.com/office/drawing/2014/main" id="{4BBE2D1A-EDB9-4CFE-967F-44F1DD8308A1}"/>
              </a:ext>
            </a:extLst>
          </p:cNvPr>
          <p:cNvSpPr/>
          <p:nvPr/>
        </p:nvSpPr>
        <p:spPr bwMode="auto">
          <a:xfrm>
            <a:off x="1165640" y="6086109"/>
            <a:ext cx="4223062" cy="538627"/>
          </a:xfrm>
          <a:prstGeom prst="accentCallout2">
            <a:avLst>
              <a:gd name="adj1" fmla="val 46619"/>
              <a:gd name="adj2" fmla="val 103771"/>
              <a:gd name="adj3" fmla="val -37506"/>
              <a:gd name="adj4" fmla="val 131552"/>
              <a:gd name="adj5" fmla="val -199558"/>
              <a:gd name="adj6" fmla="val 187320"/>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dirty="0"/>
              <a:t>Catch: gestiona un tipo de error</a:t>
            </a:r>
          </a:p>
        </p:txBody>
      </p:sp>
      <p:sp>
        <p:nvSpPr>
          <p:cNvPr id="15" name="12 Llamada con línea 2 (barra de énfasis)">
            <a:extLst>
              <a:ext uri="{FF2B5EF4-FFF2-40B4-BE49-F238E27FC236}">
                <a16:creationId xmlns:a16="http://schemas.microsoft.com/office/drawing/2014/main" id="{619FEDDE-00D0-4AB6-A179-7DE3D0596BD8}"/>
              </a:ext>
            </a:extLst>
          </p:cNvPr>
          <p:cNvSpPr/>
          <p:nvPr/>
        </p:nvSpPr>
        <p:spPr bwMode="auto">
          <a:xfrm>
            <a:off x="1400401" y="7279203"/>
            <a:ext cx="4223062" cy="538627"/>
          </a:xfrm>
          <a:prstGeom prst="accentCallout2">
            <a:avLst>
              <a:gd name="adj1" fmla="val 46619"/>
              <a:gd name="adj2" fmla="val 103771"/>
              <a:gd name="adj3" fmla="val -85373"/>
              <a:gd name="adj4" fmla="val 131637"/>
              <a:gd name="adj5" fmla="val -328314"/>
              <a:gd name="adj6" fmla="val 182393"/>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1848" dirty="0" err="1"/>
              <a:t>Finally</a:t>
            </a:r>
            <a:r>
              <a:rPr lang="es-PE" sz="1848" dirty="0"/>
              <a:t>: siempre se ejecuta al final</a:t>
            </a:r>
          </a:p>
        </p:txBody>
      </p:sp>
      <p:sp>
        <p:nvSpPr>
          <p:cNvPr id="16" name="14 Llamada con línea 2 (barra de énfasis)">
            <a:extLst>
              <a:ext uri="{FF2B5EF4-FFF2-40B4-BE49-F238E27FC236}">
                <a16:creationId xmlns:a16="http://schemas.microsoft.com/office/drawing/2014/main" id="{F12E83DF-FEAB-46D2-82F3-0299995A5896}"/>
              </a:ext>
            </a:extLst>
          </p:cNvPr>
          <p:cNvSpPr/>
          <p:nvPr/>
        </p:nvSpPr>
        <p:spPr bwMode="auto">
          <a:xfrm>
            <a:off x="9903152" y="6988405"/>
            <a:ext cx="2695573" cy="829426"/>
          </a:xfrm>
          <a:prstGeom prst="accentCallout2">
            <a:avLst>
              <a:gd name="adj1" fmla="val 46619"/>
              <a:gd name="adj2" fmla="val 102672"/>
              <a:gd name="adj3" fmla="val -123228"/>
              <a:gd name="adj4" fmla="val 115904"/>
              <a:gd name="adj5" fmla="val -138902"/>
              <a:gd name="adj6" fmla="val 38759"/>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1848" dirty="0" err="1"/>
              <a:t>Close</a:t>
            </a:r>
            <a:r>
              <a:rPr lang="es-PE" sz="1848" dirty="0"/>
              <a:t> pide controlar excepción</a:t>
            </a:r>
          </a:p>
        </p:txBody>
      </p:sp>
      <p:pic>
        <p:nvPicPr>
          <p:cNvPr id="17" name="Picture 4">
            <a:extLst>
              <a:ext uri="{FF2B5EF4-FFF2-40B4-BE49-F238E27FC236}">
                <a16:creationId xmlns:a16="http://schemas.microsoft.com/office/drawing/2014/main" id="{AD29B8CC-BC6C-4C05-B01E-D74861DFC4C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169386" y="2317448"/>
            <a:ext cx="5185065" cy="1497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2 Flecha doblada hacia arriba">
            <a:extLst>
              <a:ext uri="{FF2B5EF4-FFF2-40B4-BE49-F238E27FC236}">
                <a16:creationId xmlns:a16="http://schemas.microsoft.com/office/drawing/2014/main" id="{AFE48865-94AA-46C3-80C5-4ACFF796F0FC}"/>
              </a:ext>
            </a:extLst>
          </p:cNvPr>
          <p:cNvSpPr/>
          <p:nvPr/>
        </p:nvSpPr>
        <p:spPr bwMode="auto">
          <a:xfrm rot="5400000">
            <a:off x="5791533" y="3515746"/>
            <a:ext cx="1394134" cy="1992729"/>
          </a:xfrm>
          <a:prstGeom prst="ben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140857" tIns="70429" rIns="140857" bIns="70429" numCol="1" rtlCol="0" anchor="t" anchorCtr="0" compatLnSpc="1">
            <a:prstTxWarp prst="textNoShape">
              <a:avLst/>
            </a:prstTxWarp>
          </a:bodyPr>
          <a:lstStyle/>
          <a:p>
            <a:pPr defTabSz="1408542" eaLnBrk="1" hangingPunct="1"/>
            <a:endParaRPr lang="es-PE" sz="3697" dirty="0">
              <a:solidFill>
                <a:schemeClr val="tx1"/>
              </a:solidFill>
              <a:latin typeface="Times New Roman" pitchFamily="18" charset="0"/>
            </a:endParaRPr>
          </a:p>
        </p:txBody>
      </p:sp>
    </p:spTree>
    <p:extLst>
      <p:ext uri="{BB962C8B-B14F-4D97-AF65-F5344CB8AC3E}">
        <p14:creationId xmlns:p14="http://schemas.microsoft.com/office/powerpoint/2010/main" val="120295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ctrTitle"/>
          </p:nvPr>
        </p:nvSpPr>
        <p:spPr>
          <a:xfrm>
            <a:off x="3381479" y="624392"/>
            <a:ext cx="7971232" cy="1061512"/>
          </a:xfrm>
          <a:prstGeom prst="rect">
            <a:avLst/>
          </a:prstGeom>
        </p:spPr>
        <p:txBody>
          <a:bodyPr spcFirstLastPara="1" vert="horz" wrap="square" lIns="140834" tIns="140834" rIns="140834" bIns="140834" numCol="1" anchor="t" anchorCtr="0" compatLnSpc="1">
            <a:prstTxWarp prst="textNoShape">
              <a:avLst/>
            </a:prstTxWarp>
            <a:noAutofit/>
          </a:bodyPr>
          <a:lstStyle/>
          <a:p>
            <a:r>
              <a:rPr lang="es-ES" b="1" dirty="0"/>
              <a:t>MANEJO DE EXCEPCIONES, GESTIONAR EXCEPCIÓN</a:t>
            </a:r>
            <a:endParaRPr b="1" dirty="0"/>
          </a:p>
        </p:txBody>
      </p:sp>
      <p:sp>
        <p:nvSpPr>
          <p:cNvPr id="2" name="2 Flecha doblada hacia arriba">
            <a:extLst>
              <a:ext uri="{FF2B5EF4-FFF2-40B4-BE49-F238E27FC236}">
                <a16:creationId xmlns:a16="http://schemas.microsoft.com/office/drawing/2014/main" id="{9770004F-707F-4B4B-9363-1BA5541B9F54}"/>
              </a:ext>
            </a:extLst>
          </p:cNvPr>
          <p:cNvSpPr/>
          <p:nvPr/>
        </p:nvSpPr>
        <p:spPr bwMode="auto">
          <a:xfrm rot="5400000">
            <a:off x="4498043" y="2544088"/>
            <a:ext cx="1638265" cy="2341682"/>
          </a:xfrm>
          <a:prstGeom prst="ben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140857" tIns="70429" rIns="140857" bIns="70429" numCol="1" rtlCol="0" anchor="t" anchorCtr="0" compatLnSpc="1">
            <a:prstTxWarp prst="textNoShape">
              <a:avLst/>
            </a:prstTxWarp>
          </a:bodyPr>
          <a:lstStyle/>
          <a:p>
            <a:pPr defTabSz="1408542" eaLnBrk="1" hangingPunct="1"/>
            <a:endParaRPr lang="es-PE" sz="3697" dirty="0">
              <a:solidFill>
                <a:schemeClr val="tx1"/>
              </a:solidFill>
              <a:latin typeface="Times New Roman" pitchFamily="18" charset="0"/>
            </a:endParaRPr>
          </a:p>
        </p:txBody>
      </p:sp>
      <p:pic>
        <p:nvPicPr>
          <p:cNvPr id="3" name="Picture 2">
            <a:extLst>
              <a:ext uri="{FF2B5EF4-FFF2-40B4-BE49-F238E27FC236}">
                <a16:creationId xmlns:a16="http://schemas.microsoft.com/office/drawing/2014/main" id="{BE3F1C14-0E41-49B9-B869-8F08A181A0D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490642" y="1231121"/>
            <a:ext cx="5506233" cy="1664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a:extLst>
              <a:ext uri="{FF2B5EF4-FFF2-40B4-BE49-F238E27FC236}">
                <a16:creationId xmlns:a16="http://schemas.microsoft.com/office/drawing/2014/main" id="{02585FDF-687E-423A-B404-43F13B8EF64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998254" y="2548172"/>
            <a:ext cx="6366011" cy="5122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11 Llamada con línea 2 (barra de énfasis)">
            <a:extLst>
              <a:ext uri="{FF2B5EF4-FFF2-40B4-BE49-F238E27FC236}">
                <a16:creationId xmlns:a16="http://schemas.microsoft.com/office/drawing/2014/main" id="{BE59C876-BC2C-4BA8-B6AD-FF9769A92200}"/>
              </a:ext>
            </a:extLst>
          </p:cNvPr>
          <p:cNvSpPr/>
          <p:nvPr/>
        </p:nvSpPr>
        <p:spPr bwMode="auto">
          <a:xfrm>
            <a:off x="386224" y="6339768"/>
            <a:ext cx="5878940" cy="664940"/>
          </a:xfrm>
          <a:prstGeom prst="accentCallout2">
            <a:avLst>
              <a:gd name="adj1" fmla="val 46619"/>
              <a:gd name="adj2" fmla="val 103771"/>
              <a:gd name="adj3" fmla="val -34755"/>
              <a:gd name="adj4" fmla="val 120661"/>
              <a:gd name="adj5" fmla="val -104593"/>
              <a:gd name="adj6" fmla="val 128704"/>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2773" dirty="0"/>
              <a:t>Gestiona varios tipos de excepciones</a:t>
            </a:r>
          </a:p>
        </p:txBody>
      </p:sp>
      <p:sp>
        <p:nvSpPr>
          <p:cNvPr id="6" name="12 Llamada con línea 2 (barra de énfasis)">
            <a:extLst>
              <a:ext uri="{FF2B5EF4-FFF2-40B4-BE49-F238E27FC236}">
                <a16:creationId xmlns:a16="http://schemas.microsoft.com/office/drawing/2014/main" id="{ADF3C9E8-93D3-4DA7-944E-93A7E83639B2}"/>
              </a:ext>
            </a:extLst>
          </p:cNvPr>
          <p:cNvSpPr/>
          <p:nvPr/>
        </p:nvSpPr>
        <p:spPr bwMode="auto">
          <a:xfrm>
            <a:off x="386224" y="5119010"/>
            <a:ext cx="5878940" cy="664940"/>
          </a:xfrm>
          <a:prstGeom prst="accentCallout2">
            <a:avLst>
              <a:gd name="adj1" fmla="val 46619"/>
              <a:gd name="adj2" fmla="val 103771"/>
              <a:gd name="adj3" fmla="val -34755"/>
              <a:gd name="adj4" fmla="val 120661"/>
              <a:gd name="adj5" fmla="val -77082"/>
              <a:gd name="adj6" fmla="val 134927"/>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2773" dirty="0"/>
              <a:t>Muestra pila de excepciones</a:t>
            </a:r>
          </a:p>
        </p:txBody>
      </p:sp>
    </p:spTree>
    <p:extLst>
      <p:ext uri="{BB962C8B-B14F-4D97-AF65-F5344CB8AC3E}">
        <p14:creationId xmlns:p14="http://schemas.microsoft.com/office/powerpoint/2010/main" val="1877205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ctrTitle"/>
          </p:nvPr>
        </p:nvSpPr>
        <p:spPr>
          <a:xfrm>
            <a:off x="3381479" y="624392"/>
            <a:ext cx="7971232" cy="1061512"/>
          </a:xfrm>
          <a:prstGeom prst="rect">
            <a:avLst/>
          </a:prstGeom>
        </p:spPr>
        <p:txBody>
          <a:bodyPr spcFirstLastPara="1" vert="horz" wrap="square" lIns="140834" tIns="140834" rIns="140834" bIns="140834" numCol="1" anchor="t" anchorCtr="0" compatLnSpc="1">
            <a:prstTxWarp prst="textNoShape">
              <a:avLst/>
            </a:prstTxWarp>
            <a:noAutofit/>
          </a:bodyPr>
          <a:lstStyle/>
          <a:p>
            <a:r>
              <a:rPr lang="es-ES" b="1" dirty="0"/>
              <a:t>MANEJO DE EXCEPCIONES, GESTIONAR EXCEPCIÓN</a:t>
            </a:r>
            <a:endParaRPr b="1" dirty="0"/>
          </a:p>
        </p:txBody>
      </p:sp>
      <p:sp>
        <p:nvSpPr>
          <p:cNvPr id="7" name="2 Flecha doblada hacia arriba">
            <a:extLst>
              <a:ext uri="{FF2B5EF4-FFF2-40B4-BE49-F238E27FC236}">
                <a16:creationId xmlns:a16="http://schemas.microsoft.com/office/drawing/2014/main" id="{8B673E80-94F6-4D0B-8353-A818D77A0F3B}"/>
              </a:ext>
            </a:extLst>
          </p:cNvPr>
          <p:cNvSpPr/>
          <p:nvPr/>
        </p:nvSpPr>
        <p:spPr bwMode="auto">
          <a:xfrm rot="5400000">
            <a:off x="4469340" y="3210174"/>
            <a:ext cx="1638265" cy="2662162"/>
          </a:xfrm>
          <a:prstGeom prst="bentUp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140857" tIns="70429" rIns="140857" bIns="70429" numCol="1" rtlCol="0" anchor="t" anchorCtr="0" compatLnSpc="1">
            <a:prstTxWarp prst="textNoShape">
              <a:avLst/>
            </a:prstTxWarp>
          </a:bodyPr>
          <a:lstStyle/>
          <a:p>
            <a:pPr defTabSz="1408542" eaLnBrk="1" hangingPunct="1"/>
            <a:endParaRPr lang="es-PE" sz="3697" dirty="0">
              <a:solidFill>
                <a:schemeClr val="tx1"/>
              </a:solidFill>
              <a:latin typeface="Times New Roman" pitchFamily="18" charset="0"/>
            </a:endParaRPr>
          </a:p>
        </p:txBody>
      </p:sp>
      <p:pic>
        <p:nvPicPr>
          <p:cNvPr id="8" name="Picture 2">
            <a:extLst>
              <a:ext uri="{FF2B5EF4-FFF2-40B4-BE49-F238E27FC236}">
                <a16:creationId xmlns:a16="http://schemas.microsoft.com/office/drawing/2014/main" id="{2924E034-9E5D-4F3D-A944-D8E5D787228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778808" y="1189791"/>
            <a:ext cx="6676992" cy="246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a:extLst>
              <a:ext uri="{FF2B5EF4-FFF2-40B4-BE49-F238E27FC236}">
                <a16:creationId xmlns:a16="http://schemas.microsoft.com/office/drawing/2014/main" id="{69E3DB57-6D6D-4105-AD17-16B479B57B6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6712828" y="3856217"/>
            <a:ext cx="6933098" cy="398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Llamada con línea 2 (barra de énfasis)">
            <a:extLst>
              <a:ext uri="{FF2B5EF4-FFF2-40B4-BE49-F238E27FC236}">
                <a16:creationId xmlns:a16="http://schemas.microsoft.com/office/drawing/2014/main" id="{7CF699F5-A8B4-401A-BD3F-5762ABF672F7}"/>
              </a:ext>
            </a:extLst>
          </p:cNvPr>
          <p:cNvSpPr/>
          <p:nvPr/>
        </p:nvSpPr>
        <p:spPr bwMode="auto">
          <a:xfrm>
            <a:off x="556962" y="6514717"/>
            <a:ext cx="4880631" cy="664940"/>
          </a:xfrm>
          <a:prstGeom prst="accentCallout2">
            <a:avLst>
              <a:gd name="adj1" fmla="val 46619"/>
              <a:gd name="adj2" fmla="val 103771"/>
              <a:gd name="adj3" fmla="val -7244"/>
              <a:gd name="adj4" fmla="val 121411"/>
              <a:gd name="adj5" fmla="val -24811"/>
              <a:gd name="adj6" fmla="val 145047"/>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3081" dirty="0"/>
              <a:t>Evita un bucle infinito</a:t>
            </a:r>
          </a:p>
        </p:txBody>
      </p:sp>
    </p:spTree>
    <p:extLst>
      <p:ext uri="{BB962C8B-B14F-4D97-AF65-F5344CB8AC3E}">
        <p14:creationId xmlns:p14="http://schemas.microsoft.com/office/powerpoint/2010/main" val="676477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ctrTitle"/>
          </p:nvPr>
        </p:nvSpPr>
        <p:spPr>
          <a:xfrm>
            <a:off x="3381479" y="624392"/>
            <a:ext cx="7971232" cy="1061512"/>
          </a:xfrm>
          <a:prstGeom prst="rect">
            <a:avLst/>
          </a:prstGeom>
        </p:spPr>
        <p:txBody>
          <a:bodyPr spcFirstLastPara="1" vert="horz" wrap="square" lIns="140834" tIns="140834" rIns="140834" bIns="140834" numCol="1" anchor="t" anchorCtr="0" compatLnSpc="1">
            <a:prstTxWarp prst="textNoShape">
              <a:avLst/>
            </a:prstTxWarp>
            <a:noAutofit/>
          </a:bodyPr>
          <a:lstStyle/>
          <a:p>
            <a:r>
              <a:rPr lang="es-ES" dirty="0"/>
              <a:t>MANEJO DE EXCEPCIONES, GESTIONAR EXCEPCIÓN</a:t>
            </a:r>
            <a:endParaRPr dirty="0"/>
          </a:p>
        </p:txBody>
      </p:sp>
      <p:sp>
        <p:nvSpPr>
          <p:cNvPr id="12" name="4 Rectángulo">
            <a:extLst>
              <a:ext uri="{FF2B5EF4-FFF2-40B4-BE49-F238E27FC236}">
                <a16:creationId xmlns:a16="http://schemas.microsoft.com/office/drawing/2014/main" id="{5836B9A3-E6D8-40A1-A935-4AEBED7FB0EA}"/>
              </a:ext>
            </a:extLst>
          </p:cNvPr>
          <p:cNvSpPr/>
          <p:nvPr/>
        </p:nvSpPr>
        <p:spPr bwMode="auto">
          <a:xfrm>
            <a:off x="5736104" y="1974495"/>
            <a:ext cx="7542794" cy="5324325"/>
          </a:xfrm>
          <a:prstGeom prst="rect">
            <a:avLst/>
          </a:prstGeom>
          <a:solidFill>
            <a:schemeClr val="bg1">
              <a:lumMod val="85000"/>
            </a:schemeClr>
          </a:solidFill>
          <a:ln w="9525" cap="flat" cmpd="sng" algn="ctr">
            <a:solidFill>
              <a:schemeClr val="tx1"/>
            </a:solidFill>
            <a:prstDash val="solid"/>
            <a:miter lim="800000"/>
            <a:headEnd type="none" w="med" len="med"/>
            <a:tailEnd type="none" w="med" len="med"/>
          </a:ln>
          <a:effectLst/>
        </p:spPr>
        <p:txBody>
          <a:bodyPr vert="horz" wrap="none" lIns="140857" tIns="70429" rIns="140857" bIns="70429" numCol="1" rtlCol="0" anchor="t" anchorCtr="0" compatLnSpc="1">
            <a:prstTxWarp prst="textNoShape">
              <a:avLst/>
            </a:prstTxWarp>
          </a:bodyPr>
          <a:lstStyle/>
          <a:p>
            <a:pPr eaLnBrk="1" hangingPunct="1"/>
            <a:r>
              <a:rPr lang="es-PE" sz="3697" dirty="0">
                <a:solidFill>
                  <a:srgbClr val="0000FF"/>
                </a:solidFill>
              </a:rPr>
              <a:t>try</a:t>
            </a:r>
            <a:r>
              <a:rPr lang="es-PE" sz="3697" dirty="0"/>
              <a:t> { </a:t>
            </a:r>
          </a:p>
          <a:p>
            <a:pPr eaLnBrk="1" hangingPunct="1"/>
            <a:r>
              <a:rPr lang="es-PE" sz="3697" dirty="0"/>
              <a:t>    // Si este código falla va a catch </a:t>
            </a:r>
          </a:p>
          <a:p>
            <a:pPr eaLnBrk="1" hangingPunct="1"/>
            <a:r>
              <a:rPr lang="es-PE" sz="3697" dirty="0"/>
              <a:t>} </a:t>
            </a:r>
            <a:r>
              <a:rPr lang="es-PE" sz="3697" dirty="0">
                <a:solidFill>
                  <a:srgbClr val="0000FF"/>
                </a:solidFill>
              </a:rPr>
              <a:t>catch</a:t>
            </a:r>
            <a:r>
              <a:rPr lang="es-PE" sz="3697" dirty="0"/>
              <a:t> (</a:t>
            </a:r>
            <a:r>
              <a:rPr lang="es-PE" sz="3697" dirty="0">
                <a:solidFill>
                  <a:srgbClr val="FF00FF"/>
                </a:solidFill>
              </a:rPr>
              <a:t>TipoExcepcion1</a:t>
            </a:r>
            <a:r>
              <a:rPr lang="es-PE" sz="3697" dirty="0"/>
              <a:t> e1) { </a:t>
            </a:r>
          </a:p>
          <a:p>
            <a:pPr eaLnBrk="1" hangingPunct="1"/>
            <a:r>
              <a:rPr lang="es-PE" sz="3697" dirty="0"/>
              <a:t>    // código para error</a:t>
            </a:r>
          </a:p>
          <a:p>
            <a:pPr eaLnBrk="1" hangingPunct="1"/>
            <a:r>
              <a:rPr lang="es-PE" sz="3697" dirty="0"/>
              <a:t>} </a:t>
            </a:r>
            <a:r>
              <a:rPr lang="es-PE" sz="3697" dirty="0">
                <a:solidFill>
                  <a:srgbClr val="0000FF"/>
                </a:solidFill>
              </a:rPr>
              <a:t>catch</a:t>
            </a:r>
            <a:r>
              <a:rPr lang="es-PE" sz="3697" dirty="0"/>
              <a:t> (</a:t>
            </a:r>
            <a:r>
              <a:rPr lang="es-PE" sz="3697" dirty="0">
                <a:solidFill>
                  <a:srgbClr val="FF00FF"/>
                </a:solidFill>
              </a:rPr>
              <a:t>TipoExcepcion2</a:t>
            </a:r>
            <a:r>
              <a:rPr lang="es-PE" sz="3697" dirty="0"/>
              <a:t> e2) { </a:t>
            </a:r>
          </a:p>
          <a:p>
            <a:pPr eaLnBrk="1" hangingPunct="1"/>
            <a:r>
              <a:rPr lang="es-PE" sz="3697" dirty="0"/>
              <a:t>    // código para error…..</a:t>
            </a:r>
          </a:p>
          <a:p>
            <a:pPr eaLnBrk="1" hangingPunct="1"/>
            <a:r>
              <a:rPr lang="es-PE" sz="3697" dirty="0"/>
              <a:t>} </a:t>
            </a:r>
            <a:r>
              <a:rPr lang="es-PE" sz="3697" dirty="0" err="1">
                <a:solidFill>
                  <a:srgbClr val="0000FF"/>
                </a:solidFill>
              </a:rPr>
              <a:t>finally</a:t>
            </a:r>
            <a:r>
              <a:rPr lang="es-PE" sz="3697" dirty="0">
                <a:solidFill>
                  <a:srgbClr val="0000FF"/>
                </a:solidFill>
              </a:rPr>
              <a:t> </a:t>
            </a:r>
            <a:r>
              <a:rPr lang="es-PE" sz="3697" dirty="0"/>
              <a:t>{ </a:t>
            </a:r>
          </a:p>
          <a:p>
            <a:pPr eaLnBrk="1" hangingPunct="1"/>
            <a:r>
              <a:rPr lang="es-PE" sz="3697" dirty="0"/>
              <a:t>   // siempre se ejecuta</a:t>
            </a:r>
          </a:p>
          <a:p>
            <a:pPr eaLnBrk="1" hangingPunct="1"/>
            <a:r>
              <a:rPr lang="es-PE" sz="3697" dirty="0"/>
              <a:t>}</a:t>
            </a:r>
            <a:endParaRPr lang="es-PE" sz="3697" dirty="0">
              <a:solidFill>
                <a:schemeClr val="tx1"/>
              </a:solidFill>
              <a:latin typeface="Times New Roman" pitchFamily="18" charset="0"/>
            </a:endParaRPr>
          </a:p>
        </p:txBody>
      </p:sp>
      <p:sp>
        <p:nvSpPr>
          <p:cNvPr id="13" name="11 Llamada con línea 2 (barra de énfasis)">
            <a:extLst>
              <a:ext uri="{FF2B5EF4-FFF2-40B4-BE49-F238E27FC236}">
                <a16:creationId xmlns:a16="http://schemas.microsoft.com/office/drawing/2014/main" id="{B0873C65-31F1-42E1-8ED9-66876BACFF47}"/>
              </a:ext>
            </a:extLst>
          </p:cNvPr>
          <p:cNvSpPr/>
          <p:nvPr/>
        </p:nvSpPr>
        <p:spPr bwMode="auto">
          <a:xfrm>
            <a:off x="855473" y="6300509"/>
            <a:ext cx="2939471" cy="665541"/>
          </a:xfrm>
          <a:prstGeom prst="accentCallout2">
            <a:avLst>
              <a:gd name="adj1" fmla="val 46619"/>
              <a:gd name="adj2" fmla="val 103771"/>
              <a:gd name="adj3" fmla="val 9823"/>
              <a:gd name="adj4" fmla="val 138708"/>
              <a:gd name="adj5" fmla="val -84164"/>
              <a:gd name="adj6" fmla="val 163554"/>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2773" dirty="0" err="1">
                <a:solidFill>
                  <a:srgbClr val="0000FF"/>
                </a:solidFill>
              </a:rPr>
              <a:t>finally</a:t>
            </a:r>
            <a:r>
              <a:rPr lang="es-PE" sz="2773" dirty="0">
                <a:solidFill>
                  <a:srgbClr val="0000FF"/>
                </a:solidFill>
              </a:rPr>
              <a:t> </a:t>
            </a:r>
            <a:r>
              <a:rPr lang="es-PE" sz="2773" dirty="0"/>
              <a:t>es opcional</a:t>
            </a:r>
          </a:p>
        </p:txBody>
      </p:sp>
      <p:sp>
        <p:nvSpPr>
          <p:cNvPr id="14" name="12 Llamada con línea 2 (barra de énfasis)">
            <a:extLst>
              <a:ext uri="{FF2B5EF4-FFF2-40B4-BE49-F238E27FC236}">
                <a16:creationId xmlns:a16="http://schemas.microsoft.com/office/drawing/2014/main" id="{F7179369-9372-4D2C-88E8-FB3A7F7B73A9}"/>
              </a:ext>
            </a:extLst>
          </p:cNvPr>
          <p:cNvSpPr/>
          <p:nvPr/>
        </p:nvSpPr>
        <p:spPr bwMode="auto">
          <a:xfrm>
            <a:off x="604509" y="2307265"/>
            <a:ext cx="3245895" cy="1552928"/>
          </a:xfrm>
          <a:prstGeom prst="accentCallout2">
            <a:avLst>
              <a:gd name="adj1" fmla="val 46619"/>
              <a:gd name="adj2" fmla="val 103771"/>
              <a:gd name="adj3" fmla="val 32021"/>
              <a:gd name="adj4" fmla="val 134998"/>
              <a:gd name="adj5" fmla="val 6617"/>
              <a:gd name="adj6" fmla="val 157051"/>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2773" dirty="0"/>
              <a:t>Cada </a:t>
            </a:r>
            <a:r>
              <a:rPr lang="es-PE" sz="2773" dirty="0">
                <a:solidFill>
                  <a:srgbClr val="0000FF"/>
                </a:solidFill>
              </a:rPr>
              <a:t>try</a:t>
            </a:r>
            <a:r>
              <a:rPr lang="es-PE" sz="2773" dirty="0"/>
              <a:t> debe tener uno o varios </a:t>
            </a:r>
            <a:r>
              <a:rPr lang="es-PE" sz="2773" dirty="0">
                <a:solidFill>
                  <a:srgbClr val="0000FF"/>
                </a:solidFill>
              </a:rPr>
              <a:t>catch</a:t>
            </a:r>
            <a:r>
              <a:rPr lang="es-PE" sz="2773" dirty="0"/>
              <a:t> o un </a:t>
            </a:r>
            <a:r>
              <a:rPr lang="es-PE" sz="2773" dirty="0" err="1">
                <a:solidFill>
                  <a:srgbClr val="0000FF"/>
                </a:solidFill>
              </a:rPr>
              <a:t>finally</a:t>
            </a:r>
            <a:endParaRPr lang="es-PE" sz="2773" dirty="0">
              <a:solidFill>
                <a:srgbClr val="0000FF"/>
              </a:solidFill>
            </a:endParaRPr>
          </a:p>
        </p:txBody>
      </p:sp>
      <p:sp>
        <p:nvSpPr>
          <p:cNvPr id="15" name="13 Llamada con línea 2 (barra de énfasis)">
            <a:extLst>
              <a:ext uri="{FF2B5EF4-FFF2-40B4-BE49-F238E27FC236}">
                <a16:creationId xmlns:a16="http://schemas.microsoft.com/office/drawing/2014/main" id="{C8AF7A4B-49BC-48BB-A3B8-9310CB710EBA}"/>
              </a:ext>
            </a:extLst>
          </p:cNvPr>
          <p:cNvSpPr/>
          <p:nvPr/>
        </p:nvSpPr>
        <p:spPr bwMode="auto">
          <a:xfrm>
            <a:off x="868388" y="4747580"/>
            <a:ext cx="2939471" cy="665541"/>
          </a:xfrm>
          <a:prstGeom prst="accentCallout2">
            <a:avLst>
              <a:gd name="adj1" fmla="val 46619"/>
              <a:gd name="adj2" fmla="val 103771"/>
              <a:gd name="adj3" fmla="val 15320"/>
              <a:gd name="adj4" fmla="val 136841"/>
              <a:gd name="adj5" fmla="val -23696"/>
              <a:gd name="adj6" fmla="val 162932"/>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2773" dirty="0">
                <a:solidFill>
                  <a:srgbClr val="0000FF"/>
                </a:solidFill>
              </a:rPr>
              <a:t>catch</a:t>
            </a:r>
            <a:r>
              <a:rPr lang="es-PE" sz="2773" dirty="0"/>
              <a:t> es opcional</a:t>
            </a:r>
          </a:p>
        </p:txBody>
      </p:sp>
      <p:sp>
        <p:nvSpPr>
          <p:cNvPr id="2" name="CuadroTexto 1">
            <a:extLst>
              <a:ext uri="{FF2B5EF4-FFF2-40B4-BE49-F238E27FC236}">
                <a16:creationId xmlns:a16="http://schemas.microsoft.com/office/drawing/2014/main" id="{00DCBF7C-7BBD-4383-940A-BEFEF3037F09}"/>
              </a:ext>
            </a:extLst>
          </p:cNvPr>
          <p:cNvSpPr txBox="1"/>
          <p:nvPr/>
        </p:nvSpPr>
        <p:spPr>
          <a:xfrm>
            <a:off x="604509" y="1282912"/>
            <a:ext cx="10815781" cy="646331"/>
          </a:xfrm>
          <a:prstGeom prst="rect">
            <a:avLst/>
          </a:prstGeom>
          <a:noFill/>
        </p:spPr>
        <p:txBody>
          <a:bodyPr wrap="none" rtlCol="0">
            <a:spAutoFit/>
          </a:bodyPr>
          <a:lstStyle/>
          <a:p>
            <a:r>
              <a:rPr lang="es-PE" altLang="es-PE" dirty="0">
                <a:solidFill>
                  <a:schemeClr val="tx1"/>
                </a:solidFill>
                <a:effectLst/>
              </a:rPr>
              <a:t>El try catch captura las excepciones y en vez de terminar el programa, recorre los catch hasta encontrar</a:t>
            </a:r>
          </a:p>
          <a:p>
            <a:r>
              <a:rPr lang="es-PE" altLang="es-PE" dirty="0">
                <a:solidFill>
                  <a:schemeClr val="tx1"/>
                </a:solidFill>
                <a:effectLst/>
              </a:rPr>
              <a:t>el</a:t>
            </a:r>
            <a:r>
              <a:rPr lang="es-PE" altLang="es-PE" dirty="0">
                <a:effectLst/>
              </a:rPr>
              <a:t> </a:t>
            </a:r>
            <a:r>
              <a:rPr lang="es-PE" altLang="es-PE" dirty="0">
                <a:solidFill>
                  <a:srgbClr val="FF00FF"/>
                </a:solidFill>
                <a:effectLst/>
              </a:rPr>
              <a:t>tipo de excepción </a:t>
            </a:r>
            <a:r>
              <a:rPr lang="es-PE" altLang="es-PE" dirty="0">
                <a:solidFill>
                  <a:schemeClr val="tx1"/>
                </a:solidFill>
                <a:effectLst/>
              </a:rPr>
              <a:t>que corresponda</a:t>
            </a:r>
            <a:endParaRPr lang="en-US" dirty="0">
              <a:solidFill>
                <a:schemeClr val="tx1"/>
              </a:solidFill>
            </a:endParaRPr>
          </a:p>
        </p:txBody>
      </p:sp>
    </p:spTree>
    <p:extLst>
      <p:ext uri="{BB962C8B-B14F-4D97-AF65-F5344CB8AC3E}">
        <p14:creationId xmlns:p14="http://schemas.microsoft.com/office/powerpoint/2010/main" val="59368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ctrTitle"/>
          </p:nvPr>
        </p:nvSpPr>
        <p:spPr>
          <a:xfrm>
            <a:off x="3381479" y="624392"/>
            <a:ext cx="7971232" cy="1061512"/>
          </a:xfrm>
          <a:prstGeom prst="rect">
            <a:avLst/>
          </a:prstGeom>
        </p:spPr>
        <p:txBody>
          <a:bodyPr spcFirstLastPara="1" vert="horz" wrap="square" lIns="140834" tIns="140834" rIns="140834" bIns="140834" numCol="1" anchor="t" anchorCtr="0" compatLnSpc="1">
            <a:prstTxWarp prst="textNoShape">
              <a:avLst/>
            </a:prstTxWarp>
            <a:noAutofit/>
          </a:bodyPr>
          <a:lstStyle/>
          <a:p>
            <a:r>
              <a:rPr lang="es-ES" b="1" dirty="0"/>
              <a:t>JERARQUIA DE CLASES EXCEPCION</a:t>
            </a:r>
            <a:endParaRPr b="1" dirty="0"/>
          </a:p>
        </p:txBody>
      </p:sp>
      <p:sp>
        <p:nvSpPr>
          <p:cNvPr id="2" name="CuadroTexto 1">
            <a:extLst>
              <a:ext uri="{FF2B5EF4-FFF2-40B4-BE49-F238E27FC236}">
                <a16:creationId xmlns:a16="http://schemas.microsoft.com/office/drawing/2014/main" id="{00DCBF7C-7BBD-4383-940A-BEFEF3037F09}"/>
              </a:ext>
            </a:extLst>
          </p:cNvPr>
          <p:cNvSpPr txBox="1"/>
          <p:nvPr/>
        </p:nvSpPr>
        <p:spPr>
          <a:xfrm>
            <a:off x="604509" y="1282912"/>
            <a:ext cx="5055230" cy="400110"/>
          </a:xfrm>
          <a:prstGeom prst="rect">
            <a:avLst/>
          </a:prstGeom>
          <a:noFill/>
        </p:spPr>
        <p:txBody>
          <a:bodyPr wrap="none" rtlCol="0">
            <a:spAutoFit/>
          </a:bodyPr>
          <a:lstStyle/>
          <a:p>
            <a:pPr>
              <a:defRPr/>
            </a:pPr>
            <a:r>
              <a:rPr lang="es-PE" altLang="es-PE" sz="2000" dirty="0">
                <a:solidFill>
                  <a:schemeClr val="tx1"/>
                </a:solidFill>
                <a:effectLst/>
              </a:rPr>
              <a:t>Todas vienen de la clase padre </a:t>
            </a:r>
            <a:r>
              <a:rPr lang="es-PE" altLang="es-PE" sz="2000" dirty="0" err="1">
                <a:solidFill>
                  <a:schemeClr val="tx1"/>
                </a:solidFill>
                <a:effectLst/>
              </a:rPr>
              <a:t>Throwable</a:t>
            </a:r>
            <a:r>
              <a:rPr lang="es-PE" altLang="es-PE" sz="2000" dirty="0">
                <a:solidFill>
                  <a:schemeClr val="tx1"/>
                </a:solidFill>
                <a:effectLst/>
              </a:rPr>
              <a:t>:</a:t>
            </a:r>
          </a:p>
        </p:txBody>
      </p:sp>
      <p:pic>
        <p:nvPicPr>
          <p:cNvPr id="3" name="Picture 2">
            <a:extLst>
              <a:ext uri="{FF2B5EF4-FFF2-40B4-BE49-F238E27FC236}">
                <a16:creationId xmlns:a16="http://schemas.microsoft.com/office/drawing/2014/main" id="{9491D9CC-22C6-4702-9719-27AEBFE2AB0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428881" y="1757023"/>
            <a:ext cx="6543004" cy="5984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5 Llamada con línea 2 (barra de énfasis)">
            <a:extLst>
              <a:ext uri="{FF2B5EF4-FFF2-40B4-BE49-F238E27FC236}">
                <a16:creationId xmlns:a16="http://schemas.microsoft.com/office/drawing/2014/main" id="{7D25A4A2-6D19-4593-B70E-503E9C4F8DC8}"/>
              </a:ext>
            </a:extLst>
          </p:cNvPr>
          <p:cNvSpPr/>
          <p:nvPr/>
        </p:nvSpPr>
        <p:spPr bwMode="auto">
          <a:xfrm>
            <a:off x="10929063" y="6953094"/>
            <a:ext cx="1984713" cy="580604"/>
          </a:xfrm>
          <a:prstGeom prst="accentCallout2">
            <a:avLst>
              <a:gd name="adj1" fmla="val 49200"/>
              <a:gd name="adj2" fmla="val -5375"/>
              <a:gd name="adj3" fmla="val 33387"/>
              <a:gd name="adj4" fmla="val -68611"/>
              <a:gd name="adj5" fmla="val -182466"/>
              <a:gd name="adj6" fmla="val -147387"/>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defRPr/>
            </a:pPr>
            <a:r>
              <a:rPr lang="es-PE" dirty="0">
                <a:solidFill>
                  <a:srgbClr val="0000FF"/>
                </a:solidFill>
              </a:rPr>
              <a:t>Revisadas</a:t>
            </a:r>
            <a:endParaRPr lang="es-PE" dirty="0"/>
          </a:p>
        </p:txBody>
      </p:sp>
      <p:sp>
        <p:nvSpPr>
          <p:cNvPr id="5" name="6 Llamada con línea 2 (barra de énfasis)">
            <a:extLst>
              <a:ext uri="{FF2B5EF4-FFF2-40B4-BE49-F238E27FC236}">
                <a16:creationId xmlns:a16="http://schemas.microsoft.com/office/drawing/2014/main" id="{F95BE205-9246-41A9-A4AF-FA92F940ECCF}"/>
              </a:ext>
            </a:extLst>
          </p:cNvPr>
          <p:cNvSpPr/>
          <p:nvPr/>
        </p:nvSpPr>
        <p:spPr bwMode="auto">
          <a:xfrm>
            <a:off x="1354066" y="4152778"/>
            <a:ext cx="1886962" cy="580604"/>
          </a:xfrm>
          <a:prstGeom prst="accentCallout2">
            <a:avLst>
              <a:gd name="adj1" fmla="val 46619"/>
              <a:gd name="adj2" fmla="val 103771"/>
              <a:gd name="adj3" fmla="val 66940"/>
              <a:gd name="adj4" fmla="val 140812"/>
              <a:gd name="adj5" fmla="val 124843"/>
              <a:gd name="adj6" fmla="val 159755"/>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dirty="0">
                <a:solidFill>
                  <a:srgbClr val="0000FF"/>
                </a:solidFill>
              </a:rPr>
              <a:t>No revisadas</a:t>
            </a:r>
            <a:endParaRPr lang="es-PE" dirty="0"/>
          </a:p>
        </p:txBody>
      </p:sp>
      <p:sp>
        <p:nvSpPr>
          <p:cNvPr id="6" name="7 Llamada con línea 2 (barra de énfasis)">
            <a:extLst>
              <a:ext uri="{FF2B5EF4-FFF2-40B4-BE49-F238E27FC236}">
                <a16:creationId xmlns:a16="http://schemas.microsoft.com/office/drawing/2014/main" id="{AE06654D-D6C7-48CE-BF46-A25795963D36}"/>
              </a:ext>
            </a:extLst>
          </p:cNvPr>
          <p:cNvSpPr/>
          <p:nvPr/>
        </p:nvSpPr>
        <p:spPr bwMode="auto">
          <a:xfrm>
            <a:off x="11865486" y="2627081"/>
            <a:ext cx="1633832" cy="580604"/>
          </a:xfrm>
          <a:prstGeom prst="accentCallout2">
            <a:avLst>
              <a:gd name="adj1" fmla="val 49200"/>
              <a:gd name="adj2" fmla="val -5375"/>
              <a:gd name="adj3" fmla="val 33387"/>
              <a:gd name="adj4" fmla="val -68611"/>
              <a:gd name="adj5" fmla="val 124756"/>
              <a:gd name="adj6" fmla="val -135919"/>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defRPr/>
            </a:pPr>
            <a:r>
              <a:rPr lang="es-PE" dirty="0">
                <a:solidFill>
                  <a:srgbClr val="0000FF"/>
                </a:solidFill>
              </a:rPr>
              <a:t>Errores</a:t>
            </a:r>
            <a:endParaRPr lang="es-PE" dirty="0"/>
          </a:p>
        </p:txBody>
      </p:sp>
    </p:spTree>
    <p:extLst>
      <p:ext uri="{BB962C8B-B14F-4D97-AF65-F5344CB8AC3E}">
        <p14:creationId xmlns:p14="http://schemas.microsoft.com/office/powerpoint/2010/main" val="145100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Throwable</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sz="half" idx="1"/>
          </p:nvPr>
        </p:nvSpPr>
        <p:spPr/>
        <p:txBody>
          <a:bodyPr/>
          <a:lstStyle/>
          <a:p>
            <a:pPr marL="457200" indent="-457200" algn="just">
              <a:buFont typeface="Arial" panose="020B0604020202020204" pitchFamily="34" charset="0"/>
              <a:buChar char="•"/>
            </a:pPr>
            <a:r>
              <a:rPr lang="es-ES" dirty="0"/>
              <a:t>Clase base que representa todo lo que se puede “lanzar” en Java </a:t>
            </a:r>
          </a:p>
          <a:p>
            <a:pPr marL="457200" indent="-457200" algn="just">
              <a:buFont typeface="Arial" panose="020B0604020202020204" pitchFamily="34" charset="0"/>
              <a:buChar char="•"/>
            </a:pPr>
            <a:r>
              <a:rPr lang="es-ES" dirty="0"/>
              <a:t>Contiene una instantánea del estado de la pila en el momento en el que se creó el objeto ( “</a:t>
            </a:r>
            <a:r>
              <a:rPr lang="es-ES" dirty="0" err="1"/>
              <a:t>stack</a:t>
            </a:r>
            <a:r>
              <a:rPr lang="es-ES" dirty="0"/>
              <a:t> trace” o “</a:t>
            </a:r>
            <a:r>
              <a:rPr lang="es-ES" dirty="0" err="1"/>
              <a:t>call</a:t>
            </a:r>
            <a:r>
              <a:rPr lang="es-ES" dirty="0"/>
              <a:t> </a:t>
            </a:r>
            <a:r>
              <a:rPr lang="es-ES" dirty="0" err="1"/>
              <a:t>chain</a:t>
            </a:r>
            <a:r>
              <a:rPr lang="es-ES" dirty="0"/>
              <a:t>"). </a:t>
            </a:r>
          </a:p>
          <a:p>
            <a:pPr marL="457200" indent="-457200" algn="just">
              <a:buFont typeface="Arial" panose="020B0604020202020204" pitchFamily="34" charset="0"/>
              <a:buChar char="•"/>
            </a:pPr>
            <a:r>
              <a:rPr lang="es-ES" dirty="0"/>
              <a:t>Almacena un mensaje (variable de instancia de tipo </a:t>
            </a:r>
            <a:r>
              <a:rPr lang="es-ES" dirty="0" err="1"/>
              <a:t>String</a:t>
            </a:r>
            <a:r>
              <a:rPr lang="es-ES" dirty="0"/>
              <a:t>) que podemos utilizar para detallar qué error se produjo.</a:t>
            </a:r>
          </a:p>
          <a:p>
            <a:pPr algn="just"/>
            <a:endParaRPr lang="en-US" dirty="0"/>
          </a:p>
        </p:txBody>
      </p:sp>
      <p:sp>
        <p:nvSpPr>
          <p:cNvPr id="4" name="Marcador de contenido 3"/>
          <p:cNvSpPr>
            <a:spLocks noGrp="1"/>
          </p:cNvSpPr>
          <p:nvPr>
            <p:ph sz="half" idx="2"/>
          </p:nvPr>
        </p:nvSpPr>
        <p:spPr/>
        <p:txBody>
          <a:bodyPr/>
          <a:lstStyle/>
          <a:p>
            <a:pPr marL="457200" indent="-457200" algn="just">
              <a:buFont typeface="Arial" panose="020B0604020202020204" pitchFamily="34" charset="0"/>
              <a:buChar char="•"/>
            </a:pPr>
            <a:r>
              <a:rPr lang="es-ES" dirty="0"/>
              <a:t>Puede tener una causa, también de tipo </a:t>
            </a:r>
            <a:r>
              <a:rPr lang="es-ES" dirty="0" err="1"/>
              <a:t>Throwable</a:t>
            </a:r>
            <a:r>
              <a:rPr lang="es-ES" dirty="0"/>
              <a:t>, que permite representar el error que causó este error</a:t>
            </a:r>
          </a:p>
          <a:p>
            <a:endParaRPr lang="es-ES" dirty="0"/>
          </a:p>
          <a:p>
            <a:endParaRPr lang="pt-BR" dirty="0"/>
          </a:p>
        </p:txBody>
      </p:sp>
    </p:spTree>
    <p:extLst>
      <p:ext uri="{BB962C8B-B14F-4D97-AF65-F5344CB8AC3E}">
        <p14:creationId xmlns:p14="http://schemas.microsoft.com/office/powerpoint/2010/main" val="1864332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a:solidFill>
                  <a:srgbClr val="FF3300"/>
                </a:solidFill>
                <a:latin typeface="Calibri" panose="020F0502020204030204" pitchFamily="34" charset="0"/>
                <a:ea typeface="Microsoft YaHei" panose="020B0503020204020204" pitchFamily="34" charset="-122"/>
                <a:cs typeface="+mn-cs"/>
              </a:rPr>
              <a:t>Error</a:t>
            </a: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sz="half" idx="1"/>
          </p:nvPr>
        </p:nvSpPr>
        <p:spPr>
          <a:xfrm>
            <a:off x="720724" y="1847850"/>
            <a:ext cx="12673657" cy="5214938"/>
          </a:xfrm>
        </p:spPr>
        <p:txBody>
          <a:bodyPr/>
          <a:lstStyle/>
          <a:p>
            <a:pPr marL="457200" indent="-457200" algn="just">
              <a:buFont typeface="Arial" panose="020B0604020202020204" pitchFamily="34" charset="0"/>
              <a:buChar char="•"/>
            </a:pPr>
            <a:r>
              <a:rPr lang="es-ES" dirty="0"/>
              <a:t>Subclase de </a:t>
            </a:r>
            <a:r>
              <a:rPr lang="es-ES" dirty="0" err="1"/>
              <a:t>Throwable</a:t>
            </a:r>
            <a:r>
              <a:rPr lang="es-ES" dirty="0"/>
              <a:t> que indica problemas graves que una aplicación no debería intentar solucionar (documentación de Java). </a:t>
            </a:r>
          </a:p>
          <a:p>
            <a:pPr marL="457200" indent="-457200" algn="just">
              <a:buFont typeface="Arial" panose="020B0604020202020204" pitchFamily="34" charset="0"/>
              <a:buChar char="•"/>
            </a:pPr>
            <a:r>
              <a:rPr lang="es-ES" dirty="0"/>
              <a:t>Ejemplos:</a:t>
            </a:r>
          </a:p>
          <a:p>
            <a:pPr marL="457200" indent="-457200" algn="just">
              <a:buFont typeface="Arial" panose="020B0604020202020204" pitchFamily="34" charset="0"/>
              <a:buChar char="•"/>
            </a:pPr>
            <a:r>
              <a:rPr lang="es-ES" dirty="0"/>
              <a:t>Memoria agotada, error interno de la </a:t>
            </a:r>
            <a:r>
              <a:rPr lang="es-ES" dirty="0" err="1"/>
              <a:t>JVM</a:t>
            </a:r>
            <a:r>
              <a:rPr lang="es-ES" dirty="0"/>
              <a:t>, entre otros.</a:t>
            </a:r>
          </a:p>
          <a:p>
            <a:pPr marL="457200" indent="-457200" algn="just">
              <a:buFont typeface="Arial" panose="020B0604020202020204" pitchFamily="34" charset="0"/>
              <a:buChar char="•"/>
            </a:pPr>
            <a:endParaRPr lang="en-US" dirty="0"/>
          </a:p>
        </p:txBody>
      </p:sp>
      <p:sp>
        <p:nvSpPr>
          <p:cNvPr id="4" name="Marcador de contenido 3"/>
          <p:cNvSpPr>
            <a:spLocks noGrp="1"/>
          </p:cNvSpPr>
          <p:nvPr>
            <p:ph sz="half" idx="2"/>
          </p:nvPr>
        </p:nvSpPr>
        <p:spPr/>
        <p:txBody>
          <a:bodyPr/>
          <a:lstStyle/>
          <a:p>
            <a:endParaRPr lang="es-ES" dirty="0"/>
          </a:p>
          <a:p>
            <a:endParaRPr lang="pt-BR" dirty="0"/>
          </a:p>
        </p:txBody>
      </p:sp>
    </p:spTree>
    <p:extLst>
      <p:ext uri="{BB962C8B-B14F-4D97-AF65-F5344CB8AC3E}">
        <p14:creationId xmlns:p14="http://schemas.microsoft.com/office/powerpoint/2010/main" val="494598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Subclases</a:t>
            </a:r>
            <a:r>
              <a:rPr lang="en-US" sz="5400" b="1" kern="1200" dirty="0">
                <a:solidFill>
                  <a:srgbClr val="FF3300"/>
                </a:solidFill>
                <a:latin typeface="Calibri" panose="020F0502020204030204" pitchFamily="34" charset="0"/>
                <a:ea typeface="Microsoft YaHei" panose="020B0503020204020204" pitchFamily="34" charset="-122"/>
                <a:cs typeface="+mn-cs"/>
              </a:rPr>
              <a:t> de Exception</a:t>
            </a: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sz="half" idx="1"/>
          </p:nvPr>
        </p:nvSpPr>
        <p:spPr/>
        <p:txBody>
          <a:bodyPr/>
          <a:lstStyle/>
          <a:p>
            <a:pPr marL="457200" indent="-457200" algn="just">
              <a:buFont typeface="Arial" panose="020B0604020202020204" pitchFamily="34" charset="0"/>
              <a:buChar char="•"/>
            </a:pPr>
            <a:r>
              <a:rPr lang="es-ES" dirty="0" err="1"/>
              <a:t>Exception</a:t>
            </a:r>
            <a:r>
              <a:rPr lang="es-ES" dirty="0"/>
              <a:t> sus subclases indican situaciones que una aplicación debería tratar de forma razonable. </a:t>
            </a:r>
          </a:p>
          <a:p>
            <a:pPr marL="457200" indent="-457200" algn="just">
              <a:buFont typeface="Arial" panose="020B0604020202020204" pitchFamily="34" charset="0"/>
              <a:buChar char="•"/>
            </a:pPr>
            <a:r>
              <a:rPr lang="es-ES" dirty="0"/>
              <a:t>Los dos tipos principales de excepciones son: </a:t>
            </a:r>
          </a:p>
          <a:p>
            <a:pPr marL="857250" lvl="1" indent="-457200" algn="just">
              <a:buFont typeface="Arial" panose="020B0604020202020204" pitchFamily="34" charset="0"/>
              <a:buChar char="•"/>
            </a:pPr>
            <a:r>
              <a:rPr lang="es-ES" dirty="0" err="1"/>
              <a:t>RuntimeException</a:t>
            </a:r>
            <a:r>
              <a:rPr lang="es-ES" dirty="0"/>
              <a:t>(errores del programador, como una división por cero o el acceso fuera de los límites de un </a:t>
            </a:r>
            <a:r>
              <a:rPr lang="es-ES" dirty="0" err="1"/>
              <a:t>array</a:t>
            </a:r>
            <a:r>
              <a:rPr lang="es-ES" dirty="0"/>
              <a:t>).</a:t>
            </a:r>
          </a:p>
          <a:p>
            <a:pPr marL="857250" lvl="1" indent="-457200" algn="just">
              <a:buFont typeface="Arial" panose="020B0604020202020204" pitchFamily="34" charset="0"/>
              <a:buChar char="•"/>
            </a:pPr>
            <a:r>
              <a:rPr lang="es-ES" dirty="0" err="1"/>
              <a:t>IOException</a:t>
            </a:r>
            <a:r>
              <a:rPr lang="es-ES" dirty="0"/>
              <a:t>(errores que no puede evitar el programador, generalmente relacionados con la entrada/salida del programa)</a:t>
            </a:r>
          </a:p>
          <a:p>
            <a:pPr marL="457200" indent="-457200" algn="just">
              <a:buFont typeface="Arial" panose="020B0604020202020204" pitchFamily="34" charset="0"/>
              <a:buChar char="•"/>
            </a:pPr>
            <a:endParaRPr lang="en-US" dirty="0"/>
          </a:p>
        </p:txBody>
      </p:sp>
      <p:sp>
        <p:nvSpPr>
          <p:cNvPr id="4" name="Marcador de contenido 3"/>
          <p:cNvSpPr>
            <a:spLocks noGrp="1"/>
          </p:cNvSpPr>
          <p:nvPr>
            <p:ph sz="half" idx="2"/>
          </p:nvPr>
        </p:nvSpPr>
        <p:spPr/>
        <p:txBody>
          <a:bodyPr/>
          <a:lstStyle/>
          <a:p>
            <a:pPr marL="457200" indent="-457200">
              <a:buFont typeface="Arial" panose="020B0604020202020204" pitchFamily="34" charset="0"/>
              <a:buChar char="•"/>
            </a:pPr>
            <a:r>
              <a:rPr lang="es-ES" dirty="0"/>
              <a:t>En la siguiente figura se muestran las excepciones que vienen en el </a:t>
            </a:r>
            <a:r>
              <a:rPr lang="es-ES" dirty="0" err="1"/>
              <a:t>JDK</a:t>
            </a:r>
            <a:r>
              <a:rPr lang="es-ES" dirty="0"/>
              <a:t>:</a:t>
            </a:r>
          </a:p>
          <a:p>
            <a:endParaRPr lang="pt-BR" dirty="0"/>
          </a:p>
        </p:txBody>
      </p:sp>
    </p:spTree>
    <p:extLst>
      <p:ext uri="{BB962C8B-B14F-4D97-AF65-F5344CB8AC3E}">
        <p14:creationId xmlns:p14="http://schemas.microsoft.com/office/powerpoint/2010/main" val="6858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Subclases</a:t>
            </a:r>
            <a:r>
              <a:rPr lang="en-US" sz="5400" b="1" kern="1200" dirty="0">
                <a:solidFill>
                  <a:srgbClr val="FF3300"/>
                </a:solidFill>
                <a:latin typeface="Calibri" panose="020F0502020204030204" pitchFamily="34" charset="0"/>
                <a:ea typeface="Microsoft YaHei" panose="020B0503020204020204" pitchFamily="34" charset="-122"/>
                <a:cs typeface="+mn-cs"/>
              </a:rPr>
              <a:t> de Exception</a:t>
            </a:r>
          </a:p>
        </p:txBody>
      </p:sp>
      <p:sp>
        <p:nvSpPr>
          <p:cNvPr id="5" name="Marcador de contenido 4"/>
          <p:cNvSpPr>
            <a:spLocks noGrp="1"/>
          </p:cNvSpPr>
          <p:nvPr>
            <p:ph sz="half" idx="1"/>
          </p:nvPr>
        </p:nvSpPr>
        <p:spPr/>
        <p:txBody>
          <a:bodyPr/>
          <a:lstStyle/>
          <a:p>
            <a:pPr marL="457200" indent="-457200">
              <a:buFont typeface="Arial" panose="020B0604020202020204" pitchFamily="34" charset="0"/>
              <a:buChar char="•"/>
            </a:pPr>
            <a:r>
              <a:rPr lang="es-ES" dirty="0"/>
              <a:t>En la siguiente figura se muestran las excepciones que vienen en el </a:t>
            </a:r>
            <a:r>
              <a:rPr lang="es-ES" dirty="0" err="1"/>
              <a:t>JDK</a:t>
            </a:r>
            <a:r>
              <a:rPr lang="es-ES" dirty="0"/>
              <a:t>:</a:t>
            </a:r>
          </a:p>
        </p:txBody>
      </p:sp>
      <p:sp>
        <p:nvSpPr>
          <p:cNvPr id="6" name="Marcador de contenido 5"/>
          <p:cNvSpPr>
            <a:spLocks noGrp="1"/>
          </p:cNvSpPr>
          <p:nvPr>
            <p:ph sz="half" idx="2"/>
          </p:nvPr>
        </p:nvSpPr>
        <p:spPr/>
        <p:txBody>
          <a:bodyPr/>
          <a:lstStyle/>
          <a:p>
            <a:endParaRPr lang="pt-BR"/>
          </a:p>
        </p:txBody>
      </p:sp>
      <p:pic>
        <p:nvPicPr>
          <p:cNvPr id="2050" name="Picture 2" descr="jlrf09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9163" y="1847850"/>
            <a:ext cx="6549960" cy="39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958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Introducción</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idx="1"/>
          </p:nvPr>
        </p:nvSpPr>
        <p:spPr/>
        <p:txBody>
          <a:bodyPr/>
          <a:lstStyle/>
          <a:p>
            <a:pPr lvl="0" algn="just"/>
            <a:r>
              <a:rPr lang="es-PE" sz="4000" dirty="0">
                <a:cs typeface="Calibri"/>
                <a:sym typeface="Helvetica Neue Light"/>
              </a:rPr>
              <a:t>   </a:t>
            </a:r>
            <a:endParaRPr lang="es-PE" sz="4000" dirty="0">
              <a:solidFill>
                <a:srgbClr val="6B7882"/>
              </a:solidFill>
              <a:latin typeface="Helvetica Neue Light"/>
              <a:ea typeface="Helvetica Neue Light"/>
              <a:cs typeface="Helvetica Neue Light"/>
              <a:sym typeface="Helvetica Neue Light"/>
            </a:endParaRPr>
          </a:p>
        </p:txBody>
      </p:sp>
      <p:sp>
        <p:nvSpPr>
          <p:cNvPr id="6" name="Marcador de texto 5"/>
          <p:cNvSpPr>
            <a:spLocks noGrp="1"/>
          </p:cNvSpPr>
          <p:nvPr>
            <p:ph type="body" sz="half" idx="2"/>
          </p:nvPr>
        </p:nvSpPr>
        <p:spPr>
          <a:xfrm>
            <a:off x="720724" y="2305422"/>
            <a:ext cx="12961939" cy="5419725"/>
          </a:xfrm>
        </p:spPr>
        <p:txBody>
          <a:bodyPr/>
          <a:lstStyle/>
          <a:p>
            <a:pPr lvl="0" algn="just"/>
            <a:r>
              <a:rPr lang="es-ES" sz="3000" dirty="0">
                <a:solidFill>
                  <a:srgbClr val="6B7882"/>
                </a:solidFill>
                <a:latin typeface="Helvetica Neue Light"/>
                <a:ea typeface="Helvetica Neue Light"/>
                <a:cs typeface="Helvetica Neue Light"/>
                <a:sym typeface="Helvetica Neue Light"/>
              </a:rPr>
              <a:t>En todo programa Java suceden eventos no deseados llamados excepciones. Estas excepciones deben ser controladas mediante el try-catch-</a:t>
            </a:r>
            <a:r>
              <a:rPr lang="es-ES" sz="3000" dirty="0" err="1">
                <a:solidFill>
                  <a:srgbClr val="6B7882"/>
                </a:solidFill>
                <a:latin typeface="Helvetica Neue Light"/>
                <a:ea typeface="Helvetica Neue Light"/>
                <a:cs typeface="Helvetica Neue Light"/>
                <a:sym typeface="Helvetica Neue Light"/>
              </a:rPr>
              <a:t>finally</a:t>
            </a:r>
            <a:r>
              <a:rPr lang="es-ES" sz="3000" dirty="0">
                <a:solidFill>
                  <a:srgbClr val="6B7882"/>
                </a:solidFill>
                <a:latin typeface="Helvetica Neue Light"/>
                <a:ea typeface="Helvetica Neue Light"/>
                <a:cs typeface="Helvetica Neue Light"/>
                <a:sym typeface="Helvetica Neue Light"/>
              </a:rPr>
              <a:t>, el cual permite capturar esa excepción y controlarla, de tal manera que evitamos la caída del programa.</a:t>
            </a:r>
          </a:p>
          <a:p>
            <a:pPr lvl="0" algn="just"/>
            <a:endParaRPr lang="es-PE" sz="3000" dirty="0">
              <a:solidFill>
                <a:srgbClr val="6B7882"/>
              </a:solidFill>
              <a:latin typeface="Helvetica Neue Light"/>
              <a:ea typeface="Helvetica Neue Light"/>
              <a:cs typeface="Helvetica Neue Light"/>
              <a:sym typeface="Helvetica Neue Light"/>
            </a:endParaRPr>
          </a:p>
          <a:p>
            <a:endParaRPr lang="es-PE" dirty="0"/>
          </a:p>
        </p:txBody>
      </p:sp>
    </p:spTree>
    <p:extLst>
      <p:ext uri="{BB962C8B-B14F-4D97-AF65-F5344CB8AC3E}">
        <p14:creationId xmlns:p14="http://schemas.microsoft.com/office/powerpoint/2010/main" val="3300691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Errores</a:t>
            </a:r>
            <a:r>
              <a:rPr lang="en-US" sz="5400" b="1" kern="1200" dirty="0">
                <a:solidFill>
                  <a:srgbClr val="FF3300"/>
                </a:solidFill>
                <a:latin typeface="Calibri" panose="020F0502020204030204" pitchFamily="34" charset="0"/>
                <a:ea typeface="Microsoft YaHei" panose="020B0503020204020204" pitchFamily="34" charset="-122"/>
                <a:cs typeface="+mn-cs"/>
              </a:rPr>
              <a:t> </a:t>
            </a:r>
            <a:r>
              <a:rPr lang="en-US" sz="5400" b="1" kern="1200" dirty="0" err="1">
                <a:solidFill>
                  <a:srgbClr val="FF3300"/>
                </a:solidFill>
                <a:latin typeface="Calibri" panose="020F0502020204030204" pitchFamily="34" charset="0"/>
                <a:ea typeface="Microsoft YaHei" panose="020B0503020204020204" pitchFamily="34" charset="-122"/>
                <a:cs typeface="+mn-cs"/>
              </a:rPr>
              <a:t>declarados</a:t>
            </a:r>
            <a:r>
              <a:rPr lang="en-US" sz="5400" b="1" kern="1200" dirty="0">
                <a:solidFill>
                  <a:srgbClr val="FF3300"/>
                </a:solidFill>
                <a:latin typeface="Calibri" panose="020F0502020204030204" pitchFamily="34" charset="0"/>
                <a:ea typeface="Microsoft YaHei" panose="020B0503020204020204" pitchFamily="34" charset="-122"/>
                <a:cs typeface="+mn-cs"/>
              </a:rPr>
              <a:t> </a:t>
            </a:r>
            <a:r>
              <a:rPr lang="en-US" sz="5400" b="1" kern="1200" dirty="0" err="1">
                <a:solidFill>
                  <a:srgbClr val="FF3300"/>
                </a:solidFill>
                <a:latin typeface="Calibri" panose="020F0502020204030204" pitchFamily="34" charset="0"/>
                <a:ea typeface="Microsoft YaHei" panose="020B0503020204020204" pitchFamily="34" charset="-122"/>
                <a:cs typeface="+mn-cs"/>
              </a:rPr>
              <a:t>en</a:t>
            </a:r>
            <a:r>
              <a:rPr lang="en-US" sz="5400" b="1" kern="1200" dirty="0">
                <a:solidFill>
                  <a:srgbClr val="FF3300"/>
                </a:solidFill>
                <a:latin typeface="Calibri" panose="020F0502020204030204" pitchFamily="34" charset="0"/>
                <a:ea typeface="Microsoft YaHei" panose="020B0503020204020204" pitchFamily="34" charset="-122"/>
                <a:cs typeface="+mn-cs"/>
              </a:rPr>
              <a:t> el </a:t>
            </a:r>
            <a:r>
              <a:rPr lang="en-US" sz="5400" b="1" kern="1200" dirty="0" err="1">
                <a:solidFill>
                  <a:srgbClr val="FF3300"/>
                </a:solidFill>
                <a:latin typeface="Calibri" panose="020F0502020204030204" pitchFamily="34" charset="0"/>
                <a:ea typeface="Microsoft YaHei" panose="020B0503020204020204" pitchFamily="34" charset="-122"/>
                <a:cs typeface="+mn-cs"/>
              </a:rPr>
              <a:t>JDK</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5" name="Marcador de contenido 4"/>
          <p:cNvSpPr>
            <a:spLocks noGrp="1"/>
          </p:cNvSpPr>
          <p:nvPr>
            <p:ph sz="half" idx="1"/>
          </p:nvPr>
        </p:nvSpPr>
        <p:spPr/>
        <p:txBody>
          <a:bodyPr/>
          <a:lstStyle/>
          <a:p>
            <a:pPr marL="457200" indent="-457200">
              <a:buFont typeface="Arial" panose="020B0604020202020204" pitchFamily="34" charset="0"/>
              <a:buChar char="•"/>
            </a:pPr>
            <a:r>
              <a:rPr lang="es-ES" dirty="0"/>
              <a:t>En la siguiente figura se muestran los errores declarados en el </a:t>
            </a:r>
            <a:r>
              <a:rPr lang="es-ES" dirty="0" err="1"/>
              <a:t>JDK</a:t>
            </a:r>
            <a:r>
              <a:rPr lang="es-ES" dirty="0"/>
              <a:t>:</a:t>
            </a:r>
          </a:p>
        </p:txBody>
      </p:sp>
      <p:sp>
        <p:nvSpPr>
          <p:cNvPr id="6" name="Marcador de contenido 5"/>
          <p:cNvSpPr>
            <a:spLocks noGrp="1"/>
          </p:cNvSpPr>
          <p:nvPr>
            <p:ph sz="half" idx="2"/>
          </p:nvPr>
        </p:nvSpPr>
        <p:spPr/>
        <p:txBody>
          <a:bodyPr/>
          <a:lstStyle/>
          <a:p>
            <a:endParaRPr lang="pt-BR"/>
          </a:p>
        </p:txBody>
      </p:sp>
      <p:pic>
        <p:nvPicPr>
          <p:cNvPr id="3074" name="Picture 2" descr="learnjava3_04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9469" y="1825942"/>
            <a:ext cx="6377319" cy="448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8955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Captura</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r>
              <a:rPr lang="en-US" sz="5400" b="1" kern="1200" dirty="0">
                <a:solidFill>
                  <a:srgbClr val="FF3300"/>
                </a:solidFill>
                <a:latin typeface="Calibri" panose="020F0502020204030204" pitchFamily="34" charset="0"/>
                <a:ea typeface="Microsoft YaHei" panose="020B0503020204020204" pitchFamily="34" charset="-122"/>
                <a:cs typeface="+mn-cs"/>
              </a:rPr>
              <a:t>: Try Catch</a:t>
            </a:r>
          </a:p>
        </p:txBody>
      </p:sp>
      <p:sp>
        <p:nvSpPr>
          <p:cNvPr id="5" name="Marcador de contenido 4"/>
          <p:cNvSpPr>
            <a:spLocks noGrp="1"/>
          </p:cNvSpPr>
          <p:nvPr>
            <p:ph sz="half" idx="1"/>
          </p:nvPr>
        </p:nvSpPr>
        <p:spPr/>
        <p:txBody>
          <a:bodyPr/>
          <a:lstStyle/>
          <a:p>
            <a:pPr marL="457200" indent="-457200">
              <a:buFont typeface="Arial" panose="020B0604020202020204" pitchFamily="34" charset="0"/>
              <a:buChar char="•"/>
            </a:pPr>
            <a:r>
              <a:rPr lang="es-ES" dirty="0"/>
              <a:t>Se utilizan en Java para capturar las excepciones que se hayan podido producir en el bloque de código delimitado por try y catch. </a:t>
            </a:r>
          </a:p>
          <a:p>
            <a:pPr marL="457200" indent="-457200">
              <a:buFont typeface="Arial" panose="020B0604020202020204" pitchFamily="34" charset="0"/>
              <a:buChar char="•"/>
            </a:pPr>
            <a:r>
              <a:rPr lang="es-ES" dirty="0"/>
              <a:t>En cuanto se produce la excepción, la ejecución del bloque try termina. La cláusula match recibe como argumento un objeto </a:t>
            </a:r>
            <a:r>
              <a:rPr lang="es-ES" dirty="0" err="1"/>
              <a:t>Throwable</a:t>
            </a:r>
            <a:r>
              <a:rPr lang="es-ES" dirty="0"/>
              <a:t>.</a:t>
            </a:r>
          </a:p>
          <a:p>
            <a:pPr marL="457200" indent="-457200">
              <a:buFont typeface="Arial" panose="020B0604020202020204" pitchFamily="34" charset="0"/>
              <a:buChar char="•"/>
            </a:pPr>
            <a:endParaRPr lang="es-ES" dirty="0"/>
          </a:p>
        </p:txBody>
      </p:sp>
      <p:sp>
        <p:nvSpPr>
          <p:cNvPr id="6" name="Marcador de contenido 5"/>
          <p:cNvSpPr>
            <a:spLocks noGrp="1"/>
          </p:cNvSpPr>
          <p:nvPr>
            <p:ph sz="half" idx="2"/>
          </p:nvPr>
        </p:nvSpPr>
        <p:spPr/>
        <p:txBody>
          <a:bodyPr/>
          <a:lstStyle/>
          <a:p>
            <a:endParaRPr lang="es-PE" dirty="0"/>
          </a:p>
          <a:p>
            <a:endParaRPr lang="es-PE" dirty="0"/>
          </a:p>
          <a:p>
            <a:endParaRPr lang="es-PE" dirty="0"/>
          </a:p>
          <a:p>
            <a:endParaRPr lang="es-PE" dirty="0"/>
          </a:p>
          <a:p>
            <a:r>
              <a:rPr lang="es-ES" dirty="0"/>
              <a:t>Sin excepciones: 1, 2, 4</a:t>
            </a:r>
          </a:p>
          <a:p>
            <a:r>
              <a:rPr lang="es-ES" dirty="0"/>
              <a:t>Con una excepción en el Bloque_2:	1, 2, 3, 4 </a:t>
            </a:r>
          </a:p>
          <a:p>
            <a:r>
              <a:rPr lang="es-ES" dirty="0"/>
              <a:t>Con una excepción en el Bloque_1: 	1</a:t>
            </a:r>
          </a:p>
          <a:p>
            <a:endParaRPr lang="es-ES" dirty="0"/>
          </a:p>
          <a:p>
            <a:endParaRPr lang="pt-B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6589" y="1847850"/>
            <a:ext cx="6670362" cy="1681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3241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Captura</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r>
              <a:rPr lang="en-US" sz="5400" b="1" kern="1200" dirty="0">
                <a:solidFill>
                  <a:srgbClr val="FF3300"/>
                </a:solidFill>
                <a:latin typeface="Calibri" panose="020F0502020204030204" pitchFamily="34" charset="0"/>
                <a:ea typeface="Microsoft YaHei" panose="020B0503020204020204" pitchFamily="34" charset="-122"/>
                <a:cs typeface="+mn-cs"/>
              </a:rPr>
              <a:t>: Try Catch</a:t>
            </a:r>
          </a:p>
        </p:txBody>
      </p:sp>
      <p:sp>
        <p:nvSpPr>
          <p:cNvPr id="5" name="Marcador de contenido 4"/>
          <p:cNvSpPr>
            <a:spLocks noGrp="1"/>
          </p:cNvSpPr>
          <p:nvPr>
            <p:ph sz="half" idx="1"/>
          </p:nvPr>
        </p:nvSpPr>
        <p:spPr/>
        <p:txBody>
          <a:bodyPr/>
          <a:lstStyle/>
          <a:p>
            <a:pPr marL="457200" indent="-457200">
              <a:buFont typeface="Arial" panose="020B0604020202020204" pitchFamily="34" charset="0"/>
              <a:buChar char="•"/>
            </a:pPr>
            <a:r>
              <a:rPr lang="es-ES" dirty="0"/>
              <a:t>Veamos el siguiente caso:</a:t>
            </a:r>
          </a:p>
        </p:txBody>
      </p:sp>
      <p:sp>
        <p:nvSpPr>
          <p:cNvPr id="6" name="Marcador de contenido 5"/>
          <p:cNvSpPr>
            <a:spLocks noGrp="1"/>
          </p:cNvSpPr>
          <p:nvPr>
            <p:ph sz="half" idx="2"/>
          </p:nvPr>
        </p:nvSpPr>
        <p:spPr/>
        <p:txBody>
          <a:bodyPr/>
          <a:lstStyle/>
          <a:p>
            <a:r>
              <a:rPr lang="es-ES" dirty="0"/>
              <a:t>Sin excepciones: 1, 2, 5 </a:t>
            </a:r>
          </a:p>
          <a:p>
            <a:r>
              <a:rPr lang="es-ES" dirty="0"/>
              <a:t>Excepción de tipo aritmético:	1, 2, 3, 5 </a:t>
            </a:r>
          </a:p>
          <a:p>
            <a:r>
              <a:rPr lang="es-ES" dirty="0"/>
              <a:t>Acceso a un objeto nulo (</a:t>
            </a:r>
            <a:r>
              <a:rPr lang="es-ES" dirty="0" err="1"/>
              <a:t>null</a:t>
            </a:r>
            <a:r>
              <a:rPr lang="es-ES" dirty="0"/>
              <a:t>): 		1, 2, 4, 5 </a:t>
            </a:r>
          </a:p>
          <a:p>
            <a:r>
              <a:rPr lang="es-ES" dirty="0"/>
              <a:t>Excepción de otro tipo diferente: 	1, 2</a:t>
            </a:r>
          </a:p>
          <a:p>
            <a:endParaRPr lang="es-ES" dirty="0"/>
          </a:p>
          <a:p>
            <a:endParaRPr lang="es-ES" dirty="0"/>
          </a:p>
          <a:p>
            <a:endParaRPr lang="pt-BR"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6" y="2665462"/>
            <a:ext cx="5513176" cy="1728192"/>
          </a:xfrm>
          <a:prstGeom prst="rect">
            <a:avLst/>
          </a:prstGeom>
          <a:noFill/>
          <a:ln w="9525">
            <a:solidFill>
              <a:srgbClr val="FFFFCC"/>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78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Captura</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r>
              <a:rPr lang="en-US" sz="5400" b="1" kern="1200" dirty="0">
                <a:solidFill>
                  <a:srgbClr val="FF3300"/>
                </a:solidFill>
                <a:latin typeface="Calibri" panose="020F0502020204030204" pitchFamily="34" charset="0"/>
                <a:ea typeface="Microsoft YaHei" panose="020B0503020204020204" pitchFamily="34" charset="-122"/>
                <a:cs typeface="+mn-cs"/>
              </a:rPr>
              <a:t>: Try Catch</a:t>
            </a:r>
          </a:p>
        </p:txBody>
      </p:sp>
      <p:sp>
        <p:nvSpPr>
          <p:cNvPr id="5" name="Marcador de contenido 4"/>
          <p:cNvSpPr>
            <a:spLocks noGrp="1"/>
          </p:cNvSpPr>
          <p:nvPr>
            <p:ph sz="half" idx="1"/>
          </p:nvPr>
        </p:nvSpPr>
        <p:spPr/>
        <p:txBody>
          <a:bodyPr/>
          <a:lstStyle/>
          <a:p>
            <a:pPr marL="457200" indent="-457200">
              <a:buFont typeface="Arial" panose="020B0604020202020204" pitchFamily="34" charset="0"/>
              <a:buChar char="•"/>
            </a:pPr>
            <a:r>
              <a:rPr lang="es-ES" dirty="0"/>
              <a:t>Veamos el siguiente caso:</a:t>
            </a:r>
          </a:p>
        </p:txBody>
      </p:sp>
      <p:sp>
        <p:nvSpPr>
          <p:cNvPr id="6" name="Marcador de contenido 5"/>
          <p:cNvSpPr>
            <a:spLocks noGrp="1"/>
          </p:cNvSpPr>
          <p:nvPr>
            <p:ph sz="half" idx="2"/>
          </p:nvPr>
        </p:nvSpPr>
        <p:spPr/>
        <p:txBody>
          <a:bodyPr/>
          <a:lstStyle/>
          <a:p>
            <a:r>
              <a:rPr lang="es-ES" dirty="0"/>
              <a:t>Sin excepciones: 				1, 2, 5 </a:t>
            </a:r>
            <a:endParaRPr lang="pt-BR" dirty="0"/>
          </a:p>
          <a:p>
            <a:r>
              <a:rPr lang="es-ES" dirty="0"/>
              <a:t>Excepción de tipo aritmético: 		1, 2, 3, 5 </a:t>
            </a:r>
            <a:endParaRPr lang="pt-BR" dirty="0"/>
          </a:p>
          <a:p>
            <a:r>
              <a:rPr lang="es-ES" dirty="0"/>
              <a:t>Excepción de otro tipo diferente: 	1, 2, 4, 5</a:t>
            </a:r>
            <a:endParaRPr lang="pt-BR" dirty="0"/>
          </a:p>
          <a:p>
            <a:endParaRPr lang="es-ES" dirty="0"/>
          </a:p>
          <a:p>
            <a:endParaRPr lang="es-ES" dirty="0"/>
          </a:p>
          <a:p>
            <a:endParaRPr lang="pt-B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2593454"/>
            <a:ext cx="5998571"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781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Captura</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r>
              <a:rPr lang="en-US" sz="5400" b="1" kern="1200" dirty="0">
                <a:solidFill>
                  <a:srgbClr val="FF3300"/>
                </a:solidFill>
                <a:latin typeface="Calibri" panose="020F0502020204030204" pitchFamily="34" charset="0"/>
                <a:ea typeface="Microsoft YaHei" panose="020B0503020204020204" pitchFamily="34" charset="-122"/>
                <a:cs typeface="+mn-cs"/>
              </a:rPr>
              <a:t>: Try Catch</a:t>
            </a:r>
          </a:p>
        </p:txBody>
      </p:sp>
      <p:sp>
        <p:nvSpPr>
          <p:cNvPr id="5" name="Marcador de contenido 4"/>
          <p:cNvSpPr>
            <a:spLocks noGrp="1"/>
          </p:cNvSpPr>
          <p:nvPr>
            <p:ph sz="half" idx="1"/>
          </p:nvPr>
        </p:nvSpPr>
        <p:spPr/>
        <p:txBody>
          <a:bodyPr/>
          <a:lstStyle/>
          <a:p>
            <a:pPr marL="457200" indent="-457200">
              <a:buFont typeface="Arial" panose="020B0604020202020204" pitchFamily="34" charset="0"/>
              <a:buChar char="•"/>
            </a:pPr>
            <a:r>
              <a:rPr lang="es-ES" dirty="0"/>
              <a:t>Veamos el siguiente caso:</a:t>
            </a:r>
          </a:p>
        </p:txBody>
      </p:sp>
      <p:sp>
        <p:nvSpPr>
          <p:cNvPr id="6" name="Marcador de contenido 5"/>
          <p:cNvSpPr>
            <a:spLocks noGrp="1"/>
          </p:cNvSpPr>
          <p:nvPr>
            <p:ph sz="half" idx="2"/>
          </p:nvPr>
        </p:nvSpPr>
        <p:spPr/>
        <p:txBody>
          <a:bodyPr/>
          <a:lstStyle/>
          <a:p>
            <a:r>
              <a:rPr lang="es-ES" dirty="0"/>
              <a:t>Sin excepciones: 				1, 2, 5 </a:t>
            </a:r>
          </a:p>
          <a:p>
            <a:r>
              <a:rPr lang="es-ES" dirty="0"/>
              <a:t>Excepción de tipo aritmético: 		1, 2, 3, 5 </a:t>
            </a:r>
          </a:p>
          <a:p>
            <a:r>
              <a:rPr lang="es-ES" dirty="0"/>
              <a:t>Excepción de otro tipo diferente: 	1, 2, 3, 5 </a:t>
            </a:r>
          </a:p>
          <a:p>
            <a:r>
              <a:rPr lang="es-ES" dirty="0"/>
              <a:t>El bloque 4 nunca se llegará a ejecutar.</a:t>
            </a:r>
          </a:p>
          <a:p>
            <a:endParaRPr lang="es-ES" dirty="0"/>
          </a:p>
          <a:p>
            <a:endParaRPr lang="es-ES" dirty="0"/>
          </a:p>
          <a:p>
            <a:endParaRPr lang="pt-BR"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108" y="2593454"/>
            <a:ext cx="5767857"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6312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Cláusula</a:t>
            </a:r>
            <a:r>
              <a:rPr lang="en-US" sz="5400" b="1" kern="1200" dirty="0">
                <a:solidFill>
                  <a:srgbClr val="FF3300"/>
                </a:solidFill>
                <a:latin typeface="Calibri" panose="020F0502020204030204" pitchFamily="34" charset="0"/>
                <a:ea typeface="Microsoft YaHei" panose="020B0503020204020204" pitchFamily="34" charset="-122"/>
                <a:cs typeface="+mn-cs"/>
              </a:rPr>
              <a:t> finally</a:t>
            </a:r>
          </a:p>
        </p:txBody>
      </p:sp>
      <p:sp>
        <p:nvSpPr>
          <p:cNvPr id="5" name="Marcador de contenido 4"/>
          <p:cNvSpPr>
            <a:spLocks noGrp="1"/>
          </p:cNvSpPr>
          <p:nvPr>
            <p:ph sz="half" idx="1"/>
          </p:nvPr>
        </p:nvSpPr>
        <p:spPr/>
        <p:txBody>
          <a:bodyPr/>
          <a:lstStyle/>
          <a:p>
            <a:pPr marL="457200" indent="-457200">
              <a:buFont typeface="Arial" panose="020B0604020202020204" pitchFamily="34" charset="0"/>
              <a:buChar char="•"/>
            </a:pPr>
            <a:r>
              <a:rPr lang="es-ES" dirty="0"/>
              <a:t>En ocasiones, nos interesa ejecutar un fragmento de código independientemente de si se produce o no una excepción (por ejemplo, cerrar un fichero que estemos manipulando).</a:t>
            </a:r>
          </a:p>
        </p:txBody>
      </p:sp>
      <p:sp>
        <p:nvSpPr>
          <p:cNvPr id="6" name="Marcador de contenido 5"/>
          <p:cNvSpPr>
            <a:spLocks noGrp="1"/>
          </p:cNvSpPr>
          <p:nvPr>
            <p:ph sz="half" idx="2"/>
          </p:nvPr>
        </p:nvSpPr>
        <p:spPr/>
        <p:txBody>
          <a:bodyPr/>
          <a:lstStyle/>
          <a:p>
            <a:r>
              <a:rPr lang="es-ES" dirty="0"/>
              <a:t>Sin excepciones: 				1, 2, 4, 5 </a:t>
            </a:r>
          </a:p>
          <a:p>
            <a:r>
              <a:rPr lang="es-ES" dirty="0"/>
              <a:t>Excepción de tipo aritmético: 		1, 2, 3, 4, 5 </a:t>
            </a:r>
          </a:p>
          <a:p>
            <a:r>
              <a:rPr lang="es-ES" dirty="0"/>
              <a:t>Excepción de otro tipo diferente: 	1, 2, 4</a:t>
            </a:r>
          </a:p>
          <a:p>
            <a:endParaRPr lang="es-ES" dirty="0"/>
          </a:p>
          <a:p>
            <a:r>
              <a:rPr lang="es-ES" dirty="0"/>
              <a:t>	Si el cuerpo del bloque try llega a comenzar su ejecución, el bloque </a:t>
            </a:r>
            <a:r>
              <a:rPr lang="es-ES" dirty="0" err="1"/>
              <a:t>finally</a:t>
            </a:r>
            <a:r>
              <a:rPr lang="es-ES" dirty="0"/>
              <a:t> siempre se ejecutará.</a:t>
            </a:r>
          </a:p>
          <a:p>
            <a:endParaRPr lang="es-ES" dirty="0"/>
          </a:p>
          <a:p>
            <a:endParaRPr lang="es-ES" dirty="0"/>
          </a:p>
          <a:p>
            <a:endParaRPr lang="es-ES" dirty="0"/>
          </a:p>
          <a:p>
            <a:endParaRPr lang="pt-BR"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118" y="4438189"/>
            <a:ext cx="6471707" cy="204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556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Cláusula</a:t>
            </a:r>
            <a:r>
              <a:rPr lang="en-US" sz="5400" b="1" kern="1200" dirty="0">
                <a:solidFill>
                  <a:srgbClr val="FF3300"/>
                </a:solidFill>
                <a:latin typeface="Calibri" panose="020F0502020204030204" pitchFamily="34" charset="0"/>
                <a:ea typeface="Microsoft YaHei" panose="020B0503020204020204" pitchFamily="34" charset="-122"/>
                <a:cs typeface="+mn-cs"/>
              </a:rPr>
              <a:t> finally</a:t>
            </a:r>
          </a:p>
        </p:txBody>
      </p:sp>
      <p:sp>
        <p:nvSpPr>
          <p:cNvPr id="5" name="Marcador de contenido 4"/>
          <p:cNvSpPr>
            <a:spLocks noGrp="1"/>
          </p:cNvSpPr>
          <p:nvPr>
            <p:ph sz="half" idx="1"/>
          </p:nvPr>
        </p:nvSpPr>
        <p:spPr>
          <a:xfrm>
            <a:off x="720724" y="1847850"/>
            <a:ext cx="13105705" cy="5214938"/>
          </a:xfrm>
        </p:spPr>
        <p:txBody>
          <a:bodyPr/>
          <a:lstStyle/>
          <a:p>
            <a:pPr marL="457200" indent="-457200">
              <a:buFont typeface="Arial" panose="020B0604020202020204" pitchFamily="34" charset="0"/>
              <a:buChar char="•"/>
            </a:pPr>
            <a:r>
              <a:rPr lang="es-ES" dirty="0"/>
              <a:t>Detrás del bloque try si no se producen excepciones.</a:t>
            </a:r>
          </a:p>
          <a:p>
            <a:pPr marL="457200" indent="-457200">
              <a:buFont typeface="Arial" panose="020B0604020202020204" pitchFamily="34" charset="0"/>
              <a:buChar char="•"/>
            </a:pPr>
            <a:r>
              <a:rPr lang="es-ES" dirty="0"/>
              <a:t>Después de un bloque match si éste captura la excepción. </a:t>
            </a:r>
          </a:p>
          <a:p>
            <a:pPr marL="457200" indent="-457200">
              <a:buFont typeface="Arial" panose="020B0604020202020204" pitchFamily="34" charset="0"/>
              <a:buChar char="•"/>
            </a:pPr>
            <a:r>
              <a:rPr lang="es-ES" dirty="0"/>
              <a:t>Justo después de que se produzca la excepción si ninguna cláusula match captura la excepción y antes de que la excepción se propague hacia arriba.</a:t>
            </a:r>
          </a:p>
          <a:p>
            <a:pPr marL="457200" indent="-457200">
              <a:buFont typeface="Arial" panose="020B0604020202020204" pitchFamily="34" charset="0"/>
              <a:buChar char="•"/>
            </a:pPr>
            <a:endParaRPr lang="es-ES" dirty="0"/>
          </a:p>
        </p:txBody>
      </p:sp>
      <p:sp>
        <p:nvSpPr>
          <p:cNvPr id="6" name="Marcador de contenido 5"/>
          <p:cNvSpPr>
            <a:spLocks noGrp="1"/>
          </p:cNvSpPr>
          <p:nvPr>
            <p:ph sz="half" idx="2"/>
          </p:nvPr>
        </p:nvSpPr>
        <p:spPr/>
        <p:txBody>
          <a:bodyPr/>
          <a:lstStyle/>
          <a:p>
            <a:endParaRPr lang="es-ES" dirty="0"/>
          </a:p>
          <a:p>
            <a:endParaRPr lang="es-ES" dirty="0"/>
          </a:p>
          <a:p>
            <a:endParaRPr lang="es-ES" dirty="0"/>
          </a:p>
          <a:p>
            <a:endParaRPr lang="es-ES" dirty="0"/>
          </a:p>
          <a:p>
            <a:endParaRPr lang="pt-BR" dirty="0"/>
          </a:p>
        </p:txBody>
      </p:sp>
    </p:spTree>
    <p:extLst>
      <p:ext uri="{BB962C8B-B14F-4D97-AF65-F5344CB8AC3E}">
        <p14:creationId xmlns:p14="http://schemas.microsoft.com/office/powerpoint/2010/main" val="1151886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Ejemplo</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manejo</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5" name="Marcador de contenido 4"/>
          <p:cNvSpPr>
            <a:spLocks noGrp="1"/>
          </p:cNvSpPr>
          <p:nvPr>
            <p:ph sz="half" idx="1"/>
          </p:nvPr>
        </p:nvSpPr>
        <p:spPr>
          <a:xfrm>
            <a:off x="720725" y="1847850"/>
            <a:ext cx="5832898" cy="5930180"/>
          </a:xfrm>
        </p:spPr>
        <p:txBody>
          <a:bodyPr/>
          <a:lstStyle/>
          <a:p>
            <a:pPr marL="0" indent="0"/>
            <a:r>
              <a:rPr lang="es-ES" sz="1400" b="1" dirty="0" err="1"/>
              <a:t>Connection</a:t>
            </a:r>
            <a:r>
              <a:rPr lang="es-ES" sz="1400" b="1" dirty="0"/>
              <a:t> </a:t>
            </a:r>
            <a:r>
              <a:rPr lang="es-ES" sz="1400" b="1" dirty="0" err="1"/>
              <a:t>conn</a:t>
            </a:r>
            <a:r>
              <a:rPr lang="es-ES" sz="1400" b="1" dirty="0"/>
              <a:t> = </a:t>
            </a:r>
            <a:r>
              <a:rPr lang="es-ES" sz="1400" b="1" dirty="0" err="1"/>
              <a:t>null</a:t>
            </a:r>
            <a:r>
              <a:rPr lang="es-ES" sz="1400" b="1" dirty="0"/>
              <a:t>;</a:t>
            </a:r>
          </a:p>
          <a:p>
            <a:pPr marL="0" indent="0"/>
            <a:r>
              <a:rPr lang="es-ES" sz="1400" b="1" dirty="0"/>
              <a:t>try {</a:t>
            </a:r>
          </a:p>
          <a:p>
            <a:pPr marL="0" indent="0"/>
            <a:r>
              <a:rPr lang="es-ES" sz="1400" b="1" dirty="0"/>
              <a:t>    // conexión a base de datos</a:t>
            </a:r>
          </a:p>
          <a:p>
            <a:pPr marL="0" indent="0"/>
            <a:r>
              <a:rPr lang="es-ES" sz="1400" b="1" dirty="0"/>
              <a:t>    </a:t>
            </a:r>
            <a:r>
              <a:rPr lang="es-ES" sz="1400" b="1" dirty="0" err="1"/>
              <a:t>conn</a:t>
            </a:r>
            <a:r>
              <a:rPr lang="es-ES" sz="1400" b="1" dirty="0"/>
              <a:t> = </a:t>
            </a:r>
            <a:r>
              <a:rPr lang="es-ES" sz="1400" b="1" dirty="0" err="1"/>
              <a:t>DriverManager.getConnection</a:t>
            </a:r>
            <a:r>
              <a:rPr lang="es-ES" sz="1400" b="1" dirty="0"/>
              <a:t>(…);</a:t>
            </a:r>
          </a:p>
          <a:p>
            <a:pPr marL="0" indent="0"/>
            <a:r>
              <a:rPr lang="es-ES" sz="1400" b="1" dirty="0"/>
              <a:t>    // uso de </a:t>
            </a:r>
            <a:r>
              <a:rPr lang="es-ES" sz="1400" b="1" dirty="0" err="1"/>
              <a:t>conn</a:t>
            </a:r>
            <a:endParaRPr lang="es-ES" sz="1400" b="1" dirty="0"/>
          </a:p>
          <a:p>
            <a:pPr marL="0" indent="0"/>
            <a:r>
              <a:rPr lang="es-ES" sz="1400" b="1" dirty="0"/>
              <a:t>    // ...</a:t>
            </a:r>
          </a:p>
          <a:p>
            <a:pPr marL="0" indent="0"/>
            <a:r>
              <a:rPr lang="es-ES" sz="1400" b="1" dirty="0"/>
              <a:t>} catch(</a:t>
            </a:r>
            <a:r>
              <a:rPr lang="es-ES" sz="1400" b="1" dirty="0" err="1"/>
              <a:t>SQLException</a:t>
            </a:r>
            <a:r>
              <a:rPr lang="es-ES" sz="1400" b="1" dirty="0"/>
              <a:t> e) {</a:t>
            </a:r>
          </a:p>
          <a:p>
            <a:pPr marL="0" indent="0"/>
            <a:r>
              <a:rPr lang="es-ES" sz="1400" b="1" dirty="0"/>
              <a:t>    // manejo de error</a:t>
            </a:r>
          </a:p>
          <a:p>
            <a:pPr marL="0" indent="0"/>
            <a:r>
              <a:rPr lang="es-ES" sz="1400" b="1" dirty="0"/>
              <a:t>    </a:t>
            </a:r>
            <a:r>
              <a:rPr lang="es-ES" sz="1400" b="1" dirty="0" err="1"/>
              <a:t>System.out.println</a:t>
            </a:r>
            <a:r>
              <a:rPr lang="es-ES" sz="1400" b="1" dirty="0"/>
              <a:t>(…);</a:t>
            </a:r>
          </a:p>
          <a:p>
            <a:pPr marL="0" indent="0"/>
            <a:r>
              <a:rPr lang="es-ES" sz="1400" b="1" dirty="0"/>
              <a:t>} </a:t>
            </a:r>
            <a:r>
              <a:rPr lang="es-ES" sz="1400" b="1" dirty="0" err="1"/>
              <a:t>finally</a:t>
            </a:r>
            <a:r>
              <a:rPr lang="es-ES" sz="1400" b="1" dirty="0"/>
              <a:t> {</a:t>
            </a:r>
          </a:p>
          <a:p>
            <a:pPr marL="0" indent="0"/>
            <a:r>
              <a:rPr lang="es-ES" sz="1400" b="1" dirty="0"/>
              <a:t>    // liberación de recursos</a:t>
            </a:r>
          </a:p>
          <a:p>
            <a:pPr marL="0" indent="0"/>
            <a:r>
              <a:rPr lang="es-ES" sz="1400" b="1" dirty="0"/>
              <a:t>    </a:t>
            </a:r>
            <a:r>
              <a:rPr lang="es-ES" sz="1400" b="1" dirty="0" err="1"/>
              <a:t>if</a:t>
            </a:r>
            <a:r>
              <a:rPr lang="es-ES" sz="1400" b="1" dirty="0"/>
              <a:t> (</a:t>
            </a:r>
            <a:r>
              <a:rPr lang="es-ES" sz="1400" b="1" dirty="0" err="1"/>
              <a:t>conn</a:t>
            </a:r>
            <a:r>
              <a:rPr lang="es-ES" sz="1400" b="1" dirty="0"/>
              <a:t> != </a:t>
            </a:r>
            <a:r>
              <a:rPr lang="es-ES" sz="1400" b="1" dirty="0" err="1"/>
              <a:t>null</a:t>
            </a:r>
            <a:r>
              <a:rPr lang="es-ES" sz="1400" b="1" dirty="0"/>
              <a:t>) {</a:t>
            </a:r>
          </a:p>
          <a:p>
            <a:pPr marL="0" indent="0"/>
            <a:r>
              <a:rPr lang="es-ES" sz="1400" b="1" dirty="0"/>
              <a:t>        </a:t>
            </a:r>
            <a:r>
              <a:rPr lang="es-ES" sz="1400" b="1" dirty="0" err="1"/>
              <a:t>conn.close</a:t>
            </a:r>
            <a:r>
              <a:rPr lang="es-ES" sz="1400" b="1" dirty="0"/>
              <a:t>();</a:t>
            </a:r>
          </a:p>
          <a:p>
            <a:pPr marL="0" indent="0"/>
            <a:r>
              <a:rPr lang="es-ES" sz="1400" b="1" dirty="0"/>
              <a:t>    }</a:t>
            </a:r>
          </a:p>
          <a:p>
            <a:pPr marL="0" indent="0"/>
            <a:r>
              <a:rPr lang="es-ES" sz="1400" b="1" dirty="0"/>
              <a:t>}</a:t>
            </a:r>
          </a:p>
          <a:p>
            <a:pPr marL="457200" indent="-457200">
              <a:buFont typeface="Arial" panose="020B0604020202020204" pitchFamily="34" charset="0"/>
              <a:buChar char="•"/>
            </a:pPr>
            <a:endParaRPr lang="es-ES" dirty="0"/>
          </a:p>
        </p:txBody>
      </p:sp>
      <p:sp>
        <p:nvSpPr>
          <p:cNvPr id="9" name="Marcador de contenido 4"/>
          <p:cNvSpPr txBox="1">
            <a:spLocks/>
          </p:cNvSpPr>
          <p:nvPr/>
        </p:nvSpPr>
        <p:spPr bwMode="auto">
          <a:xfrm>
            <a:off x="7489726" y="1993033"/>
            <a:ext cx="5832898" cy="5568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marL="342900" indent="-342900" algn="l" defTabSz="449263" rtl="0" eaLnBrk="0" fontAlgn="base" hangingPunct="0">
              <a:lnSpc>
                <a:spcPct val="102000"/>
              </a:lnSpc>
              <a:spcBef>
                <a:spcPct val="0"/>
              </a:spcBef>
              <a:spcAft>
                <a:spcPts val="1425"/>
              </a:spcAft>
              <a:buClr>
                <a:srgbClr val="000000"/>
              </a:buClr>
              <a:buSzPct val="100000"/>
              <a:buFont typeface="Times New Roman" pitchFamily="18" charset="0"/>
              <a:defRPr sz="2800">
                <a:solidFill>
                  <a:srgbClr val="595959"/>
                </a:solidFill>
                <a:latin typeface="+mn-lt"/>
                <a:ea typeface="+mn-ea"/>
                <a:cs typeface="+mn-cs"/>
              </a:defRPr>
            </a:lvl1pPr>
            <a:lvl2pPr marL="742950" indent="-285750" algn="l" defTabSz="449263" rtl="0" eaLnBrk="0" fontAlgn="base" hangingPunct="0">
              <a:lnSpc>
                <a:spcPct val="102000"/>
              </a:lnSpc>
              <a:spcBef>
                <a:spcPct val="0"/>
              </a:spcBef>
              <a:spcAft>
                <a:spcPts val="1138"/>
              </a:spcAft>
              <a:buClr>
                <a:srgbClr val="000000"/>
              </a:buClr>
              <a:buSzPct val="100000"/>
              <a:buFont typeface="Times New Roman" pitchFamily="18" charset="0"/>
              <a:defRPr sz="2400">
                <a:solidFill>
                  <a:srgbClr val="000000"/>
                </a:solidFill>
                <a:latin typeface="+mn-lt"/>
                <a:ea typeface="+mn-ea"/>
              </a:defRPr>
            </a:lvl2pPr>
            <a:lvl3pPr marL="1143000" indent="-228600" algn="l" defTabSz="449263" rtl="0" eaLnBrk="0" fontAlgn="base" hangingPunct="0">
              <a:lnSpc>
                <a:spcPct val="102000"/>
              </a:lnSpc>
              <a:spcBef>
                <a:spcPct val="0"/>
              </a:spcBef>
              <a:spcAft>
                <a:spcPts val="850"/>
              </a:spcAft>
              <a:buClr>
                <a:srgbClr val="000000"/>
              </a:buClr>
              <a:buSzPct val="100000"/>
              <a:buFont typeface="Times New Roman" pitchFamily="18" charset="0"/>
              <a:defRPr sz="2000">
                <a:solidFill>
                  <a:srgbClr val="000000"/>
                </a:solidFill>
                <a:latin typeface="+mn-lt"/>
                <a:ea typeface="+mn-ea"/>
              </a:defRPr>
            </a:lvl3pPr>
            <a:lvl4pPr marL="1600200" indent="-228600" algn="l" defTabSz="449263" rtl="0" eaLnBrk="0" fontAlgn="base" hangingPunct="0">
              <a:lnSpc>
                <a:spcPct val="102000"/>
              </a:lnSpc>
              <a:spcBef>
                <a:spcPct val="0"/>
              </a:spcBef>
              <a:spcAft>
                <a:spcPts val="575"/>
              </a:spcAft>
              <a:buClr>
                <a:srgbClr val="000000"/>
              </a:buClr>
              <a:buSzPct val="100000"/>
              <a:buFont typeface="Times New Roman" pitchFamily="18" charset="0"/>
              <a:defRPr sz="1800">
                <a:solidFill>
                  <a:srgbClr val="000000"/>
                </a:solidFill>
                <a:latin typeface="+mn-lt"/>
                <a:ea typeface="+mn-ea"/>
              </a:defRPr>
            </a:lvl4pPr>
            <a:lvl5pPr marL="2057400" indent="-228600" algn="l" defTabSz="449263" rtl="0" eaLnBrk="0" fontAlgn="base" hangingPunct="0">
              <a:lnSpc>
                <a:spcPct val="102000"/>
              </a:lnSpc>
              <a:spcBef>
                <a:spcPct val="0"/>
              </a:spcBef>
              <a:spcAft>
                <a:spcPts val="288"/>
              </a:spcAft>
              <a:buClr>
                <a:srgbClr val="000000"/>
              </a:buClr>
              <a:buSzPct val="100000"/>
              <a:buFont typeface="Times New Roman" pitchFamily="18" charset="0"/>
              <a:defRPr sz="1800">
                <a:solidFill>
                  <a:srgbClr val="000000"/>
                </a:solidFill>
                <a:latin typeface="+mn-lt"/>
                <a:ea typeface="+mn-ea"/>
              </a:defRPr>
            </a:lvl5pPr>
            <a:lvl6pPr marL="25146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1800">
                <a:solidFill>
                  <a:srgbClr val="000000"/>
                </a:solidFill>
                <a:latin typeface="+mn-lt"/>
                <a:ea typeface="+mn-ea"/>
              </a:defRPr>
            </a:lvl6pPr>
            <a:lvl7pPr marL="29718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1800">
                <a:solidFill>
                  <a:srgbClr val="000000"/>
                </a:solidFill>
                <a:latin typeface="+mn-lt"/>
                <a:ea typeface="+mn-ea"/>
              </a:defRPr>
            </a:lvl7pPr>
            <a:lvl8pPr marL="34290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1800">
                <a:solidFill>
                  <a:srgbClr val="000000"/>
                </a:solidFill>
                <a:latin typeface="+mn-lt"/>
                <a:ea typeface="+mn-ea"/>
              </a:defRPr>
            </a:lvl8pPr>
            <a:lvl9pPr marL="38862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1800">
                <a:solidFill>
                  <a:srgbClr val="000000"/>
                </a:solidFill>
                <a:latin typeface="+mn-lt"/>
                <a:ea typeface="+mn-ea"/>
              </a:defRPr>
            </a:lvl9pPr>
          </a:lstStyle>
          <a:p>
            <a:pPr marL="457200" indent="-457200">
              <a:buFont typeface="Arial" panose="020B0604020202020204" pitchFamily="34" charset="0"/>
              <a:buChar char="•"/>
            </a:pPr>
            <a:r>
              <a:rPr lang="es-ES" sz="2400" kern="0" dirty="0"/>
              <a:t>Si un método no atrapa (catch) una excepción, el método aborta, propagando la excepción.</a:t>
            </a:r>
          </a:p>
          <a:p>
            <a:pPr marL="457200" indent="-457200">
              <a:buFont typeface="Arial" panose="020B0604020202020204" pitchFamily="34" charset="0"/>
              <a:buChar char="•"/>
            </a:pPr>
            <a:r>
              <a:rPr lang="es-ES" sz="2400" kern="0" dirty="0"/>
              <a:t>Un método debe declarar el conjunto de excepciones "</a:t>
            </a:r>
            <a:r>
              <a:rPr lang="es-ES" sz="2400" kern="0" dirty="0" err="1"/>
              <a:t>checked</a:t>
            </a:r>
            <a:r>
              <a:rPr lang="es-ES" sz="2400" kern="0" dirty="0"/>
              <a:t>" que lanza o propaga, con la sentencia </a:t>
            </a:r>
            <a:r>
              <a:rPr lang="es-ES" sz="2400" kern="0" dirty="0" err="1"/>
              <a:t>throws</a:t>
            </a:r>
            <a:r>
              <a:rPr lang="es-ES" sz="2400" kern="0" dirty="0"/>
              <a:t>:</a:t>
            </a:r>
          </a:p>
          <a:p>
            <a:pPr marL="457200" indent="-457200">
              <a:buFont typeface="Arial" panose="020B0604020202020204" pitchFamily="34" charset="0"/>
              <a:buChar char="•"/>
            </a:pPr>
            <a:endParaRPr lang="es-ES" sz="2400" kern="0" dirty="0"/>
          </a:p>
          <a:p>
            <a:pPr marL="0" indent="0"/>
            <a:r>
              <a:rPr lang="es-ES" sz="2400" kern="0" dirty="0" err="1"/>
              <a:t>void</a:t>
            </a:r>
            <a:r>
              <a:rPr lang="es-ES" sz="2400" kern="0" dirty="0"/>
              <a:t> </a:t>
            </a:r>
            <a:r>
              <a:rPr lang="es-ES" sz="2400" kern="0" dirty="0" err="1"/>
              <a:t>miMetodo</a:t>
            </a:r>
            <a:r>
              <a:rPr lang="es-ES" sz="2400" kern="0" dirty="0"/>
              <a:t>() </a:t>
            </a:r>
            <a:r>
              <a:rPr lang="es-ES" sz="2400" kern="0" dirty="0" err="1"/>
              <a:t>throws</a:t>
            </a:r>
            <a:r>
              <a:rPr lang="es-ES" sz="2400" kern="0" dirty="0"/>
              <a:t> </a:t>
            </a:r>
            <a:r>
              <a:rPr lang="es-ES" sz="2400" kern="0" dirty="0" err="1"/>
              <a:t>ExceptionType</a:t>
            </a:r>
            <a:r>
              <a:rPr lang="es-ES" sz="2400" kern="0" dirty="0"/>
              <a:t> {</a:t>
            </a:r>
          </a:p>
          <a:p>
            <a:pPr marL="0" indent="0"/>
            <a:r>
              <a:rPr lang="es-ES" sz="2400" kern="0" dirty="0"/>
              <a:t>  // código que puede generar excepciones</a:t>
            </a:r>
          </a:p>
          <a:p>
            <a:pPr marL="0" indent="0"/>
            <a:r>
              <a:rPr lang="es-ES" sz="2400" kern="0" dirty="0"/>
              <a:t>}</a:t>
            </a:r>
          </a:p>
          <a:p>
            <a:pPr marL="457200" indent="-457200">
              <a:buFont typeface="Arial" panose="020B0604020202020204" pitchFamily="34" charset="0"/>
              <a:buChar char="•"/>
            </a:pPr>
            <a:endParaRPr lang="es-ES" kern="0" dirty="0"/>
          </a:p>
        </p:txBody>
      </p:sp>
    </p:spTree>
    <p:extLst>
      <p:ext uri="{BB962C8B-B14F-4D97-AF65-F5344CB8AC3E}">
        <p14:creationId xmlns:p14="http://schemas.microsoft.com/office/powerpoint/2010/main" val="3941772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Propagando</a:t>
            </a:r>
            <a:r>
              <a:rPr lang="en-US" sz="5400" b="1" kern="1200" dirty="0">
                <a:solidFill>
                  <a:srgbClr val="FF3300"/>
                </a:solidFill>
                <a:latin typeface="Calibri" panose="020F0502020204030204" pitchFamily="34" charset="0"/>
                <a:ea typeface="Microsoft YaHei" panose="020B0503020204020204" pitchFamily="34" charset="-122"/>
                <a:cs typeface="+mn-cs"/>
              </a:rPr>
              <a:t>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5" name="Marcador de contenido 4"/>
          <p:cNvSpPr>
            <a:spLocks noGrp="1"/>
          </p:cNvSpPr>
          <p:nvPr>
            <p:ph sz="half" idx="1"/>
          </p:nvPr>
        </p:nvSpPr>
        <p:spPr>
          <a:xfrm>
            <a:off x="3385270" y="1631826"/>
            <a:ext cx="5832898" cy="5930180"/>
          </a:xfrm>
        </p:spPr>
        <p:txBody>
          <a:bodyPr/>
          <a:lstStyle/>
          <a:p>
            <a:pPr marL="0" indent="0"/>
            <a:r>
              <a:rPr lang="es-ES" sz="1400" b="1" dirty="0" err="1">
                <a:solidFill>
                  <a:schemeClr val="tx1"/>
                </a:solidFill>
              </a:rPr>
              <a:t>void</a:t>
            </a:r>
            <a:r>
              <a:rPr lang="es-ES" sz="1400" b="1" dirty="0">
                <a:solidFill>
                  <a:schemeClr val="tx1"/>
                </a:solidFill>
              </a:rPr>
              <a:t> </a:t>
            </a:r>
            <a:r>
              <a:rPr lang="es-ES" sz="1400" b="1" dirty="0" err="1">
                <a:solidFill>
                  <a:schemeClr val="tx1"/>
                </a:solidFill>
              </a:rPr>
              <a:t>executeQuery</a:t>
            </a:r>
            <a:r>
              <a:rPr lang="es-ES" sz="1400" b="1" dirty="0">
                <a:solidFill>
                  <a:schemeClr val="tx1"/>
                </a:solidFill>
              </a:rPr>
              <a:t>() </a:t>
            </a:r>
            <a:r>
              <a:rPr lang="es-ES" sz="1400" b="1" dirty="0" err="1">
                <a:solidFill>
                  <a:schemeClr val="tx1"/>
                </a:solidFill>
              </a:rPr>
              <a:t>throws</a:t>
            </a:r>
            <a:r>
              <a:rPr lang="es-ES" sz="1400" b="1" dirty="0">
                <a:solidFill>
                  <a:schemeClr val="tx1"/>
                </a:solidFill>
              </a:rPr>
              <a:t> </a:t>
            </a:r>
            <a:r>
              <a:rPr lang="es-ES" sz="1400" b="1" dirty="0" err="1">
                <a:solidFill>
                  <a:schemeClr val="tx1"/>
                </a:solidFill>
              </a:rPr>
              <a:t>SQLException</a:t>
            </a:r>
            <a:r>
              <a:rPr lang="es-ES" sz="1400" b="1" dirty="0">
                <a:solidFill>
                  <a:schemeClr val="tx1"/>
                </a:solidFill>
              </a:rPr>
              <a:t> {</a:t>
            </a:r>
          </a:p>
          <a:p>
            <a:pPr marL="0" indent="0"/>
            <a:r>
              <a:rPr lang="es-ES" sz="1400" b="1" dirty="0">
                <a:solidFill>
                  <a:schemeClr val="tx1"/>
                </a:solidFill>
              </a:rPr>
              <a:t>    </a:t>
            </a:r>
            <a:r>
              <a:rPr lang="es-ES" sz="1400" b="1" dirty="0" err="1">
                <a:solidFill>
                  <a:schemeClr val="tx1"/>
                </a:solidFill>
              </a:rPr>
              <a:t>Connection</a:t>
            </a:r>
            <a:r>
              <a:rPr lang="es-ES" sz="1400" b="1" dirty="0">
                <a:solidFill>
                  <a:schemeClr val="tx1"/>
                </a:solidFill>
              </a:rPr>
              <a:t> </a:t>
            </a:r>
            <a:r>
              <a:rPr lang="es-ES" sz="1400" b="1" dirty="0" err="1">
                <a:solidFill>
                  <a:schemeClr val="tx1"/>
                </a:solidFill>
              </a:rPr>
              <a:t>conn</a:t>
            </a:r>
            <a:r>
              <a:rPr lang="es-ES" sz="1400" b="1" dirty="0">
                <a:solidFill>
                  <a:schemeClr val="tx1"/>
                </a:solidFill>
              </a:rPr>
              <a:t> = </a:t>
            </a:r>
            <a:r>
              <a:rPr lang="es-ES" sz="1400" b="1" dirty="0" err="1">
                <a:solidFill>
                  <a:schemeClr val="tx1"/>
                </a:solidFill>
              </a:rPr>
              <a:t>null</a:t>
            </a:r>
            <a:r>
              <a:rPr lang="es-ES" sz="1400" b="1" dirty="0">
                <a:solidFill>
                  <a:schemeClr val="tx1"/>
                </a:solidFill>
              </a:rPr>
              <a:t>;</a:t>
            </a:r>
          </a:p>
          <a:p>
            <a:pPr marL="0" indent="0"/>
            <a:r>
              <a:rPr lang="es-ES" sz="1400" b="1" dirty="0">
                <a:solidFill>
                  <a:schemeClr val="tx1"/>
                </a:solidFill>
              </a:rPr>
              <a:t>    try {</a:t>
            </a:r>
          </a:p>
          <a:p>
            <a:pPr marL="0" indent="0"/>
            <a:r>
              <a:rPr lang="es-ES" sz="1400" b="1" dirty="0">
                <a:solidFill>
                  <a:schemeClr val="tx1"/>
                </a:solidFill>
              </a:rPr>
              <a:t>        // conexión a base de datos</a:t>
            </a:r>
          </a:p>
          <a:p>
            <a:pPr marL="0" indent="0"/>
            <a:r>
              <a:rPr lang="es-ES" sz="1400" b="1" dirty="0">
                <a:solidFill>
                  <a:schemeClr val="tx1"/>
                </a:solidFill>
              </a:rPr>
              <a:t>        </a:t>
            </a:r>
            <a:r>
              <a:rPr lang="es-ES" sz="1400" b="1" dirty="0" err="1">
                <a:solidFill>
                  <a:schemeClr val="tx1"/>
                </a:solidFill>
              </a:rPr>
              <a:t>conn</a:t>
            </a:r>
            <a:r>
              <a:rPr lang="es-ES" sz="1400" b="1" dirty="0">
                <a:solidFill>
                  <a:schemeClr val="tx1"/>
                </a:solidFill>
              </a:rPr>
              <a:t> = </a:t>
            </a:r>
            <a:r>
              <a:rPr lang="es-ES" sz="1400" b="1" dirty="0" err="1">
                <a:solidFill>
                  <a:schemeClr val="tx1"/>
                </a:solidFill>
              </a:rPr>
              <a:t>DriverManager.getConnection</a:t>
            </a:r>
            <a:r>
              <a:rPr lang="es-ES" sz="1400" b="1" dirty="0">
                <a:solidFill>
                  <a:schemeClr val="tx1"/>
                </a:solidFill>
              </a:rPr>
              <a:t>(…);</a:t>
            </a:r>
          </a:p>
          <a:p>
            <a:pPr marL="0" indent="0"/>
            <a:r>
              <a:rPr lang="es-ES" sz="1400" b="1" dirty="0">
                <a:solidFill>
                  <a:schemeClr val="tx1"/>
                </a:solidFill>
              </a:rPr>
              <a:t>        // uso de </a:t>
            </a:r>
            <a:r>
              <a:rPr lang="es-ES" sz="1400" b="1" dirty="0" err="1">
                <a:solidFill>
                  <a:schemeClr val="tx1"/>
                </a:solidFill>
              </a:rPr>
              <a:t>conn</a:t>
            </a:r>
            <a:endParaRPr lang="es-ES" sz="1400" b="1" dirty="0">
              <a:solidFill>
                <a:schemeClr val="tx1"/>
              </a:solidFill>
            </a:endParaRPr>
          </a:p>
          <a:p>
            <a:pPr marL="0" indent="0"/>
            <a:r>
              <a:rPr lang="es-ES" sz="1400" b="1" dirty="0">
                <a:solidFill>
                  <a:schemeClr val="tx1"/>
                </a:solidFill>
              </a:rPr>
              <a:t>        // ...</a:t>
            </a:r>
          </a:p>
          <a:p>
            <a:pPr marL="0" indent="0"/>
            <a:r>
              <a:rPr lang="es-ES" sz="1400" b="1" dirty="0">
                <a:solidFill>
                  <a:schemeClr val="tx1"/>
                </a:solidFill>
              </a:rPr>
              <a:t>    } </a:t>
            </a:r>
            <a:r>
              <a:rPr lang="es-ES" sz="1400" b="1" dirty="0" err="1">
                <a:solidFill>
                  <a:schemeClr val="tx1"/>
                </a:solidFill>
              </a:rPr>
              <a:t>finally</a:t>
            </a:r>
            <a:r>
              <a:rPr lang="es-ES" sz="1400" b="1" dirty="0">
                <a:solidFill>
                  <a:schemeClr val="tx1"/>
                </a:solidFill>
              </a:rPr>
              <a:t> {</a:t>
            </a:r>
          </a:p>
          <a:p>
            <a:pPr marL="0" indent="0"/>
            <a:r>
              <a:rPr lang="es-ES" sz="1400" b="1" dirty="0">
                <a:solidFill>
                  <a:schemeClr val="tx1"/>
                </a:solidFill>
              </a:rPr>
              <a:t>        // liberación de recursos</a:t>
            </a:r>
          </a:p>
          <a:p>
            <a:pPr marL="0" indent="0"/>
            <a:r>
              <a:rPr lang="es-ES" sz="1400" b="1" dirty="0">
                <a:solidFill>
                  <a:schemeClr val="tx1"/>
                </a:solidFill>
              </a:rPr>
              <a:t>        </a:t>
            </a:r>
            <a:r>
              <a:rPr lang="es-ES" sz="1400" b="1" dirty="0" err="1">
                <a:solidFill>
                  <a:schemeClr val="tx1"/>
                </a:solidFill>
              </a:rPr>
              <a:t>if</a:t>
            </a:r>
            <a:r>
              <a:rPr lang="es-ES" sz="1400" b="1" dirty="0">
                <a:solidFill>
                  <a:schemeClr val="tx1"/>
                </a:solidFill>
              </a:rPr>
              <a:t> (</a:t>
            </a:r>
            <a:r>
              <a:rPr lang="es-ES" sz="1400" b="1" dirty="0" err="1">
                <a:solidFill>
                  <a:schemeClr val="tx1"/>
                </a:solidFill>
              </a:rPr>
              <a:t>conn</a:t>
            </a:r>
            <a:r>
              <a:rPr lang="es-ES" sz="1400" b="1" dirty="0">
                <a:solidFill>
                  <a:schemeClr val="tx1"/>
                </a:solidFill>
              </a:rPr>
              <a:t> != </a:t>
            </a:r>
            <a:r>
              <a:rPr lang="es-ES" sz="1400" b="1" dirty="0" err="1">
                <a:solidFill>
                  <a:schemeClr val="tx1"/>
                </a:solidFill>
              </a:rPr>
              <a:t>null</a:t>
            </a:r>
            <a:r>
              <a:rPr lang="es-ES" sz="1400" b="1" dirty="0">
                <a:solidFill>
                  <a:schemeClr val="tx1"/>
                </a:solidFill>
              </a:rPr>
              <a:t>) {</a:t>
            </a:r>
          </a:p>
          <a:p>
            <a:pPr marL="0" indent="0"/>
            <a:r>
              <a:rPr lang="es-ES" sz="1400" b="1" dirty="0">
                <a:solidFill>
                  <a:schemeClr val="tx1"/>
                </a:solidFill>
              </a:rPr>
              <a:t>            </a:t>
            </a:r>
            <a:r>
              <a:rPr lang="es-ES" sz="1400" b="1" dirty="0" err="1">
                <a:solidFill>
                  <a:schemeClr val="tx1"/>
                </a:solidFill>
              </a:rPr>
              <a:t>conn.close</a:t>
            </a:r>
            <a:r>
              <a:rPr lang="es-ES" sz="1400" b="1" dirty="0">
                <a:solidFill>
                  <a:schemeClr val="tx1"/>
                </a:solidFill>
              </a:rPr>
              <a:t>();</a:t>
            </a:r>
          </a:p>
          <a:p>
            <a:pPr marL="0" indent="0"/>
            <a:r>
              <a:rPr lang="es-ES" sz="1400" b="1" dirty="0">
                <a:solidFill>
                  <a:schemeClr val="tx1"/>
                </a:solidFill>
              </a:rPr>
              <a:t>        }</a:t>
            </a:r>
          </a:p>
          <a:p>
            <a:pPr marL="0" indent="0"/>
            <a:r>
              <a:rPr lang="es-ES" sz="1400" b="1" dirty="0">
                <a:solidFill>
                  <a:schemeClr val="tx1"/>
                </a:solidFill>
              </a:rPr>
              <a:t>    }</a:t>
            </a:r>
          </a:p>
          <a:p>
            <a:pPr marL="0" indent="0"/>
            <a:r>
              <a:rPr lang="es-ES" sz="1400" b="1" dirty="0">
                <a:solidFill>
                  <a:schemeClr val="tx1"/>
                </a:solidFill>
              </a:rPr>
              <a:t>}</a:t>
            </a:r>
          </a:p>
        </p:txBody>
      </p:sp>
      <p:sp>
        <p:nvSpPr>
          <p:cNvPr id="9" name="Marcador de contenido 4"/>
          <p:cNvSpPr txBox="1">
            <a:spLocks/>
          </p:cNvSpPr>
          <p:nvPr/>
        </p:nvSpPr>
        <p:spPr bwMode="auto">
          <a:xfrm>
            <a:off x="7489726" y="1993033"/>
            <a:ext cx="5832898" cy="55689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5000" rIns="90000" bIns="45000" numCol="1" anchor="t" anchorCtr="0" compatLnSpc="1">
            <a:prstTxWarp prst="textNoShape">
              <a:avLst/>
            </a:prstTxWarp>
          </a:bodyPr>
          <a:lstStyle>
            <a:lvl1pPr marL="342900" indent="-342900" algn="l" defTabSz="449263" rtl="0" eaLnBrk="0" fontAlgn="base" hangingPunct="0">
              <a:lnSpc>
                <a:spcPct val="102000"/>
              </a:lnSpc>
              <a:spcBef>
                <a:spcPct val="0"/>
              </a:spcBef>
              <a:spcAft>
                <a:spcPts val="1425"/>
              </a:spcAft>
              <a:buClr>
                <a:srgbClr val="000000"/>
              </a:buClr>
              <a:buSzPct val="100000"/>
              <a:buFont typeface="Times New Roman" pitchFamily="18" charset="0"/>
              <a:defRPr sz="2800">
                <a:solidFill>
                  <a:srgbClr val="595959"/>
                </a:solidFill>
                <a:latin typeface="+mn-lt"/>
                <a:ea typeface="+mn-ea"/>
                <a:cs typeface="+mn-cs"/>
              </a:defRPr>
            </a:lvl1pPr>
            <a:lvl2pPr marL="742950" indent="-285750" algn="l" defTabSz="449263" rtl="0" eaLnBrk="0" fontAlgn="base" hangingPunct="0">
              <a:lnSpc>
                <a:spcPct val="102000"/>
              </a:lnSpc>
              <a:spcBef>
                <a:spcPct val="0"/>
              </a:spcBef>
              <a:spcAft>
                <a:spcPts val="1138"/>
              </a:spcAft>
              <a:buClr>
                <a:srgbClr val="000000"/>
              </a:buClr>
              <a:buSzPct val="100000"/>
              <a:buFont typeface="Times New Roman" pitchFamily="18" charset="0"/>
              <a:defRPr sz="2400">
                <a:solidFill>
                  <a:srgbClr val="000000"/>
                </a:solidFill>
                <a:latin typeface="+mn-lt"/>
                <a:ea typeface="+mn-ea"/>
              </a:defRPr>
            </a:lvl2pPr>
            <a:lvl3pPr marL="1143000" indent="-228600" algn="l" defTabSz="449263" rtl="0" eaLnBrk="0" fontAlgn="base" hangingPunct="0">
              <a:lnSpc>
                <a:spcPct val="102000"/>
              </a:lnSpc>
              <a:spcBef>
                <a:spcPct val="0"/>
              </a:spcBef>
              <a:spcAft>
                <a:spcPts val="850"/>
              </a:spcAft>
              <a:buClr>
                <a:srgbClr val="000000"/>
              </a:buClr>
              <a:buSzPct val="100000"/>
              <a:buFont typeface="Times New Roman" pitchFamily="18" charset="0"/>
              <a:defRPr sz="2000">
                <a:solidFill>
                  <a:srgbClr val="000000"/>
                </a:solidFill>
                <a:latin typeface="+mn-lt"/>
                <a:ea typeface="+mn-ea"/>
              </a:defRPr>
            </a:lvl3pPr>
            <a:lvl4pPr marL="1600200" indent="-228600" algn="l" defTabSz="449263" rtl="0" eaLnBrk="0" fontAlgn="base" hangingPunct="0">
              <a:lnSpc>
                <a:spcPct val="102000"/>
              </a:lnSpc>
              <a:spcBef>
                <a:spcPct val="0"/>
              </a:spcBef>
              <a:spcAft>
                <a:spcPts val="575"/>
              </a:spcAft>
              <a:buClr>
                <a:srgbClr val="000000"/>
              </a:buClr>
              <a:buSzPct val="100000"/>
              <a:buFont typeface="Times New Roman" pitchFamily="18" charset="0"/>
              <a:defRPr sz="1800">
                <a:solidFill>
                  <a:srgbClr val="000000"/>
                </a:solidFill>
                <a:latin typeface="+mn-lt"/>
                <a:ea typeface="+mn-ea"/>
              </a:defRPr>
            </a:lvl4pPr>
            <a:lvl5pPr marL="2057400" indent="-228600" algn="l" defTabSz="449263" rtl="0" eaLnBrk="0" fontAlgn="base" hangingPunct="0">
              <a:lnSpc>
                <a:spcPct val="102000"/>
              </a:lnSpc>
              <a:spcBef>
                <a:spcPct val="0"/>
              </a:spcBef>
              <a:spcAft>
                <a:spcPts val="288"/>
              </a:spcAft>
              <a:buClr>
                <a:srgbClr val="000000"/>
              </a:buClr>
              <a:buSzPct val="100000"/>
              <a:buFont typeface="Times New Roman" pitchFamily="18" charset="0"/>
              <a:defRPr sz="1800">
                <a:solidFill>
                  <a:srgbClr val="000000"/>
                </a:solidFill>
                <a:latin typeface="+mn-lt"/>
                <a:ea typeface="+mn-ea"/>
              </a:defRPr>
            </a:lvl5pPr>
            <a:lvl6pPr marL="25146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1800">
                <a:solidFill>
                  <a:srgbClr val="000000"/>
                </a:solidFill>
                <a:latin typeface="+mn-lt"/>
                <a:ea typeface="+mn-ea"/>
              </a:defRPr>
            </a:lvl6pPr>
            <a:lvl7pPr marL="29718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1800">
                <a:solidFill>
                  <a:srgbClr val="000000"/>
                </a:solidFill>
                <a:latin typeface="+mn-lt"/>
                <a:ea typeface="+mn-ea"/>
              </a:defRPr>
            </a:lvl7pPr>
            <a:lvl8pPr marL="34290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1800">
                <a:solidFill>
                  <a:srgbClr val="000000"/>
                </a:solidFill>
                <a:latin typeface="+mn-lt"/>
                <a:ea typeface="+mn-ea"/>
              </a:defRPr>
            </a:lvl8pPr>
            <a:lvl9pPr marL="3886200" indent="-228600" algn="l" defTabSz="449263" rtl="0" eaLnBrk="0" fontAlgn="base" hangingPunct="0">
              <a:lnSpc>
                <a:spcPct val="102000"/>
              </a:lnSpc>
              <a:spcBef>
                <a:spcPct val="0"/>
              </a:spcBef>
              <a:spcAft>
                <a:spcPts val="288"/>
              </a:spcAft>
              <a:buClr>
                <a:srgbClr val="000000"/>
              </a:buClr>
              <a:buSzPct val="100000"/>
              <a:buFont typeface="Times New Roman" pitchFamily="16" charset="0"/>
              <a:defRPr sz="1800">
                <a:solidFill>
                  <a:srgbClr val="000000"/>
                </a:solidFill>
                <a:latin typeface="+mn-lt"/>
                <a:ea typeface="+mn-ea"/>
              </a:defRPr>
            </a:lvl9pPr>
          </a:lstStyle>
          <a:p>
            <a:pPr marL="0" indent="0"/>
            <a:endParaRPr lang="es-ES" kern="0" dirty="0"/>
          </a:p>
        </p:txBody>
      </p:sp>
    </p:spTree>
    <p:extLst>
      <p:ext uri="{BB962C8B-B14F-4D97-AF65-F5344CB8AC3E}">
        <p14:creationId xmlns:p14="http://schemas.microsoft.com/office/powerpoint/2010/main" val="2019175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a:solidFill>
                  <a:srgbClr val="FF3300"/>
                </a:solidFill>
                <a:latin typeface="Calibri" panose="020F0502020204030204" pitchFamily="34" charset="0"/>
                <a:ea typeface="Microsoft YaHei" panose="020B0503020204020204" pitchFamily="34" charset="-122"/>
                <a:cs typeface="+mn-cs"/>
              </a:rPr>
              <a:t>Dos </a:t>
            </a:r>
            <a:r>
              <a:rPr lang="en-US" sz="5400" b="1" kern="1200" dirty="0" err="1">
                <a:solidFill>
                  <a:srgbClr val="FF3300"/>
                </a:solidFill>
                <a:latin typeface="Calibri" panose="020F0502020204030204" pitchFamily="34" charset="0"/>
                <a:ea typeface="Microsoft YaHei" panose="020B0503020204020204" pitchFamily="34" charset="-122"/>
                <a:cs typeface="+mn-cs"/>
              </a:rPr>
              <a:t>Tipos</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5" name="Marcador de contenido 4"/>
          <p:cNvSpPr>
            <a:spLocks noGrp="1"/>
          </p:cNvSpPr>
          <p:nvPr>
            <p:ph sz="half" idx="1"/>
          </p:nvPr>
        </p:nvSpPr>
        <p:spPr>
          <a:xfrm>
            <a:off x="720724" y="1847850"/>
            <a:ext cx="12601899" cy="5930180"/>
          </a:xfrm>
        </p:spPr>
        <p:txBody>
          <a:bodyPr/>
          <a:lstStyle/>
          <a:p>
            <a:pPr marL="0" indent="0"/>
            <a:r>
              <a:rPr lang="es-ES" sz="2400" b="1" dirty="0"/>
              <a:t>Excepciones "</a:t>
            </a:r>
            <a:r>
              <a:rPr lang="es-ES" sz="2400" b="1" dirty="0" err="1"/>
              <a:t>checked</a:t>
            </a:r>
            <a:r>
              <a:rPr lang="es-ES" sz="2400" b="1" dirty="0"/>
              <a:t>"</a:t>
            </a:r>
          </a:p>
          <a:p>
            <a:pPr marL="0" indent="0"/>
            <a:r>
              <a:rPr lang="es-ES" sz="2400" dirty="0"/>
              <a:t>Si un método genera (</a:t>
            </a:r>
            <a:r>
              <a:rPr lang="es-ES" sz="2400" dirty="0" err="1"/>
              <a:t>throw</a:t>
            </a:r>
            <a:r>
              <a:rPr lang="es-ES" sz="2400" dirty="0"/>
              <a:t>) o propaga una excepción </a:t>
            </a:r>
            <a:r>
              <a:rPr lang="es-ES" sz="2400" dirty="0" err="1"/>
              <a:t>checked</a:t>
            </a:r>
            <a:r>
              <a:rPr lang="es-ES" sz="2400" dirty="0"/>
              <a:t>, debe declararlo (</a:t>
            </a:r>
            <a:r>
              <a:rPr lang="es-ES" sz="2400" dirty="0" err="1"/>
              <a:t>throws</a:t>
            </a:r>
            <a:r>
              <a:rPr lang="es-ES" sz="2400" dirty="0"/>
              <a:t>) en su firma</a:t>
            </a:r>
          </a:p>
          <a:p>
            <a:pPr marL="0" indent="0"/>
            <a:endParaRPr lang="es-ES" sz="2400" dirty="0"/>
          </a:p>
          <a:p>
            <a:pPr marL="0" indent="0"/>
            <a:r>
              <a:rPr lang="es-ES" sz="2400" b="1" dirty="0"/>
              <a:t>Excepciones "</a:t>
            </a:r>
            <a:r>
              <a:rPr lang="es-ES" sz="2400" b="1" dirty="0" err="1"/>
              <a:t>unchecked</a:t>
            </a:r>
            <a:r>
              <a:rPr lang="es-ES" sz="2400" b="1" dirty="0"/>
              <a:t>"</a:t>
            </a:r>
          </a:p>
          <a:p>
            <a:pPr marL="0" indent="0"/>
            <a:r>
              <a:rPr lang="es-ES" sz="2400" dirty="0"/>
              <a:t>No es necesario que un método declare (</a:t>
            </a:r>
            <a:r>
              <a:rPr lang="es-ES" sz="2400" dirty="0" err="1"/>
              <a:t>throws</a:t>
            </a:r>
            <a:r>
              <a:rPr lang="es-ES" sz="2400" dirty="0"/>
              <a:t>) las excepciones </a:t>
            </a:r>
            <a:r>
              <a:rPr lang="es-ES" sz="2400" dirty="0" err="1"/>
              <a:t>unchecked</a:t>
            </a:r>
            <a:r>
              <a:rPr lang="es-ES" sz="2400" dirty="0"/>
              <a:t> que genera (</a:t>
            </a:r>
            <a:r>
              <a:rPr lang="es-ES" sz="2400" dirty="0" err="1"/>
              <a:t>throw</a:t>
            </a:r>
            <a:r>
              <a:rPr lang="es-ES" sz="2400" dirty="0"/>
              <a:t>) o propaga (aunque puede hacerlo)</a:t>
            </a:r>
          </a:p>
        </p:txBody>
      </p:sp>
    </p:spTree>
    <p:extLst>
      <p:ext uri="{BB962C8B-B14F-4D97-AF65-F5344CB8AC3E}">
        <p14:creationId xmlns:p14="http://schemas.microsoft.com/office/powerpoint/2010/main" val="61366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Logro</a:t>
            </a:r>
            <a:r>
              <a:rPr lang="en-US" sz="5400" b="1" kern="1200" dirty="0">
                <a:solidFill>
                  <a:srgbClr val="FF3300"/>
                </a:solidFill>
                <a:latin typeface="Calibri" panose="020F0502020204030204" pitchFamily="34" charset="0"/>
                <a:ea typeface="Microsoft YaHei" panose="020B0503020204020204" pitchFamily="34" charset="-122"/>
                <a:cs typeface="+mn-cs"/>
              </a:rPr>
              <a:t> de la </a:t>
            </a:r>
            <a:r>
              <a:rPr lang="en-US" sz="5400" b="1" kern="1200" dirty="0" err="1">
                <a:solidFill>
                  <a:srgbClr val="FF3300"/>
                </a:solidFill>
                <a:latin typeface="Calibri" panose="020F0502020204030204" pitchFamily="34" charset="0"/>
                <a:ea typeface="Microsoft YaHei" panose="020B0503020204020204" pitchFamily="34" charset="-122"/>
                <a:cs typeface="+mn-cs"/>
              </a:rPr>
              <a:t>Unidad</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idx="1"/>
          </p:nvPr>
        </p:nvSpPr>
        <p:spPr/>
        <p:txBody>
          <a:bodyPr/>
          <a:lstStyle/>
          <a:p>
            <a:pPr algn="just"/>
            <a:r>
              <a:rPr lang="es-ES" sz="3000" dirty="0">
                <a:solidFill>
                  <a:srgbClr val="6B7882"/>
                </a:solidFill>
                <a:latin typeface="Helvetica Neue Light"/>
                <a:ea typeface="Helvetica Neue Light"/>
                <a:cs typeface="Helvetica Neue Light"/>
              </a:rPr>
              <a:t>	Al finalizar la unidad, el estudiante identifica las diferencias entre errores y excepciones e implementa un control adecuado para estos eventos.</a:t>
            </a:r>
            <a:endParaRPr lang="en-US" sz="3000" dirty="0">
              <a:solidFill>
                <a:srgbClr val="6B7882"/>
              </a:solidFill>
              <a:latin typeface="Helvetica Neue Light"/>
              <a:ea typeface="Helvetica Neue Light"/>
              <a:cs typeface="Helvetica Neue Light"/>
            </a:endParaRPr>
          </a:p>
        </p:txBody>
      </p:sp>
      <p:sp>
        <p:nvSpPr>
          <p:cNvPr id="4" name="Date Placeholder 3">
            <a:extLst>
              <a:ext uri="{FF2B5EF4-FFF2-40B4-BE49-F238E27FC236}">
                <a16:creationId xmlns:a16="http://schemas.microsoft.com/office/drawing/2014/main" id="{20EF9BF0-30C2-4323-BBB3-AF496DD27AC9}"/>
              </a:ext>
            </a:extLst>
          </p:cNvPr>
          <p:cNvSpPr>
            <a:spLocks noGrp="1"/>
          </p:cNvSpPr>
          <p:nvPr>
            <p:ph type="dt" idx="4294967295"/>
          </p:nvPr>
        </p:nvSpPr>
        <p:spPr>
          <a:xfrm>
            <a:off x="720725" y="7342188"/>
            <a:ext cx="3344863" cy="407987"/>
          </a:xfrm>
          <a:prstGeom prst="rect">
            <a:avLst/>
          </a:prstGeom>
        </p:spPr>
        <p:txBody>
          <a:bodyPr/>
          <a:lstStyle/>
          <a:p>
            <a:pPr>
              <a:defRPr/>
            </a:pPr>
            <a:r>
              <a:rPr lang="es-PE" dirty="0"/>
              <a:t>10/10/15</a:t>
            </a:r>
          </a:p>
        </p:txBody>
      </p:sp>
    </p:spTree>
    <p:extLst>
      <p:ext uri="{BB962C8B-B14F-4D97-AF65-F5344CB8AC3E}">
        <p14:creationId xmlns:p14="http://schemas.microsoft.com/office/powerpoint/2010/main" val="3753534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Creación</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r>
              <a:rPr lang="en-US" sz="5400" b="1" kern="1200" dirty="0">
                <a:solidFill>
                  <a:srgbClr val="FF3300"/>
                </a:solidFill>
                <a:latin typeface="Calibri" panose="020F0502020204030204" pitchFamily="34" charset="0"/>
                <a:ea typeface="Microsoft YaHei" panose="020B0503020204020204" pitchFamily="34" charset="-122"/>
                <a:cs typeface="+mn-cs"/>
              </a:rPr>
              <a:t> </a:t>
            </a:r>
            <a:r>
              <a:rPr lang="en-US" sz="5400" b="1" kern="1200" dirty="0" err="1">
                <a:solidFill>
                  <a:srgbClr val="FF3300"/>
                </a:solidFill>
                <a:latin typeface="Calibri" panose="020F0502020204030204" pitchFamily="34" charset="0"/>
                <a:ea typeface="Microsoft YaHei" panose="020B0503020204020204" pitchFamily="34" charset="-122"/>
                <a:cs typeface="+mn-cs"/>
              </a:rPr>
              <a:t>Customizadas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5" name="Marcador de contenido 4"/>
          <p:cNvSpPr>
            <a:spLocks noGrp="1"/>
          </p:cNvSpPr>
          <p:nvPr>
            <p:ph sz="half" idx="1"/>
          </p:nvPr>
        </p:nvSpPr>
        <p:spPr>
          <a:xfrm>
            <a:off x="720724" y="1847850"/>
            <a:ext cx="12946064" cy="5930180"/>
          </a:xfrm>
        </p:spPr>
        <p:txBody>
          <a:bodyPr/>
          <a:lstStyle/>
          <a:p>
            <a:pPr>
              <a:buFont typeface="Arial" panose="020B0604020202020204" pitchFamily="34" charset="0"/>
              <a:buChar char="•"/>
            </a:pPr>
            <a:r>
              <a:rPr lang="es-ES" sz="2400" dirty="0"/>
              <a:t>Parte del diseño de un paquete es la definición de las excepciones que su uso puede generar</a:t>
            </a:r>
          </a:p>
          <a:p>
            <a:pPr>
              <a:buFont typeface="Arial" panose="020B0604020202020204" pitchFamily="34" charset="0"/>
              <a:buChar char="•"/>
            </a:pPr>
            <a:r>
              <a:rPr lang="es-ES" sz="2400" dirty="0"/>
              <a:t>Para crear un nuevo tipo de excepciones, debe crearse una clase derivada de </a:t>
            </a:r>
            <a:r>
              <a:rPr lang="es-ES" sz="2400" dirty="0" err="1"/>
              <a:t>Throwable</a:t>
            </a:r>
            <a:endParaRPr lang="es-ES" sz="2400" dirty="0"/>
          </a:p>
          <a:p>
            <a:pPr>
              <a:buFont typeface="Arial" panose="020B0604020202020204" pitchFamily="34" charset="0"/>
              <a:buChar char="•"/>
            </a:pPr>
            <a:r>
              <a:rPr lang="es-ES" sz="2400" dirty="0"/>
              <a:t>Para definir excepciones </a:t>
            </a:r>
            <a:r>
              <a:rPr lang="es-ES" sz="2400" dirty="0" err="1"/>
              <a:t>checked</a:t>
            </a:r>
            <a:r>
              <a:rPr lang="es-ES" sz="2400" dirty="0"/>
              <a:t>, lo aconsejable es derivarlas de la clase </a:t>
            </a:r>
            <a:r>
              <a:rPr lang="es-ES" sz="2400" dirty="0" err="1"/>
              <a:t>Exception</a:t>
            </a:r>
            <a:endParaRPr lang="es-ES" sz="2400" dirty="0"/>
          </a:p>
          <a:p>
            <a:pPr>
              <a:buFont typeface="Arial" panose="020B0604020202020204" pitchFamily="34" charset="0"/>
              <a:buChar char="•"/>
            </a:pPr>
            <a:r>
              <a:rPr lang="es-ES" sz="2400" dirty="0" err="1"/>
              <a:t>public</a:t>
            </a:r>
            <a:r>
              <a:rPr lang="es-ES" sz="2400" dirty="0"/>
              <a:t> </a:t>
            </a:r>
            <a:r>
              <a:rPr lang="es-ES" sz="2400" dirty="0" err="1"/>
              <a:t>class</a:t>
            </a:r>
            <a:r>
              <a:rPr lang="es-ES" sz="2400" dirty="0"/>
              <a:t> </a:t>
            </a:r>
            <a:r>
              <a:rPr lang="es-ES" sz="2400" dirty="0" err="1"/>
              <a:t>UsuarioRequeridoException</a:t>
            </a:r>
            <a:r>
              <a:rPr lang="es-ES" sz="2400" dirty="0"/>
              <a:t> </a:t>
            </a:r>
            <a:r>
              <a:rPr lang="es-ES" sz="2400" dirty="0" err="1"/>
              <a:t>extends</a:t>
            </a:r>
            <a:r>
              <a:rPr lang="es-ES" sz="2400" dirty="0"/>
              <a:t> </a:t>
            </a:r>
            <a:r>
              <a:rPr lang="es-ES" sz="2400" dirty="0" err="1"/>
              <a:t>Exception</a:t>
            </a:r>
            <a:r>
              <a:rPr lang="es-ES" sz="2400" dirty="0"/>
              <a:t> {</a:t>
            </a:r>
          </a:p>
          <a:p>
            <a:pPr marL="0" indent="0"/>
            <a:r>
              <a:rPr lang="es-ES" sz="2400" dirty="0"/>
              <a:t>       </a:t>
            </a:r>
            <a:r>
              <a:rPr lang="es-ES" sz="2400" dirty="0" err="1"/>
              <a:t>public</a:t>
            </a:r>
            <a:r>
              <a:rPr lang="es-ES" sz="2400" dirty="0"/>
              <a:t> </a:t>
            </a:r>
            <a:r>
              <a:rPr lang="es-ES" sz="2400" dirty="0" err="1"/>
              <a:t>UsuarioRequeridoException</a:t>
            </a:r>
            <a:r>
              <a:rPr lang="es-ES" sz="2400" dirty="0"/>
              <a:t>() {</a:t>
            </a:r>
          </a:p>
          <a:p>
            <a:pPr marL="0" indent="0"/>
            <a:r>
              <a:rPr lang="es-ES" sz="2400" dirty="0"/>
              <a:t>            super("Debe establecerse el usuario!");</a:t>
            </a:r>
          </a:p>
          <a:p>
            <a:pPr marL="0" indent="0"/>
            <a:r>
              <a:rPr lang="es-ES" sz="2400" dirty="0"/>
              <a:t>     }</a:t>
            </a:r>
          </a:p>
          <a:p>
            <a:pPr marL="0" indent="0"/>
            <a:r>
              <a:rPr lang="es-ES" sz="2400" dirty="0"/>
              <a:t>}</a:t>
            </a:r>
          </a:p>
          <a:p>
            <a:pPr>
              <a:buFont typeface="Arial" panose="020B0604020202020204" pitchFamily="34" charset="0"/>
              <a:buChar char="•"/>
            </a:pPr>
            <a:r>
              <a:rPr lang="es-ES" sz="2400" dirty="0"/>
              <a:t>Para definir excepciones </a:t>
            </a:r>
            <a:r>
              <a:rPr lang="es-ES" sz="2400" dirty="0" err="1"/>
              <a:t>unchecked</a:t>
            </a:r>
            <a:r>
              <a:rPr lang="es-ES" sz="2400" dirty="0"/>
              <a:t>, lo aconsejable es derivarlas de la clase </a:t>
            </a:r>
            <a:r>
              <a:rPr lang="es-ES" sz="2400" dirty="0" err="1"/>
              <a:t>RuntimeException</a:t>
            </a:r>
            <a:endParaRPr lang="es-ES" sz="2400" dirty="0"/>
          </a:p>
        </p:txBody>
      </p:sp>
    </p:spTree>
    <p:extLst>
      <p:ext uri="{BB962C8B-B14F-4D97-AF65-F5344CB8AC3E}">
        <p14:creationId xmlns:p14="http://schemas.microsoft.com/office/powerpoint/2010/main" val="3450111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Lanzamiento</a:t>
            </a:r>
            <a:r>
              <a:rPr lang="en-US" sz="5400" b="1" kern="1200" dirty="0">
                <a:solidFill>
                  <a:srgbClr val="FF3300"/>
                </a:solidFill>
                <a:latin typeface="Calibri" panose="020F0502020204030204" pitchFamily="34" charset="0"/>
                <a:ea typeface="Microsoft YaHei" panose="020B0503020204020204" pitchFamily="34" charset="-122"/>
                <a:cs typeface="+mn-cs"/>
              </a:rPr>
              <a:t> de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5" name="Marcador de contenido 4"/>
          <p:cNvSpPr>
            <a:spLocks noGrp="1"/>
          </p:cNvSpPr>
          <p:nvPr>
            <p:ph sz="half" idx="1"/>
          </p:nvPr>
        </p:nvSpPr>
        <p:spPr>
          <a:xfrm>
            <a:off x="720724" y="1847850"/>
            <a:ext cx="12946064" cy="5930180"/>
          </a:xfrm>
        </p:spPr>
        <p:txBody>
          <a:bodyPr/>
          <a:lstStyle/>
          <a:p>
            <a:pPr>
              <a:buFont typeface="Arial" panose="020B0604020202020204" pitchFamily="34" charset="0"/>
              <a:buChar char="•"/>
            </a:pPr>
            <a:r>
              <a:rPr lang="es-ES" sz="2400" dirty="0"/>
              <a:t>Para lanzar una excepción se utiliza la sentencia </a:t>
            </a:r>
            <a:r>
              <a:rPr lang="es-ES" sz="2400" dirty="0" err="1"/>
              <a:t>throw</a:t>
            </a:r>
            <a:endParaRPr lang="es-ES" sz="2400" dirty="0"/>
          </a:p>
          <a:p>
            <a:pPr>
              <a:buFont typeface="Arial" panose="020B0604020202020204" pitchFamily="34" charset="0"/>
              <a:buChar char="•"/>
            </a:pPr>
            <a:endParaRPr lang="es-ES" sz="2400" dirty="0"/>
          </a:p>
          <a:p>
            <a:pPr marL="0" indent="0"/>
            <a:r>
              <a:rPr lang="es-ES" sz="2400" dirty="0" err="1"/>
              <a:t>void</a:t>
            </a:r>
            <a:r>
              <a:rPr lang="es-ES" sz="2400" dirty="0"/>
              <a:t> </a:t>
            </a:r>
            <a:r>
              <a:rPr lang="es-ES" sz="2400" dirty="0" err="1"/>
              <a:t>generaReporte</a:t>
            </a:r>
            <a:r>
              <a:rPr lang="es-ES" sz="2400" dirty="0"/>
              <a:t>() </a:t>
            </a:r>
            <a:r>
              <a:rPr lang="es-ES" sz="2400" b="1" dirty="0" err="1"/>
              <a:t>throws</a:t>
            </a:r>
            <a:r>
              <a:rPr lang="es-ES" sz="2400" dirty="0"/>
              <a:t> </a:t>
            </a:r>
            <a:r>
              <a:rPr lang="es-ES" sz="2400" dirty="0" err="1"/>
              <a:t>UsuarioRequeridoException</a:t>
            </a:r>
            <a:r>
              <a:rPr lang="es-ES" sz="2400" dirty="0"/>
              <a:t> {</a:t>
            </a:r>
          </a:p>
          <a:p>
            <a:pPr marL="0" indent="0"/>
            <a:r>
              <a:rPr lang="es-ES" sz="2400" dirty="0"/>
              <a:t>    ...</a:t>
            </a:r>
          </a:p>
          <a:p>
            <a:pPr marL="0" indent="0"/>
            <a:r>
              <a:rPr lang="es-ES" sz="2400" dirty="0"/>
              <a:t>    </a:t>
            </a:r>
            <a:r>
              <a:rPr lang="es-ES" sz="2400" dirty="0" err="1"/>
              <a:t>if</a:t>
            </a:r>
            <a:r>
              <a:rPr lang="es-ES" sz="2400" dirty="0"/>
              <a:t> (usuario == </a:t>
            </a:r>
            <a:r>
              <a:rPr lang="es-ES" sz="2400" dirty="0" err="1"/>
              <a:t>null</a:t>
            </a:r>
            <a:r>
              <a:rPr lang="es-ES" sz="2400" dirty="0"/>
              <a:t>) {</a:t>
            </a:r>
          </a:p>
          <a:p>
            <a:pPr marL="0" indent="0"/>
            <a:r>
              <a:rPr lang="es-ES" sz="2400" dirty="0"/>
              <a:t>        </a:t>
            </a:r>
            <a:r>
              <a:rPr lang="es-ES" sz="2400" dirty="0" err="1"/>
              <a:t>throw</a:t>
            </a:r>
            <a:r>
              <a:rPr lang="es-ES" sz="2400" dirty="0"/>
              <a:t> new </a:t>
            </a:r>
            <a:r>
              <a:rPr lang="es-ES" sz="2400" dirty="0" err="1"/>
              <a:t>UsuarioRequeridoException</a:t>
            </a:r>
            <a:r>
              <a:rPr lang="es-ES" sz="2400" dirty="0"/>
              <a:t>();</a:t>
            </a:r>
          </a:p>
          <a:p>
            <a:pPr marL="0" indent="0"/>
            <a:r>
              <a:rPr lang="es-ES" sz="2400" dirty="0"/>
              <a:t>    }</a:t>
            </a:r>
          </a:p>
          <a:p>
            <a:pPr marL="0" indent="0"/>
            <a:r>
              <a:rPr lang="es-ES" sz="2400" dirty="0"/>
              <a:t>    ...</a:t>
            </a:r>
          </a:p>
          <a:p>
            <a:pPr marL="0" indent="0"/>
            <a:r>
              <a:rPr lang="es-ES" sz="2400" dirty="0"/>
              <a:t>}</a:t>
            </a:r>
          </a:p>
          <a:p>
            <a:pPr marL="0" indent="0"/>
            <a:endParaRPr lang="es-ES" sz="2400" dirty="0"/>
          </a:p>
        </p:txBody>
      </p:sp>
    </p:spTree>
    <p:extLst>
      <p:ext uri="{BB962C8B-B14F-4D97-AF65-F5344CB8AC3E}">
        <p14:creationId xmlns:p14="http://schemas.microsoft.com/office/powerpoint/2010/main" val="35876677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Actividad</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idx="1"/>
          </p:nvPr>
        </p:nvSpPr>
        <p:spPr/>
        <p:txBody>
          <a:bodyPr/>
          <a:lstStyle/>
          <a:p>
            <a:pPr marL="457200" indent="-457200" algn="just">
              <a:buFont typeface="Arial" panose="020B0604020202020204" pitchFamily="34" charset="0"/>
              <a:buChar char="•"/>
            </a:pPr>
            <a:r>
              <a:rPr lang="es-PE" sz="3000" dirty="0">
                <a:cs typeface="Calibri"/>
              </a:rPr>
              <a:t>Crear una excepción personalizada y lanzarla hacia otra Clase</a:t>
            </a:r>
          </a:p>
          <a:p>
            <a:pPr algn="just"/>
            <a:br>
              <a:rPr lang="es-PE" sz="3000" dirty="0">
                <a:cs typeface="Calibri"/>
              </a:rPr>
            </a:br>
            <a:endParaRPr lang="es-PE" sz="3000" dirty="0">
              <a:cs typeface="Calibri"/>
            </a:endParaRPr>
          </a:p>
          <a:p>
            <a:pPr algn="just"/>
            <a:endParaRPr lang="en-US" sz="3000" dirty="0"/>
          </a:p>
        </p:txBody>
      </p:sp>
    </p:spTree>
    <p:extLst>
      <p:ext uri="{BB962C8B-B14F-4D97-AF65-F5344CB8AC3E}">
        <p14:creationId xmlns:p14="http://schemas.microsoft.com/office/powerpoint/2010/main" val="2889412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a:solidFill>
                  <a:srgbClr val="FF3300"/>
                </a:solidFill>
                <a:latin typeface="Calibri" panose="020F0502020204030204" pitchFamily="34" charset="0"/>
                <a:ea typeface="Microsoft YaHei" panose="020B0503020204020204" pitchFamily="34" charset="-122"/>
                <a:cs typeface="+mn-cs"/>
              </a:rPr>
              <a:t>Conclusiones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idx="1"/>
          </p:nvPr>
        </p:nvSpPr>
        <p:spPr/>
        <p:txBody>
          <a:bodyPr/>
          <a:lstStyle/>
          <a:p>
            <a:pPr marL="457200" indent="-457200" algn="just">
              <a:buFont typeface="Arial" panose="020B0604020202020204" pitchFamily="34" charset="0"/>
              <a:buChar char="•"/>
            </a:pPr>
            <a:r>
              <a:rPr lang="en-US" sz="3000" dirty="0">
                <a:cs typeface="Calibri"/>
              </a:rPr>
              <a:t>Las </a:t>
            </a:r>
            <a:r>
              <a:rPr lang="en-US" sz="3000" dirty="0" err="1">
                <a:cs typeface="Calibri"/>
              </a:rPr>
              <a:t>excepciones</a:t>
            </a:r>
            <a:r>
              <a:rPr lang="en-US" sz="3000" dirty="0">
                <a:cs typeface="Calibri"/>
              </a:rPr>
              <a:t> </a:t>
            </a:r>
            <a:r>
              <a:rPr lang="en-US" sz="3000" dirty="0" err="1">
                <a:cs typeface="Calibri"/>
              </a:rPr>
              <a:t>en</a:t>
            </a:r>
            <a:r>
              <a:rPr lang="en-US" sz="3000" dirty="0">
                <a:cs typeface="Calibri"/>
              </a:rPr>
              <a:t> Java son </a:t>
            </a:r>
            <a:r>
              <a:rPr lang="en-US" sz="3000" dirty="0" err="1">
                <a:cs typeface="Calibri"/>
              </a:rPr>
              <a:t>eventos</a:t>
            </a:r>
            <a:r>
              <a:rPr lang="en-US" sz="3000" dirty="0">
                <a:cs typeface="Calibri"/>
              </a:rPr>
              <a:t> que se </a:t>
            </a:r>
            <a:r>
              <a:rPr lang="en-US" sz="3000" dirty="0" err="1">
                <a:cs typeface="Calibri"/>
              </a:rPr>
              <a:t>deben</a:t>
            </a:r>
            <a:r>
              <a:rPr lang="en-US" sz="3000" dirty="0">
                <a:cs typeface="Calibri"/>
              </a:rPr>
              <a:t> </a:t>
            </a:r>
            <a:r>
              <a:rPr lang="en-US" sz="3000" dirty="0" err="1">
                <a:cs typeface="Calibri"/>
              </a:rPr>
              <a:t>manejar</a:t>
            </a:r>
            <a:r>
              <a:rPr lang="en-US" sz="3000" dirty="0">
                <a:cs typeface="Calibri"/>
              </a:rPr>
              <a:t> para el </a:t>
            </a:r>
            <a:r>
              <a:rPr lang="en-US" sz="3000" dirty="0" err="1">
                <a:cs typeface="Calibri"/>
              </a:rPr>
              <a:t>correcto</a:t>
            </a:r>
            <a:r>
              <a:rPr lang="en-US" sz="3000" dirty="0">
                <a:cs typeface="Calibri"/>
              </a:rPr>
              <a:t> </a:t>
            </a:r>
            <a:r>
              <a:rPr lang="en-US" sz="3000" dirty="0" err="1">
                <a:cs typeface="Calibri"/>
              </a:rPr>
              <a:t>funcionamiento</a:t>
            </a:r>
            <a:r>
              <a:rPr lang="en-US" sz="3000" dirty="0">
                <a:cs typeface="Calibri"/>
              </a:rPr>
              <a:t> del </a:t>
            </a:r>
            <a:r>
              <a:rPr lang="en-US" sz="3000" dirty="0" err="1">
                <a:cs typeface="Calibri"/>
              </a:rPr>
              <a:t>programa</a:t>
            </a:r>
            <a:r>
              <a:rPr lang="en-US" sz="3000" dirty="0">
                <a:cs typeface="Calibri"/>
              </a:rPr>
              <a:t>. </a:t>
            </a:r>
            <a:r>
              <a:rPr lang="en-US" sz="3000" dirty="0" err="1">
                <a:cs typeface="Calibri"/>
              </a:rPr>
              <a:t>En</a:t>
            </a:r>
            <a:r>
              <a:rPr lang="en-US" sz="3000" dirty="0">
                <a:cs typeface="Calibri"/>
              </a:rPr>
              <a:t> la </a:t>
            </a:r>
            <a:r>
              <a:rPr lang="en-US" sz="3000" dirty="0" err="1">
                <a:cs typeface="Calibri"/>
              </a:rPr>
              <a:t>presente</a:t>
            </a:r>
            <a:r>
              <a:rPr lang="en-US" sz="3000" dirty="0">
                <a:cs typeface="Calibri"/>
              </a:rPr>
              <a:t> </a:t>
            </a:r>
            <a:r>
              <a:rPr lang="en-US" sz="3000" dirty="0" err="1">
                <a:cs typeface="Calibri"/>
              </a:rPr>
              <a:t>unidad</a:t>
            </a:r>
            <a:r>
              <a:rPr lang="en-US" sz="3000" dirty="0">
                <a:cs typeface="Calibri"/>
              </a:rPr>
              <a:t>, se </a:t>
            </a:r>
            <a:r>
              <a:rPr lang="en-US" sz="3000" dirty="0" err="1">
                <a:cs typeface="Calibri"/>
              </a:rPr>
              <a:t>revisó</a:t>
            </a:r>
            <a:r>
              <a:rPr lang="en-US" sz="3000" dirty="0">
                <a:cs typeface="Calibri"/>
              </a:rPr>
              <a:t> el </a:t>
            </a:r>
            <a:r>
              <a:rPr lang="en-US" sz="3000" dirty="0" err="1">
                <a:cs typeface="Calibri"/>
              </a:rPr>
              <a:t>mecanismo</a:t>
            </a:r>
            <a:r>
              <a:rPr lang="en-US" sz="3000" dirty="0">
                <a:cs typeface="Calibri"/>
              </a:rPr>
              <a:t> de </a:t>
            </a:r>
            <a:r>
              <a:rPr lang="en-US" sz="3000" dirty="0" err="1">
                <a:cs typeface="Calibri"/>
              </a:rPr>
              <a:t>manejo</a:t>
            </a:r>
            <a:r>
              <a:rPr lang="en-US" sz="3000" dirty="0">
                <a:cs typeface="Calibri"/>
              </a:rPr>
              <a:t> de </a:t>
            </a:r>
            <a:r>
              <a:rPr lang="en-US" sz="3000" dirty="0" err="1">
                <a:cs typeface="Calibri"/>
              </a:rPr>
              <a:t>excepciones</a:t>
            </a:r>
            <a:r>
              <a:rPr lang="en-US" sz="3000" dirty="0">
                <a:cs typeface="Calibri"/>
              </a:rPr>
              <a:t> con Java.</a:t>
            </a:r>
          </a:p>
          <a:p>
            <a:pPr marL="0" indent="0" algn="just"/>
            <a:endParaRPr lang="es-PE" sz="3000" dirty="0">
              <a:cs typeface="Calibri"/>
            </a:endParaRPr>
          </a:p>
          <a:p>
            <a:pPr algn="just"/>
            <a:br>
              <a:rPr lang="es-PE" sz="3000" dirty="0">
                <a:cs typeface="Calibri"/>
              </a:rPr>
            </a:br>
            <a:endParaRPr lang="es-PE" sz="3000" dirty="0">
              <a:cs typeface="Calibri"/>
            </a:endParaRPr>
          </a:p>
          <a:p>
            <a:pPr algn="just"/>
            <a:endParaRPr lang="en-US" sz="3000" dirty="0"/>
          </a:p>
        </p:txBody>
      </p:sp>
    </p:spTree>
    <p:extLst>
      <p:ext uri="{BB962C8B-B14F-4D97-AF65-F5344CB8AC3E}">
        <p14:creationId xmlns:p14="http://schemas.microsoft.com/office/powerpoint/2010/main" val="118653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2867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725" y="2403475"/>
            <a:ext cx="4324350" cy="3114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8675" name="TextBox 1"/>
          <p:cNvSpPr txBox="1">
            <a:spLocks noChangeArrowheads="1"/>
          </p:cNvSpPr>
          <p:nvPr/>
        </p:nvSpPr>
        <p:spPr bwMode="auto">
          <a:xfrm>
            <a:off x="6013450" y="5402263"/>
            <a:ext cx="2374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s-PE" sz="3600" dirty="0"/>
              <a:t>GRACIAS</a:t>
            </a:r>
            <a:endParaRPr lang="de-DE" altLang="es-PE" sz="3600"/>
          </a:p>
        </p:txBody>
      </p:sp>
    </p:spTree>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Box 1"/>
          <p:cNvSpPr txBox="1">
            <a:spLocks noChangeArrowheads="1"/>
          </p:cNvSpPr>
          <p:nvPr/>
        </p:nvSpPr>
        <p:spPr bwMode="auto">
          <a:xfrm>
            <a:off x="1225030" y="721246"/>
            <a:ext cx="23749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altLang="es-PE" sz="3600" b="1" dirty="0"/>
              <a:t>AGENDA</a:t>
            </a:r>
            <a:endParaRPr lang="de-DE" altLang="es-PE" sz="3600" b="1" dirty="0"/>
          </a:p>
        </p:txBody>
      </p:sp>
      <p:sp>
        <p:nvSpPr>
          <p:cNvPr id="2" name="CuadroTexto 1"/>
          <p:cNvSpPr txBox="1"/>
          <p:nvPr/>
        </p:nvSpPr>
        <p:spPr>
          <a:xfrm>
            <a:off x="1009006" y="1729358"/>
            <a:ext cx="11593288" cy="5909310"/>
          </a:xfrm>
          <a:prstGeom prst="rect">
            <a:avLst/>
          </a:prstGeom>
          <a:noFill/>
        </p:spPr>
        <p:txBody>
          <a:bodyPr wrap="square" rtlCol="0" anchor="t">
            <a:spAutoFit/>
          </a:bodyPr>
          <a:lstStyle/>
          <a:p>
            <a:pPr marL="457200" indent="-457200">
              <a:lnSpc>
                <a:spcPct val="150000"/>
              </a:lnSpc>
              <a:buFont typeface="Wingdings" panose="05000000000000000000" pitchFamily="2" charset="2"/>
              <a:buChar char="§"/>
            </a:pPr>
            <a:r>
              <a:rPr lang="es-ES" sz="2800" b="1" dirty="0">
                <a:cs typeface="Arial" panose="020B0604020202020204" pitchFamily="34" charset="0"/>
              </a:rPr>
              <a:t>Introducción a Excepciones</a:t>
            </a:r>
          </a:p>
          <a:p>
            <a:pPr marL="457200" indent="-457200">
              <a:lnSpc>
                <a:spcPct val="150000"/>
              </a:lnSpc>
              <a:buFont typeface="Wingdings" panose="05000000000000000000" pitchFamily="2" charset="2"/>
              <a:buChar char="§"/>
            </a:pPr>
            <a:r>
              <a:rPr lang="es-ES" sz="2800" b="1" dirty="0">
                <a:cs typeface="Arial" panose="020B0604020202020204" pitchFamily="34" charset="0"/>
              </a:rPr>
              <a:t>Bloque Try  Catch</a:t>
            </a:r>
          </a:p>
          <a:p>
            <a:pPr marL="457200" indent="-457200">
              <a:lnSpc>
                <a:spcPct val="150000"/>
              </a:lnSpc>
              <a:buFont typeface="Wingdings" panose="05000000000000000000" pitchFamily="2" charset="2"/>
              <a:buChar char="§"/>
            </a:pPr>
            <a:r>
              <a:rPr lang="es-ES" sz="2800" b="1" dirty="0">
                <a:cs typeface="Arial" panose="020B0604020202020204" pitchFamily="34" charset="0"/>
              </a:rPr>
              <a:t>Jerarquía de clases</a:t>
            </a:r>
          </a:p>
          <a:p>
            <a:pPr marL="457200" indent="-457200">
              <a:lnSpc>
                <a:spcPct val="150000"/>
              </a:lnSpc>
              <a:buFont typeface="Wingdings" panose="05000000000000000000" pitchFamily="2" charset="2"/>
              <a:buChar char="§"/>
            </a:pPr>
            <a:r>
              <a:rPr lang="es-ES" sz="2800" b="1" dirty="0" err="1">
                <a:cs typeface="Arial" panose="020B0604020202020204" pitchFamily="34" charset="0"/>
              </a:rPr>
              <a:t>Throwable</a:t>
            </a:r>
            <a:endParaRPr lang="es-ES" sz="2800" b="1" dirty="0">
              <a:cs typeface="Arial" panose="020B0604020202020204" pitchFamily="34" charset="0"/>
            </a:endParaRPr>
          </a:p>
          <a:p>
            <a:pPr marL="457200" indent="-457200">
              <a:lnSpc>
                <a:spcPct val="150000"/>
              </a:lnSpc>
              <a:buFont typeface="Wingdings" panose="05000000000000000000" pitchFamily="2" charset="2"/>
              <a:buChar char="§"/>
            </a:pPr>
            <a:r>
              <a:rPr lang="es-ES" sz="2800" b="1" dirty="0">
                <a:cs typeface="Arial" panose="020B0604020202020204" pitchFamily="34" charset="0"/>
              </a:rPr>
              <a:t>Error</a:t>
            </a:r>
          </a:p>
          <a:p>
            <a:pPr marL="457200" indent="-457200">
              <a:lnSpc>
                <a:spcPct val="150000"/>
              </a:lnSpc>
              <a:buFont typeface="Wingdings" panose="05000000000000000000" pitchFamily="2" charset="2"/>
              <a:buChar char="§"/>
            </a:pPr>
            <a:r>
              <a:rPr lang="es-ES" sz="2800" b="1" dirty="0">
                <a:cs typeface="Arial" panose="020B0604020202020204" pitchFamily="34" charset="0"/>
              </a:rPr>
              <a:t>Subclases de </a:t>
            </a:r>
            <a:r>
              <a:rPr lang="es-ES" sz="2800" b="1" dirty="0" err="1">
                <a:cs typeface="Arial" panose="020B0604020202020204" pitchFamily="34" charset="0"/>
              </a:rPr>
              <a:t>Exception</a:t>
            </a:r>
            <a:endParaRPr lang="es-ES" sz="2800" b="1" dirty="0">
              <a:cs typeface="Arial" panose="020B0604020202020204" pitchFamily="34" charset="0"/>
            </a:endParaRPr>
          </a:p>
          <a:p>
            <a:pPr marL="457200" indent="-457200">
              <a:lnSpc>
                <a:spcPct val="150000"/>
              </a:lnSpc>
              <a:buFont typeface="Wingdings" panose="05000000000000000000" pitchFamily="2" charset="2"/>
              <a:buChar char="§"/>
            </a:pPr>
            <a:r>
              <a:rPr lang="es-ES" sz="2800" b="1" dirty="0">
                <a:cs typeface="Arial" panose="020B0604020202020204" pitchFamily="34" charset="0"/>
              </a:rPr>
              <a:t>Errores declarados en el </a:t>
            </a:r>
            <a:r>
              <a:rPr lang="es-ES" sz="2800" b="1" dirty="0" err="1">
                <a:cs typeface="Arial" panose="020B0604020202020204" pitchFamily="34" charset="0"/>
              </a:rPr>
              <a:t>JDK</a:t>
            </a:r>
            <a:endParaRPr lang="es-ES" sz="2800" b="1" dirty="0">
              <a:cs typeface="Arial" panose="020B0604020202020204" pitchFamily="34" charset="0"/>
            </a:endParaRPr>
          </a:p>
          <a:p>
            <a:pPr marL="457200" indent="-457200">
              <a:lnSpc>
                <a:spcPct val="150000"/>
              </a:lnSpc>
              <a:buFont typeface="Wingdings" panose="05000000000000000000" pitchFamily="2" charset="2"/>
              <a:buChar char="§"/>
            </a:pPr>
            <a:r>
              <a:rPr lang="es-ES" sz="2800" b="1" dirty="0">
                <a:cs typeface="Arial" panose="020B0604020202020204" pitchFamily="34" charset="0"/>
              </a:rPr>
              <a:t>Captura de excepciones Try Catch</a:t>
            </a:r>
          </a:p>
          <a:p>
            <a:pPr marL="457200" indent="-457200">
              <a:lnSpc>
                <a:spcPct val="150000"/>
              </a:lnSpc>
              <a:buFont typeface="Wingdings" panose="05000000000000000000" pitchFamily="2" charset="2"/>
              <a:buChar char="§"/>
            </a:pPr>
            <a:r>
              <a:rPr lang="es-ES" sz="2800" b="1" dirty="0">
                <a:cs typeface="Arial" panose="020B0604020202020204" pitchFamily="34" charset="0"/>
              </a:rPr>
              <a:t>Cláusula </a:t>
            </a:r>
            <a:r>
              <a:rPr lang="es-ES" sz="2800" b="1" dirty="0" err="1">
                <a:cs typeface="Arial" panose="020B0604020202020204" pitchFamily="34" charset="0"/>
              </a:rPr>
              <a:t>finally</a:t>
            </a:r>
            <a:endParaRPr lang="es-ES" sz="3200" b="1" dirty="0">
              <a:cs typeface="Arial" panose="020B0604020202020204" pitchFamily="34" charset="0"/>
            </a:endParaRPr>
          </a:p>
        </p:txBody>
      </p:sp>
    </p:spTree>
    <p:extLst>
      <p:ext uri="{BB962C8B-B14F-4D97-AF65-F5344CB8AC3E}">
        <p14:creationId xmlns:p14="http://schemas.microsoft.com/office/powerpoint/2010/main" val="391297102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Introducción</a:t>
            </a:r>
            <a:r>
              <a:rPr lang="en-US" sz="5400" b="1" kern="1200" dirty="0">
                <a:solidFill>
                  <a:srgbClr val="FF3300"/>
                </a:solidFill>
                <a:latin typeface="Calibri" panose="020F0502020204030204" pitchFamily="34" charset="0"/>
                <a:ea typeface="Microsoft YaHei" panose="020B0503020204020204" pitchFamily="34" charset="-122"/>
                <a:cs typeface="+mn-cs"/>
              </a:rPr>
              <a:t> a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sz="half" idx="1"/>
          </p:nvPr>
        </p:nvSpPr>
        <p:spPr>
          <a:xfrm>
            <a:off x="720725" y="1847850"/>
            <a:ext cx="6279283" cy="5214938"/>
          </a:xfrm>
        </p:spPr>
        <p:txBody>
          <a:bodyPr/>
          <a:lstStyle/>
          <a:p>
            <a:pPr algn="just"/>
            <a:r>
              <a:rPr lang="en-US" dirty="0">
                <a:cs typeface="Calibri"/>
              </a:rPr>
              <a:t> 	</a:t>
            </a:r>
            <a:r>
              <a:rPr lang="es-ES" dirty="0">
                <a:cs typeface="Calibri"/>
              </a:rPr>
              <a:t>Algunas ocasiones cuando se ejecuta un programa, ocurren un evento que no es normal desde el punto de vista del objetivo del método. Por ejemplo, un usuario ingresa un nombre de archivo inválido, o un archivo que contiene datos corruptos, o un enlace a un recurso de red está caído, o un acceso a una posición de un arreglo que no existe. </a:t>
            </a:r>
          </a:p>
          <a:p>
            <a:pPr algn="just"/>
            <a:endParaRPr lang="en-US" dirty="0"/>
          </a:p>
        </p:txBody>
      </p:sp>
      <p:sp>
        <p:nvSpPr>
          <p:cNvPr id="4" name="Marcador de contenido 3"/>
          <p:cNvSpPr>
            <a:spLocks noGrp="1"/>
          </p:cNvSpPr>
          <p:nvPr>
            <p:ph sz="half" idx="2"/>
          </p:nvPr>
        </p:nvSpPr>
        <p:spPr/>
        <p:txBody>
          <a:bodyPr/>
          <a:lstStyle/>
          <a:p>
            <a:r>
              <a:rPr lang="es-ES" dirty="0"/>
              <a:t>	A esas circunstancias se les llama Excepciones y son representados como objetos. Java proporciona un conjunto de clases para manejar esas excepciones. La clase padre de todas las excepciones es </a:t>
            </a:r>
            <a:r>
              <a:rPr lang="es-ES" dirty="0" err="1"/>
              <a:t>Throwable</a:t>
            </a:r>
            <a:r>
              <a:rPr lang="es-ES" dirty="0"/>
              <a:t>. </a:t>
            </a:r>
          </a:p>
          <a:p>
            <a:r>
              <a:rPr lang="es-ES" dirty="0"/>
              <a:t>	El proceso de aparición de una excepción se llamada “</a:t>
            </a:r>
            <a:r>
              <a:rPr lang="es-ES" dirty="0" err="1"/>
              <a:t>throwing</a:t>
            </a:r>
            <a:r>
              <a:rPr lang="es-ES" dirty="0"/>
              <a:t>” (lanzamiento). Se usa muy a menudo ese término para indicar que una excepción se está lanzando hacia el método que originó la llamada al método.</a:t>
            </a:r>
          </a:p>
          <a:p>
            <a:endParaRPr lang="pt-BR" dirty="0"/>
          </a:p>
        </p:txBody>
      </p:sp>
    </p:spTree>
    <p:extLst>
      <p:ext uri="{BB962C8B-B14F-4D97-AF65-F5344CB8AC3E}">
        <p14:creationId xmlns:p14="http://schemas.microsoft.com/office/powerpoint/2010/main" val="4109958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Introducción</a:t>
            </a:r>
            <a:r>
              <a:rPr lang="en-US" sz="5400" b="1" kern="1200" dirty="0">
                <a:solidFill>
                  <a:srgbClr val="FF3300"/>
                </a:solidFill>
                <a:latin typeface="Calibri" panose="020F0502020204030204" pitchFamily="34" charset="0"/>
                <a:ea typeface="Microsoft YaHei" panose="020B0503020204020204" pitchFamily="34" charset="-122"/>
                <a:cs typeface="+mn-cs"/>
              </a:rPr>
              <a:t> a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sz="half" idx="1"/>
          </p:nvPr>
        </p:nvSpPr>
        <p:spPr/>
        <p:txBody>
          <a:bodyPr/>
          <a:lstStyle/>
          <a:p>
            <a:pPr algn="just"/>
            <a:r>
              <a:rPr lang="es-ES" dirty="0">
                <a:cs typeface="Calibri"/>
              </a:rPr>
              <a:t>	Si no manejamos las excepciones correctamente, el programa finalizará abruptamente, causando una caída no desea del mismo. </a:t>
            </a:r>
          </a:p>
          <a:p>
            <a:pPr algn="just"/>
            <a:endParaRPr lang="en-US" dirty="0"/>
          </a:p>
        </p:txBody>
      </p:sp>
      <p:sp>
        <p:nvSpPr>
          <p:cNvPr id="4" name="Marcador de contenido 3"/>
          <p:cNvSpPr>
            <a:spLocks noGrp="1"/>
          </p:cNvSpPr>
          <p:nvPr>
            <p:ph sz="half" idx="2"/>
          </p:nvPr>
        </p:nvSpPr>
        <p:spPr/>
        <p:txBody>
          <a:bodyPr/>
          <a:lstStyle/>
          <a:p>
            <a:pPr algn="just"/>
            <a:r>
              <a:rPr lang="es-ES" dirty="0"/>
              <a:t>	</a:t>
            </a:r>
            <a:r>
              <a:rPr lang="es-ES" sz="2000" dirty="0"/>
              <a:t>En Java cuando se produce un evento no deseado  en un método “se lanza” un objeto </a:t>
            </a:r>
            <a:r>
              <a:rPr lang="es-ES" sz="2000" b="1" dirty="0" err="1"/>
              <a:t>Throwable</a:t>
            </a:r>
            <a:r>
              <a:rPr lang="es-ES" sz="2000" dirty="0"/>
              <a:t>.</a:t>
            </a:r>
          </a:p>
          <a:p>
            <a:pPr algn="just"/>
            <a:r>
              <a:rPr lang="es-ES" sz="2000" dirty="0"/>
              <a:t>	Cualquier método que se haya llamado al método puede capturar la excepción  y tomar las medidas que estime oportunas.</a:t>
            </a:r>
          </a:p>
          <a:p>
            <a:pPr algn="just"/>
            <a:r>
              <a:rPr lang="es-ES" sz="2000" dirty="0"/>
              <a:t>	Tras capturar la excepción, el control no vuelve al método en el que se produjo la excepción, sino que la ejecución del programa continua en el punto donde se haya capturado la excepción.</a:t>
            </a:r>
          </a:p>
          <a:p>
            <a:pPr algn="just"/>
            <a:r>
              <a:rPr lang="es-ES" sz="2000" dirty="0"/>
              <a:t>	La consecuencia de manejar adecuadamente las excepciones es que nunca más tendremos que preocuparnos de diseñar bloques de código que manejan los eventos no deseados.</a:t>
            </a:r>
          </a:p>
          <a:p>
            <a:endParaRPr lang="es-ES" sz="2000" dirty="0"/>
          </a:p>
          <a:p>
            <a:endParaRPr lang="pt-BR" sz="2000" dirty="0"/>
          </a:p>
        </p:txBody>
      </p:sp>
      <p:sp>
        <p:nvSpPr>
          <p:cNvPr id="5" name="CuadroTexto 4"/>
          <p:cNvSpPr txBox="1"/>
          <p:nvPr/>
        </p:nvSpPr>
        <p:spPr>
          <a:xfrm>
            <a:off x="1938524" y="4033614"/>
            <a:ext cx="3960440" cy="2031325"/>
          </a:xfrm>
          <a:prstGeom prst="rect">
            <a:avLst/>
          </a:prstGeom>
          <a:solidFill>
            <a:srgbClr val="CFDCF9"/>
          </a:solidFill>
        </p:spPr>
        <p:txBody>
          <a:bodyPr wrap="square" rtlCol="0">
            <a:spAutoFit/>
          </a:bodyPr>
          <a:lstStyle/>
          <a:p>
            <a:pPr algn="ctr"/>
            <a:r>
              <a:rPr lang="es-ES" dirty="0">
                <a:solidFill>
                  <a:schemeClr val="bg2"/>
                </a:solidFill>
              </a:rPr>
              <a:t>Las excepciones en Java son eventos no deseados que sucederán siempre en un programa, y no se debe a programas mal desarrollados, sino a situaciones externas que suceden alrededor del programa.</a:t>
            </a:r>
            <a:endParaRPr lang="es-PE" dirty="0">
              <a:solidFill>
                <a:schemeClr val="bg2"/>
              </a:solidFill>
            </a:endParaRPr>
          </a:p>
        </p:txBody>
      </p:sp>
    </p:spTree>
    <p:extLst>
      <p:ext uri="{BB962C8B-B14F-4D97-AF65-F5344CB8AC3E}">
        <p14:creationId xmlns:p14="http://schemas.microsoft.com/office/powerpoint/2010/main" val="264105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6F37-6D7C-4D41-B8F5-1E7DEFBEA2D0}"/>
              </a:ext>
            </a:extLst>
          </p:cNvPr>
          <p:cNvSpPr>
            <a:spLocks noGrp="1"/>
          </p:cNvSpPr>
          <p:nvPr>
            <p:ph type="title"/>
          </p:nvPr>
        </p:nvSpPr>
        <p:spPr/>
        <p:txBody>
          <a:bodyPr/>
          <a:lstStyle/>
          <a:p>
            <a:r>
              <a:rPr lang="en-US" sz="5400" b="1" kern="1200" dirty="0" err="1">
                <a:solidFill>
                  <a:srgbClr val="FF3300"/>
                </a:solidFill>
                <a:latin typeface="Calibri" panose="020F0502020204030204" pitchFamily="34" charset="0"/>
                <a:ea typeface="Microsoft YaHei" panose="020B0503020204020204" pitchFamily="34" charset="-122"/>
                <a:cs typeface="+mn-cs"/>
              </a:rPr>
              <a:t>Introducción</a:t>
            </a:r>
            <a:r>
              <a:rPr lang="en-US" sz="5400" b="1" kern="1200" dirty="0">
                <a:solidFill>
                  <a:srgbClr val="FF3300"/>
                </a:solidFill>
                <a:latin typeface="Calibri" panose="020F0502020204030204" pitchFamily="34" charset="0"/>
                <a:ea typeface="Microsoft YaHei" panose="020B0503020204020204" pitchFamily="34" charset="-122"/>
                <a:cs typeface="+mn-cs"/>
              </a:rPr>
              <a:t> a </a:t>
            </a:r>
            <a:r>
              <a:rPr lang="en-US" sz="5400" b="1" kern="1200" dirty="0" err="1">
                <a:solidFill>
                  <a:srgbClr val="FF3300"/>
                </a:solidFill>
                <a:latin typeface="Calibri" panose="020F0502020204030204" pitchFamily="34" charset="0"/>
                <a:ea typeface="Microsoft YaHei" panose="020B0503020204020204" pitchFamily="34" charset="-122"/>
                <a:cs typeface="+mn-cs"/>
              </a:rPr>
              <a:t>Excepciones</a:t>
            </a:r>
            <a:endParaRPr lang="en-US" sz="5400" b="1" kern="1200" dirty="0">
              <a:solidFill>
                <a:srgbClr val="FF3300"/>
              </a:solidFill>
              <a:latin typeface="Calibri" panose="020F0502020204030204" pitchFamily="34" charset="0"/>
              <a:ea typeface="Microsoft YaHei" panose="020B0503020204020204" pitchFamily="34" charset="-122"/>
              <a:cs typeface="+mn-cs"/>
            </a:endParaRPr>
          </a:p>
        </p:txBody>
      </p:sp>
      <p:sp>
        <p:nvSpPr>
          <p:cNvPr id="3" name="Content Placeholder 2">
            <a:extLst>
              <a:ext uri="{FF2B5EF4-FFF2-40B4-BE49-F238E27FC236}">
                <a16:creationId xmlns:a16="http://schemas.microsoft.com/office/drawing/2014/main" id="{08FD78FD-8B4B-450A-8167-9A12E9F75804}"/>
              </a:ext>
            </a:extLst>
          </p:cNvPr>
          <p:cNvSpPr>
            <a:spLocks noGrp="1"/>
          </p:cNvSpPr>
          <p:nvPr>
            <p:ph sz="half" idx="1"/>
          </p:nvPr>
        </p:nvSpPr>
        <p:spPr/>
        <p:txBody>
          <a:bodyPr/>
          <a:lstStyle/>
          <a:p>
            <a:pPr marL="457200" indent="-457200" algn="just">
              <a:buFont typeface="Arial" panose="020B0604020202020204" pitchFamily="34" charset="0"/>
              <a:buChar char="•"/>
            </a:pPr>
            <a:r>
              <a:rPr lang="es-ES" dirty="0">
                <a:cs typeface="Calibri"/>
              </a:rPr>
              <a:t>Java utiliza objetos para representar eventos alternos que suceden en la ejecución de un programa. Esos objetos son llamados </a:t>
            </a:r>
            <a:r>
              <a:rPr lang="es-ES" dirty="0" err="1">
                <a:cs typeface="Calibri"/>
              </a:rPr>
              <a:t>Exception</a:t>
            </a:r>
            <a:r>
              <a:rPr lang="es-ES" dirty="0">
                <a:cs typeface="Calibri"/>
              </a:rPr>
              <a:t>.</a:t>
            </a:r>
          </a:p>
          <a:p>
            <a:pPr marL="457200" indent="-457200" algn="just">
              <a:buFont typeface="Arial" panose="020B0604020202020204" pitchFamily="34" charset="0"/>
              <a:buChar char="•"/>
            </a:pPr>
            <a:r>
              <a:rPr lang="es-ES" dirty="0">
                <a:cs typeface="Calibri"/>
              </a:rPr>
              <a:t>Diferentes rutas de ejecución son usadas cuando una excepción ocurre.</a:t>
            </a:r>
          </a:p>
          <a:p>
            <a:pPr marL="457200" indent="-457200" algn="just">
              <a:buFont typeface="Arial" panose="020B0604020202020204" pitchFamily="34" charset="0"/>
              <a:buChar char="•"/>
            </a:pPr>
            <a:r>
              <a:rPr lang="es-ES" dirty="0">
                <a:cs typeface="Calibri"/>
              </a:rPr>
              <a:t>El código de la excepción se separa de código de ejecución normal.</a:t>
            </a:r>
          </a:p>
          <a:p>
            <a:pPr marL="457200" indent="-457200" algn="just">
              <a:buFont typeface="Arial" panose="020B0604020202020204" pitchFamily="34" charset="0"/>
              <a:buChar char="•"/>
            </a:pPr>
            <a:r>
              <a:rPr lang="es-ES" dirty="0">
                <a:cs typeface="Calibri"/>
              </a:rPr>
              <a:t>Excepciones son ejecutadas fuera del ciclo normal de ejecución.</a:t>
            </a:r>
          </a:p>
          <a:p>
            <a:pPr algn="just"/>
            <a:endParaRPr lang="en-US" dirty="0"/>
          </a:p>
        </p:txBody>
      </p:sp>
      <p:sp>
        <p:nvSpPr>
          <p:cNvPr id="4" name="Marcador de contenido 3"/>
          <p:cNvSpPr>
            <a:spLocks noGrp="1"/>
          </p:cNvSpPr>
          <p:nvPr>
            <p:ph sz="half" idx="2"/>
          </p:nvPr>
        </p:nvSpPr>
        <p:spPr/>
        <p:txBody>
          <a:bodyPr/>
          <a:lstStyle/>
          <a:p>
            <a:pPr marL="457200" indent="-457200">
              <a:buFont typeface="Arial" panose="020B0604020202020204" pitchFamily="34" charset="0"/>
              <a:buChar char="•"/>
            </a:pPr>
            <a:r>
              <a:rPr lang="es-ES" dirty="0"/>
              <a:t>Bloques de manejo de excepciones muestran como la excepción será manejada.</a:t>
            </a:r>
          </a:p>
          <a:p>
            <a:pPr marL="457200" indent="-457200">
              <a:buFont typeface="Arial" panose="020B0604020202020204" pitchFamily="34" charset="0"/>
              <a:buChar char="•"/>
            </a:pPr>
            <a:r>
              <a:rPr lang="es-ES" dirty="0"/>
              <a:t>Código de ejecución normal no tiene que mezclarse con el código de excepciones.</a:t>
            </a:r>
          </a:p>
          <a:p>
            <a:pPr marL="457200" indent="-457200">
              <a:buFont typeface="Arial" panose="020B0604020202020204" pitchFamily="34" charset="0"/>
              <a:buChar char="•"/>
            </a:pPr>
            <a:r>
              <a:rPr lang="es-ES" dirty="0"/>
              <a:t>Algunos paquetes o clases requieren el manejo de excepciones.</a:t>
            </a:r>
          </a:p>
          <a:p>
            <a:endParaRPr lang="pt-BR" dirty="0"/>
          </a:p>
        </p:txBody>
      </p:sp>
    </p:spTree>
    <p:extLst>
      <p:ext uri="{BB962C8B-B14F-4D97-AF65-F5344CB8AC3E}">
        <p14:creationId xmlns:p14="http://schemas.microsoft.com/office/powerpoint/2010/main" val="393776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ctrTitle"/>
          </p:nvPr>
        </p:nvSpPr>
        <p:spPr>
          <a:xfrm>
            <a:off x="3381479" y="624392"/>
            <a:ext cx="7032185" cy="1061512"/>
          </a:xfrm>
          <a:prstGeom prst="rect">
            <a:avLst/>
          </a:prstGeom>
        </p:spPr>
        <p:txBody>
          <a:bodyPr spcFirstLastPara="1" vert="horz" wrap="square" lIns="140834" tIns="140834" rIns="140834" bIns="140834" numCol="1" anchor="t" anchorCtr="0" compatLnSpc="1">
            <a:prstTxWarp prst="textNoShape">
              <a:avLst/>
            </a:prstTxWarp>
            <a:noAutofit/>
          </a:bodyPr>
          <a:lstStyle/>
          <a:p>
            <a:r>
              <a:rPr lang="es" dirty="0"/>
              <a:t>TIPOS DE EXCEPCIONES</a:t>
            </a:r>
            <a:endParaRPr dirty="0"/>
          </a:p>
        </p:txBody>
      </p:sp>
      <p:sp>
        <p:nvSpPr>
          <p:cNvPr id="164" name="Google Shape;164;p24"/>
          <p:cNvSpPr txBox="1">
            <a:spLocks noGrp="1"/>
          </p:cNvSpPr>
          <p:nvPr>
            <p:ph type="ctrTitle" idx="2"/>
          </p:nvPr>
        </p:nvSpPr>
        <p:spPr>
          <a:xfrm flipH="1">
            <a:off x="2720693" y="4014825"/>
            <a:ext cx="1597582" cy="501873"/>
          </a:xfrm>
          <a:prstGeom prst="rect">
            <a:avLst/>
          </a:prstGeom>
        </p:spPr>
        <p:txBody>
          <a:bodyPr spcFirstLastPara="1" vert="horz" wrap="square" lIns="140834" tIns="140834" rIns="140834" bIns="140834" numCol="1" anchor="b" anchorCtr="0" compatLnSpc="1">
            <a:prstTxWarp prst="textNoShape">
              <a:avLst/>
            </a:prstTxWarp>
            <a:noAutofit/>
          </a:bodyPr>
          <a:lstStyle/>
          <a:p>
            <a:r>
              <a:rPr lang="es" dirty="0">
                <a:solidFill>
                  <a:schemeClr val="lt1"/>
                </a:solidFill>
              </a:rPr>
              <a:t>SATURN</a:t>
            </a:r>
            <a:endParaRPr dirty="0">
              <a:solidFill>
                <a:schemeClr val="lt1"/>
              </a:solidFill>
            </a:endParaRPr>
          </a:p>
        </p:txBody>
      </p:sp>
      <p:sp>
        <p:nvSpPr>
          <p:cNvPr id="165" name="Google Shape;165;p24"/>
          <p:cNvSpPr txBox="1">
            <a:spLocks noGrp="1"/>
          </p:cNvSpPr>
          <p:nvPr>
            <p:ph type="subTitle" idx="1"/>
          </p:nvPr>
        </p:nvSpPr>
        <p:spPr>
          <a:xfrm flipH="1">
            <a:off x="2365469" y="4337384"/>
            <a:ext cx="2307875" cy="1494989"/>
          </a:xfrm>
          <a:prstGeom prst="rect">
            <a:avLst/>
          </a:prstGeom>
        </p:spPr>
        <p:txBody>
          <a:bodyPr spcFirstLastPara="1" vert="horz" wrap="square" lIns="140834" tIns="140834" rIns="140834" bIns="140834" numCol="1" anchor="t" anchorCtr="0" compatLnSpc="1">
            <a:prstTxWarp prst="textNoShape">
              <a:avLst/>
            </a:prstTxWarp>
            <a:noAutofit/>
          </a:bodyPr>
          <a:lstStyle/>
          <a:p>
            <a:pPr marL="0" indent="0"/>
            <a:r>
              <a:rPr lang="es" dirty="0">
                <a:solidFill>
                  <a:schemeClr val="lt1"/>
                </a:solidFill>
              </a:rPr>
              <a:t>Saturn is the ringed one. It’s a gas giant, composed of </a:t>
            </a:r>
            <a:r>
              <a:rPr lang="es" dirty="0">
                <a:solidFill>
                  <a:schemeClr val="tx1"/>
                </a:solidFill>
              </a:rPr>
              <a:t>hydrogen and helium. It’s named after the Roman god of agriculture</a:t>
            </a:r>
            <a:endParaRPr dirty="0">
              <a:solidFill>
                <a:schemeClr val="tx1"/>
              </a:solidFill>
            </a:endParaRPr>
          </a:p>
          <a:p>
            <a:pPr marL="0" indent="0"/>
            <a:endParaRPr dirty="0">
              <a:solidFill>
                <a:schemeClr val="tx1"/>
              </a:solidFill>
            </a:endParaRPr>
          </a:p>
          <a:p>
            <a:pPr marL="0" indent="0"/>
            <a:endParaRPr dirty="0">
              <a:solidFill>
                <a:schemeClr val="lt1"/>
              </a:solidFill>
            </a:endParaRPr>
          </a:p>
        </p:txBody>
      </p:sp>
      <p:sp>
        <p:nvSpPr>
          <p:cNvPr id="166" name="Google Shape;166;p24"/>
          <p:cNvSpPr txBox="1">
            <a:spLocks noGrp="1"/>
          </p:cNvSpPr>
          <p:nvPr>
            <p:ph type="ctrTitle" idx="3"/>
          </p:nvPr>
        </p:nvSpPr>
        <p:spPr>
          <a:xfrm flipH="1">
            <a:off x="7631706" y="4015017"/>
            <a:ext cx="1597582" cy="501873"/>
          </a:xfrm>
          <a:prstGeom prst="rect">
            <a:avLst/>
          </a:prstGeom>
        </p:spPr>
        <p:txBody>
          <a:bodyPr spcFirstLastPara="1" vert="horz" wrap="square" lIns="140834" tIns="140834" rIns="140834" bIns="140834" numCol="1" anchor="b" anchorCtr="0" compatLnSpc="1">
            <a:prstTxWarp prst="textNoShape">
              <a:avLst/>
            </a:prstTxWarp>
            <a:noAutofit/>
          </a:bodyPr>
          <a:lstStyle/>
          <a:p>
            <a:r>
              <a:rPr lang="es">
                <a:solidFill>
                  <a:schemeClr val="lt1"/>
                </a:solidFill>
              </a:rPr>
              <a:t>NEPTUNE</a:t>
            </a:r>
            <a:endParaRPr>
              <a:solidFill>
                <a:schemeClr val="lt1"/>
              </a:solidFill>
            </a:endParaRPr>
          </a:p>
        </p:txBody>
      </p:sp>
      <p:sp>
        <p:nvSpPr>
          <p:cNvPr id="167" name="Google Shape;167;p24"/>
          <p:cNvSpPr txBox="1">
            <a:spLocks noGrp="1"/>
          </p:cNvSpPr>
          <p:nvPr>
            <p:ph type="subTitle" idx="4"/>
          </p:nvPr>
        </p:nvSpPr>
        <p:spPr>
          <a:xfrm flipH="1">
            <a:off x="7276482" y="4337384"/>
            <a:ext cx="2307875" cy="1494989"/>
          </a:xfrm>
          <a:prstGeom prst="rect">
            <a:avLst/>
          </a:prstGeom>
        </p:spPr>
        <p:txBody>
          <a:bodyPr spcFirstLastPara="1" vert="horz" wrap="square" lIns="140834" tIns="140834" rIns="140834" bIns="140834" numCol="1" anchor="t" anchorCtr="0" compatLnSpc="1">
            <a:prstTxWarp prst="textNoShape">
              <a:avLst/>
            </a:prstTxWarp>
            <a:noAutofit/>
          </a:bodyPr>
          <a:lstStyle/>
          <a:p>
            <a:pPr marL="0" indent="0"/>
            <a:r>
              <a:rPr lang="es" dirty="0">
                <a:solidFill>
                  <a:schemeClr val="tx1"/>
                </a:solidFill>
              </a:rPr>
              <a:t>Neptune is the farthest planet from the Sun, the fourth-largest in our Solar System and also the densest</a:t>
            </a:r>
            <a:endParaRPr dirty="0">
              <a:solidFill>
                <a:schemeClr val="tx1"/>
              </a:solidFill>
            </a:endParaRPr>
          </a:p>
          <a:p>
            <a:pPr marL="0" indent="0" algn="l"/>
            <a:endParaRPr dirty="0">
              <a:solidFill>
                <a:schemeClr val="lt1"/>
              </a:solidFill>
            </a:endParaRPr>
          </a:p>
        </p:txBody>
      </p:sp>
      <p:pic>
        <p:nvPicPr>
          <p:cNvPr id="3" name="Picture 2">
            <a:extLst>
              <a:ext uri="{FF2B5EF4-FFF2-40B4-BE49-F238E27FC236}">
                <a16:creationId xmlns:a16="http://schemas.microsoft.com/office/drawing/2014/main" id="{83CEB9CB-0D57-4CD7-9237-86E69EE526C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18489" y="6228250"/>
            <a:ext cx="13309410" cy="126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6 Flecha abajo">
            <a:extLst>
              <a:ext uri="{FF2B5EF4-FFF2-40B4-BE49-F238E27FC236}">
                <a16:creationId xmlns:a16="http://schemas.microsoft.com/office/drawing/2014/main" id="{86323EE2-FA71-4B73-85C6-804C30809415}"/>
              </a:ext>
            </a:extLst>
          </p:cNvPr>
          <p:cNvSpPr/>
          <p:nvPr/>
        </p:nvSpPr>
        <p:spPr bwMode="auto">
          <a:xfrm>
            <a:off x="1879331" y="5241419"/>
            <a:ext cx="635781" cy="834392"/>
          </a:xfrm>
          <a:prstGeom prst="down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140857" tIns="70429" rIns="140857" bIns="70429" numCol="1" rtlCol="0" anchor="t" anchorCtr="0" compatLnSpc="1">
            <a:prstTxWarp prst="textNoShape">
              <a:avLst/>
            </a:prstTxWarp>
          </a:bodyPr>
          <a:lstStyle/>
          <a:p>
            <a:pPr defTabSz="1408542" eaLnBrk="1" hangingPunct="1"/>
            <a:endParaRPr lang="es-PE" sz="3697">
              <a:solidFill>
                <a:schemeClr val="tx1"/>
              </a:solidFill>
              <a:latin typeface="Times New Roman" pitchFamily="18" charset="0"/>
            </a:endParaRPr>
          </a:p>
        </p:txBody>
      </p:sp>
      <p:pic>
        <p:nvPicPr>
          <p:cNvPr id="6" name="Picture 3">
            <a:extLst>
              <a:ext uri="{FF2B5EF4-FFF2-40B4-BE49-F238E27FC236}">
                <a16:creationId xmlns:a16="http://schemas.microsoft.com/office/drawing/2014/main" id="{6383E590-8DCC-45A5-A3AF-B9E70D0BDAD1}"/>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7178929" y="3093982"/>
            <a:ext cx="6648972" cy="1401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8 Llamada con línea 2 (barra de énfasis)">
            <a:extLst>
              <a:ext uri="{FF2B5EF4-FFF2-40B4-BE49-F238E27FC236}">
                <a16:creationId xmlns:a16="http://schemas.microsoft.com/office/drawing/2014/main" id="{34483F56-DEF4-4C1B-B1E9-21BE2011F40D}"/>
              </a:ext>
            </a:extLst>
          </p:cNvPr>
          <p:cNvSpPr/>
          <p:nvPr/>
        </p:nvSpPr>
        <p:spPr bwMode="auto">
          <a:xfrm>
            <a:off x="9170517" y="5204319"/>
            <a:ext cx="2440316" cy="1023931"/>
          </a:xfrm>
          <a:prstGeom prst="accentCallout2">
            <a:avLst>
              <a:gd name="adj1" fmla="val 46619"/>
              <a:gd name="adj2" fmla="val 103771"/>
              <a:gd name="adj3" fmla="val -1742"/>
              <a:gd name="adj4" fmla="val 121951"/>
              <a:gd name="adj5" fmla="val -106884"/>
              <a:gd name="adj6" fmla="val 123416"/>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lgn="r" eaLnBrk="1" hangingPunct="1">
              <a:defRPr/>
            </a:pPr>
            <a:r>
              <a:rPr lang="es-PE" sz="2465" dirty="0"/>
              <a:t>Pide controlar excepción</a:t>
            </a:r>
          </a:p>
        </p:txBody>
      </p:sp>
      <p:pic>
        <p:nvPicPr>
          <p:cNvPr id="8" name="Picture 4">
            <a:extLst>
              <a:ext uri="{FF2B5EF4-FFF2-40B4-BE49-F238E27FC236}">
                <a16:creationId xmlns:a16="http://schemas.microsoft.com/office/drawing/2014/main" id="{E7D46739-CD50-4D59-B87B-7212B19DA2F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296643" y="3090430"/>
            <a:ext cx="6400996" cy="1848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9 Llamada con línea 2 (barra de énfasis)">
            <a:extLst>
              <a:ext uri="{FF2B5EF4-FFF2-40B4-BE49-F238E27FC236}">
                <a16:creationId xmlns:a16="http://schemas.microsoft.com/office/drawing/2014/main" id="{9E6B79DC-EB94-4584-9316-F8AB0A9B2E80}"/>
              </a:ext>
            </a:extLst>
          </p:cNvPr>
          <p:cNvSpPr/>
          <p:nvPr/>
        </p:nvSpPr>
        <p:spPr bwMode="auto">
          <a:xfrm>
            <a:off x="5477480" y="5241419"/>
            <a:ext cx="2440316" cy="1023931"/>
          </a:xfrm>
          <a:prstGeom prst="accentCallout2">
            <a:avLst>
              <a:gd name="adj1" fmla="val 68058"/>
              <a:gd name="adj2" fmla="val -3425"/>
              <a:gd name="adj3" fmla="val 14337"/>
              <a:gd name="adj4" fmla="val -27973"/>
              <a:gd name="adj5" fmla="val -78300"/>
              <a:gd name="adj6" fmla="val -41500"/>
            </a:avLst>
          </a:prstGeom>
          <a:ln>
            <a:solidFill>
              <a:srgbClr val="00B0F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eaLnBrk="1" hangingPunct="1">
              <a:defRPr/>
            </a:pPr>
            <a:r>
              <a:rPr lang="es-PE" sz="2465" dirty="0"/>
              <a:t>IDE también avisa</a:t>
            </a:r>
          </a:p>
        </p:txBody>
      </p:sp>
      <p:sp>
        <p:nvSpPr>
          <p:cNvPr id="10" name="CuadroTexto 9">
            <a:extLst>
              <a:ext uri="{FF2B5EF4-FFF2-40B4-BE49-F238E27FC236}">
                <a16:creationId xmlns:a16="http://schemas.microsoft.com/office/drawing/2014/main" id="{19CB34DE-F7CD-4705-85C6-797CB9CAF607}"/>
              </a:ext>
            </a:extLst>
          </p:cNvPr>
          <p:cNvSpPr txBox="1"/>
          <p:nvPr/>
        </p:nvSpPr>
        <p:spPr>
          <a:xfrm>
            <a:off x="744616" y="1344294"/>
            <a:ext cx="12305907" cy="1661993"/>
          </a:xfrm>
          <a:prstGeom prst="rect">
            <a:avLst/>
          </a:prstGeom>
          <a:noFill/>
        </p:spPr>
        <p:txBody>
          <a:bodyPr wrap="square" rtlCol="0">
            <a:spAutoFit/>
          </a:bodyPr>
          <a:lstStyle/>
          <a:p>
            <a:pPr>
              <a:defRPr/>
            </a:pPr>
            <a:r>
              <a:rPr lang="es-PE" altLang="es-PE" sz="2800" dirty="0">
                <a:solidFill>
                  <a:schemeClr val="tx1"/>
                </a:solidFill>
                <a:effectLst/>
              </a:rPr>
              <a:t>Informadas al compilar (</a:t>
            </a:r>
            <a:r>
              <a:rPr lang="es-PE" altLang="es-PE" sz="2800" dirty="0" err="1">
                <a:solidFill>
                  <a:schemeClr val="tx1"/>
                </a:solidFill>
                <a:effectLst/>
              </a:rPr>
              <a:t>checked</a:t>
            </a:r>
            <a:r>
              <a:rPr lang="es-PE" altLang="es-PE" sz="2800" dirty="0">
                <a:solidFill>
                  <a:schemeClr val="tx1"/>
                </a:solidFill>
                <a:effectLst/>
              </a:rPr>
              <a:t> </a:t>
            </a:r>
            <a:r>
              <a:rPr lang="es-PE" altLang="es-PE" sz="2800" dirty="0" err="1">
                <a:solidFill>
                  <a:schemeClr val="tx1"/>
                </a:solidFill>
                <a:effectLst/>
              </a:rPr>
              <a:t>exception</a:t>
            </a:r>
            <a:r>
              <a:rPr lang="es-PE" altLang="es-PE" sz="2800" dirty="0">
                <a:solidFill>
                  <a:schemeClr val="tx1"/>
                </a:solidFill>
                <a:effectLst/>
              </a:rPr>
              <a:t>), ocurre si una clase usada pide control de excepción pero el programa no lo hace. Gestione la excepción.</a:t>
            </a:r>
          </a:p>
          <a:p>
            <a:pPr lvl="1">
              <a:defRPr/>
            </a:pPr>
            <a:r>
              <a:rPr lang="es-PE" altLang="es-PE" sz="2800" dirty="0">
                <a:solidFill>
                  <a:schemeClr val="tx1"/>
                </a:solidFill>
                <a:effectLst/>
              </a:rPr>
              <a:t>Por ejemplo cuando se quiere abrir un archivo.</a:t>
            </a:r>
          </a:p>
          <a:p>
            <a:pPr algn="just"/>
            <a:endParaRPr lang="en-US" dirty="0"/>
          </a:p>
        </p:txBody>
      </p:sp>
    </p:spTree>
    <p:extLst>
      <p:ext uri="{BB962C8B-B14F-4D97-AF65-F5344CB8AC3E}">
        <p14:creationId xmlns:p14="http://schemas.microsoft.com/office/powerpoint/2010/main" val="328273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4"/>
          <p:cNvSpPr txBox="1">
            <a:spLocks noGrp="1"/>
          </p:cNvSpPr>
          <p:nvPr>
            <p:ph type="ctrTitle"/>
          </p:nvPr>
        </p:nvSpPr>
        <p:spPr>
          <a:xfrm>
            <a:off x="3381479" y="624392"/>
            <a:ext cx="7032185" cy="1061512"/>
          </a:xfrm>
          <a:prstGeom prst="rect">
            <a:avLst/>
          </a:prstGeom>
        </p:spPr>
        <p:txBody>
          <a:bodyPr spcFirstLastPara="1" vert="horz" wrap="square" lIns="140834" tIns="140834" rIns="140834" bIns="140834" numCol="1" anchor="t" anchorCtr="0" compatLnSpc="1">
            <a:prstTxWarp prst="textNoShape">
              <a:avLst/>
            </a:prstTxWarp>
            <a:noAutofit/>
          </a:bodyPr>
          <a:lstStyle/>
          <a:p>
            <a:r>
              <a:rPr lang="es" dirty="0"/>
              <a:t>TIPOS DE EXCEPCIONES</a:t>
            </a:r>
            <a:endParaRPr dirty="0"/>
          </a:p>
        </p:txBody>
      </p:sp>
      <p:sp>
        <p:nvSpPr>
          <p:cNvPr id="10" name="CuadroTexto 9">
            <a:extLst>
              <a:ext uri="{FF2B5EF4-FFF2-40B4-BE49-F238E27FC236}">
                <a16:creationId xmlns:a16="http://schemas.microsoft.com/office/drawing/2014/main" id="{19CB34DE-F7CD-4705-85C6-797CB9CAF607}"/>
              </a:ext>
            </a:extLst>
          </p:cNvPr>
          <p:cNvSpPr txBox="1"/>
          <p:nvPr/>
        </p:nvSpPr>
        <p:spPr>
          <a:xfrm>
            <a:off x="744616" y="1344293"/>
            <a:ext cx="12305907" cy="1107996"/>
          </a:xfrm>
          <a:prstGeom prst="rect">
            <a:avLst/>
          </a:prstGeom>
          <a:noFill/>
        </p:spPr>
        <p:txBody>
          <a:bodyPr wrap="square" rtlCol="0">
            <a:spAutoFit/>
          </a:bodyPr>
          <a:lstStyle/>
          <a:p>
            <a:pPr>
              <a:defRPr/>
            </a:pPr>
            <a:r>
              <a:rPr lang="es-PE" altLang="es-PE" sz="2400" dirty="0">
                <a:solidFill>
                  <a:schemeClr val="tx1"/>
                </a:solidFill>
                <a:effectLst/>
              </a:rPr>
              <a:t>No revisadas (</a:t>
            </a:r>
            <a:r>
              <a:rPr lang="es-PE" altLang="es-PE" sz="2400" dirty="0" err="1">
                <a:solidFill>
                  <a:schemeClr val="tx1"/>
                </a:solidFill>
                <a:effectLst/>
              </a:rPr>
              <a:t>Unchecked</a:t>
            </a:r>
            <a:r>
              <a:rPr lang="es-PE" altLang="es-PE" sz="2400" dirty="0">
                <a:solidFill>
                  <a:schemeClr val="tx1"/>
                </a:solidFill>
                <a:effectLst/>
              </a:rPr>
              <a:t>): Aparecen en tiempo de ejecución. Gestione la excepción.</a:t>
            </a:r>
          </a:p>
          <a:p>
            <a:pPr lvl="1">
              <a:defRPr/>
            </a:pPr>
            <a:r>
              <a:rPr lang="es-PE" altLang="es-PE" sz="2400" dirty="0">
                <a:solidFill>
                  <a:schemeClr val="tx1"/>
                </a:solidFill>
                <a:effectLst/>
              </a:rPr>
              <a:t>Por ejemplo en un arreglo, al usar un elemento fuera del límite.</a:t>
            </a:r>
          </a:p>
          <a:p>
            <a:pPr algn="just"/>
            <a:endParaRPr lang="en-US" dirty="0"/>
          </a:p>
        </p:txBody>
      </p:sp>
      <p:pic>
        <p:nvPicPr>
          <p:cNvPr id="13" name="Picture 2">
            <a:extLst>
              <a:ext uri="{FF2B5EF4-FFF2-40B4-BE49-F238E27FC236}">
                <a16:creationId xmlns:a16="http://schemas.microsoft.com/office/drawing/2014/main" id="{CD348BA2-FBB9-4E63-A9A5-140B2713EF6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232682" y="2594841"/>
            <a:ext cx="5506233" cy="1664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a:extLst>
              <a:ext uri="{FF2B5EF4-FFF2-40B4-BE49-F238E27FC236}">
                <a16:creationId xmlns:a16="http://schemas.microsoft.com/office/drawing/2014/main" id="{A0557D87-F30A-46CF-8875-8376EBC74D7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3232681" y="5478850"/>
            <a:ext cx="10097810" cy="1261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6 Flecha abajo">
            <a:extLst>
              <a:ext uri="{FF2B5EF4-FFF2-40B4-BE49-F238E27FC236}">
                <a16:creationId xmlns:a16="http://schemas.microsoft.com/office/drawing/2014/main" id="{EAC88B6C-0CE3-4344-A12A-436BDB02AB20}"/>
              </a:ext>
            </a:extLst>
          </p:cNvPr>
          <p:cNvSpPr/>
          <p:nvPr/>
        </p:nvSpPr>
        <p:spPr bwMode="auto">
          <a:xfrm>
            <a:off x="5032377" y="4536001"/>
            <a:ext cx="635781" cy="554617"/>
          </a:xfrm>
          <a:prstGeom prst="down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140857" tIns="70429" rIns="140857" bIns="70429" numCol="1" rtlCol="0" anchor="t" anchorCtr="0" compatLnSpc="1">
            <a:prstTxWarp prst="textNoShape">
              <a:avLst/>
            </a:prstTxWarp>
          </a:bodyPr>
          <a:lstStyle/>
          <a:p>
            <a:pPr defTabSz="1408542" eaLnBrk="1" hangingPunct="1"/>
            <a:endParaRPr lang="es-PE" sz="3697">
              <a:solidFill>
                <a:schemeClr val="tx1"/>
              </a:solidFill>
              <a:latin typeface="Times New Roman" pitchFamily="18" charset="0"/>
            </a:endParaRPr>
          </a:p>
        </p:txBody>
      </p:sp>
    </p:spTree>
    <p:extLst>
      <p:ext uri="{BB962C8B-B14F-4D97-AF65-F5344CB8AC3E}">
        <p14:creationId xmlns:p14="http://schemas.microsoft.com/office/powerpoint/2010/main" val="2592948243"/>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Arial"/>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8D1D37D3F1A4E94C9971E551259AEEA4" ma:contentTypeVersion="6" ma:contentTypeDescription="Crear nuevo documento." ma:contentTypeScope="" ma:versionID="58dc83b4095dea4042b9dfacae08fec0">
  <xsd:schema xmlns:xsd="http://www.w3.org/2001/XMLSchema" xmlns:xs="http://www.w3.org/2001/XMLSchema" xmlns:p="http://schemas.microsoft.com/office/2006/metadata/properties" xmlns:ns2="654b318d-5488-4234-a6f5-dc706639319a" xmlns:ns3="ef069699-f7eb-494d-a266-48930f8437f1" targetNamespace="http://schemas.microsoft.com/office/2006/metadata/properties" ma:root="true" ma:fieldsID="3443b475a968dc3ecdd0c853573ea734" ns2:_="" ns3:_="">
    <xsd:import namespace="654b318d-5488-4234-a6f5-dc706639319a"/>
    <xsd:import namespace="ef069699-f7eb-494d-a266-48930f843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4b318d-5488-4234-a6f5-dc7066393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069699-f7eb-494d-a266-48930f8437f1"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6E46CA-1C15-4572-AE00-80A99770273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A50D69D-A754-48E5-B714-D9346C177FE3}">
  <ds:schemaRefs>
    <ds:schemaRef ds:uri="http://schemas.microsoft.com/sharepoint/v3/contenttype/forms"/>
  </ds:schemaRefs>
</ds:datastoreItem>
</file>

<file path=customXml/itemProps3.xml><?xml version="1.0" encoding="utf-8"?>
<ds:datastoreItem xmlns:ds="http://schemas.openxmlformats.org/officeDocument/2006/customXml" ds:itemID="{A7211FF8-8C65-43CA-B10B-24D915D865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4b318d-5488-4234-a6f5-dc706639319a"/>
    <ds:schemaRef ds:uri="ef069699-f7eb-494d-a266-48930f843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3936</TotalTime>
  <Words>1901</Words>
  <Application>Microsoft Office PowerPoint</Application>
  <PresentationFormat>Personalizado</PresentationFormat>
  <Paragraphs>226</Paragraphs>
  <Slides>34</Slides>
  <Notes>11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34</vt:i4>
      </vt:variant>
    </vt:vector>
  </HeadingPairs>
  <TitlesOfParts>
    <vt:vector size="42" baseType="lpstr">
      <vt:lpstr>Arial</vt:lpstr>
      <vt:lpstr>Calibri</vt:lpstr>
      <vt:lpstr>Helvetica Neue Light</vt:lpstr>
      <vt:lpstr>Nunito Sans ExtraBold</vt:lpstr>
      <vt:lpstr>Times New Roman</vt:lpstr>
      <vt:lpstr>Wingdings</vt:lpstr>
      <vt:lpstr>Tema de Office</vt:lpstr>
      <vt:lpstr>1_Tema de Office</vt:lpstr>
      <vt:lpstr>Presentación de PowerPoint</vt:lpstr>
      <vt:lpstr>Introducción</vt:lpstr>
      <vt:lpstr>Logro de la Unidad</vt:lpstr>
      <vt:lpstr>Presentación de PowerPoint</vt:lpstr>
      <vt:lpstr>Introducción a Excepciones</vt:lpstr>
      <vt:lpstr>Introducción a Excepciones</vt:lpstr>
      <vt:lpstr>Introducción a Excepciones</vt:lpstr>
      <vt:lpstr>TIPOS DE EXCEPCIONES</vt:lpstr>
      <vt:lpstr>TIPOS DE EXCEPCIONES</vt:lpstr>
      <vt:lpstr>TIPOS DE EXCEPCIONES</vt:lpstr>
      <vt:lpstr>MANEJO DE EXCEPCIONES, GESTIONAR EXCEPCIÓN</vt:lpstr>
      <vt:lpstr>MANEJO DE EXCEPCIONES, GESTIONAR EXCEPCIÓN</vt:lpstr>
      <vt:lpstr>MANEJO DE EXCEPCIONES, GESTIONAR EXCEPCIÓN</vt:lpstr>
      <vt:lpstr>MANEJO DE EXCEPCIONES, GESTIONAR EXCEPCIÓN</vt:lpstr>
      <vt:lpstr>JERARQUIA DE CLASES EXCEPCION</vt:lpstr>
      <vt:lpstr>Throwable</vt:lpstr>
      <vt:lpstr>Error</vt:lpstr>
      <vt:lpstr>Subclases de Exception</vt:lpstr>
      <vt:lpstr>Subclases de Exception</vt:lpstr>
      <vt:lpstr>Errores declarados en el JDK</vt:lpstr>
      <vt:lpstr>Captura de excepciones: Try Catch</vt:lpstr>
      <vt:lpstr>Captura de excepciones: Try Catch</vt:lpstr>
      <vt:lpstr>Captura de excepciones: Try Catch</vt:lpstr>
      <vt:lpstr>Captura de excepciones: Try Catch</vt:lpstr>
      <vt:lpstr>Cláusula finally</vt:lpstr>
      <vt:lpstr>Cláusula finally</vt:lpstr>
      <vt:lpstr>Ejemplo de manejo de excepciones</vt:lpstr>
      <vt:lpstr>Propagando Excepciones</vt:lpstr>
      <vt:lpstr>Dos Tipos de Excepciones</vt:lpstr>
      <vt:lpstr>Creación de Excepciones Customizadas</vt:lpstr>
      <vt:lpstr>Lanzamiento de Excepciones</vt:lpstr>
      <vt:lpstr>Actividad</vt:lpstr>
      <vt:lpstr>Conclusiones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Gestion de Produccion para la Fabricacion de Estructuras Metalicas Galvanizadas</dc:title>
  <dc:creator>Usuario</dc:creator>
  <cp:lastModifiedBy>Carlos</cp:lastModifiedBy>
  <cp:revision>386</cp:revision>
  <cp:lastPrinted>1601-01-01T00:00:00Z</cp:lastPrinted>
  <dcterms:created xsi:type="dcterms:W3CDTF">1601-01-01T00:00:00Z</dcterms:created>
  <dcterms:modified xsi:type="dcterms:W3CDTF">2021-07-28T08:29:01Z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0x0101008D1D37D3F1A4E94C9971E551259AEEA4</vt:lpwstr>
  </property>
</Properties>
</file>