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8" r:id="rId2"/>
    <p:sldId id="336" r:id="rId3"/>
    <p:sldId id="329" r:id="rId4"/>
    <p:sldId id="339" r:id="rId5"/>
    <p:sldId id="340" r:id="rId6"/>
    <p:sldId id="344" r:id="rId7"/>
    <p:sldId id="345" r:id="rId8"/>
    <p:sldId id="346" r:id="rId9"/>
    <p:sldId id="330" r:id="rId10"/>
    <p:sldId id="289" r:id="rId11"/>
    <p:sldId id="331" r:id="rId12"/>
    <p:sldId id="290" r:id="rId13"/>
    <p:sldId id="332" r:id="rId14"/>
    <p:sldId id="291" r:id="rId15"/>
    <p:sldId id="295" r:id="rId16"/>
    <p:sldId id="293" r:id="rId17"/>
    <p:sldId id="292" r:id="rId18"/>
    <p:sldId id="349" r:id="rId19"/>
    <p:sldId id="354" r:id="rId20"/>
    <p:sldId id="355" r:id="rId21"/>
    <p:sldId id="356" r:id="rId22"/>
    <p:sldId id="328" r:id="rId23"/>
    <p:sldId id="348" r:id="rId24"/>
    <p:sldId id="333" r:id="rId25"/>
    <p:sldId id="296" r:id="rId26"/>
    <p:sldId id="297" r:id="rId27"/>
    <p:sldId id="298" r:id="rId28"/>
    <p:sldId id="299" r:id="rId29"/>
    <p:sldId id="334" r:id="rId30"/>
    <p:sldId id="301" r:id="rId31"/>
    <p:sldId id="302" r:id="rId32"/>
    <p:sldId id="303"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03D3"/>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13" autoAdjust="0"/>
    <p:restoredTop sz="94660"/>
  </p:normalViewPr>
  <p:slideViewPr>
    <p:cSldViewPr snapToGrid="0">
      <p:cViewPr varScale="1">
        <p:scale>
          <a:sx n="70" d="100"/>
          <a:sy n="70" d="100"/>
        </p:scale>
        <p:origin x="40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9FE4A9-9527-4CB9-8B15-D28C0BDFB724}"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s-PE"/>
        </a:p>
      </dgm:t>
    </dgm:pt>
    <dgm:pt modelId="{4B1ADB07-0904-4333-B97A-28ECB54CECC6}">
      <dgm:prSet phldrT="[Texto]"/>
      <dgm:spPr/>
      <dgm:t>
        <a:bodyPr/>
        <a:lstStyle/>
        <a:p>
          <a:r>
            <a:rPr lang="es-PE" dirty="0"/>
            <a:t>Tipos</a:t>
          </a:r>
        </a:p>
      </dgm:t>
    </dgm:pt>
    <dgm:pt modelId="{AA225B2A-9401-4590-A922-1F32AD24F5E8}" type="parTrans" cxnId="{3287FE88-303E-4B95-8D2C-148D55BF1EAF}">
      <dgm:prSet/>
      <dgm:spPr/>
      <dgm:t>
        <a:bodyPr/>
        <a:lstStyle/>
        <a:p>
          <a:endParaRPr lang="es-PE"/>
        </a:p>
      </dgm:t>
    </dgm:pt>
    <dgm:pt modelId="{C92ADD4D-3CB0-460E-B6B4-CC753736330F}" type="sibTrans" cxnId="{3287FE88-303E-4B95-8D2C-148D55BF1EAF}">
      <dgm:prSet/>
      <dgm:spPr/>
      <dgm:t>
        <a:bodyPr/>
        <a:lstStyle/>
        <a:p>
          <a:endParaRPr lang="es-PE"/>
        </a:p>
      </dgm:t>
    </dgm:pt>
    <dgm:pt modelId="{056DAC05-AA91-4AC1-9363-30A5DA4B8957}">
      <dgm:prSet phldrT="[Texto]"/>
      <dgm:spPr/>
      <dgm:t>
        <a:bodyPr/>
        <a:lstStyle/>
        <a:p>
          <a:r>
            <a:rPr lang="es-PE" dirty="0"/>
            <a:t>Por Valor</a:t>
          </a:r>
        </a:p>
      </dgm:t>
    </dgm:pt>
    <dgm:pt modelId="{34F43273-8F89-4443-868D-6E399EEB3455}" type="parTrans" cxnId="{2D0239F9-919F-4FED-AF24-C881160AAD2F}">
      <dgm:prSet/>
      <dgm:spPr/>
      <dgm:t>
        <a:bodyPr/>
        <a:lstStyle/>
        <a:p>
          <a:endParaRPr lang="es-PE"/>
        </a:p>
      </dgm:t>
    </dgm:pt>
    <dgm:pt modelId="{E4D71191-AE41-435C-B430-73C3A003CD7F}" type="sibTrans" cxnId="{2D0239F9-919F-4FED-AF24-C881160AAD2F}">
      <dgm:prSet/>
      <dgm:spPr/>
      <dgm:t>
        <a:bodyPr/>
        <a:lstStyle/>
        <a:p>
          <a:endParaRPr lang="es-PE"/>
        </a:p>
      </dgm:t>
    </dgm:pt>
    <dgm:pt modelId="{6F374AAC-2304-494C-820E-855ABB6D8EEF}">
      <dgm:prSet phldrT="[Texto]"/>
      <dgm:spPr/>
      <dgm:t>
        <a:bodyPr/>
        <a:lstStyle/>
        <a:p>
          <a:r>
            <a:rPr lang="es-PE" dirty="0"/>
            <a:t>Por Referencia</a:t>
          </a:r>
        </a:p>
      </dgm:t>
    </dgm:pt>
    <dgm:pt modelId="{70009C7E-BBE4-45A3-A148-A81094B93C73}" type="parTrans" cxnId="{D79EEA4D-CD0D-4B0D-B48C-7E5D00E074DB}">
      <dgm:prSet/>
      <dgm:spPr/>
      <dgm:t>
        <a:bodyPr/>
        <a:lstStyle/>
        <a:p>
          <a:endParaRPr lang="es-PE"/>
        </a:p>
      </dgm:t>
    </dgm:pt>
    <dgm:pt modelId="{77C723C4-B035-43A8-8967-A25F40607E22}" type="sibTrans" cxnId="{D79EEA4D-CD0D-4B0D-B48C-7E5D00E074DB}">
      <dgm:prSet/>
      <dgm:spPr/>
      <dgm:t>
        <a:bodyPr/>
        <a:lstStyle/>
        <a:p>
          <a:endParaRPr lang="es-PE"/>
        </a:p>
      </dgm:t>
    </dgm:pt>
    <dgm:pt modelId="{87B05374-7D4E-4B12-86CF-22B350834B47}">
      <dgm:prSet phldrT="[Texto]"/>
      <dgm:spPr/>
      <dgm:t>
        <a:bodyPr/>
        <a:lstStyle/>
        <a:p>
          <a:r>
            <a:rPr lang="es-PE" dirty="0"/>
            <a:t>Primitivos</a:t>
          </a:r>
        </a:p>
      </dgm:t>
    </dgm:pt>
    <dgm:pt modelId="{9CF73114-15F5-4E26-8802-8BA5F9C8FA50}" type="parTrans" cxnId="{CA24F502-5E75-4E53-AFA6-3AB570A1011A}">
      <dgm:prSet/>
      <dgm:spPr/>
      <dgm:t>
        <a:bodyPr/>
        <a:lstStyle/>
        <a:p>
          <a:endParaRPr lang="es-PE"/>
        </a:p>
      </dgm:t>
    </dgm:pt>
    <dgm:pt modelId="{23207D14-1469-45D4-B776-628C72E0BD2E}" type="sibTrans" cxnId="{CA24F502-5E75-4E53-AFA6-3AB570A1011A}">
      <dgm:prSet/>
      <dgm:spPr/>
      <dgm:t>
        <a:bodyPr/>
        <a:lstStyle/>
        <a:p>
          <a:endParaRPr lang="es-PE"/>
        </a:p>
      </dgm:t>
    </dgm:pt>
    <dgm:pt modelId="{7FEAA167-C651-48B0-8FCA-4F2A959F01F3}">
      <dgm:prSet phldrT="[Texto]"/>
      <dgm:spPr/>
      <dgm:t>
        <a:bodyPr/>
        <a:lstStyle/>
        <a:p>
          <a:r>
            <a:rPr lang="es-PE" dirty="0"/>
            <a:t>Estructuras</a:t>
          </a:r>
        </a:p>
      </dgm:t>
    </dgm:pt>
    <dgm:pt modelId="{1EB97889-8D0F-47CC-816D-C9A5F027E807}" type="parTrans" cxnId="{98950D19-70D9-4F75-8BC8-4ABC08ACDA68}">
      <dgm:prSet/>
      <dgm:spPr/>
      <dgm:t>
        <a:bodyPr/>
        <a:lstStyle/>
        <a:p>
          <a:endParaRPr lang="es-PE"/>
        </a:p>
      </dgm:t>
    </dgm:pt>
    <dgm:pt modelId="{BF71B302-5EF4-4551-991C-FD113E4E4F90}" type="sibTrans" cxnId="{98950D19-70D9-4F75-8BC8-4ABC08ACDA68}">
      <dgm:prSet/>
      <dgm:spPr/>
      <dgm:t>
        <a:bodyPr/>
        <a:lstStyle/>
        <a:p>
          <a:endParaRPr lang="es-PE"/>
        </a:p>
      </dgm:t>
    </dgm:pt>
    <dgm:pt modelId="{BBBAE62D-CA47-4224-8EFC-7BA007E1D178}">
      <dgm:prSet phldrT="[Texto]"/>
      <dgm:spPr/>
      <dgm:t>
        <a:bodyPr/>
        <a:lstStyle/>
        <a:p>
          <a:r>
            <a:rPr lang="es-PE" dirty="0"/>
            <a:t>Enumerados</a:t>
          </a:r>
        </a:p>
      </dgm:t>
    </dgm:pt>
    <dgm:pt modelId="{CA48A606-D478-45BB-A864-A5FE40B4A076}" type="parTrans" cxnId="{B807A3D8-408F-4853-887C-34A0CFAB0F5E}">
      <dgm:prSet/>
      <dgm:spPr/>
      <dgm:t>
        <a:bodyPr/>
        <a:lstStyle/>
        <a:p>
          <a:endParaRPr lang="es-PE"/>
        </a:p>
      </dgm:t>
    </dgm:pt>
    <dgm:pt modelId="{DA0D9FC8-F717-4F9C-8019-3D3A8C82ADE0}" type="sibTrans" cxnId="{B807A3D8-408F-4853-887C-34A0CFAB0F5E}">
      <dgm:prSet/>
      <dgm:spPr/>
      <dgm:t>
        <a:bodyPr/>
        <a:lstStyle/>
        <a:p>
          <a:endParaRPr lang="es-PE"/>
        </a:p>
      </dgm:t>
    </dgm:pt>
    <dgm:pt modelId="{59A1664F-FF89-412F-AC78-3AF274691CED}">
      <dgm:prSet phldrT="[Texto]"/>
      <dgm:spPr/>
      <dgm:t>
        <a:bodyPr/>
        <a:lstStyle/>
        <a:p>
          <a:r>
            <a:rPr lang="es-PE" dirty="0"/>
            <a:t>Enteros</a:t>
          </a:r>
        </a:p>
      </dgm:t>
    </dgm:pt>
    <dgm:pt modelId="{506EFB02-DFC4-4F3B-81CE-9EA7846B2413}" type="parTrans" cxnId="{141C8CDF-7129-4CE5-ADA4-573D631DB139}">
      <dgm:prSet/>
      <dgm:spPr/>
      <dgm:t>
        <a:bodyPr/>
        <a:lstStyle/>
        <a:p>
          <a:endParaRPr lang="es-PE"/>
        </a:p>
      </dgm:t>
    </dgm:pt>
    <dgm:pt modelId="{9C783FBD-49C1-4B59-B2AD-8BE36DB2B29A}" type="sibTrans" cxnId="{141C8CDF-7129-4CE5-ADA4-573D631DB139}">
      <dgm:prSet/>
      <dgm:spPr/>
      <dgm:t>
        <a:bodyPr/>
        <a:lstStyle/>
        <a:p>
          <a:endParaRPr lang="es-PE"/>
        </a:p>
      </dgm:t>
    </dgm:pt>
    <dgm:pt modelId="{B6F15EE7-43B1-43FE-A0A2-C5AD8DB5ADCB}">
      <dgm:prSet phldrT="[Texto]"/>
      <dgm:spPr/>
      <dgm:t>
        <a:bodyPr/>
        <a:lstStyle/>
        <a:p>
          <a:r>
            <a:rPr lang="es-PE" dirty="0"/>
            <a:t>Reales</a:t>
          </a:r>
        </a:p>
      </dgm:t>
    </dgm:pt>
    <dgm:pt modelId="{F76932F7-419E-452C-B495-833FB10A6D73}" type="parTrans" cxnId="{99EF78C1-70DB-406D-9EF8-39DBC43E3D4A}">
      <dgm:prSet/>
      <dgm:spPr/>
      <dgm:t>
        <a:bodyPr/>
        <a:lstStyle/>
        <a:p>
          <a:endParaRPr lang="es-PE"/>
        </a:p>
      </dgm:t>
    </dgm:pt>
    <dgm:pt modelId="{E86F9C86-A945-477E-BEF4-78FF823E121A}" type="sibTrans" cxnId="{99EF78C1-70DB-406D-9EF8-39DBC43E3D4A}">
      <dgm:prSet/>
      <dgm:spPr/>
      <dgm:t>
        <a:bodyPr/>
        <a:lstStyle/>
        <a:p>
          <a:endParaRPr lang="es-PE"/>
        </a:p>
      </dgm:t>
    </dgm:pt>
    <dgm:pt modelId="{7E91A18B-6484-4340-9284-E1F186B674B9}">
      <dgm:prSet phldrT="[Texto]"/>
      <dgm:spPr/>
      <dgm:t>
        <a:bodyPr/>
        <a:lstStyle/>
        <a:p>
          <a:r>
            <a:rPr lang="es-PE" dirty="0"/>
            <a:t>Booleanos</a:t>
          </a:r>
        </a:p>
      </dgm:t>
    </dgm:pt>
    <dgm:pt modelId="{4E2B6412-FDDA-4550-BA47-BA970D189111}" type="parTrans" cxnId="{098DFD1E-B78F-4BC5-A651-F29D30B035CD}">
      <dgm:prSet/>
      <dgm:spPr/>
      <dgm:t>
        <a:bodyPr/>
        <a:lstStyle/>
        <a:p>
          <a:endParaRPr lang="es-PE"/>
        </a:p>
      </dgm:t>
    </dgm:pt>
    <dgm:pt modelId="{085491CB-EE86-45DE-8E5F-4E1BE6CBA5B1}" type="sibTrans" cxnId="{098DFD1E-B78F-4BC5-A651-F29D30B035CD}">
      <dgm:prSet/>
      <dgm:spPr/>
      <dgm:t>
        <a:bodyPr/>
        <a:lstStyle/>
        <a:p>
          <a:endParaRPr lang="es-PE"/>
        </a:p>
      </dgm:t>
    </dgm:pt>
    <dgm:pt modelId="{9CEA6C34-6B98-42E8-A565-FFF89A34218B}" type="pres">
      <dgm:prSet presAssocID="{DF9FE4A9-9527-4CB9-8B15-D28C0BDFB724}" presName="hierChild1" presStyleCnt="0">
        <dgm:presLayoutVars>
          <dgm:orgChart val="1"/>
          <dgm:chPref val="1"/>
          <dgm:dir/>
          <dgm:animOne val="branch"/>
          <dgm:animLvl val="lvl"/>
          <dgm:resizeHandles/>
        </dgm:presLayoutVars>
      </dgm:prSet>
      <dgm:spPr/>
      <dgm:t>
        <a:bodyPr/>
        <a:lstStyle/>
        <a:p>
          <a:endParaRPr lang="es-MX"/>
        </a:p>
      </dgm:t>
    </dgm:pt>
    <dgm:pt modelId="{A8F272D6-1EFF-45B5-BA74-9B5EB17B3EF6}" type="pres">
      <dgm:prSet presAssocID="{4B1ADB07-0904-4333-B97A-28ECB54CECC6}" presName="hierRoot1" presStyleCnt="0">
        <dgm:presLayoutVars>
          <dgm:hierBranch val="init"/>
        </dgm:presLayoutVars>
      </dgm:prSet>
      <dgm:spPr/>
    </dgm:pt>
    <dgm:pt modelId="{0A7CCCA3-5315-4819-976A-32E9F19E06B3}" type="pres">
      <dgm:prSet presAssocID="{4B1ADB07-0904-4333-B97A-28ECB54CECC6}" presName="rootComposite1" presStyleCnt="0"/>
      <dgm:spPr/>
    </dgm:pt>
    <dgm:pt modelId="{F11CDBC3-EB67-434C-A66A-62B19E62B51C}" type="pres">
      <dgm:prSet presAssocID="{4B1ADB07-0904-4333-B97A-28ECB54CECC6}" presName="rootText1" presStyleLbl="node0" presStyleIdx="0" presStyleCnt="1" custLinFactNeighborX="-68794" custLinFactNeighborY="-13760">
        <dgm:presLayoutVars>
          <dgm:chPref val="3"/>
        </dgm:presLayoutVars>
      </dgm:prSet>
      <dgm:spPr/>
      <dgm:t>
        <a:bodyPr/>
        <a:lstStyle/>
        <a:p>
          <a:endParaRPr lang="es-MX"/>
        </a:p>
      </dgm:t>
    </dgm:pt>
    <dgm:pt modelId="{C755ABE5-BB22-4039-AC56-F65DD9A0587D}" type="pres">
      <dgm:prSet presAssocID="{4B1ADB07-0904-4333-B97A-28ECB54CECC6}" presName="rootConnector1" presStyleLbl="node1" presStyleIdx="0" presStyleCnt="0"/>
      <dgm:spPr/>
      <dgm:t>
        <a:bodyPr/>
        <a:lstStyle/>
        <a:p>
          <a:endParaRPr lang="es-MX"/>
        </a:p>
      </dgm:t>
    </dgm:pt>
    <dgm:pt modelId="{1269EC2F-92BA-4D52-973B-E346706C5126}" type="pres">
      <dgm:prSet presAssocID="{4B1ADB07-0904-4333-B97A-28ECB54CECC6}" presName="hierChild2" presStyleCnt="0"/>
      <dgm:spPr/>
    </dgm:pt>
    <dgm:pt modelId="{84F8C494-57B6-42CA-864B-EE147BD11D9B}" type="pres">
      <dgm:prSet presAssocID="{34F43273-8F89-4443-868D-6E399EEB3455}" presName="Name37" presStyleLbl="parChTrans1D2" presStyleIdx="0" presStyleCnt="2"/>
      <dgm:spPr/>
      <dgm:t>
        <a:bodyPr/>
        <a:lstStyle/>
        <a:p>
          <a:endParaRPr lang="es-MX"/>
        </a:p>
      </dgm:t>
    </dgm:pt>
    <dgm:pt modelId="{7ED144FF-A294-40C3-87AD-776A457DB3D8}" type="pres">
      <dgm:prSet presAssocID="{056DAC05-AA91-4AC1-9363-30A5DA4B8957}" presName="hierRoot2" presStyleCnt="0">
        <dgm:presLayoutVars>
          <dgm:hierBranch val="init"/>
        </dgm:presLayoutVars>
      </dgm:prSet>
      <dgm:spPr/>
    </dgm:pt>
    <dgm:pt modelId="{B3DEF734-4AA5-4486-ABF9-167B97BCC2C2}" type="pres">
      <dgm:prSet presAssocID="{056DAC05-AA91-4AC1-9363-30A5DA4B8957}" presName="rootComposite" presStyleCnt="0"/>
      <dgm:spPr/>
    </dgm:pt>
    <dgm:pt modelId="{60B8BD8E-6380-4BD4-9966-6B36EE842278}" type="pres">
      <dgm:prSet presAssocID="{056DAC05-AA91-4AC1-9363-30A5DA4B8957}" presName="rootText" presStyleLbl="node2" presStyleIdx="0" presStyleCnt="2" custLinFactX="-19137" custLinFactNeighborX="-100000" custLinFactNeighborY="1376">
        <dgm:presLayoutVars>
          <dgm:chPref val="3"/>
        </dgm:presLayoutVars>
      </dgm:prSet>
      <dgm:spPr/>
      <dgm:t>
        <a:bodyPr/>
        <a:lstStyle/>
        <a:p>
          <a:endParaRPr lang="es-MX"/>
        </a:p>
      </dgm:t>
    </dgm:pt>
    <dgm:pt modelId="{018ED102-0906-4969-9C9D-DCE317F48623}" type="pres">
      <dgm:prSet presAssocID="{056DAC05-AA91-4AC1-9363-30A5DA4B8957}" presName="rootConnector" presStyleLbl="node2" presStyleIdx="0" presStyleCnt="2"/>
      <dgm:spPr/>
      <dgm:t>
        <a:bodyPr/>
        <a:lstStyle/>
        <a:p>
          <a:endParaRPr lang="es-MX"/>
        </a:p>
      </dgm:t>
    </dgm:pt>
    <dgm:pt modelId="{A6312C84-66F5-46F8-8C44-B7000CE24D2C}" type="pres">
      <dgm:prSet presAssocID="{056DAC05-AA91-4AC1-9363-30A5DA4B8957}" presName="hierChild4" presStyleCnt="0"/>
      <dgm:spPr/>
    </dgm:pt>
    <dgm:pt modelId="{EFED1BDE-BAAC-4648-88FC-6F465105F13C}" type="pres">
      <dgm:prSet presAssocID="{9CF73114-15F5-4E26-8802-8BA5F9C8FA50}" presName="Name37" presStyleLbl="parChTrans1D3" presStyleIdx="0" presStyleCnt="3"/>
      <dgm:spPr/>
      <dgm:t>
        <a:bodyPr/>
        <a:lstStyle/>
        <a:p>
          <a:endParaRPr lang="es-MX"/>
        </a:p>
      </dgm:t>
    </dgm:pt>
    <dgm:pt modelId="{C6198CB3-BA49-4294-B864-F4EFA6CE0B8F}" type="pres">
      <dgm:prSet presAssocID="{87B05374-7D4E-4B12-86CF-22B350834B47}" presName="hierRoot2" presStyleCnt="0">
        <dgm:presLayoutVars>
          <dgm:hierBranch val="r"/>
        </dgm:presLayoutVars>
      </dgm:prSet>
      <dgm:spPr/>
    </dgm:pt>
    <dgm:pt modelId="{040AECA2-EC82-4760-927B-553A021D57FC}" type="pres">
      <dgm:prSet presAssocID="{87B05374-7D4E-4B12-86CF-22B350834B47}" presName="rootComposite" presStyleCnt="0"/>
      <dgm:spPr/>
    </dgm:pt>
    <dgm:pt modelId="{8238A773-E04C-4B61-A50D-AFD742F4DC53}" type="pres">
      <dgm:prSet presAssocID="{87B05374-7D4E-4B12-86CF-22B350834B47}" presName="rootText" presStyleLbl="node3" presStyleIdx="0" presStyleCnt="3" custLinFactX="-19137" custLinFactNeighborX="-100000" custLinFactNeighborY="1376">
        <dgm:presLayoutVars>
          <dgm:chPref val="3"/>
        </dgm:presLayoutVars>
      </dgm:prSet>
      <dgm:spPr/>
      <dgm:t>
        <a:bodyPr/>
        <a:lstStyle/>
        <a:p>
          <a:endParaRPr lang="es-MX"/>
        </a:p>
      </dgm:t>
    </dgm:pt>
    <dgm:pt modelId="{5F32EEFE-68F5-4C1D-9BEA-86EC1D75ABA2}" type="pres">
      <dgm:prSet presAssocID="{87B05374-7D4E-4B12-86CF-22B350834B47}" presName="rootConnector" presStyleLbl="node3" presStyleIdx="0" presStyleCnt="3"/>
      <dgm:spPr/>
      <dgm:t>
        <a:bodyPr/>
        <a:lstStyle/>
        <a:p>
          <a:endParaRPr lang="es-MX"/>
        </a:p>
      </dgm:t>
    </dgm:pt>
    <dgm:pt modelId="{397529E4-5410-4C75-B586-60184FEA7F5A}" type="pres">
      <dgm:prSet presAssocID="{87B05374-7D4E-4B12-86CF-22B350834B47}" presName="hierChild4" presStyleCnt="0"/>
      <dgm:spPr/>
    </dgm:pt>
    <dgm:pt modelId="{8BD2CC92-B0E8-493A-820B-0F1014A4FB67}" type="pres">
      <dgm:prSet presAssocID="{506EFB02-DFC4-4F3B-81CE-9EA7846B2413}" presName="Name50" presStyleLbl="parChTrans1D4" presStyleIdx="0" presStyleCnt="3"/>
      <dgm:spPr/>
      <dgm:t>
        <a:bodyPr/>
        <a:lstStyle/>
        <a:p>
          <a:endParaRPr lang="es-MX"/>
        </a:p>
      </dgm:t>
    </dgm:pt>
    <dgm:pt modelId="{84B4E5E3-D642-4192-ACEB-7B4E6DBC2E9A}" type="pres">
      <dgm:prSet presAssocID="{59A1664F-FF89-412F-AC78-3AF274691CED}" presName="hierRoot2" presStyleCnt="0">
        <dgm:presLayoutVars>
          <dgm:hierBranch val="l"/>
        </dgm:presLayoutVars>
      </dgm:prSet>
      <dgm:spPr/>
    </dgm:pt>
    <dgm:pt modelId="{86D233A4-7E47-4A6B-B61A-27626FFE2BA3}" type="pres">
      <dgm:prSet presAssocID="{59A1664F-FF89-412F-AC78-3AF274691CED}" presName="rootComposite" presStyleCnt="0"/>
      <dgm:spPr/>
    </dgm:pt>
    <dgm:pt modelId="{DE436A3D-CD34-43D1-A455-211264A7923A}" type="pres">
      <dgm:prSet presAssocID="{59A1664F-FF89-412F-AC78-3AF274691CED}" presName="rootText" presStyleLbl="node4" presStyleIdx="0" presStyleCnt="3" custLinFactNeighborX="-80491" custLinFactNeighborY="-3188">
        <dgm:presLayoutVars>
          <dgm:chPref val="3"/>
        </dgm:presLayoutVars>
      </dgm:prSet>
      <dgm:spPr/>
      <dgm:t>
        <a:bodyPr/>
        <a:lstStyle/>
        <a:p>
          <a:endParaRPr lang="es-MX"/>
        </a:p>
      </dgm:t>
    </dgm:pt>
    <dgm:pt modelId="{CC6F66EE-45F6-4C86-8CBF-2CBC4E90D019}" type="pres">
      <dgm:prSet presAssocID="{59A1664F-FF89-412F-AC78-3AF274691CED}" presName="rootConnector" presStyleLbl="node4" presStyleIdx="0" presStyleCnt="3"/>
      <dgm:spPr/>
      <dgm:t>
        <a:bodyPr/>
        <a:lstStyle/>
        <a:p>
          <a:endParaRPr lang="es-MX"/>
        </a:p>
      </dgm:t>
    </dgm:pt>
    <dgm:pt modelId="{69BC251B-3396-467C-838F-C4176AE70DBC}" type="pres">
      <dgm:prSet presAssocID="{59A1664F-FF89-412F-AC78-3AF274691CED}" presName="hierChild4" presStyleCnt="0"/>
      <dgm:spPr/>
    </dgm:pt>
    <dgm:pt modelId="{60C8FA7D-28CE-4BCB-8E74-4ABC6B211679}" type="pres">
      <dgm:prSet presAssocID="{59A1664F-FF89-412F-AC78-3AF274691CED}" presName="hierChild5" presStyleCnt="0"/>
      <dgm:spPr/>
    </dgm:pt>
    <dgm:pt modelId="{616E58AE-E991-46F8-87F0-7ECFF4FBFFD6}" type="pres">
      <dgm:prSet presAssocID="{F76932F7-419E-452C-B495-833FB10A6D73}" presName="Name50" presStyleLbl="parChTrans1D4" presStyleIdx="1" presStyleCnt="3"/>
      <dgm:spPr/>
      <dgm:t>
        <a:bodyPr/>
        <a:lstStyle/>
        <a:p>
          <a:endParaRPr lang="es-MX"/>
        </a:p>
      </dgm:t>
    </dgm:pt>
    <dgm:pt modelId="{FC973926-538B-41F4-9C24-99EA52475E02}" type="pres">
      <dgm:prSet presAssocID="{B6F15EE7-43B1-43FE-A0A2-C5AD8DB5ADCB}" presName="hierRoot2" presStyleCnt="0">
        <dgm:presLayoutVars>
          <dgm:hierBranch val="l"/>
        </dgm:presLayoutVars>
      </dgm:prSet>
      <dgm:spPr/>
    </dgm:pt>
    <dgm:pt modelId="{D0B89739-59CB-41A8-9B6F-543DFDAED1B9}" type="pres">
      <dgm:prSet presAssocID="{B6F15EE7-43B1-43FE-A0A2-C5AD8DB5ADCB}" presName="rootComposite" presStyleCnt="0"/>
      <dgm:spPr/>
    </dgm:pt>
    <dgm:pt modelId="{5785BE31-3930-4FFA-9F4D-98D61ACF0AC8}" type="pres">
      <dgm:prSet presAssocID="{B6F15EE7-43B1-43FE-A0A2-C5AD8DB5ADCB}" presName="rootText" presStyleLbl="node4" presStyleIdx="1" presStyleCnt="3" custLinFactNeighborX="-80491" custLinFactNeighborY="-3188">
        <dgm:presLayoutVars>
          <dgm:chPref val="3"/>
        </dgm:presLayoutVars>
      </dgm:prSet>
      <dgm:spPr/>
      <dgm:t>
        <a:bodyPr/>
        <a:lstStyle/>
        <a:p>
          <a:endParaRPr lang="es-MX"/>
        </a:p>
      </dgm:t>
    </dgm:pt>
    <dgm:pt modelId="{38C3DCC0-8F50-4061-A05E-3E9F15AA6D0D}" type="pres">
      <dgm:prSet presAssocID="{B6F15EE7-43B1-43FE-A0A2-C5AD8DB5ADCB}" presName="rootConnector" presStyleLbl="node4" presStyleIdx="1" presStyleCnt="3"/>
      <dgm:spPr/>
      <dgm:t>
        <a:bodyPr/>
        <a:lstStyle/>
        <a:p>
          <a:endParaRPr lang="es-MX"/>
        </a:p>
      </dgm:t>
    </dgm:pt>
    <dgm:pt modelId="{DC355C93-4B52-4178-8CE9-9AB60A3F992D}" type="pres">
      <dgm:prSet presAssocID="{B6F15EE7-43B1-43FE-A0A2-C5AD8DB5ADCB}" presName="hierChild4" presStyleCnt="0"/>
      <dgm:spPr/>
    </dgm:pt>
    <dgm:pt modelId="{1117950A-65E7-4FFA-8ACC-25E89F33B3CD}" type="pres">
      <dgm:prSet presAssocID="{B6F15EE7-43B1-43FE-A0A2-C5AD8DB5ADCB}" presName="hierChild5" presStyleCnt="0"/>
      <dgm:spPr/>
    </dgm:pt>
    <dgm:pt modelId="{AB43E1D4-A43E-4698-9038-BE28C69A8A51}" type="pres">
      <dgm:prSet presAssocID="{4E2B6412-FDDA-4550-BA47-BA970D189111}" presName="Name50" presStyleLbl="parChTrans1D4" presStyleIdx="2" presStyleCnt="3"/>
      <dgm:spPr/>
      <dgm:t>
        <a:bodyPr/>
        <a:lstStyle/>
        <a:p>
          <a:endParaRPr lang="es-MX"/>
        </a:p>
      </dgm:t>
    </dgm:pt>
    <dgm:pt modelId="{2A8A45AA-0642-4779-815A-E8A5C159EEA5}" type="pres">
      <dgm:prSet presAssocID="{7E91A18B-6484-4340-9284-E1F186B674B9}" presName="hierRoot2" presStyleCnt="0">
        <dgm:presLayoutVars>
          <dgm:hierBranch val="l"/>
        </dgm:presLayoutVars>
      </dgm:prSet>
      <dgm:spPr/>
    </dgm:pt>
    <dgm:pt modelId="{1A989CB2-7380-4CD9-B04F-7D82E3CE7EB7}" type="pres">
      <dgm:prSet presAssocID="{7E91A18B-6484-4340-9284-E1F186B674B9}" presName="rootComposite" presStyleCnt="0"/>
      <dgm:spPr/>
    </dgm:pt>
    <dgm:pt modelId="{AB98CECB-A5E9-49A6-A3A1-FDB021AC85B5}" type="pres">
      <dgm:prSet presAssocID="{7E91A18B-6484-4340-9284-E1F186B674B9}" presName="rootText" presStyleLbl="node4" presStyleIdx="2" presStyleCnt="3" custLinFactNeighborX="-80491" custLinFactNeighborY="-3188">
        <dgm:presLayoutVars>
          <dgm:chPref val="3"/>
        </dgm:presLayoutVars>
      </dgm:prSet>
      <dgm:spPr/>
      <dgm:t>
        <a:bodyPr/>
        <a:lstStyle/>
        <a:p>
          <a:endParaRPr lang="es-MX"/>
        </a:p>
      </dgm:t>
    </dgm:pt>
    <dgm:pt modelId="{F88F4861-904D-43FF-8FBA-2CC0DEBA207E}" type="pres">
      <dgm:prSet presAssocID="{7E91A18B-6484-4340-9284-E1F186B674B9}" presName="rootConnector" presStyleLbl="node4" presStyleIdx="2" presStyleCnt="3"/>
      <dgm:spPr/>
      <dgm:t>
        <a:bodyPr/>
        <a:lstStyle/>
        <a:p>
          <a:endParaRPr lang="es-MX"/>
        </a:p>
      </dgm:t>
    </dgm:pt>
    <dgm:pt modelId="{EE274A81-2CD3-4722-89F4-DCE5CE997B8D}" type="pres">
      <dgm:prSet presAssocID="{7E91A18B-6484-4340-9284-E1F186B674B9}" presName="hierChild4" presStyleCnt="0"/>
      <dgm:spPr/>
    </dgm:pt>
    <dgm:pt modelId="{3D5A8013-8DF9-4FE6-B291-58556E3B29D4}" type="pres">
      <dgm:prSet presAssocID="{7E91A18B-6484-4340-9284-E1F186B674B9}" presName="hierChild5" presStyleCnt="0"/>
      <dgm:spPr/>
    </dgm:pt>
    <dgm:pt modelId="{79782F46-6DFE-4CE0-B623-9BA54E60CE6C}" type="pres">
      <dgm:prSet presAssocID="{87B05374-7D4E-4B12-86CF-22B350834B47}" presName="hierChild5" presStyleCnt="0"/>
      <dgm:spPr/>
    </dgm:pt>
    <dgm:pt modelId="{96769390-1927-44F2-9F6F-2771B2855B42}" type="pres">
      <dgm:prSet presAssocID="{1EB97889-8D0F-47CC-816D-C9A5F027E807}" presName="Name37" presStyleLbl="parChTrans1D3" presStyleIdx="1" presStyleCnt="3"/>
      <dgm:spPr/>
      <dgm:t>
        <a:bodyPr/>
        <a:lstStyle/>
        <a:p>
          <a:endParaRPr lang="es-MX"/>
        </a:p>
      </dgm:t>
    </dgm:pt>
    <dgm:pt modelId="{9A8117D2-C604-4B92-94F9-E65671A27A22}" type="pres">
      <dgm:prSet presAssocID="{7FEAA167-C651-48B0-8FCA-4F2A959F01F3}" presName="hierRoot2" presStyleCnt="0">
        <dgm:presLayoutVars>
          <dgm:hierBranch val="init"/>
        </dgm:presLayoutVars>
      </dgm:prSet>
      <dgm:spPr/>
    </dgm:pt>
    <dgm:pt modelId="{4E350A67-FFEF-4FC8-82E8-26F6F3EDEA19}" type="pres">
      <dgm:prSet presAssocID="{7FEAA167-C651-48B0-8FCA-4F2A959F01F3}" presName="rootComposite" presStyleCnt="0"/>
      <dgm:spPr/>
    </dgm:pt>
    <dgm:pt modelId="{0AC70D31-C953-4266-B3A6-286087B99CCE}" type="pres">
      <dgm:prSet presAssocID="{7FEAA167-C651-48B0-8FCA-4F2A959F01F3}" presName="rootText" presStyleLbl="node3" presStyleIdx="1" presStyleCnt="3" custLinFactX="-19137" custLinFactNeighborX="-100000" custLinFactNeighborY="1376">
        <dgm:presLayoutVars>
          <dgm:chPref val="3"/>
        </dgm:presLayoutVars>
      </dgm:prSet>
      <dgm:spPr/>
      <dgm:t>
        <a:bodyPr/>
        <a:lstStyle/>
        <a:p>
          <a:endParaRPr lang="es-MX"/>
        </a:p>
      </dgm:t>
    </dgm:pt>
    <dgm:pt modelId="{42B2D3BD-83EE-4D65-9B36-0EFC7651BFC1}" type="pres">
      <dgm:prSet presAssocID="{7FEAA167-C651-48B0-8FCA-4F2A959F01F3}" presName="rootConnector" presStyleLbl="node3" presStyleIdx="1" presStyleCnt="3"/>
      <dgm:spPr/>
      <dgm:t>
        <a:bodyPr/>
        <a:lstStyle/>
        <a:p>
          <a:endParaRPr lang="es-MX"/>
        </a:p>
      </dgm:t>
    </dgm:pt>
    <dgm:pt modelId="{37E74273-7DC8-4192-8FF8-C90F8F5B6F6E}" type="pres">
      <dgm:prSet presAssocID="{7FEAA167-C651-48B0-8FCA-4F2A959F01F3}" presName="hierChild4" presStyleCnt="0"/>
      <dgm:spPr/>
    </dgm:pt>
    <dgm:pt modelId="{8BD18C46-E0BE-40E4-9FA2-18E7E5DCC6CC}" type="pres">
      <dgm:prSet presAssocID="{7FEAA167-C651-48B0-8FCA-4F2A959F01F3}" presName="hierChild5" presStyleCnt="0"/>
      <dgm:spPr/>
    </dgm:pt>
    <dgm:pt modelId="{951F348F-08D2-4E06-BA29-65BDF418EF87}" type="pres">
      <dgm:prSet presAssocID="{CA48A606-D478-45BB-A864-A5FE40B4A076}" presName="Name37" presStyleLbl="parChTrans1D3" presStyleIdx="2" presStyleCnt="3"/>
      <dgm:spPr/>
      <dgm:t>
        <a:bodyPr/>
        <a:lstStyle/>
        <a:p>
          <a:endParaRPr lang="es-MX"/>
        </a:p>
      </dgm:t>
    </dgm:pt>
    <dgm:pt modelId="{F5C6EE72-497D-431F-9CEA-577DA3DE6D44}" type="pres">
      <dgm:prSet presAssocID="{BBBAE62D-CA47-4224-8EFC-7BA007E1D178}" presName="hierRoot2" presStyleCnt="0">
        <dgm:presLayoutVars>
          <dgm:hierBranch val="init"/>
        </dgm:presLayoutVars>
      </dgm:prSet>
      <dgm:spPr/>
    </dgm:pt>
    <dgm:pt modelId="{D6053014-BDCC-485F-9F64-6B50F4D3BEA2}" type="pres">
      <dgm:prSet presAssocID="{BBBAE62D-CA47-4224-8EFC-7BA007E1D178}" presName="rootComposite" presStyleCnt="0"/>
      <dgm:spPr/>
    </dgm:pt>
    <dgm:pt modelId="{24BEC1F7-80DC-4E09-BD03-9626B082E713}" type="pres">
      <dgm:prSet presAssocID="{BBBAE62D-CA47-4224-8EFC-7BA007E1D178}" presName="rootText" presStyleLbl="node3" presStyleIdx="2" presStyleCnt="3" custLinFactX="-19137" custLinFactNeighborX="-100000" custLinFactNeighborY="1376">
        <dgm:presLayoutVars>
          <dgm:chPref val="3"/>
        </dgm:presLayoutVars>
      </dgm:prSet>
      <dgm:spPr/>
      <dgm:t>
        <a:bodyPr/>
        <a:lstStyle/>
        <a:p>
          <a:endParaRPr lang="es-MX"/>
        </a:p>
      </dgm:t>
    </dgm:pt>
    <dgm:pt modelId="{5CAB96F8-2121-40A5-80D1-0684D3D5585F}" type="pres">
      <dgm:prSet presAssocID="{BBBAE62D-CA47-4224-8EFC-7BA007E1D178}" presName="rootConnector" presStyleLbl="node3" presStyleIdx="2" presStyleCnt="3"/>
      <dgm:spPr/>
      <dgm:t>
        <a:bodyPr/>
        <a:lstStyle/>
        <a:p>
          <a:endParaRPr lang="es-MX"/>
        </a:p>
      </dgm:t>
    </dgm:pt>
    <dgm:pt modelId="{8F6BF1A1-E8F2-4B81-A152-272C232F8C7A}" type="pres">
      <dgm:prSet presAssocID="{BBBAE62D-CA47-4224-8EFC-7BA007E1D178}" presName="hierChild4" presStyleCnt="0"/>
      <dgm:spPr/>
    </dgm:pt>
    <dgm:pt modelId="{AF186C1C-E9E8-4368-92FE-4561A681F859}" type="pres">
      <dgm:prSet presAssocID="{BBBAE62D-CA47-4224-8EFC-7BA007E1D178}" presName="hierChild5" presStyleCnt="0"/>
      <dgm:spPr/>
    </dgm:pt>
    <dgm:pt modelId="{EC3B5BFA-17FB-415F-AFBC-3133AAF9C557}" type="pres">
      <dgm:prSet presAssocID="{056DAC05-AA91-4AC1-9363-30A5DA4B8957}" presName="hierChild5" presStyleCnt="0"/>
      <dgm:spPr/>
    </dgm:pt>
    <dgm:pt modelId="{842D6462-71C8-4228-B18C-C9617B7A4AA1}" type="pres">
      <dgm:prSet presAssocID="{70009C7E-BBE4-45A3-A148-A81094B93C73}" presName="Name37" presStyleLbl="parChTrans1D2" presStyleIdx="1" presStyleCnt="2"/>
      <dgm:spPr/>
      <dgm:t>
        <a:bodyPr/>
        <a:lstStyle/>
        <a:p>
          <a:endParaRPr lang="es-MX"/>
        </a:p>
      </dgm:t>
    </dgm:pt>
    <dgm:pt modelId="{91F672AA-D4DF-4F16-A800-D06CD14FEF99}" type="pres">
      <dgm:prSet presAssocID="{6F374AAC-2304-494C-820E-855ABB6D8EEF}" presName="hierRoot2" presStyleCnt="0">
        <dgm:presLayoutVars>
          <dgm:hierBranch/>
        </dgm:presLayoutVars>
      </dgm:prSet>
      <dgm:spPr/>
    </dgm:pt>
    <dgm:pt modelId="{DF8BDA89-42B9-40A3-B5ED-F5F0E88BE2AB}" type="pres">
      <dgm:prSet presAssocID="{6F374AAC-2304-494C-820E-855ABB6D8EEF}" presName="rootComposite" presStyleCnt="0"/>
      <dgm:spPr/>
    </dgm:pt>
    <dgm:pt modelId="{305160ED-7920-43B8-8AF2-6D43B1521275}" type="pres">
      <dgm:prSet presAssocID="{6F374AAC-2304-494C-820E-855ABB6D8EEF}" presName="rootText" presStyleLbl="node2" presStyleIdx="1" presStyleCnt="2" custScaleX="161933" custLinFactX="32084" custLinFactNeighborX="100000" custLinFactNeighborY="598">
        <dgm:presLayoutVars>
          <dgm:chPref val="3"/>
        </dgm:presLayoutVars>
      </dgm:prSet>
      <dgm:spPr/>
      <dgm:t>
        <a:bodyPr/>
        <a:lstStyle/>
        <a:p>
          <a:endParaRPr lang="es-MX"/>
        </a:p>
      </dgm:t>
    </dgm:pt>
    <dgm:pt modelId="{3AB7B721-6236-4982-A7F2-1255C8488B16}" type="pres">
      <dgm:prSet presAssocID="{6F374AAC-2304-494C-820E-855ABB6D8EEF}" presName="rootConnector" presStyleLbl="node2" presStyleIdx="1" presStyleCnt="2"/>
      <dgm:spPr/>
      <dgm:t>
        <a:bodyPr/>
        <a:lstStyle/>
        <a:p>
          <a:endParaRPr lang="es-MX"/>
        </a:p>
      </dgm:t>
    </dgm:pt>
    <dgm:pt modelId="{ACA31C0D-F9BF-4B13-8421-20F0244B3FC1}" type="pres">
      <dgm:prSet presAssocID="{6F374AAC-2304-494C-820E-855ABB6D8EEF}" presName="hierChild4" presStyleCnt="0"/>
      <dgm:spPr/>
    </dgm:pt>
    <dgm:pt modelId="{22674703-36E7-4ED2-B570-7D7551338DD3}" type="pres">
      <dgm:prSet presAssocID="{6F374AAC-2304-494C-820E-855ABB6D8EEF}" presName="hierChild5" presStyleCnt="0"/>
      <dgm:spPr/>
    </dgm:pt>
    <dgm:pt modelId="{3180A089-D7AA-4E7E-AE97-BDECAD74260D}" type="pres">
      <dgm:prSet presAssocID="{4B1ADB07-0904-4333-B97A-28ECB54CECC6}" presName="hierChild3" presStyleCnt="0"/>
      <dgm:spPr/>
    </dgm:pt>
  </dgm:ptLst>
  <dgm:cxnLst>
    <dgm:cxn modelId="{717F2415-24E3-4000-9D3A-B2345F5E6D5E}" type="presOf" srcId="{BBBAE62D-CA47-4224-8EFC-7BA007E1D178}" destId="{24BEC1F7-80DC-4E09-BD03-9626B082E713}" srcOrd="0" destOrd="0" presId="urn:microsoft.com/office/officeart/2005/8/layout/orgChart1"/>
    <dgm:cxn modelId="{141C8CDF-7129-4CE5-ADA4-573D631DB139}" srcId="{87B05374-7D4E-4B12-86CF-22B350834B47}" destId="{59A1664F-FF89-412F-AC78-3AF274691CED}" srcOrd="0" destOrd="0" parTransId="{506EFB02-DFC4-4F3B-81CE-9EA7846B2413}" sibTransId="{9C783FBD-49C1-4B59-B2AD-8BE36DB2B29A}"/>
    <dgm:cxn modelId="{89EAD36A-359A-4B4D-A40D-2DC374175438}" type="presOf" srcId="{DF9FE4A9-9527-4CB9-8B15-D28C0BDFB724}" destId="{9CEA6C34-6B98-42E8-A565-FFF89A34218B}" srcOrd="0" destOrd="0" presId="urn:microsoft.com/office/officeart/2005/8/layout/orgChart1"/>
    <dgm:cxn modelId="{428534D8-EFE7-4E83-B34B-B78D22670DC9}" type="presOf" srcId="{87B05374-7D4E-4B12-86CF-22B350834B47}" destId="{8238A773-E04C-4B61-A50D-AFD742F4DC53}" srcOrd="0" destOrd="0" presId="urn:microsoft.com/office/officeart/2005/8/layout/orgChart1"/>
    <dgm:cxn modelId="{4B00600F-7D4D-47E4-B1DA-96E0520208BA}" type="presOf" srcId="{6F374AAC-2304-494C-820E-855ABB6D8EEF}" destId="{305160ED-7920-43B8-8AF2-6D43B1521275}" srcOrd="0" destOrd="0" presId="urn:microsoft.com/office/officeart/2005/8/layout/orgChart1"/>
    <dgm:cxn modelId="{D0954A4C-9EE9-416C-96B8-6D29A56D4717}" type="presOf" srcId="{7E91A18B-6484-4340-9284-E1F186B674B9}" destId="{F88F4861-904D-43FF-8FBA-2CC0DEBA207E}" srcOrd="1" destOrd="0" presId="urn:microsoft.com/office/officeart/2005/8/layout/orgChart1"/>
    <dgm:cxn modelId="{112FF4C3-F8E9-4F7C-84B9-BE79E8E19AEA}" type="presOf" srcId="{F76932F7-419E-452C-B495-833FB10A6D73}" destId="{616E58AE-E991-46F8-87F0-7ECFF4FBFFD6}" srcOrd="0" destOrd="0" presId="urn:microsoft.com/office/officeart/2005/8/layout/orgChart1"/>
    <dgm:cxn modelId="{E88F753B-F52F-44F2-8EB5-5EFD6CE7206F}" type="presOf" srcId="{1EB97889-8D0F-47CC-816D-C9A5F027E807}" destId="{96769390-1927-44F2-9F6F-2771B2855B42}" srcOrd="0" destOrd="0" presId="urn:microsoft.com/office/officeart/2005/8/layout/orgChart1"/>
    <dgm:cxn modelId="{53651C0B-69BE-4A9B-B3B9-4739DCEB1432}" type="presOf" srcId="{506EFB02-DFC4-4F3B-81CE-9EA7846B2413}" destId="{8BD2CC92-B0E8-493A-820B-0F1014A4FB67}" srcOrd="0" destOrd="0" presId="urn:microsoft.com/office/officeart/2005/8/layout/orgChart1"/>
    <dgm:cxn modelId="{383555F6-EEA2-4C17-8E52-84D115D3DDD4}" type="presOf" srcId="{7FEAA167-C651-48B0-8FCA-4F2A959F01F3}" destId="{0AC70D31-C953-4266-B3A6-286087B99CCE}" srcOrd="0" destOrd="0" presId="urn:microsoft.com/office/officeart/2005/8/layout/orgChart1"/>
    <dgm:cxn modelId="{D79EEA4D-CD0D-4B0D-B48C-7E5D00E074DB}" srcId="{4B1ADB07-0904-4333-B97A-28ECB54CECC6}" destId="{6F374AAC-2304-494C-820E-855ABB6D8EEF}" srcOrd="1" destOrd="0" parTransId="{70009C7E-BBE4-45A3-A148-A81094B93C73}" sibTransId="{77C723C4-B035-43A8-8967-A25F40607E22}"/>
    <dgm:cxn modelId="{04D9FCFC-446D-449C-8A72-17991F80206D}" type="presOf" srcId="{6F374AAC-2304-494C-820E-855ABB6D8EEF}" destId="{3AB7B721-6236-4982-A7F2-1255C8488B16}" srcOrd="1" destOrd="0" presId="urn:microsoft.com/office/officeart/2005/8/layout/orgChart1"/>
    <dgm:cxn modelId="{48384F51-EFB4-4AE3-AC03-990E38BF7DB9}" type="presOf" srcId="{87B05374-7D4E-4B12-86CF-22B350834B47}" destId="{5F32EEFE-68F5-4C1D-9BEA-86EC1D75ABA2}" srcOrd="1" destOrd="0" presId="urn:microsoft.com/office/officeart/2005/8/layout/orgChart1"/>
    <dgm:cxn modelId="{157A8472-2680-431D-B54E-A3F1BF9BC123}" type="presOf" srcId="{056DAC05-AA91-4AC1-9363-30A5DA4B8957}" destId="{018ED102-0906-4969-9C9D-DCE317F48623}" srcOrd="1" destOrd="0" presId="urn:microsoft.com/office/officeart/2005/8/layout/orgChart1"/>
    <dgm:cxn modelId="{076BB2DB-DEA5-4C04-B2D1-450FBA740FB3}" type="presOf" srcId="{4B1ADB07-0904-4333-B97A-28ECB54CECC6}" destId="{C755ABE5-BB22-4039-AC56-F65DD9A0587D}" srcOrd="1" destOrd="0" presId="urn:microsoft.com/office/officeart/2005/8/layout/orgChart1"/>
    <dgm:cxn modelId="{660E6FAE-4745-44E0-8C26-0D970A99E858}" type="presOf" srcId="{59A1664F-FF89-412F-AC78-3AF274691CED}" destId="{CC6F66EE-45F6-4C86-8CBF-2CBC4E90D019}" srcOrd="1" destOrd="0" presId="urn:microsoft.com/office/officeart/2005/8/layout/orgChart1"/>
    <dgm:cxn modelId="{087EFCCD-4BD5-40AC-A972-8D5F3A45ACAA}" type="presOf" srcId="{7E91A18B-6484-4340-9284-E1F186B674B9}" destId="{AB98CECB-A5E9-49A6-A3A1-FDB021AC85B5}" srcOrd="0" destOrd="0" presId="urn:microsoft.com/office/officeart/2005/8/layout/orgChart1"/>
    <dgm:cxn modelId="{54ED55C7-C01C-4236-BC23-D32113913053}" type="presOf" srcId="{70009C7E-BBE4-45A3-A148-A81094B93C73}" destId="{842D6462-71C8-4228-B18C-C9617B7A4AA1}" srcOrd="0" destOrd="0" presId="urn:microsoft.com/office/officeart/2005/8/layout/orgChart1"/>
    <dgm:cxn modelId="{73F8109F-7014-4AC2-81DF-6F4E8F204DE2}" type="presOf" srcId="{4B1ADB07-0904-4333-B97A-28ECB54CECC6}" destId="{F11CDBC3-EB67-434C-A66A-62B19E62B51C}" srcOrd="0" destOrd="0" presId="urn:microsoft.com/office/officeart/2005/8/layout/orgChart1"/>
    <dgm:cxn modelId="{18ED3342-7401-40B2-B439-5FDE725ACDCE}" type="presOf" srcId="{B6F15EE7-43B1-43FE-A0A2-C5AD8DB5ADCB}" destId="{5785BE31-3930-4FFA-9F4D-98D61ACF0AC8}" srcOrd="0" destOrd="0" presId="urn:microsoft.com/office/officeart/2005/8/layout/orgChart1"/>
    <dgm:cxn modelId="{2E244599-793D-4B06-912F-88B933D6D420}" type="presOf" srcId="{34F43273-8F89-4443-868D-6E399EEB3455}" destId="{84F8C494-57B6-42CA-864B-EE147BD11D9B}" srcOrd="0" destOrd="0" presId="urn:microsoft.com/office/officeart/2005/8/layout/orgChart1"/>
    <dgm:cxn modelId="{098DFD1E-B78F-4BC5-A651-F29D30B035CD}" srcId="{87B05374-7D4E-4B12-86CF-22B350834B47}" destId="{7E91A18B-6484-4340-9284-E1F186B674B9}" srcOrd="2" destOrd="0" parTransId="{4E2B6412-FDDA-4550-BA47-BA970D189111}" sibTransId="{085491CB-EE86-45DE-8E5F-4E1BE6CBA5B1}"/>
    <dgm:cxn modelId="{6F8DE0E9-F238-4662-A8CA-AAC60BB83C60}" type="presOf" srcId="{CA48A606-D478-45BB-A864-A5FE40B4A076}" destId="{951F348F-08D2-4E06-BA29-65BDF418EF87}" srcOrd="0" destOrd="0" presId="urn:microsoft.com/office/officeart/2005/8/layout/orgChart1"/>
    <dgm:cxn modelId="{4DAB73BB-3D0B-4671-B5B3-B71EAA3B66B4}" type="presOf" srcId="{BBBAE62D-CA47-4224-8EFC-7BA007E1D178}" destId="{5CAB96F8-2121-40A5-80D1-0684D3D5585F}" srcOrd="1" destOrd="0" presId="urn:microsoft.com/office/officeart/2005/8/layout/orgChart1"/>
    <dgm:cxn modelId="{9B221462-E931-4D7F-ADB5-636638C83749}" type="presOf" srcId="{9CF73114-15F5-4E26-8802-8BA5F9C8FA50}" destId="{EFED1BDE-BAAC-4648-88FC-6F465105F13C}" srcOrd="0" destOrd="0" presId="urn:microsoft.com/office/officeart/2005/8/layout/orgChart1"/>
    <dgm:cxn modelId="{98950D19-70D9-4F75-8BC8-4ABC08ACDA68}" srcId="{056DAC05-AA91-4AC1-9363-30A5DA4B8957}" destId="{7FEAA167-C651-48B0-8FCA-4F2A959F01F3}" srcOrd="1" destOrd="0" parTransId="{1EB97889-8D0F-47CC-816D-C9A5F027E807}" sibTransId="{BF71B302-5EF4-4551-991C-FD113E4E4F90}"/>
    <dgm:cxn modelId="{73874878-4FA0-4EB8-999C-28E964A0515C}" type="presOf" srcId="{7FEAA167-C651-48B0-8FCA-4F2A959F01F3}" destId="{42B2D3BD-83EE-4D65-9B36-0EFC7651BFC1}" srcOrd="1" destOrd="0" presId="urn:microsoft.com/office/officeart/2005/8/layout/orgChart1"/>
    <dgm:cxn modelId="{8408F689-BC08-4D54-86FB-BBB9519D233C}" type="presOf" srcId="{4E2B6412-FDDA-4550-BA47-BA970D189111}" destId="{AB43E1D4-A43E-4698-9038-BE28C69A8A51}" srcOrd="0" destOrd="0" presId="urn:microsoft.com/office/officeart/2005/8/layout/orgChart1"/>
    <dgm:cxn modelId="{813B5371-8276-4700-8972-B95B9EB7CE8E}" type="presOf" srcId="{59A1664F-FF89-412F-AC78-3AF274691CED}" destId="{DE436A3D-CD34-43D1-A455-211264A7923A}" srcOrd="0" destOrd="0" presId="urn:microsoft.com/office/officeart/2005/8/layout/orgChart1"/>
    <dgm:cxn modelId="{99EF78C1-70DB-406D-9EF8-39DBC43E3D4A}" srcId="{87B05374-7D4E-4B12-86CF-22B350834B47}" destId="{B6F15EE7-43B1-43FE-A0A2-C5AD8DB5ADCB}" srcOrd="1" destOrd="0" parTransId="{F76932F7-419E-452C-B495-833FB10A6D73}" sibTransId="{E86F9C86-A945-477E-BEF4-78FF823E121A}"/>
    <dgm:cxn modelId="{B807A3D8-408F-4853-887C-34A0CFAB0F5E}" srcId="{056DAC05-AA91-4AC1-9363-30A5DA4B8957}" destId="{BBBAE62D-CA47-4224-8EFC-7BA007E1D178}" srcOrd="2" destOrd="0" parTransId="{CA48A606-D478-45BB-A864-A5FE40B4A076}" sibTransId="{DA0D9FC8-F717-4F9C-8019-3D3A8C82ADE0}"/>
    <dgm:cxn modelId="{CA24F502-5E75-4E53-AFA6-3AB570A1011A}" srcId="{056DAC05-AA91-4AC1-9363-30A5DA4B8957}" destId="{87B05374-7D4E-4B12-86CF-22B350834B47}" srcOrd="0" destOrd="0" parTransId="{9CF73114-15F5-4E26-8802-8BA5F9C8FA50}" sibTransId="{23207D14-1469-45D4-B776-628C72E0BD2E}"/>
    <dgm:cxn modelId="{3287FE88-303E-4B95-8D2C-148D55BF1EAF}" srcId="{DF9FE4A9-9527-4CB9-8B15-D28C0BDFB724}" destId="{4B1ADB07-0904-4333-B97A-28ECB54CECC6}" srcOrd="0" destOrd="0" parTransId="{AA225B2A-9401-4590-A922-1F32AD24F5E8}" sibTransId="{C92ADD4D-3CB0-460E-B6B4-CC753736330F}"/>
    <dgm:cxn modelId="{2D0239F9-919F-4FED-AF24-C881160AAD2F}" srcId="{4B1ADB07-0904-4333-B97A-28ECB54CECC6}" destId="{056DAC05-AA91-4AC1-9363-30A5DA4B8957}" srcOrd="0" destOrd="0" parTransId="{34F43273-8F89-4443-868D-6E399EEB3455}" sibTransId="{E4D71191-AE41-435C-B430-73C3A003CD7F}"/>
    <dgm:cxn modelId="{8FCD20A3-180F-43B9-AA89-44F1FFC6F3FC}" type="presOf" srcId="{B6F15EE7-43B1-43FE-A0A2-C5AD8DB5ADCB}" destId="{38C3DCC0-8F50-4061-A05E-3E9F15AA6D0D}" srcOrd="1" destOrd="0" presId="urn:microsoft.com/office/officeart/2005/8/layout/orgChart1"/>
    <dgm:cxn modelId="{75C0571C-F0E8-4053-BF8E-A4D3B12F5912}" type="presOf" srcId="{056DAC05-AA91-4AC1-9363-30A5DA4B8957}" destId="{60B8BD8E-6380-4BD4-9966-6B36EE842278}" srcOrd="0" destOrd="0" presId="urn:microsoft.com/office/officeart/2005/8/layout/orgChart1"/>
    <dgm:cxn modelId="{BDC213AF-8B98-41B2-BB31-F699F5E5B8C3}" type="presParOf" srcId="{9CEA6C34-6B98-42E8-A565-FFF89A34218B}" destId="{A8F272D6-1EFF-45B5-BA74-9B5EB17B3EF6}" srcOrd="0" destOrd="0" presId="urn:microsoft.com/office/officeart/2005/8/layout/orgChart1"/>
    <dgm:cxn modelId="{3B4063C4-3F2E-4A6D-8FB7-E8D3306848A2}" type="presParOf" srcId="{A8F272D6-1EFF-45B5-BA74-9B5EB17B3EF6}" destId="{0A7CCCA3-5315-4819-976A-32E9F19E06B3}" srcOrd="0" destOrd="0" presId="urn:microsoft.com/office/officeart/2005/8/layout/orgChart1"/>
    <dgm:cxn modelId="{0E4AFC51-924C-4333-8C90-9C367E2A3382}" type="presParOf" srcId="{0A7CCCA3-5315-4819-976A-32E9F19E06B3}" destId="{F11CDBC3-EB67-434C-A66A-62B19E62B51C}" srcOrd="0" destOrd="0" presId="urn:microsoft.com/office/officeart/2005/8/layout/orgChart1"/>
    <dgm:cxn modelId="{120CD383-644A-45FE-B7AF-DD653336489E}" type="presParOf" srcId="{0A7CCCA3-5315-4819-976A-32E9F19E06B3}" destId="{C755ABE5-BB22-4039-AC56-F65DD9A0587D}" srcOrd="1" destOrd="0" presId="urn:microsoft.com/office/officeart/2005/8/layout/orgChart1"/>
    <dgm:cxn modelId="{6FDE4A07-F153-4A5F-A378-E68207DF60B6}" type="presParOf" srcId="{A8F272D6-1EFF-45B5-BA74-9B5EB17B3EF6}" destId="{1269EC2F-92BA-4D52-973B-E346706C5126}" srcOrd="1" destOrd="0" presId="urn:microsoft.com/office/officeart/2005/8/layout/orgChart1"/>
    <dgm:cxn modelId="{2C00AC54-2DD3-4795-8C6B-FAD76541DB93}" type="presParOf" srcId="{1269EC2F-92BA-4D52-973B-E346706C5126}" destId="{84F8C494-57B6-42CA-864B-EE147BD11D9B}" srcOrd="0" destOrd="0" presId="urn:microsoft.com/office/officeart/2005/8/layout/orgChart1"/>
    <dgm:cxn modelId="{D10190D1-6302-4CE2-8E45-04590CAACC6E}" type="presParOf" srcId="{1269EC2F-92BA-4D52-973B-E346706C5126}" destId="{7ED144FF-A294-40C3-87AD-776A457DB3D8}" srcOrd="1" destOrd="0" presId="urn:microsoft.com/office/officeart/2005/8/layout/orgChart1"/>
    <dgm:cxn modelId="{84C38D29-F96F-4FFD-AB3A-47B91E0CAE58}" type="presParOf" srcId="{7ED144FF-A294-40C3-87AD-776A457DB3D8}" destId="{B3DEF734-4AA5-4486-ABF9-167B97BCC2C2}" srcOrd="0" destOrd="0" presId="urn:microsoft.com/office/officeart/2005/8/layout/orgChart1"/>
    <dgm:cxn modelId="{470F37C7-3706-47E4-9FE0-2499A1AEA943}" type="presParOf" srcId="{B3DEF734-4AA5-4486-ABF9-167B97BCC2C2}" destId="{60B8BD8E-6380-4BD4-9966-6B36EE842278}" srcOrd="0" destOrd="0" presId="urn:microsoft.com/office/officeart/2005/8/layout/orgChart1"/>
    <dgm:cxn modelId="{8B546303-7DBA-4F00-B090-F8C882080D24}" type="presParOf" srcId="{B3DEF734-4AA5-4486-ABF9-167B97BCC2C2}" destId="{018ED102-0906-4969-9C9D-DCE317F48623}" srcOrd="1" destOrd="0" presId="urn:microsoft.com/office/officeart/2005/8/layout/orgChart1"/>
    <dgm:cxn modelId="{C219B2E7-2029-4247-97AD-6C0085C62887}" type="presParOf" srcId="{7ED144FF-A294-40C3-87AD-776A457DB3D8}" destId="{A6312C84-66F5-46F8-8C44-B7000CE24D2C}" srcOrd="1" destOrd="0" presId="urn:microsoft.com/office/officeart/2005/8/layout/orgChart1"/>
    <dgm:cxn modelId="{4AFC28C1-7CA3-44EE-8C3F-DCD6A0603D38}" type="presParOf" srcId="{A6312C84-66F5-46F8-8C44-B7000CE24D2C}" destId="{EFED1BDE-BAAC-4648-88FC-6F465105F13C}" srcOrd="0" destOrd="0" presId="urn:microsoft.com/office/officeart/2005/8/layout/orgChart1"/>
    <dgm:cxn modelId="{7620B0DA-EE89-4F97-9269-1930D2CAB07C}" type="presParOf" srcId="{A6312C84-66F5-46F8-8C44-B7000CE24D2C}" destId="{C6198CB3-BA49-4294-B864-F4EFA6CE0B8F}" srcOrd="1" destOrd="0" presId="urn:microsoft.com/office/officeart/2005/8/layout/orgChart1"/>
    <dgm:cxn modelId="{53617B73-0243-491B-9B95-51609CF52893}" type="presParOf" srcId="{C6198CB3-BA49-4294-B864-F4EFA6CE0B8F}" destId="{040AECA2-EC82-4760-927B-553A021D57FC}" srcOrd="0" destOrd="0" presId="urn:microsoft.com/office/officeart/2005/8/layout/orgChart1"/>
    <dgm:cxn modelId="{DB4765B2-908B-4146-9474-A28B7E92D482}" type="presParOf" srcId="{040AECA2-EC82-4760-927B-553A021D57FC}" destId="{8238A773-E04C-4B61-A50D-AFD742F4DC53}" srcOrd="0" destOrd="0" presId="urn:microsoft.com/office/officeart/2005/8/layout/orgChart1"/>
    <dgm:cxn modelId="{5B8986E8-4D03-49F2-8274-E633C6D963CB}" type="presParOf" srcId="{040AECA2-EC82-4760-927B-553A021D57FC}" destId="{5F32EEFE-68F5-4C1D-9BEA-86EC1D75ABA2}" srcOrd="1" destOrd="0" presId="urn:microsoft.com/office/officeart/2005/8/layout/orgChart1"/>
    <dgm:cxn modelId="{EEA2C8F0-7212-4EB0-82DE-4AB0EE1FFCD8}" type="presParOf" srcId="{C6198CB3-BA49-4294-B864-F4EFA6CE0B8F}" destId="{397529E4-5410-4C75-B586-60184FEA7F5A}" srcOrd="1" destOrd="0" presId="urn:microsoft.com/office/officeart/2005/8/layout/orgChart1"/>
    <dgm:cxn modelId="{C7EAB27A-739C-427C-AD01-DFA771CC920C}" type="presParOf" srcId="{397529E4-5410-4C75-B586-60184FEA7F5A}" destId="{8BD2CC92-B0E8-493A-820B-0F1014A4FB67}" srcOrd="0" destOrd="0" presId="urn:microsoft.com/office/officeart/2005/8/layout/orgChart1"/>
    <dgm:cxn modelId="{2EE9124B-B74F-43DD-B972-3F91FC6B09CE}" type="presParOf" srcId="{397529E4-5410-4C75-B586-60184FEA7F5A}" destId="{84B4E5E3-D642-4192-ACEB-7B4E6DBC2E9A}" srcOrd="1" destOrd="0" presId="urn:microsoft.com/office/officeart/2005/8/layout/orgChart1"/>
    <dgm:cxn modelId="{0AADDFD5-0F72-45A6-85D2-B18911762F24}" type="presParOf" srcId="{84B4E5E3-D642-4192-ACEB-7B4E6DBC2E9A}" destId="{86D233A4-7E47-4A6B-B61A-27626FFE2BA3}" srcOrd="0" destOrd="0" presId="urn:microsoft.com/office/officeart/2005/8/layout/orgChart1"/>
    <dgm:cxn modelId="{82EE7335-D8CC-47CA-BEB1-430E4F0D2471}" type="presParOf" srcId="{86D233A4-7E47-4A6B-B61A-27626FFE2BA3}" destId="{DE436A3D-CD34-43D1-A455-211264A7923A}" srcOrd="0" destOrd="0" presId="urn:microsoft.com/office/officeart/2005/8/layout/orgChart1"/>
    <dgm:cxn modelId="{92C7E212-2F77-4E98-AE18-5462AF177AAB}" type="presParOf" srcId="{86D233A4-7E47-4A6B-B61A-27626FFE2BA3}" destId="{CC6F66EE-45F6-4C86-8CBF-2CBC4E90D019}" srcOrd="1" destOrd="0" presId="urn:microsoft.com/office/officeart/2005/8/layout/orgChart1"/>
    <dgm:cxn modelId="{0BF164E2-7D5A-420A-80B2-17C198B57130}" type="presParOf" srcId="{84B4E5E3-D642-4192-ACEB-7B4E6DBC2E9A}" destId="{69BC251B-3396-467C-838F-C4176AE70DBC}" srcOrd="1" destOrd="0" presId="urn:microsoft.com/office/officeart/2005/8/layout/orgChart1"/>
    <dgm:cxn modelId="{8C586DBF-5C7D-409F-B5C5-40310F072256}" type="presParOf" srcId="{84B4E5E3-D642-4192-ACEB-7B4E6DBC2E9A}" destId="{60C8FA7D-28CE-4BCB-8E74-4ABC6B211679}" srcOrd="2" destOrd="0" presId="urn:microsoft.com/office/officeart/2005/8/layout/orgChart1"/>
    <dgm:cxn modelId="{2E279400-910E-4AD8-B7B3-8563E17C2BAB}" type="presParOf" srcId="{397529E4-5410-4C75-B586-60184FEA7F5A}" destId="{616E58AE-E991-46F8-87F0-7ECFF4FBFFD6}" srcOrd="2" destOrd="0" presId="urn:microsoft.com/office/officeart/2005/8/layout/orgChart1"/>
    <dgm:cxn modelId="{D4E19245-D8FA-492B-96D0-94B069E670FF}" type="presParOf" srcId="{397529E4-5410-4C75-B586-60184FEA7F5A}" destId="{FC973926-538B-41F4-9C24-99EA52475E02}" srcOrd="3" destOrd="0" presId="urn:microsoft.com/office/officeart/2005/8/layout/orgChart1"/>
    <dgm:cxn modelId="{E8290A7A-AD09-4494-B9FC-96520805D5F8}" type="presParOf" srcId="{FC973926-538B-41F4-9C24-99EA52475E02}" destId="{D0B89739-59CB-41A8-9B6F-543DFDAED1B9}" srcOrd="0" destOrd="0" presId="urn:microsoft.com/office/officeart/2005/8/layout/orgChart1"/>
    <dgm:cxn modelId="{4C91DFE1-7BAE-42C0-B9BD-1FB41077CB6D}" type="presParOf" srcId="{D0B89739-59CB-41A8-9B6F-543DFDAED1B9}" destId="{5785BE31-3930-4FFA-9F4D-98D61ACF0AC8}" srcOrd="0" destOrd="0" presId="urn:microsoft.com/office/officeart/2005/8/layout/orgChart1"/>
    <dgm:cxn modelId="{B9837887-281F-49F8-AB38-BC8695561EB7}" type="presParOf" srcId="{D0B89739-59CB-41A8-9B6F-543DFDAED1B9}" destId="{38C3DCC0-8F50-4061-A05E-3E9F15AA6D0D}" srcOrd="1" destOrd="0" presId="urn:microsoft.com/office/officeart/2005/8/layout/orgChart1"/>
    <dgm:cxn modelId="{4C4AAB0B-CCF2-4243-829A-833A0ABD8E36}" type="presParOf" srcId="{FC973926-538B-41F4-9C24-99EA52475E02}" destId="{DC355C93-4B52-4178-8CE9-9AB60A3F992D}" srcOrd="1" destOrd="0" presId="urn:microsoft.com/office/officeart/2005/8/layout/orgChart1"/>
    <dgm:cxn modelId="{F5C95D1D-F724-46D6-AD14-74D71FF9BFD2}" type="presParOf" srcId="{FC973926-538B-41F4-9C24-99EA52475E02}" destId="{1117950A-65E7-4FFA-8ACC-25E89F33B3CD}" srcOrd="2" destOrd="0" presId="urn:microsoft.com/office/officeart/2005/8/layout/orgChart1"/>
    <dgm:cxn modelId="{39A10B7F-EFCA-4676-A341-45719DD62506}" type="presParOf" srcId="{397529E4-5410-4C75-B586-60184FEA7F5A}" destId="{AB43E1D4-A43E-4698-9038-BE28C69A8A51}" srcOrd="4" destOrd="0" presId="urn:microsoft.com/office/officeart/2005/8/layout/orgChart1"/>
    <dgm:cxn modelId="{32441BC8-1F35-4299-83FC-9917B9D4D9EE}" type="presParOf" srcId="{397529E4-5410-4C75-B586-60184FEA7F5A}" destId="{2A8A45AA-0642-4779-815A-E8A5C159EEA5}" srcOrd="5" destOrd="0" presId="urn:microsoft.com/office/officeart/2005/8/layout/orgChart1"/>
    <dgm:cxn modelId="{EF5C12E5-BDBD-4192-9B00-8D30CEDB0117}" type="presParOf" srcId="{2A8A45AA-0642-4779-815A-E8A5C159EEA5}" destId="{1A989CB2-7380-4CD9-B04F-7D82E3CE7EB7}" srcOrd="0" destOrd="0" presId="urn:microsoft.com/office/officeart/2005/8/layout/orgChart1"/>
    <dgm:cxn modelId="{FBD7C83C-D8FE-459B-B0C6-A8B209288ED5}" type="presParOf" srcId="{1A989CB2-7380-4CD9-B04F-7D82E3CE7EB7}" destId="{AB98CECB-A5E9-49A6-A3A1-FDB021AC85B5}" srcOrd="0" destOrd="0" presId="urn:microsoft.com/office/officeart/2005/8/layout/orgChart1"/>
    <dgm:cxn modelId="{55391EBD-E568-4514-93FF-2D6A1E513317}" type="presParOf" srcId="{1A989CB2-7380-4CD9-B04F-7D82E3CE7EB7}" destId="{F88F4861-904D-43FF-8FBA-2CC0DEBA207E}" srcOrd="1" destOrd="0" presId="urn:microsoft.com/office/officeart/2005/8/layout/orgChart1"/>
    <dgm:cxn modelId="{A02916D0-5406-4FCB-898E-6814A4CAA0D0}" type="presParOf" srcId="{2A8A45AA-0642-4779-815A-E8A5C159EEA5}" destId="{EE274A81-2CD3-4722-89F4-DCE5CE997B8D}" srcOrd="1" destOrd="0" presId="urn:microsoft.com/office/officeart/2005/8/layout/orgChart1"/>
    <dgm:cxn modelId="{D72A6535-BE35-4B9E-B294-ED3CE68C35FB}" type="presParOf" srcId="{2A8A45AA-0642-4779-815A-E8A5C159EEA5}" destId="{3D5A8013-8DF9-4FE6-B291-58556E3B29D4}" srcOrd="2" destOrd="0" presId="urn:microsoft.com/office/officeart/2005/8/layout/orgChart1"/>
    <dgm:cxn modelId="{889BDC94-AC7D-43D2-AF58-4A0C214AC633}" type="presParOf" srcId="{C6198CB3-BA49-4294-B864-F4EFA6CE0B8F}" destId="{79782F46-6DFE-4CE0-B623-9BA54E60CE6C}" srcOrd="2" destOrd="0" presId="urn:microsoft.com/office/officeart/2005/8/layout/orgChart1"/>
    <dgm:cxn modelId="{1456A3F1-6BAA-4506-9D7F-01949E19BB03}" type="presParOf" srcId="{A6312C84-66F5-46F8-8C44-B7000CE24D2C}" destId="{96769390-1927-44F2-9F6F-2771B2855B42}" srcOrd="2" destOrd="0" presId="urn:microsoft.com/office/officeart/2005/8/layout/orgChart1"/>
    <dgm:cxn modelId="{1B5A2140-7CD7-461C-B2B2-3CBD37572283}" type="presParOf" srcId="{A6312C84-66F5-46F8-8C44-B7000CE24D2C}" destId="{9A8117D2-C604-4B92-94F9-E65671A27A22}" srcOrd="3" destOrd="0" presId="urn:microsoft.com/office/officeart/2005/8/layout/orgChart1"/>
    <dgm:cxn modelId="{D9E75F9F-5E5F-4357-9330-774C601E7872}" type="presParOf" srcId="{9A8117D2-C604-4B92-94F9-E65671A27A22}" destId="{4E350A67-FFEF-4FC8-82E8-26F6F3EDEA19}" srcOrd="0" destOrd="0" presId="urn:microsoft.com/office/officeart/2005/8/layout/orgChart1"/>
    <dgm:cxn modelId="{710C708B-3A48-4664-A45B-0342EFBE7D58}" type="presParOf" srcId="{4E350A67-FFEF-4FC8-82E8-26F6F3EDEA19}" destId="{0AC70D31-C953-4266-B3A6-286087B99CCE}" srcOrd="0" destOrd="0" presId="urn:microsoft.com/office/officeart/2005/8/layout/orgChart1"/>
    <dgm:cxn modelId="{637080BA-0046-4461-80BB-074F7FD1179F}" type="presParOf" srcId="{4E350A67-FFEF-4FC8-82E8-26F6F3EDEA19}" destId="{42B2D3BD-83EE-4D65-9B36-0EFC7651BFC1}" srcOrd="1" destOrd="0" presId="urn:microsoft.com/office/officeart/2005/8/layout/orgChart1"/>
    <dgm:cxn modelId="{166AE3E8-64A3-4809-8B6F-B8CDEFABE85A}" type="presParOf" srcId="{9A8117D2-C604-4B92-94F9-E65671A27A22}" destId="{37E74273-7DC8-4192-8FF8-C90F8F5B6F6E}" srcOrd="1" destOrd="0" presId="urn:microsoft.com/office/officeart/2005/8/layout/orgChart1"/>
    <dgm:cxn modelId="{D7681DF3-6133-4A88-9746-6D926B2BC385}" type="presParOf" srcId="{9A8117D2-C604-4B92-94F9-E65671A27A22}" destId="{8BD18C46-E0BE-40E4-9FA2-18E7E5DCC6CC}" srcOrd="2" destOrd="0" presId="urn:microsoft.com/office/officeart/2005/8/layout/orgChart1"/>
    <dgm:cxn modelId="{9F42F471-F37E-4C9A-862F-E0B2EDF68382}" type="presParOf" srcId="{A6312C84-66F5-46F8-8C44-B7000CE24D2C}" destId="{951F348F-08D2-4E06-BA29-65BDF418EF87}" srcOrd="4" destOrd="0" presId="urn:microsoft.com/office/officeart/2005/8/layout/orgChart1"/>
    <dgm:cxn modelId="{03F75737-3EF0-4C20-BC53-45D71968E564}" type="presParOf" srcId="{A6312C84-66F5-46F8-8C44-B7000CE24D2C}" destId="{F5C6EE72-497D-431F-9CEA-577DA3DE6D44}" srcOrd="5" destOrd="0" presId="urn:microsoft.com/office/officeart/2005/8/layout/orgChart1"/>
    <dgm:cxn modelId="{8389283A-62DA-4AE3-8099-BC2754669A94}" type="presParOf" srcId="{F5C6EE72-497D-431F-9CEA-577DA3DE6D44}" destId="{D6053014-BDCC-485F-9F64-6B50F4D3BEA2}" srcOrd="0" destOrd="0" presId="urn:microsoft.com/office/officeart/2005/8/layout/orgChart1"/>
    <dgm:cxn modelId="{C040948B-F0F7-4C70-AD3E-14B7537C3C55}" type="presParOf" srcId="{D6053014-BDCC-485F-9F64-6B50F4D3BEA2}" destId="{24BEC1F7-80DC-4E09-BD03-9626B082E713}" srcOrd="0" destOrd="0" presId="urn:microsoft.com/office/officeart/2005/8/layout/orgChart1"/>
    <dgm:cxn modelId="{61AE533C-81B2-49BD-B03D-695906939A02}" type="presParOf" srcId="{D6053014-BDCC-485F-9F64-6B50F4D3BEA2}" destId="{5CAB96F8-2121-40A5-80D1-0684D3D5585F}" srcOrd="1" destOrd="0" presId="urn:microsoft.com/office/officeart/2005/8/layout/orgChart1"/>
    <dgm:cxn modelId="{A345CC31-F355-44B8-816F-44FD644020F2}" type="presParOf" srcId="{F5C6EE72-497D-431F-9CEA-577DA3DE6D44}" destId="{8F6BF1A1-E8F2-4B81-A152-272C232F8C7A}" srcOrd="1" destOrd="0" presId="urn:microsoft.com/office/officeart/2005/8/layout/orgChart1"/>
    <dgm:cxn modelId="{40E16C69-E561-4742-B8C1-74C8EA9EF196}" type="presParOf" srcId="{F5C6EE72-497D-431F-9CEA-577DA3DE6D44}" destId="{AF186C1C-E9E8-4368-92FE-4561A681F859}" srcOrd="2" destOrd="0" presId="urn:microsoft.com/office/officeart/2005/8/layout/orgChart1"/>
    <dgm:cxn modelId="{952AFA6A-E09D-404E-B7A3-E1897CD3B6FD}" type="presParOf" srcId="{7ED144FF-A294-40C3-87AD-776A457DB3D8}" destId="{EC3B5BFA-17FB-415F-AFBC-3133AAF9C557}" srcOrd="2" destOrd="0" presId="urn:microsoft.com/office/officeart/2005/8/layout/orgChart1"/>
    <dgm:cxn modelId="{2FF6863D-AE9B-47E9-9ECE-AE7A8297AEDD}" type="presParOf" srcId="{1269EC2F-92BA-4D52-973B-E346706C5126}" destId="{842D6462-71C8-4228-B18C-C9617B7A4AA1}" srcOrd="2" destOrd="0" presId="urn:microsoft.com/office/officeart/2005/8/layout/orgChart1"/>
    <dgm:cxn modelId="{0D41EA52-53A2-45AD-B8A2-2BFD688FD620}" type="presParOf" srcId="{1269EC2F-92BA-4D52-973B-E346706C5126}" destId="{91F672AA-D4DF-4F16-A800-D06CD14FEF99}" srcOrd="3" destOrd="0" presId="urn:microsoft.com/office/officeart/2005/8/layout/orgChart1"/>
    <dgm:cxn modelId="{C5E8D7B0-B5B6-4891-82B8-D0ED0EAC5A75}" type="presParOf" srcId="{91F672AA-D4DF-4F16-A800-D06CD14FEF99}" destId="{DF8BDA89-42B9-40A3-B5ED-F5F0E88BE2AB}" srcOrd="0" destOrd="0" presId="urn:microsoft.com/office/officeart/2005/8/layout/orgChart1"/>
    <dgm:cxn modelId="{DD4BEF6C-3A9D-465B-BF9F-542480083BEB}" type="presParOf" srcId="{DF8BDA89-42B9-40A3-B5ED-F5F0E88BE2AB}" destId="{305160ED-7920-43B8-8AF2-6D43B1521275}" srcOrd="0" destOrd="0" presId="urn:microsoft.com/office/officeart/2005/8/layout/orgChart1"/>
    <dgm:cxn modelId="{FF98F8AC-6BA2-4EA4-B00E-7A14DA4BC188}" type="presParOf" srcId="{DF8BDA89-42B9-40A3-B5ED-F5F0E88BE2AB}" destId="{3AB7B721-6236-4982-A7F2-1255C8488B16}" srcOrd="1" destOrd="0" presId="urn:microsoft.com/office/officeart/2005/8/layout/orgChart1"/>
    <dgm:cxn modelId="{F5C3CFA7-1C8D-4441-8007-78329AF62E18}" type="presParOf" srcId="{91F672AA-D4DF-4F16-A800-D06CD14FEF99}" destId="{ACA31C0D-F9BF-4B13-8421-20F0244B3FC1}" srcOrd="1" destOrd="0" presId="urn:microsoft.com/office/officeart/2005/8/layout/orgChart1"/>
    <dgm:cxn modelId="{55D3CF82-841A-4F1F-BC64-8EF4FF2DADA9}" type="presParOf" srcId="{91F672AA-D4DF-4F16-A800-D06CD14FEF99}" destId="{22674703-36E7-4ED2-B570-7D7551338DD3}" srcOrd="2" destOrd="0" presId="urn:microsoft.com/office/officeart/2005/8/layout/orgChart1"/>
    <dgm:cxn modelId="{317D127C-1DD4-4169-9D8B-01A8C6260133}" type="presParOf" srcId="{A8F272D6-1EFF-45B5-BA74-9B5EB17B3EF6}" destId="{3180A089-D7AA-4E7E-AE97-BDECAD74260D}"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2D6462-71C8-4228-B18C-C9617B7A4AA1}">
      <dsp:nvSpPr>
        <dsp:cNvPr id="0" name=""/>
        <dsp:cNvSpPr/>
      </dsp:nvSpPr>
      <dsp:spPr>
        <a:xfrm>
          <a:off x="3602198" y="556984"/>
          <a:ext cx="2885041" cy="239239"/>
        </a:xfrm>
        <a:custGeom>
          <a:avLst/>
          <a:gdLst/>
          <a:ahLst/>
          <a:cxnLst/>
          <a:rect l="0" t="0" r="0" b="0"/>
          <a:pathLst>
            <a:path>
              <a:moveTo>
                <a:pt x="0" y="0"/>
              </a:moveTo>
              <a:lnTo>
                <a:pt x="0" y="122272"/>
              </a:lnTo>
              <a:lnTo>
                <a:pt x="2885041" y="122272"/>
              </a:lnTo>
              <a:lnTo>
                <a:pt x="2885041" y="23923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51F348F-08D2-4E06-BA29-65BDF418EF87}">
      <dsp:nvSpPr>
        <dsp:cNvPr id="0" name=""/>
        <dsp:cNvSpPr/>
      </dsp:nvSpPr>
      <dsp:spPr>
        <a:xfrm>
          <a:off x="2022483" y="1357542"/>
          <a:ext cx="1347903" cy="233933"/>
        </a:xfrm>
        <a:custGeom>
          <a:avLst/>
          <a:gdLst/>
          <a:ahLst/>
          <a:cxnLst/>
          <a:rect l="0" t="0" r="0" b="0"/>
          <a:pathLst>
            <a:path>
              <a:moveTo>
                <a:pt x="0" y="0"/>
              </a:moveTo>
              <a:lnTo>
                <a:pt x="0" y="116966"/>
              </a:lnTo>
              <a:lnTo>
                <a:pt x="1347903" y="116966"/>
              </a:lnTo>
              <a:lnTo>
                <a:pt x="1347903" y="23393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6769390-1927-44F2-9F6F-2771B2855B42}">
      <dsp:nvSpPr>
        <dsp:cNvPr id="0" name=""/>
        <dsp:cNvSpPr/>
      </dsp:nvSpPr>
      <dsp:spPr>
        <a:xfrm>
          <a:off x="1976763" y="1357542"/>
          <a:ext cx="91440" cy="233933"/>
        </a:xfrm>
        <a:custGeom>
          <a:avLst/>
          <a:gdLst/>
          <a:ahLst/>
          <a:cxnLst/>
          <a:rect l="0" t="0" r="0" b="0"/>
          <a:pathLst>
            <a:path>
              <a:moveTo>
                <a:pt x="45720" y="0"/>
              </a:moveTo>
              <a:lnTo>
                <a:pt x="45720" y="23393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B43E1D4-A43E-4698-9038-BE28C69A8A51}">
      <dsp:nvSpPr>
        <dsp:cNvPr id="0" name=""/>
        <dsp:cNvSpPr/>
      </dsp:nvSpPr>
      <dsp:spPr>
        <a:xfrm>
          <a:off x="228992" y="2148461"/>
          <a:ext cx="597600" cy="2068842"/>
        </a:xfrm>
        <a:custGeom>
          <a:avLst/>
          <a:gdLst/>
          <a:ahLst/>
          <a:cxnLst/>
          <a:rect l="0" t="0" r="0" b="0"/>
          <a:pathLst>
            <a:path>
              <a:moveTo>
                <a:pt x="0" y="0"/>
              </a:moveTo>
              <a:lnTo>
                <a:pt x="0" y="2068842"/>
              </a:lnTo>
              <a:lnTo>
                <a:pt x="597600" y="206884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16E58AE-E991-46F8-87F0-7ECFF4FBFFD6}">
      <dsp:nvSpPr>
        <dsp:cNvPr id="0" name=""/>
        <dsp:cNvSpPr/>
      </dsp:nvSpPr>
      <dsp:spPr>
        <a:xfrm>
          <a:off x="228992" y="2148461"/>
          <a:ext cx="597600" cy="1277923"/>
        </a:xfrm>
        <a:custGeom>
          <a:avLst/>
          <a:gdLst/>
          <a:ahLst/>
          <a:cxnLst/>
          <a:rect l="0" t="0" r="0" b="0"/>
          <a:pathLst>
            <a:path>
              <a:moveTo>
                <a:pt x="0" y="0"/>
              </a:moveTo>
              <a:lnTo>
                <a:pt x="0" y="1277923"/>
              </a:lnTo>
              <a:lnTo>
                <a:pt x="597600" y="127792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BD2CC92-B0E8-493A-820B-0F1014A4FB67}">
      <dsp:nvSpPr>
        <dsp:cNvPr id="0" name=""/>
        <dsp:cNvSpPr/>
      </dsp:nvSpPr>
      <dsp:spPr>
        <a:xfrm>
          <a:off x="228992" y="2148461"/>
          <a:ext cx="597600" cy="487005"/>
        </a:xfrm>
        <a:custGeom>
          <a:avLst/>
          <a:gdLst/>
          <a:ahLst/>
          <a:cxnLst/>
          <a:rect l="0" t="0" r="0" b="0"/>
          <a:pathLst>
            <a:path>
              <a:moveTo>
                <a:pt x="0" y="0"/>
              </a:moveTo>
              <a:lnTo>
                <a:pt x="0" y="487005"/>
              </a:lnTo>
              <a:lnTo>
                <a:pt x="597600" y="48700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FED1BDE-BAAC-4648-88FC-6F465105F13C}">
      <dsp:nvSpPr>
        <dsp:cNvPr id="0" name=""/>
        <dsp:cNvSpPr/>
      </dsp:nvSpPr>
      <dsp:spPr>
        <a:xfrm>
          <a:off x="674580" y="1357542"/>
          <a:ext cx="1347903" cy="233933"/>
        </a:xfrm>
        <a:custGeom>
          <a:avLst/>
          <a:gdLst/>
          <a:ahLst/>
          <a:cxnLst/>
          <a:rect l="0" t="0" r="0" b="0"/>
          <a:pathLst>
            <a:path>
              <a:moveTo>
                <a:pt x="1347903" y="0"/>
              </a:moveTo>
              <a:lnTo>
                <a:pt x="1347903" y="116966"/>
              </a:lnTo>
              <a:lnTo>
                <a:pt x="0" y="116966"/>
              </a:lnTo>
              <a:lnTo>
                <a:pt x="0" y="23393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4F8C494-57B6-42CA-864B-EE147BD11D9B}">
      <dsp:nvSpPr>
        <dsp:cNvPr id="0" name=""/>
        <dsp:cNvSpPr/>
      </dsp:nvSpPr>
      <dsp:spPr>
        <a:xfrm>
          <a:off x="2022483" y="556984"/>
          <a:ext cx="1579714" cy="243573"/>
        </a:xfrm>
        <a:custGeom>
          <a:avLst/>
          <a:gdLst/>
          <a:ahLst/>
          <a:cxnLst/>
          <a:rect l="0" t="0" r="0" b="0"/>
          <a:pathLst>
            <a:path>
              <a:moveTo>
                <a:pt x="1579714" y="0"/>
              </a:moveTo>
              <a:lnTo>
                <a:pt x="1579714" y="126606"/>
              </a:lnTo>
              <a:lnTo>
                <a:pt x="0" y="126606"/>
              </a:lnTo>
              <a:lnTo>
                <a:pt x="0" y="24357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11CDBC3-EB67-434C-A66A-62B19E62B51C}">
      <dsp:nvSpPr>
        <dsp:cNvPr id="0" name=""/>
        <dsp:cNvSpPr/>
      </dsp:nvSpPr>
      <dsp:spPr>
        <a:xfrm>
          <a:off x="3045213" y="0"/>
          <a:ext cx="1113969" cy="55698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s-PE" sz="1600" kern="1200" dirty="0"/>
            <a:t>Tipos</a:t>
          </a:r>
        </a:p>
      </dsp:txBody>
      <dsp:txXfrm>
        <a:off x="3045213" y="0"/>
        <a:ext cx="1113969" cy="556984"/>
      </dsp:txXfrm>
    </dsp:sp>
    <dsp:sp modelId="{60B8BD8E-6380-4BD4-9966-6B36EE842278}">
      <dsp:nvSpPr>
        <dsp:cNvPr id="0" name=""/>
        <dsp:cNvSpPr/>
      </dsp:nvSpPr>
      <dsp:spPr>
        <a:xfrm>
          <a:off x="1465498" y="800557"/>
          <a:ext cx="1113969" cy="55698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s-PE" sz="1600" kern="1200" dirty="0"/>
            <a:t>Por Valor</a:t>
          </a:r>
        </a:p>
      </dsp:txBody>
      <dsp:txXfrm>
        <a:off x="1465498" y="800557"/>
        <a:ext cx="1113969" cy="556984"/>
      </dsp:txXfrm>
    </dsp:sp>
    <dsp:sp modelId="{8238A773-E04C-4B61-A50D-AFD742F4DC53}">
      <dsp:nvSpPr>
        <dsp:cNvPr id="0" name=""/>
        <dsp:cNvSpPr/>
      </dsp:nvSpPr>
      <dsp:spPr>
        <a:xfrm>
          <a:off x="117595" y="1591476"/>
          <a:ext cx="1113969" cy="55698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s-PE" sz="1600" kern="1200" dirty="0"/>
            <a:t>Primitivos</a:t>
          </a:r>
        </a:p>
      </dsp:txBody>
      <dsp:txXfrm>
        <a:off x="117595" y="1591476"/>
        <a:ext cx="1113969" cy="556984"/>
      </dsp:txXfrm>
    </dsp:sp>
    <dsp:sp modelId="{DE436A3D-CD34-43D1-A455-211264A7923A}">
      <dsp:nvSpPr>
        <dsp:cNvPr id="0" name=""/>
        <dsp:cNvSpPr/>
      </dsp:nvSpPr>
      <dsp:spPr>
        <a:xfrm>
          <a:off x="826592" y="2356974"/>
          <a:ext cx="1113969" cy="55698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s-PE" sz="1600" kern="1200" dirty="0"/>
            <a:t>Enteros</a:t>
          </a:r>
        </a:p>
      </dsp:txBody>
      <dsp:txXfrm>
        <a:off x="826592" y="2356974"/>
        <a:ext cx="1113969" cy="556984"/>
      </dsp:txXfrm>
    </dsp:sp>
    <dsp:sp modelId="{5785BE31-3930-4FFA-9F4D-98D61ACF0AC8}">
      <dsp:nvSpPr>
        <dsp:cNvPr id="0" name=""/>
        <dsp:cNvSpPr/>
      </dsp:nvSpPr>
      <dsp:spPr>
        <a:xfrm>
          <a:off x="826592" y="3147892"/>
          <a:ext cx="1113969" cy="55698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s-PE" sz="1600" kern="1200" dirty="0"/>
            <a:t>Reales</a:t>
          </a:r>
        </a:p>
      </dsp:txBody>
      <dsp:txXfrm>
        <a:off x="826592" y="3147892"/>
        <a:ext cx="1113969" cy="556984"/>
      </dsp:txXfrm>
    </dsp:sp>
    <dsp:sp modelId="{AB98CECB-A5E9-49A6-A3A1-FDB021AC85B5}">
      <dsp:nvSpPr>
        <dsp:cNvPr id="0" name=""/>
        <dsp:cNvSpPr/>
      </dsp:nvSpPr>
      <dsp:spPr>
        <a:xfrm>
          <a:off x="826592" y="3938811"/>
          <a:ext cx="1113969" cy="55698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s-PE" sz="1600" kern="1200" dirty="0"/>
            <a:t>Booleanos</a:t>
          </a:r>
        </a:p>
      </dsp:txBody>
      <dsp:txXfrm>
        <a:off x="826592" y="3938811"/>
        <a:ext cx="1113969" cy="556984"/>
      </dsp:txXfrm>
    </dsp:sp>
    <dsp:sp modelId="{0AC70D31-C953-4266-B3A6-286087B99CCE}">
      <dsp:nvSpPr>
        <dsp:cNvPr id="0" name=""/>
        <dsp:cNvSpPr/>
      </dsp:nvSpPr>
      <dsp:spPr>
        <a:xfrm>
          <a:off x="1465498" y="1591476"/>
          <a:ext cx="1113969" cy="55698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s-PE" sz="1600" kern="1200" dirty="0"/>
            <a:t>Estructuras</a:t>
          </a:r>
        </a:p>
      </dsp:txBody>
      <dsp:txXfrm>
        <a:off x="1465498" y="1591476"/>
        <a:ext cx="1113969" cy="556984"/>
      </dsp:txXfrm>
    </dsp:sp>
    <dsp:sp modelId="{24BEC1F7-80DC-4E09-BD03-9626B082E713}">
      <dsp:nvSpPr>
        <dsp:cNvPr id="0" name=""/>
        <dsp:cNvSpPr/>
      </dsp:nvSpPr>
      <dsp:spPr>
        <a:xfrm>
          <a:off x="2813401" y="1591476"/>
          <a:ext cx="1113969" cy="55698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s-PE" sz="1600" kern="1200" dirty="0"/>
            <a:t>Enumerados</a:t>
          </a:r>
        </a:p>
      </dsp:txBody>
      <dsp:txXfrm>
        <a:off x="2813401" y="1591476"/>
        <a:ext cx="1113969" cy="556984"/>
      </dsp:txXfrm>
    </dsp:sp>
    <dsp:sp modelId="{305160ED-7920-43B8-8AF2-6D43B1521275}">
      <dsp:nvSpPr>
        <dsp:cNvPr id="0" name=""/>
        <dsp:cNvSpPr/>
      </dsp:nvSpPr>
      <dsp:spPr>
        <a:xfrm>
          <a:off x="5585297" y="796224"/>
          <a:ext cx="1803884" cy="55698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s-PE" sz="1600" kern="1200" dirty="0"/>
            <a:t>Por Referencia</a:t>
          </a:r>
        </a:p>
      </dsp:txBody>
      <dsp:txXfrm>
        <a:off x="5585297" y="796224"/>
        <a:ext cx="1803884" cy="556984"/>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7CD3F901-A355-41A2-8DC9-6B806221C0AC}" type="datetimeFigureOut">
              <a:rPr lang="es-PE" smtClean="0"/>
              <a:t>5/08/2020</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1CB96959-DF98-4A54-81B9-832C1CECE964}" type="slidenum">
              <a:rPr lang="es-PE" smtClean="0"/>
              <a:t>‹Nº›</a:t>
            </a:fld>
            <a:endParaRPr lang="es-PE"/>
          </a:p>
        </p:txBody>
      </p:sp>
    </p:spTree>
    <p:extLst>
      <p:ext uri="{BB962C8B-B14F-4D97-AF65-F5344CB8AC3E}">
        <p14:creationId xmlns:p14="http://schemas.microsoft.com/office/powerpoint/2010/main" val="844296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CD3F901-A355-41A2-8DC9-6B806221C0AC}" type="datetimeFigureOut">
              <a:rPr lang="es-PE" smtClean="0"/>
              <a:t>5/08/2020</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1CB96959-DF98-4A54-81B9-832C1CECE964}" type="slidenum">
              <a:rPr lang="es-PE" smtClean="0"/>
              <a:t>‹Nº›</a:t>
            </a:fld>
            <a:endParaRPr lang="es-PE"/>
          </a:p>
        </p:txBody>
      </p:sp>
    </p:spTree>
    <p:extLst>
      <p:ext uri="{BB962C8B-B14F-4D97-AF65-F5344CB8AC3E}">
        <p14:creationId xmlns:p14="http://schemas.microsoft.com/office/powerpoint/2010/main" val="2102841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CD3F901-A355-41A2-8DC9-6B806221C0AC}" type="datetimeFigureOut">
              <a:rPr lang="es-PE" smtClean="0"/>
              <a:t>5/08/2020</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1CB96959-DF98-4A54-81B9-832C1CECE964}" type="slidenum">
              <a:rPr lang="es-PE" smtClean="0"/>
              <a:t>‹Nº›</a:t>
            </a:fld>
            <a:endParaRPr lang="es-PE"/>
          </a:p>
        </p:txBody>
      </p:sp>
    </p:spTree>
    <p:extLst>
      <p:ext uri="{BB962C8B-B14F-4D97-AF65-F5344CB8AC3E}">
        <p14:creationId xmlns:p14="http://schemas.microsoft.com/office/powerpoint/2010/main" val="11461828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Diapositiva de título">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3A87D259-EB8B-412B-90EA-C65A1E11A1F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5517" t="21265" r="10732" b="19208"/>
          <a:stretch>
            <a:fillRect/>
          </a:stretch>
        </p:blipFill>
        <p:spPr bwMode="auto">
          <a:xfrm>
            <a:off x="0" y="-58738"/>
            <a:ext cx="9251950" cy="69119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ítulo 1"/>
          <p:cNvSpPr>
            <a:spLocks noGrp="1"/>
          </p:cNvSpPr>
          <p:nvPr>
            <p:ph type="ctrTitle" idx="4294967295"/>
          </p:nvPr>
        </p:nvSpPr>
        <p:spPr>
          <a:xfrm>
            <a:off x="457200" y="2582863"/>
            <a:ext cx="7772400" cy="1470025"/>
          </a:xfrm>
          <a:ln>
            <a:solidFill>
              <a:srgbClr val="4F81BD"/>
            </a:solidFill>
            <a:miter lim="800000"/>
            <a:headEnd/>
            <a:tailEnd/>
          </a:ln>
        </p:spPr>
        <p:txBody>
          <a:bodyPr/>
          <a:lstStyle/>
          <a:p>
            <a:r>
              <a:rPr lang="es-ES" altLang="es-PE" dirty="0"/>
              <a:t>TÍTULO</a:t>
            </a:r>
          </a:p>
        </p:txBody>
      </p:sp>
    </p:spTree>
    <p:extLst>
      <p:ext uri="{BB962C8B-B14F-4D97-AF65-F5344CB8AC3E}">
        <p14:creationId xmlns:p14="http://schemas.microsoft.com/office/powerpoint/2010/main" val="38950038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ítulo y objetos">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xmlns="" id="{3123F85A-7F5C-42B0-B38F-3EE6DED8AFE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6253" t="21381" r="11006" b="69244"/>
          <a:stretch>
            <a:fillRect/>
          </a:stretch>
        </p:blipFill>
        <p:spPr bwMode="auto">
          <a:xfrm>
            <a:off x="0" y="0"/>
            <a:ext cx="9142413" cy="109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00715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CD3F901-A355-41A2-8DC9-6B806221C0AC}" type="datetimeFigureOut">
              <a:rPr lang="es-PE" smtClean="0"/>
              <a:t>5/08/2020</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1CB96959-DF98-4A54-81B9-832C1CECE964}" type="slidenum">
              <a:rPr lang="es-PE" smtClean="0"/>
              <a:t>‹Nº›</a:t>
            </a:fld>
            <a:endParaRPr lang="es-PE"/>
          </a:p>
        </p:txBody>
      </p:sp>
    </p:spTree>
    <p:extLst>
      <p:ext uri="{BB962C8B-B14F-4D97-AF65-F5344CB8AC3E}">
        <p14:creationId xmlns:p14="http://schemas.microsoft.com/office/powerpoint/2010/main" val="587192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CD3F901-A355-41A2-8DC9-6B806221C0AC}" type="datetimeFigureOut">
              <a:rPr lang="es-PE" smtClean="0"/>
              <a:t>5/08/2020</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1CB96959-DF98-4A54-81B9-832C1CECE964}" type="slidenum">
              <a:rPr lang="es-PE" smtClean="0"/>
              <a:t>‹Nº›</a:t>
            </a:fld>
            <a:endParaRPr lang="es-PE"/>
          </a:p>
        </p:txBody>
      </p:sp>
    </p:spTree>
    <p:extLst>
      <p:ext uri="{BB962C8B-B14F-4D97-AF65-F5344CB8AC3E}">
        <p14:creationId xmlns:p14="http://schemas.microsoft.com/office/powerpoint/2010/main" val="302563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7CD3F901-A355-41A2-8DC9-6B806221C0AC}" type="datetimeFigureOut">
              <a:rPr lang="es-PE" smtClean="0"/>
              <a:t>5/08/2020</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1CB96959-DF98-4A54-81B9-832C1CECE964}" type="slidenum">
              <a:rPr lang="es-PE" smtClean="0"/>
              <a:t>‹Nº›</a:t>
            </a:fld>
            <a:endParaRPr lang="es-PE"/>
          </a:p>
        </p:txBody>
      </p:sp>
    </p:spTree>
    <p:extLst>
      <p:ext uri="{BB962C8B-B14F-4D97-AF65-F5344CB8AC3E}">
        <p14:creationId xmlns:p14="http://schemas.microsoft.com/office/powerpoint/2010/main" val="351617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CD3F901-A355-41A2-8DC9-6B806221C0AC}" type="datetimeFigureOut">
              <a:rPr lang="es-PE" smtClean="0"/>
              <a:t>5/08/2020</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1CB96959-DF98-4A54-81B9-832C1CECE964}" type="slidenum">
              <a:rPr lang="es-PE" smtClean="0"/>
              <a:t>‹Nº›</a:t>
            </a:fld>
            <a:endParaRPr lang="es-PE"/>
          </a:p>
        </p:txBody>
      </p:sp>
    </p:spTree>
    <p:extLst>
      <p:ext uri="{BB962C8B-B14F-4D97-AF65-F5344CB8AC3E}">
        <p14:creationId xmlns:p14="http://schemas.microsoft.com/office/powerpoint/2010/main" val="4184890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CD3F901-A355-41A2-8DC9-6B806221C0AC}" type="datetimeFigureOut">
              <a:rPr lang="es-PE" smtClean="0"/>
              <a:t>5/08/2020</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1CB96959-DF98-4A54-81B9-832C1CECE964}" type="slidenum">
              <a:rPr lang="es-PE" smtClean="0"/>
              <a:t>‹Nº›</a:t>
            </a:fld>
            <a:endParaRPr lang="es-PE"/>
          </a:p>
        </p:txBody>
      </p:sp>
    </p:spTree>
    <p:extLst>
      <p:ext uri="{BB962C8B-B14F-4D97-AF65-F5344CB8AC3E}">
        <p14:creationId xmlns:p14="http://schemas.microsoft.com/office/powerpoint/2010/main" val="820703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D3F901-A355-41A2-8DC9-6B806221C0AC}" type="datetimeFigureOut">
              <a:rPr lang="es-PE" smtClean="0"/>
              <a:t>5/08/2020</a:t>
            </a:fld>
            <a:endParaRPr lang="es-PE"/>
          </a:p>
        </p:txBody>
      </p:sp>
      <p:sp>
        <p:nvSpPr>
          <p:cNvPr id="3" name="Footer Placeholder 2"/>
          <p:cNvSpPr>
            <a:spLocks noGrp="1"/>
          </p:cNvSpPr>
          <p:nvPr>
            <p:ph type="ftr" sz="quarter" idx="11"/>
          </p:nvPr>
        </p:nvSpPr>
        <p:spPr/>
        <p:txBody>
          <a:bodyPr/>
          <a:lstStyle/>
          <a:p>
            <a:endParaRPr lang="es-PE"/>
          </a:p>
        </p:txBody>
      </p:sp>
      <p:sp>
        <p:nvSpPr>
          <p:cNvPr id="4" name="Slide Number Placeholder 3"/>
          <p:cNvSpPr>
            <a:spLocks noGrp="1"/>
          </p:cNvSpPr>
          <p:nvPr>
            <p:ph type="sldNum" sz="quarter" idx="12"/>
          </p:nvPr>
        </p:nvSpPr>
        <p:spPr/>
        <p:txBody>
          <a:bodyPr/>
          <a:lstStyle/>
          <a:p>
            <a:fld id="{1CB96959-DF98-4A54-81B9-832C1CECE964}" type="slidenum">
              <a:rPr lang="es-PE" smtClean="0"/>
              <a:t>‹Nº›</a:t>
            </a:fld>
            <a:endParaRPr lang="es-PE"/>
          </a:p>
        </p:txBody>
      </p:sp>
    </p:spTree>
    <p:extLst>
      <p:ext uri="{BB962C8B-B14F-4D97-AF65-F5344CB8AC3E}">
        <p14:creationId xmlns:p14="http://schemas.microsoft.com/office/powerpoint/2010/main" val="2512699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CD3F901-A355-41A2-8DC9-6B806221C0AC}" type="datetimeFigureOut">
              <a:rPr lang="es-PE" smtClean="0"/>
              <a:t>5/08/2020</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1CB96959-DF98-4A54-81B9-832C1CECE964}" type="slidenum">
              <a:rPr lang="es-PE" smtClean="0"/>
              <a:t>‹Nº›</a:t>
            </a:fld>
            <a:endParaRPr lang="es-PE"/>
          </a:p>
        </p:txBody>
      </p:sp>
    </p:spTree>
    <p:extLst>
      <p:ext uri="{BB962C8B-B14F-4D97-AF65-F5344CB8AC3E}">
        <p14:creationId xmlns:p14="http://schemas.microsoft.com/office/powerpoint/2010/main" val="3500913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CD3F901-A355-41A2-8DC9-6B806221C0AC}" type="datetimeFigureOut">
              <a:rPr lang="es-PE" smtClean="0"/>
              <a:t>5/08/2020</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1CB96959-DF98-4A54-81B9-832C1CECE964}" type="slidenum">
              <a:rPr lang="es-PE" smtClean="0"/>
              <a:t>‹Nº›</a:t>
            </a:fld>
            <a:endParaRPr lang="es-PE"/>
          </a:p>
        </p:txBody>
      </p:sp>
    </p:spTree>
    <p:extLst>
      <p:ext uri="{BB962C8B-B14F-4D97-AF65-F5344CB8AC3E}">
        <p14:creationId xmlns:p14="http://schemas.microsoft.com/office/powerpoint/2010/main" val="2349169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D3F901-A355-41A2-8DC9-6B806221C0AC}" type="datetimeFigureOut">
              <a:rPr lang="es-PE" smtClean="0"/>
              <a:t>5/08/2020</a:t>
            </a:fld>
            <a:endParaRPr lang="es-PE"/>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B96959-DF98-4A54-81B9-832C1CECE964}" type="slidenum">
              <a:rPr lang="es-PE" smtClean="0"/>
              <a:t>‹Nº›</a:t>
            </a:fld>
            <a:endParaRPr lang="es-PE"/>
          </a:p>
        </p:txBody>
      </p:sp>
    </p:spTree>
    <p:extLst>
      <p:ext uri="{BB962C8B-B14F-4D97-AF65-F5344CB8AC3E}">
        <p14:creationId xmlns:p14="http://schemas.microsoft.com/office/powerpoint/2010/main" val="2562981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9.png"/><Relationship Id="rId1" Type="http://schemas.openxmlformats.org/officeDocument/2006/relationships/slideLayout" Target="../slideLayouts/slideLayout13.xml"/><Relationship Id="rId5" Type="http://schemas.openxmlformats.org/officeDocument/2006/relationships/image" Target="../media/image9.sv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9.png"/><Relationship Id="rId1" Type="http://schemas.openxmlformats.org/officeDocument/2006/relationships/slideLayout" Target="../slideLayouts/slideLayout13.xml"/><Relationship Id="rId5" Type="http://schemas.openxmlformats.org/officeDocument/2006/relationships/image" Target="../media/image9.sv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9.png"/><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7.sv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a:extLst>
              <a:ext uri="{FF2B5EF4-FFF2-40B4-BE49-F238E27FC236}">
                <a16:creationId xmlns:a16="http://schemas.microsoft.com/office/drawing/2014/main" xmlns="" id="{82EC85AB-FA66-4274-8CA8-79D21E87E6D8}"/>
              </a:ext>
            </a:extLst>
          </p:cNvPr>
          <p:cNvSpPr>
            <a:spLocks noChangeArrowheads="1"/>
          </p:cNvSpPr>
          <p:nvPr/>
        </p:nvSpPr>
        <p:spPr bwMode="auto">
          <a:xfrm>
            <a:off x="995363" y="381000"/>
            <a:ext cx="7704137" cy="444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sym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sym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sym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sym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sym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sym typeface="Calibri" panose="020F0502020204030204" pitchFamily="34" charset="0"/>
              </a:defRPr>
            </a:lvl9pPr>
          </a:lstStyle>
          <a:p>
            <a:pPr algn="ctr" eaLnBrk="1" hangingPunct="1">
              <a:spcBef>
                <a:spcPct val="0"/>
              </a:spcBef>
              <a:buFont typeface="Arial" panose="020B0604020202020204" pitchFamily="34" charset="0"/>
              <a:buNone/>
              <a:defRPr/>
            </a:pPr>
            <a:r>
              <a:rPr lang="es-PE" altLang="es-PE" sz="3600" b="1" dirty="0" smtClean="0">
                <a:solidFill>
                  <a:schemeClr val="tx1">
                    <a:lumMod val="75000"/>
                    <a:lumOff val="25000"/>
                  </a:schemeClr>
                </a:solidFill>
                <a:latin typeface="Arial" panose="020B0604020202020204" pitchFamily="34" charset="0"/>
                <a:ea typeface="+mn-ea"/>
                <a:cs typeface="Arial" panose="020B0604020202020204" pitchFamily="34" charset="0"/>
                <a:sym typeface="Arial" panose="020B0604020202020204" pitchFamily="34" charset="0"/>
              </a:rPr>
              <a:t>ESTRUCTURA DE DATOS Y ALGORITMOS</a:t>
            </a:r>
            <a:endParaRPr lang="es-PE" altLang="es-PE" sz="3600" b="1" dirty="0">
              <a:solidFill>
                <a:schemeClr val="tx1">
                  <a:lumMod val="75000"/>
                  <a:lumOff val="25000"/>
                </a:schemeClr>
              </a:solidFill>
              <a:latin typeface="Arial" panose="020B0604020202020204" pitchFamily="34" charset="0"/>
              <a:ea typeface="+mn-ea"/>
              <a:cs typeface="Arial" panose="020B0604020202020204" pitchFamily="34" charset="0"/>
              <a:sym typeface="Arial" panose="020B0604020202020204" pitchFamily="34" charset="0"/>
            </a:endParaRPr>
          </a:p>
          <a:p>
            <a:pPr algn="ctr" eaLnBrk="1" hangingPunct="1">
              <a:spcBef>
                <a:spcPct val="0"/>
              </a:spcBef>
              <a:buFont typeface="Arial" panose="020B0604020202020204" pitchFamily="34" charset="0"/>
              <a:buNone/>
              <a:defRPr/>
            </a:pPr>
            <a:endParaRPr lang="es-PE" altLang="es-PE" sz="4800" dirty="0">
              <a:solidFill>
                <a:schemeClr val="tx1">
                  <a:lumMod val="75000"/>
                  <a:lumOff val="25000"/>
                </a:schemeClr>
              </a:solidFill>
              <a:latin typeface="Arial" panose="020B0604020202020204" pitchFamily="34" charset="0"/>
              <a:ea typeface="+mn-ea"/>
              <a:cs typeface="Arial" panose="020B0604020202020204" pitchFamily="34" charset="0"/>
              <a:sym typeface="Arial" panose="020B0604020202020204" pitchFamily="34" charset="0"/>
            </a:endParaRPr>
          </a:p>
          <a:p>
            <a:pPr algn="ctr">
              <a:spcBef>
                <a:spcPct val="0"/>
              </a:spcBef>
              <a:buNone/>
              <a:defRPr/>
            </a:pPr>
            <a:r>
              <a:rPr lang="es-PE" altLang="es-PE" b="1" dirty="0" smtClean="0">
                <a:solidFill>
                  <a:schemeClr val="tx1">
                    <a:lumMod val="75000"/>
                    <a:lumOff val="25000"/>
                  </a:schemeClr>
                </a:solidFill>
                <a:effectLst>
                  <a:outerShdw blurRad="38100" dist="38100" dir="2700000" algn="tl">
                    <a:srgbClr val="000000">
                      <a:alpha val="43137"/>
                    </a:srgbClr>
                  </a:outerShdw>
                </a:effectLst>
                <a:latin typeface="Arial" panose="020B0604020202020204" pitchFamily="34" charset="0"/>
                <a:ea typeface="+mn-ea"/>
                <a:cs typeface="Arial" panose="020B0604020202020204" pitchFamily="34" charset="0"/>
                <a:sym typeface="Arial" panose="020B0604020202020204" pitchFamily="34" charset="0"/>
              </a:rPr>
              <a:t>INTRODUCCIÓN A LA PROGRAMACIÓN</a:t>
            </a:r>
            <a:endParaRPr lang="es-PE" altLang="es-PE" b="1" dirty="0">
              <a:solidFill>
                <a:schemeClr val="tx1">
                  <a:lumMod val="75000"/>
                  <a:lumOff val="25000"/>
                </a:schemeClr>
              </a:solidFill>
              <a:effectLst>
                <a:outerShdw blurRad="38100" dist="38100" dir="2700000" algn="tl">
                  <a:srgbClr val="000000">
                    <a:alpha val="43137"/>
                  </a:srgbClr>
                </a:outerShdw>
              </a:effectLst>
              <a:latin typeface="Arial" panose="020B0604020202020204" pitchFamily="34" charset="0"/>
              <a:ea typeface="+mn-ea"/>
              <a:cs typeface="Arial" panose="020B0604020202020204" pitchFamily="34" charset="0"/>
              <a:sym typeface="Arial" panose="020B0604020202020204" pitchFamily="34" charset="0"/>
            </a:endParaRPr>
          </a:p>
        </p:txBody>
      </p:sp>
      <p:pic>
        <p:nvPicPr>
          <p:cNvPr id="7171" name="Imagen 2">
            <a:extLst>
              <a:ext uri="{FF2B5EF4-FFF2-40B4-BE49-F238E27FC236}">
                <a16:creationId xmlns:a16="http://schemas.microsoft.com/office/drawing/2014/main" xmlns="" id="{64F2082C-06BD-4F43-A15F-4EE73965844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08325" y="4824413"/>
            <a:ext cx="3135313" cy="193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77FBC1D2-BE59-46D3-AABC-F50BCDC3CFD1}"/>
              </a:ext>
            </a:extLst>
          </p:cNvPr>
          <p:cNvSpPr txBox="1"/>
          <p:nvPr/>
        </p:nvSpPr>
        <p:spPr>
          <a:xfrm>
            <a:off x="551988" y="83337"/>
            <a:ext cx="6869744" cy="1077218"/>
          </a:xfrm>
          <a:prstGeom prst="rect">
            <a:avLst/>
          </a:prstGeom>
          <a:noFill/>
        </p:spPr>
        <p:txBody>
          <a:bodyPr wrap="square">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s-PE" sz="3200" dirty="0">
                <a:solidFill>
                  <a:schemeClr val="bg2">
                    <a:lumMod val="10000"/>
                  </a:schemeClr>
                </a:solidFill>
              </a:rPr>
              <a:t>Elementos Básicos de un Programa:</a:t>
            </a:r>
          </a:p>
          <a:p>
            <a:pPr>
              <a:defRPr/>
            </a:pPr>
            <a:r>
              <a:rPr lang="es-PE" sz="3200" dirty="0">
                <a:solidFill>
                  <a:schemeClr val="bg2">
                    <a:lumMod val="10000"/>
                  </a:schemeClr>
                </a:solidFill>
              </a:rPr>
              <a:t>Palabras Reservadas</a:t>
            </a:r>
          </a:p>
        </p:txBody>
      </p:sp>
      <p:sp>
        <p:nvSpPr>
          <p:cNvPr id="4" name="Rectangle 2">
            <a:extLst>
              <a:ext uri="{FF2B5EF4-FFF2-40B4-BE49-F238E27FC236}">
                <a16:creationId xmlns:a16="http://schemas.microsoft.com/office/drawing/2014/main" xmlns="" id="{F6F04C0E-E8F4-4E05-A009-4E9BE1F91B33}"/>
              </a:ext>
            </a:extLst>
          </p:cNvPr>
          <p:cNvSpPr txBox="1">
            <a:spLocks noChangeArrowheads="1"/>
          </p:cNvSpPr>
          <p:nvPr/>
        </p:nvSpPr>
        <p:spPr>
          <a:xfrm>
            <a:off x="822036" y="1979115"/>
            <a:ext cx="7139709" cy="41148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buNone/>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a:pPr>
            <a:r>
              <a:rPr lang="es-ES" altLang="es-PE" sz="2400" b="1" dirty="0"/>
              <a:t>Palabras reservadas: </a:t>
            </a:r>
            <a:r>
              <a:rPr lang="es-ES" altLang="es-PE" sz="2400" dirty="0"/>
              <a:t>Son términos que representan acciones que va a realizar la computadora mediante el lenguaje de programación. Estos varían según el lenguaje de programación usados. No deben usarse para nombrar otros elementos.</a:t>
            </a:r>
          </a:p>
          <a:p>
            <a:pPr marL="0" indent="0">
              <a:lnSpc>
                <a:spcPct val="100000"/>
              </a:lnSpc>
              <a:spcBef>
                <a:spcPts val="600"/>
              </a:spcBef>
              <a:buNone/>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a:pPr>
            <a:endParaRPr lang="es-ES" altLang="es-PE" sz="2400" dirty="0"/>
          </a:p>
          <a:p>
            <a:pPr marL="0" indent="0">
              <a:lnSpc>
                <a:spcPct val="100000"/>
              </a:lnSpc>
              <a:spcBef>
                <a:spcPts val="600"/>
              </a:spcBef>
              <a:buNone/>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a:pPr>
            <a:r>
              <a:rPr lang="es-ES" altLang="es-PE" sz="2400" dirty="0"/>
              <a:t>Ejemplos: </a:t>
            </a:r>
            <a:r>
              <a:rPr lang="es-ES" altLang="es-PE" sz="2400" dirty="0" err="1"/>
              <a:t>public</a:t>
            </a:r>
            <a:r>
              <a:rPr lang="es-ES" altLang="es-PE" sz="2400" dirty="0"/>
              <a:t>, </a:t>
            </a:r>
            <a:r>
              <a:rPr lang="es-ES" altLang="es-PE" sz="2400" dirty="0" err="1"/>
              <a:t>class</a:t>
            </a:r>
            <a:r>
              <a:rPr lang="es-ES" altLang="es-PE" sz="2400" dirty="0"/>
              <a:t>, </a:t>
            </a:r>
            <a:r>
              <a:rPr lang="es-ES" altLang="es-PE" sz="2400" dirty="0" err="1"/>
              <a:t>void</a:t>
            </a:r>
            <a:r>
              <a:rPr lang="es-ES" altLang="es-PE" sz="2400" dirty="0"/>
              <a:t>, </a:t>
            </a:r>
            <a:r>
              <a:rPr lang="es-ES" altLang="es-PE" sz="2400" dirty="0" err="1"/>
              <a:t>string</a:t>
            </a:r>
            <a:r>
              <a:rPr lang="es-ES" altLang="es-PE" sz="2400" dirty="0"/>
              <a:t>, </a:t>
            </a:r>
            <a:r>
              <a:rPr lang="es-ES" altLang="es-PE" sz="2400" dirty="0" err="1"/>
              <a:t>if</a:t>
            </a:r>
            <a:r>
              <a:rPr lang="es-ES" altLang="es-PE" sz="2400" dirty="0"/>
              <a:t>, </a:t>
            </a:r>
            <a:r>
              <a:rPr lang="es-ES" altLang="es-PE" sz="2400" dirty="0" err="1"/>
              <a:t>else</a:t>
            </a:r>
            <a:r>
              <a:rPr lang="es-ES" altLang="es-PE" sz="2400" dirty="0"/>
              <a:t>, </a:t>
            </a:r>
            <a:r>
              <a:rPr lang="es-ES" altLang="es-PE" sz="2400" dirty="0" err="1"/>
              <a:t>while</a:t>
            </a:r>
            <a:r>
              <a:rPr lang="es-ES" altLang="es-PE" sz="2400" dirty="0"/>
              <a:t>, </a:t>
            </a:r>
            <a:r>
              <a:rPr lang="es-ES" altLang="es-PE" sz="2400" dirty="0" err="1"/>
              <a:t>end</a:t>
            </a:r>
            <a:endParaRPr lang="es-PE" altLang="es-PE" sz="2400" dirty="0"/>
          </a:p>
        </p:txBody>
      </p:sp>
    </p:spTree>
    <p:extLst>
      <p:ext uri="{BB962C8B-B14F-4D97-AF65-F5344CB8AC3E}">
        <p14:creationId xmlns:p14="http://schemas.microsoft.com/office/powerpoint/2010/main" val="1556704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77FBC1D2-BE59-46D3-AABC-F50BCDC3CFD1}"/>
              </a:ext>
            </a:extLst>
          </p:cNvPr>
          <p:cNvSpPr txBox="1"/>
          <p:nvPr/>
        </p:nvSpPr>
        <p:spPr>
          <a:xfrm>
            <a:off x="578621" y="0"/>
            <a:ext cx="6110391" cy="1077218"/>
          </a:xfrm>
          <a:prstGeom prst="rect">
            <a:avLst/>
          </a:prstGeom>
          <a:noFill/>
        </p:spPr>
        <p:txBody>
          <a:bodyPr wrap="none">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s-PE" sz="3200" dirty="0">
                <a:solidFill>
                  <a:schemeClr val="bg2">
                    <a:lumMod val="10000"/>
                  </a:schemeClr>
                </a:solidFill>
              </a:rPr>
              <a:t>Elementos Básicos de un Programa:</a:t>
            </a:r>
          </a:p>
          <a:p>
            <a:pPr>
              <a:defRPr/>
            </a:pPr>
            <a:r>
              <a:rPr lang="es-PE" sz="3200" dirty="0">
                <a:solidFill>
                  <a:schemeClr val="bg2">
                    <a:lumMod val="10000"/>
                  </a:schemeClr>
                </a:solidFill>
              </a:rPr>
              <a:t>Identificadores</a:t>
            </a:r>
          </a:p>
        </p:txBody>
      </p:sp>
      <p:sp>
        <p:nvSpPr>
          <p:cNvPr id="5" name="Rectangle 2">
            <a:extLst>
              <a:ext uri="{FF2B5EF4-FFF2-40B4-BE49-F238E27FC236}">
                <a16:creationId xmlns:a16="http://schemas.microsoft.com/office/drawing/2014/main" xmlns="" id="{43EF259E-6747-460D-AACD-AE75527648FF}"/>
              </a:ext>
            </a:extLst>
          </p:cNvPr>
          <p:cNvSpPr txBox="1">
            <a:spLocks noChangeArrowheads="1"/>
          </p:cNvSpPr>
          <p:nvPr/>
        </p:nvSpPr>
        <p:spPr>
          <a:xfrm>
            <a:off x="2478323" y="3327410"/>
            <a:ext cx="4300380" cy="4800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buNone/>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a:pPr>
            <a:r>
              <a:rPr lang="es-ES" altLang="es-PE" dirty="0"/>
              <a:t>¿Qué son </a:t>
            </a:r>
            <a:r>
              <a:rPr lang="es-ES" altLang="es-PE" b="1" dirty="0"/>
              <a:t>Identificadores</a:t>
            </a:r>
            <a:r>
              <a:rPr lang="es-ES" altLang="es-PE" dirty="0"/>
              <a:t>?</a:t>
            </a:r>
            <a:endParaRPr lang="es-PE" altLang="es-PE" dirty="0"/>
          </a:p>
        </p:txBody>
      </p:sp>
      <p:pic>
        <p:nvPicPr>
          <p:cNvPr id="6" name="Gráfico 5" descr="Hombre">
            <a:extLst>
              <a:ext uri="{FF2B5EF4-FFF2-40B4-BE49-F238E27FC236}">
                <a16:creationId xmlns:a16="http://schemas.microsoft.com/office/drawing/2014/main" xmlns="" id="{04E1ECE1-2BCA-4932-9AB1-264912D7C8A8}"/>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3657600" y="2246508"/>
            <a:ext cx="914400" cy="914400"/>
          </a:xfrm>
          <a:prstGeom prst="rect">
            <a:avLst/>
          </a:prstGeom>
        </p:spPr>
      </p:pic>
      <p:sp>
        <p:nvSpPr>
          <p:cNvPr id="7" name="Bocadillo: ovalado 6">
            <a:extLst>
              <a:ext uri="{FF2B5EF4-FFF2-40B4-BE49-F238E27FC236}">
                <a16:creationId xmlns:a16="http://schemas.microsoft.com/office/drawing/2014/main" xmlns="" id="{483AB2C6-F258-456E-9C6E-D8B3E7508F12}"/>
              </a:ext>
            </a:extLst>
          </p:cNvPr>
          <p:cNvSpPr/>
          <p:nvPr/>
        </p:nvSpPr>
        <p:spPr>
          <a:xfrm>
            <a:off x="4423982" y="1169290"/>
            <a:ext cx="2855708" cy="1077218"/>
          </a:xfrm>
          <a:prstGeom prst="wedgeEllipseCallout">
            <a:avLst>
              <a:gd name="adj1" fmla="val -46536"/>
              <a:gd name="adj2" fmla="val 625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Hola, soy una </a:t>
            </a:r>
            <a:r>
              <a:rPr lang="es-PE" b="1" dirty="0">
                <a:solidFill>
                  <a:srgbClr val="3003D3"/>
                </a:solidFill>
              </a:rPr>
              <a:t>persona</a:t>
            </a:r>
            <a:r>
              <a:rPr lang="es-PE" dirty="0">
                <a:solidFill>
                  <a:schemeClr val="tx1"/>
                </a:solidFill>
              </a:rPr>
              <a:t> tengo un </a:t>
            </a:r>
            <a:r>
              <a:rPr lang="es-PE" b="1" dirty="0">
                <a:solidFill>
                  <a:srgbClr val="3003D3"/>
                </a:solidFill>
              </a:rPr>
              <a:t>nombre</a:t>
            </a:r>
            <a:r>
              <a:rPr lang="es-PE" dirty="0">
                <a:solidFill>
                  <a:schemeClr val="tx1"/>
                </a:solidFill>
              </a:rPr>
              <a:t> y una </a:t>
            </a:r>
            <a:r>
              <a:rPr lang="es-PE" b="1" dirty="0">
                <a:solidFill>
                  <a:srgbClr val="3003D3"/>
                </a:solidFill>
              </a:rPr>
              <a:t>edad</a:t>
            </a:r>
          </a:p>
        </p:txBody>
      </p:sp>
      <p:pic>
        <p:nvPicPr>
          <p:cNvPr id="9" name="Gráfico 8" descr="Equipo portátil">
            <a:extLst>
              <a:ext uri="{FF2B5EF4-FFF2-40B4-BE49-F238E27FC236}">
                <a16:creationId xmlns:a16="http://schemas.microsoft.com/office/drawing/2014/main" xmlns="" id="{5F2CE812-ADC3-44A3-A860-25D93D0D7C61}"/>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1992357" y="4788030"/>
            <a:ext cx="914400" cy="914400"/>
          </a:xfrm>
          <a:prstGeom prst="rect">
            <a:avLst/>
          </a:prstGeom>
        </p:spPr>
      </p:pic>
      <p:sp>
        <p:nvSpPr>
          <p:cNvPr id="10" name="Bocadillo: ovalado 9">
            <a:extLst>
              <a:ext uri="{FF2B5EF4-FFF2-40B4-BE49-F238E27FC236}">
                <a16:creationId xmlns:a16="http://schemas.microsoft.com/office/drawing/2014/main" xmlns="" id="{01FE13E9-C998-4E93-9B99-025EC90B1840}"/>
              </a:ext>
            </a:extLst>
          </p:cNvPr>
          <p:cNvSpPr/>
          <p:nvPr/>
        </p:nvSpPr>
        <p:spPr>
          <a:xfrm>
            <a:off x="3657594" y="4047410"/>
            <a:ext cx="4074850" cy="2360605"/>
          </a:xfrm>
          <a:prstGeom prst="wedgeEllipseCallout">
            <a:avLst>
              <a:gd name="adj1" fmla="val -66248"/>
              <a:gd name="adj2" fmla="val 442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solidFill>
                <a:schemeClr val="tx1"/>
              </a:solidFill>
            </a:endParaRPr>
          </a:p>
        </p:txBody>
      </p:sp>
      <p:sp>
        <p:nvSpPr>
          <p:cNvPr id="11" name="CuadroTexto 10">
            <a:extLst>
              <a:ext uri="{FF2B5EF4-FFF2-40B4-BE49-F238E27FC236}">
                <a16:creationId xmlns:a16="http://schemas.microsoft.com/office/drawing/2014/main" xmlns="" id="{2A0A711A-FF77-453E-BB26-6957344D0098}"/>
              </a:ext>
            </a:extLst>
          </p:cNvPr>
          <p:cNvSpPr txBox="1"/>
          <p:nvPr/>
        </p:nvSpPr>
        <p:spPr>
          <a:xfrm>
            <a:off x="2160181" y="5517764"/>
            <a:ext cx="636285" cy="369332"/>
          </a:xfrm>
          <a:prstGeom prst="rect">
            <a:avLst/>
          </a:prstGeom>
          <a:noFill/>
        </p:spPr>
        <p:txBody>
          <a:bodyPr wrap="square" rtlCol="0">
            <a:spAutoFit/>
          </a:bodyPr>
          <a:lstStyle/>
          <a:p>
            <a:r>
              <a:rPr lang="es-PE" dirty="0"/>
              <a:t>Java</a:t>
            </a:r>
          </a:p>
        </p:txBody>
      </p:sp>
      <p:sp>
        <p:nvSpPr>
          <p:cNvPr id="2" name="CuadroTexto 1">
            <a:extLst>
              <a:ext uri="{FF2B5EF4-FFF2-40B4-BE49-F238E27FC236}">
                <a16:creationId xmlns:a16="http://schemas.microsoft.com/office/drawing/2014/main" xmlns="" id="{19527710-AA85-44D4-A00B-1190A0618CC9}"/>
              </a:ext>
            </a:extLst>
          </p:cNvPr>
          <p:cNvSpPr txBox="1"/>
          <p:nvPr/>
        </p:nvSpPr>
        <p:spPr>
          <a:xfrm>
            <a:off x="4295340" y="4453912"/>
            <a:ext cx="3320248" cy="1569660"/>
          </a:xfrm>
          <a:prstGeom prst="rect">
            <a:avLst/>
          </a:prstGeom>
          <a:noFill/>
        </p:spPr>
        <p:txBody>
          <a:bodyPr wrap="square" rtlCol="0">
            <a:spAutoFit/>
          </a:bodyPr>
          <a:lstStyle/>
          <a:p>
            <a:r>
              <a:rPr lang="es-PE" sz="1600" dirty="0"/>
              <a:t>public class </a:t>
            </a:r>
            <a:r>
              <a:rPr lang="es-PE" sz="1600" b="1" dirty="0">
                <a:solidFill>
                  <a:srgbClr val="3003D3"/>
                </a:solidFill>
              </a:rPr>
              <a:t>Persona</a:t>
            </a:r>
            <a:r>
              <a:rPr lang="es-PE" sz="1600" dirty="0"/>
              <a:t>{</a:t>
            </a:r>
          </a:p>
          <a:p>
            <a:r>
              <a:rPr lang="es-PE" sz="1600" dirty="0"/>
              <a:t> public static void main(String args[]){</a:t>
            </a:r>
          </a:p>
          <a:p>
            <a:r>
              <a:rPr lang="es-PE" sz="1600" dirty="0"/>
              <a:t>   String </a:t>
            </a:r>
            <a:r>
              <a:rPr lang="es-PE" sz="1600" b="1" dirty="0">
                <a:solidFill>
                  <a:srgbClr val="3003D3"/>
                </a:solidFill>
              </a:rPr>
              <a:t>nombre</a:t>
            </a:r>
            <a:r>
              <a:rPr lang="es-PE" sz="1600" dirty="0"/>
              <a:t> = "";</a:t>
            </a:r>
          </a:p>
          <a:p>
            <a:r>
              <a:rPr lang="es-PE" sz="1600" dirty="0"/>
              <a:t>   int </a:t>
            </a:r>
            <a:r>
              <a:rPr lang="es-PE" sz="1600" b="1" dirty="0">
                <a:solidFill>
                  <a:srgbClr val="3003D3"/>
                </a:solidFill>
              </a:rPr>
              <a:t>edad</a:t>
            </a:r>
            <a:r>
              <a:rPr lang="es-PE" sz="1600" dirty="0"/>
              <a:t> = 0;</a:t>
            </a:r>
          </a:p>
          <a:p>
            <a:r>
              <a:rPr lang="es-PE" sz="1600" dirty="0"/>
              <a:t> }</a:t>
            </a:r>
          </a:p>
          <a:p>
            <a:r>
              <a:rPr lang="es-PE" sz="1600" dirty="0"/>
              <a:t>}</a:t>
            </a:r>
          </a:p>
        </p:txBody>
      </p:sp>
    </p:spTree>
    <p:extLst>
      <p:ext uri="{BB962C8B-B14F-4D97-AF65-F5344CB8AC3E}">
        <p14:creationId xmlns:p14="http://schemas.microsoft.com/office/powerpoint/2010/main" val="1208247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10" grpId="0" animBg="1"/>
      <p:bldP spid="11" grpId="0"/>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77FBC1D2-BE59-46D3-AABC-F50BCDC3CFD1}"/>
              </a:ext>
            </a:extLst>
          </p:cNvPr>
          <p:cNvSpPr txBox="1"/>
          <p:nvPr/>
        </p:nvSpPr>
        <p:spPr>
          <a:xfrm>
            <a:off x="578621" y="0"/>
            <a:ext cx="6110391" cy="1077218"/>
          </a:xfrm>
          <a:prstGeom prst="rect">
            <a:avLst/>
          </a:prstGeom>
          <a:noFill/>
        </p:spPr>
        <p:txBody>
          <a:bodyPr wrap="none">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s-PE" sz="3200" dirty="0">
                <a:solidFill>
                  <a:schemeClr val="bg2">
                    <a:lumMod val="10000"/>
                  </a:schemeClr>
                </a:solidFill>
              </a:rPr>
              <a:t>Elementos Básicos de un Programa:</a:t>
            </a:r>
          </a:p>
          <a:p>
            <a:pPr>
              <a:defRPr/>
            </a:pPr>
            <a:r>
              <a:rPr lang="es-PE" sz="3200" dirty="0">
                <a:solidFill>
                  <a:schemeClr val="bg2">
                    <a:lumMod val="10000"/>
                  </a:schemeClr>
                </a:solidFill>
              </a:rPr>
              <a:t>Identificadores</a:t>
            </a:r>
          </a:p>
        </p:txBody>
      </p:sp>
      <p:sp>
        <p:nvSpPr>
          <p:cNvPr id="4" name="Rectangle 2">
            <a:extLst>
              <a:ext uri="{FF2B5EF4-FFF2-40B4-BE49-F238E27FC236}">
                <a16:creationId xmlns:a16="http://schemas.microsoft.com/office/drawing/2014/main" xmlns="" id="{F6F04C0E-E8F4-4E05-A009-4E9BE1F91B33}"/>
              </a:ext>
            </a:extLst>
          </p:cNvPr>
          <p:cNvSpPr txBox="1">
            <a:spLocks noChangeArrowheads="1"/>
          </p:cNvSpPr>
          <p:nvPr/>
        </p:nvSpPr>
        <p:spPr>
          <a:xfrm>
            <a:off x="875302" y="1748295"/>
            <a:ext cx="7139709" cy="41148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buNone/>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a:pPr>
            <a:r>
              <a:rPr lang="es-ES" altLang="es-PE" sz="2400" b="1" dirty="0"/>
              <a:t>Identificadores: </a:t>
            </a:r>
            <a:r>
              <a:rPr lang="es-ES" altLang="es-PE" sz="2400" dirty="0"/>
              <a:t>Son los nombres que le damos a los elementos que vamos a usar como por ejemplo </a:t>
            </a:r>
            <a:r>
              <a:rPr lang="es-ES" altLang="es-PE" sz="2400" b="1" dirty="0"/>
              <a:t>métodos, variables, objetos, parámetros</a:t>
            </a:r>
            <a:r>
              <a:rPr lang="es-ES" altLang="es-PE" sz="2400" dirty="0"/>
              <a:t>. </a:t>
            </a:r>
          </a:p>
          <a:p>
            <a:pPr marL="0" indent="0">
              <a:lnSpc>
                <a:spcPct val="100000"/>
              </a:lnSpc>
              <a:spcBef>
                <a:spcPts val="600"/>
              </a:spcBef>
              <a:buNone/>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a:pPr>
            <a:r>
              <a:rPr lang="es-ES" altLang="es-PE" sz="2400" dirty="0"/>
              <a:t>Debe cumplir con lo siguiente:</a:t>
            </a:r>
          </a:p>
          <a:p>
            <a:pPr>
              <a:lnSpc>
                <a:spcPct val="100000"/>
              </a:lnSpc>
              <a:spcBef>
                <a:spcPts val="600"/>
              </a:spcBef>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a:pPr>
            <a:r>
              <a:rPr lang="es-ES" altLang="es-PE" sz="2400" dirty="0"/>
              <a:t>Puede estar formado por letras o números.</a:t>
            </a:r>
          </a:p>
          <a:p>
            <a:pPr>
              <a:lnSpc>
                <a:spcPct val="100000"/>
              </a:lnSpc>
              <a:spcBef>
                <a:spcPts val="600"/>
              </a:spcBef>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a:pPr>
            <a:r>
              <a:rPr lang="es-ES" altLang="es-PE" sz="2400" dirty="0"/>
              <a:t>No se debe usar caracteres especiales ni palabras reservadas. </a:t>
            </a:r>
          </a:p>
          <a:p>
            <a:pPr>
              <a:lnSpc>
                <a:spcPct val="100000"/>
              </a:lnSpc>
              <a:spcBef>
                <a:spcPts val="600"/>
              </a:spcBef>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a:pPr>
            <a:r>
              <a:rPr lang="es-ES" altLang="es-PE" sz="2400" dirty="0"/>
              <a:t>El identificador debe comenzar con una letra y se recomienda describa lo que está nombrando</a:t>
            </a:r>
            <a:endParaRPr lang="es-PE" altLang="es-PE" sz="2400" dirty="0"/>
          </a:p>
        </p:txBody>
      </p:sp>
    </p:spTree>
    <p:extLst>
      <p:ext uri="{BB962C8B-B14F-4D97-AF65-F5344CB8AC3E}">
        <p14:creationId xmlns:p14="http://schemas.microsoft.com/office/powerpoint/2010/main" val="977246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77FBC1D2-BE59-46D3-AABC-F50BCDC3CFD1}"/>
              </a:ext>
            </a:extLst>
          </p:cNvPr>
          <p:cNvSpPr txBox="1"/>
          <p:nvPr/>
        </p:nvSpPr>
        <p:spPr>
          <a:xfrm>
            <a:off x="578621" y="0"/>
            <a:ext cx="6110391" cy="1077218"/>
          </a:xfrm>
          <a:prstGeom prst="rect">
            <a:avLst/>
          </a:prstGeom>
          <a:noFill/>
        </p:spPr>
        <p:txBody>
          <a:bodyPr wrap="none">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s-PE" sz="3200" dirty="0">
                <a:solidFill>
                  <a:schemeClr val="bg2">
                    <a:lumMod val="10000"/>
                  </a:schemeClr>
                </a:solidFill>
              </a:rPr>
              <a:t>Elementos Básicos de un Programa:</a:t>
            </a:r>
          </a:p>
          <a:p>
            <a:pPr>
              <a:defRPr/>
            </a:pPr>
            <a:r>
              <a:rPr lang="es-PE" sz="3200" dirty="0">
                <a:solidFill>
                  <a:schemeClr val="bg2">
                    <a:lumMod val="10000"/>
                  </a:schemeClr>
                </a:solidFill>
              </a:rPr>
              <a:t>Datos</a:t>
            </a:r>
          </a:p>
        </p:txBody>
      </p:sp>
      <p:sp>
        <p:nvSpPr>
          <p:cNvPr id="5" name="Rectangle 2">
            <a:extLst>
              <a:ext uri="{FF2B5EF4-FFF2-40B4-BE49-F238E27FC236}">
                <a16:creationId xmlns:a16="http://schemas.microsoft.com/office/drawing/2014/main" xmlns="" id="{43EF259E-6747-460D-AACD-AE75527648FF}"/>
              </a:ext>
            </a:extLst>
          </p:cNvPr>
          <p:cNvSpPr txBox="1">
            <a:spLocks noChangeArrowheads="1"/>
          </p:cNvSpPr>
          <p:nvPr/>
        </p:nvSpPr>
        <p:spPr>
          <a:xfrm>
            <a:off x="3039919" y="3457093"/>
            <a:ext cx="2803432" cy="4800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buNone/>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a:pPr>
            <a:r>
              <a:rPr lang="es-ES" altLang="es-PE" dirty="0"/>
              <a:t>¿Qué son </a:t>
            </a:r>
            <a:r>
              <a:rPr lang="es-ES" altLang="es-PE" b="1" dirty="0"/>
              <a:t>Datos</a:t>
            </a:r>
            <a:r>
              <a:rPr lang="es-ES" altLang="es-PE" dirty="0"/>
              <a:t>?</a:t>
            </a:r>
            <a:endParaRPr lang="es-PE" altLang="es-PE" dirty="0"/>
          </a:p>
        </p:txBody>
      </p:sp>
      <p:pic>
        <p:nvPicPr>
          <p:cNvPr id="6" name="Gráfico 5" descr="Hombre">
            <a:extLst>
              <a:ext uri="{FF2B5EF4-FFF2-40B4-BE49-F238E27FC236}">
                <a16:creationId xmlns:a16="http://schemas.microsoft.com/office/drawing/2014/main" xmlns="" id="{04E1ECE1-2BCA-4932-9AB1-264912D7C8A8}"/>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3941692" y="2246508"/>
            <a:ext cx="914400" cy="914400"/>
          </a:xfrm>
          <a:prstGeom prst="rect">
            <a:avLst/>
          </a:prstGeom>
        </p:spPr>
      </p:pic>
      <p:sp>
        <p:nvSpPr>
          <p:cNvPr id="7" name="Bocadillo: ovalado 6">
            <a:extLst>
              <a:ext uri="{FF2B5EF4-FFF2-40B4-BE49-F238E27FC236}">
                <a16:creationId xmlns:a16="http://schemas.microsoft.com/office/drawing/2014/main" xmlns="" id="{483AB2C6-F258-456E-9C6E-D8B3E7508F12}"/>
              </a:ext>
            </a:extLst>
          </p:cNvPr>
          <p:cNvSpPr/>
          <p:nvPr/>
        </p:nvSpPr>
        <p:spPr>
          <a:xfrm>
            <a:off x="4645931" y="1332108"/>
            <a:ext cx="2660398" cy="914400"/>
          </a:xfrm>
          <a:prstGeom prst="wedgeEllipseCallout">
            <a:avLst>
              <a:gd name="adj1" fmla="val -46536"/>
              <a:gd name="adj2" fmla="val 625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Hola, mi nombre es </a:t>
            </a:r>
            <a:r>
              <a:rPr lang="es-PE" b="1" dirty="0">
                <a:solidFill>
                  <a:srgbClr val="3003D3"/>
                </a:solidFill>
              </a:rPr>
              <a:t>Juan</a:t>
            </a:r>
            <a:r>
              <a:rPr lang="es-PE" dirty="0">
                <a:solidFill>
                  <a:schemeClr val="tx1"/>
                </a:solidFill>
              </a:rPr>
              <a:t> y mi edad es de </a:t>
            </a:r>
            <a:r>
              <a:rPr lang="es-PE" b="1" dirty="0">
                <a:solidFill>
                  <a:srgbClr val="3003D3"/>
                </a:solidFill>
              </a:rPr>
              <a:t>21</a:t>
            </a:r>
          </a:p>
        </p:txBody>
      </p:sp>
      <p:pic>
        <p:nvPicPr>
          <p:cNvPr id="9" name="Gráfico 8" descr="Equipo portátil">
            <a:extLst>
              <a:ext uri="{FF2B5EF4-FFF2-40B4-BE49-F238E27FC236}">
                <a16:creationId xmlns:a16="http://schemas.microsoft.com/office/drawing/2014/main" xmlns="" id="{5F2CE812-ADC3-44A3-A860-25D93D0D7C61}"/>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2125519" y="4770274"/>
            <a:ext cx="914400" cy="914400"/>
          </a:xfrm>
          <a:prstGeom prst="rect">
            <a:avLst/>
          </a:prstGeom>
        </p:spPr>
      </p:pic>
      <p:sp>
        <p:nvSpPr>
          <p:cNvPr id="10" name="Bocadillo: ovalado 9">
            <a:extLst>
              <a:ext uri="{FF2B5EF4-FFF2-40B4-BE49-F238E27FC236}">
                <a16:creationId xmlns:a16="http://schemas.microsoft.com/office/drawing/2014/main" xmlns="" id="{01FE13E9-C998-4E93-9B99-025EC90B1840}"/>
              </a:ext>
            </a:extLst>
          </p:cNvPr>
          <p:cNvSpPr/>
          <p:nvPr/>
        </p:nvSpPr>
        <p:spPr>
          <a:xfrm>
            <a:off x="3790756" y="4029654"/>
            <a:ext cx="4074850" cy="2360605"/>
          </a:xfrm>
          <a:prstGeom prst="wedgeEllipseCallout">
            <a:avLst>
              <a:gd name="adj1" fmla="val -66248"/>
              <a:gd name="adj2" fmla="val 442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solidFill>
                <a:schemeClr val="tx1"/>
              </a:solidFill>
            </a:endParaRPr>
          </a:p>
        </p:txBody>
      </p:sp>
      <p:sp>
        <p:nvSpPr>
          <p:cNvPr id="11" name="CuadroTexto 10">
            <a:extLst>
              <a:ext uri="{FF2B5EF4-FFF2-40B4-BE49-F238E27FC236}">
                <a16:creationId xmlns:a16="http://schemas.microsoft.com/office/drawing/2014/main" xmlns="" id="{2A0A711A-FF77-453E-BB26-6957344D0098}"/>
              </a:ext>
            </a:extLst>
          </p:cNvPr>
          <p:cNvSpPr txBox="1"/>
          <p:nvPr/>
        </p:nvSpPr>
        <p:spPr>
          <a:xfrm>
            <a:off x="2293343" y="5500008"/>
            <a:ext cx="636285" cy="369332"/>
          </a:xfrm>
          <a:prstGeom prst="rect">
            <a:avLst/>
          </a:prstGeom>
          <a:noFill/>
        </p:spPr>
        <p:txBody>
          <a:bodyPr wrap="square" rtlCol="0">
            <a:spAutoFit/>
          </a:bodyPr>
          <a:lstStyle/>
          <a:p>
            <a:r>
              <a:rPr lang="es-PE" dirty="0"/>
              <a:t>Java</a:t>
            </a:r>
          </a:p>
        </p:txBody>
      </p:sp>
      <p:sp>
        <p:nvSpPr>
          <p:cNvPr id="2" name="CuadroTexto 1">
            <a:extLst>
              <a:ext uri="{FF2B5EF4-FFF2-40B4-BE49-F238E27FC236}">
                <a16:creationId xmlns:a16="http://schemas.microsoft.com/office/drawing/2014/main" xmlns="" id="{19527710-AA85-44D4-A00B-1190A0618CC9}"/>
              </a:ext>
            </a:extLst>
          </p:cNvPr>
          <p:cNvSpPr txBox="1"/>
          <p:nvPr/>
        </p:nvSpPr>
        <p:spPr>
          <a:xfrm>
            <a:off x="4428502" y="4436156"/>
            <a:ext cx="3320248" cy="1569660"/>
          </a:xfrm>
          <a:prstGeom prst="rect">
            <a:avLst/>
          </a:prstGeom>
          <a:noFill/>
        </p:spPr>
        <p:txBody>
          <a:bodyPr wrap="square" rtlCol="0">
            <a:spAutoFit/>
          </a:bodyPr>
          <a:lstStyle/>
          <a:p>
            <a:r>
              <a:rPr lang="es-PE" sz="1600" dirty="0"/>
              <a:t>public class Persona{</a:t>
            </a:r>
          </a:p>
          <a:p>
            <a:r>
              <a:rPr lang="es-PE" sz="1600" dirty="0"/>
              <a:t> public static void main(String args[]){</a:t>
            </a:r>
          </a:p>
          <a:p>
            <a:r>
              <a:rPr lang="es-PE" sz="1600" dirty="0"/>
              <a:t>   String nombre = </a:t>
            </a:r>
            <a:r>
              <a:rPr lang="es-PE" sz="1600" b="1" dirty="0">
                <a:solidFill>
                  <a:srgbClr val="3003D3"/>
                </a:solidFill>
              </a:rPr>
              <a:t>“Juan";</a:t>
            </a:r>
          </a:p>
          <a:p>
            <a:r>
              <a:rPr lang="es-PE" sz="1600" dirty="0"/>
              <a:t>   int edad = </a:t>
            </a:r>
            <a:r>
              <a:rPr lang="es-PE" sz="1600" b="1" dirty="0">
                <a:solidFill>
                  <a:srgbClr val="3003D3"/>
                </a:solidFill>
              </a:rPr>
              <a:t>21</a:t>
            </a:r>
            <a:r>
              <a:rPr lang="es-PE" sz="1600" dirty="0"/>
              <a:t>;</a:t>
            </a:r>
          </a:p>
          <a:p>
            <a:r>
              <a:rPr lang="es-PE" sz="1600" dirty="0"/>
              <a:t> }</a:t>
            </a:r>
          </a:p>
          <a:p>
            <a:r>
              <a:rPr lang="es-PE" sz="1600" dirty="0"/>
              <a:t>}</a:t>
            </a:r>
          </a:p>
        </p:txBody>
      </p:sp>
      <p:sp>
        <p:nvSpPr>
          <p:cNvPr id="12" name="CuadroTexto 11">
            <a:extLst>
              <a:ext uri="{FF2B5EF4-FFF2-40B4-BE49-F238E27FC236}">
                <a16:creationId xmlns:a16="http://schemas.microsoft.com/office/drawing/2014/main" xmlns="" id="{33EEC82A-607D-4EDF-9BF4-80DD66F83F29}"/>
              </a:ext>
            </a:extLst>
          </p:cNvPr>
          <p:cNvSpPr txBox="1"/>
          <p:nvPr/>
        </p:nvSpPr>
        <p:spPr>
          <a:xfrm>
            <a:off x="3632398" y="3124335"/>
            <a:ext cx="1532988" cy="369332"/>
          </a:xfrm>
          <a:prstGeom prst="rect">
            <a:avLst/>
          </a:prstGeom>
          <a:noFill/>
        </p:spPr>
        <p:txBody>
          <a:bodyPr wrap="square" rtlCol="0">
            <a:spAutoFit/>
          </a:bodyPr>
          <a:lstStyle/>
          <a:p>
            <a:r>
              <a:rPr lang="es-PE" dirty="0"/>
              <a:t>Juan, 21 años</a:t>
            </a:r>
          </a:p>
        </p:txBody>
      </p:sp>
    </p:spTree>
    <p:extLst>
      <p:ext uri="{BB962C8B-B14F-4D97-AF65-F5344CB8AC3E}">
        <p14:creationId xmlns:p14="http://schemas.microsoft.com/office/powerpoint/2010/main" val="674686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10" grpId="0" animBg="1"/>
      <p:bldP spid="11" grpId="0"/>
      <p:bldP spid="2" grpId="0"/>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77FBC1D2-BE59-46D3-AABC-F50BCDC3CFD1}"/>
              </a:ext>
            </a:extLst>
          </p:cNvPr>
          <p:cNvSpPr txBox="1"/>
          <p:nvPr/>
        </p:nvSpPr>
        <p:spPr>
          <a:xfrm>
            <a:off x="578621" y="275208"/>
            <a:ext cx="2635850" cy="584775"/>
          </a:xfrm>
          <a:prstGeom prst="rect">
            <a:avLst/>
          </a:prstGeom>
          <a:noFill/>
        </p:spPr>
        <p:txBody>
          <a:bodyPr wrap="none">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s-PE" sz="3200" dirty="0">
                <a:solidFill>
                  <a:schemeClr val="bg2">
                    <a:lumMod val="10000"/>
                  </a:schemeClr>
                </a:solidFill>
              </a:rPr>
              <a:t>Tipos de Datos</a:t>
            </a:r>
          </a:p>
        </p:txBody>
      </p:sp>
      <p:sp>
        <p:nvSpPr>
          <p:cNvPr id="4" name="Rectangle 2">
            <a:extLst>
              <a:ext uri="{FF2B5EF4-FFF2-40B4-BE49-F238E27FC236}">
                <a16:creationId xmlns:a16="http://schemas.microsoft.com/office/drawing/2014/main" xmlns="" id="{F6F04C0E-E8F4-4E05-A009-4E9BE1F91B33}"/>
              </a:ext>
            </a:extLst>
          </p:cNvPr>
          <p:cNvSpPr txBox="1">
            <a:spLocks noChangeArrowheads="1"/>
          </p:cNvSpPr>
          <p:nvPr/>
        </p:nvSpPr>
        <p:spPr>
          <a:xfrm>
            <a:off x="822036" y="1979115"/>
            <a:ext cx="7139709" cy="41148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buNone/>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a:pPr>
            <a:r>
              <a:rPr lang="es-ES" altLang="es-PE" sz="2400" b="1" dirty="0"/>
              <a:t>Datos</a:t>
            </a:r>
            <a:r>
              <a:rPr lang="es-ES" altLang="es-PE" sz="2400" dirty="0"/>
              <a:t>: Expresión general que describe los objetos con los cuales opera un programa.</a:t>
            </a:r>
          </a:p>
          <a:p>
            <a:pPr marL="0" indent="0">
              <a:lnSpc>
                <a:spcPct val="100000"/>
              </a:lnSpc>
              <a:spcBef>
                <a:spcPts val="600"/>
              </a:spcBef>
              <a:buNone/>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a:pPr>
            <a:endParaRPr lang="es-ES" altLang="es-PE" sz="2400" dirty="0"/>
          </a:p>
          <a:p>
            <a:pPr marL="0" indent="0">
              <a:lnSpc>
                <a:spcPct val="100000"/>
              </a:lnSpc>
              <a:spcBef>
                <a:spcPts val="600"/>
              </a:spcBef>
              <a:buNone/>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a:pPr>
            <a:r>
              <a:rPr lang="es-ES" altLang="es-PE" sz="2400" dirty="0"/>
              <a:t>Ejemplo: La edad, el domicilio, etc.</a:t>
            </a:r>
          </a:p>
          <a:p>
            <a:pPr marL="0" indent="0">
              <a:lnSpc>
                <a:spcPct val="100000"/>
              </a:lnSpc>
              <a:spcBef>
                <a:spcPts val="600"/>
              </a:spcBef>
              <a:buNone/>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a:pPr>
            <a:endParaRPr lang="es-ES" altLang="es-PE" sz="2400" dirty="0"/>
          </a:p>
          <a:p>
            <a:pPr marL="0" indent="0">
              <a:lnSpc>
                <a:spcPct val="100000"/>
              </a:lnSpc>
              <a:spcBef>
                <a:spcPts val="600"/>
              </a:spcBef>
              <a:buNone/>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a:pPr>
            <a:r>
              <a:rPr lang="es-ES" altLang="es-PE" sz="2400" dirty="0"/>
              <a:t>Los datos se sitúan en espacios de memoria llamados </a:t>
            </a:r>
            <a:r>
              <a:rPr lang="es-ES" altLang="es-PE" sz="2400" b="1" dirty="0"/>
              <a:t>variables</a:t>
            </a:r>
            <a:r>
              <a:rPr lang="es-ES" altLang="es-PE" sz="2400" dirty="0"/>
              <a:t>.</a:t>
            </a:r>
            <a:endParaRPr lang="es-PE" altLang="es-PE" sz="2400" dirty="0"/>
          </a:p>
        </p:txBody>
      </p:sp>
    </p:spTree>
    <p:extLst>
      <p:ext uri="{BB962C8B-B14F-4D97-AF65-F5344CB8AC3E}">
        <p14:creationId xmlns:p14="http://schemas.microsoft.com/office/powerpoint/2010/main" val="2473807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77FBC1D2-BE59-46D3-AABC-F50BCDC3CFD1}"/>
              </a:ext>
            </a:extLst>
          </p:cNvPr>
          <p:cNvSpPr txBox="1"/>
          <p:nvPr/>
        </p:nvSpPr>
        <p:spPr>
          <a:xfrm>
            <a:off x="578621" y="275208"/>
            <a:ext cx="2635850" cy="584775"/>
          </a:xfrm>
          <a:prstGeom prst="rect">
            <a:avLst/>
          </a:prstGeom>
          <a:noFill/>
        </p:spPr>
        <p:txBody>
          <a:bodyPr wrap="none">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s-PE" sz="3200">
                <a:solidFill>
                  <a:schemeClr val="bg2">
                    <a:lumMod val="10000"/>
                  </a:schemeClr>
                </a:solidFill>
              </a:rPr>
              <a:t>Tipos de Datos</a:t>
            </a:r>
            <a:endParaRPr lang="es-PE" sz="3200" dirty="0">
              <a:solidFill>
                <a:schemeClr val="bg2">
                  <a:lumMod val="10000"/>
                </a:schemeClr>
              </a:solidFill>
            </a:endParaRPr>
          </a:p>
        </p:txBody>
      </p:sp>
      <p:sp>
        <p:nvSpPr>
          <p:cNvPr id="4" name="Rectangle 2">
            <a:extLst>
              <a:ext uri="{FF2B5EF4-FFF2-40B4-BE49-F238E27FC236}">
                <a16:creationId xmlns:a16="http://schemas.microsoft.com/office/drawing/2014/main" xmlns="" id="{F6F04C0E-E8F4-4E05-A009-4E9BE1F91B33}"/>
              </a:ext>
            </a:extLst>
          </p:cNvPr>
          <p:cNvSpPr txBox="1">
            <a:spLocks noChangeArrowheads="1"/>
          </p:cNvSpPr>
          <p:nvPr/>
        </p:nvSpPr>
        <p:spPr>
          <a:xfrm>
            <a:off x="822036" y="1979115"/>
            <a:ext cx="7139709" cy="41148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buNone/>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a:pPr>
            <a:r>
              <a:rPr lang="es-ES" altLang="es-PE" sz="2400" b="1" dirty="0"/>
              <a:t>Variables</a:t>
            </a:r>
            <a:r>
              <a:rPr lang="es-ES" altLang="es-PE" sz="2400" dirty="0"/>
              <a:t>: Zonas de memoria cuyo contenido puede cambiar durante la fase de procesamiento de información.</a:t>
            </a:r>
          </a:p>
          <a:p>
            <a:pPr marL="0" indent="0">
              <a:lnSpc>
                <a:spcPct val="100000"/>
              </a:lnSpc>
              <a:spcBef>
                <a:spcPts val="600"/>
              </a:spcBef>
              <a:buNone/>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a:pPr>
            <a:endParaRPr lang="es-ES" altLang="es-PE" sz="2400" dirty="0"/>
          </a:p>
          <a:p>
            <a:pPr marL="0" indent="0">
              <a:lnSpc>
                <a:spcPct val="100000"/>
              </a:lnSpc>
              <a:spcBef>
                <a:spcPts val="600"/>
              </a:spcBef>
              <a:buNone/>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a:pPr>
            <a:r>
              <a:rPr lang="es-ES" altLang="es-PE" sz="2400" dirty="0"/>
              <a:t>Llevan un nombre llamado </a:t>
            </a:r>
            <a:r>
              <a:rPr lang="es-ES" altLang="es-PE" sz="2400" b="1" dirty="0"/>
              <a:t>identificador</a:t>
            </a:r>
            <a:r>
              <a:rPr lang="es-ES" altLang="es-PE" sz="2400" dirty="0"/>
              <a:t> que puede ser una cadena de caracteres y dígitos (empezando siempre por una letra)</a:t>
            </a:r>
          </a:p>
          <a:p>
            <a:pPr marL="0" indent="0">
              <a:lnSpc>
                <a:spcPct val="100000"/>
              </a:lnSpc>
              <a:spcBef>
                <a:spcPts val="600"/>
              </a:spcBef>
              <a:buNone/>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a:pPr>
            <a:endParaRPr lang="es-ES" altLang="es-PE" sz="2400" dirty="0"/>
          </a:p>
          <a:p>
            <a:pPr marL="0" indent="0">
              <a:lnSpc>
                <a:spcPct val="100000"/>
              </a:lnSpc>
              <a:spcBef>
                <a:spcPts val="600"/>
              </a:spcBef>
              <a:buNone/>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a:pPr>
            <a:r>
              <a:rPr lang="es-ES" altLang="es-PE" sz="2400" dirty="0"/>
              <a:t>Ejemplo: edad, </a:t>
            </a:r>
            <a:r>
              <a:rPr lang="es-ES" altLang="es-PE" sz="2400" dirty="0" err="1"/>
              <a:t>nombreAlumno</a:t>
            </a:r>
            <a:r>
              <a:rPr lang="es-ES" altLang="es-PE" sz="2400" dirty="0"/>
              <a:t>, </a:t>
            </a:r>
            <a:r>
              <a:rPr lang="es-ES" altLang="es-PE" sz="2400" dirty="0" err="1"/>
              <a:t>etc</a:t>
            </a:r>
            <a:endParaRPr lang="es-PE" altLang="es-PE" sz="2400" dirty="0"/>
          </a:p>
        </p:txBody>
      </p:sp>
    </p:spTree>
    <p:extLst>
      <p:ext uri="{BB962C8B-B14F-4D97-AF65-F5344CB8AC3E}">
        <p14:creationId xmlns:p14="http://schemas.microsoft.com/office/powerpoint/2010/main" val="14043542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77FBC1D2-BE59-46D3-AABC-F50BCDC3CFD1}"/>
              </a:ext>
            </a:extLst>
          </p:cNvPr>
          <p:cNvSpPr txBox="1"/>
          <p:nvPr/>
        </p:nvSpPr>
        <p:spPr>
          <a:xfrm>
            <a:off x="578621" y="275208"/>
            <a:ext cx="2635850" cy="584775"/>
          </a:xfrm>
          <a:prstGeom prst="rect">
            <a:avLst/>
          </a:prstGeom>
          <a:noFill/>
        </p:spPr>
        <p:txBody>
          <a:bodyPr wrap="none">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defRPr/>
            </a:pPr>
            <a:r>
              <a:rPr lang="es-PE" sz="3200">
                <a:solidFill>
                  <a:schemeClr val="bg2">
                    <a:lumMod val="10000"/>
                  </a:schemeClr>
                </a:solidFill>
              </a:rPr>
              <a:t>Tipos de Datos</a:t>
            </a:r>
          </a:p>
        </p:txBody>
      </p:sp>
      <p:graphicFrame>
        <p:nvGraphicFramePr>
          <p:cNvPr id="2" name="Diagrama 1">
            <a:extLst>
              <a:ext uri="{FF2B5EF4-FFF2-40B4-BE49-F238E27FC236}">
                <a16:creationId xmlns:a16="http://schemas.microsoft.com/office/drawing/2014/main" xmlns="" id="{905D5D6C-C26D-49F4-A57E-4E6D1BFDDD3B}"/>
              </a:ext>
            </a:extLst>
          </p:cNvPr>
          <p:cNvGraphicFramePr/>
          <p:nvPr>
            <p:extLst>
              <p:ext uri="{D42A27DB-BD31-4B8C-83A1-F6EECF244321}">
                <p14:modId xmlns:p14="http://schemas.microsoft.com/office/powerpoint/2010/main" val="397616352"/>
              </p:ext>
            </p:extLst>
          </p:nvPr>
        </p:nvGraphicFramePr>
        <p:xfrm>
          <a:off x="982461" y="1654453"/>
          <a:ext cx="7389182" cy="45155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9978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77FBC1D2-BE59-46D3-AABC-F50BCDC3CFD1}"/>
              </a:ext>
            </a:extLst>
          </p:cNvPr>
          <p:cNvSpPr txBox="1"/>
          <p:nvPr/>
        </p:nvSpPr>
        <p:spPr>
          <a:xfrm>
            <a:off x="560866" y="275208"/>
            <a:ext cx="2635850" cy="584775"/>
          </a:xfrm>
          <a:prstGeom prst="rect">
            <a:avLst/>
          </a:prstGeom>
          <a:noFill/>
        </p:spPr>
        <p:txBody>
          <a:bodyPr wrap="none">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s-PE" sz="3200" dirty="0">
                <a:solidFill>
                  <a:schemeClr val="bg2">
                    <a:lumMod val="10000"/>
                  </a:schemeClr>
                </a:solidFill>
              </a:rPr>
              <a:t>Tipos de Datos</a:t>
            </a:r>
          </a:p>
        </p:txBody>
      </p:sp>
      <p:sp>
        <p:nvSpPr>
          <p:cNvPr id="5" name="Rectangle 2">
            <a:extLst>
              <a:ext uri="{FF2B5EF4-FFF2-40B4-BE49-F238E27FC236}">
                <a16:creationId xmlns:a16="http://schemas.microsoft.com/office/drawing/2014/main" xmlns="" id="{CFE1F62B-A219-4BF2-91CB-F3B5A480086D}"/>
              </a:ext>
            </a:extLst>
          </p:cNvPr>
          <p:cNvSpPr txBox="1">
            <a:spLocks noChangeArrowheads="1"/>
          </p:cNvSpPr>
          <p:nvPr/>
        </p:nvSpPr>
        <p:spPr>
          <a:xfrm>
            <a:off x="452760" y="1527676"/>
            <a:ext cx="7139709" cy="5847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buNone/>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a:pPr>
            <a:r>
              <a:rPr lang="es-ES" altLang="es-PE" sz="2400" dirty="0"/>
              <a:t>Tipos primitivos mas usados:</a:t>
            </a:r>
            <a:endParaRPr lang="es-PE" altLang="es-PE" sz="2400" dirty="0"/>
          </a:p>
        </p:txBody>
      </p:sp>
      <p:pic>
        <p:nvPicPr>
          <p:cNvPr id="4" name="Imagen 3">
            <a:extLst>
              <a:ext uri="{FF2B5EF4-FFF2-40B4-BE49-F238E27FC236}">
                <a16:creationId xmlns:a16="http://schemas.microsoft.com/office/drawing/2014/main" xmlns="" id="{B7644944-753E-41B8-A7C0-94FEC00AB127}"/>
              </a:ext>
            </a:extLst>
          </p:cNvPr>
          <p:cNvPicPr>
            <a:picLocks noChangeAspect="1"/>
          </p:cNvPicPr>
          <p:nvPr/>
        </p:nvPicPr>
        <p:blipFill>
          <a:blip r:embed="rId2"/>
          <a:stretch>
            <a:fillRect/>
          </a:stretch>
        </p:blipFill>
        <p:spPr>
          <a:xfrm>
            <a:off x="798989" y="2120894"/>
            <a:ext cx="7892249" cy="3298008"/>
          </a:xfrm>
          <a:prstGeom prst="rect">
            <a:avLst/>
          </a:prstGeom>
        </p:spPr>
      </p:pic>
    </p:spTree>
    <p:extLst>
      <p:ext uri="{BB962C8B-B14F-4D97-AF65-F5344CB8AC3E}">
        <p14:creationId xmlns:p14="http://schemas.microsoft.com/office/powerpoint/2010/main" val="40396171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890C155D-3852-491A-9CED-7E0FA07B346F}"/>
              </a:ext>
            </a:extLst>
          </p:cNvPr>
          <p:cNvSpPr txBox="1"/>
          <p:nvPr/>
        </p:nvSpPr>
        <p:spPr>
          <a:xfrm>
            <a:off x="676275" y="420688"/>
            <a:ext cx="3959738" cy="584775"/>
          </a:xfrm>
          <a:prstGeom prst="rect">
            <a:avLst/>
          </a:prstGeom>
          <a:noFill/>
        </p:spPr>
        <p:txBody>
          <a:bodyPr wrap="none">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3200" dirty="0"/>
              <a:t>Tipo de dato numérico</a:t>
            </a:r>
            <a:endParaRPr lang="es-PE" sz="3200" dirty="0"/>
          </a:p>
        </p:txBody>
      </p:sp>
      <p:sp>
        <p:nvSpPr>
          <p:cNvPr id="4" name="Rectangle 2">
            <a:extLst>
              <a:ext uri="{FF2B5EF4-FFF2-40B4-BE49-F238E27FC236}">
                <a16:creationId xmlns:a16="http://schemas.microsoft.com/office/drawing/2014/main" xmlns="" id="{7A4E746E-6E08-49AB-970A-B5DA6A83B2D4}"/>
              </a:ext>
            </a:extLst>
          </p:cNvPr>
          <p:cNvSpPr txBox="1">
            <a:spLocks noChangeArrowheads="1"/>
          </p:cNvSpPr>
          <p:nvPr/>
        </p:nvSpPr>
        <p:spPr>
          <a:xfrm>
            <a:off x="676276" y="1416831"/>
            <a:ext cx="7602538" cy="50249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0"/>
              </a:spcBef>
            </a:pPr>
            <a:r>
              <a:rPr lang="es-ES" altLang="es-PE" sz="2400" dirty="0">
                <a:latin typeface="Arial" panose="020B0604020202020204" pitchFamily="34" charset="0"/>
              </a:rPr>
              <a:t>Una variable entera consiste en cualquier combinación de cifras precedidos</a:t>
            </a:r>
          </a:p>
          <a:p>
            <a:pPr>
              <a:spcBef>
                <a:spcPct val="0"/>
              </a:spcBef>
            </a:pPr>
            <a:r>
              <a:rPr lang="es-ES" altLang="es-PE" sz="2400" dirty="0">
                <a:latin typeface="Arial" panose="020B0604020202020204" pitchFamily="34" charset="0"/>
              </a:rPr>
              <a:t> por el signo más (opcional), para los positivos, o el signo menos, para los negativos.</a:t>
            </a:r>
          </a:p>
          <a:p>
            <a:pPr>
              <a:spcBef>
                <a:spcPct val="0"/>
              </a:spcBef>
            </a:pPr>
            <a:r>
              <a:rPr lang="es-ES" altLang="es-PE" sz="2400" dirty="0">
                <a:latin typeface="Arial" panose="020B0604020202020204" pitchFamily="34" charset="0"/>
              </a:rPr>
              <a:t> Son ejemplos de números enteros:</a:t>
            </a:r>
          </a:p>
          <a:p>
            <a:pPr>
              <a:spcBef>
                <a:spcPct val="0"/>
              </a:spcBef>
            </a:pPr>
            <a:endParaRPr lang="es-ES" altLang="es-PE" sz="2400" dirty="0">
              <a:latin typeface="Arial" panose="020B0604020202020204" pitchFamily="34" charset="0"/>
            </a:endParaRPr>
          </a:p>
          <a:p>
            <a:pPr>
              <a:spcBef>
                <a:spcPct val="0"/>
              </a:spcBef>
            </a:pPr>
            <a:r>
              <a:rPr lang="es-ES" altLang="es-PE" sz="2400" dirty="0">
                <a:solidFill>
                  <a:srgbClr val="0000FF"/>
                </a:solidFill>
                <a:latin typeface="Arial" panose="020B0604020202020204" pitchFamily="34" charset="0"/>
              </a:rPr>
              <a:t>     12, -36, 0, 4687, -</a:t>
            </a:r>
            <a:r>
              <a:rPr lang="es-ES" altLang="es-PE" sz="2400" dirty="0" smtClean="0">
                <a:solidFill>
                  <a:srgbClr val="0000FF"/>
                </a:solidFill>
                <a:latin typeface="Arial" panose="020B0604020202020204" pitchFamily="34" charset="0"/>
              </a:rPr>
              <a:t>3598</a:t>
            </a:r>
          </a:p>
          <a:p>
            <a:pPr>
              <a:spcBef>
                <a:spcPct val="0"/>
              </a:spcBef>
            </a:pPr>
            <a:endParaRPr lang="es-ES" altLang="es-PE" sz="2400" dirty="0">
              <a:solidFill>
                <a:srgbClr val="0000FF"/>
              </a:solidFill>
              <a:latin typeface="Arial" panose="020B0604020202020204" pitchFamily="34" charset="0"/>
            </a:endParaRPr>
          </a:p>
          <a:p>
            <a:pPr>
              <a:spcBef>
                <a:spcPct val="0"/>
              </a:spcBef>
            </a:pPr>
            <a:r>
              <a:rPr lang="es-ES" altLang="es-PE" sz="2400" dirty="0">
                <a:latin typeface="Arial" panose="020B0604020202020204" pitchFamily="34" charset="0"/>
              </a:rPr>
              <a:t>Como ejemplos de declaración de variable enteras tenemos:</a:t>
            </a:r>
          </a:p>
          <a:p>
            <a:pPr>
              <a:spcBef>
                <a:spcPct val="0"/>
              </a:spcBef>
            </a:pPr>
            <a:endParaRPr lang="es-ES" altLang="es-PE" sz="1050" dirty="0">
              <a:latin typeface="Arial Unicode MS" panose="020B0604020202020204" pitchFamily="34" charset="-128"/>
            </a:endParaRPr>
          </a:p>
          <a:p>
            <a:pPr marL="0" indent="0">
              <a:spcBef>
                <a:spcPct val="0"/>
              </a:spcBef>
              <a:buNone/>
            </a:pPr>
            <a:r>
              <a:rPr lang="es-ES" altLang="es-PE" sz="2400" dirty="0">
                <a:solidFill>
                  <a:srgbClr val="0000FF"/>
                </a:solidFill>
                <a:latin typeface="Arial Unicode MS" panose="020B0604020202020204" pitchFamily="34" charset="-128"/>
              </a:rPr>
              <a:t>    </a:t>
            </a:r>
            <a:r>
              <a:rPr lang="es-ES" altLang="es-PE" sz="2400" dirty="0" err="1">
                <a:solidFill>
                  <a:srgbClr val="0000FF"/>
                </a:solidFill>
                <a:latin typeface="Arial Unicode MS" panose="020B0604020202020204" pitchFamily="34" charset="-128"/>
              </a:rPr>
              <a:t>int</a:t>
            </a:r>
            <a:r>
              <a:rPr lang="es-ES" altLang="es-PE" sz="2400" dirty="0">
                <a:solidFill>
                  <a:srgbClr val="0000FF"/>
                </a:solidFill>
                <a:latin typeface="Arial Unicode MS" panose="020B0604020202020204" pitchFamily="34" charset="-128"/>
              </a:rPr>
              <a:t> numero=1205; </a:t>
            </a:r>
          </a:p>
          <a:p>
            <a:pPr marL="0" indent="0">
              <a:spcBef>
                <a:spcPct val="0"/>
              </a:spcBef>
              <a:buNone/>
            </a:pPr>
            <a:r>
              <a:rPr lang="es-ES" altLang="es-PE" sz="2400" dirty="0">
                <a:solidFill>
                  <a:srgbClr val="0000FF"/>
                </a:solidFill>
                <a:latin typeface="Arial Unicode MS" panose="020B0604020202020204" pitchFamily="34" charset="-128"/>
              </a:rPr>
              <a:t>    </a:t>
            </a:r>
            <a:r>
              <a:rPr lang="es-ES" altLang="es-PE" sz="2400" dirty="0" err="1">
                <a:solidFill>
                  <a:srgbClr val="0000FF"/>
                </a:solidFill>
                <a:latin typeface="Arial Unicode MS" panose="020B0604020202020204" pitchFamily="34" charset="-128"/>
              </a:rPr>
              <a:t>int</a:t>
            </a:r>
            <a:r>
              <a:rPr lang="es-ES" altLang="es-PE" sz="2400" dirty="0">
                <a:solidFill>
                  <a:srgbClr val="0000FF"/>
                </a:solidFill>
                <a:latin typeface="Arial Unicode MS" panose="020B0604020202020204" pitchFamily="34" charset="-128"/>
              </a:rPr>
              <a:t> </a:t>
            </a:r>
            <a:r>
              <a:rPr lang="es-ES" altLang="es-PE" sz="2400" dirty="0" err="1">
                <a:solidFill>
                  <a:srgbClr val="0000FF"/>
                </a:solidFill>
                <a:latin typeface="Arial Unicode MS" panose="020B0604020202020204" pitchFamily="34" charset="-128"/>
              </a:rPr>
              <a:t>x,y</a:t>
            </a:r>
            <a:r>
              <a:rPr lang="es-ES" altLang="es-PE" sz="2400" dirty="0">
                <a:solidFill>
                  <a:srgbClr val="0000FF"/>
                </a:solidFill>
                <a:latin typeface="Arial Unicode MS" panose="020B0604020202020204" pitchFamily="34" charset="-128"/>
              </a:rPr>
              <a:t>; </a:t>
            </a:r>
          </a:p>
          <a:p>
            <a:pPr marL="0" indent="0">
              <a:spcBef>
                <a:spcPct val="0"/>
              </a:spcBef>
              <a:buNone/>
            </a:pPr>
            <a:r>
              <a:rPr lang="es-ES" altLang="es-PE" sz="2400" dirty="0">
                <a:solidFill>
                  <a:srgbClr val="0000FF"/>
                </a:solidFill>
                <a:latin typeface="Arial Unicode MS" panose="020B0604020202020204" pitchFamily="34" charset="-128"/>
              </a:rPr>
              <a:t>    </a:t>
            </a:r>
            <a:r>
              <a:rPr lang="es-ES" altLang="es-PE" sz="2400" dirty="0" err="1">
                <a:solidFill>
                  <a:srgbClr val="0000FF"/>
                </a:solidFill>
                <a:latin typeface="Arial Unicode MS" panose="020B0604020202020204" pitchFamily="34" charset="-128"/>
              </a:rPr>
              <a:t>long</a:t>
            </a:r>
            <a:r>
              <a:rPr lang="es-ES" altLang="es-PE" sz="2400" dirty="0">
                <a:solidFill>
                  <a:srgbClr val="0000FF"/>
                </a:solidFill>
                <a:latin typeface="Arial Unicode MS" panose="020B0604020202020204" pitchFamily="34" charset="-128"/>
              </a:rPr>
              <a:t> m=30L;</a:t>
            </a:r>
            <a:r>
              <a:rPr lang="es-ES" altLang="es-PE" sz="1800" dirty="0">
                <a:solidFill>
                  <a:srgbClr val="0000FF"/>
                </a:solidFill>
                <a:latin typeface="Arial" panose="020B0604020202020204" pitchFamily="34" charset="0"/>
              </a:rPr>
              <a:t> </a:t>
            </a:r>
            <a:endParaRPr lang="es-ES" altLang="es-PE" sz="4400" dirty="0">
              <a:solidFill>
                <a:srgbClr val="0000FF"/>
              </a:solidFill>
              <a:latin typeface="Arial" panose="020B0604020202020204" pitchFamily="34" charset="0"/>
            </a:endParaRPr>
          </a:p>
          <a:p>
            <a:pPr>
              <a:spcBef>
                <a:spcPct val="0"/>
              </a:spcBef>
            </a:pPr>
            <a:endParaRPr lang="es-ES" altLang="es-PE" sz="2400" dirty="0">
              <a:solidFill>
                <a:srgbClr val="0000FF"/>
              </a:solidFill>
              <a:latin typeface="Arial" panose="020B0604020202020204" pitchFamily="34" charset="0"/>
            </a:endParaRPr>
          </a:p>
        </p:txBody>
      </p:sp>
      <p:sp>
        <p:nvSpPr>
          <p:cNvPr id="5" name="Rectangle 2">
            <a:extLst>
              <a:ext uri="{FF2B5EF4-FFF2-40B4-BE49-F238E27FC236}">
                <a16:creationId xmlns:a16="http://schemas.microsoft.com/office/drawing/2014/main" xmlns="" id="{EC4D877E-95C8-40DF-8FA0-F3F14447F806}"/>
              </a:ext>
            </a:extLst>
          </p:cNvPr>
          <p:cNvSpPr txBox="1">
            <a:spLocks noChangeArrowheads="1"/>
          </p:cNvSpPr>
          <p:nvPr/>
        </p:nvSpPr>
        <p:spPr>
          <a:xfrm>
            <a:off x="1016273" y="3971545"/>
            <a:ext cx="7139709" cy="28864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buNone/>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a:pPr>
            <a:endParaRPr lang="es-ES" altLang="es-PE" sz="2400" dirty="0"/>
          </a:p>
        </p:txBody>
      </p:sp>
    </p:spTree>
    <p:extLst>
      <p:ext uri="{BB962C8B-B14F-4D97-AF65-F5344CB8AC3E}">
        <p14:creationId xmlns:p14="http://schemas.microsoft.com/office/powerpoint/2010/main" val="6323019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890C155D-3852-491A-9CED-7E0FA07B346F}"/>
              </a:ext>
            </a:extLst>
          </p:cNvPr>
          <p:cNvSpPr txBox="1"/>
          <p:nvPr/>
        </p:nvSpPr>
        <p:spPr>
          <a:xfrm>
            <a:off x="676275" y="420688"/>
            <a:ext cx="3815468" cy="584775"/>
          </a:xfrm>
          <a:prstGeom prst="rect">
            <a:avLst/>
          </a:prstGeom>
          <a:noFill/>
        </p:spPr>
        <p:txBody>
          <a:bodyPr wrap="none">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3200" dirty="0"/>
              <a:t>Tipo de dato carácter </a:t>
            </a:r>
            <a:endParaRPr lang="es-PE" sz="3200" dirty="0"/>
          </a:p>
        </p:txBody>
      </p:sp>
      <p:sp>
        <p:nvSpPr>
          <p:cNvPr id="4" name="Rectangle 2">
            <a:extLst>
              <a:ext uri="{FF2B5EF4-FFF2-40B4-BE49-F238E27FC236}">
                <a16:creationId xmlns:a16="http://schemas.microsoft.com/office/drawing/2014/main" xmlns="" id="{7A4E746E-6E08-49AB-970A-B5DA6A83B2D4}"/>
              </a:ext>
            </a:extLst>
          </p:cNvPr>
          <p:cNvSpPr txBox="1">
            <a:spLocks noChangeArrowheads="1"/>
          </p:cNvSpPr>
          <p:nvPr/>
        </p:nvSpPr>
        <p:spPr>
          <a:xfrm>
            <a:off x="676275" y="1416831"/>
            <a:ext cx="8058291" cy="50249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57175" indent="-257175">
              <a:defRPr/>
            </a:pPr>
            <a:r>
              <a:rPr lang="es-PE" sz="2400" dirty="0"/>
              <a:t>El tipo de datos </a:t>
            </a:r>
            <a:r>
              <a:rPr lang="es-PE" sz="2400" dirty="0" err="1"/>
              <a:t>char</a:t>
            </a:r>
            <a:r>
              <a:rPr lang="es-PE" sz="2400" dirty="0"/>
              <a:t> lo usaremos para almacenar una letra del alfabeto, o un dígito numérico, o un símbolo de puntuación, o cualquier otro carácter. Sigue un estándar llamado Unicode.</a:t>
            </a:r>
          </a:p>
          <a:p>
            <a:pPr marL="257175" indent="-257175">
              <a:defRPr/>
            </a:pPr>
            <a:r>
              <a:rPr lang="es-PE" sz="2400" dirty="0"/>
              <a:t>Sus valores se deben indicar entre comillas simples:</a:t>
            </a:r>
          </a:p>
          <a:p>
            <a:pPr>
              <a:defRPr/>
            </a:pPr>
            <a:r>
              <a:rPr lang="es-PE" sz="2400" dirty="0"/>
              <a:t>     </a:t>
            </a:r>
            <a:r>
              <a:rPr lang="es-PE" sz="2400" dirty="0" err="1"/>
              <a:t>char</a:t>
            </a:r>
            <a:r>
              <a:rPr lang="es-PE" sz="2400" dirty="0"/>
              <a:t> inicial = 'n';    </a:t>
            </a:r>
            <a:endParaRPr lang="es-PE" altLang="es-PE" sz="2400" dirty="0">
              <a:latin typeface="Arial" panose="020B0604020202020204" pitchFamily="34" charset="0"/>
            </a:endParaRPr>
          </a:p>
          <a:p>
            <a:r>
              <a:rPr lang="es-ES" altLang="es-MX" sz="3200" b="1" dirty="0"/>
              <a:t>    </a:t>
            </a:r>
            <a:r>
              <a:rPr lang="es-ES" altLang="es-MX" sz="2400" b="1" dirty="0"/>
              <a:t>Ejemplo:</a:t>
            </a:r>
            <a:endParaRPr lang="es-PE" altLang="es-MX" sz="2400" b="1" u="sng" dirty="0"/>
          </a:p>
          <a:p>
            <a:pPr marL="0" indent="0">
              <a:buNone/>
            </a:pPr>
            <a:r>
              <a:rPr lang="es-PE" altLang="es-MX" sz="2400" dirty="0"/>
              <a:t>        </a:t>
            </a:r>
            <a:r>
              <a:rPr lang="es-PE" altLang="es-MX" sz="2400" dirty="0" err="1">
                <a:solidFill>
                  <a:srgbClr val="002060"/>
                </a:solidFill>
              </a:rPr>
              <a:t>char</a:t>
            </a:r>
            <a:r>
              <a:rPr lang="es-PE" altLang="es-MX" sz="2400" dirty="0">
                <a:solidFill>
                  <a:srgbClr val="002060"/>
                </a:solidFill>
              </a:rPr>
              <a:t> letra1, letra2;</a:t>
            </a:r>
          </a:p>
          <a:p>
            <a:pPr marL="0" indent="0">
              <a:buNone/>
            </a:pPr>
            <a:r>
              <a:rPr lang="es-PE" altLang="es-MX" sz="2400" dirty="0">
                <a:solidFill>
                  <a:srgbClr val="002060"/>
                </a:solidFill>
              </a:rPr>
              <a:t>        letra1 = 'a';</a:t>
            </a:r>
          </a:p>
          <a:p>
            <a:pPr marL="0" indent="0">
              <a:buNone/>
            </a:pPr>
            <a:r>
              <a:rPr lang="es-PE" altLang="es-MX" sz="2400" dirty="0">
                <a:solidFill>
                  <a:srgbClr val="002060"/>
                </a:solidFill>
              </a:rPr>
              <a:t>        letra2 = 'b';</a:t>
            </a:r>
          </a:p>
          <a:p>
            <a:pPr marL="0" indent="0">
              <a:buNone/>
            </a:pPr>
            <a:r>
              <a:rPr lang="es-PE" altLang="es-MX" sz="2400" dirty="0">
                <a:solidFill>
                  <a:srgbClr val="002060"/>
                </a:solidFill>
              </a:rPr>
              <a:t>        </a:t>
            </a:r>
            <a:r>
              <a:rPr lang="es-PE" altLang="es-MX" sz="2400" dirty="0" err="1">
                <a:solidFill>
                  <a:srgbClr val="002060"/>
                </a:solidFill>
              </a:rPr>
              <a:t>System.out.print</a:t>
            </a:r>
            <a:r>
              <a:rPr lang="es-PE" altLang="es-MX" sz="2400" dirty="0">
                <a:solidFill>
                  <a:srgbClr val="002060"/>
                </a:solidFill>
              </a:rPr>
              <a:t>("La primera letra es : “+letra1);</a:t>
            </a:r>
          </a:p>
          <a:p>
            <a:pPr marL="0" indent="0">
              <a:buNone/>
            </a:pPr>
            <a:r>
              <a:rPr lang="es-PE" altLang="es-MX" sz="2400" dirty="0">
                <a:solidFill>
                  <a:srgbClr val="002060"/>
                </a:solidFill>
              </a:rPr>
              <a:t>        </a:t>
            </a:r>
            <a:r>
              <a:rPr lang="es-PE" altLang="es-MX" sz="2400" dirty="0" err="1">
                <a:solidFill>
                  <a:srgbClr val="002060"/>
                </a:solidFill>
              </a:rPr>
              <a:t>System.out.print</a:t>
            </a:r>
            <a:r>
              <a:rPr lang="es-PE" altLang="es-MX" sz="2400" dirty="0">
                <a:solidFill>
                  <a:srgbClr val="002060"/>
                </a:solidFill>
              </a:rPr>
              <a:t>("La segunda letra es : “+letra2);</a:t>
            </a:r>
          </a:p>
          <a:p>
            <a:pPr>
              <a:spcBef>
                <a:spcPct val="0"/>
              </a:spcBef>
            </a:pPr>
            <a:endParaRPr lang="es-ES" altLang="es-PE" sz="2400" dirty="0">
              <a:solidFill>
                <a:srgbClr val="0000FF"/>
              </a:solidFill>
              <a:latin typeface="Arial" panose="020B0604020202020204" pitchFamily="34" charset="0"/>
            </a:endParaRPr>
          </a:p>
        </p:txBody>
      </p:sp>
      <p:sp>
        <p:nvSpPr>
          <p:cNvPr id="5" name="Rectangle 2">
            <a:extLst>
              <a:ext uri="{FF2B5EF4-FFF2-40B4-BE49-F238E27FC236}">
                <a16:creationId xmlns:a16="http://schemas.microsoft.com/office/drawing/2014/main" xmlns="" id="{EC4D877E-95C8-40DF-8FA0-F3F14447F806}"/>
              </a:ext>
            </a:extLst>
          </p:cNvPr>
          <p:cNvSpPr txBox="1">
            <a:spLocks noChangeArrowheads="1"/>
          </p:cNvSpPr>
          <p:nvPr/>
        </p:nvSpPr>
        <p:spPr>
          <a:xfrm>
            <a:off x="1016273" y="3971545"/>
            <a:ext cx="7139709" cy="28864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buNone/>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a:pPr>
            <a:endParaRPr lang="es-ES" altLang="es-PE" sz="2400" dirty="0"/>
          </a:p>
        </p:txBody>
      </p:sp>
    </p:spTree>
    <p:extLst>
      <p:ext uri="{BB962C8B-B14F-4D97-AF65-F5344CB8AC3E}">
        <p14:creationId xmlns:p14="http://schemas.microsoft.com/office/powerpoint/2010/main" val="597900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77FBC1D2-BE59-46D3-AABC-F50BCDC3CFD1}"/>
              </a:ext>
            </a:extLst>
          </p:cNvPr>
          <p:cNvSpPr txBox="1"/>
          <p:nvPr/>
        </p:nvSpPr>
        <p:spPr>
          <a:xfrm>
            <a:off x="676275" y="420688"/>
            <a:ext cx="1470659" cy="584775"/>
          </a:xfrm>
          <a:prstGeom prst="rect">
            <a:avLst/>
          </a:prstGeom>
          <a:noFill/>
        </p:spPr>
        <p:txBody>
          <a:bodyPr wrap="none">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s-PE" sz="3200" dirty="0">
                <a:solidFill>
                  <a:schemeClr val="bg2">
                    <a:lumMod val="10000"/>
                  </a:schemeClr>
                </a:solidFill>
              </a:rPr>
              <a:t>Agenda</a:t>
            </a:r>
          </a:p>
        </p:txBody>
      </p:sp>
      <p:sp>
        <p:nvSpPr>
          <p:cNvPr id="4" name="Rectangle 2">
            <a:extLst>
              <a:ext uri="{FF2B5EF4-FFF2-40B4-BE49-F238E27FC236}">
                <a16:creationId xmlns:a16="http://schemas.microsoft.com/office/drawing/2014/main" xmlns="" id="{F6F04C0E-E8F4-4E05-A009-4E9BE1F91B33}"/>
              </a:ext>
            </a:extLst>
          </p:cNvPr>
          <p:cNvSpPr txBox="1">
            <a:spLocks noChangeArrowheads="1"/>
          </p:cNvSpPr>
          <p:nvPr/>
        </p:nvSpPr>
        <p:spPr>
          <a:xfrm>
            <a:off x="786526" y="1224512"/>
            <a:ext cx="7139709" cy="543374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600"/>
              </a:spcBef>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a:pPr>
            <a:r>
              <a:rPr lang="es-ES" altLang="es-PE" sz="2400" dirty="0"/>
              <a:t>Elementos Básicos de un Programa</a:t>
            </a:r>
          </a:p>
          <a:p>
            <a:pPr lvl="1">
              <a:lnSpc>
                <a:spcPct val="100000"/>
              </a:lnSpc>
              <a:spcBef>
                <a:spcPts val="600"/>
              </a:spcBef>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a:pPr>
            <a:r>
              <a:rPr lang="es-ES" altLang="es-PE" sz="2000" dirty="0"/>
              <a:t>Palabras Reservadas.</a:t>
            </a:r>
          </a:p>
          <a:p>
            <a:pPr lvl="1">
              <a:lnSpc>
                <a:spcPct val="100000"/>
              </a:lnSpc>
              <a:spcBef>
                <a:spcPts val="600"/>
              </a:spcBef>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a:pPr>
            <a:r>
              <a:rPr lang="es-ES" altLang="es-PE" sz="2000" dirty="0"/>
              <a:t>Identificadores</a:t>
            </a:r>
          </a:p>
          <a:p>
            <a:pPr>
              <a:lnSpc>
                <a:spcPct val="100000"/>
              </a:lnSpc>
              <a:spcBef>
                <a:spcPts val="600"/>
              </a:spcBef>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a:pPr>
            <a:r>
              <a:rPr lang="es-ES" altLang="es-PE" sz="2400" dirty="0"/>
              <a:t>Tipos de Datos</a:t>
            </a:r>
          </a:p>
          <a:p>
            <a:pPr lvl="1">
              <a:lnSpc>
                <a:spcPct val="100000"/>
              </a:lnSpc>
              <a:spcBef>
                <a:spcPts val="600"/>
              </a:spcBef>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a:pPr>
            <a:r>
              <a:rPr lang="es-ES" altLang="es-PE" sz="2000" dirty="0"/>
              <a:t>Variables</a:t>
            </a:r>
          </a:p>
          <a:p>
            <a:pPr lvl="1">
              <a:lnSpc>
                <a:spcPct val="100000"/>
              </a:lnSpc>
              <a:spcBef>
                <a:spcPts val="600"/>
              </a:spcBef>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a:pPr>
            <a:r>
              <a:rPr lang="es-ES" altLang="es-PE" sz="2000" dirty="0"/>
              <a:t>Constantes</a:t>
            </a:r>
          </a:p>
          <a:p>
            <a:pPr>
              <a:lnSpc>
                <a:spcPct val="100000"/>
              </a:lnSpc>
              <a:spcBef>
                <a:spcPts val="600"/>
              </a:spcBef>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a:pPr>
            <a:r>
              <a:rPr lang="es-ES" altLang="es-PE" sz="2400" dirty="0"/>
              <a:t>Mi primer programa</a:t>
            </a:r>
          </a:p>
          <a:p>
            <a:pPr lvl="1">
              <a:lnSpc>
                <a:spcPct val="100000"/>
              </a:lnSpc>
              <a:spcBef>
                <a:spcPts val="600"/>
              </a:spcBef>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a:pPr>
            <a:r>
              <a:rPr lang="es-ES" altLang="es-PE" sz="2000" dirty="0"/>
              <a:t>Impresión de Datos</a:t>
            </a:r>
          </a:p>
          <a:p>
            <a:pPr lvl="1">
              <a:lnSpc>
                <a:spcPct val="100000"/>
              </a:lnSpc>
              <a:spcBef>
                <a:spcPts val="600"/>
              </a:spcBef>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a:pPr>
            <a:r>
              <a:rPr lang="es-ES" altLang="es-PE" sz="2000" dirty="0"/>
              <a:t>Método de Inicio</a:t>
            </a:r>
          </a:p>
          <a:p>
            <a:pPr lvl="1">
              <a:lnSpc>
                <a:spcPct val="100000"/>
              </a:lnSpc>
              <a:spcBef>
                <a:spcPts val="600"/>
              </a:spcBef>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a:pPr>
            <a:r>
              <a:rPr lang="es-ES" altLang="es-PE" sz="2000" dirty="0"/>
              <a:t>Conversiones</a:t>
            </a:r>
          </a:p>
          <a:p>
            <a:pPr>
              <a:lnSpc>
                <a:spcPct val="100000"/>
              </a:lnSpc>
              <a:spcBef>
                <a:spcPts val="600"/>
              </a:spcBef>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a:pPr>
            <a:r>
              <a:rPr lang="es-ES" altLang="es-PE" sz="2400" dirty="0"/>
              <a:t>Operadores </a:t>
            </a:r>
            <a:r>
              <a:rPr lang="es-ES" altLang="es-PE" sz="2400" dirty="0" smtClean="0"/>
              <a:t>Aritméticos</a:t>
            </a:r>
            <a:endParaRPr lang="es-ES" altLang="es-PE" sz="2400" dirty="0"/>
          </a:p>
          <a:p>
            <a:pPr>
              <a:lnSpc>
                <a:spcPct val="100000"/>
              </a:lnSpc>
              <a:spcBef>
                <a:spcPts val="600"/>
              </a:spcBef>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a:pPr>
            <a:r>
              <a:rPr lang="es-ES" altLang="es-PE" sz="2400" dirty="0"/>
              <a:t>Ejercicios</a:t>
            </a:r>
            <a:endParaRPr lang="es-PE" altLang="es-PE" sz="2400" dirty="0"/>
          </a:p>
        </p:txBody>
      </p:sp>
    </p:spTree>
    <p:extLst>
      <p:ext uri="{BB962C8B-B14F-4D97-AF65-F5344CB8AC3E}">
        <p14:creationId xmlns:p14="http://schemas.microsoft.com/office/powerpoint/2010/main" val="34435251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890C155D-3852-491A-9CED-7E0FA07B346F}"/>
              </a:ext>
            </a:extLst>
          </p:cNvPr>
          <p:cNvSpPr txBox="1"/>
          <p:nvPr/>
        </p:nvSpPr>
        <p:spPr>
          <a:xfrm>
            <a:off x="676275" y="420688"/>
            <a:ext cx="5937266" cy="1077218"/>
          </a:xfrm>
          <a:prstGeom prst="rect">
            <a:avLst/>
          </a:prstGeom>
          <a:noFill/>
        </p:spPr>
        <p:txBody>
          <a:bodyPr wrap="none">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3200" dirty="0"/>
              <a:t>Tipo de dato Cadena de caracteres</a:t>
            </a:r>
            <a:endParaRPr lang="es-PE" sz="3200" dirty="0"/>
          </a:p>
          <a:p>
            <a:r>
              <a:rPr lang="es-ES" sz="3200" dirty="0" smtClean="0"/>
              <a:t> </a:t>
            </a:r>
            <a:endParaRPr lang="es-PE" sz="3200" dirty="0"/>
          </a:p>
        </p:txBody>
      </p:sp>
      <p:sp>
        <p:nvSpPr>
          <p:cNvPr id="4" name="Rectangle 2">
            <a:extLst>
              <a:ext uri="{FF2B5EF4-FFF2-40B4-BE49-F238E27FC236}">
                <a16:creationId xmlns:a16="http://schemas.microsoft.com/office/drawing/2014/main" xmlns="" id="{7A4E746E-6E08-49AB-970A-B5DA6A83B2D4}"/>
              </a:ext>
            </a:extLst>
          </p:cNvPr>
          <p:cNvSpPr txBox="1">
            <a:spLocks noChangeArrowheads="1"/>
          </p:cNvSpPr>
          <p:nvPr/>
        </p:nvSpPr>
        <p:spPr>
          <a:xfrm>
            <a:off x="676275" y="1416830"/>
            <a:ext cx="8058291" cy="531151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57175" indent="-257175">
              <a:defRPr/>
            </a:pPr>
            <a:r>
              <a:rPr lang="es-PE" sz="2400" dirty="0"/>
              <a:t>En Java son objetos de la clase </a:t>
            </a:r>
            <a:r>
              <a:rPr lang="es-PE" sz="2400" i="1" dirty="0" err="1"/>
              <a:t>String</a:t>
            </a:r>
            <a:r>
              <a:rPr lang="es-PE" sz="2400" dirty="0"/>
              <a:t>.</a:t>
            </a:r>
          </a:p>
          <a:p>
            <a:pPr marL="257175" indent="-257175">
              <a:defRPr/>
            </a:pPr>
            <a:r>
              <a:rPr lang="es-PE" sz="2400" dirty="0"/>
              <a:t>Su valor se asigna entre dobles comillas</a:t>
            </a:r>
          </a:p>
          <a:p>
            <a:pPr algn="just">
              <a:spcBef>
                <a:spcPct val="0"/>
              </a:spcBef>
            </a:pPr>
            <a:endParaRPr lang="es-PE" altLang="es-PE" sz="2400" dirty="0">
              <a:latin typeface="Arial" panose="020B0604020202020204" pitchFamily="34" charset="0"/>
            </a:endParaRPr>
          </a:p>
          <a:p>
            <a:pPr>
              <a:defRPr/>
            </a:pPr>
            <a:r>
              <a:rPr lang="es-ES" altLang="es-MX" sz="2400" b="1" dirty="0"/>
              <a:t>    </a:t>
            </a:r>
            <a:r>
              <a:rPr lang="es-PE" sz="2400" dirty="0" err="1"/>
              <a:t>String</a:t>
            </a:r>
            <a:r>
              <a:rPr lang="es-PE" sz="2400" dirty="0"/>
              <a:t> nombre;</a:t>
            </a:r>
          </a:p>
          <a:p>
            <a:pPr>
              <a:defRPr/>
            </a:pPr>
            <a:r>
              <a:rPr lang="es-ES" sz="2400" dirty="0"/>
              <a:t>    nombre=“Juan</a:t>
            </a:r>
            <a:r>
              <a:rPr lang="es-ES" sz="2400" dirty="0" smtClean="0"/>
              <a:t>”;</a:t>
            </a:r>
            <a:endParaRPr lang="es-ES" sz="2000" u="sng" dirty="0"/>
          </a:p>
          <a:p>
            <a:pPr>
              <a:defRPr/>
            </a:pPr>
            <a:r>
              <a:rPr lang="es-ES" sz="2000" dirty="0"/>
              <a:t>     Ejemplo:</a:t>
            </a:r>
          </a:p>
          <a:p>
            <a:pPr marL="0" indent="0">
              <a:buNone/>
              <a:defRPr/>
            </a:pPr>
            <a:r>
              <a:rPr lang="es-PE" sz="2000" dirty="0">
                <a:solidFill>
                  <a:srgbClr val="002060"/>
                </a:solidFill>
              </a:rPr>
              <a:t>	</a:t>
            </a:r>
            <a:r>
              <a:rPr lang="es-PE" sz="2000" dirty="0" err="1">
                <a:solidFill>
                  <a:srgbClr val="002060"/>
                </a:solidFill>
              </a:rPr>
              <a:t>public</a:t>
            </a:r>
            <a:r>
              <a:rPr lang="es-PE" sz="2000" dirty="0">
                <a:solidFill>
                  <a:srgbClr val="002060"/>
                </a:solidFill>
              </a:rPr>
              <a:t> </a:t>
            </a:r>
            <a:r>
              <a:rPr lang="es-PE" sz="2000" dirty="0" err="1">
                <a:solidFill>
                  <a:srgbClr val="002060"/>
                </a:solidFill>
              </a:rPr>
              <a:t>class</a:t>
            </a:r>
            <a:r>
              <a:rPr lang="es-PE" sz="2000" dirty="0">
                <a:solidFill>
                  <a:srgbClr val="002060"/>
                </a:solidFill>
              </a:rPr>
              <a:t> </a:t>
            </a:r>
            <a:r>
              <a:rPr lang="es-PE" sz="2000" dirty="0" err="1">
                <a:solidFill>
                  <a:srgbClr val="002060"/>
                </a:solidFill>
              </a:rPr>
              <a:t>PrimerAp</a:t>
            </a:r>
            <a:r>
              <a:rPr lang="es-PE" sz="2000" dirty="0">
                <a:solidFill>
                  <a:srgbClr val="002060"/>
                </a:solidFill>
              </a:rPr>
              <a:t>{</a:t>
            </a:r>
          </a:p>
          <a:p>
            <a:pPr marL="0" indent="0">
              <a:buNone/>
              <a:defRPr/>
            </a:pPr>
            <a:r>
              <a:rPr lang="es-PE" sz="2000" dirty="0">
                <a:solidFill>
                  <a:srgbClr val="002060"/>
                </a:solidFill>
              </a:rPr>
              <a:t>    		</a:t>
            </a:r>
            <a:r>
              <a:rPr lang="es-PE" sz="2000" dirty="0" err="1">
                <a:solidFill>
                  <a:srgbClr val="002060"/>
                </a:solidFill>
              </a:rPr>
              <a:t>public</a:t>
            </a:r>
            <a:r>
              <a:rPr lang="es-PE" sz="2000" dirty="0">
                <a:solidFill>
                  <a:srgbClr val="002060"/>
                </a:solidFill>
              </a:rPr>
              <a:t> </a:t>
            </a:r>
            <a:r>
              <a:rPr lang="es-PE" sz="2000" dirty="0" err="1">
                <a:solidFill>
                  <a:srgbClr val="002060"/>
                </a:solidFill>
              </a:rPr>
              <a:t>static</a:t>
            </a:r>
            <a:r>
              <a:rPr lang="es-PE" sz="2000" dirty="0">
                <a:solidFill>
                  <a:srgbClr val="002060"/>
                </a:solidFill>
              </a:rPr>
              <a:t> </a:t>
            </a:r>
            <a:r>
              <a:rPr lang="es-PE" sz="2000" dirty="0" err="1">
                <a:solidFill>
                  <a:srgbClr val="002060"/>
                </a:solidFill>
              </a:rPr>
              <a:t>void</a:t>
            </a:r>
            <a:r>
              <a:rPr lang="es-PE" sz="2000" dirty="0">
                <a:solidFill>
                  <a:srgbClr val="002060"/>
                </a:solidFill>
              </a:rPr>
              <a:t> </a:t>
            </a:r>
            <a:r>
              <a:rPr lang="es-PE" sz="2000" dirty="0" err="1">
                <a:solidFill>
                  <a:srgbClr val="002060"/>
                </a:solidFill>
              </a:rPr>
              <a:t>main</a:t>
            </a:r>
            <a:r>
              <a:rPr lang="es-PE" sz="2000" dirty="0">
                <a:solidFill>
                  <a:srgbClr val="002060"/>
                </a:solidFill>
              </a:rPr>
              <a:t>(</a:t>
            </a:r>
            <a:r>
              <a:rPr lang="es-PE" sz="2000" dirty="0" err="1">
                <a:solidFill>
                  <a:srgbClr val="002060"/>
                </a:solidFill>
              </a:rPr>
              <a:t>String</a:t>
            </a:r>
            <a:r>
              <a:rPr lang="es-PE" sz="2000" dirty="0">
                <a:solidFill>
                  <a:srgbClr val="002060"/>
                </a:solidFill>
              </a:rPr>
              <a:t>[] </a:t>
            </a:r>
            <a:r>
              <a:rPr lang="es-PE" sz="2000" dirty="0" err="1">
                <a:solidFill>
                  <a:srgbClr val="002060"/>
                </a:solidFill>
              </a:rPr>
              <a:t>args</a:t>
            </a:r>
            <a:r>
              <a:rPr lang="es-PE" sz="2000" dirty="0">
                <a:solidFill>
                  <a:srgbClr val="002060"/>
                </a:solidFill>
              </a:rPr>
              <a:t>) {</a:t>
            </a:r>
          </a:p>
          <a:p>
            <a:pPr marL="0" indent="0">
              <a:buNone/>
              <a:defRPr/>
            </a:pPr>
            <a:r>
              <a:rPr lang="es-PE" sz="2000" dirty="0">
                <a:solidFill>
                  <a:srgbClr val="002060"/>
                </a:solidFill>
              </a:rPr>
              <a:t>     	//imprime un mensaje	</a:t>
            </a:r>
          </a:p>
          <a:p>
            <a:pPr marL="0" indent="0">
              <a:buNone/>
              <a:defRPr/>
            </a:pPr>
            <a:r>
              <a:rPr lang="es-PE" sz="2000" dirty="0">
                <a:solidFill>
                  <a:srgbClr val="002060"/>
                </a:solidFill>
              </a:rPr>
              <a:t>		</a:t>
            </a:r>
            <a:r>
              <a:rPr lang="es-PE" sz="2000" dirty="0" err="1">
                <a:solidFill>
                  <a:srgbClr val="002060"/>
                </a:solidFill>
              </a:rPr>
              <a:t>String</a:t>
            </a:r>
            <a:r>
              <a:rPr lang="es-PE" sz="2000" dirty="0">
                <a:solidFill>
                  <a:srgbClr val="002060"/>
                </a:solidFill>
              </a:rPr>
              <a:t> mensaje="El primer programa";</a:t>
            </a:r>
          </a:p>
          <a:p>
            <a:pPr marL="0" indent="0">
              <a:buNone/>
              <a:defRPr/>
            </a:pPr>
            <a:r>
              <a:rPr lang="es-PE" sz="2000" dirty="0">
                <a:solidFill>
                  <a:srgbClr val="002060"/>
                </a:solidFill>
              </a:rPr>
              <a:t>       		</a:t>
            </a:r>
            <a:r>
              <a:rPr lang="es-PE" sz="2000" dirty="0" err="1">
                <a:solidFill>
                  <a:srgbClr val="002060"/>
                </a:solidFill>
              </a:rPr>
              <a:t>System.out.println</a:t>
            </a:r>
            <a:r>
              <a:rPr lang="es-PE" sz="2000" dirty="0">
                <a:solidFill>
                  <a:srgbClr val="002060"/>
                </a:solidFill>
              </a:rPr>
              <a:t>(mensaje);</a:t>
            </a:r>
          </a:p>
          <a:p>
            <a:pPr marL="0" indent="0">
              <a:buNone/>
              <a:defRPr/>
            </a:pPr>
            <a:r>
              <a:rPr lang="es-PE" sz="2000" dirty="0">
                <a:solidFill>
                  <a:srgbClr val="002060"/>
                </a:solidFill>
              </a:rPr>
              <a:t>    		}</a:t>
            </a:r>
          </a:p>
          <a:p>
            <a:pPr marL="0" indent="0">
              <a:buNone/>
              <a:defRPr/>
            </a:pPr>
            <a:r>
              <a:rPr lang="es-PE" sz="2000" dirty="0">
                <a:solidFill>
                  <a:srgbClr val="002060"/>
                </a:solidFill>
              </a:rPr>
              <a:t>	}</a:t>
            </a:r>
          </a:p>
          <a:p>
            <a:pPr>
              <a:spcBef>
                <a:spcPct val="0"/>
              </a:spcBef>
            </a:pPr>
            <a:endParaRPr lang="es-ES" altLang="es-PE" sz="2400" dirty="0">
              <a:solidFill>
                <a:srgbClr val="0000FF"/>
              </a:solidFill>
              <a:latin typeface="Arial" panose="020B0604020202020204" pitchFamily="34" charset="0"/>
            </a:endParaRPr>
          </a:p>
        </p:txBody>
      </p:sp>
      <p:sp>
        <p:nvSpPr>
          <p:cNvPr id="5" name="Rectangle 2">
            <a:extLst>
              <a:ext uri="{FF2B5EF4-FFF2-40B4-BE49-F238E27FC236}">
                <a16:creationId xmlns:a16="http://schemas.microsoft.com/office/drawing/2014/main" xmlns="" id="{EC4D877E-95C8-40DF-8FA0-F3F14447F806}"/>
              </a:ext>
            </a:extLst>
          </p:cNvPr>
          <p:cNvSpPr txBox="1">
            <a:spLocks noChangeArrowheads="1"/>
          </p:cNvSpPr>
          <p:nvPr/>
        </p:nvSpPr>
        <p:spPr>
          <a:xfrm>
            <a:off x="1016273" y="3971545"/>
            <a:ext cx="7139709" cy="28864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buNone/>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a:pPr>
            <a:endParaRPr lang="es-ES" altLang="es-PE" sz="2400" dirty="0"/>
          </a:p>
        </p:txBody>
      </p:sp>
    </p:spTree>
    <p:extLst>
      <p:ext uri="{BB962C8B-B14F-4D97-AF65-F5344CB8AC3E}">
        <p14:creationId xmlns:p14="http://schemas.microsoft.com/office/powerpoint/2010/main" val="21251330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890C155D-3852-491A-9CED-7E0FA07B346F}"/>
              </a:ext>
            </a:extLst>
          </p:cNvPr>
          <p:cNvSpPr txBox="1"/>
          <p:nvPr/>
        </p:nvSpPr>
        <p:spPr>
          <a:xfrm>
            <a:off x="676275" y="420688"/>
            <a:ext cx="3528530" cy="584775"/>
          </a:xfrm>
          <a:prstGeom prst="rect">
            <a:avLst/>
          </a:prstGeom>
          <a:noFill/>
        </p:spPr>
        <p:txBody>
          <a:bodyPr wrap="none">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3200" dirty="0"/>
              <a:t>Tipo de dato Lógico</a:t>
            </a:r>
            <a:r>
              <a:rPr lang="es-ES" sz="3200" dirty="0" smtClean="0"/>
              <a:t> </a:t>
            </a:r>
            <a:endParaRPr lang="es-PE" sz="3200" dirty="0"/>
          </a:p>
        </p:txBody>
      </p:sp>
      <p:sp>
        <p:nvSpPr>
          <p:cNvPr id="4" name="Rectangle 2">
            <a:extLst>
              <a:ext uri="{FF2B5EF4-FFF2-40B4-BE49-F238E27FC236}">
                <a16:creationId xmlns:a16="http://schemas.microsoft.com/office/drawing/2014/main" xmlns="" id="{7A4E746E-6E08-49AB-970A-B5DA6A83B2D4}"/>
              </a:ext>
            </a:extLst>
          </p:cNvPr>
          <p:cNvSpPr txBox="1">
            <a:spLocks noChangeArrowheads="1"/>
          </p:cNvSpPr>
          <p:nvPr/>
        </p:nvSpPr>
        <p:spPr>
          <a:xfrm>
            <a:off x="676275" y="1416830"/>
            <a:ext cx="8058291" cy="531151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57175" indent="-257175">
              <a:defRPr/>
            </a:pPr>
            <a:r>
              <a:rPr lang="es-PE" sz="2400" dirty="0"/>
              <a:t>Una variable booleana solamente puede guardar uno de los dos posibles valores: </a:t>
            </a:r>
          </a:p>
          <a:p>
            <a:pPr>
              <a:defRPr/>
            </a:pPr>
            <a:r>
              <a:rPr lang="es-PE" sz="2400" dirty="0"/>
              <a:t>                            true (verdadero) y false (falso).</a:t>
            </a:r>
          </a:p>
          <a:p>
            <a:pPr>
              <a:defRPr/>
            </a:pPr>
            <a:endParaRPr lang="es-PE" sz="2400" dirty="0"/>
          </a:p>
          <a:p>
            <a:pPr>
              <a:defRPr/>
            </a:pPr>
            <a:r>
              <a:rPr lang="es-PE" sz="2400" dirty="0"/>
              <a:t>     </a:t>
            </a:r>
            <a:r>
              <a:rPr lang="es-PE" sz="2400" dirty="0" err="1"/>
              <a:t>boolean</a:t>
            </a:r>
            <a:r>
              <a:rPr lang="es-PE" sz="2400" dirty="0"/>
              <a:t> encontrado=false;</a:t>
            </a:r>
          </a:p>
          <a:p>
            <a:pPr>
              <a:defRPr/>
            </a:pPr>
            <a:r>
              <a:rPr lang="es-PE" sz="2400" dirty="0"/>
              <a:t>     encontrado=true;</a:t>
            </a:r>
          </a:p>
          <a:p>
            <a:pPr>
              <a:spcBef>
                <a:spcPct val="0"/>
              </a:spcBef>
            </a:pPr>
            <a:endParaRPr lang="es-ES" altLang="es-PE" sz="2400" dirty="0">
              <a:solidFill>
                <a:srgbClr val="0000FF"/>
              </a:solidFill>
              <a:latin typeface="Arial" panose="020B0604020202020204" pitchFamily="34" charset="0"/>
            </a:endParaRPr>
          </a:p>
        </p:txBody>
      </p:sp>
      <p:sp>
        <p:nvSpPr>
          <p:cNvPr id="5" name="Rectangle 2">
            <a:extLst>
              <a:ext uri="{FF2B5EF4-FFF2-40B4-BE49-F238E27FC236}">
                <a16:creationId xmlns:a16="http://schemas.microsoft.com/office/drawing/2014/main" xmlns="" id="{EC4D877E-95C8-40DF-8FA0-F3F14447F806}"/>
              </a:ext>
            </a:extLst>
          </p:cNvPr>
          <p:cNvSpPr txBox="1">
            <a:spLocks noChangeArrowheads="1"/>
          </p:cNvSpPr>
          <p:nvPr/>
        </p:nvSpPr>
        <p:spPr>
          <a:xfrm>
            <a:off x="1016273" y="3971545"/>
            <a:ext cx="7139709" cy="28864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buNone/>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a:pPr>
            <a:endParaRPr lang="es-ES" altLang="es-PE" sz="2400" dirty="0"/>
          </a:p>
        </p:txBody>
      </p:sp>
    </p:spTree>
    <p:extLst>
      <p:ext uri="{BB962C8B-B14F-4D97-AF65-F5344CB8AC3E}">
        <p14:creationId xmlns:p14="http://schemas.microsoft.com/office/powerpoint/2010/main" val="26461651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890C155D-3852-491A-9CED-7E0FA07B346F}"/>
              </a:ext>
            </a:extLst>
          </p:cNvPr>
          <p:cNvSpPr txBox="1"/>
          <p:nvPr/>
        </p:nvSpPr>
        <p:spPr>
          <a:xfrm>
            <a:off x="676275" y="420688"/>
            <a:ext cx="2066784" cy="584775"/>
          </a:xfrm>
          <a:prstGeom prst="rect">
            <a:avLst/>
          </a:prstGeom>
          <a:noFill/>
        </p:spPr>
        <p:txBody>
          <a:bodyPr wrap="none">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s-PE" sz="3200">
                <a:solidFill>
                  <a:schemeClr val="bg2">
                    <a:lumMod val="10000"/>
                  </a:schemeClr>
                </a:solidFill>
              </a:rPr>
              <a:t>Constantes</a:t>
            </a:r>
            <a:endParaRPr lang="es-PE" sz="3200" dirty="0">
              <a:solidFill>
                <a:schemeClr val="bg2">
                  <a:lumMod val="10000"/>
                </a:schemeClr>
              </a:solidFill>
            </a:endParaRPr>
          </a:p>
        </p:txBody>
      </p:sp>
      <p:sp>
        <p:nvSpPr>
          <p:cNvPr id="4" name="Rectangle 2">
            <a:extLst>
              <a:ext uri="{FF2B5EF4-FFF2-40B4-BE49-F238E27FC236}">
                <a16:creationId xmlns:a16="http://schemas.microsoft.com/office/drawing/2014/main" xmlns="" id="{7A4E746E-6E08-49AB-970A-B5DA6A83B2D4}"/>
              </a:ext>
            </a:extLst>
          </p:cNvPr>
          <p:cNvSpPr txBox="1">
            <a:spLocks noChangeArrowheads="1"/>
          </p:cNvSpPr>
          <p:nvPr/>
        </p:nvSpPr>
        <p:spPr>
          <a:xfrm>
            <a:off x="1139104" y="1416831"/>
            <a:ext cx="7139709" cy="12741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buNone/>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a:pPr>
            <a:r>
              <a:rPr lang="es-ES" altLang="es-PE" sz="2400" dirty="0"/>
              <a:t>Son valores que se almacenan en memoria pero su valor no se puede modificar. Se debe escribir su identificador con </a:t>
            </a:r>
            <a:r>
              <a:rPr lang="es-ES" altLang="es-PE" sz="2400" b="1" dirty="0"/>
              <a:t>mayúscula</a:t>
            </a:r>
            <a:r>
              <a:rPr lang="es-ES" altLang="es-PE" sz="2400" dirty="0"/>
              <a:t>.</a:t>
            </a:r>
          </a:p>
        </p:txBody>
      </p:sp>
      <p:sp>
        <p:nvSpPr>
          <p:cNvPr id="5" name="Rectangle 2">
            <a:extLst>
              <a:ext uri="{FF2B5EF4-FFF2-40B4-BE49-F238E27FC236}">
                <a16:creationId xmlns:a16="http://schemas.microsoft.com/office/drawing/2014/main" xmlns="" id="{EC4D877E-95C8-40DF-8FA0-F3F14447F806}"/>
              </a:ext>
            </a:extLst>
          </p:cNvPr>
          <p:cNvSpPr txBox="1">
            <a:spLocks noChangeArrowheads="1"/>
          </p:cNvSpPr>
          <p:nvPr/>
        </p:nvSpPr>
        <p:spPr>
          <a:xfrm>
            <a:off x="1139103" y="2892908"/>
            <a:ext cx="7139709" cy="28864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buNone/>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a:pPr>
            <a:r>
              <a:rPr lang="es-ES" altLang="es-PE" sz="2400" i="1" dirty="0"/>
              <a:t>Sintaxis:</a:t>
            </a:r>
          </a:p>
          <a:p>
            <a:pPr marL="0" indent="0">
              <a:lnSpc>
                <a:spcPct val="100000"/>
              </a:lnSpc>
              <a:spcBef>
                <a:spcPts val="600"/>
              </a:spcBef>
              <a:buNone/>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a:pPr>
            <a:r>
              <a:rPr lang="es-ES" altLang="es-PE" sz="2400" dirty="0"/>
              <a:t>final tipo identificador = valor;</a:t>
            </a:r>
          </a:p>
          <a:p>
            <a:pPr marL="0" indent="0">
              <a:lnSpc>
                <a:spcPct val="100000"/>
              </a:lnSpc>
              <a:spcBef>
                <a:spcPts val="600"/>
              </a:spcBef>
              <a:buNone/>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a:pPr>
            <a:endParaRPr lang="es-ES" altLang="es-PE" sz="2400" dirty="0"/>
          </a:p>
          <a:p>
            <a:pPr marL="0" indent="0">
              <a:lnSpc>
                <a:spcPct val="100000"/>
              </a:lnSpc>
              <a:spcBef>
                <a:spcPts val="600"/>
              </a:spcBef>
              <a:buNone/>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a:pPr>
            <a:r>
              <a:rPr lang="es-ES" altLang="es-PE" sz="2400" i="1" dirty="0"/>
              <a:t>Ejemplos:</a:t>
            </a:r>
          </a:p>
          <a:p>
            <a:pPr marL="0" indent="0">
              <a:lnSpc>
                <a:spcPct val="100000"/>
              </a:lnSpc>
              <a:spcBef>
                <a:spcPts val="600"/>
              </a:spcBef>
              <a:buNone/>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a:pPr>
            <a:r>
              <a:rPr lang="es-ES" altLang="es-PE" sz="2400" dirty="0"/>
              <a:t>final double PI = 3.1416;</a:t>
            </a:r>
          </a:p>
          <a:p>
            <a:pPr marL="0" indent="0">
              <a:lnSpc>
                <a:spcPct val="100000"/>
              </a:lnSpc>
              <a:spcBef>
                <a:spcPts val="600"/>
              </a:spcBef>
              <a:buNone/>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a:pPr>
            <a:r>
              <a:rPr lang="es-ES" altLang="es-PE" sz="2400" dirty="0"/>
              <a:t>final int MAX = 6;</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890C155D-3852-491A-9CED-7E0FA07B346F}"/>
              </a:ext>
            </a:extLst>
          </p:cNvPr>
          <p:cNvSpPr txBox="1"/>
          <p:nvPr/>
        </p:nvSpPr>
        <p:spPr>
          <a:xfrm>
            <a:off x="676275" y="420688"/>
            <a:ext cx="3580660" cy="1077218"/>
          </a:xfrm>
          <a:prstGeom prst="rect">
            <a:avLst/>
          </a:prstGeom>
          <a:noFill/>
        </p:spPr>
        <p:txBody>
          <a:bodyPr wrap="none">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s-ES" sz="3200" dirty="0"/>
              <a:t>Comentarios en java</a:t>
            </a:r>
            <a:endParaRPr lang="es-PE" sz="3200" dirty="0"/>
          </a:p>
          <a:p>
            <a:pPr>
              <a:defRPr/>
            </a:pPr>
            <a:endParaRPr lang="es-PE" sz="3200" dirty="0">
              <a:solidFill>
                <a:schemeClr val="bg2">
                  <a:lumMod val="10000"/>
                </a:schemeClr>
              </a:solidFill>
            </a:endParaRPr>
          </a:p>
        </p:txBody>
      </p:sp>
      <p:sp>
        <p:nvSpPr>
          <p:cNvPr id="4" name="Rectangle 2">
            <a:extLst>
              <a:ext uri="{FF2B5EF4-FFF2-40B4-BE49-F238E27FC236}">
                <a16:creationId xmlns:a16="http://schemas.microsoft.com/office/drawing/2014/main" xmlns="" id="{7A4E746E-6E08-49AB-970A-B5DA6A83B2D4}"/>
              </a:ext>
            </a:extLst>
          </p:cNvPr>
          <p:cNvSpPr txBox="1">
            <a:spLocks noChangeArrowheads="1"/>
          </p:cNvSpPr>
          <p:nvPr/>
        </p:nvSpPr>
        <p:spPr>
          <a:xfrm>
            <a:off x="1139104" y="1416831"/>
            <a:ext cx="7139709" cy="12741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defRPr/>
            </a:pPr>
            <a:r>
              <a:rPr lang="es-PE" sz="2400" dirty="0"/>
              <a:t>Los comentarios en un programa ayudan para documentar a los programas.</a:t>
            </a:r>
          </a:p>
          <a:p>
            <a:pPr marL="342900" indent="-342900" algn="just">
              <a:defRPr/>
            </a:pPr>
            <a:r>
              <a:rPr lang="es-PE" sz="2400" dirty="0"/>
              <a:t>Permite leer y comprender un programa.</a:t>
            </a:r>
          </a:p>
          <a:p>
            <a:pPr marL="342900" indent="-342900" algn="just">
              <a:defRPr/>
            </a:pPr>
            <a:r>
              <a:rPr lang="es-PE" sz="2400" dirty="0"/>
              <a:t>El compilador de java ignora estos comentarios, de manera que la computadora no hace nada cuando el programa se ejecuta</a:t>
            </a:r>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3930" y="4046927"/>
            <a:ext cx="5610055" cy="17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753787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77FBC1D2-BE59-46D3-AABC-F50BCDC3CFD1}"/>
              </a:ext>
            </a:extLst>
          </p:cNvPr>
          <p:cNvSpPr txBox="1"/>
          <p:nvPr/>
        </p:nvSpPr>
        <p:spPr>
          <a:xfrm>
            <a:off x="578620" y="275208"/>
            <a:ext cx="7383125" cy="584775"/>
          </a:xfrm>
          <a:prstGeom prst="rect">
            <a:avLst/>
          </a:prstGeom>
          <a:noFill/>
        </p:spPr>
        <p:txBody>
          <a:bodyPr wrap="square">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s-PE" sz="3200" dirty="0">
                <a:solidFill>
                  <a:schemeClr val="bg2">
                    <a:lumMod val="10000"/>
                  </a:schemeClr>
                </a:solidFill>
              </a:rPr>
              <a:t>Mi primer programa</a:t>
            </a:r>
          </a:p>
        </p:txBody>
      </p:sp>
      <p:pic>
        <p:nvPicPr>
          <p:cNvPr id="5" name="Gráfico 4" descr="Equipo portátil">
            <a:extLst>
              <a:ext uri="{FF2B5EF4-FFF2-40B4-BE49-F238E27FC236}">
                <a16:creationId xmlns:a16="http://schemas.microsoft.com/office/drawing/2014/main" xmlns="" id="{EFA9E70B-7448-42FC-8D00-94B06253084A}"/>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974600" y="3219763"/>
            <a:ext cx="1432136" cy="1432136"/>
          </a:xfrm>
          <a:prstGeom prst="rect">
            <a:avLst/>
          </a:prstGeom>
        </p:spPr>
      </p:pic>
      <p:sp>
        <p:nvSpPr>
          <p:cNvPr id="6" name="Bocadillo: ovalado 5">
            <a:extLst>
              <a:ext uri="{FF2B5EF4-FFF2-40B4-BE49-F238E27FC236}">
                <a16:creationId xmlns:a16="http://schemas.microsoft.com/office/drawing/2014/main" xmlns="" id="{0C36A3ED-B5C2-48E9-A2C7-829D3B7BB8A9}"/>
              </a:ext>
            </a:extLst>
          </p:cNvPr>
          <p:cNvSpPr/>
          <p:nvPr/>
        </p:nvSpPr>
        <p:spPr>
          <a:xfrm>
            <a:off x="3576166" y="2183223"/>
            <a:ext cx="3783422" cy="1110391"/>
          </a:xfrm>
          <a:prstGeom prst="wedgeEllipseCallout">
            <a:avLst>
              <a:gd name="adj1" fmla="val -47872"/>
              <a:gd name="adj2" fmla="val 8283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3200" b="1" dirty="0">
                <a:solidFill>
                  <a:schemeClr val="tx1"/>
                </a:solidFill>
              </a:rPr>
              <a:t>“Hola Mundo”</a:t>
            </a:r>
            <a:endParaRPr lang="es-PE" sz="3200" dirty="0">
              <a:solidFill>
                <a:schemeClr val="tx1"/>
              </a:solidFill>
            </a:endParaRPr>
          </a:p>
        </p:txBody>
      </p:sp>
      <p:sp>
        <p:nvSpPr>
          <p:cNvPr id="7" name="CuadroTexto 6">
            <a:extLst>
              <a:ext uri="{FF2B5EF4-FFF2-40B4-BE49-F238E27FC236}">
                <a16:creationId xmlns:a16="http://schemas.microsoft.com/office/drawing/2014/main" xmlns="" id="{9DA3C21D-58C3-49A9-9181-D304DA588B10}"/>
              </a:ext>
            </a:extLst>
          </p:cNvPr>
          <p:cNvSpPr txBox="1"/>
          <p:nvPr/>
        </p:nvSpPr>
        <p:spPr>
          <a:xfrm>
            <a:off x="2444265" y="4467233"/>
            <a:ext cx="636285" cy="369332"/>
          </a:xfrm>
          <a:prstGeom prst="rect">
            <a:avLst/>
          </a:prstGeom>
          <a:noFill/>
        </p:spPr>
        <p:txBody>
          <a:bodyPr wrap="square" rtlCol="0">
            <a:spAutoFit/>
          </a:bodyPr>
          <a:lstStyle/>
          <a:p>
            <a:r>
              <a:rPr lang="es-PE" dirty="0"/>
              <a:t>Java</a:t>
            </a:r>
          </a:p>
        </p:txBody>
      </p:sp>
    </p:spTree>
    <p:extLst>
      <p:ext uri="{BB962C8B-B14F-4D97-AF65-F5344CB8AC3E}">
        <p14:creationId xmlns:p14="http://schemas.microsoft.com/office/powerpoint/2010/main" val="4245723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77FBC1D2-BE59-46D3-AABC-F50BCDC3CFD1}"/>
              </a:ext>
            </a:extLst>
          </p:cNvPr>
          <p:cNvSpPr txBox="1"/>
          <p:nvPr/>
        </p:nvSpPr>
        <p:spPr>
          <a:xfrm>
            <a:off x="578620" y="275208"/>
            <a:ext cx="7383125" cy="584775"/>
          </a:xfrm>
          <a:prstGeom prst="rect">
            <a:avLst/>
          </a:prstGeom>
          <a:noFill/>
        </p:spPr>
        <p:txBody>
          <a:bodyPr wrap="square">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s-PE" sz="3200" dirty="0">
                <a:solidFill>
                  <a:schemeClr val="bg2">
                    <a:lumMod val="10000"/>
                  </a:schemeClr>
                </a:solidFill>
              </a:rPr>
              <a:t>Mi primer programa - Impresión de Datos</a:t>
            </a:r>
          </a:p>
        </p:txBody>
      </p:sp>
      <p:sp>
        <p:nvSpPr>
          <p:cNvPr id="4" name="Rectangle 2">
            <a:extLst>
              <a:ext uri="{FF2B5EF4-FFF2-40B4-BE49-F238E27FC236}">
                <a16:creationId xmlns:a16="http://schemas.microsoft.com/office/drawing/2014/main" xmlns="" id="{F6F04C0E-E8F4-4E05-A009-4E9BE1F91B33}"/>
              </a:ext>
            </a:extLst>
          </p:cNvPr>
          <p:cNvSpPr txBox="1">
            <a:spLocks noChangeArrowheads="1"/>
          </p:cNvSpPr>
          <p:nvPr/>
        </p:nvSpPr>
        <p:spPr>
          <a:xfrm>
            <a:off x="822036" y="1979115"/>
            <a:ext cx="7139709" cy="41148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600"/>
              </a:spcBef>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a:pPr>
            <a:r>
              <a:rPr lang="es-ES" altLang="es-PE" sz="2400" dirty="0"/>
              <a:t>Todo programa requiere imprimir sus resultados en un periférico de salida (impresora, pantalla, </a:t>
            </a:r>
            <a:r>
              <a:rPr lang="es-ES" altLang="es-PE" sz="2400" dirty="0" err="1"/>
              <a:t>etc</a:t>
            </a:r>
            <a:r>
              <a:rPr lang="es-ES" altLang="es-PE" sz="2400" dirty="0"/>
              <a:t>). </a:t>
            </a:r>
          </a:p>
          <a:p>
            <a:pPr marL="0" indent="0">
              <a:lnSpc>
                <a:spcPct val="100000"/>
              </a:lnSpc>
              <a:spcBef>
                <a:spcPts val="600"/>
              </a:spcBef>
              <a:buNone/>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a:pPr>
            <a:endParaRPr lang="es-ES" altLang="es-PE" sz="2400" dirty="0"/>
          </a:p>
          <a:p>
            <a:pPr>
              <a:lnSpc>
                <a:spcPct val="100000"/>
              </a:lnSpc>
              <a:spcBef>
                <a:spcPts val="600"/>
              </a:spcBef>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a:pPr>
            <a:r>
              <a:rPr lang="es-ES" altLang="es-PE" sz="2400" dirty="0"/>
              <a:t>En </a:t>
            </a:r>
            <a:r>
              <a:rPr lang="es-ES" altLang="es-PE" sz="2400" b="1" dirty="0"/>
              <a:t>java </a:t>
            </a:r>
            <a:r>
              <a:rPr lang="es-ES" altLang="es-PE" sz="2400" dirty="0"/>
              <a:t>podemos usar las </a:t>
            </a:r>
            <a:r>
              <a:rPr lang="es-ES" altLang="es-PE" sz="2400" i="1" dirty="0"/>
              <a:t>palabras reservadas </a:t>
            </a:r>
            <a:endParaRPr lang="es-ES" altLang="es-PE" sz="2400" i="1" dirty="0" smtClean="0"/>
          </a:p>
          <a:p>
            <a:pPr>
              <a:lnSpc>
                <a:spcPct val="100000"/>
              </a:lnSpc>
              <a:spcBef>
                <a:spcPts val="600"/>
              </a:spcBef>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a:pPr>
            <a:r>
              <a:rPr lang="es-ES" altLang="es-PE" sz="2400" b="1" dirty="0" err="1" smtClean="0"/>
              <a:t>System.out.print</a:t>
            </a:r>
            <a:r>
              <a:rPr lang="es-ES" altLang="es-PE" sz="2400" b="1" dirty="0" smtClean="0"/>
              <a:t>();    </a:t>
            </a:r>
            <a:r>
              <a:rPr lang="es-ES" altLang="es-PE" sz="2400" dirty="0" smtClean="0"/>
              <a:t> // Imprime y no salta de línea</a:t>
            </a:r>
            <a:endParaRPr lang="es-ES" altLang="es-PE" sz="2400" dirty="0"/>
          </a:p>
          <a:p>
            <a:pPr>
              <a:lnSpc>
                <a:spcPct val="100000"/>
              </a:lnSpc>
              <a:spcBef>
                <a:spcPts val="600"/>
              </a:spcBef>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a:pPr>
            <a:r>
              <a:rPr lang="es-ES" altLang="es-PE" sz="2400" b="1" dirty="0" err="1" smtClean="0"/>
              <a:t>System.out.println</a:t>
            </a:r>
            <a:r>
              <a:rPr lang="es-ES" altLang="es-PE" sz="2400" b="1" dirty="0" smtClean="0"/>
              <a:t>(); // </a:t>
            </a:r>
            <a:r>
              <a:rPr lang="es-ES" altLang="es-PE" sz="2400" dirty="0" smtClean="0"/>
              <a:t>Imprime </a:t>
            </a:r>
            <a:r>
              <a:rPr lang="es-ES" altLang="es-PE" sz="2400" dirty="0"/>
              <a:t>y </a:t>
            </a:r>
            <a:r>
              <a:rPr lang="es-ES" altLang="es-PE" sz="2400" dirty="0" smtClean="0"/>
              <a:t>salta </a:t>
            </a:r>
            <a:r>
              <a:rPr lang="es-ES" altLang="es-PE" sz="2400" dirty="0"/>
              <a:t>de </a:t>
            </a:r>
            <a:r>
              <a:rPr lang="es-ES" altLang="es-PE" sz="2400" dirty="0" smtClean="0"/>
              <a:t>línea</a:t>
            </a:r>
            <a:endParaRPr lang="es-ES" altLang="es-PE" sz="2400" b="1" dirty="0"/>
          </a:p>
          <a:p>
            <a:pPr marL="0" indent="0">
              <a:lnSpc>
                <a:spcPct val="100000"/>
              </a:lnSpc>
              <a:spcBef>
                <a:spcPts val="600"/>
              </a:spcBef>
              <a:buNone/>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a:pPr>
            <a:endParaRPr lang="es-ES" altLang="es-PE" sz="2400" dirty="0"/>
          </a:p>
          <a:p>
            <a:pPr>
              <a:lnSpc>
                <a:spcPct val="100000"/>
              </a:lnSpc>
              <a:spcBef>
                <a:spcPts val="600"/>
              </a:spcBef>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a:pPr>
            <a:r>
              <a:rPr lang="es-ES" altLang="es-PE" sz="2400" dirty="0" err="1"/>
              <a:t>System.out.println</a:t>
            </a:r>
            <a:r>
              <a:rPr lang="es-ES" altLang="es-PE" sz="2400" dirty="0"/>
              <a:t>("Hola Mundo</a:t>
            </a:r>
            <a:r>
              <a:rPr lang="es-ES" altLang="es-PE" sz="2400" dirty="0" smtClean="0"/>
              <a:t>");</a:t>
            </a:r>
          </a:p>
          <a:p>
            <a:pPr>
              <a:lnSpc>
                <a:spcPct val="100000"/>
              </a:lnSpc>
              <a:spcBef>
                <a:spcPts val="600"/>
              </a:spcBef>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a:pPr>
            <a:endParaRPr lang="es-ES" altLang="es-PE" sz="2400" dirty="0"/>
          </a:p>
          <a:p>
            <a:pPr>
              <a:lnSpc>
                <a:spcPct val="100000"/>
              </a:lnSpc>
              <a:spcBef>
                <a:spcPts val="600"/>
              </a:spcBef>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a:pPr>
            <a:endParaRPr lang="es-PE" altLang="es-PE" sz="2400" dirty="0"/>
          </a:p>
        </p:txBody>
      </p:sp>
      <p:sp>
        <p:nvSpPr>
          <p:cNvPr id="5" name="CuadroTexto 4"/>
          <p:cNvSpPr txBox="1"/>
          <p:nvPr/>
        </p:nvSpPr>
        <p:spPr>
          <a:xfrm>
            <a:off x="578620" y="5893860"/>
            <a:ext cx="8306073" cy="400110"/>
          </a:xfrm>
          <a:prstGeom prst="rect">
            <a:avLst/>
          </a:prstGeom>
          <a:solidFill>
            <a:srgbClr val="FFC000"/>
          </a:solidFill>
        </p:spPr>
        <p:txBody>
          <a:bodyPr wrap="square">
            <a:spAutoFit/>
          </a:bodyPr>
          <a:lstStyle/>
          <a:p>
            <a:pPr>
              <a:defRPr/>
            </a:pPr>
            <a:r>
              <a:rPr lang="es-PE" sz="2000" dirty="0"/>
              <a:t>Recordar que todas las instrucciones en Java terminan con un punto y como (;) </a:t>
            </a:r>
          </a:p>
        </p:txBody>
      </p:sp>
    </p:spTree>
    <p:extLst>
      <p:ext uri="{BB962C8B-B14F-4D97-AF65-F5344CB8AC3E}">
        <p14:creationId xmlns:p14="http://schemas.microsoft.com/office/powerpoint/2010/main" val="34005045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77FBC1D2-BE59-46D3-AABC-F50BCDC3CFD1}"/>
              </a:ext>
            </a:extLst>
          </p:cNvPr>
          <p:cNvSpPr txBox="1"/>
          <p:nvPr/>
        </p:nvSpPr>
        <p:spPr>
          <a:xfrm>
            <a:off x="578621" y="275208"/>
            <a:ext cx="6796669" cy="584775"/>
          </a:xfrm>
          <a:prstGeom prst="rect">
            <a:avLst/>
          </a:prstGeom>
          <a:noFill/>
        </p:spPr>
        <p:txBody>
          <a:bodyPr wrap="none">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s-PE" sz="3200" dirty="0">
                <a:solidFill>
                  <a:schemeClr val="bg2">
                    <a:lumMod val="10000"/>
                  </a:schemeClr>
                </a:solidFill>
              </a:rPr>
              <a:t>Mi primer programa – Método de Inicio</a:t>
            </a:r>
          </a:p>
        </p:txBody>
      </p:sp>
      <p:sp>
        <p:nvSpPr>
          <p:cNvPr id="4" name="Rectangle 2">
            <a:extLst>
              <a:ext uri="{FF2B5EF4-FFF2-40B4-BE49-F238E27FC236}">
                <a16:creationId xmlns:a16="http://schemas.microsoft.com/office/drawing/2014/main" xmlns="" id="{F6F04C0E-E8F4-4E05-A009-4E9BE1F91B33}"/>
              </a:ext>
            </a:extLst>
          </p:cNvPr>
          <p:cNvSpPr txBox="1">
            <a:spLocks noChangeArrowheads="1"/>
          </p:cNvSpPr>
          <p:nvPr/>
        </p:nvSpPr>
        <p:spPr>
          <a:xfrm>
            <a:off x="822036" y="1304165"/>
            <a:ext cx="7139709" cy="9507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buNone/>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a:pPr>
            <a:r>
              <a:rPr lang="es-ES" altLang="es-PE" sz="2400" dirty="0"/>
              <a:t>En </a:t>
            </a:r>
            <a:r>
              <a:rPr lang="es-ES" altLang="es-PE" sz="2400" b="1" dirty="0"/>
              <a:t>Java</a:t>
            </a:r>
            <a:r>
              <a:rPr lang="es-ES" altLang="es-PE" sz="2400" dirty="0"/>
              <a:t> lo podemos colocar las instrucciones dentro del método </a:t>
            </a:r>
            <a:r>
              <a:rPr lang="es-ES" altLang="es-PE" sz="2400" b="1" dirty="0" err="1"/>
              <a:t>Main</a:t>
            </a:r>
            <a:r>
              <a:rPr lang="es-ES" altLang="es-PE" sz="2400" dirty="0"/>
              <a:t> de la siguiente manera.</a:t>
            </a:r>
          </a:p>
        </p:txBody>
      </p:sp>
      <p:sp>
        <p:nvSpPr>
          <p:cNvPr id="6" name="Rectangle 2">
            <a:extLst>
              <a:ext uri="{FF2B5EF4-FFF2-40B4-BE49-F238E27FC236}">
                <a16:creationId xmlns:a16="http://schemas.microsoft.com/office/drawing/2014/main" xmlns="" id="{3D66C3F6-028F-43A4-8E29-836537BCD7A8}"/>
              </a:ext>
            </a:extLst>
          </p:cNvPr>
          <p:cNvSpPr txBox="1">
            <a:spLocks noChangeArrowheads="1"/>
          </p:cNvSpPr>
          <p:nvPr/>
        </p:nvSpPr>
        <p:spPr>
          <a:xfrm>
            <a:off x="1788212" y="2797833"/>
            <a:ext cx="5207355" cy="237784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PE" sz="2400" dirty="0"/>
              <a:t>public class Sistema{</a:t>
            </a:r>
          </a:p>
          <a:p>
            <a:pPr marL="0" indent="0">
              <a:buNone/>
            </a:pPr>
            <a:r>
              <a:rPr lang="es-PE" sz="2400" dirty="0"/>
              <a:t> public static void main(String args[]){</a:t>
            </a:r>
          </a:p>
          <a:p>
            <a:pPr marL="0" indent="0">
              <a:lnSpc>
                <a:spcPct val="100000"/>
              </a:lnSpc>
              <a:spcBef>
                <a:spcPts val="600"/>
              </a:spcBef>
              <a:buNone/>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a:pPr>
            <a:r>
              <a:rPr lang="es-ES" altLang="es-PE" sz="2400" dirty="0"/>
              <a:t>     System.out.println("Hola Mundo");</a:t>
            </a:r>
            <a:endParaRPr lang="es-PE" altLang="es-PE" sz="2400" dirty="0"/>
          </a:p>
          <a:p>
            <a:pPr marL="0" indent="0">
              <a:buNone/>
            </a:pPr>
            <a:r>
              <a:rPr lang="es-PE" sz="2400" dirty="0"/>
              <a:t> }</a:t>
            </a:r>
          </a:p>
          <a:p>
            <a:pPr marL="0" indent="0">
              <a:buNone/>
            </a:pPr>
            <a:r>
              <a:rPr lang="es-PE" sz="2400" dirty="0"/>
              <a:t>}</a:t>
            </a:r>
          </a:p>
        </p:txBody>
      </p:sp>
    </p:spTree>
    <p:extLst>
      <p:ext uri="{BB962C8B-B14F-4D97-AF65-F5344CB8AC3E}">
        <p14:creationId xmlns:p14="http://schemas.microsoft.com/office/powerpoint/2010/main" val="40339561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77FBC1D2-BE59-46D3-AABC-F50BCDC3CFD1}"/>
              </a:ext>
            </a:extLst>
          </p:cNvPr>
          <p:cNvSpPr txBox="1"/>
          <p:nvPr/>
        </p:nvSpPr>
        <p:spPr>
          <a:xfrm>
            <a:off x="578621" y="275208"/>
            <a:ext cx="6716519" cy="584775"/>
          </a:xfrm>
          <a:prstGeom prst="rect">
            <a:avLst/>
          </a:prstGeom>
          <a:noFill/>
        </p:spPr>
        <p:txBody>
          <a:bodyPr wrap="none">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s-PE" sz="3200" dirty="0">
                <a:solidFill>
                  <a:schemeClr val="bg2">
                    <a:lumMod val="10000"/>
                  </a:schemeClr>
                </a:solidFill>
              </a:rPr>
              <a:t>Mi primer programa - Método de Inicio</a:t>
            </a:r>
          </a:p>
        </p:txBody>
      </p:sp>
      <p:sp>
        <p:nvSpPr>
          <p:cNvPr id="5" name="Rectangle 2">
            <a:extLst>
              <a:ext uri="{FF2B5EF4-FFF2-40B4-BE49-F238E27FC236}">
                <a16:creationId xmlns:a16="http://schemas.microsoft.com/office/drawing/2014/main" xmlns="" id="{F34E7528-CC10-4B96-AC34-CD506C8E204A}"/>
              </a:ext>
            </a:extLst>
          </p:cNvPr>
          <p:cNvSpPr txBox="1">
            <a:spLocks noChangeArrowheads="1"/>
          </p:cNvSpPr>
          <p:nvPr/>
        </p:nvSpPr>
        <p:spPr>
          <a:xfrm>
            <a:off x="775259" y="5315111"/>
            <a:ext cx="7593482" cy="111885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600"/>
              </a:spcBef>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a:pPr>
            <a:r>
              <a:rPr lang="es-ES" altLang="es-PE" sz="2000" dirty="0"/>
              <a:t>En la línea 10 ¿Qué hace el </a:t>
            </a:r>
            <a:r>
              <a:rPr lang="es-ES" altLang="es-PE" sz="2000" b="1" dirty="0">
                <a:solidFill>
                  <a:srgbClr val="3003D3"/>
                </a:solidFill>
              </a:rPr>
              <a:t>(int)</a:t>
            </a:r>
            <a:r>
              <a:rPr lang="es-ES" altLang="es-PE" sz="2000" dirty="0"/>
              <a:t>?</a:t>
            </a:r>
          </a:p>
          <a:p>
            <a:pPr>
              <a:lnSpc>
                <a:spcPct val="100000"/>
              </a:lnSpc>
              <a:spcBef>
                <a:spcPts val="600"/>
              </a:spcBef>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a:pPr>
            <a:r>
              <a:rPr lang="es-ES" altLang="es-PE" sz="2000" dirty="0"/>
              <a:t>En las líneas 15 y 16 ¿Qué hace el </a:t>
            </a:r>
            <a:r>
              <a:rPr lang="es-ES" altLang="es-PE" sz="2000" b="1" dirty="0">
                <a:solidFill>
                  <a:srgbClr val="3003D3"/>
                </a:solidFill>
              </a:rPr>
              <a:t>%f </a:t>
            </a:r>
            <a:r>
              <a:rPr lang="es-ES" altLang="es-PE" sz="2000" dirty="0"/>
              <a:t>y </a:t>
            </a:r>
            <a:r>
              <a:rPr lang="es-ES" altLang="es-PE" sz="2000" b="1" dirty="0">
                <a:solidFill>
                  <a:srgbClr val="3003D3"/>
                </a:solidFill>
              </a:rPr>
              <a:t>%.2f</a:t>
            </a:r>
            <a:r>
              <a:rPr lang="es-ES" altLang="es-PE" sz="2000" dirty="0"/>
              <a:t>?</a:t>
            </a:r>
          </a:p>
          <a:p>
            <a:pPr>
              <a:lnSpc>
                <a:spcPct val="100000"/>
              </a:lnSpc>
              <a:spcBef>
                <a:spcPts val="600"/>
              </a:spcBef>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a:pPr>
            <a:r>
              <a:rPr lang="es-ES" altLang="es-PE" sz="2000" dirty="0"/>
              <a:t>En las líneas 17 y 18 ¿Qué hace el </a:t>
            </a:r>
            <a:r>
              <a:rPr lang="es-ES" altLang="es-PE" sz="2000" b="1" dirty="0">
                <a:solidFill>
                  <a:srgbClr val="3003D3"/>
                </a:solidFill>
              </a:rPr>
              <a:t>%d </a:t>
            </a:r>
            <a:r>
              <a:rPr lang="es-ES" altLang="es-PE" sz="2000" dirty="0"/>
              <a:t>y</a:t>
            </a:r>
            <a:r>
              <a:rPr lang="es-ES" altLang="es-PE" sz="2000" b="1" dirty="0">
                <a:solidFill>
                  <a:srgbClr val="3003D3"/>
                </a:solidFill>
              </a:rPr>
              <a:t> %s</a:t>
            </a:r>
            <a:r>
              <a:rPr lang="es-ES" altLang="es-PE" sz="2000" dirty="0"/>
              <a:t>?</a:t>
            </a:r>
            <a:endParaRPr lang="es-PE" altLang="es-PE" sz="2000" dirty="0"/>
          </a:p>
        </p:txBody>
      </p:sp>
      <p:pic>
        <p:nvPicPr>
          <p:cNvPr id="4" name="Imagen 3">
            <a:extLst>
              <a:ext uri="{FF2B5EF4-FFF2-40B4-BE49-F238E27FC236}">
                <a16:creationId xmlns:a16="http://schemas.microsoft.com/office/drawing/2014/main" xmlns="" id="{5E9C5D71-F387-47D1-A214-F615F7C54673}"/>
              </a:ext>
            </a:extLst>
          </p:cNvPr>
          <p:cNvPicPr>
            <a:picLocks noChangeAspect="1"/>
          </p:cNvPicPr>
          <p:nvPr/>
        </p:nvPicPr>
        <p:blipFill rotWithShape="1">
          <a:blip r:embed="rId2"/>
          <a:srcRect t="411"/>
          <a:stretch/>
        </p:blipFill>
        <p:spPr>
          <a:xfrm>
            <a:off x="313441" y="1136072"/>
            <a:ext cx="8368742" cy="4179039"/>
          </a:xfrm>
          <a:prstGeom prst="rect">
            <a:avLst/>
          </a:prstGeom>
          <a:ln>
            <a:solidFill>
              <a:schemeClr val="tx1"/>
            </a:solidFill>
          </a:ln>
        </p:spPr>
      </p:pic>
    </p:spTree>
    <p:extLst>
      <p:ext uri="{BB962C8B-B14F-4D97-AF65-F5344CB8AC3E}">
        <p14:creationId xmlns:p14="http://schemas.microsoft.com/office/powerpoint/2010/main" val="23155433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77FBC1D2-BE59-46D3-AABC-F50BCDC3CFD1}"/>
              </a:ext>
            </a:extLst>
          </p:cNvPr>
          <p:cNvSpPr txBox="1"/>
          <p:nvPr/>
        </p:nvSpPr>
        <p:spPr>
          <a:xfrm>
            <a:off x="578620" y="275208"/>
            <a:ext cx="6843111" cy="584775"/>
          </a:xfrm>
          <a:prstGeom prst="rect">
            <a:avLst/>
          </a:prstGeom>
          <a:noFill/>
        </p:spPr>
        <p:txBody>
          <a:bodyPr wrap="square">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s-PE" sz="3200" dirty="0">
                <a:solidFill>
                  <a:schemeClr val="bg2">
                    <a:lumMod val="10000"/>
                  </a:schemeClr>
                </a:solidFill>
              </a:rPr>
              <a:t>Mi primer programa - Conversiones</a:t>
            </a:r>
          </a:p>
        </p:txBody>
      </p:sp>
      <p:sp>
        <p:nvSpPr>
          <p:cNvPr id="5" name="Rectangle 2">
            <a:extLst>
              <a:ext uri="{FF2B5EF4-FFF2-40B4-BE49-F238E27FC236}">
                <a16:creationId xmlns:a16="http://schemas.microsoft.com/office/drawing/2014/main" xmlns="" id="{F34E7528-CC10-4B96-AC34-CD506C8E204A}"/>
              </a:ext>
            </a:extLst>
          </p:cNvPr>
          <p:cNvSpPr txBox="1">
            <a:spLocks noChangeArrowheads="1"/>
          </p:cNvSpPr>
          <p:nvPr/>
        </p:nvSpPr>
        <p:spPr>
          <a:xfrm>
            <a:off x="191311" y="1558070"/>
            <a:ext cx="4149867" cy="471267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buNone/>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a:pPr>
            <a:r>
              <a:rPr lang="es-ES" altLang="es-PE" sz="1600" b="1" dirty="0"/>
              <a:t>De String a dato numérico</a:t>
            </a:r>
          </a:p>
          <a:p>
            <a:pPr marL="0" indent="0">
              <a:lnSpc>
                <a:spcPct val="100000"/>
              </a:lnSpc>
              <a:spcBef>
                <a:spcPts val="600"/>
              </a:spcBef>
              <a:buNone/>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a:pPr>
            <a:endParaRPr lang="es-ES" altLang="es-PE" sz="1600" dirty="0"/>
          </a:p>
          <a:p>
            <a:pPr marL="0" indent="0">
              <a:lnSpc>
                <a:spcPct val="100000"/>
              </a:lnSpc>
              <a:spcBef>
                <a:spcPts val="600"/>
              </a:spcBef>
              <a:buNone/>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a:pPr>
            <a:r>
              <a:rPr lang="es-ES" altLang="es-PE" sz="1600" dirty="0"/>
              <a:t>• De String a int:</a:t>
            </a:r>
          </a:p>
          <a:p>
            <a:pPr marL="0" indent="0">
              <a:lnSpc>
                <a:spcPct val="100000"/>
              </a:lnSpc>
              <a:spcBef>
                <a:spcPts val="600"/>
              </a:spcBef>
              <a:buNone/>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a:pPr>
            <a:r>
              <a:rPr lang="es-ES" altLang="es-PE" sz="1600" dirty="0"/>
              <a:t>String cadena = "123";</a:t>
            </a:r>
          </a:p>
          <a:p>
            <a:pPr marL="0" indent="0">
              <a:lnSpc>
                <a:spcPct val="100000"/>
              </a:lnSpc>
              <a:spcBef>
                <a:spcPts val="600"/>
              </a:spcBef>
              <a:buNone/>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a:pPr>
            <a:r>
              <a:rPr lang="es-ES" altLang="es-PE" sz="1600" dirty="0"/>
              <a:t>int entero = Integer.parseInt(cadena);</a:t>
            </a:r>
          </a:p>
          <a:p>
            <a:pPr marL="0" indent="0">
              <a:lnSpc>
                <a:spcPct val="100000"/>
              </a:lnSpc>
              <a:spcBef>
                <a:spcPts val="600"/>
              </a:spcBef>
              <a:buNone/>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a:pPr>
            <a:endParaRPr lang="es-ES" altLang="es-PE" sz="1600" dirty="0"/>
          </a:p>
          <a:p>
            <a:pPr marL="0" indent="0">
              <a:lnSpc>
                <a:spcPct val="100000"/>
              </a:lnSpc>
              <a:spcBef>
                <a:spcPts val="600"/>
              </a:spcBef>
              <a:buNone/>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a:pPr>
            <a:r>
              <a:rPr lang="es-ES" altLang="es-PE" sz="1600" dirty="0"/>
              <a:t>• De String a double:</a:t>
            </a:r>
          </a:p>
          <a:p>
            <a:pPr marL="0" indent="0">
              <a:lnSpc>
                <a:spcPct val="100000"/>
              </a:lnSpc>
              <a:spcBef>
                <a:spcPts val="600"/>
              </a:spcBef>
              <a:buNone/>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a:pPr>
            <a:r>
              <a:rPr lang="es-ES" altLang="es-PE" sz="1600" dirty="0"/>
              <a:t>String cadena = "12.3";</a:t>
            </a:r>
          </a:p>
          <a:p>
            <a:pPr marL="0" indent="0">
              <a:lnSpc>
                <a:spcPct val="100000"/>
              </a:lnSpc>
              <a:spcBef>
                <a:spcPts val="600"/>
              </a:spcBef>
              <a:buNone/>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a:pPr>
            <a:r>
              <a:rPr lang="es-ES" altLang="es-PE" sz="1600" dirty="0"/>
              <a:t>double decimal = Double.parseDouble(cadena);</a:t>
            </a:r>
          </a:p>
          <a:p>
            <a:pPr marL="0" indent="0">
              <a:lnSpc>
                <a:spcPct val="100000"/>
              </a:lnSpc>
              <a:spcBef>
                <a:spcPts val="600"/>
              </a:spcBef>
              <a:buNone/>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a:pPr>
            <a:endParaRPr lang="es-ES" altLang="es-PE" sz="1600" dirty="0"/>
          </a:p>
          <a:p>
            <a:pPr marL="0" indent="0">
              <a:lnSpc>
                <a:spcPct val="100000"/>
              </a:lnSpc>
              <a:spcBef>
                <a:spcPts val="600"/>
              </a:spcBef>
              <a:buNone/>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a:pPr>
            <a:r>
              <a:rPr lang="es-ES" altLang="es-PE" sz="1600" dirty="0"/>
              <a:t>• De String a float:</a:t>
            </a:r>
          </a:p>
          <a:p>
            <a:pPr marL="0" indent="0">
              <a:lnSpc>
                <a:spcPct val="100000"/>
              </a:lnSpc>
              <a:spcBef>
                <a:spcPts val="600"/>
              </a:spcBef>
              <a:buNone/>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a:pPr>
            <a:r>
              <a:rPr lang="es-ES" altLang="es-PE" sz="1600" dirty="0"/>
              <a:t>String cadena = "1.23";</a:t>
            </a:r>
          </a:p>
          <a:p>
            <a:pPr marL="0" indent="0">
              <a:lnSpc>
                <a:spcPct val="100000"/>
              </a:lnSpc>
              <a:spcBef>
                <a:spcPts val="600"/>
              </a:spcBef>
              <a:buNone/>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a:pPr>
            <a:r>
              <a:rPr lang="es-ES" altLang="es-PE" sz="1600" dirty="0"/>
              <a:t>float flotante = Float.parseFloat(cadena);</a:t>
            </a:r>
          </a:p>
        </p:txBody>
      </p:sp>
      <p:sp>
        <p:nvSpPr>
          <p:cNvPr id="6" name="Rectangle 2">
            <a:extLst>
              <a:ext uri="{FF2B5EF4-FFF2-40B4-BE49-F238E27FC236}">
                <a16:creationId xmlns:a16="http://schemas.microsoft.com/office/drawing/2014/main" xmlns="" id="{EAC4CFA6-84BF-4617-B1BA-207F6CF1F8A9}"/>
              </a:ext>
            </a:extLst>
          </p:cNvPr>
          <p:cNvSpPr txBox="1">
            <a:spLocks noChangeArrowheads="1"/>
          </p:cNvSpPr>
          <p:nvPr/>
        </p:nvSpPr>
        <p:spPr>
          <a:xfrm>
            <a:off x="4589759" y="1558070"/>
            <a:ext cx="4396798" cy="396059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buNone/>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a:pPr>
            <a:r>
              <a:rPr lang="es-ES" altLang="es-PE" sz="1600" b="1" dirty="0"/>
              <a:t>De dato numérico a String</a:t>
            </a:r>
          </a:p>
          <a:p>
            <a:pPr marL="0" indent="0">
              <a:lnSpc>
                <a:spcPct val="100000"/>
              </a:lnSpc>
              <a:spcBef>
                <a:spcPts val="600"/>
              </a:spcBef>
              <a:buNone/>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a:pPr>
            <a:endParaRPr lang="es-ES" altLang="es-PE" sz="1600" dirty="0"/>
          </a:p>
          <a:p>
            <a:pPr marL="0" indent="0">
              <a:lnSpc>
                <a:spcPct val="100000"/>
              </a:lnSpc>
              <a:spcBef>
                <a:spcPts val="600"/>
              </a:spcBef>
              <a:buNone/>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a:pPr>
            <a:r>
              <a:rPr lang="es-ES" altLang="es-PE" sz="1600" dirty="0"/>
              <a:t>Esta conversión puede hacerse de dos formas:</a:t>
            </a:r>
          </a:p>
          <a:p>
            <a:pPr marL="0" indent="0">
              <a:lnSpc>
                <a:spcPct val="100000"/>
              </a:lnSpc>
              <a:spcBef>
                <a:spcPts val="600"/>
              </a:spcBef>
              <a:buNone/>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a:pPr>
            <a:endParaRPr lang="es-ES" altLang="es-PE" sz="1600" dirty="0"/>
          </a:p>
          <a:p>
            <a:pPr marL="0" indent="0">
              <a:lnSpc>
                <a:spcPct val="100000"/>
              </a:lnSpc>
              <a:spcBef>
                <a:spcPts val="600"/>
              </a:spcBef>
              <a:buNone/>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a:pPr>
            <a:r>
              <a:rPr lang="es-ES" altLang="es-PE" sz="1600" dirty="0"/>
              <a:t>• Usando "valueOf"</a:t>
            </a:r>
          </a:p>
          <a:p>
            <a:pPr marL="0" indent="0">
              <a:lnSpc>
                <a:spcPct val="100000"/>
              </a:lnSpc>
              <a:spcBef>
                <a:spcPts val="600"/>
              </a:spcBef>
              <a:buNone/>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a:pPr>
            <a:r>
              <a:rPr lang="es-ES" altLang="es-PE" sz="1600" dirty="0"/>
              <a:t>int numero = 123;</a:t>
            </a:r>
          </a:p>
          <a:p>
            <a:pPr marL="0" indent="0">
              <a:lnSpc>
                <a:spcPct val="100000"/>
              </a:lnSpc>
              <a:spcBef>
                <a:spcPts val="600"/>
              </a:spcBef>
              <a:buNone/>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a:pPr>
            <a:r>
              <a:rPr lang="es-ES" altLang="es-PE" sz="1600" dirty="0"/>
              <a:t>String cadena_numero = String.valueOf(numero);</a:t>
            </a:r>
          </a:p>
          <a:p>
            <a:pPr marL="0" indent="0">
              <a:lnSpc>
                <a:spcPct val="100000"/>
              </a:lnSpc>
              <a:spcBef>
                <a:spcPts val="600"/>
              </a:spcBef>
              <a:buNone/>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a:pPr>
            <a:endParaRPr lang="es-ES" altLang="es-PE" sz="1600" dirty="0"/>
          </a:p>
          <a:p>
            <a:pPr marL="0" indent="0">
              <a:lnSpc>
                <a:spcPct val="100000"/>
              </a:lnSpc>
              <a:spcBef>
                <a:spcPts val="600"/>
              </a:spcBef>
              <a:buNone/>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a:pPr>
            <a:r>
              <a:rPr lang="es-ES" altLang="es-PE" sz="1600" dirty="0"/>
              <a:t>• Usando "toString"</a:t>
            </a:r>
          </a:p>
          <a:p>
            <a:pPr marL="0" indent="0">
              <a:lnSpc>
                <a:spcPct val="100000"/>
              </a:lnSpc>
              <a:spcBef>
                <a:spcPts val="600"/>
              </a:spcBef>
              <a:buNone/>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a:pPr>
            <a:r>
              <a:rPr lang="es-ES" altLang="es-PE" sz="1600" dirty="0"/>
              <a:t>int numero = 123;</a:t>
            </a:r>
          </a:p>
          <a:p>
            <a:pPr marL="0" indent="0">
              <a:lnSpc>
                <a:spcPct val="100000"/>
              </a:lnSpc>
              <a:spcBef>
                <a:spcPts val="600"/>
              </a:spcBef>
              <a:buNone/>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a:pPr>
            <a:r>
              <a:rPr lang="es-ES" altLang="es-PE" sz="1600" dirty="0"/>
              <a:t>String cadena_numero = Integer.toString(numero);</a:t>
            </a:r>
          </a:p>
        </p:txBody>
      </p:sp>
      <p:cxnSp>
        <p:nvCxnSpPr>
          <p:cNvPr id="7" name="Conector recto 6">
            <a:extLst>
              <a:ext uri="{FF2B5EF4-FFF2-40B4-BE49-F238E27FC236}">
                <a16:creationId xmlns:a16="http://schemas.microsoft.com/office/drawing/2014/main" xmlns="" id="{40DDCD61-D89C-4A07-9B04-D628FB2CC63F}"/>
              </a:ext>
            </a:extLst>
          </p:cNvPr>
          <p:cNvCxnSpPr/>
          <p:nvPr/>
        </p:nvCxnSpPr>
        <p:spPr>
          <a:xfrm>
            <a:off x="4465468" y="1448704"/>
            <a:ext cx="0" cy="482204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18828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77FBC1D2-BE59-46D3-AABC-F50BCDC3CFD1}"/>
              </a:ext>
            </a:extLst>
          </p:cNvPr>
          <p:cNvSpPr txBox="1"/>
          <p:nvPr/>
        </p:nvSpPr>
        <p:spPr>
          <a:xfrm>
            <a:off x="578620" y="275208"/>
            <a:ext cx="7215974" cy="584775"/>
          </a:xfrm>
          <a:prstGeom prst="rect">
            <a:avLst/>
          </a:prstGeom>
          <a:noFill/>
        </p:spPr>
        <p:txBody>
          <a:bodyPr wrap="square">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s-PE" sz="3200" dirty="0">
                <a:solidFill>
                  <a:schemeClr val="bg2">
                    <a:lumMod val="10000"/>
                  </a:schemeClr>
                </a:solidFill>
              </a:rPr>
              <a:t>Mi primer programa – Ingreso por Teclado</a:t>
            </a:r>
          </a:p>
        </p:txBody>
      </p:sp>
      <p:sp>
        <p:nvSpPr>
          <p:cNvPr id="35" name="Rectangle 2">
            <a:extLst>
              <a:ext uri="{FF2B5EF4-FFF2-40B4-BE49-F238E27FC236}">
                <a16:creationId xmlns:a16="http://schemas.microsoft.com/office/drawing/2014/main" xmlns="" id="{9D417953-36A2-42F3-A202-1F67DEC7854E}"/>
              </a:ext>
            </a:extLst>
          </p:cNvPr>
          <p:cNvSpPr txBox="1">
            <a:spLocks noChangeArrowheads="1"/>
          </p:cNvSpPr>
          <p:nvPr/>
        </p:nvSpPr>
        <p:spPr>
          <a:xfrm>
            <a:off x="142842" y="1551408"/>
            <a:ext cx="2990975" cy="466517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00000"/>
              </a:lnSpc>
              <a:spcBef>
                <a:spcPts val="600"/>
              </a:spcBef>
              <a:buFont typeface="+mj-lt"/>
              <a:buAutoNum type="arabicPeriod"/>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a:pPr>
            <a:r>
              <a:rPr lang="es-ES" sz="1800" dirty="0"/>
              <a:t>La clase Scanner se encuentra en el paquete </a:t>
            </a:r>
            <a:r>
              <a:rPr lang="es-ES" sz="1800" dirty="0" err="1"/>
              <a:t>java.util</a:t>
            </a:r>
            <a:r>
              <a:rPr lang="es-ES" sz="1800" dirty="0"/>
              <a:t> por lo tanto se debe incluir al inicio del programa la instrucción</a:t>
            </a:r>
          </a:p>
          <a:p>
            <a:pPr marL="342900" indent="-342900">
              <a:lnSpc>
                <a:spcPct val="100000"/>
              </a:lnSpc>
              <a:spcBef>
                <a:spcPts val="600"/>
              </a:spcBef>
              <a:buFont typeface="+mj-lt"/>
              <a:buAutoNum type="arabicPeriod"/>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a:pPr>
            <a:r>
              <a:rPr lang="es-ES" sz="1800" dirty="0"/>
              <a:t>Tenemos que crear un objeto de la clase Scanner asociado al dispositivo de entrada.</a:t>
            </a:r>
          </a:p>
          <a:p>
            <a:pPr marL="342900" indent="-342900">
              <a:lnSpc>
                <a:spcPct val="100000"/>
              </a:lnSpc>
              <a:spcBef>
                <a:spcPts val="600"/>
              </a:spcBef>
              <a:buFont typeface="+mj-lt"/>
              <a:buAutoNum type="arabicPeriod"/>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a:pPr>
            <a:r>
              <a:rPr lang="es-ES" sz="1800" dirty="0"/>
              <a:t>Para leer podemos usar el método </a:t>
            </a:r>
            <a:r>
              <a:rPr lang="es-ES" sz="1800" dirty="0" err="1"/>
              <a:t>nextXxx</a:t>
            </a:r>
            <a:r>
              <a:rPr lang="es-ES" sz="1800" dirty="0"/>
              <a:t>() donde </a:t>
            </a:r>
            <a:r>
              <a:rPr lang="es-ES" sz="1800" dirty="0" err="1"/>
              <a:t>Xxx</a:t>
            </a:r>
            <a:r>
              <a:rPr lang="es-ES" sz="1800" dirty="0"/>
              <a:t> indica en tipo, por ejemplo </a:t>
            </a:r>
            <a:r>
              <a:rPr lang="es-ES" sz="1800" dirty="0" err="1"/>
              <a:t>nextInt</a:t>
            </a:r>
            <a:r>
              <a:rPr lang="es-ES" sz="1800" dirty="0"/>
              <a:t>() para leer un entero, </a:t>
            </a:r>
            <a:r>
              <a:rPr lang="es-ES" sz="1800" dirty="0" err="1"/>
              <a:t>nextDouble</a:t>
            </a:r>
            <a:r>
              <a:rPr lang="es-ES" sz="1800" dirty="0"/>
              <a:t>() para leer un double, etc.</a:t>
            </a:r>
            <a:endParaRPr lang="es-PE" altLang="es-PE" sz="1800" b="1" dirty="0"/>
          </a:p>
        </p:txBody>
      </p:sp>
      <p:pic>
        <p:nvPicPr>
          <p:cNvPr id="10" name="Imagen 9">
            <a:extLst>
              <a:ext uri="{FF2B5EF4-FFF2-40B4-BE49-F238E27FC236}">
                <a16:creationId xmlns:a16="http://schemas.microsoft.com/office/drawing/2014/main" xmlns="" id="{C437273F-F833-414E-97A7-118F40B0E0CD}"/>
              </a:ext>
            </a:extLst>
          </p:cNvPr>
          <p:cNvPicPr>
            <a:picLocks noChangeAspect="1"/>
          </p:cNvPicPr>
          <p:nvPr/>
        </p:nvPicPr>
        <p:blipFill>
          <a:blip r:embed="rId2"/>
          <a:stretch>
            <a:fillRect/>
          </a:stretch>
        </p:blipFill>
        <p:spPr>
          <a:xfrm>
            <a:off x="3474744" y="1363879"/>
            <a:ext cx="5526414" cy="5040238"/>
          </a:xfrm>
          <a:prstGeom prst="rect">
            <a:avLst/>
          </a:prstGeom>
          <a:ln>
            <a:solidFill>
              <a:schemeClr val="tx1"/>
            </a:solidFill>
          </a:ln>
        </p:spPr>
      </p:pic>
    </p:spTree>
    <p:extLst>
      <p:ext uri="{BB962C8B-B14F-4D97-AF65-F5344CB8AC3E}">
        <p14:creationId xmlns:p14="http://schemas.microsoft.com/office/powerpoint/2010/main" val="2107974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77FBC1D2-BE59-46D3-AABC-F50BCDC3CFD1}"/>
              </a:ext>
            </a:extLst>
          </p:cNvPr>
          <p:cNvSpPr txBox="1"/>
          <p:nvPr/>
        </p:nvSpPr>
        <p:spPr>
          <a:xfrm>
            <a:off x="676275" y="420688"/>
            <a:ext cx="4705134" cy="1077218"/>
          </a:xfrm>
          <a:prstGeom prst="rect">
            <a:avLst/>
          </a:prstGeom>
          <a:noFill/>
        </p:spPr>
        <p:txBody>
          <a:bodyPr wrap="none">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s-PE" sz="3200" dirty="0"/>
              <a:t>Concepto de programación</a:t>
            </a:r>
          </a:p>
          <a:p>
            <a:pPr>
              <a:defRPr/>
            </a:pPr>
            <a:endParaRPr lang="es-PE" sz="3200" dirty="0">
              <a:solidFill>
                <a:schemeClr val="bg2">
                  <a:lumMod val="10000"/>
                </a:schemeClr>
              </a:solidFill>
            </a:endParaRPr>
          </a:p>
        </p:txBody>
      </p:sp>
      <p:sp>
        <p:nvSpPr>
          <p:cNvPr id="4" name="Rectangle 2">
            <a:extLst>
              <a:ext uri="{FF2B5EF4-FFF2-40B4-BE49-F238E27FC236}">
                <a16:creationId xmlns:a16="http://schemas.microsoft.com/office/drawing/2014/main" xmlns="" id="{F6F04C0E-E8F4-4E05-A009-4E9BE1F91B33}"/>
              </a:ext>
            </a:extLst>
          </p:cNvPr>
          <p:cNvSpPr txBox="1">
            <a:spLocks noChangeArrowheads="1"/>
          </p:cNvSpPr>
          <p:nvPr/>
        </p:nvSpPr>
        <p:spPr>
          <a:xfrm>
            <a:off x="786526" y="1224512"/>
            <a:ext cx="7139709" cy="543374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PE" altLang="es-MX" sz="2400" dirty="0"/>
              <a:t>La acción de crear programas o aplicaciones, a través del desarrollo de un código fuente, el cual se basa en el conjunto de instrucciones que sigue el ordenador para ejecutar un programa. Estas instrucciones se encuentran escritas en lenguaje de programación.</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98397" y="3655728"/>
            <a:ext cx="1889522" cy="189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72721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77FBC1D2-BE59-46D3-AABC-F50BCDC3CFD1}"/>
              </a:ext>
            </a:extLst>
          </p:cNvPr>
          <p:cNvSpPr txBox="1"/>
          <p:nvPr/>
        </p:nvSpPr>
        <p:spPr>
          <a:xfrm>
            <a:off x="578621" y="275208"/>
            <a:ext cx="4156779" cy="584775"/>
          </a:xfrm>
          <a:prstGeom prst="rect">
            <a:avLst/>
          </a:prstGeom>
          <a:noFill/>
        </p:spPr>
        <p:txBody>
          <a:bodyPr wrap="none">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s-PE" sz="3200" dirty="0">
                <a:solidFill>
                  <a:schemeClr val="bg2">
                    <a:lumMod val="10000"/>
                  </a:schemeClr>
                </a:solidFill>
              </a:rPr>
              <a:t>Operadores Aritméticos</a:t>
            </a:r>
          </a:p>
        </p:txBody>
      </p:sp>
      <p:sp>
        <p:nvSpPr>
          <p:cNvPr id="5" name="Rectangle 2">
            <a:extLst>
              <a:ext uri="{FF2B5EF4-FFF2-40B4-BE49-F238E27FC236}">
                <a16:creationId xmlns:a16="http://schemas.microsoft.com/office/drawing/2014/main" xmlns="" id="{F34E7528-CC10-4B96-AC34-CD506C8E204A}"/>
              </a:ext>
            </a:extLst>
          </p:cNvPr>
          <p:cNvSpPr txBox="1">
            <a:spLocks noChangeArrowheads="1"/>
          </p:cNvSpPr>
          <p:nvPr/>
        </p:nvSpPr>
        <p:spPr>
          <a:xfrm>
            <a:off x="578621" y="1271160"/>
            <a:ext cx="7804503" cy="275042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600"/>
              </a:spcBef>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a:pPr>
            <a:r>
              <a:rPr lang="es-ES" altLang="es-PE" sz="2000" dirty="0"/>
              <a:t>Los operadores aritméticos binarios permiten realizar operaciones matemáticas, entre dos variables y/o constantes. </a:t>
            </a:r>
          </a:p>
          <a:p>
            <a:pPr>
              <a:lnSpc>
                <a:spcPct val="100000"/>
              </a:lnSpc>
              <a:spcBef>
                <a:spcPts val="600"/>
              </a:spcBef>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a:pPr>
            <a:r>
              <a:rPr lang="es-ES" altLang="es-PE" sz="2000" dirty="0"/>
              <a:t>Todas las expresiones entre paréntesis se evalúan primero. Las expresiones con paréntesis anidados se evalúan de adentro hacia afuera, el paréntesis mas interno se evalúa primero. </a:t>
            </a:r>
          </a:p>
          <a:p>
            <a:pPr marL="0" indent="0">
              <a:lnSpc>
                <a:spcPct val="100000"/>
              </a:lnSpc>
              <a:spcBef>
                <a:spcPts val="600"/>
              </a:spcBef>
              <a:buNone/>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a:pPr>
            <a:endParaRPr lang="es-ES" altLang="es-PE" sz="2000" dirty="0"/>
          </a:p>
          <a:p>
            <a:pPr marL="0" indent="0">
              <a:lnSpc>
                <a:spcPct val="100000"/>
              </a:lnSpc>
              <a:spcBef>
                <a:spcPts val="600"/>
              </a:spcBef>
              <a:buNone/>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a:pPr>
            <a:r>
              <a:rPr lang="es-ES" altLang="es-PE" sz="2000" dirty="0"/>
              <a:t>Dentro de una misma expresión los operadores se evalúan en el siguiente orden.</a:t>
            </a:r>
          </a:p>
        </p:txBody>
      </p:sp>
      <p:graphicFrame>
        <p:nvGraphicFramePr>
          <p:cNvPr id="2" name="Tabla 3">
            <a:extLst>
              <a:ext uri="{FF2B5EF4-FFF2-40B4-BE49-F238E27FC236}">
                <a16:creationId xmlns:a16="http://schemas.microsoft.com/office/drawing/2014/main" xmlns="" id="{2CE392BF-7807-4BF5-966A-AF95578FE436}"/>
              </a:ext>
            </a:extLst>
          </p:cNvPr>
          <p:cNvGraphicFramePr>
            <a:graphicFrameLocks noGrp="1"/>
          </p:cNvGraphicFramePr>
          <p:nvPr>
            <p:extLst>
              <p:ext uri="{D42A27DB-BD31-4B8C-83A1-F6EECF244321}">
                <p14:modId xmlns:p14="http://schemas.microsoft.com/office/powerpoint/2010/main" val="1214654488"/>
              </p:ext>
            </p:extLst>
          </p:nvPr>
        </p:nvGraphicFramePr>
        <p:xfrm>
          <a:off x="1026851" y="4175710"/>
          <a:ext cx="3900256" cy="2225040"/>
        </p:xfrm>
        <a:graphic>
          <a:graphicData uri="http://schemas.openxmlformats.org/drawingml/2006/table">
            <a:tbl>
              <a:tblPr firstRow="1" bandRow="1">
                <a:tableStyleId>{5C22544A-7EE6-4342-B048-85BDC9FD1C3A}</a:tableStyleId>
              </a:tblPr>
              <a:tblGrid>
                <a:gridCol w="1950128">
                  <a:extLst>
                    <a:ext uri="{9D8B030D-6E8A-4147-A177-3AD203B41FA5}">
                      <a16:colId xmlns:a16="http://schemas.microsoft.com/office/drawing/2014/main" xmlns="" val="3479195432"/>
                    </a:ext>
                  </a:extLst>
                </a:gridCol>
                <a:gridCol w="1950128">
                  <a:extLst>
                    <a:ext uri="{9D8B030D-6E8A-4147-A177-3AD203B41FA5}">
                      <a16:colId xmlns:a16="http://schemas.microsoft.com/office/drawing/2014/main" xmlns="" val="2852940145"/>
                    </a:ext>
                  </a:extLst>
                </a:gridCol>
              </a:tblGrid>
              <a:tr h="370840">
                <a:tc>
                  <a:txBody>
                    <a:bodyPr/>
                    <a:lstStyle/>
                    <a:p>
                      <a:pPr algn="ctr"/>
                      <a:r>
                        <a:rPr lang="es-PE" dirty="0"/>
                        <a:t>Operador</a:t>
                      </a:r>
                    </a:p>
                  </a:txBody>
                  <a:tcPr/>
                </a:tc>
                <a:tc>
                  <a:txBody>
                    <a:bodyPr/>
                    <a:lstStyle/>
                    <a:p>
                      <a:pPr algn="ctr"/>
                      <a:r>
                        <a:rPr lang="es-PE" dirty="0"/>
                        <a:t>Descripción</a:t>
                      </a:r>
                    </a:p>
                  </a:txBody>
                  <a:tcPr/>
                </a:tc>
                <a:extLst>
                  <a:ext uri="{0D108BD9-81ED-4DB2-BD59-A6C34878D82A}">
                    <a16:rowId xmlns:a16="http://schemas.microsoft.com/office/drawing/2014/main" xmlns="" val="2517300494"/>
                  </a:ext>
                </a:extLst>
              </a:tr>
              <a:tr h="370840">
                <a:tc>
                  <a:txBody>
                    <a:bodyPr/>
                    <a:lstStyle/>
                    <a:p>
                      <a:pPr algn="ctr"/>
                      <a:r>
                        <a:rPr lang="es-ES" altLang="es-PE" sz="1800" dirty="0"/>
                        <a:t>*</a:t>
                      </a:r>
                      <a:endParaRPr lang="es-PE" dirty="0"/>
                    </a:p>
                  </a:txBody>
                  <a:tcPr/>
                </a:tc>
                <a:tc>
                  <a:txBody>
                    <a:bodyPr/>
                    <a:lstStyle/>
                    <a:p>
                      <a:pPr algn="ctr"/>
                      <a:r>
                        <a:rPr lang="es-ES" altLang="es-PE" sz="1800" dirty="0"/>
                        <a:t>Multiplicación</a:t>
                      </a:r>
                      <a:endParaRPr lang="es-PE" dirty="0"/>
                    </a:p>
                  </a:txBody>
                  <a:tcPr/>
                </a:tc>
                <a:extLst>
                  <a:ext uri="{0D108BD9-81ED-4DB2-BD59-A6C34878D82A}">
                    <a16:rowId xmlns:a16="http://schemas.microsoft.com/office/drawing/2014/main" xmlns="" val="3479520692"/>
                  </a:ext>
                </a:extLst>
              </a:tr>
              <a:tr h="370840">
                <a:tc>
                  <a:txBody>
                    <a:bodyPr/>
                    <a:lstStyle/>
                    <a:p>
                      <a:pPr algn="ctr"/>
                      <a:r>
                        <a:rPr lang="es-ES" altLang="es-PE" sz="1800" dirty="0"/>
                        <a:t>/</a:t>
                      </a:r>
                      <a:endParaRPr lang="es-PE" dirty="0"/>
                    </a:p>
                  </a:txBody>
                  <a:tcPr/>
                </a:tc>
                <a:tc>
                  <a:txBody>
                    <a:bodyPr/>
                    <a:lstStyle/>
                    <a:p>
                      <a:pPr algn="ctr"/>
                      <a:r>
                        <a:rPr lang="es-ES" altLang="es-PE" sz="1800" dirty="0"/>
                        <a:t>División</a:t>
                      </a:r>
                      <a:endParaRPr lang="es-PE" dirty="0"/>
                    </a:p>
                  </a:txBody>
                  <a:tcPr/>
                </a:tc>
                <a:extLst>
                  <a:ext uri="{0D108BD9-81ED-4DB2-BD59-A6C34878D82A}">
                    <a16:rowId xmlns:a16="http://schemas.microsoft.com/office/drawing/2014/main" xmlns="" val="2703282217"/>
                  </a:ext>
                </a:extLst>
              </a:tr>
              <a:tr h="370840">
                <a:tc>
                  <a:txBody>
                    <a:bodyPr/>
                    <a:lstStyle/>
                    <a:p>
                      <a:pPr algn="ctr"/>
                      <a:r>
                        <a:rPr lang="es-ES" altLang="es-PE" sz="1800" dirty="0"/>
                        <a:t>%</a:t>
                      </a:r>
                      <a:endParaRPr lang="es-PE" dirty="0"/>
                    </a:p>
                  </a:txBody>
                  <a:tcPr/>
                </a:tc>
                <a:tc>
                  <a:txBody>
                    <a:bodyPr/>
                    <a:lstStyle/>
                    <a:p>
                      <a:pPr algn="ctr"/>
                      <a:r>
                        <a:rPr lang="es-ES" altLang="es-PE" sz="1800" dirty="0"/>
                        <a:t>Resto</a:t>
                      </a:r>
                      <a:endParaRPr lang="es-PE" dirty="0"/>
                    </a:p>
                  </a:txBody>
                  <a:tcPr/>
                </a:tc>
                <a:extLst>
                  <a:ext uri="{0D108BD9-81ED-4DB2-BD59-A6C34878D82A}">
                    <a16:rowId xmlns:a16="http://schemas.microsoft.com/office/drawing/2014/main" xmlns="" val="3348127389"/>
                  </a:ext>
                </a:extLst>
              </a:tr>
              <a:tr h="370840">
                <a:tc>
                  <a:txBody>
                    <a:bodyPr/>
                    <a:lstStyle/>
                    <a:p>
                      <a:pPr algn="ctr"/>
                      <a:r>
                        <a:rPr lang="es-ES" altLang="es-PE" sz="1800" dirty="0"/>
                        <a:t>+</a:t>
                      </a:r>
                      <a:endParaRPr lang="es-PE" dirty="0"/>
                    </a:p>
                  </a:txBody>
                  <a:tcPr/>
                </a:tc>
                <a:tc>
                  <a:txBody>
                    <a:bodyPr/>
                    <a:lstStyle/>
                    <a:p>
                      <a:pPr algn="ctr"/>
                      <a:r>
                        <a:rPr lang="es-ES" altLang="es-PE" sz="1800" dirty="0"/>
                        <a:t>Suma</a:t>
                      </a:r>
                      <a:endParaRPr lang="es-PE" dirty="0"/>
                    </a:p>
                  </a:txBody>
                  <a:tcPr/>
                </a:tc>
                <a:extLst>
                  <a:ext uri="{0D108BD9-81ED-4DB2-BD59-A6C34878D82A}">
                    <a16:rowId xmlns:a16="http://schemas.microsoft.com/office/drawing/2014/main" xmlns="" val="2626705927"/>
                  </a:ext>
                </a:extLst>
              </a:tr>
              <a:tr h="370840">
                <a:tc>
                  <a:txBody>
                    <a:bodyPr/>
                    <a:lstStyle/>
                    <a:p>
                      <a:pPr algn="ctr"/>
                      <a:r>
                        <a:rPr lang="es-ES" altLang="es-PE" sz="1800" dirty="0"/>
                        <a:t>-</a:t>
                      </a:r>
                      <a:endParaRPr lang="es-PE" dirty="0"/>
                    </a:p>
                  </a:txBody>
                  <a:tcPr/>
                </a:tc>
                <a:tc>
                  <a:txBody>
                    <a:bodyPr/>
                    <a:lstStyle/>
                    <a:p>
                      <a:pPr algn="ctr"/>
                      <a:r>
                        <a:rPr lang="es-ES" altLang="es-PE" sz="1800" dirty="0"/>
                        <a:t>Resta</a:t>
                      </a:r>
                      <a:endParaRPr lang="es-PE" dirty="0"/>
                    </a:p>
                  </a:txBody>
                  <a:tcPr/>
                </a:tc>
                <a:extLst>
                  <a:ext uri="{0D108BD9-81ED-4DB2-BD59-A6C34878D82A}">
                    <a16:rowId xmlns:a16="http://schemas.microsoft.com/office/drawing/2014/main" xmlns="" val="3626882054"/>
                  </a:ext>
                </a:extLst>
              </a:tr>
            </a:tbl>
          </a:graphicData>
        </a:graphic>
      </p:graphicFrame>
      <p:sp>
        <p:nvSpPr>
          <p:cNvPr id="6" name="Rectangle 2">
            <a:extLst>
              <a:ext uri="{FF2B5EF4-FFF2-40B4-BE49-F238E27FC236}">
                <a16:creationId xmlns:a16="http://schemas.microsoft.com/office/drawing/2014/main" xmlns="" id="{FF59B5A1-34F6-4915-979B-1922C2B4FA40}"/>
              </a:ext>
            </a:extLst>
          </p:cNvPr>
          <p:cNvSpPr txBox="1">
            <a:spLocks noChangeArrowheads="1"/>
          </p:cNvSpPr>
          <p:nvPr/>
        </p:nvSpPr>
        <p:spPr>
          <a:xfrm>
            <a:off x="5270731" y="4716779"/>
            <a:ext cx="3429385" cy="114290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buNone/>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a:pPr>
            <a:r>
              <a:rPr lang="es-ES" altLang="es-PE" sz="2000" dirty="0"/>
              <a:t>Para la </a:t>
            </a:r>
            <a:r>
              <a:rPr lang="es-ES" altLang="es-PE" sz="2000" b="1" dirty="0"/>
              <a:t>potencia</a:t>
            </a:r>
            <a:r>
              <a:rPr lang="es-ES" altLang="es-PE" sz="2000" dirty="0"/>
              <a:t> se utiliza al método </a:t>
            </a:r>
            <a:r>
              <a:rPr lang="es-ES" altLang="es-PE" sz="2000" dirty="0" err="1"/>
              <a:t>Pow</a:t>
            </a:r>
            <a:r>
              <a:rPr lang="es-ES" altLang="es-PE" sz="2000" dirty="0"/>
              <a:t> de la clase </a:t>
            </a:r>
            <a:r>
              <a:rPr lang="es-ES" altLang="es-PE" sz="2000" dirty="0" err="1"/>
              <a:t>Math</a:t>
            </a:r>
            <a:r>
              <a:rPr lang="es-ES" altLang="es-PE" sz="2000" dirty="0"/>
              <a:t>:</a:t>
            </a:r>
          </a:p>
          <a:p>
            <a:pPr marL="0" indent="0">
              <a:lnSpc>
                <a:spcPct val="100000"/>
              </a:lnSpc>
              <a:spcBef>
                <a:spcPts val="600"/>
              </a:spcBef>
              <a:buNone/>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a:pPr>
            <a:r>
              <a:rPr lang="es-PE" sz="2000" b="1" dirty="0" err="1"/>
              <a:t>Math.Pow</a:t>
            </a:r>
            <a:r>
              <a:rPr lang="es-PE" sz="2000" b="1" dirty="0"/>
              <a:t>(numero, potencia)</a:t>
            </a:r>
            <a:endParaRPr lang="es-ES" altLang="es-PE" sz="2000" b="1" dirty="0"/>
          </a:p>
        </p:txBody>
      </p:sp>
    </p:spTree>
    <p:extLst>
      <p:ext uri="{BB962C8B-B14F-4D97-AF65-F5344CB8AC3E}">
        <p14:creationId xmlns:p14="http://schemas.microsoft.com/office/powerpoint/2010/main" val="3595656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77FBC1D2-BE59-46D3-AABC-F50BCDC3CFD1}"/>
              </a:ext>
            </a:extLst>
          </p:cNvPr>
          <p:cNvSpPr txBox="1"/>
          <p:nvPr/>
        </p:nvSpPr>
        <p:spPr>
          <a:xfrm>
            <a:off x="578621" y="275208"/>
            <a:ext cx="4156779" cy="584775"/>
          </a:xfrm>
          <a:prstGeom prst="rect">
            <a:avLst/>
          </a:prstGeom>
          <a:noFill/>
        </p:spPr>
        <p:txBody>
          <a:bodyPr wrap="none">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s-PE" sz="3200" dirty="0">
                <a:solidFill>
                  <a:schemeClr val="bg2">
                    <a:lumMod val="10000"/>
                  </a:schemeClr>
                </a:solidFill>
              </a:rPr>
              <a:t>Operadores Aritméticos</a:t>
            </a:r>
          </a:p>
        </p:txBody>
      </p:sp>
      <p:sp>
        <p:nvSpPr>
          <p:cNvPr id="5" name="Rectangle 2">
            <a:extLst>
              <a:ext uri="{FF2B5EF4-FFF2-40B4-BE49-F238E27FC236}">
                <a16:creationId xmlns:a16="http://schemas.microsoft.com/office/drawing/2014/main" xmlns="" id="{F34E7528-CC10-4B96-AC34-CD506C8E204A}"/>
              </a:ext>
            </a:extLst>
          </p:cNvPr>
          <p:cNvSpPr txBox="1">
            <a:spLocks noChangeArrowheads="1"/>
          </p:cNvSpPr>
          <p:nvPr/>
        </p:nvSpPr>
        <p:spPr>
          <a:xfrm>
            <a:off x="578621" y="1173505"/>
            <a:ext cx="8080760" cy="52272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buNone/>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a:pPr>
            <a:r>
              <a:rPr lang="es-ES" altLang="es-PE" sz="2000" b="1" dirty="0"/>
              <a:t>Exponencial</a:t>
            </a:r>
          </a:p>
          <a:p>
            <a:pPr marL="0" indent="0">
              <a:lnSpc>
                <a:spcPct val="100000"/>
              </a:lnSpc>
              <a:spcBef>
                <a:spcPts val="600"/>
              </a:spcBef>
              <a:buNone/>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a:pPr>
            <a:r>
              <a:rPr lang="es-ES" altLang="es-PE" sz="2000" dirty="0" err="1"/>
              <a:t>Math.Pow</a:t>
            </a:r>
            <a:r>
              <a:rPr lang="es-ES" altLang="es-PE" sz="2000" dirty="0"/>
              <a:t>(2,3);  (el resultado es 8)</a:t>
            </a:r>
          </a:p>
          <a:p>
            <a:pPr marL="0" indent="0">
              <a:lnSpc>
                <a:spcPct val="100000"/>
              </a:lnSpc>
              <a:spcBef>
                <a:spcPts val="600"/>
              </a:spcBef>
              <a:buNone/>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a:pPr>
            <a:r>
              <a:rPr lang="es-ES" altLang="es-PE" sz="2000" dirty="0" err="1"/>
              <a:t>Math.Pow</a:t>
            </a:r>
            <a:r>
              <a:rPr lang="es-ES" altLang="es-PE" sz="2000" dirty="0"/>
              <a:t>(5,3);  (el resultado es 125)</a:t>
            </a:r>
          </a:p>
          <a:p>
            <a:pPr marL="0" indent="0">
              <a:lnSpc>
                <a:spcPct val="100000"/>
              </a:lnSpc>
              <a:spcBef>
                <a:spcPts val="600"/>
              </a:spcBef>
              <a:buNone/>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a:pPr>
            <a:endParaRPr lang="es-ES" altLang="es-PE" sz="2000" dirty="0"/>
          </a:p>
          <a:p>
            <a:pPr marL="0" indent="0">
              <a:lnSpc>
                <a:spcPct val="100000"/>
              </a:lnSpc>
              <a:spcBef>
                <a:spcPts val="600"/>
              </a:spcBef>
              <a:buNone/>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a:pPr>
            <a:r>
              <a:rPr lang="es-ES" altLang="es-PE" sz="2000" b="1" dirty="0"/>
              <a:t>División</a:t>
            </a:r>
          </a:p>
          <a:p>
            <a:pPr marL="0" indent="0">
              <a:lnSpc>
                <a:spcPct val="100000"/>
              </a:lnSpc>
              <a:spcBef>
                <a:spcPts val="600"/>
              </a:spcBef>
              <a:buNone/>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a:pPr>
            <a:r>
              <a:rPr lang="es-ES" altLang="es-PE" sz="2000" dirty="0"/>
              <a:t>5/3 = 1 (la operación nos da como resultado 1, que sería el cociente de una división)</a:t>
            </a:r>
          </a:p>
          <a:p>
            <a:pPr marL="0" indent="0">
              <a:lnSpc>
                <a:spcPct val="100000"/>
              </a:lnSpc>
              <a:spcBef>
                <a:spcPts val="600"/>
              </a:spcBef>
              <a:buNone/>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a:pPr>
            <a:endParaRPr lang="es-ES" altLang="es-PE" sz="2000" dirty="0"/>
          </a:p>
          <a:p>
            <a:pPr marL="0" indent="0">
              <a:lnSpc>
                <a:spcPct val="100000"/>
              </a:lnSpc>
              <a:spcBef>
                <a:spcPts val="600"/>
              </a:spcBef>
              <a:buNone/>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a:pPr>
            <a:r>
              <a:rPr lang="es-ES" altLang="es-PE" sz="2000" b="1" dirty="0"/>
              <a:t>Módulo</a:t>
            </a:r>
          </a:p>
          <a:p>
            <a:pPr marL="0" indent="0">
              <a:lnSpc>
                <a:spcPct val="100000"/>
              </a:lnSpc>
              <a:spcBef>
                <a:spcPts val="600"/>
              </a:spcBef>
              <a:buNone/>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a:pPr>
            <a:r>
              <a:rPr lang="es-ES" altLang="es-PE" sz="2000" dirty="0"/>
              <a:t>5%3 = 2 (la operación nos da como resultado 2, que es el resto o residuo de una división)</a:t>
            </a:r>
          </a:p>
          <a:p>
            <a:pPr marL="0" indent="0">
              <a:lnSpc>
                <a:spcPct val="100000"/>
              </a:lnSpc>
              <a:spcBef>
                <a:spcPts val="600"/>
              </a:spcBef>
              <a:buNone/>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a:pPr>
            <a:endParaRPr lang="es-ES" altLang="es-PE" sz="2000" dirty="0"/>
          </a:p>
          <a:p>
            <a:pPr marL="0" indent="0">
              <a:lnSpc>
                <a:spcPct val="100000"/>
              </a:lnSpc>
              <a:spcBef>
                <a:spcPts val="600"/>
              </a:spcBef>
              <a:buNone/>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a:pPr>
            <a:r>
              <a:rPr lang="es-ES" altLang="es-PE" sz="2000" b="1" dirty="0"/>
              <a:t>Orden de Operación</a:t>
            </a:r>
            <a:endParaRPr lang="es-ES" altLang="es-PE" sz="2000" dirty="0"/>
          </a:p>
          <a:p>
            <a:pPr marL="0" indent="0">
              <a:lnSpc>
                <a:spcPct val="100000"/>
              </a:lnSpc>
              <a:spcBef>
                <a:spcPts val="600"/>
              </a:spcBef>
              <a:buNone/>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a:pPr>
            <a:r>
              <a:rPr lang="es-ES" altLang="es-PE" sz="2000" dirty="0"/>
              <a:t>5 * 5 / 6 = 4 (Primero se opera 5 * 5 que sería 25 y después se divide por 6 y nos da 4)</a:t>
            </a:r>
          </a:p>
          <a:p>
            <a:pPr marL="0" indent="0">
              <a:lnSpc>
                <a:spcPct val="100000"/>
              </a:lnSpc>
              <a:spcBef>
                <a:spcPts val="600"/>
              </a:spcBef>
              <a:buNone/>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a:pPr>
            <a:endParaRPr lang="es-ES" altLang="es-PE" sz="2400" dirty="0"/>
          </a:p>
        </p:txBody>
      </p:sp>
    </p:spTree>
    <p:extLst>
      <p:ext uri="{BB962C8B-B14F-4D97-AF65-F5344CB8AC3E}">
        <p14:creationId xmlns:p14="http://schemas.microsoft.com/office/powerpoint/2010/main" val="9734951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77FBC1D2-BE59-46D3-AABC-F50BCDC3CFD1}"/>
              </a:ext>
            </a:extLst>
          </p:cNvPr>
          <p:cNvSpPr txBox="1"/>
          <p:nvPr/>
        </p:nvSpPr>
        <p:spPr>
          <a:xfrm>
            <a:off x="578621" y="275208"/>
            <a:ext cx="1735155" cy="584775"/>
          </a:xfrm>
          <a:prstGeom prst="rect">
            <a:avLst/>
          </a:prstGeom>
          <a:noFill/>
        </p:spPr>
        <p:txBody>
          <a:bodyPr wrap="none">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s-PE" sz="3200" dirty="0">
                <a:solidFill>
                  <a:schemeClr val="bg2">
                    <a:lumMod val="10000"/>
                  </a:schemeClr>
                </a:solidFill>
              </a:rPr>
              <a:t>Ejercicios</a:t>
            </a:r>
          </a:p>
        </p:txBody>
      </p:sp>
      <p:sp>
        <p:nvSpPr>
          <p:cNvPr id="4" name="CuadroTexto 1">
            <a:extLst>
              <a:ext uri="{FF2B5EF4-FFF2-40B4-BE49-F238E27FC236}">
                <a16:creationId xmlns:a16="http://schemas.microsoft.com/office/drawing/2014/main" xmlns="" id="{CDC89D43-314A-4477-95E1-EA1F663CF35C}"/>
              </a:ext>
            </a:extLst>
          </p:cNvPr>
          <p:cNvSpPr txBox="1">
            <a:spLocks noChangeArrowheads="1"/>
          </p:cNvSpPr>
          <p:nvPr/>
        </p:nvSpPr>
        <p:spPr bwMode="auto">
          <a:xfrm>
            <a:off x="300038" y="1411288"/>
            <a:ext cx="8569325" cy="427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 typeface="Calibri" panose="020F0502020204030204" pitchFamily="34" charset="0"/>
              <a:buAutoNum type="arabicPeriod"/>
            </a:pPr>
            <a:r>
              <a:rPr lang="es-PE" altLang="es-PE" sz="1600" dirty="0"/>
              <a:t>Dados dos números, que determine la suma, resta, multiplicación, división, potencia</a:t>
            </a:r>
          </a:p>
          <a:p>
            <a:pPr>
              <a:spcBef>
                <a:spcPct val="0"/>
              </a:spcBef>
              <a:buFont typeface="Calibri" panose="020F0502020204030204" pitchFamily="34" charset="0"/>
              <a:buAutoNum type="arabicPeriod"/>
            </a:pPr>
            <a:r>
              <a:rPr lang="es-PE" altLang="es-PE" sz="1600" dirty="0"/>
              <a:t>Que determine el Área de un circulo</a:t>
            </a:r>
          </a:p>
          <a:p>
            <a:pPr>
              <a:spcBef>
                <a:spcPct val="0"/>
              </a:spcBef>
              <a:buFont typeface="Calibri" panose="020F0502020204030204" pitchFamily="34" charset="0"/>
              <a:buAutoNum type="arabicPeriod"/>
            </a:pPr>
            <a:r>
              <a:rPr lang="es-PE" altLang="es-PE" sz="1600" dirty="0"/>
              <a:t>Que solicite la temperatura en grados Celsius y la convierta a grados Fahrenheit.</a:t>
            </a:r>
          </a:p>
          <a:p>
            <a:pPr>
              <a:spcBef>
                <a:spcPct val="0"/>
              </a:spcBef>
              <a:buFont typeface="Calibri" panose="020F0502020204030204" pitchFamily="34" charset="0"/>
              <a:buAutoNum type="arabicPeriod"/>
            </a:pPr>
            <a:r>
              <a:rPr lang="es-PE" altLang="es-PE" sz="1600" dirty="0"/>
              <a:t>Que calcule y muestre la fuerza de atracción gravitacional entre dos masas, M1 y M2 situadas a una distancia R. Donde las masas se expresan en kilogramos y la distancia en metros y la constante de gravitación universal tiene el valor de: G=6.67*10-11 </a:t>
            </a:r>
            <a:r>
              <a:rPr lang="es-PE" altLang="es-PE" sz="1600" dirty="0" err="1"/>
              <a:t>Nw</a:t>
            </a:r>
            <a:r>
              <a:rPr lang="es-PE" altLang="es-PE" sz="1600" dirty="0"/>
              <a:t>*m2/Kg2</a:t>
            </a:r>
          </a:p>
          <a:p>
            <a:pPr>
              <a:spcBef>
                <a:spcPct val="0"/>
              </a:spcBef>
              <a:buFont typeface="Calibri" panose="020F0502020204030204" pitchFamily="34" charset="0"/>
              <a:buAutoNum type="arabicPeriod"/>
            </a:pPr>
            <a:r>
              <a:rPr lang="es-PE" altLang="es-PE" sz="1600" dirty="0"/>
              <a:t>Que calcule y muestre el menor número de monedas de 5, 2 y 1 para desglosar una cantidad C, de Soles. Por ejemplo, si C fuese 23, entonces la cantidad de monedas de 5 sería 4, de 2 sería 1 y de 1 sería 1.</a:t>
            </a:r>
          </a:p>
          <a:p>
            <a:pPr>
              <a:spcBef>
                <a:spcPct val="0"/>
              </a:spcBef>
              <a:buFont typeface="Calibri" panose="020F0502020204030204" pitchFamily="34" charset="0"/>
              <a:buAutoNum type="arabicPeriod"/>
            </a:pPr>
            <a:r>
              <a:rPr lang="es-PE" altLang="es-PE" sz="1600" dirty="0"/>
              <a:t>Que teniendo como dato una hora expresada en segundos (t), nos calcule y muestre la cantidad de horas, minutos y segundos contenidos en dicha hora. Por ejemplo, si t fuese 3879, entonces el número de horas sería 1, los minutos serían 4 y los segundos serían </a:t>
            </a:r>
          </a:p>
          <a:p>
            <a:pPr>
              <a:spcBef>
                <a:spcPct val="0"/>
              </a:spcBef>
              <a:buFont typeface="Calibri" panose="020F0502020204030204" pitchFamily="34" charset="0"/>
              <a:buAutoNum type="arabicPeriod"/>
            </a:pPr>
            <a:r>
              <a:rPr lang="es-PE" altLang="es-PE" sz="1600" dirty="0"/>
              <a:t>Que lea el valor de un ángulo en radianes y calcule y muestre su valor en grados, minutos y segundos.</a:t>
            </a:r>
          </a:p>
          <a:p>
            <a:pPr>
              <a:spcBef>
                <a:spcPct val="0"/>
              </a:spcBef>
              <a:buFont typeface="Calibri" panose="020F0502020204030204" pitchFamily="34" charset="0"/>
              <a:buAutoNum type="arabicPeriod"/>
            </a:pPr>
            <a:r>
              <a:rPr lang="es-PE" altLang="es-PE" sz="1600" dirty="0"/>
              <a:t>Que lea las coordenadas (x1, y1) y (x2, y2) de dos puntos y nos determine e imprima la distancia entre ellos y el ángulo que forma la recta que los une con la horizontal.</a:t>
            </a:r>
          </a:p>
          <a:p>
            <a:pPr>
              <a:spcBef>
                <a:spcPct val="0"/>
              </a:spcBef>
              <a:buFont typeface="Calibri" panose="020F0502020204030204" pitchFamily="34" charset="0"/>
              <a:buAutoNum type="arabicPeriod"/>
            </a:pPr>
            <a:endParaRPr lang="es-PE" altLang="es-PE" sz="1600" dirty="0"/>
          </a:p>
        </p:txBody>
      </p:sp>
    </p:spTree>
    <p:extLst>
      <p:ext uri="{BB962C8B-B14F-4D97-AF65-F5344CB8AC3E}">
        <p14:creationId xmlns:p14="http://schemas.microsoft.com/office/powerpoint/2010/main" val="369669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77FBC1D2-BE59-46D3-AABC-F50BCDC3CFD1}"/>
              </a:ext>
            </a:extLst>
          </p:cNvPr>
          <p:cNvSpPr txBox="1"/>
          <p:nvPr/>
        </p:nvSpPr>
        <p:spPr>
          <a:xfrm>
            <a:off x="676275" y="420688"/>
            <a:ext cx="3380284" cy="584775"/>
          </a:xfrm>
          <a:prstGeom prst="rect">
            <a:avLst/>
          </a:prstGeom>
          <a:noFill/>
        </p:spPr>
        <p:txBody>
          <a:bodyPr wrap="none">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PE" sz="3200" dirty="0"/>
              <a:t>Introducción a </a:t>
            </a:r>
            <a:r>
              <a:rPr lang="es-PE" sz="3200" dirty="0" smtClean="0"/>
              <a:t>Java</a:t>
            </a:r>
            <a:endParaRPr lang="es-PE" sz="3200" dirty="0"/>
          </a:p>
        </p:txBody>
      </p:sp>
      <p:sp>
        <p:nvSpPr>
          <p:cNvPr id="4" name="Rectangle 2">
            <a:extLst>
              <a:ext uri="{FF2B5EF4-FFF2-40B4-BE49-F238E27FC236}">
                <a16:creationId xmlns:a16="http://schemas.microsoft.com/office/drawing/2014/main" xmlns="" id="{F6F04C0E-E8F4-4E05-A009-4E9BE1F91B33}"/>
              </a:ext>
            </a:extLst>
          </p:cNvPr>
          <p:cNvSpPr txBox="1">
            <a:spLocks noChangeArrowheads="1"/>
          </p:cNvSpPr>
          <p:nvPr/>
        </p:nvSpPr>
        <p:spPr>
          <a:xfrm>
            <a:off x="786526" y="1224512"/>
            <a:ext cx="7139709" cy="543374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s-PE" sz="2400" dirty="0"/>
              <a:t>Java es un lenguaje de programación creado por </a:t>
            </a:r>
            <a:r>
              <a:rPr lang="es-PE" sz="2400" dirty="0" err="1"/>
              <a:t>Sun</a:t>
            </a:r>
            <a:r>
              <a:rPr lang="es-PE" sz="2400" dirty="0"/>
              <a:t> Microsystems, (empresa que posteriormente fue comprada por Oracle) para poder funcionar en distintos tipos de procesadores.</a:t>
            </a:r>
          </a:p>
          <a:p>
            <a:pPr>
              <a:defRPr/>
            </a:pPr>
            <a:endParaRPr lang="es-PE" sz="2400" dirty="0"/>
          </a:p>
          <a:p>
            <a:pPr>
              <a:defRPr/>
            </a:pPr>
            <a:r>
              <a:rPr lang="es-PE" sz="2400" dirty="0"/>
              <a:t>Como cualquier lenguaje de programación, el lenguaje Java tiene su propia estructura, reglas de sintaxis y paradigma de programación. </a:t>
            </a:r>
          </a:p>
        </p:txBody>
      </p:sp>
      <p:pic>
        <p:nvPicPr>
          <p:cNvPr id="6" name="Imagen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52708" y="4498656"/>
            <a:ext cx="1607344" cy="1607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9204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77FBC1D2-BE59-46D3-AABC-F50BCDC3CFD1}"/>
              </a:ext>
            </a:extLst>
          </p:cNvPr>
          <p:cNvSpPr txBox="1"/>
          <p:nvPr/>
        </p:nvSpPr>
        <p:spPr>
          <a:xfrm>
            <a:off x="676275" y="420688"/>
            <a:ext cx="3380284" cy="584775"/>
          </a:xfrm>
          <a:prstGeom prst="rect">
            <a:avLst/>
          </a:prstGeom>
          <a:noFill/>
        </p:spPr>
        <p:txBody>
          <a:bodyPr wrap="none">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PE" sz="3200" dirty="0"/>
              <a:t>Introducción a </a:t>
            </a:r>
            <a:r>
              <a:rPr lang="es-PE" sz="3200" dirty="0" smtClean="0"/>
              <a:t>Java</a:t>
            </a:r>
            <a:endParaRPr lang="es-PE" sz="3200" dirty="0"/>
          </a:p>
        </p:txBody>
      </p:sp>
      <p:sp>
        <p:nvSpPr>
          <p:cNvPr id="4" name="Rectangle 2">
            <a:extLst>
              <a:ext uri="{FF2B5EF4-FFF2-40B4-BE49-F238E27FC236}">
                <a16:creationId xmlns:a16="http://schemas.microsoft.com/office/drawing/2014/main" xmlns="" id="{F6F04C0E-E8F4-4E05-A009-4E9BE1F91B33}"/>
              </a:ext>
            </a:extLst>
          </p:cNvPr>
          <p:cNvSpPr txBox="1">
            <a:spLocks noChangeArrowheads="1"/>
          </p:cNvSpPr>
          <p:nvPr/>
        </p:nvSpPr>
        <p:spPr>
          <a:xfrm>
            <a:off x="786526" y="1224512"/>
            <a:ext cx="7139709" cy="543374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defRPr/>
            </a:pPr>
            <a:r>
              <a:rPr lang="es-PE" sz="2400" dirty="0"/>
              <a:t>El paradigma de programación del lenguaje Java se basa en el concepto de programación orientada a objetos (OOP), que las funciones del lenguaje soportan.</a:t>
            </a:r>
          </a:p>
        </p:txBody>
      </p:sp>
      <p:pic>
        <p:nvPicPr>
          <p:cNvPr id="5" name="Imagen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81301" y="3315211"/>
            <a:ext cx="3136106" cy="186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1730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77FBC1D2-BE59-46D3-AABC-F50BCDC3CFD1}"/>
              </a:ext>
            </a:extLst>
          </p:cNvPr>
          <p:cNvSpPr txBox="1"/>
          <p:nvPr/>
        </p:nvSpPr>
        <p:spPr>
          <a:xfrm>
            <a:off x="676275" y="420688"/>
            <a:ext cx="3380284" cy="584775"/>
          </a:xfrm>
          <a:prstGeom prst="rect">
            <a:avLst/>
          </a:prstGeom>
          <a:noFill/>
        </p:spPr>
        <p:txBody>
          <a:bodyPr wrap="none">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PE" sz="3200" dirty="0"/>
              <a:t>Introducción a </a:t>
            </a:r>
            <a:r>
              <a:rPr lang="es-PE" sz="3200" dirty="0" smtClean="0"/>
              <a:t>Java</a:t>
            </a:r>
            <a:endParaRPr lang="es-PE" sz="3200" dirty="0"/>
          </a:p>
        </p:txBody>
      </p:sp>
      <p:sp>
        <p:nvSpPr>
          <p:cNvPr id="4" name="Rectangle 2">
            <a:extLst>
              <a:ext uri="{FF2B5EF4-FFF2-40B4-BE49-F238E27FC236}">
                <a16:creationId xmlns:a16="http://schemas.microsoft.com/office/drawing/2014/main" xmlns="" id="{F6F04C0E-E8F4-4E05-A009-4E9BE1F91B33}"/>
              </a:ext>
            </a:extLst>
          </p:cNvPr>
          <p:cNvSpPr txBox="1">
            <a:spLocks noChangeArrowheads="1"/>
          </p:cNvSpPr>
          <p:nvPr/>
        </p:nvSpPr>
        <p:spPr>
          <a:xfrm>
            <a:off x="786526" y="1224512"/>
            <a:ext cx="7139709" cy="543374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PE" sz="2400" dirty="0"/>
              <a:t>Entorno de desarrollo JAVA</a:t>
            </a:r>
            <a:r>
              <a:rPr lang="es-PE" sz="2400" dirty="0" smtClean="0"/>
              <a:t>.</a:t>
            </a:r>
          </a:p>
          <a:p>
            <a:r>
              <a:rPr lang="es-ES" sz="2400" dirty="0"/>
              <a:t>El programa escrito en Java corre sobre una máquina virtual que traduce el programa al lenguaje de máquina correspondiente. (Java Virtual Machine).</a:t>
            </a:r>
          </a:p>
          <a:p>
            <a:endParaRPr lang="es-PE" sz="2400" dirty="0"/>
          </a:p>
        </p:txBody>
      </p:sp>
      <p:pic>
        <p:nvPicPr>
          <p:cNvPr id="6" name="Imagen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48829" y="3170485"/>
            <a:ext cx="3075967" cy="2839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63290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77FBC1D2-BE59-46D3-AABC-F50BCDC3CFD1}"/>
              </a:ext>
            </a:extLst>
          </p:cNvPr>
          <p:cNvSpPr txBox="1"/>
          <p:nvPr/>
        </p:nvSpPr>
        <p:spPr>
          <a:xfrm>
            <a:off x="676275" y="420688"/>
            <a:ext cx="3380284" cy="584775"/>
          </a:xfrm>
          <a:prstGeom prst="rect">
            <a:avLst/>
          </a:prstGeom>
          <a:noFill/>
        </p:spPr>
        <p:txBody>
          <a:bodyPr wrap="none">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PE" sz="3200" dirty="0"/>
              <a:t>Introducción a </a:t>
            </a:r>
            <a:r>
              <a:rPr lang="es-PE" sz="3200" dirty="0" smtClean="0"/>
              <a:t>Java</a:t>
            </a:r>
            <a:endParaRPr lang="es-PE" sz="3200" dirty="0"/>
          </a:p>
        </p:txBody>
      </p:sp>
      <p:sp>
        <p:nvSpPr>
          <p:cNvPr id="4" name="Rectangle 2">
            <a:extLst>
              <a:ext uri="{FF2B5EF4-FFF2-40B4-BE49-F238E27FC236}">
                <a16:creationId xmlns:a16="http://schemas.microsoft.com/office/drawing/2014/main" xmlns="" id="{F6F04C0E-E8F4-4E05-A009-4E9BE1F91B33}"/>
              </a:ext>
            </a:extLst>
          </p:cNvPr>
          <p:cNvSpPr txBox="1">
            <a:spLocks noChangeArrowheads="1"/>
          </p:cNvSpPr>
          <p:nvPr/>
        </p:nvSpPr>
        <p:spPr>
          <a:xfrm>
            <a:off x="786526" y="1224512"/>
            <a:ext cx="7139709" cy="543374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PE" sz="2400" dirty="0"/>
              <a:t>Entorno de desarrollo JAVA</a:t>
            </a:r>
            <a:r>
              <a:rPr lang="es-PE" sz="2400" dirty="0" smtClean="0"/>
              <a:t>.</a:t>
            </a:r>
          </a:p>
          <a:p>
            <a:pPr>
              <a:defRPr/>
            </a:pPr>
            <a:r>
              <a:rPr lang="es-PE" sz="2400" dirty="0"/>
              <a:t>¿Qué son?</a:t>
            </a:r>
          </a:p>
          <a:p>
            <a:pPr>
              <a:defRPr/>
            </a:pPr>
            <a:r>
              <a:rPr lang="es-PE" sz="2400" dirty="0"/>
              <a:t>Los entornos de desarrollo Java son aplicaciones que permiten al programador implementar las abstracciones del mundo real en un aplicación concreta mediante la introducción de secuencias de código con sus estructuras de programación.</a:t>
            </a:r>
          </a:p>
          <a:p>
            <a:pPr>
              <a:defRPr/>
            </a:pPr>
            <a:r>
              <a:rPr lang="es-PE" sz="2400" dirty="0"/>
              <a:t>Generalmente, este suele ofrecer muchas características para la creación, modificación, compilación, implementación y depuración de software</a:t>
            </a:r>
            <a:r>
              <a:rPr lang="es-PE" sz="2400" dirty="0" smtClean="0"/>
              <a:t>.</a:t>
            </a:r>
            <a:endParaRPr lang="es-PE" sz="2400" dirty="0"/>
          </a:p>
        </p:txBody>
      </p:sp>
    </p:spTree>
    <p:extLst>
      <p:ext uri="{BB962C8B-B14F-4D97-AF65-F5344CB8AC3E}">
        <p14:creationId xmlns:p14="http://schemas.microsoft.com/office/powerpoint/2010/main" val="2094221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77FBC1D2-BE59-46D3-AABC-F50BCDC3CFD1}"/>
              </a:ext>
            </a:extLst>
          </p:cNvPr>
          <p:cNvSpPr txBox="1"/>
          <p:nvPr/>
        </p:nvSpPr>
        <p:spPr>
          <a:xfrm>
            <a:off x="676275" y="420688"/>
            <a:ext cx="3380284" cy="584775"/>
          </a:xfrm>
          <a:prstGeom prst="rect">
            <a:avLst/>
          </a:prstGeom>
          <a:noFill/>
        </p:spPr>
        <p:txBody>
          <a:bodyPr wrap="none">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PE" sz="3200" dirty="0"/>
              <a:t>Introducción a </a:t>
            </a:r>
            <a:r>
              <a:rPr lang="es-PE" sz="3200" dirty="0" smtClean="0"/>
              <a:t>Java</a:t>
            </a:r>
            <a:endParaRPr lang="es-PE" sz="3200" dirty="0"/>
          </a:p>
        </p:txBody>
      </p:sp>
      <p:sp>
        <p:nvSpPr>
          <p:cNvPr id="4" name="Rectangle 2">
            <a:extLst>
              <a:ext uri="{FF2B5EF4-FFF2-40B4-BE49-F238E27FC236}">
                <a16:creationId xmlns:a16="http://schemas.microsoft.com/office/drawing/2014/main" xmlns="" id="{F6F04C0E-E8F4-4E05-A009-4E9BE1F91B33}"/>
              </a:ext>
            </a:extLst>
          </p:cNvPr>
          <p:cNvSpPr txBox="1">
            <a:spLocks noChangeArrowheads="1"/>
          </p:cNvSpPr>
          <p:nvPr/>
        </p:nvSpPr>
        <p:spPr>
          <a:xfrm>
            <a:off x="786526" y="1224512"/>
            <a:ext cx="7139709" cy="543374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PE" sz="2400" dirty="0"/>
              <a:t>Entorno de desarrollo JAVA</a:t>
            </a:r>
            <a:r>
              <a:rPr lang="es-PE" sz="2400" dirty="0" smtClean="0"/>
              <a:t>.</a:t>
            </a:r>
          </a:p>
          <a:p>
            <a:pPr>
              <a:defRPr/>
            </a:pPr>
            <a:r>
              <a:rPr lang="es-ES" altLang="es-PE" sz="2400" dirty="0">
                <a:latin typeface="Arial" panose="020B0604020202020204" pitchFamily="34" charset="0"/>
              </a:rPr>
              <a:t>Algunos ejemplos</a:t>
            </a:r>
            <a:endParaRPr lang="es-PE" sz="2400" dirty="0"/>
          </a:p>
        </p:txBody>
      </p:sp>
      <p:pic>
        <p:nvPicPr>
          <p:cNvPr id="5" name="Imagen 5"/>
          <p:cNvPicPr>
            <a:picLocks noChangeAspect="1"/>
          </p:cNvPicPr>
          <p:nvPr/>
        </p:nvPicPr>
        <p:blipFill>
          <a:blip r:embed="rId2">
            <a:extLst>
              <a:ext uri="{28A0092B-C50C-407E-A947-70E740481C1C}">
                <a14:useLocalDpi xmlns:a14="http://schemas.microsoft.com/office/drawing/2010/main" val="0"/>
              </a:ext>
            </a:extLst>
          </a:blip>
          <a:srcRect t="23166" r="-761"/>
          <a:stretch>
            <a:fillRect/>
          </a:stretch>
        </p:blipFill>
        <p:spPr bwMode="auto">
          <a:xfrm>
            <a:off x="2524806" y="2228851"/>
            <a:ext cx="4158642" cy="3171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16896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77FBC1D2-BE59-46D3-AABC-F50BCDC3CFD1}"/>
              </a:ext>
            </a:extLst>
          </p:cNvPr>
          <p:cNvSpPr txBox="1"/>
          <p:nvPr/>
        </p:nvSpPr>
        <p:spPr>
          <a:xfrm>
            <a:off x="551988" y="83337"/>
            <a:ext cx="6869744" cy="1077218"/>
          </a:xfrm>
          <a:prstGeom prst="rect">
            <a:avLst/>
          </a:prstGeom>
          <a:noFill/>
        </p:spPr>
        <p:txBody>
          <a:bodyPr wrap="square">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s-PE" sz="3200" dirty="0">
                <a:solidFill>
                  <a:schemeClr val="bg2">
                    <a:lumMod val="10000"/>
                  </a:schemeClr>
                </a:solidFill>
              </a:rPr>
              <a:t>Elementos Básicos de un Programa:</a:t>
            </a:r>
          </a:p>
          <a:p>
            <a:pPr>
              <a:defRPr/>
            </a:pPr>
            <a:r>
              <a:rPr lang="es-PE" sz="3200" dirty="0">
                <a:solidFill>
                  <a:schemeClr val="bg2">
                    <a:lumMod val="10000"/>
                  </a:schemeClr>
                </a:solidFill>
              </a:rPr>
              <a:t>Palabras Reservadas</a:t>
            </a:r>
          </a:p>
        </p:txBody>
      </p:sp>
      <p:sp>
        <p:nvSpPr>
          <p:cNvPr id="4" name="Rectangle 2">
            <a:extLst>
              <a:ext uri="{FF2B5EF4-FFF2-40B4-BE49-F238E27FC236}">
                <a16:creationId xmlns:a16="http://schemas.microsoft.com/office/drawing/2014/main" xmlns="" id="{F6F04C0E-E8F4-4E05-A009-4E9BE1F91B33}"/>
              </a:ext>
            </a:extLst>
          </p:cNvPr>
          <p:cNvSpPr txBox="1">
            <a:spLocks noChangeArrowheads="1"/>
          </p:cNvSpPr>
          <p:nvPr/>
        </p:nvSpPr>
        <p:spPr>
          <a:xfrm>
            <a:off x="2115791" y="3538188"/>
            <a:ext cx="5089119" cy="4800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buNone/>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a:pPr>
            <a:r>
              <a:rPr lang="es-ES" altLang="es-PE" dirty="0"/>
              <a:t>¿Qué es una </a:t>
            </a:r>
            <a:r>
              <a:rPr lang="es-ES" altLang="es-PE" b="1" dirty="0"/>
              <a:t>Palabra Reservada</a:t>
            </a:r>
            <a:r>
              <a:rPr lang="es-ES" altLang="es-PE" dirty="0"/>
              <a:t>?</a:t>
            </a:r>
            <a:endParaRPr lang="es-PE" altLang="es-PE" dirty="0"/>
          </a:p>
        </p:txBody>
      </p:sp>
      <p:pic>
        <p:nvPicPr>
          <p:cNvPr id="5" name="Gráfico 4" descr="Hombre">
            <a:extLst>
              <a:ext uri="{FF2B5EF4-FFF2-40B4-BE49-F238E27FC236}">
                <a16:creationId xmlns:a16="http://schemas.microsoft.com/office/drawing/2014/main" xmlns="" id="{02B7742B-BFCD-4A36-ADD4-3A647FFE8A5D}"/>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970848" y="2228592"/>
            <a:ext cx="914400" cy="914400"/>
          </a:xfrm>
          <a:prstGeom prst="rect">
            <a:avLst/>
          </a:prstGeom>
        </p:spPr>
      </p:pic>
      <p:pic>
        <p:nvPicPr>
          <p:cNvPr id="7" name="Gráfico 6" descr="Mujer">
            <a:extLst>
              <a:ext uri="{FF2B5EF4-FFF2-40B4-BE49-F238E27FC236}">
                <a16:creationId xmlns:a16="http://schemas.microsoft.com/office/drawing/2014/main" xmlns="" id="{A5943FD4-D5EC-4E1F-85AC-1D405208D152}"/>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6182452" y="2228592"/>
            <a:ext cx="914400" cy="914400"/>
          </a:xfrm>
          <a:prstGeom prst="rect">
            <a:avLst/>
          </a:prstGeom>
        </p:spPr>
      </p:pic>
      <p:sp>
        <p:nvSpPr>
          <p:cNvPr id="8" name="Bocadillo: ovalado 7">
            <a:extLst>
              <a:ext uri="{FF2B5EF4-FFF2-40B4-BE49-F238E27FC236}">
                <a16:creationId xmlns:a16="http://schemas.microsoft.com/office/drawing/2014/main" xmlns="" id="{2203871D-DF2B-4FA2-930A-4706F0D8C630}"/>
              </a:ext>
            </a:extLst>
          </p:cNvPr>
          <p:cNvSpPr/>
          <p:nvPr/>
        </p:nvSpPr>
        <p:spPr>
          <a:xfrm>
            <a:off x="2675087" y="1314192"/>
            <a:ext cx="1763748" cy="914400"/>
          </a:xfrm>
          <a:prstGeom prst="wedgeEllipseCallout">
            <a:avLst>
              <a:gd name="adj1" fmla="val -46536"/>
              <a:gd name="adj2" fmla="val 625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a:solidFill>
                  <a:schemeClr val="tx1"/>
                </a:solidFill>
              </a:rPr>
              <a:t>Hola, mi nombre es </a:t>
            </a:r>
            <a:r>
              <a:rPr lang="es-PE" dirty="0">
                <a:solidFill>
                  <a:schemeClr val="tx1"/>
                </a:solidFill>
              </a:rPr>
              <a:t>Juan</a:t>
            </a:r>
          </a:p>
        </p:txBody>
      </p:sp>
      <p:sp>
        <p:nvSpPr>
          <p:cNvPr id="9" name="Bocadillo: ovalado 8">
            <a:extLst>
              <a:ext uri="{FF2B5EF4-FFF2-40B4-BE49-F238E27FC236}">
                <a16:creationId xmlns:a16="http://schemas.microsoft.com/office/drawing/2014/main" xmlns="" id="{E3FD2CB2-EDBD-40CA-ACA9-C3DB70119AA8}"/>
              </a:ext>
            </a:extLst>
          </p:cNvPr>
          <p:cNvSpPr/>
          <p:nvPr/>
        </p:nvSpPr>
        <p:spPr>
          <a:xfrm>
            <a:off x="4814606" y="1314192"/>
            <a:ext cx="1674966" cy="914400"/>
          </a:xfrm>
          <a:prstGeom prst="wedgeEllipseCallout">
            <a:avLst>
              <a:gd name="adj1" fmla="val 49539"/>
              <a:gd name="adj2" fmla="val 5667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a:solidFill>
                  <a:schemeClr val="tx1"/>
                </a:solidFill>
              </a:rPr>
              <a:t>Hello, my name is </a:t>
            </a:r>
            <a:r>
              <a:rPr lang="es-PE" dirty="0">
                <a:solidFill>
                  <a:schemeClr val="tx1"/>
                </a:solidFill>
              </a:rPr>
              <a:t>Ana</a:t>
            </a:r>
          </a:p>
        </p:txBody>
      </p:sp>
      <p:pic>
        <p:nvPicPr>
          <p:cNvPr id="11" name="Gráfico 10" descr="Equipo portátil">
            <a:extLst>
              <a:ext uri="{FF2B5EF4-FFF2-40B4-BE49-F238E27FC236}">
                <a16:creationId xmlns:a16="http://schemas.microsoft.com/office/drawing/2014/main" xmlns="" id="{C4B5BC03-D5ED-4062-A648-260C4CD3979A}"/>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1974600" y="5048565"/>
            <a:ext cx="914400" cy="914400"/>
          </a:xfrm>
          <a:prstGeom prst="rect">
            <a:avLst/>
          </a:prstGeom>
        </p:spPr>
      </p:pic>
      <p:pic>
        <p:nvPicPr>
          <p:cNvPr id="12" name="Gráfico 11" descr="Equipo portátil">
            <a:extLst>
              <a:ext uri="{FF2B5EF4-FFF2-40B4-BE49-F238E27FC236}">
                <a16:creationId xmlns:a16="http://schemas.microsoft.com/office/drawing/2014/main" xmlns="" id="{FAEFE25C-4D24-4E19-934D-FF7A0AAA28B3}"/>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6186204" y="5048565"/>
            <a:ext cx="914400" cy="914400"/>
          </a:xfrm>
          <a:prstGeom prst="rect">
            <a:avLst/>
          </a:prstGeom>
        </p:spPr>
      </p:pic>
      <p:sp>
        <p:nvSpPr>
          <p:cNvPr id="13" name="Bocadillo: ovalado 12">
            <a:extLst>
              <a:ext uri="{FF2B5EF4-FFF2-40B4-BE49-F238E27FC236}">
                <a16:creationId xmlns:a16="http://schemas.microsoft.com/office/drawing/2014/main" xmlns="" id="{4178FDB8-6B73-4002-A566-3924B5A95673}"/>
              </a:ext>
            </a:extLst>
          </p:cNvPr>
          <p:cNvSpPr/>
          <p:nvPr/>
        </p:nvSpPr>
        <p:spPr>
          <a:xfrm>
            <a:off x="1072664" y="4234447"/>
            <a:ext cx="2753610" cy="713220"/>
          </a:xfrm>
          <a:prstGeom prst="wedgeEllipseCallout">
            <a:avLst>
              <a:gd name="adj1" fmla="val -801"/>
              <a:gd name="adj2" fmla="val 65413"/>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a:solidFill>
                  <a:schemeClr val="tx1"/>
                </a:solidFill>
              </a:rPr>
              <a:t>System.out.println</a:t>
            </a:r>
            <a:r>
              <a:rPr lang="es-PE" dirty="0">
                <a:solidFill>
                  <a:schemeClr val="tx1"/>
                </a:solidFill>
              </a:rPr>
              <a:t>(“Hola Mundo");</a:t>
            </a:r>
          </a:p>
        </p:txBody>
      </p:sp>
      <p:sp>
        <p:nvSpPr>
          <p:cNvPr id="14" name="Bocadillo: ovalado 13">
            <a:extLst>
              <a:ext uri="{FF2B5EF4-FFF2-40B4-BE49-F238E27FC236}">
                <a16:creationId xmlns:a16="http://schemas.microsoft.com/office/drawing/2014/main" xmlns="" id="{D1A2FA2A-DDFE-4C49-9C88-3909AAC33D46}"/>
              </a:ext>
            </a:extLst>
          </p:cNvPr>
          <p:cNvSpPr/>
          <p:nvPr/>
        </p:nvSpPr>
        <p:spPr>
          <a:xfrm>
            <a:off x="5255581" y="4231063"/>
            <a:ext cx="2753609" cy="720198"/>
          </a:xfrm>
          <a:prstGeom prst="wedgeEllipseCallout">
            <a:avLst>
              <a:gd name="adj1" fmla="val 1436"/>
              <a:gd name="adj2" fmla="val 65413"/>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0000"/>
              </a:lnSpc>
              <a:spcBef>
                <a:spcPts val="600"/>
              </a:spcBef>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a:pPr>
            <a:r>
              <a:rPr lang="es-ES" altLang="es-PE" b="1" dirty="0">
                <a:solidFill>
                  <a:schemeClr val="tx1"/>
                </a:solidFill>
              </a:rPr>
              <a:t>Console.WriteLine</a:t>
            </a:r>
            <a:r>
              <a:rPr lang="es-ES" altLang="es-PE" dirty="0">
                <a:solidFill>
                  <a:schemeClr val="tx1"/>
                </a:solidFill>
              </a:rPr>
              <a:t>("Hola Mundo");</a:t>
            </a:r>
            <a:endParaRPr lang="es-PE" altLang="es-PE" dirty="0">
              <a:solidFill>
                <a:schemeClr val="tx1"/>
              </a:solidFill>
            </a:endParaRPr>
          </a:p>
        </p:txBody>
      </p:sp>
      <p:sp>
        <p:nvSpPr>
          <p:cNvPr id="16" name="CuadroTexto 15">
            <a:extLst>
              <a:ext uri="{FF2B5EF4-FFF2-40B4-BE49-F238E27FC236}">
                <a16:creationId xmlns:a16="http://schemas.microsoft.com/office/drawing/2014/main" xmlns="" id="{7893648C-EC80-4B1A-A9D4-3B019885B657}"/>
              </a:ext>
            </a:extLst>
          </p:cNvPr>
          <p:cNvSpPr txBox="1"/>
          <p:nvPr/>
        </p:nvSpPr>
        <p:spPr>
          <a:xfrm>
            <a:off x="2142424" y="3135772"/>
            <a:ext cx="636285" cy="369332"/>
          </a:xfrm>
          <a:prstGeom prst="rect">
            <a:avLst/>
          </a:prstGeom>
          <a:noFill/>
        </p:spPr>
        <p:txBody>
          <a:bodyPr wrap="square" rtlCol="0">
            <a:spAutoFit/>
          </a:bodyPr>
          <a:lstStyle/>
          <a:p>
            <a:r>
              <a:rPr lang="es-PE" dirty="0"/>
              <a:t>Juan</a:t>
            </a:r>
          </a:p>
        </p:txBody>
      </p:sp>
      <p:sp>
        <p:nvSpPr>
          <p:cNvPr id="17" name="CuadroTexto 16">
            <a:extLst>
              <a:ext uri="{FF2B5EF4-FFF2-40B4-BE49-F238E27FC236}">
                <a16:creationId xmlns:a16="http://schemas.microsoft.com/office/drawing/2014/main" xmlns="" id="{17BE0044-1574-4118-87D9-5BD30B62672F}"/>
              </a:ext>
            </a:extLst>
          </p:cNvPr>
          <p:cNvSpPr txBox="1"/>
          <p:nvPr/>
        </p:nvSpPr>
        <p:spPr>
          <a:xfrm>
            <a:off x="6365291" y="3141939"/>
            <a:ext cx="636285" cy="369332"/>
          </a:xfrm>
          <a:prstGeom prst="rect">
            <a:avLst/>
          </a:prstGeom>
          <a:noFill/>
        </p:spPr>
        <p:txBody>
          <a:bodyPr wrap="square" rtlCol="0">
            <a:spAutoFit/>
          </a:bodyPr>
          <a:lstStyle/>
          <a:p>
            <a:r>
              <a:rPr lang="es-PE" dirty="0"/>
              <a:t>Ana</a:t>
            </a:r>
          </a:p>
        </p:txBody>
      </p:sp>
      <p:sp>
        <p:nvSpPr>
          <p:cNvPr id="18" name="CuadroTexto 17">
            <a:extLst>
              <a:ext uri="{FF2B5EF4-FFF2-40B4-BE49-F238E27FC236}">
                <a16:creationId xmlns:a16="http://schemas.microsoft.com/office/drawing/2014/main" xmlns="" id="{57E654FD-3BD5-4338-B89A-BC8142F2AC39}"/>
              </a:ext>
            </a:extLst>
          </p:cNvPr>
          <p:cNvSpPr txBox="1"/>
          <p:nvPr/>
        </p:nvSpPr>
        <p:spPr>
          <a:xfrm>
            <a:off x="2142424" y="5778299"/>
            <a:ext cx="636285" cy="369332"/>
          </a:xfrm>
          <a:prstGeom prst="rect">
            <a:avLst/>
          </a:prstGeom>
          <a:noFill/>
        </p:spPr>
        <p:txBody>
          <a:bodyPr wrap="square" rtlCol="0">
            <a:spAutoFit/>
          </a:bodyPr>
          <a:lstStyle/>
          <a:p>
            <a:r>
              <a:rPr lang="es-PE" dirty="0"/>
              <a:t>Java</a:t>
            </a:r>
          </a:p>
        </p:txBody>
      </p:sp>
      <p:sp>
        <p:nvSpPr>
          <p:cNvPr id="19" name="CuadroTexto 18">
            <a:extLst>
              <a:ext uri="{FF2B5EF4-FFF2-40B4-BE49-F238E27FC236}">
                <a16:creationId xmlns:a16="http://schemas.microsoft.com/office/drawing/2014/main" xmlns="" id="{6F502597-8504-40DD-B22C-83DDDCAE496F}"/>
              </a:ext>
            </a:extLst>
          </p:cNvPr>
          <p:cNvSpPr txBox="1"/>
          <p:nvPr/>
        </p:nvSpPr>
        <p:spPr>
          <a:xfrm>
            <a:off x="6423683" y="5778299"/>
            <a:ext cx="636285" cy="369332"/>
          </a:xfrm>
          <a:prstGeom prst="rect">
            <a:avLst/>
          </a:prstGeom>
          <a:noFill/>
        </p:spPr>
        <p:txBody>
          <a:bodyPr wrap="square" rtlCol="0">
            <a:spAutoFit/>
          </a:bodyPr>
          <a:lstStyle/>
          <a:p>
            <a:r>
              <a:rPr lang="es-PE" dirty="0"/>
              <a:t>C#</a:t>
            </a:r>
          </a:p>
        </p:txBody>
      </p:sp>
    </p:spTree>
    <p:extLst>
      <p:ext uri="{BB962C8B-B14F-4D97-AF65-F5344CB8AC3E}">
        <p14:creationId xmlns:p14="http://schemas.microsoft.com/office/powerpoint/2010/main" val="2076763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animBg="1"/>
      <p:bldP spid="9" grpId="0" animBg="1"/>
      <p:bldP spid="13" grpId="0" animBg="1"/>
      <p:bldP spid="14" grpId="0" animBg="1"/>
      <p:bldP spid="16" grpId="0"/>
      <p:bldP spid="17" grpId="0"/>
      <p:bldP spid="18" grpId="0"/>
      <p:bldP spid="19" grpId="0"/>
    </p:bldLst>
  </p:timing>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369</TotalTime>
  <Words>1729</Words>
  <Application>Microsoft Office PowerPoint</Application>
  <PresentationFormat>Presentación en pantalla (4:3)</PresentationFormat>
  <Paragraphs>253</Paragraphs>
  <Slides>32</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32</vt:i4>
      </vt:variant>
    </vt:vector>
  </HeadingPairs>
  <TitlesOfParts>
    <vt:vector size="38" baseType="lpstr">
      <vt:lpstr>Arial Unicode MS</vt:lpstr>
      <vt:lpstr>MS PGothic</vt: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Lucas Agustín Fajardo Montes</dc:creator>
  <cp:lastModifiedBy>Lizardo</cp:lastModifiedBy>
  <cp:revision>56</cp:revision>
  <dcterms:created xsi:type="dcterms:W3CDTF">2020-06-12T02:26:41Z</dcterms:created>
  <dcterms:modified xsi:type="dcterms:W3CDTF">2020-08-05T05:38:59Z</dcterms:modified>
</cp:coreProperties>
</file>