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329" r:id="rId3"/>
    <p:sldId id="330" r:id="rId4"/>
    <p:sldId id="289" r:id="rId5"/>
    <p:sldId id="331" r:id="rId6"/>
    <p:sldId id="290" r:id="rId7"/>
    <p:sldId id="332" r:id="rId8"/>
    <p:sldId id="291" r:id="rId9"/>
    <p:sldId id="295" r:id="rId10"/>
    <p:sldId id="293" r:id="rId11"/>
    <p:sldId id="292" r:id="rId12"/>
    <p:sldId id="328" r:id="rId13"/>
    <p:sldId id="333" r:id="rId14"/>
    <p:sldId id="296" r:id="rId15"/>
    <p:sldId id="297" r:id="rId16"/>
    <p:sldId id="298" r:id="rId17"/>
    <p:sldId id="299" r:id="rId18"/>
    <p:sldId id="335" r:id="rId19"/>
    <p:sldId id="334" r:id="rId20"/>
    <p:sldId id="301" r:id="rId21"/>
    <p:sldId id="302" r:id="rId22"/>
    <p:sldId id="336" r:id="rId23"/>
    <p:sldId id="304" r:id="rId24"/>
    <p:sldId id="30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03D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6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9FE4A9-9527-4CB9-8B15-D28C0BDFB72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4B1ADB07-0904-4333-B97A-28ECB54CECC6}">
      <dgm:prSet phldrT="[Texto]"/>
      <dgm:spPr/>
      <dgm:t>
        <a:bodyPr/>
        <a:lstStyle/>
        <a:p>
          <a:r>
            <a:rPr lang="es-PE" dirty="0"/>
            <a:t>Tipos</a:t>
          </a:r>
        </a:p>
      </dgm:t>
    </dgm:pt>
    <dgm:pt modelId="{AA225B2A-9401-4590-A922-1F32AD24F5E8}" type="parTrans" cxnId="{3287FE88-303E-4B95-8D2C-148D55BF1EAF}">
      <dgm:prSet/>
      <dgm:spPr/>
      <dgm:t>
        <a:bodyPr/>
        <a:lstStyle/>
        <a:p>
          <a:endParaRPr lang="es-PE"/>
        </a:p>
      </dgm:t>
    </dgm:pt>
    <dgm:pt modelId="{C92ADD4D-3CB0-460E-B6B4-CC753736330F}" type="sibTrans" cxnId="{3287FE88-303E-4B95-8D2C-148D55BF1EAF}">
      <dgm:prSet/>
      <dgm:spPr/>
      <dgm:t>
        <a:bodyPr/>
        <a:lstStyle/>
        <a:p>
          <a:endParaRPr lang="es-PE"/>
        </a:p>
      </dgm:t>
    </dgm:pt>
    <dgm:pt modelId="{056DAC05-AA91-4AC1-9363-30A5DA4B8957}">
      <dgm:prSet phldrT="[Texto]"/>
      <dgm:spPr/>
      <dgm:t>
        <a:bodyPr/>
        <a:lstStyle/>
        <a:p>
          <a:r>
            <a:rPr lang="es-PE" dirty="0"/>
            <a:t>Por Valor</a:t>
          </a:r>
        </a:p>
      </dgm:t>
    </dgm:pt>
    <dgm:pt modelId="{34F43273-8F89-4443-868D-6E399EEB3455}" type="parTrans" cxnId="{2D0239F9-919F-4FED-AF24-C881160AAD2F}">
      <dgm:prSet/>
      <dgm:spPr/>
      <dgm:t>
        <a:bodyPr/>
        <a:lstStyle/>
        <a:p>
          <a:endParaRPr lang="es-PE"/>
        </a:p>
      </dgm:t>
    </dgm:pt>
    <dgm:pt modelId="{E4D71191-AE41-435C-B430-73C3A003CD7F}" type="sibTrans" cxnId="{2D0239F9-919F-4FED-AF24-C881160AAD2F}">
      <dgm:prSet/>
      <dgm:spPr/>
      <dgm:t>
        <a:bodyPr/>
        <a:lstStyle/>
        <a:p>
          <a:endParaRPr lang="es-PE"/>
        </a:p>
      </dgm:t>
    </dgm:pt>
    <dgm:pt modelId="{6F374AAC-2304-494C-820E-855ABB6D8EEF}">
      <dgm:prSet phldrT="[Texto]"/>
      <dgm:spPr/>
      <dgm:t>
        <a:bodyPr/>
        <a:lstStyle/>
        <a:p>
          <a:r>
            <a:rPr lang="es-PE" dirty="0"/>
            <a:t>Por Referencia</a:t>
          </a:r>
        </a:p>
      </dgm:t>
    </dgm:pt>
    <dgm:pt modelId="{70009C7E-BBE4-45A3-A148-A81094B93C73}" type="parTrans" cxnId="{D79EEA4D-CD0D-4B0D-B48C-7E5D00E074DB}">
      <dgm:prSet/>
      <dgm:spPr/>
      <dgm:t>
        <a:bodyPr/>
        <a:lstStyle/>
        <a:p>
          <a:endParaRPr lang="es-PE"/>
        </a:p>
      </dgm:t>
    </dgm:pt>
    <dgm:pt modelId="{77C723C4-B035-43A8-8967-A25F40607E22}" type="sibTrans" cxnId="{D79EEA4D-CD0D-4B0D-B48C-7E5D00E074DB}">
      <dgm:prSet/>
      <dgm:spPr/>
      <dgm:t>
        <a:bodyPr/>
        <a:lstStyle/>
        <a:p>
          <a:endParaRPr lang="es-PE"/>
        </a:p>
      </dgm:t>
    </dgm:pt>
    <dgm:pt modelId="{87B05374-7D4E-4B12-86CF-22B350834B47}">
      <dgm:prSet phldrT="[Texto]"/>
      <dgm:spPr/>
      <dgm:t>
        <a:bodyPr/>
        <a:lstStyle/>
        <a:p>
          <a:r>
            <a:rPr lang="es-PE" dirty="0"/>
            <a:t>Primitivos</a:t>
          </a:r>
        </a:p>
      </dgm:t>
    </dgm:pt>
    <dgm:pt modelId="{9CF73114-15F5-4E26-8802-8BA5F9C8FA50}" type="parTrans" cxnId="{CA24F502-5E75-4E53-AFA6-3AB570A1011A}">
      <dgm:prSet/>
      <dgm:spPr/>
      <dgm:t>
        <a:bodyPr/>
        <a:lstStyle/>
        <a:p>
          <a:endParaRPr lang="es-PE"/>
        </a:p>
      </dgm:t>
    </dgm:pt>
    <dgm:pt modelId="{23207D14-1469-45D4-B776-628C72E0BD2E}" type="sibTrans" cxnId="{CA24F502-5E75-4E53-AFA6-3AB570A1011A}">
      <dgm:prSet/>
      <dgm:spPr/>
      <dgm:t>
        <a:bodyPr/>
        <a:lstStyle/>
        <a:p>
          <a:endParaRPr lang="es-PE"/>
        </a:p>
      </dgm:t>
    </dgm:pt>
    <dgm:pt modelId="{7FEAA167-C651-48B0-8FCA-4F2A959F01F3}">
      <dgm:prSet phldrT="[Texto]"/>
      <dgm:spPr/>
      <dgm:t>
        <a:bodyPr/>
        <a:lstStyle/>
        <a:p>
          <a:r>
            <a:rPr lang="es-PE" dirty="0"/>
            <a:t>Estructuras</a:t>
          </a:r>
        </a:p>
      </dgm:t>
    </dgm:pt>
    <dgm:pt modelId="{1EB97889-8D0F-47CC-816D-C9A5F027E807}" type="parTrans" cxnId="{98950D19-70D9-4F75-8BC8-4ABC08ACDA68}">
      <dgm:prSet/>
      <dgm:spPr/>
      <dgm:t>
        <a:bodyPr/>
        <a:lstStyle/>
        <a:p>
          <a:endParaRPr lang="es-PE"/>
        </a:p>
      </dgm:t>
    </dgm:pt>
    <dgm:pt modelId="{BF71B302-5EF4-4551-991C-FD113E4E4F90}" type="sibTrans" cxnId="{98950D19-70D9-4F75-8BC8-4ABC08ACDA68}">
      <dgm:prSet/>
      <dgm:spPr/>
      <dgm:t>
        <a:bodyPr/>
        <a:lstStyle/>
        <a:p>
          <a:endParaRPr lang="es-PE"/>
        </a:p>
      </dgm:t>
    </dgm:pt>
    <dgm:pt modelId="{BBBAE62D-CA47-4224-8EFC-7BA007E1D178}">
      <dgm:prSet phldrT="[Texto]"/>
      <dgm:spPr/>
      <dgm:t>
        <a:bodyPr/>
        <a:lstStyle/>
        <a:p>
          <a:r>
            <a:rPr lang="es-PE" dirty="0"/>
            <a:t>Enumerados</a:t>
          </a:r>
        </a:p>
      </dgm:t>
    </dgm:pt>
    <dgm:pt modelId="{CA48A606-D478-45BB-A864-A5FE40B4A076}" type="parTrans" cxnId="{B807A3D8-408F-4853-887C-34A0CFAB0F5E}">
      <dgm:prSet/>
      <dgm:spPr/>
      <dgm:t>
        <a:bodyPr/>
        <a:lstStyle/>
        <a:p>
          <a:endParaRPr lang="es-PE"/>
        </a:p>
      </dgm:t>
    </dgm:pt>
    <dgm:pt modelId="{DA0D9FC8-F717-4F9C-8019-3D3A8C82ADE0}" type="sibTrans" cxnId="{B807A3D8-408F-4853-887C-34A0CFAB0F5E}">
      <dgm:prSet/>
      <dgm:spPr/>
      <dgm:t>
        <a:bodyPr/>
        <a:lstStyle/>
        <a:p>
          <a:endParaRPr lang="es-PE"/>
        </a:p>
      </dgm:t>
    </dgm:pt>
    <dgm:pt modelId="{59A1664F-FF89-412F-AC78-3AF274691CED}">
      <dgm:prSet phldrT="[Texto]"/>
      <dgm:spPr/>
      <dgm:t>
        <a:bodyPr/>
        <a:lstStyle/>
        <a:p>
          <a:r>
            <a:rPr lang="es-PE" dirty="0"/>
            <a:t>Enteros</a:t>
          </a:r>
        </a:p>
      </dgm:t>
    </dgm:pt>
    <dgm:pt modelId="{506EFB02-DFC4-4F3B-81CE-9EA7846B2413}" type="parTrans" cxnId="{141C8CDF-7129-4CE5-ADA4-573D631DB139}">
      <dgm:prSet/>
      <dgm:spPr/>
      <dgm:t>
        <a:bodyPr/>
        <a:lstStyle/>
        <a:p>
          <a:endParaRPr lang="es-PE"/>
        </a:p>
      </dgm:t>
    </dgm:pt>
    <dgm:pt modelId="{9C783FBD-49C1-4B59-B2AD-8BE36DB2B29A}" type="sibTrans" cxnId="{141C8CDF-7129-4CE5-ADA4-573D631DB139}">
      <dgm:prSet/>
      <dgm:spPr/>
      <dgm:t>
        <a:bodyPr/>
        <a:lstStyle/>
        <a:p>
          <a:endParaRPr lang="es-PE"/>
        </a:p>
      </dgm:t>
    </dgm:pt>
    <dgm:pt modelId="{B6F15EE7-43B1-43FE-A0A2-C5AD8DB5ADCB}">
      <dgm:prSet phldrT="[Texto]"/>
      <dgm:spPr/>
      <dgm:t>
        <a:bodyPr/>
        <a:lstStyle/>
        <a:p>
          <a:r>
            <a:rPr lang="es-PE" dirty="0"/>
            <a:t>Reales</a:t>
          </a:r>
        </a:p>
      </dgm:t>
    </dgm:pt>
    <dgm:pt modelId="{F76932F7-419E-452C-B495-833FB10A6D73}" type="parTrans" cxnId="{99EF78C1-70DB-406D-9EF8-39DBC43E3D4A}">
      <dgm:prSet/>
      <dgm:spPr/>
      <dgm:t>
        <a:bodyPr/>
        <a:lstStyle/>
        <a:p>
          <a:endParaRPr lang="es-PE"/>
        </a:p>
      </dgm:t>
    </dgm:pt>
    <dgm:pt modelId="{E86F9C86-A945-477E-BEF4-78FF823E121A}" type="sibTrans" cxnId="{99EF78C1-70DB-406D-9EF8-39DBC43E3D4A}">
      <dgm:prSet/>
      <dgm:spPr/>
      <dgm:t>
        <a:bodyPr/>
        <a:lstStyle/>
        <a:p>
          <a:endParaRPr lang="es-PE"/>
        </a:p>
      </dgm:t>
    </dgm:pt>
    <dgm:pt modelId="{7E91A18B-6484-4340-9284-E1F186B674B9}">
      <dgm:prSet phldrT="[Texto]"/>
      <dgm:spPr/>
      <dgm:t>
        <a:bodyPr/>
        <a:lstStyle/>
        <a:p>
          <a:r>
            <a:rPr lang="es-PE" dirty="0"/>
            <a:t>Booleanos</a:t>
          </a:r>
        </a:p>
      </dgm:t>
    </dgm:pt>
    <dgm:pt modelId="{4E2B6412-FDDA-4550-BA47-BA970D189111}" type="parTrans" cxnId="{098DFD1E-B78F-4BC5-A651-F29D30B035CD}">
      <dgm:prSet/>
      <dgm:spPr/>
      <dgm:t>
        <a:bodyPr/>
        <a:lstStyle/>
        <a:p>
          <a:endParaRPr lang="es-PE"/>
        </a:p>
      </dgm:t>
    </dgm:pt>
    <dgm:pt modelId="{085491CB-EE86-45DE-8E5F-4E1BE6CBA5B1}" type="sibTrans" cxnId="{098DFD1E-B78F-4BC5-A651-F29D30B035CD}">
      <dgm:prSet/>
      <dgm:spPr/>
      <dgm:t>
        <a:bodyPr/>
        <a:lstStyle/>
        <a:p>
          <a:endParaRPr lang="es-PE"/>
        </a:p>
      </dgm:t>
    </dgm:pt>
    <dgm:pt modelId="{9CEA6C34-6B98-42E8-A565-FFF89A34218B}" type="pres">
      <dgm:prSet presAssocID="{DF9FE4A9-9527-4CB9-8B15-D28C0BDFB7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8F272D6-1EFF-45B5-BA74-9B5EB17B3EF6}" type="pres">
      <dgm:prSet presAssocID="{4B1ADB07-0904-4333-B97A-28ECB54CECC6}" presName="hierRoot1" presStyleCnt="0">
        <dgm:presLayoutVars>
          <dgm:hierBranch val="init"/>
        </dgm:presLayoutVars>
      </dgm:prSet>
      <dgm:spPr/>
    </dgm:pt>
    <dgm:pt modelId="{0A7CCCA3-5315-4819-976A-32E9F19E06B3}" type="pres">
      <dgm:prSet presAssocID="{4B1ADB07-0904-4333-B97A-28ECB54CECC6}" presName="rootComposite1" presStyleCnt="0"/>
      <dgm:spPr/>
    </dgm:pt>
    <dgm:pt modelId="{F11CDBC3-EB67-434C-A66A-62B19E62B51C}" type="pres">
      <dgm:prSet presAssocID="{4B1ADB07-0904-4333-B97A-28ECB54CECC6}" presName="rootText1" presStyleLbl="node0" presStyleIdx="0" presStyleCnt="1" custLinFactNeighborX="-68794" custLinFactNeighborY="-13760">
        <dgm:presLayoutVars>
          <dgm:chPref val="3"/>
        </dgm:presLayoutVars>
      </dgm:prSet>
      <dgm:spPr/>
    </dgm:pt>
    <dgm:pt modelId="{C755ABE5-BB22-4039-AC56-F65DD9A0587D}" type="pres">
      <dgm:prSet presAssocID="{4B1ADB07-0904-4333-B97A-28ECB54CECC6}" presName="rootConnector1" presStyleLbl="node1" presStyleIdx="0" presStyleCnt="0"/>
      <dgm:spPr/>
    </dgm:pt>
    <dgm:pt modelId="{1269EC2F-92BA-4D52-973B-E346706C5126}" type="pres">
      <dgm:prSet presAssocID="{4B1ADB07-0904-4333-B97A-28ECB54CECC6}" presName="hierChild2" presStyleCnt="0"/>
      <dgm:spPr/>
    </dgm:pt>
    <dgm:pt modelId="{84F8C494-57B6-42CA-864B-EE147BD11D9B}" type="pres">
      <dgm:prSet presAssocID="{34F43273-8F89-4443-868D-6E399EEB3455}" presName="Name37" presStyleLbl="parChTrans1D2" presStyleIdx="0" presStyleCnt="2"/>
      <dgm:spPr/>
    </dgm:pt>
    <dgm:pt modelId="{7ED144FF-A294-40C3-87AD-776A457DB3D8}" type="pres">
      <dgm:prSet presAssocID="{056DAC05-AA91-4AC1-9363-30A5DA4B8957}" presName="hierRoot2" presStyleCnt="0">
        <dgm:presLayoutVars>
          <dgm:hierBranch val="init"/>
        </dgm:presLayoutVars>
      </dgm:prSet>
      <dgm:spPr/>
    </dgm:pt>
    <dgm:pt modelId="{B3DEF734-4AA5-4486-ABF9-167B97BCC2C2}" type="pres">
      <dgm:prSet presAssocID="{056DAC05-AA91-4AC1-9363-30A5DA4B8957}" presName="rootComposite" presStyleCnt="0"/>
      <dgm:spPr/>
    </dgm:pt>
    <dgm:pt modelId="{60B8BD8E-6380-4BD4-9966-6B36EE842278}" type="pres">
      <dgm:prSet presAssocID="{056DAC05-AA91-4AC1-9363-30A5DA4B8957}" presName="rootText" presStyleLbl="node2" presStyleIdx="0" presStyleCnt="2" custLinFactX="-19137" custLinFactNeighborX="-100000" custLinFactNeighborY="1376">
        <dgm:presLayoutVars>
          <dgm:chPref val="3"/>
        </dgm:presLayoutVars>
      </dgm:prSet>
      <dgm:spPr/>
    </dgm:pt>
    <dgm:pt modelId="{018ED102-0906-4969-9C9D-DCE317F48623}" type="pres">
      <dgm:prSet presAssocID="{056DAC05-AA91-4AC1-9363-30A5DA4B8957}" presName="rootConnector" presStyleLbl="node2" presStyleIdx="0" presStyleCnt="2"/>
      <dgm:spPr/>
    </dgm:pt>
    <dgm:pt modelId="{A6312C84-66F5-46F8-8C44-B7000CE24D2C}" type="pres">
      <dgm:prSet presAssocID="{056DAC05-AA91-4AC1-9363-30A5DA4B8957}" presName="hierChild4" presStyleCnt="0"/>
      <dgm:spPr/>
    </dgm:pt>
    <dgm:pt modelId="{EFED1BDE-BAAC-4648-88FC-6F465105F13C}" type="pres">
      <dgm:prSet presAssocID="{9CF73114-15F5-4E26-8802-8BA5F9C8FA50}" presName="Name37" presStyleLbl="parChTrans1D3" presStyleIdx="0" presStyleCnt="3"/>
      <dgm:spPr/>
    </dgm:pt>
    <dgm:pt modelId="{C6198CB3-BA49-4294-B864-F4EFA6CE0B8F}" type="pres">
      <dgm:prSet presAssocID="{87B05374-7D4E-4B12-86CF-22B350834B47}" presName="hierRoot2" presStyleCnt="0">
        <dgm:presLayoutVars>
          <dgm:hierBranch val="r"/>
        </dgm:presLayoutVars>
      </dgm:prSet>
      <dgm:spPr/>
    </dgm:pt>
    <dgm:pt modelId="{040AECA2-EC82-4760-927B-553A021D57FC}" type="pres">
      <dgm:prSet presAssocID="{87B05374-7D4E-4B12-86CF-22B350834B47}" presName="rootComposite" presStyleCnt="0"/>
      <dgm:spPr/>
    </dgm:pt>
    <dgm:pt modelId="{8238A773-E04C-4B61-A50D-AFD742F4DC53}" type="pres">
      <dgm:prSet presAssocID="{87B05374-7D4E-4B12-86CF-22B350834B47}" presName="rootText" presStyleLbl="node3" presStyleIdx="0" presStyleCnt="3" custLinFactX="-19137" custLinFactNeighborX="-100000" custLinFactNeighborY="1376">
        <dgm:presLayoutVars>
          <dgm:chPref val="3"/>
        </dgm:presLayoutVars>
      </dgm:prSet>
      <dgm:spPr/>
    </dgm:pt>
    <dgm:pt modelId="{5F32EEFE-68F5-4C1D-9BEA-86EC1D75ABA2}" type="pres">
      <dgm:prSet presAssocID="{87B05374-7D4E-4B12-86CF-22B350834B47}" presName="rootConnector" presStyleLbl="node3" presStyleIdx="0" presStyleCnt="3"/>
      <dgm:spPr/>
    </dgm:pt>
    <dgm:pt modelId="{397529E4-5410-4C75-B586-60184FEA7F5A}" type="pres">
      <dgm:prSet presAssocID="{87B05374-7D4E-4B12-86CF-22B350834B47}" presName="hierChild4" presStyleCnt="0"/>
      <dgm:spPr/>
    </dgm:pt>
    <dgm:pt modelId="{8BD2CC92-B0E8-493A-820B-0F1014A4FB67}" type="pres">
      <dgm:prSet presAssocID="{506EFB02-DFC4-4F3B-81CE-9EA7846B2413}" presName="Name50" presStyleLbl="parChTrans1D4" presStyleIdx="0" presStyleCnt="3"/>
      <dgm:spPr/>
    </dgm:pt>
    <dgm:pt modelId="{84B4E5E3-D642-4192-ACEB-7B4E6DBC2E9A}" type="pres">
      <dgm:prSet presAssocID="{59A1664F-FF89-412F-AC78-3AF274691CED}" presName="hierRoot2" presStyleCnt="0">
        <dgm:presLayoutVars>
          <dgm:hierBranch val="l"/>
        </dgm:presLayoutVars>
      </dgm:prSet>
      <dgm:spPr/>
    </dgm:pt>
    <dgm:pt modelId="{86D233A4-7E47-4A6B-B61A-27626FFE2BA3}" type="pres">
      <dgm:prSet presAssocID="{59A1664F-FF89-412F-AC78-3AF274691CED}" presName="rootComposite" presStyleCnt="0"/>
      <dgm:spPr/>
    </dgm:pt>
    <dgm:pt modelId="{DE436A3D-CD34-43D1-A455-211264A7923A}" type="pres">
      <dgm:prSet presAssocID="{59A1664F-FF89-412F-AC78-3AF274691CED}" presName="rootText" presStyleLbl="node4" presStyleIdx="0" presStyleCnt="3" custLinFactNeighborX="-80491" custLinFactNeighborY="-3188">
        <dgm:presLayoutVars>
          <dgm:chPref val="3"/>
        </dgm:presLayoutVars>
      </dgm:prSet>
      <dgm:spPr/>
    </dgm:pt>
    <dgm:pt modelId="{CC6F66EE-45F6-4C86-8CBF-2CBC4E90D019}" type="pres">
      <dgm:prSet presAssocID="{59A1664F-FF89-412F-AC78-3AF274691CED}" presName="rootConnector" presStyleLbl="node4" presStyleIdx="0" presStyleCnt="3"/>
      <dgm:spPr/>
    </dgm:pt>
    <dgm:pt modelId="{69BC251B-3396-467C-838F-C4176AE70DBC}" type="pres">
      <dgm:prSet presAssocID="{59A1664F-FF89-412F-AC78-3AF274691CED}" presName="hierChild4" presStyleCnt="0"/>
      <dgm:spPr/>
    </dgm:pt>
    <dgm:pt modelId="{60C8FA7D-28CE-4BCB-8E74-4ABC6B211679}" type="pres">
      <dgm:prSet presAssocID="{59A1664F-FF89-412F-AC78-3AF274691CED}" presName="hierChild5" presStyleCnt="0"/>
      <dgm:spPr/>
    </dgm:pt>
    <dgm:pt modelId="{616E58AE-E991-46F8-87F0-7ECFF4FBFFD6}" type="pres">
      <dgm:prSet presAssocID="{F76932F7-419E-452C-B495-833FB10A6D73}" presName="Name50" presStyleLbl="parChTrans1D4" presStyleIdx="1" presStyleCnt="3"/>
      <dgm:spPr/>
    </dgm:pt>
    <dgm:pt modelId="{FC973926-538B-41F4-9C24-99EA52475E02}" type="pres">
      <dgm:prSet presAssocID="{B6F15EE7-43B1-43FE-A0A2-C5AD8DB5ADCB}" presName="hierRoot2" presStyleCnt="0">
        <dgm:presLayoutVars>
          <dgm:hierBranch val="l"/>
        </dgm:presLayoutVars>
      </dgm:prSet>
      <dgm:spPr/>
    </dgm:pt>
    <dgm:pt modelId="{D0B89739-59CB-41A8-9B6F-543DFDAED1B9}" type="pres">
      <dgm:prSet presAssocID="{B6F15EE7-43B1-43FE-A0A2-C5AD8DB5ADCB}" presName="rootComposite" presStyleCnt="0"/>
      <dgm:spPr/>
    </dgm:pt>
    <dgm:pt modelId="{5785BE31-3930-4FFA-9F4D-98D61ACF0AC8}" type="pres">
      <dgm:prSet presAssocID="{B6F15EE7-43B1-43FE-A0A2-C5AD8DB5ADCB}" presName="rootText" presStyleLbl="node4" presStyleIdx="1" presStyleCnt="3" custLinFactNeighborX="-80491" custLinFactNeighborY="-3188">
        <dgm:presLayoutVars>
          <dgm:chPref val="3"/>
        </dgm:presLayoutVars>
      </dgm:prSet>
      <dgm:spPr/>
    </dgm:pt>
    <dgm:pt modelId="{38C3DCC0-8F50-4061-A05E-3E9F15AA6D0D}" type="pres">
      <dgm:prSet presAssocID="{B6F15EE7-43B1-43FE-A0A2-C5AD8DB5ADCB}" presName="rootConnector" presStyleLbl="node4" presStyleIdx="1" presStyleCnt="3"/>
      <dgm:spPr/>
    </dgm:pt>
    <dgm:pt modelId="{DC355C93-4B52-4178-8CE9-9AB60A3F992D}" type="pres">
      <dgm:prSet presAssocID="{B6F15EE7-43B1-43FE-A0A2-C5AD8DB5ADCB}" presName="hierChild4" presStyleCnt="0"/>
      <dgm:spPr/>
    </dgm:pt>
    <dgm:pt modelId="{1117950A-65E7-4FFA-8ACC-25E89F33B3CD}" type="pres">
      <dgm:prSet presAssocID="{B6F15EE7-43B1-43FE-A0A2-C5AD8DB5ADCB}" presName="hierChild5" presStyleCnt="0"/>
      <dgm:spPr/>
    </dgm:pt>
    <dgm:pt modelId="{AB43E1D4-A43E-4698-9038-BE28C69A8A51}" type="pres">
      <dgm:prSet presAssocID="{4E2B6412-FDDA-4550-BA47-BA970D189111}" presName="Name50" presStyleLbl="parChTrans1D4" presStyleIdx="2" presStyleCnt="3"/>
      <dgm:spPr/>
    </dgm:pt>
    <dgm:pt modelId="{2A8A45AA-0642-4779-815A-E8A5C159EEA5}" type="pres">
      <dgm:prSet presAssocID="{7E91A18B-6484-4340-9284-E1F186B674B9}" presName="hierRoot2" presStyleCnt="0">
        <dgm:presLayoutVars>
          <dgm:hierBranch val="l"/>
        </dgm:presLayoutVars>
      </dgm:prSet>
      <dgm:spPr/>
    </dgm:pt>
    <dgm:pt modelId="{1A989CB2-7380-4CD9-B04F-7D82E3CE7EB7}" type="pres">
      <dgm:prSet presAssocID="{7E91A18B-6484-4340-9284-E1F186B674B9}" presName="rootComposite" presStyleCnt="0"/>
      <dgm:spPr/>
    </dgm:pt>
    <dgm:pt modelId="{AB98CECB-A5E9-49A6-A3A1-FDB021AC85B5}" type="pres">
      <dgm:prSet presAssocID="{7E91A18B-6484-4340-9284-E1F186B674B9}" presName="rootText" presStyleLbl="node4" presStyleIdx="2" presStyleCnt="3" custLinFactNeighborX="-80491" custLinFactNeighborY="-3188">
        <dgm:presLayoutVars>
          <dgm:chPref val="3"/>
        </dgm:presLayoutVars>
      </dgm:prSet>
      <dgm:spPr/>
    </dgm:pt>
    <dgm:pt modelId="{F88F4861-904D-43FF-8FBA-2CC0DEBA207E}" type="pres">
      <dgm:prSet presAssocID="{7E91A18B-6484-4340-9284-E1F186B674B9}" presName="rootConnector" presStyleLbl="node4" presStyleIdx="2" presStyleCnt="3"/>
      <dgm:spPr/>
    </dgm:pt>
    <dgm:pt modelId="{EE274A81-2CD3-4722-89F4-DCE5CE997B8D}" type="pres">
      <dgm:prSet presAssocID="{7E91A18B-6484-4340-9284-E1F186B674B9}" presName="hierChild4" presStyleCnt="0"/>
      <dgm:spPr/>
    </dgm:pt>
    <dgm:pt modelId="{3D5A8013-8DF9-4FE6-B291-58556E3B29D4}" type="pres">
      <dgm:prSet presAssocID="{7E91A18B-6484-4340-9284-E1F186B674B9}" presName="hierChild5" presStyleCnt="0"/>
      <dgm:spPr/>
    </dgm:pt>
    <dgm:pt modelId="{79782F46-6DFE-4CE0-B623-9BA54E60CE6C}" type="pres">
      <dgm:prSet presAssocID="{87B05374-7D4E-4B12-86CF-22B350834B47}" presName="hierChild5" presStyleCnt="0"/>
      <dgm:spPr/>
    </dgm:pt>
    <dgm:pt modelId="{96769390-1927-44F2-9F6F-2771B2855B42}" type="pres">
      <dgm:prSet presAssocID="{1EB97889-8D0F-47CC-816D-C9A5F027E807}" presName="Name37" presStyleLbl="parChTrans1D3" presStyleIdx="1" presStyleCnt="3"/>
      <dgm:spPr/>
    </dgm:pt>
    <dgm:pt modelId="{9A8117D2-C604-4B92-94F9-E65671A27A22}" type="pres">
      <dgm:prSet presAssocID="{7FEAA167-C651-48B0-8FCA-4F2A959F01F3}" presName="hierRoot2" presStyleCnt="0">
        <dgm:presLayoutVars>
          <dgm:hierBranch val="init"/>
        </dgm:presLayoutVars>
      </dgm:prSet>
      <dgm:spPr/>
    </dgm:pt>
    <dgm:pt modelId="{4E350A67-FFEF-4FC8-82E8-26F6F3EDEA19}" type="pres">
      <dgm:prSet presAssocID="{7FEAA167-C651-48B0-8FCA-4F2A959F01F3}" presName="rootComposite" presStyleCnt="0"/>
      <dgm:spPr/>
    </dgm:pt>
    <dgm:pt modelId="{0AC70D31-C953-4266-B3A6-286087B99CCE}" type="pres">
      <dgm:prSet presAssocID="{7FEAA167-C651-48B0-8FCA-4F2A959F01F3}" presName="rootText" presStyleLbl="node3" presStyleIdx="1" presStyleCnt="3" custLinFactX="-19137" custLinFactNeighborX="-100000" custLinFactNeighborY="1376">
        <dgm:presLayoutVars>
          <dgm:chPref val="3"/>
        </dgm:presLayoutVars>
      </dgm:prSet>
      <dgm:spPr/>
    </dgm:pt>
    <dgm:pt modelId="{42B2D3BD-83EE-4D65-9B36-0EFC7651BFC1}" type="pres">
      <dgm:prSet presAssocID="{7FEAA167-C651-48B0-8FCA-4F2A959F01F3}" presName="rootConnector" presStyleLbl="node3" presStyleIdx="1" presStyleCnt="3"/>
      <dgm:spPr/>
    </dgm:pt>
    <dgm:pt modelId="{37E74273-7DC8-4192-8FF8-C90F8F5B6F6E}" type="pres">
      <dgm:prSet presAssocID="{7FEAA167-C651-48B0-8FCA-4F2A959F01F3}" presName="hierChild4" presStyleCnt="0"/>
      <dgm:spPr/>
    </dgm:pt>
    <dgm:pt modelId="{8BD18C46-E0BE-40E4-9FA2-18E7E5DCC6CC}" type="pres">
      <dgm:prSet presAssocID="{7FEAA167-C651-48B0-8FCA-4F2A959F01F3}" presName="hierChild5" presStyleCnt="0"/>
      <dgm:spPr/>
    </dgm:pt>
    <dgm:pt modelId="{951F348F-08D2-4E06-BA29-65BDF418EF87}" type="pres">
      <dgm:prSet presAssocID="{CA48A606-D478-45BB-A864-A5FE40B4A076}" presName="Name37" presStyleLbl="parChTrans1D3" presStyleIdx="2" presStyleCnt="3"/>
      <dgm:spPr/>
    </dgm:pt>
    <dgm:pt modelId="{F5C6EE72-497D-431F-9CEA-577DA3DE6D44}" type="pres">
      <dgm:prSet presAssocID="{BBBAE62D-CA47-4224-8EFC-7BA007E1D178}" presName="hierRoot2" presStyleCnt="0">
        <dgm:presLayoutVars>
          <dgm:hierBranch val="init"/>
        </dgm:presLayoutVars>
      </dgm:prSet>
      <dgm:spPr/>
    </dgm:pt>
    <dgm:pt modelId="{D6053014-BDCC-485F-9F64-6B50F4D3BEA2}" type="pres">
      <dgm:prSet presAssocID="{BBBAE62D-CA47-4224-8EFC-7BA007E1D178}" presName="rootComposite" presStyleCnt="0"/>
      <dgm:spPr/>
    </dgm:pt>
    <dgm:pt modelId="{24BEC1F7-80DC-4E09-BD03-9626B082E713}" type="pres">
      <dgm:prSet presAssocID="{BBBAE62D-CA47-4224-8EFC-7BA007E1D178}" presName="rootText" presStyleLbl="node3" presStyleIdx="2" presStyleCnt="3" custLinFactX="-19137" custLinFactNeighborX="-100000" custLinFactNeighborY="1376">
        <dgm:presLayoutVars>
          <dgm:chPref val="3"/>
        </dgm:presLayoutVars>
      </dgm:prSet>
      <dgm:spPr/>
    </dgm:pt>
    <dgm:pt modelId="{5CAB96F8-2121-40A5-80D1-0684D3D5585F}" type="pres">
      <dgm:prSet presAssocID="{BBBAE62D-CA47-4224-8EFC-7BA007E1D178}" presName="rootConnector" presStyleLbl="node3" presStyleIdx="2" presStyleCnt="3"/>
      <dgm:spPr/>
    </dgm:pt>
    <dgm:pt modelId="{8F6BF1A1-E8F2-4B81-A152-272C232F8C7A}" type="pres">
      <dgm:prSet presAssocID="{BBBAE62D-CA47-4224-8EFC-7BA007E1D178}" presName="hierChild4" presStyleCnt="0"/>
      <dgm:spPr/>
    </dgm:pt>
    <dgm:pt modelId="{AF186C1C-E9E8-4368-92FE-4561A681F859}" type="pres">
      <dgm:prSet presAssocID="{BBBAE62D-CA47-4224-8EFC-7BA007E1D178}" presName="hierChild5" presStyleCnt="0"/>
      <dgm:spPr/>
    </dgm:pt>
    <dgm:pt modelId="{EC3B5BFA-17FB-415F-AFBC-3133AAF9C557}" type="pres">
      <dgm:prSet presAssocID="{056DAC05-AA91-4AC1-9363-30A5DA4B8957}" presName="hierChild5" presStyleCnt="0"/>
      <dgm:spPr/>
    </dgm:pt>
    <dgm:pt modelId="{842D6462-71C8-4228-B18C-C9617B7A4AA1}" type="pres">
      <dgm:prSet presAssocID="{70009C7E-BBE4-45A3-A148-A81094B93C73}" presName="Name37" presStyleLbl="parChTrans1D2" presStyleIdx="1" presStyleCnt="2"/>
      <dgm:spPr/>
    </dgm:pt>
    <dgm:pt modelId="{91F672AA-D4DF-4F16-A800-D06CD14FEF99}" type="pres">
      <dgm:prSet presAssocID="{6F374AAC-2304-494C-820E-855ABB6D8EEF}" presName="hierRoot2" presStyleCnt="0">
        <dgm:presLayoutVars>
          <dgm:hierBranch/>
        </dgm:presLayoutVars>
      </dgm:prSet>
      <dgm:spPr/>
    </dgm:pt>
    <dgm:pt modelId="{DF8BDA89-42B9-40A3-B5ED-F5F0E88BE2AB}" type="pres">
      <dgm:prSet presAssocID="{6F374AAC-2304-494C-820E-855ABB6D8EEF}" presName="rootComposite" presStyleCnt="0"/>
      <dgm:spPr/>
    </dgm:pt>
    <dgm:pt modelId="{305160ED-7920-43B8-8AF2-6D43B1521275}" type="pres">
      <dgm:prSet presAssocID="{6F374AAC-2304-494C-820E-855ABB6D8EEF}" presName="rootText" presStyleLbl="node2" presStyleIdx="1" presStyleCnt="2" custScaleX="161933" custLinFactX="32084" custLinFactNeighborX="100000" custLinFactNeighborY="598">
        <dgm:presLayoutVars>
          <dgm:chPref val="3"/>
        </dgm:presLayoutVars>
      </dgm:prSet>
      <dgm:spPr/>
    </dgm:pt>
    <dgm:pt modelId="{3AB7B721-6236-4982-A7F2-1255C8488B16}" type="pres">
      <dgm:prSet presAssocID="{6F374AAC-2304-494C-820E-855ABB6D8EEF}" presName="rootConnector" presStyleLbl="node2" presStyleIdx="1" presStyleCnt="2"/>
      <dgm:spPr/>
    </dgm:pt>
    <dgm:pt modelId="{ACA31C0D-F9BF-4B13-8421-20F0244B3FC1}" type="pres">
      <dgm:prSet presAssocID="{6F374AAC-2304-494C-820E-855ABB6D8EEF}" presName="hierChild4" presStyleCnt="0"/>
      <dgm:spPr/>
    </dgm:pt>
    <dgm:pt modelId="{22674703-36E7-4ED2-B570-7D7551338DD3}" type="pres">
      <dgm:prSet presAssocID="{6F374AAC-2304-494C-820E-855ABB6D8EEF}" presName="hierChild5" presStyleCnt="0"/>
      <dgm:spPr/>
    </dgm:pt>
    <dgm:pt modelId="{3180A089-D7AA-4E7E-AE97-BDECAD74260D}" type="pres">
      <dgm:prSet presAssocID="{4B1ADB07-0904-4333-B97A-28ECB54CECC6}" presName="hierChild3" presStyleCnt="0"/>
      <dgm:spPr/>
    </dgm:pt>
  </dgm:ptLst>
  <dgm:cxnLst>
    <dgm:cxn modelId="{CA24F502-5E75-4E53-AFA6-3AB570A1011A}" srcId="{056DAC05-AA91-4AC1-9363-30A5DA4B8957}" destId="{87B05374-7D4E-4B12-86CF-22B350834B47}" srcOrd="0" destOrd="0" parTransId="{9CF73114-15F5-4E26-8802-8BA5F9C8FA50}" sibTransId="{23207D14-1469-45D4-B776-628C72E0BD2E}"/>
    <dgm:cxn modelId="{53651C0B-69BE-4A9B-B3B9-4739DCEB1432}" type="presOf" srcId="{506EFB02-DFC4-4F3B-81CE-9EA7846B2413}" destId="{8BD2CC92-B0E8-493A-820B-0F1014A4FB67}" srcOrd="0" destOrd="0" presId="urn:microsoft.com/office/officeart/2005/8/layout/orgChart1"/>
    <dgm:cxn modelId="{4B00600F-7D4D-47E4-B1DA-96E0520208BA}" type="presOf" srcId="{6F374AAC-2304-494C-820E-855ABB6D8EEF}" destId="{305160ED-7920-43B8-8AF2-6D43B1521275}" srcOrd="0" destOrd="0" presId="urn:microsoft.com/office/officeart/2005/8/layout/orgChart1"/>
    <dgm:cxn modelId="{717F2415-24E3-4000-9D3A-B2345F5E6D5E}" type="presOf" srcId="{BBBAE62D-CA47-4224-8EFC-7BA007E1D178}" destId="{24BEC1F7-80DC-4E09-BD03-9626B082E713}" srcOrd="0" destOrd="0" presId="urn:microsoft.com/office/officeart/2005/8/layout/orgChart1"/>
    <dgm:cxn modelId="{98950D19-70D9-4F75-8BC8-4ABC08ACDA68}" srcId="{056DAC05-AA91-4AC1-9363-30A5DA4B8957}" destId="{7FEAA167-C651-48B0-8FCA-4F2A959F01F3}" srcOrd="1" destOrd="0" parTransId="{1EB97889-8D0F-47CC-816D-C9A5F027E807}" sibTransId="{BF71B302-5EF4-4551-991C-FD113E4E4F90}"/>
    <dgm:cxn modelId="{75C0571C-F0E8-4053-BF8E-A4D3B12F5912}" type="presOf" srcId="{056DAC05-AA91-4AC1-9363-30A5DA4B8957}" destId="{60B8BD8E-6380-4BD4-9966-6B36EE842278}" srcOrd="0" destOrd="0" presId="urn:microsoft.com/office/officeart/2005/8/layout/orgChart1"/>
    <dgm:cxn modelId="{098DFD1E-B78F-4BC5-A651-F29D30B035CD}" srcId="{87B05374-7D4E-4B12-86CF-22B350834B47}" destId="{7E91A18B-6484-4340-9284-E1F186B674B9}" srcOrd="2" destOrd="0" parTransId="{4E2B6412-FDDA-4550-BA47-BA970D189111}" sibTransId="{085491CB-EE86-45DE-8E5F-4E1BE6CBA5B1}"/>
    <dgm:cxn modelId="{E88F753B-F52F-44F2-8EB5-5EFD6CE7206F}" type="presOf" srcId="{1EB97889-8D0F-47CC-816D-C9A5F027E807}" destId="{96769390-1927-44F2-9F6F-2771B2855B42}" srcOrd="0" destOrd="0" presId="urn:microsoft.com/office/officeart/2005/8/layout/orgChart1"/>
    <dgm:cxn modelId="{9B221462-E931-4D7F-ADB5-636638C83749}" type="presOf" srcId="{9CF73114-15F5-4E26-8802-8BA5F9C8FA50}" destId="{EFED1BDE-BAAC-4648-88FC-6F465105F13C}" srcOrd="0" destOrd="0" presId="urn:microsoft.com/office/officeart/2005/8/layout/orgChart1"/>
    <dgm:cxn modelId="{18ED3342-7401-40B2-B439-5FDE725ACDCE}" type="presOf" srcId="{B6F15EE7-43B1-43FE-A0A2-C5AD8DB5ADCB}" destId="{5785BE31-3930-4FFA-9F4D-98D61ACF0AC8}" srcOrd="0" destOrd="0" presId="urn:microsoft.com/office/officeart/2005/8/layout/orgChart1"/>
    <dgm:cxn modelId="{89EAD36A-359A-4B4D-A40D-2DC374175438}" type="presOf" srcId="{DF9FE4A9-9527-4CB9-8B15-D28C0BDFB724}" destId="{9CEA6C34-6B98-42E8-A565-FFF89A34218B}" srcOrd="0" destOrd="0" presId="urn:microsoft.com/office/officeart/2005/8/layout/orgChart1"/>
    <dgm:cxn modelId="{D0954A4C-9EE9-416C-96B8-6D29A56D4717}" type="presOf" srcId="{7E91A18B-6484-4340-9284-E1F186B674B9}" destId="{F88F4861-904D-43FF-8FBA-2CC0DEBA207E}" srcOrd="1" destOrd="0" presId="urn:microsoft.com/office/officeart/2005/8/layout/orgChart1"/>
    <dgm:cxn modelId="{D79EEA4D-CD0D-4B0D-B48C-7E5D00E074DB}" srcId="{4B1ADB07-0904-4333-B97A-28ECB54CECC6}" destId="{6F374AAC-2304-494C-820E-855ABB6D8EEF}" srcOrd="1" destOrd="0" parTransId="{70009C7E-BBE4-45A3-A148-A81094B93C73}" sibTransId="{77C723C4-B035-43A8-8967-A25F40607E22}"/>
    <dgm:cxn modelId="{48384F51-EFB4-4AE3-AC03-990E38BF7DB9}" type="presOf" srcId="{87B05374-7D4E-4B12-86CF-22B350834B47}" destId="{5F32EEFE-68F5-4C1D-9BEA-86EC1D75ABA2}" srcOrd="1" destOrd="0" presId="urn:microsoft.com/office/officeart/2005/8/layout/orgChart1"/>
    <dgm:cxn modelId="{813B5371-8276-4700-8972-B95B9EB7CE8E}" type="presOf" srcId="{59A1664F-FF89-412F-AC78-3AF274691CED}" destId="{DE436A3D-CD34-43D1-A455-211264A7923A}" srcOrd="0" destOrd="0" presId="urn:microsoft.com/office/officeart/2005/8/layout/orgChart1"/>
    <dgm:cxn modelId="{157A8472-2680-431D-B54E-A3F1BF9BC123}" type="presOf" srcId="{056DAC05-AA91-4AC1-9363-30A5DA4B8957}" destId="{018ED102-0906-4969-9C9D-DCE317F48623}" srcOrd="1" destOrd="0" presId="urn:microsoft.com/office/officeart/2005/8/layout/orgChart1"/>
    <dgm:cxn modelId="{73874878-4FA0-4EB8-999C-28E964A0515C}" type="presOf" srcId="{7FEAA167-C651-48B0-8FCA-4F2A959F01F3}" destId="{42B2D3BD-83EE-4D65-9B36-0EFC7651BFC1}" srcOrd="1" destOrd="0" presId="urn:microsoft.com/office/officeart/2005/8/layout/orgChart1"/>
    <dgm:cxn modelId="{3287FE88-303E-4B95-8D2C-148D55BF1EAF}" srcId="{DF9FE4A9-9527-4CB9-8B15-D28C0BDFB724}" destId="{4B1ADB07-0904-4333-B97A-28ECB54CECC6}" srcOrd="0" destOrd="0" parTransId="{AA225B2A-9401-4590-A922-1F32AD24F5E8}" sibTransId="{C92ADD4D-3CB0-460E-B6B4-CC753736330F}"/>
    <dgm:cxn modelId="{8408F689-BC08-4D54-86FB-BBB9519D233C}" type="presOf" srcId="{4E2B6412-FDDA-4550-BA47-BA970D189111}" destId="{AB43E1D4-A43E-4698-9038-BE28C69A8A51}" srcOrd="0" destOrd="0" presId="urn:microsoft.com/office/officeart/2005/8/layout/orgChart1"/>
    <dgm:cxn modelId="{2E244599-793D-4B06-912F-88B933D6D420}" type="presOf" srcId="{34F43273-8F89-4443-868D-6E399EEB3455}" destId="{84F8C494-57B6-42CA-864B-EE147BD11D9B}" srcOrd="0" destOrd="0" presId="urn:microsoft.com/office/officeart/2005/8/layout/orgChart1"/>
    <dgm:cxn modelId="{73F8109F-7014-4AC2-81DF-6F4E8F204DE2}" type="presOf" srcId="{4B1ADB07-0904-4333-B97A-28ECB54CECC6}" destId="{F11CDBC3-EB67-434C-A66A-62B19E62B51C}" srcOrd="0" destOrd="0" presId="urn:microsoft.com/office/officeart/2005/8/layout/orgChart1"/>
    <dgm:cxn modelId="{8FCD20A3-180F-43B9-AA89-44F1FFC6F3FC}" type="presOf" srcId="{B6F15EE7-43B1-43FE-A0A2-C5AD8DB5ADCB}" destId="{38C3DCC0-8F50-4061-A05E-3E9F15AA6D0D}" srcOrd="1" destOrd="0" presId="urn:microsoft.com/office/officeart/2005/8/layout/orgChart1"/>
    <dgm:cxn modelId="{660E6FAE-4745-44E0-8C26-0D970A99E858}" type="presOf" srcId="{59A1664F-FF89-412F-AC78-3AF274691CED}" destId="{CC6F66EE-45F6-4C86-8CBF-2CBC4E90D019}" srcOrd="1" destOrd="0" presId="urn:microsoft.com/office/officeart/2005/8/layout/orgChart1"/>
    <dgm:cxn modelId="{4DAB73BB-3D0B-4671-B5B3-B71EAA3B66B4}" type="presOf" srcId="{BBBAE62D-CA47-4224-8EFC-7BA007E1D178}" destId="{5CAB96F8-2121-40A5-80D1-0684D3D5585F}" srcOrd="1" destOrd="0" presId="urn:microsoft.com/office/officeart/2005/8/layout/orgChart1"/>
    <dgm:cxn modelId="{99EF78C1-70DB-406D-9EF8-39DBC43E3D4A}" srcId="{87B05374-7D4E-4B12-86CF-22B350834B47}" destId="{B6F15EE7-43B1-43FE-A0A2-C5AD8DB5ADCB}" srcOrd="1" destOrd="0" parTransId="{F76932F7-419E-452C-B495-833FB10A6D73}" sibTransId="{E86F9C86-A945-477E-BEF4-78FF823E121A}"/>
    <dgm:cxn modelId="{112FF4C3-F8E9-4F7C-84B9-BE79E8E19AEA}" type="presOf" srcId="{F76932F7-419E-452C-B495-833FB10A6D73}" destId="{616E58AE-E991-46F8-87F0-7ECFF4FBFFD6}" srcOrd="0" destOrd="0" presId="urn:microsoft.com/office/officeart/2005/8/layout/orgChart1"/>
    <dgm:cxn modelId="{54ED55C7-C01C-4236-BC23-D32113913053}" type="presOf" srcId="{70009C7E-BBE4-45A3-A148-A81094B93C73}" destId="{842D6462-71C8-4228-B18C-C9617B7A4AA1}" srcOrd="0" destOrd="0" presId="urn:microsoft.com/office/officeart/2005/8/layout/orgChart1"/>
    <dgm:cxn modelId="{087EFCCD-4BD5-40AC-A972-8D5F3A45ACAA}" type="presOf" srcId="{7E91A18B-6484-4340-9284-E1F186B674B9}" destId="{AB98CECB-A5E9-49A6-A3A1-FDB021AC85B5}" srcOrd="0" destOrd="0" presId="urn:microsoft.com/office/officeart/2005/8/layout/orgChart1"/>
    <dgm:cxn modelId="{428534D8-EFE7-4E83-B34B-B78D22670DC9}" type="presOf" srcId="{87B05374-7D4E-4B12-86CF-22B350834B47}" destId="{8238A773-E04C-4B61-A50D-AFD742F4DC53}" srcOrd="0" destOrd="0" presId="urn:microsoft.com/office/officeart/2005/8/layout/orgChart1"/>
    <dgm:cxn modelId="{B807A3D8-408F-4853-887C-34A0CFAB0F5E}" srcId="{056DAC05-AA91-4AC1-9363-30A5DA4B8957}" destId="{BBBAE62D-CA47-4224-8EFC-7BA007E1D178}" srcOrd="2" destOrd="0" parTransId="{CA48A606-D478-45BB-A864-A5FE40B4A076}" sibTransId="{DA0D9FC8-F717-4F9C-8019-3D3A8C82ADE0}"/>
    <dgm:cxn modelId="{076BB2DB-DEA5-4C04-B2D1-450FBA740FB3}" type="presOf" srcId="{4B1ADB07-0904-4333-B97A-28ECB54CECC6}" destId="{C755ABE5-BB22-4039-AC56-F65DD9A0587D}" srcOrd="1" destOrd="0" presId="urn:microsoft.com/office/officeart/2005/8/layout/orgChart1"/>
    <dgm:cxn modelId="{141C8CDF-7129-4CE5-ADA4-573D631DB139}" srcId="{87B05374-7D4E-4B12-86CF-22B350834B47}" destId="{59A1664F-FF89-412F-AC78-3AF274691CED}" srcOrd="0" destOrd="0" parTransId="{506EFB02-DFC4-4F3B-81CE-9EA7846B2413}" sibTransId="{9C783FBD-49C1-4B59-B2AD-8BE36DB2B29A}"/>
    <dgm:cxn modelId="{6F8DE0E9-F238-4662-A8CA-AAC60BB83C60}" type="presOf" srcId="{CA48A606-D478-45BB-A864-A5FE40B4A076}" destId="{951F348F-08D2-4E06-BA29-65BDF418EF87}" srcOrd="0" destOrd="0" presId="urn:microsoft.com/office/officeart/2005/8/layout/orgChart1"/>
    <dgm:cxn modelId="{383555F6-EEA2-4C17-8E52-84D115D3DDD4}" type="presOf" srcId="{7FEAA167-C651-48B0-8FCA-4F2A959F01F3}" destId="{0AC70D31-C953-4266-B3A6-286087B99CCE}" srcOrd="0" destOrd="0" presId="urn:microsoft.com/office/officeart/2005/8/layout/orgChart1"/>
    <dgm:cxn modelId="{2D0239F9-919F-4FED-AF24-C881160AAD2F}" srcId="{4B1ADB07-0904-4333-B97A-28ECB54CECC6}" destId="{056DAC05-AA91-4AC1-9363-30A5DA4B8957}" srcOrd="0" destOrd="0" parTransId="{34F43273-8F89-4443-868D-6E399EEB3455}" sibTransId="{E4D71191-AE41-435C-B430-73C3A003CD7F}"/>
    <dgm:cxn modelId="{04D9FCFC-446D-449C-8A72-17991F80206D}" type="presOf" srcId="{6F374AAC-2304-494C-820E-855ABB6D8EEF}" destId="{3AB7B721-6236-4982-A7F2-1255C8488B16}" srcOrd="1" destOrd="0" presId="urn:microsoft.com/office/officeart/2005/8/layout/orgChart1"/>
    <dgm:cxn modelId="{BDC213AF-8B98-41B2-BB31-F699F5E5B8C3}" type="presParOf" srcId="{9CEA6C34-6B98-42E8-A565-FFF89A34218B}" destId="{A8F272D6-1EFF-45B5-BA74-9B5EB17B3EF6}" srcOrd="0" destOrd="0" presId="urn:microsoft.com/office/officeart/2005/8/layout/orgChart1"/>
    <dgm:cxn modelId="{3B4063C4-3F2E-4A6D-8FB7-E8D3306848A2}" type="presParOf" srcId="{A8F272D6-1EFF-45B5-BA74-9B5EB17B3EF6}" destId="{0A7CCCA3-5315-4819-976A-32E9F19E06B3}" srcOrd="0" destOrd="0" presId="urn:microsoft.com/office/officeart/2005/8/layout/orgChart1"/>
    <dgm:cxn modelId="{0E4AFC51-924C-4333-8C90-9C367E2A3382}" type="presParOf" srcId="{0A7CCCA3-5315-4819-976A-32E9F19E06B3}" destId="{F11CDBC3-EB67-434C-A66A-62B19E62B51C}" srcOrd="0" destOrd="0" presId="urn:microsoft.com/office/officeart/2005/8/layout/orgChart1"/>
    <dgm:cxn modelId="{120CD383-644A-45FE-B7AF-DD653336489E}" type="presParOf" srcId="{0A7CCCA3-5315-4819-976A-32E9F19E06B3}" destId="{C755ABE5-BB22-4039-AC56-F65DD9A0587D}" srcOrd="1" destOrd="0" presId="urn:microsoft.com/office/officeart/2005/8/layout/orgChart1"/>
    <dgm:cxn modelId="{6FDE4A07-F153-4A5F-A378-E68207DF60B6}" type="presParOf" srcId="{A8F272D6-1EFF-45B5-BA74-9B5EB17B3EF6}" destId="{1269EC2F-92BA-4D52-973B-E346706C5126}" srcOrd="1" destOrd="0" presId="urn:microsoft.com/office/officeart/2005/8/layout/orgChart1"/>
    <dgm:cxn modelId="{2C00AC54-2DD3-4795-8C6B-FAD76541DB93}" type="presParOf" srcId="{1269EC2F-92BA-4D52-973B-E346706C5126}" destId="{84F8C494-57B6-42CA-864B-EE147BD11D9B}" srcOrd="0" destOrd="0" presId="urn:microsoft.com/office/officeart/2005/8/layout/orgChart1"/>
    <dgm:cxn modelId="{D10190D1-6302-4CE2-8E45-04590CAACC6E}" type="presParOf" srcId="{1269EC2F-92BA-4D52-973B-E346706C5126}" destId="{7ED144FF-A294-40C3-87AD-776A457DB3D8}" srcOrd="1" destOrd="0" presId="urn:microsoft.com/office/officeart/2005/8/layout/orgChart1"/>
    <dgm:cxn modelId="{84C38D29-F96F-4FFD-AB3A-47B91E0CAE58}" type="presParOf" srcId="{7ED144FF-A294-40C3-87AD-776A457DB3D8}" destId="{B3DEF734-4AA5-4486-ABF9-167B97BCC2C2}" srcOrd="0" destOrd="0" presId="urn:microsoft.com/office/officeart/2005/8/layout/orgChart1"/>
    <dgm:cxn modelId="{470F37C7-3706-47E4-9FE0-2499A1AEA943}" type="presParOf" srcId="{B3DEF734-4AA5-4486-ABF9-167B97BCC2C2}" destId="{60B8BD8E-6380-4BD4-9966-6B36EE842278}" srcOrd="0" destOrd="0" presId="urn:microsoft.com/office/officeart/2005/8/layout/orgChart1"/>
    <dgm:cxn modelId="{8B546303-7DBA-4F00-B090-F8C882080D24}" type="presParOf" srcId="{B3DEF734-4AA5-4486-ABF9-167B97BCC2C2}" destId="{018ED102-0906-4969-9C9D-DCE317F48623}" srcOrd="1" destOrd="0" presId="urn:microsoft.com/office/officeart/2005/8/layout/orgChart1"/>
    <dgm:cxn modelId="{C219B2E7-2029-4247-97AD-6C0085C62887}" type="presParOf" srcId="{7ED144FF-A294-40C3-87AD-776A457DB3D8}" destId="{A6312C84-66F5-46F8-8C44-B7000CE24D2C}" srcOrd="1" destOrd="0" presId="urn:microsoft.com/office/officeart/2005/8/layout/orgChart1"/>
    <dgm:cxn modelId="{4AFC28C1-7CA3-44EE-8C3F-DCD6A0603D38}" type="presParOf" srcId="{A6312C84-66F5-46F8-8C44-B7000CE24D2C}" destId="{EFED1BDE-BAAC-4648-88FC-6F465105F13C}" srcOrd="0" destOrd="0" presId="urn:microsoft.com/office/officeart/2005/8/layout/orgChart1"/>
    <dgm:cxn modelId="{7620B0DA-EE89-4F97-9269-1930D2CAB07C}" type="presParOf" srcId="{A6312C84-66F5-46F8-8C44-B7000CE24D2C}" destId="{C6198CB3-BA49-4294-B864-F4EFA6CE0B8F}" srcOrd="1" destOrd="0" presId="urn:microsoft.com/office/officeart/2005/8/layout/orgChart1"/>
    <dgm:cxn modelId="{53617B73-0243-491B-9B95-51609CF52893}" type="presParOf" srcId="{C6198CB3-BA49-4294-B864-F4EFA6CE0B8F}" destId="{040AECA2-EC82-4760-927B-553A021D57FC}" srcOrd="0" destOrd="0" presId="urn:microsoft.com/office/officeart/2005/8/layout/orgChart1"/>
    <dgm:cxn modelId="{DB4765B2-908B-4146-9474-A28B7E92D482}" type="presParOf" srcId="{040AECA2-EC82-4760-927B-553A021D57FC}" destId="{8238A773-E04C-4B61-A50D-AFD742F4DC53}" srcOrd="0" destOrd="0" presId="urn:microsoft.com/office/officeart/2005/8/layout/orgChart1"/>
    <dgm:cxn modelId="{5B8986E8-4D03-49F2-8274-E633C6D963CB}" type="presParOf" srcId="{040AECA2-EC82-4760-927B-553A021D57FC}" destId="{5F32EEFE-68F5-4C1D-9BEA-86EC1D75ABA2}" srcOrd="1" destOrd="0" presId="urn:microsoft.com/office/officeart/2005/8/layout/orgChart1"/>
    <dgm:cxn modelId="{EEA2C8F0-7212-4EB0-82DE-4AB0EE1FFCD8}" type="presParOf" srcId="{C6198CB3-BA49-4294-B864-F4EFA6CE0B8F}" destId="{397529E4-5410-4C75-B586-60184FEA7F5A}" srcOrd="1" destOrd="0" presId="urn:microsoft.com/office/officeart/2005/8/layout/orgChart1"/>
    <dgm:cxn modelId="{C7EAB27A-739C-427C-AD01-DFA771CC920C}" type="presParOf" srcId="{397529E4-5410-4C75-B586-60184FEA7F5A}" destId="{8BD2CC92-B0E8-493A-820B-0F1014A4FB67}" srcOrd="0" destOrd="0" presId="urn:microsoft.com/office/officeart/2005/8/layout/orgChart1"/>
    <dgm:cxn modelId="{2EE9124B-B74F-43DD-B972-3F91FC6B09CE}" type="presParOf" srcId="{397529E4-5410-4C75-B586-60184FEA7F5A}" destId="{84B4E5E3-D642-4192-ACEB-7B4E6DBC2E9A}" srcOrd="1" destOrd="0" presId="urn:microsoft.com/office/officeart/2005/8/layout/orgChart1"/>
    <dgm:cxn modelId="{0AADDFD5-0F72-45A6-85D2-B18911762F24}" type="presParOf" srcId="{84B4E5E3-D642-4192-ACEB-7B4E6DBC2E9A}" destId="{86D233A4-7E47-4A6B-B61A-27626FFE2BA3}" srcOrd="0" destOrd="0" presId="urn:microsoft.com/office/officeart/2005/8/layout/orgChart1"/>
    <dgm:cxn modelId="{82EE7335-D8CC-47CA-BEB1-430E4F0D2471}" type="presParOf" srcId="{86D233A4-7E47-4A6B-B61A-27626FFE2BA3}" destId="{DE436A3D-CD34-43D1-A455-211264A7923A}" srcOrd="0" destOrd="0" presId="urn:microsoft.com/office/officeart/2005/8/layout/orgChart1"/>
    <dgm:cxn modelId="{92C7E212-2F77-4E98-AE18-5462AF177AAB}" type="presParOf" srcId="{86D233A4-7E47-4A6B-B61A-27626FFE2BA3}" destId="{CC6F66EE-45F6-4C86-8CBF-2CBC4E90D019}" srcOrd="1" destOrd="0" presId="urn:microsoft.com/office/officeart/2005/8/layout/orgChart1"/>
    <dgm:cxn modelId="{0BF164E2-7D5A-420A-80B2-17C198B57130}" type="presParOf" srcId="{84B4E5E3-D642-4192-ACEB-7B4E6DBC2E9A}" destId="{69BC251B-3396-467C-838F-C4176AE70DBC}" srcOrd="1" destOrd="0" presId="urn:microsoft.com/office/officeart/2005/8/layout/orgChart1"/>
    <dgm:cxn modelId="{8C586DBF-5C7D-409F-B5C5-40310F072256}" type="presParOf" srcId="{84B4E5E3-D642-4192-ACEB-7B4E6DBC2E9A}" destId="{60C8FA7D-28CE-4BCB-8E74-4ABC6B211679}" srcOrd="2" destOrd="0" presId="urn:microsoft.com/office/officeart/2005/8/layout/orgChart1"/>
    <dgm:cxn modelId="{2E279400-910E-4AD8-B7B3-8563E17C2BAB}" type="presParOf" srcId="{397529E4-5410-4C75-B586-60184FEA7F5A}" destId="{616E58AE-E991-46F8-87F0-7ECFF4FBFFD6}" srcOrd="2" destOrd="0" presId="urn:microsoft.com/office/officeart/2005/8/layout/orgChart1"/>
    <dgm:cxn modelId="{D4E19245-D8FA-492B-96D0-94B069E670FF}" type="presParOf" srcId="{397529E4-5410-4C75-B586-60184FEA7F5A}" destId="{FC973926-538B-41F4-9C24-99EA52475E02}" srcOrd="3" destOrd="0" presId="urn:microsoft.com/office/officeart/2005/8/layout/orgChart1"/>
    <dgm:cxn modelId="{E8290A7A-AD09-4494-B9FC-96520805D5F8}" type="presParOf" srcId="{FC973926-538B-41F4-9C24-99EA52475E02}" destId="{D0B89739-59CB-41A8-9B6F-543DFDAED1B9}" srcOrd="0" destOrd="0" presId="urn:microsoft.com/office/officeart/2005/8/layout/orgChart1"/>
    <dgm:cxn modelId="{4C91DFE1-7BAE-42C0-B9BD-1FB41077CB6D}" type="presParOf" srcId="{D0B89739-59CB-41A8-9B6F-543DFDAED1B9}" destId="{5785BE31-3930-4FFA-9F4D-98D61ACF0AC8}" srcOrd="0" destOrd="0" presId="urn:microsoft.com/office/officeart/2005/8/layout/orgChart1"/>
    <dgm:cxn modelId="{B9837887-281F-49F8-AB38-BC8695561EB7}" type="presParOf" srcId="{D0B89739-59CB-41A8-9B6F-543DFDAED1B9}" destId="{38C3DCC0-8F50-4061-A05E-3E9F15AA6D0D}" srcOrd="1" destOrd="0" presId="urn:microsoft.com/office/officeart/2005/8/layout/orgChart1"/>
    <dgm:cxn modelId="{4C4AAB0B-CCF2-4243-829A-833A0ABD8E36}" type="presParOf" srcId="{FC973926-538B-41F4-9C24-99EA52475E02}" destId="{DC355C93-4B52-4178-8CE9-9AB60A3F992D}" srcOrd="1" destOrd="0" presId="urn:microsoft.com/office/officeart/2005/8/layout/orgChart1"/>
    <dgm:cxn modelId="{F5C95D1D-F724-46D6-AD14-74D71FF9BFD2}" type="presParOf" srcId="{FC973926-538B-41F4-9C24-99EA52475E02}" destId="{1117950A-65E7-4FFA-8ACC-25E89F33B3CD}" srcOrd="2" destOrd="0" presId="urn:microsoft.com/office/officeart/2005/8/layout/orgChart1"/>
    <dgm:cxn modelId="{39A10B7F-EFCA-4676-A341-45719DD62506}" type="presParOf" srcId="{397529E4-5410-4C75-B586-60184FEA7F5A}" destId="{AB43E1D4-A43E-4698-9038-BE28C69A8A51}" srcOrd="4" destOrd="0" presId="urn:microsoft.com/office/officeart/2005/8/layout/orgChart1"/>
    <dgm:cxn modelId="{32441BC8-1F35-4299-83FC-9917B9D4D9EE}" type="presParOf" srcId="{397529E4-5410-4C75-B586-60184FEA7F5A}" destId="{2A8A45AA-0642-4779-815A-E8A5C159EEA5}" srcOrd="5" destOrd="0" presId="urn:microsoft.com/office/officeart/2005/8/layout/orgChart1"/>
    <dgm:cxn modelId="{EF5C12E5-BDBD-4192-9B00-8D30CEDB0117}" type="presParOf" srcId="{2A8A45AA-0642-4779-815A-E8A5C159EEA5}" destId="{1A989CB2-7380-4CD9-B04F-7D82E3CE7EB7}" srcOrd="0" destOrd="0" presId="urn:microsoft.com/office/officeart/2005/8/layout/orgChart1"/>
    <dgm:cxn modelId="{FBD7C83C-D8FE-459B-B0C6-A8B209288ED5}" type="presParOf" srcId="{1A989CB2-7380-4CD9-B04F-7D82E3CE7EB7}" destId="{AB98CECB-A5E9-49A6-A3A1-FDB021AC85B5}" srcOrd="0" destOrd="0" presId="urn:microsoft.com/office/officeart/2005/8/layout/orgChart1"/>
    <dgm:cxn modelId="{55391EBD-E568-4514-93FF-2D6A1E513317}" type="presParOf" srcId="{1A989CB2-7380-4CD9-B04F-7D82E3CE7EB7}" destId="{F88F4861-904D-43FF-8FBA-2CC0DEBA207E}" srcOrd="1" destOrd="0" presId="urn:microsoft.com/office/officeart/2005/8/layout/orgChart1"/>
    <dgm:cxn modelId="{A02916D0-5406-4FCB-898E-6814A4CAA0D0}" type="presParOf" srcId="{2A8A45AA-0642-4779-815A-E8A5C159EEA5}" destId="{EE274A81-2CD3-4722-89F4-DCE5CE997B8D}" srcOrd="1" destOrd="0" presId="urn:microsoft.com/office/officeart/2005/8/layout/orgChart1"/>
    <dgm:cxn modelId="{D72A6535-BE35-4B9E-B294-ED3CE68C35FB}" type="presParOf" srcId="{2A8A45AA-0642-4779-815A-E8A5C159EEA5}" destId="{3D5A8013-8DF9-4FE6-B291-58556E3B29D4}" srcOrd="2" destOrd="0" presId="urn:microsoft.com/office/officeart/2005/8/layout/orgChart1"/>
    <dgm:cxn modelId="{889BDC94-AC7D-43D2-AF58-4A0C214AC633}" type="presParOf" srcId="{C6198CB3-BA49-4294-B864-F4EFA6CE0B8F}" destId="{79782F46-6DFE-4CE0-B623-9BA54E60CE6C}" srcOrd="2" destOrd="0" presId="urn:microsoft.com/office/officeart/2005/8/layout/orgChart1"/>
    <dgm:cxn modelId="{1456A3F1-6BAA-4506-9D7F-01949E19BB03}" type="presParOf" srcId="{A6312C84-66F5-46F8-8C44-B7000CE24D2C}" destId="{96769390-1927-44F2-9F6F-2771B2855B42}" srcOrd="2" destOrd="0" presId="urn:microsoft.com/office/officeart/2005/8/layout/orgChart1"/>
    <dgm:cxn modelId="{1B5A2140-7CD7-461C-B2B2-3CBD37572283}" type="presParOf" srcId="{A6312C84-66F5-46F8-8C44-B7000CE24D2C}" destId="{9A8117D2-C604-4B92-94F9-E65671A27A22}" srcOrd="3" destOrd="0" presId="urn:microsoft.com/office/officeart/2005/8/layout/orgChart1"/>
    <dgm:cxn modelId="{D9E75F9F-5E5F-4357-9330-774C601E7872}" type="presParOf" srcId="{9A8117D2-C604-4B92-94F9-E65671A27A22}" destId="{4E350A67-FFEF-4FC8-82E8-26F6F3EDEA19}" srcOrd="0" destOrd="0" presId="urn:microsoft.com/office/officeart/2005/8/layout/orgChart1"/>
    <dgm:cxn modelId="{710C708B-3A48-4664-A45B-0342EFBE7D58}" type="presParOf" srcId="{4E350A67-FFEF-4FC8-82E8-26F6F3EDEA19}" destId="{0AC70D31-C953-4266-B3A6-286087B99CCE}" srcOrd="0" destOrd="0" presId="urn:microsoft.com/office/officeart/2005/8/layout/orgChart1"/>
    <dgm:cxn modelId="{637080BA-0046-4461-80BB-074F7FD1179F}" type="presParOf" srcId="{4E350A67-FFEF-4FC8-82E8-26F6F3EDEA19}" destId="{42B2D3BD-83EE-4D65-9B36-0EFC7651BFC1}" srcOrd="1" destOrd="0" presId="urn:microsoft.com/office/officeart/2005/8/layout/orgChart1"/>
    <dgm:cxn modelId="{166AE3E8-64A3-4809-8B6F-B8CDEFABE85A}" type="presParOf" srcId="{9A8117D2-C604-4B92-94F9-E65671A27A22}" destId="{37E74273-7DC8-4192-8FF8-C90F8F5B6F6E}" srcOrd="1" destOrd="0" presId="urn:microsoft.com/office/officeart/2005/8/layout/orgChart1"/>
    <dgm:cxn modelId="{D7681DF3-6133-4A88-9746-6D926B2BC385}" type="presParOf" srcId="{9A8117D2-C604-4B92-94F9-E65671A27A22}" destId="{8BD18C46-E0BE-40E4-9FA2-18E7E5DCC6CC}" srcOrd="2" destOrd="0" presId="urn:microsoft.com/office/officeart/2005/8/layout/orgChart1"/>
    <dgm:cxn modelId="{9F42F471-F37E-4C9A-862F-E0B2EDF68382}" type="presParOf" srcId="{A6312C84-66F5-46F8-8C44-B7000CE24D2C}" destId="{951F348F-08D2-4E06-BA29-65BDF418EF87}" srcOrd="4" destOrd="0" presId="urn:microsoft.com/office/officeart/2005/8/layout/orgChart1"/>
    <dgm:cxn modelId="{03F75737-3EF0-4C20-BC53-45D71968E564}" type="presParOf" srcId="{A6312C84-66F5-46F8-8C44-B7000CE24D2C}" destId="{F5C6EE72-497D-431F-9CEA-577DA3DE6D44}" srcOrd="5" destOrd="0" presId="urn:microsoft.com/office/officeart/2005/8/layout/orgChart1"/>
    <dgm:cxn modelId="{8389283A-62DA-4AE3-8099-BC2754669A94}" type="presParOf" srcId="{F5C6EE72-497D-431F-9CEA-577DA3DE6D44}" destId="{D6053014-BDCC-485F-9F64-6B50F4D3BEA2}" srcOrd="0" destOrd="0" presId="urn:microsoft.com/office/officeart/2005/8/layout/orgChart1"/>
    <dgm:cxn modelId="{C040948B-F0F7-4C70-AD3E-14B7537C3C55}" type="presParOf" srcId="{D6053014-BDCC-485F-9F64-6B50F4D3BEA2}" destId="{24BEC1F7-80DC-4E09-BD03-9626B082E713}" srcOrd="0" destOrd="0" presId="urn:microsoft.com/office/officeart/2005/8/layout/orgChart1"/>
    <dgm:cxn modelId="{61AE533C-81B2-49BD-B03D-695906939A02}" type="presParOf" srcId="{D6053014-BDCC-485F-9F64-6B50F4D3BEA2}" destId="{5CAB96F8-2121-40A5-80D1-0684D3D5585F}" srcOrd="1" destOrd="0" presId="urn:microsoft.com/office/officeart/2005/8/layout/orgChart1"/>
    <dgm:cxn modelId="{A345CC31-F355-44B8-816F-44FD644020F2}" type="presParOf" srcId="{F5C6EE72-497D-431F-9CEA-577DA3DE6D44}" destId="{8F6BF1A1-E8F2-4B81-A152-272C232F8C7A}" srcOrd="1" destOrd="0" presId="urn:microsoft.com/office/officeart/2005/8/layout/orgChart1"/>
    <dgm:cxn modelId="{40E16C69-E561-4742-B8C1-74C8EA9EF196}" type="presParOf" srcId="{F5C6EE72-497D-431F-9CEA-577DA3DE6D44}" destId="{AF186C1C-E9E8-4368-92FE-4561A681F859}" srcOrd="2" destOrd="0" presId="urn:microsoft.com/office/officeart/2005/8/layout/orgChart1"/>
    <dgm:cxn modelId="{952AFA6A-E09D-404E-B7A3-E1897CD3B6FD}" type="presParOf" srcId="{7ED144FF-A294-40C3-87AD-776A457DB3D8}" destId="{EC3B5BFA-17FB-415F-AFBC-3133AAF9C557}" srcOrd="2" destOrd="0" presId="urn:microsoft.com/office/officeart/2005/8/layout/orgChart1"/>
    <dgm:cxn modelId="{2FF6863D-AE9B-47E9-9ECE-AE7A8297AEDD}" type="presParOf" srcId="{1269EC2F-92BA-4D52-973B-E346706C5126}" destId="{842D6462-71C8-4228-B18C-C9617B7A4AA1}" srcOrd="2" destOrd="0" presId="urn:microsoft.com/office/officeart/2005/8/layout/orgChart1"/>
    <dgm:cxn modelId="{0D41EA52-53A2-45AD-B8A2-2BFD688FD620}" type="presParOf" srcId="{1269EC2F-92BA-4D52-973B-E346706C5126}" destId="{91F672AA-D4DF-4F16-A800-D06CD14FEF99}" srcOrd="3" destOrd="0" presId="urn:microsoft.com/office/officeart/2005/8/layout/orgChart1"/>
    <dgm:cxn modelId="{C5E8D7B0-B5B6-4891-82B8-D0ED0EAC5A75}" type="presParOf" srcId="{91F672AA-D4DF-4F16-A800-D06CD14FEF99}" destId="{DF8BDA89-42B9-40A3-B5ED-F5F0E88BE2AB}" srcOrd="0" destOrd="0" presId="urn:microsoft.com/office/officeart/2005/8/layout/orgChart1"/>
    <dgm:cxn modelId="{DD4BEF6C-3A9D-465B-BF9F-542480083BEB}" type="presParOf" srcId="{DF8BDA89-42B9-40A3-B5ED-F5F0E88BE2AB}" destId="{305160ED-7920-43B8-8AF2-6D43B1521275}" srcOrd="0" destOrd="0" presId="urn:microsoft.com/office/officeart/2005/8/layout/orgChart1"/>
    <dgm:cxn modelId="{FF98F8AC-6BA2-4EA4-B00E-7A14DA4BC188}" type="presParOf" srcId="{DF8BDA89-42B9-40A3-B5ED-F5F0E88BE2AB}" destId="{3AB7B721-6236-4982-A7F2-1255C8488B16}" srcOrd="1" destOrd="0" presId="urn:microsoft.com/office/officeart/2005/8/layout/orgChart1"/>
    <dgm:cxn modelId="{F5C3CFA7-1C8D-4441-8007-78329AF62E18}" type="presParOf" srcId="{91F672AA-D4DF-4F16-A800-D06CD14FEF99}" destId="{ACA31C0D-F9BF-4B13-8421-20F0244B3FC1}" srcOrd="1" destOrd="0" presId="urn:microsoft.com/office/officeart/2005/8/layout/orgChart1"/>
    <dgm:cxn modelId="{55D3CF82-841A-4F1F-BC64-8EF4FF2DADA9}" type="presParOf" srcId="{91F672AA-D4DF-4F16-A800-D06CD14FEF99}" destId="{22674703-36E7-4ED2-B570-7D7551338DD3}" srcOrd="2" destOrd="0" presId="urn:microsoft.com/office/officeart/2005/8/layout/orgChart1"/>
    <dgm:cxn modelId="{317D127C-1DD4-4169-9D8B-01A8C6260133}" type="presParOf" srcId="{A8F272D6-1EFF-45B5-BA74-9B5EB17B3EF6}" destId="{3180A089-D7AA-4E7E-AE97-BDECAD74260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D6462-71C8-4228-B18C-C9617B7A4AA1}">
      <dsp:nvSpPr>
        <dsp:cNvPr id="0" name=""/>
        <dsp:cNvSpPr/>
      </dsp:nvSpPr>
      <dsp:spPr>
        <a:xfrm>
          <a:off x="3602198" y="556984"/>
          <a:ext cx="2885041" cy="239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272"/>
              </a:lnTo>
              <a:lnTo>
                <a:pt x="2885041" y="122272"/>
              </a:lnTo>
              <a:lnTo>
                <a:pt x="2885041" y="2392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F348F-08D2-4E06-BA29-65BDF418EF87}">
      <dsp:nvSpPr>
        <dsp:cNvPr id="0" name=""/>
        <dsp:cNvSpPr/>
      </dsp:nvSpPr>
      <dsp:spPr>
        <a:xfrm>
          <a:off x="2022483" y="1357542"/>
          <a:ext cx="1347903" cy="233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966"/>
              </a:lnTo>
              <a:lnTo>
                <a:pt x="1347903" y="116966"/>
              </a:lnTo>
              <a:lnTo>
                <a:pt x="1347903" y="233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69390-1927-44F2-9F6F-2771B2855B42}">
      <dsp:nvSpPr>
        <dsp:cNvPr id="0" name=""/>
        <dsp:cNvSpPr/>
      </dsp:nvSpPr>
      <dsp:spPr>
        <a:xfrm>
          <a:off x="1976763" y="1357542"/>
          <a:ext cx="91440" cy="2339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3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3E1D4-A43E-4698-9038-BE28C69A8A51}">
      <dsp:nvSpPr>
        <dsp:cNvPr id="0" name=""/>
        <dsp:cNvSpPr/>
      </dsp:nvSpPr>
      <dsp:spPr>
        <a:xfrm>
          <a:off x="228992" y="2148461"/>
          <a:ext cx="597600" cy="2068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8842"/>
              </a:lnTo>
              <a:lnTo>
                <a:pt x="597600" y="2068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6E58AE-E991-46F8-87F0-7ECFF4FBFFD6}">
      <dsp:nvSpPr>
        <dsp:cNvPr id="0" name=""/>
        <dsp:cNvSpPr/>
      </dsp:nvSpPr>
      <dsp:spPr>
        <a:xfrm>
          <a:off x="228992" y="2148461"/>
          <a:ext cx="597600" cy="1277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923"/>
              </a:lnTo>
              <a:lnTo>
                <a:pt x="597600" y="12779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D2CC92-B0E8-493A-820B-0F1014A4FB67}">
      <dsp:nvSpPr>
        <dsp:cNvPr id="0" name=""/>
        <dsp:cNvSpPr/>
      </dsp:nvSpPr>
      <dsp:spPr>
        <a:xfrm>
          <a:off x="228992" y="2148461"/>
          <a:ext cx="597600" cy="487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005"/>
              </a:lnTo>
              <a:lnTo>
                <a:pt x="597600" y="487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D1BDE-BAAC-4648-88FC-6F465105F13C}">
      <dsp:nvSpPr>
        <dsp:cNvPr id="0" name=""/>
        <dsp:cNvSpPr/>
      </dsp:nvSpPr>
      <dsp:spPr>
        <a:xfrm>
          <a:off x="674580" y="1357542"/>
          <a:ext cx="1347903" cy="233933"/>
        </a:xfrm>
        <a:custGeom>
          <a:avLst/>
          <a:gdLst/>
          <a:ahLst/>
          <a:cxnLst/>
          <a:rect l="0" t="0" r="0" b="0"/>
          <a:pathLst>
            <a:path>
              <a:moveTo>
                <a:pt x="1347903" y="0"/>
              </a:moveTo>
              <a:lnTo>
                <a:pt x="1347903" y="116966"/>
              </a:lnTo>
              <a:lnTo>
                <a:pt x="0" y="116966"/>
              </a:lnTo>
              <a:lnTo>
                <a:pt x="0" y="233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F8C494-57B6-42CA-864B-EE147BD11D9B}">
      <dsp:nvSpPr>
        <dsp:cNvPr id="0" name=""/>
        <dsp:cNvSpPr/>
      </dsp:nvSpPr>
      <dsp:spPr>
        <a:xfrm>
          <a:off x="2022483" y="556984"/>
          <a:ext cx="1579714" cy="243573"/>
        </a:xfrm>
        <a:custGeom>
          <a:avLst/>
          <a:gdLst/>
          <a:ahLst/>
          <a:cxnLst/>
          <a:rect l="0" t="0" r="0" b="0"/>
          <a:pathLst>
            <a:path>
              <a:moveTo>
                <a:pt x="1579714" y="0"/>
              </a:moveTo>
              <a:lnTo>
                <a:pt x="1579714" y="126606"/>
              </a:lnTo>
              <a:lnTo>
                <a:pt x="0" y="126606"/>
              </a:lnTo>
              <a:lnTo>
                <a:pt x="0" y="2435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CDBC3-EB67-434C-A66A-62B19E62B51C}">
      <dsp:nvSpPr>
        <dsp:cNvPr id="0" name=""/>
        <dsp:cNvSpPr/>
      </dsp:nvSpPr>
      <dsp:spPr>
        <a:xfrm>
          <a:off x="3045213" y="0"/>
          <a:ext cx="1113969" cy="5569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/>
            <a:t>Tipos</a:t>
          </a:r>
        </a:p>
      </dsp:txBody>
      <dsp:txXfrm>
        <a:off x="3045213" y="0"/>
        <a:ext cx="1113969" cy="556984"/>
      </dsp:txXfrm>
    </dsp:sp>
    <dsp:sp modelId="{60B8BD8E-6380-4BD4-9966-6B36EE842278}">
      <dsp:nvSpPr>
        <dsp:cNvPr id="0" name=""/>
        <dsp:cNvSpPr/>
      </dsp:nvSpPr>
      <dsp:spPr>
        <a:xfrm>
          <a:off x="1465498" y="800557"/>
          <a:ext cx="1113969" cy="5569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/>
            <a:t>Por Valor</a:t>
          </a:r>
        </a:p>
      </dsp:txBody>
      <dsp:txXfrm>
        <a:off x="1465498" y="800557"/>
        <a:ext cx="1113969" cy="556984"/>
      </dsp:txXfrm>
    </dsp:sp>
    <dsp:sp modelId="{8238A773-E04C-4B61-A50D-AFD742F4DC53}">
      <dsp:nvSpPr>
        <dsp:cNvPr id="0" name=""/>
        <dsp:cNvSpPr/>
      </dsp:nvSpPr>
      <dsp:spPr>
        <a:xfrm>
          <a:off x="117595" y="1591476"/>
          <a:ext cx="1113969" cy="5569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/>
            <a:t>Primitivos</a:t>
          </a:r>
        </a:p>
      </dsp:txBody>
      <dsp:txXfrm>
        <a:off x="117595" y="1591476"/>
        <a:ext cx="1113969" cy="556984"/>
      </dsp:txXfrm>
    </dsp:sp>
    <dsp:sp modelId="{DE436A3D-CD34-43D1-A455-211264A7923A}">
      <dsp:nvSpPr>
        <dsp:cNvPr id="0" name=""/>
        <dsp:cNvSpPr/>
      </dsp:nvSpPr>
      <dsp:spPr>
        <a:xfrm>
          <a:off x="826592" y="2356974"/>
          <a:ext cx="1113969" cy="5569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/>
            <a:t>Enteros</a:t>
          </a:r>
        </a:p>
      </dsp:txBody>
      <dsp:txXfrm>
        <a:off x="826592" y="2356974"/>
        <a:ext cx="1113969" cy="556984"/>
      </dsp:txXfrm>
    </dsp:sp>
    <dsp:sp modelId="{5785BE31-3930-4FFA-9F4D-98D61ACF0AC8}">
      <dsp:nvSpPr>
        <dsp:cNvPr id="0" name=""/>
        <dsp:cNvSpPr/>
      </dsp:nvSpPr>
      <dsp:spPr>
        <a:xfrm>
          <a:off x="826592" y="3147892"/>
          <a:ext cx="1113969" cy="5569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/>
            <a:t>Reales</a:t>
          </a:r>
        </a:p>
      </dsp:txBody>
      <dsp:txXfrm>
        <a:off x="826592" y="3147892"/>
        <a:ext cx="1113969" cy="556984"/>
      </dsp:txXfrm>
    </dsp:sp>
    <dsp:sp modelId="{AB98CECB-A5E9-49A6-A3A1-FDB021AC85B5}">
      <dsp:nvSpPr>
        <dsp:cNvPr id="0" name=""/>
        <dsp:cNvSpPr/>
      </dsp:nvSpPr>
      <dsp:spPr>
        <a:xfrm>
          <a:off x="826592" y="3938811"/>
          <a:ext cx="1113969" cy="5569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/>
            <a:t>Booleanos</a:t>
          </a:r>
        </a:p>
      </dsp:txBody>
      <dsp:txXfrm>
        <a:off x="826592" y="3938811"/>
        <a:ext cx="1113969" cy="556984"/>
      </dsp:txXfrm>
    </dsp:sp>
    <dsp:sp modelId="{0AC70D31-C953-4266-B3A6-286087B99CCE}">
      <dsp:nvSpPr>
        <dsp:cNvPr id="0" name=""/>
        <dsp:cNvSpPr/>
      </dsp:nvSpPr>
      <dsp:spPr>
        <a:xfrm>
          <a:off x="1465498" y="1591476"/>
          <a:ext cx="1113969" cy="5569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/>
            <a:t>Estructuras</a:t>
          </a:r>
        </a:p>
      </dsp:txBody>
      <dsp:txXfrm>
        <a:off x="1465498" y="1591476"/>
        <a:ext cx="1113969" cy="556984"/>
      </dsp:txXfrm>
    </dsp:sp>
    <dsp:sp modelId="{24BEC1F7-80DC-4E09-BD03-9626B082E713}">
      <dsp:nvSpPr>
        <dsp:cNvPr id="0" name=""/>
        <dsp:cNvSpPr/>
      </dsp:nvSpPr>
      <dsp:spPr>
        <a:xfrm>
          <a:off x="2813401" y="1591476"/>
          <a:ext cx="1113969" cy="5569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/>
            <a:t>Enumerados</a:t>
          </a:r>
        </a:p>
      </dsp:txBody>
      <dsp:txXfrm>
        <a:off x="2813401" y="1591476"/>
        <a:ext cx="1113969" cy="556984"/>
      </dsp:txXfrm>
    </dsp:sp>
    <dsp:sp modelId="{305160ED-7920-43B8-8AF2-6D43B1521275}">
      <dsp:nvSpPr>
        <dsp:cNvPr id="0" name=""/>
        <dsp:cNvSpPr/>
      </dsp:nvSpPr>
      <dsp:spPr>
        <a:xfrm>
          <a:off x="5585297" y="796224"/>
          <a:ext cx="1803884" cy="5569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/>
            <a:t>Por Referencia</a:t>
          </a:r>
        </a:p>
      </dsp:txBody>
      <dsp:txXfrm>
        <a:off x="5585297" y="796224"/>
        <a:ext cx="1803884" cy="556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901-A355-41A2-8DC9-6B806221C0AC}" type="datetimeFigureOut">
              <a:rPr lang="es-PE" smtClean="0"/>
              <a:t>16/09/2020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6959-DF98-4A54-81B9-832C1CECE9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429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901-A355-41A2-8DC9-6B806221C0AC}" type="datetimeFigureOut">
              <a:rPr lang="es-PE" smtClean="0"/>
              <a:t>16/09/2020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6959-DF98-4A54-81B9-832C1CECE9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284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901-A355-41A2-8DC9-6B806221C0AC}" type="datetimeFigureOut">
              <a:rPr lang="es-PE" smtClean="0"/>
              <a:t>16/09/2020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6959-DF98-4A54-81B9-832C1CECE9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6182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87D259-EB8B-412B-90EA-C65A1E11A1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7" t="21265" r="10732" b="19208"/>
          <a:stretch>
            <a:fillRect/>
          </a:stretch>
        </p:blipFill>
        <p:spPr bwMode="auto">
          <a:xfrm>
            <a:off x="0" y="-58738"/>
            <a:ext cx="925195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>
            <a:spLocks noGrp="1"/>
          </p:cNvSpPr>
          <p:nvPr>
            <p:ph type="ctrTitle" idx="4294967295"/>
          </p:nvPr>
        </p:nvSpPr>
        <p:spPr>
          <a:xfrm>
            <a:off x="457200" y="2582863"/>
            <a:ext cx="7772400" cy="1470025"/>
          </a:xfrm>
          <a:ln>
            <a:solidFill>
              <a:srgbClr val="4F81BD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" altLang="es-PE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895003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123F85A-7F5C-42B0-B38F-3EE6DED8AF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3" t="21381" r="11006" b="69244"/>
          <a:stretch>
            <a:fillRect/>
          </a:stretch>
        </p:blipFill>
        <p:spPr bwMode="auto">
          <a:xfrm>
            <a:off x="0" y="0"/>
            <a:ext cx="9142413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71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901-A355-41A2-8DC9-6B806221C0AC}" type="datetimeFigureOut">
              <a:rPr lang="es-PE" smtClean="0"/>
              <a:t>16/09/2020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6959-DF98-4A54-81B9-832C1CECE9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719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901-A355-41A2-8DC9-6B806221C0AC}" type="datetimeFigureOut">
              <a:rPr lang="es-PE" smtClean="0"/>
              <a:t>16/09/2020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6959-DF98-4A54-81B9-832C1CECE9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56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901-A355-41A2-8DC9-6B806221C0AC}" type="datetimeFigureOut">
              <a:rPr lang="es-PE" smtClean="0"/>
              <a:t>16/09/2020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6959-DF98-4A54-81B9-832C1CECE9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61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901-A355-41A2-8DC9-6B806221C0AC}" type="datetimeFigureOut">
              <a:rPr lang="es-PE" smtClean="0"/>
              <a:t>16/09/2020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6959-DF98-4A54-81B9-832C1CECE9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489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901-A355-41A2-8DC9-6B806221C0AC}" type="datetimeFigureOut">
              <a:rPr lang="es-PE" smtClean="0"/>
              <a:t>16/09/2020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6959-DF98-4A54-81B9-832C1CECE9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070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901-A355-41A2-8DC9-6B806221C0AC}" type="datetimeFigureOut">
              <a:rPr lang="es-PE" smtClean="0"/>
              <a:t>16/09/2020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6959-DF98-4A54-81B9-832C1CECE9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269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901-A355-41A2-8DC9-6B806221C0AC}" type="datetimeFigureOut">
              <a:rPr lang="es-PE" smtClean="0"/>
              <a:t>16/09/2020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6959-DF98-4A54-81B9-832C1CECE9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091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901-A355-41A2-8DC9-6B806221C0AC}" type="datetimeFigureOut">
              <a:rPr lang="es-PE" smtClean="0"/>
              <a:t>16/09/2020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6959-DF98-4A54-81B9-832C1CECE9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916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3F901-A355-41A2-8DC9-6B806221C0AC}" type="datetimeFigureOut">
              <a:rPr lang="es-PE" smtClean="0"/>
              <a:t>16/09/2020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96959-DF98-4A54-81B9-832C1CECE9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29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82EC85AB-FA66-4274-8CA8-79D21E87E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63" y="381000"/>
            <a:ext cx="7704137" cy="444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s-PE" altLang="es-P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FUNDAMENTOS DE PROGRAMACIÓN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s-PE" altLang="es-PE" sz="4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s-PE" altLang="es-PE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SESIÓN 2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es-PE" altLang="es-PE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FUNDAMENTOS DE PROGRAMACIÓN BASICA </a:t>
            </a:r>
          </a:p>
        </p:txBody>
      </p:sp>
      <p:pic>
        <p:nvPicPr>
          <p:cNvPr id="7171" name="Imagen 2">
            <a:extLst>
              <a:ext uri="{FF2B5EF4-FFF2-40B4-BE49-F238E27FC236}">
                <a16:creationId xmlns:a16="http://schemas.microsoft.com/office/drawing/2014/main" id="{64F2082C-06BD-4F43-A15F-4EE739658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25" y="4824413"/>
            <a:ext cx="3135313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FBC1D2-BE59-46D3-AABC-F50BCDC3CFD1}"/>
              </a:ext>
            </a:extLst>
          </p:cNvPr>
          <p:cNvSpPr txBox="1"/>
          <p:nvPr/>
        </p:nvSpPr>
        <p:spPr>
          <a:xfrm>
            <a:off x="578621" y="275208"/>
            <a:ext cx="263585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s-PE" sz="3200">
                <a:solidFill>
                  <a:schemeClr val="bg2">
                    <a:lumMod val="10000"/>
                  </a:schemeClr>
                </a:solidFill>
              </a:rPr>
              <a:t>Tipos de Datos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905D5D6C-C26D-49F4-A57E-4E6D1BFDDD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616352"/>
              </p:ext>
            </p:extLst>
          </p:nvPr>
        </p:nvGraphicFramePr>
        <p:xfrm>
          <a:off x="982461" y="1654453"/>
          <a:ext cx="7389182" cy="4515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978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FBC1D2-BE59-46D3-AABC-F50BCDC3CFD1}"/>
              </a:ext>
            </a:extLst>
          </p:cNvPr>
          <p:cNvSpPr txBox="1"/>
          <p:nvPr/>
        </p:nvSpPr>
        <p:spPr>
          <a:xfrm>
            <a:off x="560866" y="275208"/>
            <a:ext cx="263585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Tipos de Datos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E1F62B-A219-4BF2-91CB-F3B5A480086D}"/>
              </a:ext>
            </a:extLst>
          </p:cNvPr>
          <p:cNvSpPr txBox="1">
            <a:spLocks noChangeArrowheads="1"/>
          </p:cNvSpPr>
          <p:nvPr/>
        </p:nvSpPr>
        <p:spPr>
          <a:xfrm>
            <a:off x="452760" y="1527676"/>
            <a:ext cx="7139709" cy="584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Tipos primitivos mas usados:</a:t>
            </a:r>
            <a:endParaRPr lang="es-PE" altLang="es-PE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644944-753E-41B8-A7C0-94FEC00AB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89" y="2120894"/>
            <a:ext cx="7892249" cy="329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1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0C155D-3852-491A-9CED-7E0FA07B346F}"/>
              </a:ext>
            </a:extLst>
          </p:cNvPr>
          <p:cNvSpPr txBox="1"/>
          <p:nvPr/>
        </p:nvSpPr>
        <p:spPr>
          <a:xfrm>
            <a:off x="676275" y="420688"/>
            <a:ext cx="206678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>
                <a:solidFill>
                  <a:schemeClr val="bg2">
                    <a:lumMod val="10000"/>
                  </a:schemeClr>
                </a:solidFill>
              </a:rPr>
              <a:t>Constantes</a:t>
            </a:r>
            <a:endParaRPr lang="es-PE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A4E746E-6E08-49AB-970A-B5DA6A83B2D4}"/>
              </a:ext>
            </a:extLst>
          </p:cNvPr>
          <p:cNvSpPr txBox="1">
            <a:spLocks noChangeArrowheads="1"/>
          </p:cNvSpPr>
          <p:nvPr/>
        </p:nvSpPr>
        <p:spPr>
          <a:xfrm>
            <a:off x="1139104" y="1416831"/>
            <a:ext cx="7139709" cy="12741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Son valores que se almacenan en memoria pero su valor no se puede modificar. Se debe escribir su identificador con </a:t>
            </a:r>
            <a:r>
              <a:rPr lang="es-ES" altLang="es-PE" sz="2400" b="1" dirty="0"/>
              <a:t>mayúscula</a:t>
            </a:r>
            <a:r>
              <a:rPr lang="es-ES" altLang="es-PE" sz="2400" dirty="0"/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C4D877E-95C8-40DF-8FA0-F3F14447F806}"/>
              </a:ext>
            </a:extLst>
          </p:cNvPr>
          <p:cNvSpPr txBox="1">
            <a:spLocks noChangeArrowheads="1"/>
          </p:cNvSpPr>
          <p:nvPr/>
        </p:nvSpPr>
        <p:spPr>
          <a:xfrm>
            <a:off x="1139103" y="2892908"/>
            <a:ext cx="7139709" cy="28864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i="1" dirty="0"/>
              <a:t>Sintaxis: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final tipo identificador = valor;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endParaRPr lang="es-ES" altLang="es-PE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i="1" dirty="0"/>
              <a:t>Ejemplos: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final double PI = 3.1416;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final int MAX = 6;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FBC1D2-BE59-46D3-AABC-F50BCDC3CFD1}"/>
              </a:ext>
            </a:extLst>
          </p:cNvPr>
          <p:cNvSpPr txBox="1"/>
          <p:nvPr/>
        </p:nvSpPr>
        <p:spPr>
          <a:xfrm>
            <a:off x="578620" y="275208"/>
            <a:ext cx="73831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Mi primer programa</a:t>
            </a:r>
          </a:p>
        </p:txBody>
      </p:sp>
      <p:pic>
        <p:nvPicPr>
          <p:cNvPr id="5" name="Gráfico 4" descr="Equipo portátil">
            <a:extLst>
              <a:ext uri="{FF2B5EF4-FFF2-40B4-BE49-F238E27FC236}">
                <a16:creationId xmlns:a16="http://schemas.microsoft.com/office/drawing/2014/main" id="{EFA9E70B-7448-42FC-8D00-94B062530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4600" y="3219763"/>
            <a:ext cx="1432136" cy="1432136"/>
          </a:xfrm>
          <a:prstGeom prst="rect">
            <a:avLst/>
          </a:prstGeom>
        </p:spPr>
      </p:pic>
      <p:sp>
        <p:nvSpPr>
          <p:cNvPr id="6" name="Bocadillo: ovalado 5">
            <a:extLst>
              <a:ext uri="{FF2B5EF4-FFF2-40B4-BE49-F238E27FC236}">
                <a16:creationId xmlns:a16="http://schemas.microsoft.com/office/drawing/2014/main" id="{0C36A3ED-B5C2-48E9-A2C7-829D3B7BB8A9}"/>
              </a:ext>
            </a:extLst>
          </p:cNvPr>
          <p:cNvSpPr/>
          <p:nvPr/>
        </p:nvSpPr>
        <p:spPr>
          <a:xfrm>
            <a:off x="3576166" y="2183223"/>
            <a:ext cx="3783422" cy="1110391"/>
          </a:xfrm>
          <a:prstGeom prst="wedgeEllipseCallout">
            <a:avLst>
              <a:gd name="adj1" fmla="val -47872"/>
              <a:gd name="adj2" fmla="val 828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>
                <a:solidFill>
                  <a:schemeClr val="tx1"/>
                </a:solidFill>
              </a:rPr>
              <a:t>“Hola Mundo”</a:t>
            </a:r>
            <a:endParaRPr lang="es-PE" sz="3200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DA3C21D-58C3-49A9-9181-D304DA588B10}"/>
              </a:ext>
            </a:extLst>
          </p:cNvPr>
          <p:cNvSpPr txBox="1"/>
          <p:nvPr/>
        </p:nvSpPr>
        <p:spPr>
          <a:xfrm>
            <a:off x="2444265" y="4467233"/>
            <a:ext cx="63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24572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FBC1D2-BE59-46D3-AABC-F50BCDC3CFD1}"/>
              </a:ext>
            </a:extLst>
          </p:cNvPr>
          <p:cNvSpPr txBox="1"/>
          <p:nvPr/>
        </p:nvSpPr>
        <p:spPr>
          <a:xfrm>
            <a:off x="578620" y="275208"/>
            <a:ext cx="73831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Mi primer programa - Impresión de Datos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F04C0E-E8F4-4E05-A009-4E9BE1F91B33}"/>
              </a:ext>
            </a:extLst>
          </p:cNvPr>
          <p:cNvSpPr txBox="1">
            <a:spLocks noChangeArrowheads="1"/>
          </p:cNvSpPr>
          <p:nvPr/>
        </p:nvSpPr>
        <p:spPr>
          <a:xfrm>
            <a:off x="822036" y="1979115"/>
            <a:ext cx="7139709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Todo programa requiere imprimir sus resultados en un periférico de salida (impresora, pantalla, </a:t>
            </a:r>
            <a:r>
              <a:rPr lang="es-ES" altLang="es-PE" sz="2400" dirty="0" err="1"/>
              <a:t>etc</a:t>
            </a:r>
            <a:r>
              <a:rPr lang="es-ES" altLang="es-PE" sz="2400" dirty="0"/>
              <a:t>).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endParaRPr lang="es-ES" altLang="es-PE" sz="2400" dirty="0"/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En </a:t>
            </a:r>
            <a:r>
              <a:rPr lang="es-ES" altLang="es-PE" sz="2400" b="1" dirty="0"/>
              <a:t>java </a:t>
            </a:r>
            <a:r>
              <a:rPr lang="es-ES" altLang="es-PE" sz="2400" dirty="0"/>
              <a:t>podemos usar las </a:t>
            </a:r>
            <a:r>
              <a:rPr lang="es-ES" altLang="es-PE" sz="2400" i="1" dirty="0"/>
              <a:t>palabras reservadas </a:t>
            </a:r>
            <a:r>
              <a:rPr lang="es-ES" altLang="es-PE" sz="2400" b="1" dirty="0"/>
              <a:t>System.out.println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endParaRPr lang="es-ES" altLang="es-PE" sz="2400" dirty="0"/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 err="1"/>
              <a:t>System.out.println</a:t>
            </a:r>
            <a:r>
              <a:rPr lang="es-ES" altLang="es-PE" sz="2400" dirty="0"/>
              <a:t>("Hola Mundo");</a:t>
            </a:r>
            <a:endParaRPr lang="es-PE" altLang="es-PE" sz="2400" dirty="0"/>
          </a:p>
        </p:txBody>
      </p:sp>
    </p:spTree>
    <p:extLst>
      <p:ext uri="{BB962C8B-B14F-4D97-AF65-F5344CB8AC3E}">
        <p14:creationId xmlns:p14="http://schemas.microsoft.com/office/powerpoint/2010/main" val="3400504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FBC1D2-BE59-46D3-AABC-F50BCDC3CFD1}"/>
              </a:ext>
            </a:extLst>
          </p:cNvPr>
          <p:cNvSpPr txBox="1"/>
          <p:nvPr/>
        </p:nvSpPr>
        <p:spPr>
          <a:xfrm>
            <a:off x="578621" y="275208"/>
            <a:ext cx="679666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Mi primer programa – Método de Inicio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F04C0E-E8F4-4E05-A009-4E9BE1F91B33}"/>
              </a:ext>
            </a:extLst>
          </p:cNvPr>
          <p:cNvSpPr txBox="1">
            <a:spLocks noChangeArrowheads="1"/>
          </p:cNvSpPr>
          <p:nvPr/>
        </p:nvSpPr>
        <p:spPr>
          <a:xfrm>
            <a:off x="822036" y="1304165"/>
            <a:ext cx="7139709" cy="950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En </a:t>
            </a:r>
            <a:r>
              <a:rPr lang="es-ES" altLang="es-PE" sz="2400" b="1" dirty="0"/>
              <a:t>Java</a:t>
            </a:r>
            <a:r>
              <a:rPr lang="es-ES" altLang="es-PE" sz="2400" dirty="0"/>
              <a:t> lo podemos colocar las instrucciones dentro del método </a:t>
            </a:r>
            <a:r>
              <a:rPr lang="es-ES" altLang="es-PE" sz="2400" b="1" dirty="0" err="1"/>
              <a:t>Main</a:t>
            </a:r>
            <a:r>
              <a:rPr lang="es-ES" altLang="es-PE" sz="2400" dirty="0"/>
              <a:t> de la siguiente manera.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D66C3F6-028F-43A4-8E29-836537BCD7A8}"/>
              </a:ext>
            </a:extLst>
          </p:cNvPr>
          <p:cNvSpPr txBox="1">
            <a:spLocks noChangeArrowheads="1"/>
          </p:cNvSpPr>
          <p:nvPr/>
        </p:nvSpPr>
        <p:spPr>
          <a:xfrm>
            <a:off x="1788212" y="2797833"/>
            <a:ext cx="5207355" cy="23778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400" dirty="0"/>
              <a:t>public class Sistema{</a:t>
            </a:r>
          </a:p>
          <a:p>
            <a:pPr marL="0" indent="0">
              <a:buNone/>
            </a:pPr>
            <a:r>
              <a:rPr lang="es-PE" sz="2400" dirty="0"/>
              <a:t> public static void main(String args[]){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     System.out.println("Hola Mundo");</a:t>
            </a:r>
            <a:endParaRPr lang="es-PE" altLang="es-PE" sz="2400" dirty="0"/>
          </a:p>
          <a:p>
            <a:pPr marL="0" indent="0">
              <a:buNone/>
            </a:pPr>
            <a:r>
              <a:rPr lang="es-PE" sz="2400" dirty="0"/>
              <a:t> }</a:t>
            </a:r>
          </a:p>
          <a:p>
            <a:pPr marL="0" indent="0">
              <a:buNone/>
            </a:pPr>
            <a:r>
              <a:rPr lang="es-PE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3956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FBC1D2-BE59-46D3-AABC-F50BCDC3CFD1}"/>
              </a:ext>
            </a:extLst>
          </p:cNvPr>
          <p:cNvSpPr txBox="1"/>
          <p:nvPr/>
        </p:nvSpPr>
        <p:spPr>
          <a:xfrm>
            <a:off x="578621" y="275208"/>
            <a:ext cx="671651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Mi primer programa - Método de Inicio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34E7528-CC10-4B96-AC34-CD506C8E204A}"/>
              </a:ext>
            </a:extLst>
          </p:cNvPr>
          <p:cNvSpPr txBox="1">
            <a:spLocks noChangeArrowheads="1"/>
          </p:cNvSpPr>
          <p:nvPr/>
        </p:nvSpPr>
        <p:spPr>
          <a:xfrm>
            <a:off x="775259" y="5315111"/>
            <a:ext cx="7593482" cy="11188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000" dirty="0"/>
              <a:t>En la línea 10 ¿Qué hace el </a:t>
            </a:r>
            <a:r>
              <a:rPr lang="es-ES" altLang="es-PE" sz="2000" b="1" dirty="0">
                <a:solidFill>
                  <a:srgbClr val="3003D3"/>
                </a:solidFill>
              </a:rPr>
              <a:t>(int)</a:t>
            </a:r>
            <a:r>
              <a:rPr lang="es-ES" altLang="es-PE" sz="2000" dirty="0"/>
              <a:t>?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000" dirty="0"/>
              <a:t>En las líneas 15 y 16 ¿Qué hace el </a:t>
            </a:r>
            <a:r>
              <a:rPr lang="es-ES" altLang="es-PE" sz="2000" b="1" dirty="0">
                <a:solidFill>
                  <a:srgbClr val="3003D3"/>
                </a:solidFill>
              </a:rPr>
              <a:t>%f </a:t>
            </a:r>
            <a:r>
              <a:rPr lang="es-ES" altLang="es-PE" sz="2000" dirty="0"/>
              <a:t>y </a:t>
            </a:r>
            <a:r>
              <a:rPr lang="es-ES" altLang="es-PE" sz="2000" b="1" dirty="0">
                <a:solidFill>
                  <a:srgbClr val="3003D3"/>
                </a:solidFill>
              </a:rPr>
              <a:t>%.2f</a:t>
            </a:r>
            <a:r>
              <a:rPr lang="es-ES" altLang="es-PE" sz="2000" dirty="0"/>
              <a:t>?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000" dirty="0"/>
              <a:t>En las líneas 17 y 18 ¿Qué hace el </a:t>
            </a:r>
            <a:r>
              <a:rPr lang="es-ES" altLang="es-PE" sz="2000" b="1" dirty="0">
                <a:solidFill>
                  <a:srgbClr val="3003D3"/>
                </a:solidFill>
              </a:rPr>
              <a:t>%d </a:t>
            </a:r>
            <a:r>
              <a:rPr lang="es-ES" altLang="es-PE" sz="2000" dirty="0"/>
              <a:t>y</a:t>
            </a:r>
            <a:r>
              <a:rPr lang="es-ES" altLang="es-PE" sz="2000" b="1" dirty="0">
                <a:solidFill>
                  <a:srgbClr val="3003D3"/>
                </a:solidFill>
              </a:rPr>
              <a:t> %s</a:t>
            </a:r>
            <a:r>
              <a:rPr lang="es-ES" altLang="es-PE" sz="2000" dirty="0"/>
              <a:t>?</a:t>
            </a:r>
            <a:endParaRPr lang="es-PE" altLang="es-PE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9C5D71-F387-47D1-A214-F615F7C54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1"/>
          <a:stretch/>
        </p:blipFill>
        <p:spPr>
          <a:xfrm>
            <a:off x="313441" y="1136072"/>
            <a:ext cx="8368742" cy="41790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5543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FBC1D2-BE59-46D3-AABC-F50BCDC3CFD1}"/>
              </a:ext>
            </a:extLst>
          </p:cNvPr>
          <p:cNvSpPr txBox="1"/>
          <p:nvPr/>
        </p:nvSpPr>
        <p:spPr>
          <a:xfrm>
            <a:off x="578620" y="275208"/>
            <a:ext cx="68431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Mi primer programa - Conversiones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34E7528-CC10-4B96-AC34-CD506C8E204A}"/>
              </a:ext>
            </a:extLst>
          </p:cNvPr>
          <p:cNvSpPr txBox="1">
            <a:spLocks noChangeArrowheads="1"/>
          </p:cNvSpPr>
          <p:nvPr/>
        </p:nvSpPr>
        <p:spPr>
          <a:xfrm>
            <a:off x="191311" y="1182026"/>
            <a:ext cx="4149867" cy="47126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1600" b="1" dirty="0"/>
              <a:t>De String a dato numérico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endParaRPr lang="es-ES" altLang="es-PE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1600" dirty="0"/>
              <a:t>• De String a int: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1600" dirty="0"/>
              <a:t>String cadena = "123";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1600" dirty="0"/>
              <a:t>int entero = Integer.parseInt(cadena);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endParaRPr lang="es-ES" altLang="es-PE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1600" dirty="0"/>
              <a:t>• De String a double: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1600" dirty="0"/>
              <a:t>String cadena = "12.3";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1600" dirty="0"/>
              <a:t>double decimal = Double.parseDouble(cadena);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endParaRPr lang="es-ES" altLang="es-PE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1600" dirty="0"/>
              <a:t>• De String a float: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1600" dirty="0"/>
              <a:t>String cadena = "1.23";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1600" dirty="0"/>
              <a:t>float flotante = Float.parseFloat(cadena);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AC4CFA6-84BF-4617-B1BA-207F6CF1F8A9}"/>
              </a:ext>
            </a:extLst>
          </p:cNvPr>
          <p:cNvSpPr txBox="1">
            <a:spLocks noChangeArrowheads="1"/>
          </p:cNvSpPr>
          <p:nvPr/>
        </p:nvSpPr>
        <p:spPr>
          <a:xfrm>
            <a:off x="4589759" y="1182026"/>
            <a:ext cx="4396798" cy="39605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1600" b="1" dirty="0"/>
              <a:t>De dato numérico a String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endParaRPr lang="es-ES" altLang="es-PE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1600" dirty="0"/>
              <a:t>Esta conversión puede hacerse de dos formas: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endParaRPr lang="es-ES" altLang="es-PE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1600" dirty="0"/>
              <a:t>• Usando "valueOf"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1600" dirty="0"/>
              <a:t>int numero = 123;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1600" dirty="0"/>
              <a:t>String cadena_numero = String.valueOf(numero);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endParaRPr lang="es-ES" altLang="es-PE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1600" dirty="0"/>
              <a:t>• Usando "toString"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1600" dirty="0"/>
              <a:t>int numero = 123;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1600" dirty="0"/>
              <a:t>String cadena_numero = Integer.toString(numero);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0DDCD61-D89C-4A07-9B04-D628FB2CC63F}"/>
              </a:ext>
            </a:extLst>
          </p:cNvPr>
          <p:cNvCxnSpPr/>
          <p:nvPr/>
        </p:nvCxnSpPr>
        <p:spPr>
          <a:xfrm>
            <a:off x="4367811" y="1182026"/>
            <a:ext cx="0" cy="4822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882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FBC1D2-BE59-46D3-AABC-F50BCDC3CFD1}"/>
              </a:ext>
            </a:extLst>
          </p:cNvPr>
          <p:cNvSpPr txBox="1"/>
          <p:nvPr/>
        </p:nvSpPr>
        <p:spPr>
          <a:xfrm>
            <a:off x="578620" y="275208"/>
            <a:ext cx="68431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Mi primer programa - Conversiones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34E7528-CC10-4B96-AC34-CD506C8E204A}"/>
              </a:ext>
            </a:extLst>
          </p:cNvPr>
          <p:cNvSpPr txBox="1">
            <a:spLocks noChangeArrowheads="1"/>
          </p:cNvSpPr>
          <p:nvPr/>
        </p:nvSpPr>
        <p:spPr>
          <a:xfrm>
            <a:off x="215723" y="1734476"/>
            <a:ext cx="3965752" cy="43138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PE" sz="1600" b="1" dirty="0"/>
              <a:t>Conversión explícita de tipo o casting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endParaRPr lang="es-ES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sz="1600" dirty="0"/>
              <a:t>Para asignar un valor de tipo de dato primitivo más grande a un tipo de dato más pequeño, se puede realizar un </a:t>
            </a:r>
            <a:r>
              <a:rPr lang="es-ES" sz="1600" b="1" dirty="0"/>
              <a:t>casteo/casting </a:t>
            </a:r>
            <a:r>
              <a:rPr lang="es-ES" sz="1600" dirty="0"/>
              <a:t>o </a:t>
            </a:r>
            <a:r>
              <a:rPr lang="es-ES" sz="1600" b="1" dirty="0"/>
              <a:t>conversión de tipo explícito</a:t>
            </a:r>
            <a:r>
              <a:rPr lang="es-ES" sz="1600" dirty="0"/>
              <a:t>.</a:t>
            </a:r>
            <a:endParaRPr lang="es-ES" altLang="es-PE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endParaRPr lang="es-ES" altLang="es-PE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1600" dirty="0"/>
              <a:t>Flujo de conversión de tipos de dato: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1600" dirty="0" err="1"/>
              <a:t>double</a:t>
            </a:r>
            <a:r>
              <a:rPr lang="es-ES" altLang="es-PE" sz="1600" dirty="0"/>
              <a:t> -&gt; </a:t>
            </a:r>
            <a:r>
              <a:rPr lang="es-ES" altLang="es-PE" sz="1600" dirty="0" err="1"/>
              <a:t>float</a:t>
            </a:r>
            <a:r>
              <a:rPr lang="es-ES" altLang="es-PE" sz="1600" dirty="0"/>
              <a:t> -&gt; </a:t>
            </a:r>
            <a:r>
              <a:rPr lang="es-ES" altLang="es-PE" sz="1600" dirty="0" err="1"/>
              <a:t>long</a:t>
            </a:r>
            <a:r>
              <a:rPr lang="es-ES" altLang="es-PE" sz="1600" dirty="0"/>
              <a:t> -&gt; </a:t>
            </a:r>
            <a:r>
              <a:rPr lang="es-ES" altLang="es-PE" sz="1600" dirty="0" err="1"/>
              <a:t>int</a:t>
            </a:r>
            <a:r>
              <a:rPr lang="es-ES" altLang="es-PE" sz="1600" dirty="0"/>
              <a:t> -&gt; short -&gt; byte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AC4CFA6-84BF-4617-B1BA-207F6CF1F8A9}"/>
              </a:ext>
            </a:extLst>
          </p:cNvPr>
          <p:cNvSpPr txBox="1">
            <a:spLocks noChangeArrowheads="1"/>
          </p:cNvSpPr>
          <p:nvPr/>
        </p:nvSpPr>
        <p:spPr>
          <a:xfrm>
            <a:off x="4659160" y="1426321"/>
            <a:ext cx="4396798" cy="4269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1600" dirty="0" err="1"/>
              <a:t>class</a:t>
            </a:r>
            <a:r>
              <a:rPr lang="es-ES" altLang="es-PE" sz="1600" dirty="0"/>
              <a:t> Ejemplo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16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1600" dirty="0"/>
              <a:t>    </a:t>
            </a:r>
            <a:r>
              <a:rPr lang="es-ES" altLang="es-PE" sz="1600" dirty="0" err="1"/>
              <a:t>public</a:t>
            </a:r>
            <a:r>
              <a:rPr lang="es-ES" altLang="es-PE" sz="1600" dirty="0"/>
              <a:t> </a:t>
            </a:r>
            <a:r>
              <a:rPr lang="es-ES" altLang="es-PE" sz="1600" dirty="0" err="1"/>
              <a:t>static</a:t>
            </a:r>
            <a:r>
              <a:rPr lang="es-ES" altLang="es-PE" sz="1600" dirty="0"/>
              <a:t> </a:t>
            </a:r>
            <a:r>
              <a:rPr lang="es-ES" altLang="es-PE" sz="1600" dirty="0" err="1"/>
              <a:t>void</a:t>
            </a:r>
            <a:r>
              <a:rPr lang="es-ES" altLang="es-PE" sz="1600" dirty="0"/>
              <a:t> </a:t>
            </a:r>
            <a:r>
              <a:rPr lang="es-ES" altLang="es-PE" sz="1600" dirty="0" err="1"/>
              <a:t>main</a:t>
            </a:r>
            <a:r>
              <a:rPr lang="es-ES" altLang="es-PE" sz="1600" dirty="0"/>
              <a:t>(</a:t>
            </a:r>
            <a:r>
              <a:rPr lang="es-ES" altLang="es-PE" sz="1600" dirty="0" err="1"/>
              <a:t>String</a:t>
            </a:r>
            <a:r>
              <a:rPr lang="es-ES" altLang="es-PE" sz="1600" dirty="0"/>
              <a:t>[] </a:t>
            </a:r>
            <a:r>
              <a:rPr lang="es-ES" altLang="es-PE" sz="1600" dirty="0" err="1"/>
              <a:t>args</a:t>
            </a:r>
            <a:r>
              <a:rPr lang="es-ES" altLang="es-PE" sz="16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16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1600" dirty="0"/>
              <a:t>        </a:t>
            </a:r>
            <a:r>
              <a:rPr lang="es-ES" altLang="es-PE" sz="1600" dirty="0" err="1"/>
              <a:t>double</a:t>
            </a:r>
            <a:r>
              <a:rPr lang="es-ES" altLang="es-PE" sz="1600" dirty="0"/>
              <a:t> numero1 = 70.44;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1600" dirty="0"/>
              <a:t>       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1600" dirty="0"/>
              <a:t>        //casting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1600" dirty="0"/>
              <a:t>        </a:t>
            </a:r>
            <a:r>
              <a:rPr lang="es-ES" altLang="es-PE" sz="1600" dirty="0" err="1"/>
              <a:t>int</a:t>
            </a:r>
            <a:r>
              <a:rPr lang="es-ES" altLang="es-PE" sz="1600" dirty="0"/>
              <a:t> numero2 = </a:t>
            </a:r>
            <a:r>
              <a:rPr lang="es-ES" altLang="es-PE" sz="1600" b="1" dirty="0">
                <a:solidFill>
                  <a:srgbClr val="3003D3"/>
                </a:solidFill>
              </a:rPr>
              <a:t>(</a:t>
            </a:r>
            <a:r>
              <a:rPr lang="es-ES" altLang="es-PE" sz="1600" b="1" dirty="0" err="1">
                <a:solidFill>
                  <a:srgbClr val="3003D3"/>
                </a:solidFill>
              </a:rPr>
              <a:t>int</a:t>
            </a:r>
            <a:r>
              <a:rPr lang="es-ES" altLang="es-PE" sz="1600" b="1" dirty="0">
                <a:solidFill>
                  <a:srgbClr val="3003D3"/>
                </a:solidFill>
              </a:rPr>
              <a:t>)</a:t>
            </a:r>
            <a:r>
              <a:rPr lang="es-ES" altLang="es-PE" sz="1600" dirty="0"/>
              <a:t>numero1;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endParaRPr lang="es-ES" altLang="es-PE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1600" dirty="0"/>
              <a:t>        </a:t>
            </a:r>
            <a:r>
              <a:rPr lang="es-ES" altLang="es-PE" sz="1600" dirty="0" err="1"/>
              <a:t>System.out.println</a:t>
            </a:r>
            <a:r>
              <a:rPr lang="es-ES" altLang="es-PE" sz="1600" dirty="0"/>
              <a:t>(numero1);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1600" dirty="0"/>
              <a:t>        </a:t>
            </a:r>
            <a:r>
              <a:rPr lang="es-ES" altLang="es-PE" sz="1600" dirty="0" err="1"/>
              <a:t>System.out.println</a:t>
            </a:r>
            <a:r>
              <a:rPr lang="es-ES" altLang="es-PE" sz="1600" dirty="0"/>
              <a:t>(numero2);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1600" dirty="0"/>
              <a:t>    }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1600" dirty="0"/>
              <a:t>}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0DDCD61-D89C-4A07-9B04-D628FB2CC63F}"/>
              </a:ext>
            </a:extLst>
          </p:cNvPr>
          <p:cNvCxnSpPr/>
          <p:nvPr/>
        </p:nvCxnSpPr>
        <p:spPr>
          <a:xfrm>
            <a:off x="4365589" y="1305851"/>
            <a:ext cx="0" cy="4822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305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FBC1D2-BE59-46D3-AABC-F50BCDC3CFD1}"/>
              </a:ext>
            </a:extLst>
          </p:cNvPr>
          <p:cNvSpPr txBox="1"/>
          <p:nvPr/>
        </p:nvSpPr>
        <p:spPr>
          <a:xfrm>
            <a:off x="578620" y="275208"/>
            <a:ext cx="72159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Mi primer programa – Ingreso por Teclado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9D417953-36A2-42F3-A202-1F67DEC7854E}"/>
              </a:ext>
            </a:extLst>
          </p:cNvPr>
          <p:cNvSpPr txBox="1">
            <a:spLocks noChangeArrowheads="1"/>
          </p:cNvSpPr>
          <p:nvPr/>
        </p:nvSpPr>
        <p:spPr>
          <a:xfrm>
            <a:off x="142842" y="1551408"/>
            <a:ext cx="2990975" cy="46651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sz="1800" dirty="0"/>
              <a:t>La clase Scanner se encuentra en el paquete </a:t>
            </a:r>
            <a:r>
              <a:rPr lang="es-ES" sz="1800" dirty="0" err="1"/>
              <a:t>java.util</a:t>
            </a:r>
            <a:r>
              <a:rPr lang="es-ES" sz="1800" dirty="0"/>
              <a:t> por lo tanto se debe incluir al inicio del programa la instrucción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sz="1800" dirty="0"/>
              <a:t>Tenemos que crear un objeto de la clase Scanner asociado al dispositivo de entrada.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sz="1800" dirty="0"/>
              <a:t>Métodos para leer información: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sz="1800" dirty="0" err="1"/>
              <a:t>String</a:t>
            </a:r>
            <a:r>
              <a:rPr lang="es-ES" sz="1800" dirty="0"/>
              <a:t>: </a:t>
            </a:r>
            <a:r>
              <a:rPr lang="es-ES" sz="1800" dirty="0" err="1"/>
              <a:t>nextLine</a:t>
            </a:r>
            <a:r>
              <a:rPr lang="es-ES" sz="18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sz="1800" dirty="0" err="1"/>
              <a:t>Double</a:t>
            </a:r>
            <a:r>
              <a:rPr lang="es-ES" sz="1800" dirty="0"/>
              <a:t>: </a:t>
            </a:r>
            <a:r>
              <a:rPr lang="es-ES" sz="1800" dirty="0" err="1"/>
              <a:t>nextDouble</a:t>
            </a:r>
            <a:r>
              <a:rPr lang="es-ES" sz="18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sz="1800" dirty="0" err="1"/>
              <a:t>Integer</a:t>
            </a:r>
            <a:r>
              <a:rPr lang="es-ES" sz="1800" dirty="0"/>
              <a:t>: </a:t>
            </a:r>
            <a:r>
              <a:rPr lang="es-ES" sz="1800" dirty="0" err="1"/>
              <a:t>nextInt</a:t>
            </a:r>
            <a:r>
              <a:rPr lang="es-ES" sz="1800" dirty="0"/>
              <a:t>()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437273F-F833-414E-97A7-118F40B0E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44" y="1363879"/>
            <a:ext cx="5526414" cy="50402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797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FBC1D2-BE59-46D3-AABC-F50BCDC3CFD1}"/>
              </a:ext>
            </a:extLst>
          </p:cNvPr>
          <p:cNvSpPr txBox="1"/>
          <p:nvPr/>
        </p:nvSpPr>
        <p:spPr>
          <a:xfrm>
            <a:off x="676275" y="420688"/>
            <a:ext cx="147065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Agenda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F04C0E-E8F4-4E05-A009-4E9BE1F91B33}"/>
              </a:ext>
            </a:extLst>
          </p:cNvPr>
          <p:cNvSpPr txBox="1">
            <a:spLocks noChangeArrowheads="1"/>
          </p:cNvSpPr>
          <p:nvPr/>
        </p:nvSpPr>
        <p:spPr>
          <a:xfrm>
            <a:off x="786526" y="1224512"/>
            <a:ext cx="7139709" cy="54337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Elementos Básicos de un Programa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000" dirty="0"/>
              <a:t>Palabras Reservadas.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000" dirty="0"/>
              <a:t>Identificadores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Tipos de Datos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000" dirty="0"/>
              <a:t>Variables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000" dirty="0"/>
              <a:t>Constantes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Mi primer programa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000" dirty="0"/>
              <a:t>Impresión de Datos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000" dirty="0"/>
              <a:t>Método de Inicio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000" dirty="0"/>
              <a:t>Conversiones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Operadores Aritméticos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 err="1"/>
              <a:t>Kahoot</a:t>
            </a:r>
            <a:endParaRPr lang="es-ES" altLang="es-PE" sz="2400" dirty="0"/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Ejercicios</a:t>
            </a:r>
            <a:endParaRPr lang="es-PE" altLang="es-PE" sz="2400" dirty="0"/>
          </a:p>
        </p:txBody>
      </p:sp>
    </p:spTree>
    <p:extLst>
      <p:ext uri="{BB962C8B-B14F-4D97-AF65-F5344CB8AC3E}">
        <p14:creationId xmlns:p14="http://schemas.microsoft.com/office/powerpoint/2010/main" val="677272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FBC1D2-BE59-46D3-AABC-F50BCDC3CFD1}"/>
              </a:ext>
            </a:extLst>
          </p:cNvPr>
          <p:cNvSpPr txBox="1"/>
          <p:nvPr/>
        </p:nvSpPr>
        <p:spPr>
          <a:xfrm>
            <a:off x="578621" y="275208"/>
            <a:ext cx="415677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Operadores Aritméticos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34E7528-CC10-4B96-AC34-CD506C8E204A}"/>
              </a:ext>
            </a:extLst>
          </p:cNvPr>
          <p:cNvSpPr txBox="1">
            <a:spLocks noChangeArrowheads="1"/>
          </p:cNvSpPr>
          <p:nvPr/>
        </p:nvSpPr>
        <p:spPr>
          <a:xfrm>
            <a:off x="578621" y="1271160"/>
            <a:ext cx="7804503" cy="27504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000" dirty="0"/>
              <a:t>Los operadores aritméticos binarios permiten realizar operaciones matemáticas, entre dos variables y/o constantes. 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000" dirty="0"/>
              <a:t>Todas las expresiones entre paréntesis se evalúan primero. Las expresiones con paréntesis anidados se evalúan de adentro hacia afuera, el paréntesis mas interno se evalúa primero.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endParaRPr lang="es-ES" altLang="es-PE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000" dirty="0"/>
              <a:t>Dentro de una misma expresión los operadores se evalúan en el siguiente orden.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2CE392BF-7807-4BF5-966A-AF95578FE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654488"/>
              </p:ext>
            </p:extLst>
          </p:nvPr>
        </p:nvGraphicFramePr>
        <p:xfrm>
          <a:off x="1026851" y="4175710"/>
          <a:ext cx="39002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128">
                  <a:extLst>
                    <a:ext uri="{9D8B030D-6E8A-4147-A177-3AD203B41FA5}">
                      <a16:colId xmlns:a16="http://schemas.microsoft.com/office/drawing/2014/main" val="3479195432"/>
                    </a:ext>
                  </a:extLst>
                </a:gridCol>
                <a:gridCol w="1950128">
                  <a:extLst>
                    <a:ext uri="{9D8B030D-6E8A-4147-A177-3AD203B41FA5}">
                      <a16:colId xmlns:a16="http://schemas.microsoft.com/office/drawing/2014/main" val="285294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30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altLang="es-PE" sz="1800" dirty="0"/>
                        <a:t>*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es-PE" sz="1800" dirty="0"/>
                        <a:t>Multiplicación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520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altLang="es-PE" sz="1800" dirty="0"/>
                        <a:t>/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es-PE" sz="1800" dirty="0"/>
                        <a:t>División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28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altLang="es-PE" sz="1800" dirty="0"/>
                        <a:t>%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es-PE" sz="1800" dirty="0"/>
                        <a:t>Resto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12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altLang="es-PE" sz="1800" dirty="0"/>
                        <a:t>+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es-PE" sz="1800" dirty="0"/>
                        <a:t>Suma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70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altLang="es-PE" sz="1800" dirty="0"/>
                        <a:t>-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es-PE" sz="1800" dirty="0"/>
                        <a:t>Resta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82054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FF59B5A1-34F6-4915-979B-1922C2B4FA40}"/>
              </a:ext>
            </a:extLst>
          </p:cNvPr>
          <p:cNvSpPr txBox="1">
            <a:spLocks noChangeArrowheads="1"/>
          </p:cNvSpPr>
          <p:nvPr/>
        </p:nvSpPr>
        <p:spPr>
          <a:xfrm>
            <a:off x="5270731" y="4716779"/>
            <a:ext cx="3429385" cy="11429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000" dirty="0"/>
              <a:t>Para la </a:t>
            </a:r>
            <a:r>
              <a:rPr lang="es-ES" altLang="es-PE" sz="2000" b="1" dirty="0"/>
              <a:t>potencia</a:t>
            </a:r>
            <a:r>
              <a:rPr lang="es-ES" altLang="es-PE" sz="2000" dirty="0"/>
              <a:t> se utiliza al método </a:t>
            </a:r>
            <a:r>
              <a:rPr lang="es-ES" altLang="es-PE" sz="2000" dirty="0" err="1"/>
              <a:t>Pow</a:t>
            </a:r>
            <a:r>
              <a:rPr lang="es-ES" altLang="es-PE" sz="2000" dirty="0"/>
              <a:t> de la clase </a:t>
            </a:r>
            <a:r>
              <a:rPr lang="es-ES" altLang="es-PE" sz="2000" dirty="0" err="1"/>
              <a:t>Math</a:t>
            </a:r>
            <a:r>
              <a:rPr lang="es-ES" altLang="es-PE" sz="20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PE" sz="2000" b="1" dirty="0" err="1"/>
              <a:t>Math.pow</a:t>
            </a:r>
            <a:r>
              <a:rPr lang="es-PE" sz="2000" b="1" dirty="0"/>
              <a:t>(numero, potencia)</a:t>
            </a:r>
            <a:endParaRPr lang="es-ES" alt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359565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FBC1D2-BE59-46D3-AABC-F50BCDC3CFD1}"/>
              </a:ext>
            </a:extLst>
          </p:cNvPr>
          <p:cNvSpPr txBox="1"/>
          <p:nvPr/>
        </p:nvSpPr>
        <p:spPr>
          <a:xfrm>
            <a:off x="578621" y="275208"/>
            <a:ext cx="415677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Operadores Aritméticos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34E7528-CC10-4B96-AC34-CD506C8E204A}"/>
              </a:ext>
            </a:extLst>
          </p:cNvPr>
          <p:cNvSpPr txBox="1">
            <a:spLocks noChangeArrowheads="1"/>
          </p:cNvSpPr>
          <p:nvPr/>
        </p:nvSpPr>
        <p:spPr>
          <a:xfrm>
            <a:off x="578621" y="1173505"/>
            <a:ext cx="8080760" cy="52272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endParaRPr lang="es-ES" altLang="es-PE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000" b="1" dirty="0"/>
              <a:t>División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000" dirty="0"/>
              <a:t>5/3 = 1 (la operación nos da como resultado 1, que sería el cociente de una división)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endParaRPr lang="es-ES" altLang="es-PE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000" b="1" dirty="0"/>
              <a:t>Módulo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000" dirty="0"/>
              <a:t>5%3 = 2 (la operación nos da como resultado 2, que es el resto o residuo de una división)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endParaRPr lang="es-ES" altLang="es-PE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000" b="1" dirty="0"/>
              <a:t>Orden de Operación</a:t>
            </a:r>
            <a:endParaRPr lang="es-ES" altLang="es-PE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000" dirty="0"/>
              <a:t>5 * 5 / 6 = 4 (Primero se opera 5 * 5 que sería 25 y después se divide por 6 y nos da 4)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endParaRPr lang="es-ES" altLang="es-PE" sz="2400" dirty="0"/>
          </a:p>
        </p:txBody>
      </p:sp>
    </p:spTree>
    <p:extLst>
      <p:ext uri="{BB962C8B-B14F-4D97-AF65-F5344CB8AC3E}">
        <p14:creationId xmlns:p14="http://schemas.microsoft.com/office/powerpoint/2010/main" val="973495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FBC1D2-BE59-46D3-AABC-F50BCDC3CFD1}"/>
              </a:ext>
            </a:extLst>
          </p:cNvPr>
          <p:cNvSpPr txBox="1"/>
          <p:nvPr/>
        </p:nvSpPr>
        <p:spPr>
          <a:xfrm>
            <a:off x="578621" y="275208"/>
            <a:ext cx="405598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Operadores clase </a:t>
            </a:r>
            <a:r>
              <a:rPr lang="es-PE" sz="3200" dirty="0" err="1">
                <a:solidFill>
                  <a:schemeClr val="bg2">
                    <a:lumMod val="10000"/>
                  </a:schemeClr>
                </a:solidFill>
              </a:rPr>
              <a:t>Math</a:t>
            </a:r>
            <a:endParaRPr lang="es-PE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34E7528-CC10-4B96-AC34-CD506C8E204A}"/>
              </a:ext>
            </a:extLst>
          </p:cNvPr>
          <p:cNvSpPr txBox="1">
            <a:spLocks noChangeArrowheads="1"/>
          </p:cNvSpPr>
          <p:nvPr/>
        </p:nvSpPr>
        <p:spPr>
          <a:xfrm>
            <a:off x="578621" y="1173505"/>
            <a:ext cx="8080760" cy="52272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000" b="1" dirty="0"/>
              <a:t>Exponencial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000" dirty="0" err="1"/>
              <a:t>Math.pow</a:t>
            </a:r>
            <a:r>
              <a:rPr lang="es-ES" altLang="es-PE" sz="2000" dirty="0"/>
              <a:t>(2,3);  (el resultado es 8.0)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000" dirty="0" err="1"/>
              <a:t>Math.pow</a:t>
            </a:r>
            <a:r>
              <a:rPr lang="es-ES" altLang="es-PE" sz="2000" dirty="0"/>
              <a:t>(5,3);  (el resultado es 125.0)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endParaRPr lang="es-ES" altLang="es-PE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000" b="1" dirty="0"/>
              <a:t>Redondeo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000" dirty="0" err="1"/>
              <a:t>Math.round</a:t>
            </a:r>
            <a:r>
              <a:rPr lang="es-ES" altLang="es-PE" sz="2000" dirty="0"/>
              <a:t>(72.7583);  (el resultado es 73)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000" dirty="0" err="1"/>
              <a:t>Math.round</a:t>
            </a:r>
            <a:r>
              <a:rPr lang="es-ES" altLang="es-PE" sz="2000" b="1" dirty="0">
                <a:solidFill>
                  <a:srgbClr val="3003D3"/>
                </a:solidFill>
              </a:rPr>
              <a:t>(</a:t>
            </a:r>
            <a:r>
              <a:rPr lang="es-ES" altLang="es-PE" sz="2000" dirty="0"/>
              <a:t>72.7583*100</a:t>
            </a:r>
            <a:r>
              <a:rPr lang="es-ES" altLang="es-PE" sz="2000" b="1" dirty="0">
                <a:solidFill>
                  <a:srgbClr val="3003D3"/>
                </a:solidFill>
              </a:rPr>
              <a:t>)</a:t>
            </a:r>
            <a:r>
              <a:rPr lang="es-ES" altLang="es-PE" sz="2000" dirty="0"/>
              <a:t> / 100</a:t>
            </a:r>
            <a:r>
              <a:rPr lang="es-ES" altLang="es-PE" sz="2000" b="1" dirty="0">
                <a:solidFill>
                  <a:srgbClr val="3003D3"/>
                </a:solidFill>
              </a:rPr>
              <a:t>.0</a:t>
            </a:r>
            <a:r>
              <a:rPr lang="es-ES" altLang="es-PE" sz="2000" dirty="0"/>
              <a:t>;    (el resultado es 72.76)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000" dirty="0" err="1"/>
              <a:t>Math.round</a:t>
            </a:r>
            <a:r>
              <a:rPr lang="es-ES" altLang="es-PE" sz="2000" b="1" dirty="0">
                <a:solidFill>
                  <a:srgbClr val="3003D3"/>
                </a:solidFill>
              </a:rPr>
              <a:t>(</a:t>
            </a:r>
            <a:r>
              <a:rPr lang="es-ES" altLang="es-PE" sz="2000" dirty="0"/>
              <a:t>72.7523*100</a:t>
            </a:r>
            <a:r>
              <a:rPr lang="es-ES" altLang="es-PE" sz="2000" b="1" dirty="0">
                <a:solidFill>
                  <a:srgbClr val="3003D3"/>
                </a:solidFill>
              </a:rPr>
              <a:t>)</a:t>
            </a:r>
            <a:r>
              <a:rPr lang="es-ES" altLang="es-PE" sz="2000" dirty="0"/>
              <a:t> / 100</a:t>
            </a:r>
            <a:r>
              <a:rPr lang="es-ES" altLang="es-PE" sz="2000" b="1" dirty="0">
                <a:solidFill>
                  <a:srgbClr val="3003D3"/>
                </a:solidFill>
              </a:rPr>
              <a:t>.0</a:t>
            </a:r>
            <a:r>
              <a:rPr lang="es-ES" altLang="es-PE" sz="2000" dirty="0"/>
              <a:t>;    (el resultado es 72.75)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endParaRPr lang="es-ES" altLang="es-PE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PE" sz="2000" b="1" dirty="0"/>
              <a:t>Redondeo al entero mayor</a:t>
            </a:r>
            <a:endParaRPr lang="es-ES" altLang="es-PE" sz="20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000" dirty="0" err="1"/>
              <a:t>Math</a:t>
            </a:r>
            <a:r>
              <a:rPr lang="es-ES" altLang="es-PE" sz="2000" dirty="0"/>
              <a:t>.</a:t>
            </a:r>
            <a:r>
              <a:rPr lang="es-PE" sz="2000" dirty="0" err="1"/>
              <a:t>ceil</a:t>
            </a:r>
            <a:r>
              <a:rPr lang="es-ES" altLang="es-PE" sz="2000" dirty="0"/>
              <a:t>(72.7583);  (el resultado es 73)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000" dirty="0" err="1"/>
              <a:t>Math.ceil</a:t>
            </a:r>
            <a:r>
              <a:rPr lang="es-ES" altLang="es-PE" sz="2000" b="1" dirty="0">
                <a:solidFill>
                  <a:srgbClr val="3003D3"/>
                </a:solidFill>
              </a:rPr>
              <a:t>(</a:t>
            </a:r>
            <a:r>
              <a:rPr lang="es-ES" altLang="es-PE" sz="2000" dirty="0"/>
              <a:t>72.7583*100</a:t>
            </a:r>
            <a:r>
              <a:rPr lang="es-ES" altLang="es-PE" sz="2000" b="1" dirty="0">
                <a:solidFill>
                  <a:srgbClr val="3003D3"/>
                </a:solidFill>
              </a:rPr>
              <a:t>)</a:t>
            </a:r>
            <a:r>
              <a:rPr lang="es-ES" altLang="es-PE" sz="2000" dirty="0"/>
              <a:t> / 100</a:t>
            </a:r>
            <a:r>
              <a:rPr lang="es-ES" altLang="es-PE" sz="2000" b="1" dirty="0">
                <a:solidFill>
                  <a:srgbClr val="3003D3"/>
                </a:solidFill>
              </a:rPr>
              <a:t>.0</a:t>
            </a:r>
            <a:r>
              <a:rPr lang="es-ES" altLang="es-PE" sz="2000" dirty="0"/>
              <a:t>;   (el resultado es 72.76)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000" dirty="0" err="1"/>
              <a:t>Math.ceil</a:t>
            </a:r>
            <a:r>
              <a:rPr lang="es-ES" altLang="es-PE" sz="2000" b="1" dirty="0">
                <a:solidFill>
                  <a:srgbClr val="3003D3"/>
                </a:solidFill>
              </a:rPr>
              <a:t>(</a:t>
            </a:r>
            <a:r>
              <a:rPr lang="es-ES" altLang="es-PE" sz="2000" dirty="0"/>
              <a:t>72.7523*100</a:t>
            </a:r>
            <a:r>
              <a:rPr lang="es-ES" altLang="es-PE" sz="2000" b="1" dirty="0">
                <a:solidFill>
                  <a:srgbClr val="3003D3"/>
                </a:solidFill>
              </a:rPr>
              <a:t>)</a:t>
            </a:r>
            <a:r>
              <a:rPr lang="es-ES" altLang="es-PE" sz="2000" dirty="0"/>
              <a:t> / 100</a:t>
            </a:r>
            <a:r>
              <a:rPr lang="es-ES" altLang="es-PE" sz="2000" b="1" dirty="0">
                <a:solidFill>
                  <a:srgbClr val="3003D3"/>
                </a:solidFill>
              </a:rPr>
              <a:t>.0</a:t>
            </a:r>
            <a:r>
              <a:rPr lang="es-ES" altLang="es-PE" sz="2000" dirty="0"/>
              <a:t>;   (el resultado es 72.76)</a:t>
            </a:r>
          </a:p>
        </p:txBody>
      </p:sp>
    </p:spTree>
    <p:extLst>
      <p:ext uri="{BB962C8B-B14F-4D97-AF65-F5344CB8AC3E}">
        <p14:creationId xmlns:p14="http://schemas.microsoft.com/office/powerpoint/2010/main" val="1208184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FBC1D2-BE59-46D3-AABC-F50BCDC3CFD1}"/>
              </a:ext>
            </a:extLst>
          </p:cNvPr>
          <p:cNvSpPr txBox="1"/>
          <p:nvPr/>
        </p:nvSpPr>
        <p:spPr>
          <a:xfrm>
            <a:off x="578621" y="275208"/>
            <a:ext cx="150836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 err="1">
                <a:solidFill>
                  <a:schemeClr val="bg2">
                    <a:lumMod val="10000"/>
                  </a:schemeClr>
                </a:solidFill>
              </a:rPr>
              <a:t>Kahoot</a:t>
            </a: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DB700BE-6F55-4B5E-9116-E61067B47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54" y="2109602"/>
            <a:ext cx="7328291" cy="353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00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FBC1D2-BE59-46D3-AABC-F50BCDC3CFD1}"/>
              </a:ext>
            </a:extLst>
          </p:cNvPr>
          <p:cNvSpPr txBox="1"/>
          <p:nvPr/>
        </p:nvSpPr>
        <p:spPr>
          <a:xfrm>
            <a:off x="578621" y="275208"/>
            <a:ext cx="17351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Ejercicios</a:t>
            </a:r>
          </a:p>
        </p:txBody>
      </p:sp>
      <p:sp>
        <p:nvSpPr>
          <p:cNvPr id="4" name="CuadroTexto 1">
            <a:extLst>
              <a:ext uri="{FF2B5EF4-FFF2-40B4-BE49-F238E27FC236}">
                <a16:creationId xmlns:a16="http://schemas.microsoft.com/office/drawing/2014/main" id="{CDC89D43-314A-4477-95E1-EA1F663CF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1411288"/>
            <a:ext cx="8569325" cy="427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600" dirty="0"/>
              <a:t>Dados dos números, que determine la suma, resta, multiplicación, división, potencia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600" dirty="0"/>
              <a:t>Que determine el Área de un circulo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600" dirty="0"/>
              <a:t>Que solicite la temperatura en grados Celsius y la convierta a grados Fahrenheit.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600" dirty="0"/>
              <a:t>Que calcule y muestre la fuerza de atracción gravitacional entre dos masas, M1 y M2 situadas a una distancia R. Donde las masas se expresan en kilogramos y la distancia en metros y la constante de gravitación universal tiene el valor de: G=6.67*10-11 </a:t>
            </a:r>
            <a:r>
              <a:rPr lang="es-PE" altLang="es-PE" sz="1600" dirty="0" err="1"/>
              <a:t>Nw</a:t>
            </a:r>
            <a:r>
              <a:rPr lang="es-PE" altLang="es-PE" sz="1600" dirty="0"/>
              <a:t>*m2/Kg2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600" dirty="0"/>
              <a:t>Que calcule y muestre el menor número de monedas de 5, 2 y 1 para desglosar una cantidad C, de Soles. Por ejemplo, si C fuese 23, entonces la cantidad de monedas de 5 sería 4, de 2 sería 1 y de 1 sería 1.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600" dirty="0"/>
              <a:t>Que teniendo como dato una hora expresada en segundos (t), nos calcule y muestre la cantidad de horas, minutos y segundos contenidos en dicha hora. Por ejemplo, si t fuese 3879, entonces el número de horas sería 1, los minutos serían 4 y los segundos serían 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600" dirty="0"/>
              <a:t>Que lea el valor de un ángulo en radianes y calcule y muestre su valor en grados, minutos y segundos.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600" dirty="0"/>
              <a:t>Que lea las coordenadas (x1, y1) y (x2, y2) de dos puntos y nos determine e imprima la distancia entre ellos y el ángulo que forma la recta que los une con la horizontal.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endParaRPr lang="es-PE" altLang="es-PE" sz="1600" dirty="0"/>
          </a:p>
        </p:txBody>
      </p:sp>
    </p:spTree>
    <p:extLst>
      <p:ext uri="{BB962C8B-B14F-4D97-AF65-F5344CB8AC3E}">
        <p14:creationId xmlns:p14="http://schemas.microsoft.com/office/powerpoint/2010/main" val="36966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FBC1D2-BE59-46D3-AABC-F50BCDC3CFD1}"/>
              </a:ext>
            </a:extLst>
          </p:cNvPr>
          <p:cNvSpPr txBox="1"/>
          <p:nvPr/>
        </p:nvSpPr>
        <p:spPr>
          <a:xfrm>
            <a:off x="551988" y="83337"/>
            <a:ext cx="68697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Elementos Básicos de un Programa:</a:t>
            </a:r>
          </a:p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Palabras Reservadas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F04C0E-E8F4-4E05-A009-4E9BE1F91B33}"/>
              </a:ext>
            </a:extLst>
          </p:cNvPr>
          <p:cNvSpPr txBox="1">
            <a:spLocks noChangeArrowheads="1"/>
          </p:cNvSpPr>
          <p:nvPr/>
        </p:nvSpPr>
        <p:spPr>
          <a:xfrm>
            <a:off x="2115791" y="3538188"/>
            <a:ext cx="5089119" cy="48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dirty="0"/>
              <a:t>¿Qué es una </a:t>
            </a:r>
            <a:r>
              <a:rPr lang="es-ES" altLang="es-PE" b="1" dirty="0"/>
              <a:t>Palabra Reservada</a:t>
            </a:r>
            <a:r>
              <a:rPr lang="es-ES" altLang="es-PE" dirty="0"/>
              <a:t>?</a:t>
            </a:r>
            <a:endParaRPr lang="es-PE" altLang="es-PE" dirty="0"/>
          </a:p>
        </p:txBody>
      </p:sp>
      <p:pic>
        <p:nvPicPr>
          <p:cNvPr id="5" name="Gráfico 4" descr="Hombre">
            <a:extLst>
              <a:ext uri="{FF2B5EF4-FFF2-40B4-BE49-F238E27FC236}">
                <a16:creationId xmlns:a16="http://schemas.microsoft.com/office/drawing/2014/main" id="{02B7742B-BFCD-4A36-ADD4-3A647FFE8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0848" y="2228592"/>
            <a:ext cx="914400" cy="914400"/>
          </a:xfrm>
          <a:prstGeom prst="rect">
            <a:avLst/>
          </a:prstGeom>
        </p:spPr>
      </p:pic>
      <p:pic>
        <p:nvPicPr>
          <p:cNvPr id="7" name="Gráfico 6" descr="Mujer">
            <a:extLst>
              <a:ext uri="{FF2B5EF4-FFF2-40B4-BE49-F238E27FC236}">
                <a16:creationId xmlns:a16="http://schemas.microsoft.com/office/drawing/2014/main" id="{A5943FD4-D5EC-4E1F-85AC-1D405208D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2452" y="2228592"/>
            <a:ext cx="914400" cy="914400"/>
          </a:xfrm>
          <a:prstGeom prst="rect">
            <a:avLst/>
          </a:prstGeom>
        </p:spPr>
      </p:pic>
      <p:sp>
        <p:nvSpPr>
          <p:cNvPr id="8" name="Bocadillo: ovalado 7">
            <a:extLst>
              <a:ext uri="{FF2B5EF4-FFF2-40B4-BE49-F238E27FC236}">
                <a16:creationId xmlns:a16="http://schemas.microsoft.com/office/drawing/2014/main" id="{2203871D-DF2B-4FA2-930A-4706F0D8C630}"/>
              </a:ext>
            </a:extLst>
          </p:cNvPr>
          <p:cNvSpPr/>
          <p:nvPr/>
        </p:nvSpPr>
        <p:spPr>
          <a:xfrm>
            <a:off x="2675087" y="1314192"/>
            <a:ext cx="1763748" cy="914400"/>
          </a:xfrm>
          <a:prstGeom prst="wedgeEllipseCallout">
            <a:avLst>
              <a:gd name="adj1" fmla="val -46536"/>
              <a:gd name="adj2" fmla="val 62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Hola, mi nombre es </a:t>
            </a:r>
            <a:r>
              <a:rPr lang="es-PE" dirty="0">
                <a:solidFill>
                  <a:schemeClr val="tx1"/>
                </a:solidFill>
              </a:rPr>
              <a:t>Juan</a:t>
            </a:r>
          </a:p>
        </p:txBody>
      </p:sp>
      <p:sp>
        <p:nvSpPr>
          <p:cNvPr id="9" name="Bocadillo: ovalado 8">
            <a:extLst>
              <a:ext uri="{FF2B5EF4-FFF2-40B4-BE49-F238E27FC236}">
                <a16:creationId xmlns:a16="http://schemas.microsoft.com/office/drawing/2014/main" id="{E3FD2CB2-EDBD-40CA-ACA9-C3DB70119AA8}"/>
              </a:ext>
            </a:extLst>
          </p:cNvPr>
          <p:cNvSpPr/>
          <p:nvPr/>
        </p:nvSpPr>
        <p:spPr>
          <a:xfrm>
            <a:off x="4814606" y="1314192"/>
            <a:ext cx="1674966" cy="914400"/>
          </a:xfrm>
          <a:prstGeom prst="wedgeEllipseCallout">
            <a:avLst>
              <a:gd name="adj1" fmla="val 49539"/>
              <a:gd name="adj2" fmla="val 5667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Hello, my name is </a:t>
            </a:r>
            <a:r>
              <a:rPr lang="es-PE" dirty="0">
                <a:solidFill>
                  <a:schemeClr val="tx1"/>
                </a:solidFill>
              </a:rPr>
              <a:t>Ana</a:t>
            </a:r>
          </a:p>
        </p:txBody>
      </p:sp>
      <p:pic>
        <p:nvPicPr>
          <p:cNvPr id="11" name="Gráfico 10" descr="Equipo portátil">
            <a:extLst>
              <a:ext uri="{FF2B5EF4-FFF2-40B4-BE49-F238E27FC236}">
                <a16:creationId xmlns:a16="http://schemas.microsoft.com/office/drawing/2014/main" id="{C4B5BC03-D5ED-4062-A648-260C4CD39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4600" y="5048565"/>
            <a:ext cx="914400" cy="914400"/>
          </a:xfrm>
          <a:prstGeom prst="rect">
            <a:avLst/>
          </a:prstGeom>
        </p:spPr>
      </p:pic>
      <p:pic>
        <p:nvPicPr>
          <p:cNvPr id="12" name="Gráfico 11" descr="Equipo portátil">
            <a:extLst>
              <a:ext uri="{FF2B5EF4-FFF2-40B4-BE49-F238E27FC236}">
                <a16:creationId xmlns:a16="http://schemas.microsoft.com/office/drawing/2014/main" id="{FAEFE25C-4D24-4E19-934D-FF7A0AAA28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6204" y="5048565"/>
            <a:ext cx="914400" cy="914400"/>
          </a:xfrm>
          <a:prstGeom prst="rect">
            <a:avLst/>
          </a:prstGeom>
        </p:spPr>
      </p:pic>
      <p:sp>
        <p:nvSpPr>
          <p:cNvPr id="13" name="Bocadillo: ovalado 12">
            <a:extLst>
              <a:ext uri="{FF2B5EF4-FFF2-40B4-BE49-F238E27FC236}">
                <a16:creationId xmlns:a16="http://schemas.microsoft.com/office/drawing/2014/main" id="{4178FDB8-6B73-4002-A566-3924B5A95673}"/>
              </a:ext>
            </a:extLst>
          </p:cNvPr>
          <p:cNvSpPr/>
          <p:nvPr/>
        </p:nvSpPr>
        <p:spPr>
          <a:xfrm>
            <a:off x="1072664" y="4234447"/>
            <a:ext cx="2753610" cy="713220"/>
          </a:xfrm>
          <a:prstGeom prst="wedgeEllipseCallout">
            <a:avLst>
              <a:gd name="adj1" fmla="val -801"/>
              <a:gd name="adj2" fmla="val 654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solidFill>
                  <a:schemeClr val="tx1"/>
                </a:solidFill>
              </a:rPr>
              <a:t>public</a:t>
            </a:r>
            <a:r>
              <a:rPr lang="es-PE" b="1" dirty="0">
                <a:solidFill>
                  <a:schemeClr val="tx1"/>
                </a:solidFill>
              </a:rPr>
              <a:t> </a:t>
            </a:r>
            <a:r>
              <a:rPr lang="es-PE" b="1" dirty="0" err="1">
                <a:solidFill>
                  <a:schemeClr val="tx1"/>
                </a:solidFill>
              </a:rPr>
              <a:t>class</a:t>
            </a:r>
            <a:r>
              <a:rPr lang="es-PE" b="1" dirty="0">
                <a:solidFill>
                  <a:schemeClr val="tx1"/>
                </a:solidFill>
              </a:rPr>
              <a:t> </a:t>
            </a:r>
            <a:r>
              <a:rPr lang="es-PE" dirty="0">
                <a:solidFill>
                  <a:schemeClr val="tx1"/>
                </a:solidFill>
              </a:rPr>
              <a:t>Juan</a:t>
            </a:r>
          </a:p>
        </p:txBody>
      </p:sp>
      <p:sp>
        <p:nvSpPr>
          <p:cNvPr id="14" name="Bocadillo: ovalado 13">
            <a:extLst>
              <a:ext uri="{FF2B5EF4-FFF2-40B4-BE49-F238E27FC236}">
                <a16:creationId xmlns:a16="http://schemas.microsoft.com/office/drawing/2014/main" id="{D1A2FA2A-DDFE-4C49-9C88-3909AAC33D46}"/>
              </a:ext>
            </a:extLst>
          </p:cNvPr>
          <p:cNvSpPr/>
          <p:nvPr/>
        </p:nvSpPr>
        <p:spPr>
          <a:xfrm>
            <a:off x="5255581" y="4231063"/>
            <a:ext cx="2753609" cy="720198"/>
          </a:xfrm>
          <a:prstGeom prst="wedgeEllipseCallout">
            <a:avLst>
              <a:gd name="adj1" fmla="val 1436"/>
              <a:gd name="adj2" fmla="val 654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solidFill>
                  <a:schemeClr val="tx1"/>
                </a:solidFill>
              </a:rPr>
              <a:t>public</a:t>
            </a:r>
            <a:r>
              <a:rPr lang="es-PE" b="1" dirty="0">
                <a:solidFill>
                  <a:schemeClr val="tx1"/>
                </a:solidFill>
              </a:rPr>
              <a:t> </a:t>
            </a:r>
            <a:r>
              <a:rPr lang="es-PE" b="1" dirty="0" err="1">
                <a:solidFill>
                  <a:schemeClr val="tx1"/>
                </a:solidFill>
              </a:rPr>
              <a:t>class</a:t>
            </a:r>
            <a:r>
              <a:rPr lang="es-PE" b="1" dirty="0">
                <a:solidFill>
                  <a:schemeClr val="tx1"/>
                </a:solidFill>
              </a:rPr>
              <a:t> </a:t>
            </a:r>
            <a:r>
              <a:rPr lang="es-PE" dirty="0">
                <a:solidFill>
                  <a:schemeClr val="tx1"/>
                </a:solidFill>
              </a:rPr>
              <a:t>Ana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893648C-EC80-4B1A-A9D4-3B019885B657}"/>
              </a:ext>
            </a:extLst>
          </p:cNvPr>
          <p:cNvSpPr txBox="1"/>
          <p:nvPr/>
        </p:nvSpPr>
        <p:spPr>
          <a:xfrm>
            <a:off x="2142424" y="3135772"/>
            <a:ext cx="63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Juan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7BE0044-1574-4118-87D9-5BD30B62672F}"/>
              </a:ext>
            </a:extLst>
          </p:cNvPr>
          <p:cNvSpPr txBox="1"/>
          <p:nvPr/>
        </p:nvSpPr>
        <p:spPr>
          <a:xfrm>
            <a:off x="6365291" y="3141939"/>
            <a:ext cx="63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Ana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7E654FD-3BD5-4338-B89A-BC8142F2AC39}"/>
              </a:ext>
            </a:extLst>
          </p:cNvPr>
          <p:cNvSpPr txBox="1"/>
          <p:nvPr/>
        </p:nvSpPr>
        <p:spPr>
          <a:xfrm>
            <a:off x="2142424" y="5778299"/>
            <a:ext cx="63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Java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F502597-8504-40DD-B22C-83DDDCAE496F}"/>
              </a:ext>
            </a:extLst>
          </p:cNvPr>
          <p:cNvSpPr txBox="1"/>
          <p:nvPr/>
        </p:nvSpPr>
        <p:spPr>
          <a:xfrm>
            <a:off x="6423683" y="5778299"/>
            <a:ext cx="63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207676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13" grpId="0" animBg="1"/>
      <p:bldP spid="14" grpId="0" animBg="1"/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FBC1D2-BE59-46D3-AABC-F50BCDC3CFD1}"/>
              </a:ext>
            </a:extLst>
          </p:cNvPr>
          <p:cNvSpPr txBox="1"/>
          <p:nvPr/>
        </p:nvSpPr>
        <p:spPr>
          <a:xfrm>
            <a:off x="551988" y="83337"/>
            <a:ext cx="68697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Elementos Básicos de un Programa:</a:t>
            </a:r>
          </a:p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Palabras Reservadas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F04C0E-E8F4-4E05-A009-4E9BE1F91B33}"/>
              </a:ext>
            </a:extLst>
          </p:cNvPr>
          <p:cNvSpPr txBox="1">
            <a:spLocks noChangeArrowheads="1"/>
          </p:cNvSpPr>
          <p:nvPr/>
        </p:nvSpPr>
        <p:spPr>
          <a:xfrm>
            <a:off x="822036" y="1979115"/>
            <a:ext cx="7139709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b="1" dirty="0"/>
              <a:t>Palabras reservadas: </a:t>
            </a:r>
            <a:r>
              <a:rPr lang="es-ES" altLang="es-PE" sz="2400" dirty="0"/>
              <a:t>Son términos que representan acciones que va a realizar la computadora mediante el lenguaje de programación. Estos varían según el lenguaje de programación usados. No deben usarse para nombrar otros elementos.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endParaRPr lang="es-ES" altLang="es-PE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Ejemplos: </a:t>
            </a:r>
            <a:r>
              <a:rPr lang="es-ES" altLang="es-PE" sz="2400" dirty="0" err="1"/>
              <a:t>public</a:t>
            </a:r>
            <a:r>
              <a:rPr lang="es-ES" altLang="es-PE" sz="2400" dirty="0"/>
              <a:t>, </a:t>
            </a:r>
            <a:r>
              <a:rPr lang="es-ES" altLang="es-PE" sz="2400" dirty="0" err="1"/>
              <a:t>class</a:t>
            </a:r>
            <a:r>
              <a:rPr lang="es-ES" altLang="es-PE" sz="2400" dirty="0"/>
              <a:t>, </a:t>
            </a:r>
            <a:r>
              <a:rPr lang="es-ES" altLang="es-PE" sz="2400" dirty="0" err="1"/>
              <a:t>void</a:t>
            </a:r>
            <a:r>
              <a:rPr lang="es-ES" altLang="es-PE" sz="2400" dirty="0"/>
              <a:t>, </a:t>
            </a:r>
            <a:r>
              <a:rPr lang="es-ES" altLang="es-PE" sz="2400" dirty="0" err="1"/>
              <a:t>string</a:t>
            </a:r>
            <a:r>
              <a:rPr lang="es-ES" altLang="es-PE" sz="2400" dirty="0"/>
              <a:t>, </a:t>
            </a:r>
            <a:r>
              <a:rPr lang="es-ES" altLang="es-PE" sz="2400" dirty="0" err="1"/>
              <a:t>if</a:t>
            </a:r>
            <a:r>
              <a:rPr lang="es-ES" altLang="es-PE" sz="2400" dirty="0"/>
              <a:t>, </a:t>
            </a:r>
            <a:r>
              <a:rPr lang="es-ES" altLang="es-PE" sz="2400" dirty="0" err="1"/>
              <a:t>else</a:t>
            </a:r>
            <a:r>
              <a:rPr lang="es-ES" altLang="es-PE" sz="2400" dirty="0"/>
              <a:t>, </a:t>
            </a:r>
            <a:r>
              <a:rPr lang="es-ES" altLang="es-PE" sz="2400" dirty="0" err="1"/>
              <a:t>while</a:t>
            </a:r>
            <a:r>
              <a:rPr lang="es-ES" altLang="es-PE" sz="2400" dirty="0"/>
              <a:t>, </a:t>
            </a:r>
            <a:r>
              <a:rPr lang="es-ES" altLang="es-PE" sz="2400" dirty="0" err="1"/>
              <a:t>end</a:t>
            </a:r>
            <a:endParaRPr lang="es-PE" altLang="es-PE" sz="2400" dirty="0"/>
          </a:p>
        </p:txBody>
      </p:sp>
    </p:spTree>
    <p:extLst>
      <p:ext uri="{BB962C8B-B14F-4D97-AF65-F5344CB8AC3E}">
        <p14:creationId xmlns:p14="http://schemas.microsoft.com/office/powerpoint/2010/main" val="155670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FBC1D2-BE59-46D3-AABC-F50BCDC3CFD1}"/>
              </a:ext>
            </a:extLst>
          </p:cNvPr>
          <p:cNvSpPr txBox="1"/>
          <p:nvPr/>
        </p:nvSpPr>
        <p:spPr>
          <a:xfrm>
            <a:off x="578621" y="0"/>
            <a:ext cx="6110391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Elementos Básicos de un Programa:</a:t>
            </a:r>
          </a:p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Identificadores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EF259E-6747-460D-AACD-AE75527648FF}"/>
              </a:ext>
            </a:extLst>
          </p:cNvPr>
          <p:cNvSpPr txBox="1">
            <a:spLocks noChangeArrowheads="1"/>
          </p:cNvSpPr>
          <p:nvPr/>
        </p:nvSpPr>
        <p:spPr>
          <a:xfrm>
            <a:off x="2478323" y="3327410"/>
            <a:ext cx="4300380" cy="48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dirty="0"/>
              <a:t>¿Qué son </a:t>
            </a:r>
            <a:r>
              <a:rPr lang="es-ES" altLang="es-PE" b="1" dirty="0"/>
              <a:t>Identificadores</a:t>
            </a:r>
            <a:r>
              <a:rPr lang="es-ES" altLang="es-PE" dirty="0"/>
              <a:t>?</a:t>
            </a:r>
            <a:endParaRPr lang="es-PE" altLang="es-PE" dirty="0"/>
          </a:p>
        </p:txBody>
      </p:sp>
      <p:pic>
        <p:nvPicPr>
          <p:cNvPr id="6" name="Gráfico 5" descr="Hombre">
            <a:extLst>
              <a:ext uri="{FF2B5EF4-FFF2-40B4-BE49-F238E27FC236}">
                <a16:creationId xmlns:a16="http://schemas.microsoft.com/office/drawing/2014/main" id="{04E1ECE1-2BCA-4932-9AB1-264912D7C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2246508"/>
            <a:ext cx="914400" cy="914400"/>
          </a:xfrm>
          <a:prstGeom prst="rect">
            <a:avLst/>
          </a:prstGeom>
        </p:spPr>
      </p:pic>
      <p:sp>
        <p:nvSpPr>
          <p:cNvPr id="7" name="Bocadillo: ovalado 6">
            <a:extLst>
              <a:ext uri="{FF2B5EF4-FFF2-40B4-BE49-F238E27FC236}">
                <a16:creationId xmlns:a16="http://schemas.microsoft.com/office/drawing/2014/main" id="{483AB2C6-F258-456E-9C6E-D8B3E7508F12}"/>
              </a:ext>
            </a:extLst>
          </p:cNvPr>
          <p:cNvSpPr/>
          <p:nvPr/>
        </p:nvSpPr>
        <p:spPr>
          <a:xfrm>
            <a:off x="4423982" y="1169290"/>
            <a:ext cx="2855708" cy="1077218"/>
          </a:xfrm>
          <a:prstGeom prst="wedgeEllipseCallout">
            <a:avLst>
              <a:gd name="adj1" fmla="val -46536"/>
              <a:gd name="adj2" fmla="val 62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Hola, soy una </a:t>
            </a:r>
            <a:r>
              <a:rPr lang="es-PE" b="1" dirty="0">
                <a:solidFill>
                  <a:srgbClr val="3003D3"/>
                </a:solidFill>
              </a:rPr>
              <a:t>persona</a:t>
            </a:r>
            <a:r>
              <a:rPr lang="es-PE" dirty="0">
                <a:solidFill>
                  <a:schemeClr val="tx1"/>
                </a:solidFill>
              </a:rPr>
              <a:t> tengo un </a:t>
            </a:r>
            <a:r>
              <a:rPr lang="es-PE" b="1" dirty="0">
                <a:solidFill>
                  <a:srgbClr val="3003D3"/>
                </a:solidFill>
              </a:rPr>
              <a:t>nombre</a:t>
            </a:r>
            <a:r>
              <a:rPr lang="es-PE" dirty="0">
                <a:solidFill>
                  <a:schemeClr val="tx1"/>
                </a:solidFill>
              </a:rPr>
              <a:t> y una </a:t>
            </a:r>
            <a:r>
              <a:rPr lang="es-PE" b="1" dirty="0">
                <a:solidFill>
                  <a:srgbClr val="3003D3"/>
                </a:solidFill>
              </a:rPr>
              <a:t>edad</a:t>
            </a:r>
          </a:p>
        </p:txBody>
      </p:sp>
      <p:pic>
        <p:nvPicPr>
          <p:cNvPr id="9" name="Gráfico 8" descr="Equipo portátil">
            <a:extLst>
              <a:ext uri="{FF2B5EF4-FFF2-40B4-BE49-F238E27FC236}">
                <a16:creationId xmlns:a16="http://schemas.microsoft.com/office/drawing/2014/main" id="{5F2CE812-ADC3-44A3-A860-25D93D0D7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2357" y="4788030"/>
            <a:ext cx="914400" cy="914400"/>
          </a:xfrm>
          <a:prstGeom prst="rect">
            <a:avLst/>
          </a:prstGeom>
        </p:spPr>
      </p:pic>
      <p:sp>
        <p:nvSpPr>
          <p:cNvPr id="10" name="Bocadillo: ovalado 9">
            <a:extLst>
              <a:ext uri="{FF2B5EF4-FFF2-40B4-BE49-F238E27FC236}">
                <a16:creationId xmlns:a16="http://schemas.microsoft.com/office/drawing/2014/main" id="{01FE13E9-C998-4E93-9B99-025EC90B1840}"/>
              </a:ext>
            </a:extLst>
          </p:cNvPr>
          <p:cNvSpPr/>
          <p:nvPr/>
        </p:nvSpPr>
        <p:spPr>
          <a:xfrm>
            <a:off x="3657594" y="4047410"/>
            <a:ext cx="4074850" cy="2360605"/>
          </a:xfrm>
          <a:prstGeom prst="wedgeEllipseCallout">
            <a:avLst>
              <a:gd name="adj1" fmla="val -66248"/>
              <a:gd name="adj2" fmla="val 44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A0A711A-FF77-453E-BB26-6957344D0098}"/>
              </a:ext>
            </a:extLst>
          </p:cNvPr>
          <p:cNvSpPr txBox="1"/>
          <p:nvPr/>
        </p:nvSpPr>
        <p:spPr>
          <a:xfrm>
            <a:off x="2160181" y="5517764"/>
            <a:ext cx="63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Java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9527710-AA85-44D4-A00B-1190A0618CC9}"/>
              </a:ext>
            </a:extLst>
          </p:cNvPr>
          <p:cNvSpPr txBox="1"/>
          <p:nvPr/>
        </p:nvSpPr>
        <p:spPr>
          <a:xfrm>
            <a:off x="4295340" y="4453912"/>
            <a:ext cx="3320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/>
              <a:t>public class </a:t>
            </a:r>
            <a:r>
              <a:rPr lang="es-PE" sz="1600" b="1" dirty="0">
                <a:solidFill>
                  <a:srgbClr val="3003D3"/>
                </a:solidFill>
              </a:rPr>
              <a:t>Persona</a:t>
            </a:r>
            <a:r>
              <a:rPr lang="es-PE" sz="1600" dirty="0"/>
              <a:t>{</a:t>
            </a:r>
          </a:p>
          <a:p>
            <a:r>
              <a:rPr lang="es-PE" sz="1600" dirty="0"/>
              <a:t> public static void main(String args[]){</a:t>
            </a:r>
          </a:p>
          <a:p>
            <a:r>
              <a:rPr lang="es-PE" sz="1600" dirty="0"/>
              <a:t>   String </a:t>
            </a:r>
            <a:r>
              <a:rPr lang="es-PE" sz="1600" b="1" dirty="0">
                <a:solidFill>
                  <a:srgbClr val="3003D3"/>
                </a:solidFill>
              </a:rPr>
              <a:t>nombre</a:t>
            </a:r>
            <a:r>
              <a:rPr lang="es-PE" sz="1600" dirty="0"/>
              <a:t> = "";</a:t>
            </a:r>
          </a:p>
          <a:p>
            <a:r>
              <a:rPr lang="es-PE" sz="1600" dirty="0"/>
              <a:t>   int </a:t>
            </a:r>
            <a:r>
              <a:rPr lang="es-PE" sz="1600" b="1" dirty="0">
                <a:solidFill>
                  <a:srgbClr val="3003D3"/>
                </a:solidFill>
              </a:rPr>
              <a:t>edad</a:t>
            </a:r>
            <a:r>
              <a:rPr lang="es-PE" sz="1600" dirty="0"/>
              <a:t> = 0;</a:t>
            </a:r>
          </a:p>
          <a:p>
            <a:r>
              <a:rPr lang="es-PE" sz="1600" dirty="0"/>
              <a:t> }</a:t>
            </a:r>
          </a:p>
          <a:p>
            <a:r>
              <a:rPr lang="es-PE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824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0" grpId="0" animBg="1"/>
      <p:bldP spid="11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FBC1D2-BE59-46D3-AABC-F50BCDC3CFD1}"/>
              </a:ext>
            </a:extLst>
          </p:cNvPr>
          <p:cNvSpPr txBox="1"/>
          <p:nvPr/>
        </p:nvSpPr>
        <p:spPr>
          <a:xfrm>
            <a:off x="578621" y="0"/>
            <a:ext cx="6110391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Elementos Básicos de un Programa:</a:t>
            </a:r>
          </a:p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Identificadores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F04C0E-E8F4-4E05-A009-4E9BE1F91B33}"/>
              </a:ext>
            </a:extLst>
          </p:cNvPr>
          <p:cNvSpPr txBox="1">
            <a:spLocks noChangeArrowheads="1"/>
          </p:cNvSpPr>
          <p:nvPr/>
        </p:nvSpPr>
        <p:spPr>
          <a:xfrm>
            <a:off x="875302" y="1748295"/>
            <a:ext cx="7139709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b="1" dirty="0"/>
              <a:t>Identificadores: </a:t>
            </a:r>
            <a:r>
              <a:rPr lang="es-ES" altLang="es-PE" sz="2400" dirty="0"/>
              <a:t>Son los nombres que le damos a los elementos que vamos a usar como por ejemplo </a:t>
            </a:r>
            <a:r>
              <a:rPr lang="es-ES" altLang="es-PE" sz="2400" b="1" dirty="0"/>
              <a:t>métodos, variables, objetos, parámetros</a:t>
            </a:r>
            <a:r>
              <a:rPr lang="es-ES" altLang="es-PE" sz="2400" dirty="0"/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Debe cumplir con lo siguiente: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Puede estar formado por letras o números.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No se debe usar caracteres especiales ni palabras reservadas. 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El identificador debe comenzar con una letra y se recomienda describa lo que está nombrando</a:t>
            </a:r>
            <a:endParaRPr lang="es-PE" altLang="es-PE" sz="2400" dirty="0"/>
          </a:p>
        </p:txBody>
      </p:sp>
    </p:spTree>
    <p:extLst>
      <p:ext uri="{BB962C8B-B14F-4D97-AF65-F5344CB8AC3E}">
        <p14:creationId xmlns:p14="http://schemas.microsoft.com/office/powerpoint/2010/main" val="97724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FBC1D2-BE59-46D3-AABC-F50BCDC3CFD1}"/>
              </a:ext>
            </a:extLst>
          </p:cNvPr>
          <p:cNvSpPr txBox="1"/>
          <p:nvPr/>
        </p:nvSpPr>
        <p:spPr>
          <a:xfrm>
            <a:off x="578621" y="0"/>
            <a:ext cx="6110391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Elementos Básicos de un Programa:</a:t>
            </a:r>
          </a:p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Datos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EF259E-6747-460D-AACD-AE75527648FF}"/>
              </a:ext>
            </a:extLst>
          </p:cNvPr>
          <p:cNvSpPr txBox="1">
            <a:spLocks noChangeArrowheads="1"/>
          </p:cNvSpPr>
          <p:nvPr/>
        </p:nvSpPr>
        <p:spPr>
          <a:xfrm>
            <a:off x="3039919" y="3457093"/>
            <a:ext cx="2803432" cy="48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dirty="0"/>
              <a:t>¿Qué son </a:t>
            </a:r>
            <a:r>
              <a:rPr lang="es-ES" altLang="es-PE" b="1" dirty="0"/>
              <a:t>Datos</a:t>
            </a:r>
            <a:r>
              <a:rPr lang="es-ES" altLang="es-PE" dirty="0"/>
              <a:t>?</a:t>
            </a:r>
            <a:endParaRPr lang="es-PE" altLang="es-PE" dirty="0"/>
          </a:p>
        </p:txBody>
      </p:sp>
      <p:pic>
        <p:nvPicPr>
          <p:cNvPr id="6" name="Gráfico 5" descr="Hombre">
            <a:extLst>
              <a:ext uri="{FF2B5EF4-FFF2-40B4-BE49-F238E27FC236}">
                <a16:creationId xmlns:a16="http://schemas.microsoft.com/office/drawing/2014/main" id="{04E1ECE1-2BCA-4932-9AB1-264912D7C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1692" y="2246508"/>
            <a:ext cx="914400" cy="914400"/>
          </a:xfrm>
          <a:prstGeom prst="rect">
            <a:avLst/>
          </a:prstGeom>
        </p:spPr>
      </p:pic>
      <p:sp>
        <p:nvSpPr>
          <p:cNvPr id="7" name="Bocadillo: ovalado 6">
            <a:extLst>
              <a:ext uri="{FF2B5EF4-FFF2-40B4-BE49-F238E27FC236}">
                <a16:creationId xmlns:a16="http://schemas.microsoft.com/office/drawing/2014/main" id="{483AB2C6-F258-456E-9C6E-D8B3E7508F12}"/>
              </a:ext>
            </a:extLst>
          </p:cNvPr>
          <p:cNvSpPr/>
          <p:nvPr/>
        </p:nvSpPr>
        <p:spPr>
          <a:xfrm>
            <a:off x="4645931" y="1332108"/>
            <a:ext cx="2660398" cy="914400"/>
          </a:xfrm>
          <a:prstGeom prst="wedgeEllipseCallout">
            <a:avLst>
              <a:gd name="adj1" fmla="val -46536"/>
              <a:gd name="adj2" fmla="val 62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Hola, mi nombre es </a:t>
            </a:r>
            <a:r>
              <a:rPr lang="es-PE" b="1" dirty="0">
                <a:solidFill>
                  <a:srgbClr val="3003D3"/>
                </a:solidFill>
              </a:rPr>
              <a:t>Juan</a:t>
            </a:r>
            <a:r>
              <a:rPr lang="es-PE" dirty="0">
                <a:solidFill>
                  <a:schemeClr val="tx1"/>
                </a:solidFill>
              </a:rPr>
              <a:t> y mi edad es de </a:t>
            </a:r>
            <a:r>
              <a:rPr lang="es-PE" b="1" dirty="0">
                <a:solidFill>
                  <a:srgbClr val="3003D3"/>
                </a:solidFill>
              </a:rPr>
              <a:t>21</a:t>
            </a:r>
          </a:p>
        </p:txBody>
      </p:sp>
      <p:pic>
        <p:nvPicPr>
          <p:cNvPr id="9" name="Gráfico 8" descr="Equipo portátil">
            <a:extLst>
              <a:ext uri="{FF2B5EF4-FFF2-40B4-BE49-F238E27FC236}">
                <a16:creationId xmlns:a16="http://schemas.microsoft.com/office/drawing/2014/main" id="{5F2CE812-ADC3-44A3-A860-25D93D0D7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5519" y="4770274"/>
            <a:ext cx="914400" cy="914400"/>
          </a:xfrm>
          <a:prstGeom prst="rect">
            <a:avLst/>
          </a:prstGeom>
        </p:spPr>
      </p:pic>
      <p:sp>
        <p:nvSpPr>
          <p:cNvPr id="10" name="Bocadillo: ovalado 9">
            <a:extLst>
              <a:ext uri="{FF2B5EF4-FFF2-40B4-BE49-F238E27FC236}">
                <a16:creationId xmlns:a16="http://schemas.microsoft.com/office/drawing/2014/main" id="{01FE13E9-C998-4E93-9B99-025EC90B1840}"/>
              </a:ext>
            </a:extLst>
          </p:cNvPr>
          <p:cNvSpPr/>
          <p:nvPr/>
        </p:nvSpPr>
        <p:spPr>
          <a:xfrm>
            <a:off x="3790756" y="4029654"/>
            <a:ext cx="4074850" cy="2360605"/>
          </a:xfrm>
          <a:prstGeom prst="wedgeEllipseCallout">
            <a:avLst>
              <a:gd name="adj1" fmla="val -66248"/>
              <a:gd name="adj2" fmla="val 44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A0A711A-FF77-453E-BB26-6957344D0098}"/>
              </a:ext>
            </a:extLst>
          </p:cNvPr>
          <p:cNvSpPr txBox="1"/>
          <p:nvPr/>
        </p:nvSpPr>
        <p:spPr>
          <a:xfrm>
            <a:off x="2293343" y="5500008"/>
            <a:ext cx="63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Java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9527710-AA85-44D4-A00B-1190A0618CC9}"/>
              </a:ext>
            </a:extLst>
          </p:cNvPr>
          <p:cNvSpPr txBox="1"/>
          <p:nvPr/>
        </p:nvSpPr>
        <p:spPr>
          <a:xfrm>
            <a:off x="4428502" y="4436156"/>
            <a:ext cx="3320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/>
              <a:t>public class Persona{</a:t>
            </a:r>
          </a:p>
          <a:p>
            <a:r>
              <a:rPr lang="es-PE" sz="1600" dirty="0"/>
              <a:t> public static void main(String args[]){</a:t>
            </a:r>
          </a:p>
          <a:p>
            <a:r>
              <a:rPr lang="es-PE" sz="1600" dirty="0"/>
              <a:t>   String nombre = </a:t>
            </a:r>
            <a:r>
              <a:rPr lang="es-PE" sz="1600" b="1" dirty="0">
                <a:solidFill>
                  <a:srgbClr val="3003D3"/>
                </a:solidFill>
              </a:rPr>
              <a:t>“Juan";</a:t>
            </a:r>
          </a:p>
          <a:p>
            <a:r>
              <a:rPr lang="es-PE" sz="1600" dirty="0"/>
              <a:t>   int edad = </a:t>
            </a:r>
            <a:r>
              <a:rPr lang="es-PE" sz="1600" b="1" dirty="0">
                <a:solidFill>
                  <a:srgbClr val="3003D3"/>
                </a:solidFill>
              </a:rPr>
              <a:t>21</a:t>
            </a:r>
            <a:r>
              <a:rPr lang="es-PE" sz="1600" dirty="0"/>
              <a:t>;</a:t>
            </a:r>
          </a:p>
          <a:p>
            <a:r>
              <a:rPr lang="es-PE" sz="1600" dirty="0"/>
              <a:t> }</a:t>
            </a:r>
          </a:p>
          <a:p>
            <a:r>
              <a:rPr lang="es-PE" sz="1600" dirty="0"/>
              <a:t>}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EEC82A-607D-4EDF-9BF4-80DD66F83F29}"/>
              </a:ext>
            </a:extLst>
          </p:cNvPr>
          <p:cNvSpPr txBox="1"/>
          <p:nvPr/>
        </p:nvSpPr>
        <p:spPr>
          <a:xfrm>
            <a:off x="3632398" y="3124335"/>
            <a:ext cx="153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Juan, 21 años</a:t>
            </a:r>
          </a:p>
        </p:txBody>
      </p:sp>
    </p:spTree>
    <p:extLst>
      <p:ext uri="{BB962C8B-B14F-4D97-AF65-F5344CB8AC3E}">
        <p14:creationId xmlns:p14="http://schemas.microsoft.com/office/powerpoint/2010/main" val="67468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0" grpId="0" animBg="1"/>
      <p:bldP spid="11" grpId="0"/>
      <p:bldP spid="2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FBC1D2-BE59-46D3-AABC-F50BCDC3CFD1}"/>
              </a:ext>
            </a:extLst>
          </p:cNvPr>
          <p:cNvSpPr txBox="1"/>
          <p:nvPr/>
        </p:nvSpPr>
        <p:spPr>
          <a:xfrm>
            <a:off x="578621" y="275208"/>
            <a:ext cx="263585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Tipos de Datos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F04C0E-E8F4-4E05-A009-4E9BE1F91B33}"/>
              </a:ext>
            </a:extLst>
          </p:cNvPr>
          <p:cNvSpPr txBox="1">
            <a:spLocks noChangeArrowheads="1"/>
          </p:cNvSpPr>
          <p:nvPr/>
        </p:nvSpPr>
        <p:spPr>
          <a:xfrm>
            <a:off x="822036" y="1979115"/>
            <a:ext cx="7139709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b="1" dirty="0"/>
              <a:t>Datos</a:t>
            </a:r>
            <a:r>
              <a:rPr lang="es-ES" altLang="es-PE" sz="2400" dirty="0"/>
              <a:t>: Expresión general que describe los objetos con los cuales opera un programa.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endParaRPr lang="es-ES" altLang="es-PE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Ejemplo: La edad, el domicilio, etc.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endParaRPr lang="es-ES" altLang="es-PE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Los datos se sitúan en espacios de memoria llamados </a:t>
            </a:r>
            <a:r>
              <a:rPr lang="es-ES" altLang="es-PE" sz="2400" b="1" dirty="0"/>
              <a:t>variables</a:t>
            </a:r>
            <a:r>
              <a:rPr lang="es-ES" altLang="es-PE" sz="2400" dirty="0"/>
              <a:t>.</a:t>
            </a:r>
            <a:endParaRPr lang="es-PE" altLang="es-PE" sz="2400" dirty="0"/>
          </a:p>
        </p:txBody>
      </p:sp>
    </p:spTree>
    <p:extLst>
      <p:ext uri="{BB962C8B-B14F-4D97-AF65-F5344CB8AC3E}">
        <p14:creationId xmlns:p14="http://schemas.microsoft.com/office/powerpoint/2010/main" val="247380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FBC1D2-BE59-46D3-AABC-F50BCDC3CFD1}"/>
              </a:ext>
            </a:extLst>
          </p:cNvPr>
          <p:cNvSpPr txBox="1"/>
          <p:nvPr/>
        </p:nvSpPr>
        <p:spPr>
          <a:xfrm>
            <a:off x="578621" y="275208"/>
            <a:ext cx="263585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>
                <a:solidFill>
                  <a:schemeClr val="bg2">
                    <a:lumMod val="10000"/>
                  </a:schemeClr>
                </a:solidFill>
              </a:rPr>
              <a:t>Tipos de Datos</a:t>
            </a:r>
            <a:endParaRPr lang="es-PE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F04C0E-E8F4-4E05-A009-4E9BE1F91B33}"/>
              </a:ext>
            </a:extLst>
          </p:cNvPr>
          <p:cNvSpPr txBox="1">
            <a:spLocks noChangeArrowheads="1"/>
          </p:cNvSpPr>
          <p:nvPr/>
        </p:nvSpPr>
        <p:spPr>
          <a:xfrm>
            <a:off x="822036" y="1979115"/>
            <a:ext cx="7139709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b="1" dirty="0"/>
              <a:t>Variables</a:t>
            </a:r>
            <a:r>
              <a:rPr lang="es-ES" altLang="es-PE" sz="2400" dirty="0"/>
              <a:t>: Zonas de memoria cuyo contenido puede cambiar durante la fase de procesamiento de información.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endParaRPr lang="es-ES" altLang="es-PE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Llevan un nombre llamado </a:t>
            </a:r>
            <a:r>
              <a:rPr lang="es-ES" altLang="es-PE" sz="2400" b="1" dirty="0"/>
              <a:t>identificador</a:t>
            </a:r>
            <a:r>
              <a:rPr lang="es-ES" altLang="es-PE" sz="2400" dirty="0"/>
              <a:t> que puede ser una cadena de caracteres y dígitos (empezando siempre por una letra)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endParaRPr lang="es-ES" altLang="es-PE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Ejemplo: edad, </a:t>
            </a:r>
            <a:r>
              <a:rPr lang="es-ES" altLang="es-PE" sz="2400" dirty="0" err="1"/>
              <a:t>nombreAlumno</a:t>
            </a:r>
            <a:r>
              <a:rPr lang="es-ES" altLang="es-PE" sz="2400" dirty="0"/>
              <a:t>, </a:t>
            </a:r>
            <a:r>
              <a:rPr lang="es-ES" altLang="es-PE" sz="2400" dirty="0" err="1"/>
              <a:t>etc</a:t>
            </a:r>
            <a:endParaRPr lang="es-PE" altLang="es-PE" sz="2400" dirty="0"/>
          </a:p>
        </p:txBody>
      </p:sp>
    </p:spTree>
    <p:extLst>
      <p:ext uri="{BB962C8B-B14F-4D97-AF65-F5344CB8AC3E}">
        <p14:creationId xmlns:p14="http://schemas.microsoft.com/office/powerpoint/2010/main" val="1404354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1484</Words>
  <Application>Microsoft Office PowerPoint</Application>
  <PresentationFormat>Presentación en pantalla (4:3)</PresentationFormat>
  <Paragraphs>221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Agustín Fajardo Montes</dc:creator>
  <cp:lastModifiedBy>Lucas Agustín Fajardo Montes</cp:lastModifiedBy>
  <cp:revision>59</cp:revision>
  <dcterms:created xsi:type="dcterms:W3CDTF">2020-06-12T02:26:41Z</dcterms:created>
  <dcterms:modified xsi:type="dcterms:W3CDTF">2020-09-16T19:29:31Z</dcterms:modified>
</cp:coreProperties>
</file>