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748" r:id="rId1"/>
  </p:sldMasterIdLst>
  <p:notesMasterIdLst>
    <p:notesMasterId r:id="rId17"/>
  </p:notesMasterIdLst>
  <p:handoutMasterIdLst>
    <p:handoutMasterId r:id="rId18"/>
  </p:handoutMasterIdLst>
  <p:sldIdLst>
    <p:sldId id="259" r:id="rId2"/>
    <p:sldId id="337" r:id="rId3"/>
    <p:sldId id="350" r:id="rId4"/>
    <p:sldId id="344" r:id="rId5"/>
    <p:sldId id="345" r:id="rId6"/>
    <p:sldId id="307" r:id="rId7"/>
    <p:sldId id="308" r:id="rId8"/>
    <p:sldId id="346" r:id="rId9"/>
    <p:sldId id="347" r:id="rId10"/>
    <p:sldId id="348" r:id="rId11"/>
    <p:sldId id="351" r:id="rId12"/>
    <p:sldId id="342" r:id="rId13"/>
    <p:sldId id="343" r:id="rId14"/>
    <p:sldId id="332" r:id="rId15"/>
    <p:sldId id="349" r:id="rId16"/>
  </p:sldIdLst>
  <p:sldSz cx="9144000" cy="6858000" type="screen4x3"/>
  <p:notesSz cx="6858000" cy="9144000"/>
  <p:defaultTextStyle>
    <a:defPPr>
      <a:defRPr lang="es-PE"/>
    </a:defPPr>
    <a:lvl1pPr algn="l" rtl="0" eaLnBrk="0" fontAlgn="base" hangingPunct="0">
      <a:spcBef>
        <a:spcPct val="0"/>
      </a:spcBef>
      <a:spcAft>
        <a:spcPct val="0"/>
      </a:spcAft>
      <a:defRPr kern="1200">
        <a:solidFill>
          <a:schemeClr val="tx1"/>
        </a:solidFill>
        <a:latin typeface="Arial" charset="0"/>
        <a:ea typeface="Arial" charset="0"/>
        <a:cs typeface="Arial" charset="0"/>
      </a:defRPr>
    </a:lvl1pPr>
    <a:lvl2pPr marL="457200" algn="l" rtl="0" eaLnBrk="0" fontAlgn="base" hangingPunct="0">
      <a:spcBef>
        <a:spcPct val="0"/>
      </a:spcBef>
      <a:spcAft>
        <a:spcPct val="0"/>
      </a:spcAft>
      <a:defRPr kern="1200">
        <a:solidFill>
          <a:schemeClr val="tx1"/>
        </a:solidFill>
        <a:latin typeface="Arial" charset="0"/>
        <a:ea typeface="Arial" charset="0"/>
        <a:cs typeface="Arial" charset="0"/>
      </a:defRPr>
    </a:lvl2pPr>
    <a:lvl3pPr marL="914400" algn="l" rtl="0" eaLnBrk="0" fontAlgn="base" hangingPunct="0">
      <a:spcBef>
        <a:spcPct val="0"/>
      </a:spcBef>
      <a:spcAft>
        <a:spcPct val="0"/>
      </a:spcAft>
      <a:defRPr kern="1200">
        <a:solidFill>
          <a:schemeClr val="tx1"/>
        </a:solidFill>
        <a:latin typeface="Arial" charset="0"/>
        <a:ea typeface="Arial" charset="0"/>
        <a:cs typeface="Arial" charset="0"/>
      </a:defRPr>
    </a:lvl3pPr>
    <a:lvl4pPr marL="1371600" algn="l" rtl="0" eaLnBrk="0" fontAlgn="base" hangingPunct="0">
      <a:spcBef>
        <a:spcPct val="0"/>
      </a:spcBef>
      <a:spcAft>
        <a:spcPct val="0"/>
      </a:spcAft>
      <a:defRPr kern="1200">
        <a:solidFill>
          <a:schemeClr val="tx1"/>
        </a:solidFill>
        <a:latin typeface="Arial" charset="0"/>
        <a:ea typeface="Arial" charset="0"/>
        <a:cs typeface="Arial" charset="0"/>
      </a:defRPr>
    </a:lvl4pPr>
    <a:lvl5pPr marL="1828800" algn="l" rtl="0" eaLnBrk="0" fontAlgn="base" hangingPunct="0">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2A0CDE"/>
    <a:srgbClr val="B5230B"/>
    <a:srgbClr val="7C44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94697"/>
  </p:normalViewPr>
  <p:slideViewPr>
    <p:cSldViewPr>
      <p:cViewPr>
        <p:scale>
          <a:sx n="94" d="100"/>
          <a:sy n="94" d="100"/>
        </p:scale>
        <p:origin x="1504" y="17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719D7B-4E7A-6948-89A2-814018B12358}" type="datetimeFigureOut">
              <a:rPr lang="es-ES_tradnl" smtClean="0"/>
              <a:t>25/11/18</a:t>
            </a:fld>
            <a:endParaRPr lang="es-ES_tradnl"/>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CF18F87-EB45-E045-983B-C41107FEAA88}" type="slidenum">
              <a:rPr lang="es-ES_tradnl" smtClean="0"/>
              <a:t>‹Nr.›</a:t>
            </a:fld>
            <a:endParaRPr lang="es-ES_tradnl"/>
          </a:p>
        </p:txBody>
      </p:sp>
    </p:spTree>
    <p:extLst>
      <p:ext uri="{BB962C8B-B14F-4D97-AF65-F5344CB8AC3E}">
        <p14:creationId xmlns:p14="http://schemas.microsoft.com/office/powerpoint/2010/main" val="204144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0D1CFA9A-4ED5-DA4A-BAED-20980D586CE8}" type="datetimeFigureOut">
              <a:rPr lang="es-PE"/>
              <a:pPr>
                <a:defRPr/>
              </a:pPr>
              <a:t>25/11/18</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DC9C4CB2-7DB8-BF4F-A03D-06173C682BB6}" type="slidenum">
              <a:rPr lang="es-PE" altLang="es-ES_tradnl"/>
              <a:pPr/>
              <a:t>‹Nr.›</a:t>
            </a:fld>
            <a:endParaRPr lang="es-PE" altLang="es-ES_tradn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945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s-PE" altLang="es-PE"/>
          </a:p>
        </p:txBody>
      </p:sp>
      <p:sp>
        <p:nvSpPr>
          <p:cNvPr id="1946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257C2A6C-EDCD-C148-9099-A5CF80EB1001}" type="slidenum">
              <a:rPr lang="es-PE" altLang="es-ES_tradnl">
                <a:latin typeface="Calibri" charset="0"/>
              </a:rPr>
              <a:pPr/>
              <a:t>4</a:t>
            </a:fld>
            <a:endParaRPr lang="es-PE" altLang="es-ES_tradnl">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s-PE" altLang="es-PE"/>
          </a:p>
        </p:txBody>
      </p:sp>
      <p:sp>
        <p:nvSpPr>
          <p:cNvPr id="2048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62FB63E8-8CF6-3943-80CD-9BD5B1886800}" type="slidenum">
              <a:rPr lang="es-PE" altLang="es-ES_tradnl">
                <a:latin typeface="Calibri" charset="0"/>
              </a:rPr>
              <a:pPr/>
              <a:t>5</a:t>
            </a:fld>
            <a:endParaRPr lang="es-PE" altLang="es-ES_tradnl">
              <a:latin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116671F-F111-F546-B8A3-F3A41A9C839A}" type="slidenum">
              <a:rPr lang="es-ES" altLang="es-PE" sz="1200"/>
              <a:pPr eaLnBrk="1" hangingPunct="1"/>
              <a:t>6</a:t>
            </a:fld>
            <a:endParaRPr lang="es-ES" altLang="es-PE" sz="1200"/>
          </a:p>
        </p:txBody>
      </p:sp>
      <p:sp>
        <p:nvSpPr>
          <p:cNvPr id="215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15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s-PE" altLang="es-PE">
              <a:latin typeface="Arial" charset="0"/>
              <a:ea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s-ES_tradnl" smtClean="0"/>
              <a:t>Haga clic para modificar el estilo de título del patrón</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n-US" dirty="0"/>
          </a:p>
        </p:txBody>
      </p:sp>
      <p:sp>
        <p:nvSpPr>
          <p:cNvPr id="4" name="Date Placeholder 3"/>
          <p:cNvSpPr>
            <a:spLocks noGrp="1"/>
          </p:cNvSpPr>
          <p:nvPr>
            <p:ph type="dt" sz="half" idx="10"/>
          </p:nvPr>
        </p:nvSpPr>
        <p:spPr>
          <a:xfrm>
            <a:off x="7325773" y="6117336"/>
            <a:ext cx="857473" cy="365125"/>
          </a:xfrm>
        </p:spPr>
        <p:txBody>
          <a:bodyPr/>
          <a:lstStyle/>
          <a:p>
            <a:pPr>
              <a:defRPr/>
            </a:pPr>
            <a:fld id="{5B0306EF-6606-4D42-84A9-D7CA4731B00F}" type="datetimeFigureOut">
              <a:rPr lang="es-PE" smtClean="0"/>
              <a:pPr>
                <a:defRPr/>
              </a:pPr>
              <a:t>25/11/18</a:t>
            </a:fld>
            <a:endParaRPr lang="es-PE"/>
          </a:p>
        </p:txBody>
      </p:sp>
      <p:sp>
        <p:nvSpPr>
          <p:cNvPr id="5" name="Footer Placeholder 4"/>
          <p:cNvSpPr>
            <a:spLocks noGrp="1"/>
          </p:cNvSpPr>
          <p:nvPr>
            <p:ph type="ftr" sz="quarter" idx="11"/>
          </p:nvPr>
        </p:nvSpPr>
        <p:spPr>
          <a:xfrm>
            <a:off x="3623733" y="6117336"/>
            <a:ext cx="3609438" cy="365125"/>
          </a:xfrm>
        </p:spPr>
        <p:txBody>
          <a:bodyPr/>
          <a:lstStyle/>
          <a:p>
            <a:pPr>
              <a:defRPr/>
            </a:pPr>
            <a:endParaRPr lang="es-PE"/>
          </a:p>
        </p:txBody>
      </p:sp>
      <p:sp>
        <p:nvSpPr>
          <p:cNvPr id="6" name="Slide Number Placeholder 5"/>
          <p:cNvSpPr>
            <a:spLocks noGrp="1"/>
          </p:cNvSpPr>
          <p:nvPr>
            <p:ph type="sldNum" sz="quarter" idx="12"/>
          </p:nvPr>
        </p:nvSpPr>
        <p:spPr>
          <a:xfrm>
            <a:off x="8275320" y="6117336"/>
            <a:ext cx="411480" cy="365125"/>
          </a:xfrm>
        </p:spPr>
        <p:txBody>
          <a:bodyPr/>
          <a:lstStyle/>
          <a:p>
            <a:fld id="{208ED29D-DB8C-1846-A017-8C6C9F933C05}" type="slidenum">
              <a:rPr lang="es-PE" altLang="es-ES_tradnl" smtClean="0"/>
              <a:pPr/>
              <a:t>‹Nr.›</a:t>
            </a:fld>
            <a:endParaRPr lang="es-PE" altLang="es-ES_tradnl"/>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s-ES_tradnl" smtClean="0"/>
              <a:t>Haga clic para modificar el estilo de título del patrón</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_tradnl" smtClean="0"/>
              <a:t>Arrastre la imagen al marcador de posición o haga clic en el icono para agregarla</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los estilos de texto del patrón</a:t>
            </a:r>
          </a:p>
        </p:txBody>
      </p:sp>
      <p:sp>
        <p:nvSpPr>
          <p:cNvPr id="5" name="Date Placeholder 4"/>
          <p:cNvSpPr>
            <a:spLocks noGrp="1"/>
          </p:cNvSpPr>
          <p:nvPr>
            <p:ph type="dt" sz="half" idx="10"/>
          </p:nvPr>
        </p:nvSpPr>
        <p:spPr/>
        <p:txBody>
          <a:bodyPr/>
          <a:lstStyle/>
          <a:p>
            <a:pPr>
              <a:defRPr/>
            </a:pPr>
            <a:fld id="{C5F5A6FF-FEC0-FD4D-B253-085ABE400367}" type="datetimeFigureOut">
              <a:rPr lang="es-PE" smtClean="0"/>
              <a:pPr>
                <a:defRPr/>
              </a:pPr>
              <a:t>25/11/18</a:t>
            </a:fld>
            <a:endParaRPr lang="es-PE"/>
          </a:p>
        </p:txBody>
      </p:sp>
      <p:sp>
        <p:nvSpPr>
          <p:cNvPr id="6" name="Footer Placeholder 5"/>
          <p:cNvSpPr>
            <a:spLocks noGrp="1"/>
          </p:cNvSpPr>
          <p:nvPr>
            <p:ph type="ftr" sz="quarter" idx="11"/>
          </p:nvPr>
        </p:nvSpPr>
        <p:spPr/>
        <p:txBody>
          <a:bodyPr/>
          <a:lstStyle/>
          <a:p>
            <a:pPr>
              <a:defRPr/>
            </a:pPr>
            <a:endParaRPr lang="es-PE"/>
          </a:p>
        </p:txBody>
      </p:sp>
      <p:sp>
        <p:nvSpPr>
          <p:cNvPr id="7" name="Slide Number Placeholder 6"/>
          <p:cNvSpPr>
            <a:spLocks noGrp="1"/>
          </p:cNvSpPr>
          <p:nvPr>
            <p:ph type="sldNum" sz="quarter" idx="12"/>
          </p:nvPr>
        </p:nvSpPr>
        <p:spPr/>
        <p:txBody>
          <a:bodyPr/>
          <a:lstStyle/>
          <a:p>
            <a:fld id="{523E9CE5-95F6-5D42-85A7-5AC3E765D6E6}" type="slidenum">
              <a:rPr lang="es-PE" altLang="es-ES_tradnl" smtClean="0"/>
              <a:pPr/>
              <a:t>‹Nr.›</a:t>
            </a:fld>
            <a:endParaRPr lang="es-PE" altLang="es-ES_trad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s-ES_tradnl" smtClean="0"/>
              <a:t>Haga clic para modificar el estilo de título del patrón</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los estilos de texto del patrón</a:t>
            </a:r>
          </a:p>
        </p:txBody>
      </p:sp>
      <p:sp>
        <p:nvSpPr>
          <p:cNvPr id="4" name="Date Placeholder 3"/>
          <p:cNvSpPr>
            <a:spLocks noGrp="1"/>
          </p:cNvSpPr>
          <p:nvPr>
            <p:ph type="dt" sz="half" idx="10"/>
          </p:nvPr>
        </p:nvSpPr>
        <p:spPr/>
        <p:txBody>
          <a:bodyPr/>
          <a:lstStyle/>
          <a:p>
            <a:pPr>
              <a:defRPr/>
            </a:pPr>
            <a:fld id="{C5F5A6FF-FEC0-FD4D-B253-085ABE400367}" type="datetimeFigureOut">
              <a:rPr lang="es-PE" smtClean="0"/>
              <a:pPr>
                <a:defRPr/>
              </a:pPr>
              <a:t>25/11/18</a:t>
            </a:fld>
            <a:endParaRPr lang="es-PE"/>
          </a:p>
        </p:txBody>
      </p:sp>
      <p:sp>
        <p:nvSpPr>
          <p:cNvPr id="5" name="Footer Placeholder 4"/>
          <p:cNvSpPr>
            <a:spLocks noGrp="1"/>
          </p:cNvSpPr>
          <p:nvPr>
            <p:ph type="ftr" sz="quarter" idx="11"/>
          </p:nvPr>
        </p:nvSpPr>
        <p:spPr/>
        <p:txBody>
          <a:bodyPr/>
          <a:lstStyle/>
          <a:p>
            <a:pPr>
              <a:defRPr/>
            </a:pPr>
            <a:endParaRPr lang="es-PE"/>
          </a:p>
        </p:txBody>
      </p:sp>
      <p:sp>
        <p:nvSpPr>
          <p:cNvPr id="6" name="Slide Number Placeholder 5"/>
          <p:cNvSpPr>
            <a:spLocks noGrp="1"/>
          </p:cNvSpPr>
          <p:nvPr>
            <p:ph type="sldNum" sz="quarter" idx="12"/>
          </p:nvPr>
        </p:nvSpPr>
        <p:spPr/>
        <p:txBody>
          <a:bodyPr/>
          <a:lstStyle/>
          <a:p>
            <a:fld id="{523E9CE5-95F6-5D42-85A7-5AC3E765D6E6}" type="slidenum">
              <a:rPr lang="es-PE" altLang="es-ES_tradnl" smtClean="0"/>
              <a:pPr/>
              <a:t>‹Nr.›</a:t>
            </a:fld>
            <a:endParaRPr lang="es-PE" altLang="es-ES_tradn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s-ES_tradnl" smtClean="0"/>
              <a:t>Haga clic para modificar el estilo de título del patrón</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_tradnl" smtClean="0"/>
              <a:t>Haga clic para modificar los estilos de texto del patrón</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los estilos de texto del patrón</a:t>
            </a:r>
          </a:p>
        </p:txBody>
      </p:sp>
      <p:sp>
        <p:nvSpPr>
          <p:cNvPr id="4" name="Date Placeholder 3"/>
          <p:cNvSpPr>
            <a:spLocks noGrp="1"/>
          </p:cNvSpPr>
          <p:nvPr>
            <p:ph type="dt" sz="half" idx="10"/>
          </p:nvPr>
        </p:nvSpPr>
        <p:spPr/>
        <p:txBody>
          <a:bodyPr/>
          <a:lstStyle/>
          <a:p>
            <a:pPr>
              <a:defRPr/>
            </a:pPr>
            <a:fld id="{C5F5A6FF-FEC0-FD4D-B253-085ABE400367}" type="datetimeFigureOut">
              <a:rPr lang="es-PE" smtClean="0"/>
              <a:pPr>
                <a:defRPr/>
              </a:pPr>
              <a:t>25/11/18</a:t>
            </a:fld>
            <a:endParaRPr lang="es-PE"/>
          </a:p>
        </p:txBody>
      </p:sp>
      <p:sp>
        <p:nvSpPr>
          <p:cNvPr id="5" name="Footer Placeholder 4"/>
          <p:cNvSpPr>
            <a:spLocks noGrp="1"/>
          </p:cNvSpPr>
          <p:nvPr>
            <p:ph type="ftr" sz="quarter" idx="11"/>
          </p:nvPr>
        </p:nvSpPr>
        <p:spPr/>
        <p:txBody>
          <a:bodyPr/>
          <a:lstStyle/>
          <a:p>
            <a:pPr>
              <a:defRPr/>
            </a:pPr>
            <a:endParaRPr lang="es-PE"/>
          </a:p>
        </p:txBody>
      </p:sp>
      <p:sp>
        <p:nvSpPr>
          <p:cNvPr id="6" name="Slide Number Placeholder 5"/>
          <p:cNvSpPr>
            <a:spLocks noGrp="1"/>
          </p:cNvSpPr>
          <p:nvPr>
            <p:ph type="sldNum" sz="quarter" idx="12"/>
          </p:nvPr>
        </p:nvSpPr>
        <p:spPr/>
        <p:txBody>
          <a:bodyPr/>
          <a:lstStyle/>
          <a:p>
            <a:fld id="{523E9CE5-95F6-5D42-85A7-5AC3E765D6E6}" type="slidenum">
              <a:rPr lang="es-PE" altLang="es-ES_tradnl" smtClean="0"/>
              <a:pPr/>
              <a:t>‹Nr.›</a:t>
            </a:fld>
            <a:endParaRPr lang="es-PE" altLang="es-ES_tradn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s-ES_tradnl" smtClean="0"/>
              <a:t>Haga clic para modificar el estilo de título del patrón</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los estilos de texto del patrón</a:t>
            </a:r>
          </a:p>
        </p:txBody>
      </p:sp>
      <p:sp>
        <p:nvSpPr>
          <p:cNvPr id="4" name="Date Placeholder 3"/>
          <p:cNvSpPr>
            <a:spLocks noGrp="1"/>
          </p:cNvSpPr>
          <p:nvPr>
            <p:ph type="dt" sz="half" idx="10"/>
          </p:nvPr>
        </p:nvSpPr>
        <p:spPr/>
        <p:txBody>
          <a:bodyPr/>
          <a:lstStyle/>
          <a:p>
            <a:pPr>
              <a:defRPr/>
            </a:pPr>
            <a:fld id="{C5F5A6FF-FEC0-FD4D-B253-085ABE400367}" type="datetimeFigureOut">
              <a:rPr lang="es-PE" smtClean="0"/>
              <a:pPr>
                <a:defRPr/>
              </a:pPr>
              <a:t>25/11/18</a:t>
            </a:fld>
            <a:endParaRPr lang="es-PE"/>
          </a:p>
        </p:txBody>
      </p:sp>
      <p:sp>
        <p:nvSpPr>
          <p:cNvPr id="5" name="Footer Placeholder 4"/>
          <p:cNvSpPr>
            <a:spLocks noGrp="1"/>
          </p:cNvSpPr>
          <p:nvPr>
            <p:ph type="ftr" sz="quarter" idx="11"/>
          </p:nvPr>
        </p:nvSpPr>
        <p:spPr/>
        <p:txBody>
          <a:bodyPr/>
          <a:lstStyle/>
          <a:p>
            <a:pPr>
              <a:defRPr/>
            </a:pPr>
            <a:endParaRPr lang="es-PE"/>
          </a:p>
        </p:txBody>
      </p:sp>
      <p:sp>
        <p:nvSpPr>
          <p:cNvPr id="6" name="Slide Number Placeholder 5"/>
          <p:cNvSpPr>
            <a:spLocks noGrp="1"/>
          </p:cNvSpPr>
          <p:nvPr>
            <p:ph type="sldNum" sz="quarter" idx="12"/>
          </p:nvPr>
        </p:nvSpPr>
        <p:spPr/>
        <p:txBody>
          <a:bodyPr/>
          <a:lstStyle/>
          <a:p>
            <a:fld id="{523E9CE5-95F6-5D42-85A7-5AC3E765D6E6}" type="slidenum">
              <a:rPr lang="es-PE" altLang="es-ES_tradnl" smtClean="0"/>
              <a:pPr/>
              <a:t>‹Nr.›</a:t>
            </a:fld>
            <a:endParaRPr lang="es-PE" altLang="es-ES_tradnl"/>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s-ES_tradnl" smtClean="0"/>
              <a:t>Haga clic para modificar el estilo de título del patrón</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_tradnl" smtClean="0"/>
              <a:t>Haga clic para modificar los estilos de texto del patrón</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los estilos de texto del patrón</a:t>
            </a:r>
          </a:p>
        </p:txBody>
      </p:sp>
      <p:sp>
        <p:nvSpPr>
          <p:cNvPr id="4" name="Date Placeholder 3"/>
          <p:cNvSpPr>
            <a:spLocks noGrp="1"/>
          </p:cNvSpPr>
          <p:nvPr>
            <p:ph type="dt" sz="half" idx="10"/>
          </p:nvPr>
        </p:nvSpPr>
        <p:spPr/>
        <p:txBody>
          <a:bodyPr/>
          <a:lstStyle/>
          <a:p>
            <a:pPr>
              <a:defRPr/>
            </a:pPr>
            <a:fld id="{C5F5A6FF-FEC0-FD4D-B253-085ABE400367}" type="datetimeFigureOut">
              <a:rPr lang="es-PE" smtClean="0"/>
              <a:pPr>
                <a:defRPr/>
              </a:pPr>
              <a:t>25/11/18</a:t>
            </a:fld>
            <a:endParaRPr lang="es-PE"/>
          </a:p>
        </p:txBody>
      </p:sp>
      <p:sp>
        <p:nvSpPr>
          <p:cNvPr id="5" name="Footer Placeholder 4"/>
          <p:cNvSpPr>
            <a:spLocks noGrp="1"/>
          </p:cNvSpPr>
          <p:nvPr>
            <p:ph type="ftr" sz="quarter" idx="11"/>
          </p:nvPr>
        </p:nvSpPr>
        <p:spPr/>
        <p:txBody>
          <a:bodyPr/>
          <a:lstStyle/>
          <a:p>
            <a:pPr>
              <a:defRPr/>
            </a:pPr>
            <a:endParaRPr lang="es-PE"/>
          </a:p>
        </p:txBody>
      </p:sp>
      <p:sp>
        <p:nvSpPr>
          <p:cNvPr id="6" name="Slide Number Placeholder 5"/>
          <p:cNvSpPr>
            <a:spLocks noGrp="1"/>
          </p:cNvSpPr>
          <p:nvPr>
            <p:ph type="sldNum" sz="quarter" idx="12"/>
          </p:nvPr>
        </p:nvSpPr>
        <p:spPr/>
        <p:txBody>
          <a:bodyPr/>
          <a:lstStyle/>
          <a:p>
            <a:fld id="{523E9CE5-95F6-5D42-85A7-5AC3E765D6E6}" type="slidenum">
              <a:rPr lang="es-PE" altLang="es-ES_tradnl" smtClean="0"/>
              <a:pPr/>
              <a:t>‹Nr.›</a:t>
            </a:fld>
            <a:endParaRPr lang="es-PE" altLang="es-ES_tradnl"/>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s-ES_tradnl" smtClean="0"/>
              <a:t>Haga clic para modificar el estilo de título del patrón</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_tradnl" smtClean="0"/>
              <a:t>Haga clic para modificar los estilos de texto del patrón</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los estilos de texto del patrón</a:t>
            </a:r>
          </a:p>
        </p:txBody>
      </p:sp>
      <p:sp>
        <p:nvSpPr>
          <p:cNvPr id="4" name="Date Placeholder 3"/>
          <p:cNvSpPr>
            <a:spLocks noGrp="1"/>
          </p:cNvSpPr>
          <p:nvPr>
            <p:ph type="dt" sz="half" idx="10"/>
          </p:nvPr>
        </p:nvSpPr>
        <p:spPr/>
        <p:txBody>
          <a:bodyPr/>
          <a:lstStyle/>
          <a:p>
            <a:pPr>
              <a:defRPr/>
            </a:pPr>
            <a:fld id="{C5F5A6FF-FEC0-FD4D-B253-085ABE400367}" type="datetimeFigureOut">
              <a:rPr lang="es-PE" smtClean="0"/>
              <a:pPr>
                <a:defRPr/>
              </a:pPr>
              <a:t>25/11/18</a:t>
            </a:fld>
            <a:endParaRPr lang="es-PE"/>
          </a:p>
        </p:txBody>
      </p:sp>
      <p:sp>
        <p:nvSpPr>
          <p:cNvPr id="5" name="Footer Placeholder 4"/>
          <p:cNvSpPr>
            <a:spLocks noGrp="1"/>
          </p:cNvSpPr>
          <p:nvPr>
            <p:ph type="ftr" sz="quarter" idx="11"/>
          </p:nvPr>
        </p:nvSpPr>
        <p:spPr/>
        <p:txBody>
          <a:bodyPr/>
          <a:lstStyle/>
          <a:p>
            <a:pPr>
              <a:defRPr/>
            </a:pPr>
            <a:endParaRPr lang="es-PE"/>
          </a:p>
        </p:txBody>
      </p:sp>
      <p:sp>
        <p:nvSpPr>
          <p:cNvPr id="6" name="Slide Number Placeholder 5"/>
          <p:cNvSpPr>
            <a:spLocks noGrp="1"/>
          </p:cNvSpPr>
          <p:nvPr>
            <p:ph type="sldNum" sz="quarter" idx="12"/>
          </p:nvPr>
        </p:nvSpPr>
        <p:spPr/>
        <p:txBody>
          <a:bodyPr/>
          <a:lstStyle/>
          <a:p>
            <a:fld id="{523E9CE5-95F6-5D42-85A7-5AC3E765D6E6}" type="slidenum">
              <a:rPr lang="es-PE" altLang="es-ES_tradnl" smtClean="0"/>
              <a:pPr/>
              <a:t>‹Nr.›</a:t>
            </a:fld>
            <a:endParaRPr lang="es-PE" altLang="es-ES_tradnl"/>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_tradnl"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_tradnl" smtClean="0"/>
              <a:t>Haga clic para modificar los estilos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10"/>
          </p:nvPr>
        </p:nvSpPr>
        <p:spPr/>
        <p:txBody>
          <a:bodyPr/>
          <a:lstStyle/>
          <a:p>
            <a:pPr>
              <a:defRPr/>
            </a:pPr>
            <a:fld id="{5CB7BFAD-687F-8F41-980A-38999CA7FDF2}" type="datetimeFigureOut">
              <a:rPr lang="es-PE" smtClean="0"/>
              <a:pPr>
                <a:defRPr/>
              </a:pPr>
              <a:t>25/11/18</a:t>
            </a:fld>
            <a:endParaRPr lang="es-PE"/>
          </a:p>
        </p:txBody>
      </p:sp>
      <p:sp>
        <p:nvSpPr>
          <p:cNvPr id="5" name="Footer Placeholder 4"/>
          <p:cNvSpPr>
            <a:spLocks noGrp="1"/>
          </p:cNvSpPr>
          <p:nvPr>
            <p:ph type="ftr" sz="quarter" idx="11"/>
          </p:nvPr>
        </p:nvSpPr>
        <p:spPr/>
        <p:txBody>
          <a:bodyPr/>
          <a:lstStyle/>
          <a:p>
            <a:pPr>
              <a:defRPr/>
            </a:pPr>
            <a:endParaRPr lang="es-PE"/>
          </a:p>
        </p:txBody>
      </p:sp>
      <p:sp>
        <p:nvSpPr>
          <p:cNvPr id="6" name="Slide Number Placeholder 5"/>
          <p:cNvSpPr>
            <a:spLocks noGrp="1"/>
          </p:cNvSpPr>
          <p:nvPr>
            <p:ph type="sldNum" sz="quarter" idx="12"/>
          </p:nvPr>
        </p:nvSpPr>
        <p:spPr/>
        <p:txBody>
          <a:bodyPr/>
          <a:lstStyle/>
          <a:p>
            <a:fld id="{F91E2006-94CF-AB47-925C-BC6DB0DA6BBD}" type="slidenum">
              <a:rPr lang="es-PE" altLang="es-ES_tradnl" smtClean="0"/>
              <a:pPr/>
              <a:t>‹Nr.›</a:t>
            </a:fld>
            <a:endParaRPr lang="es-PE" altLang="es-ES_tradnl"/>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s-ES_tradnl" smtClean="0"/>
              <a:t>Haga clic para modificar el estilo de título del patrón</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s-ES_tradnl" smtClean="0"/>
              <a:t>Haga clic para modificar los estilos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10"/>
          </p:nvPr>
        </p:nvSpPr>
        <p:spPr/>
        <p:txBody>
          <a:bodyPr/>
          <a:lstStyle/>
          <a:p>
            <a:pPr>
              <a:defRPr/>
            </a:pPr>
            <a:fld id="{469D1B39-58A5-4441-ABF8-0AD8AC8F470F}" type="datetimeFigureOut">
              <a:rPr lang="es-PE" smtClean="0"/>
              <a:pPr>
                <a:defRPr/>
              </a:pPr>
              <a:t>25/11/18</a:t>
            </a:fld>
            <a:endParaRPr lang="es-PE"/>
          </a:p>
        </p:txBody>
      </p:sp>
      <p:sp>
        <p:nvSpPr>
          <p:cNvPr id="5" name="Footer Placeholder 4"/>
          <p:cNvSpPr>
            <a:spLocks noGrp="1"/>
          </p:cNvSpPr>
          <p:nvPr>
            <p:ph type="ftr" sz="quarter" idx="11"/>
          </p:nvPr>
        </p:nvSpPr>
        <p:spPr/>
        <p:txBody>
          <a:bodyPr/>
          <a:lstStyle/>
          <a:p>
            <a:pPr>
              <a:defRPr/>
            </a:pPr>
            <a:endParaRPr lang="es-PE"/>
          </a:p>
        </p:txBody>
      </p:sp>
      <p:sp>
        <p:nvSpPr>
          <p:cNvPr id="6" name="Slide Number Placeholder 5"/>
          <p:cNvSpPr>
            <a:spLocks noGrp="1"/>
          </p:cNvSpPr>
          <p:nvPr>
            <p:ph type="sldNum" sz="quarter" idx="12"/>
          </p:nvPr>
        </p:nvSpPr>
        <p:spPr/>
        <p:txBody>
          <a:bodyPr/>
          <a:lstStyle/>
          <a:p>
            <a:fld id="{9F01BD75-B627-0D40-85E5-34E004110D01}" type="slidenum">
              <a:rPr lang="es-PE" altLang="es-ES_tradnl" smtClean="0"/>
              <a:pPr/>
              <a:t>‹Nr.›</a:t>
            </a:fld>
            <a:endParaRPr lang="es-PE" altLang="es-ES_trad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s-ES_tradnl" smtClean="0"/>
              <a:t>Haga clic para modificar el estilo de título del patrón</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s-ES_tradnl" smtClean="0"/>
              <a:t>Haga clic para modificar los estilos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10"/>
          </p:nvPr>
        </p:nvSpPr>
        <p:spPr>
          <a:xfrm>
            <a:off x="7344329" y="6108173"/>
            <a:ext cx="857473" cy="365125"/>
          </a:xfrm>
        </p:spPr>
        <p:txBody>
          <a:bodyPr/>
          <a:lstStyle/>
          <a:p>
            <a:pPr>
              <a:defRPr/>
            </a:pPr>
            <a:fld id="{16D91FD4-317A-F24D-9777-AD72B766A594}" type="datetimeFigureOut">
              <a:rPr lang="es-PE" smtClean="0"/>
              <a:pPr>
                <a:defRPr/>
              </a:pPr>
              <a:t>25/11/18</a:t>
            </a:fld>
            <a:endParaRPr lang="es-PE"/>
          </a:p>
        </p:txBody>
      </p:sp>
      <p:sp>
        <p:nvSpPr>
          <p:cNvPr id="5" name="Footer Placeholder 4"/>
          <p:cNvSpPr>
            <a:spLocks noGrp="1"/>
          </p:cNvSpPr>
          <p:nvPr>
            <p:ph type="ftr" sz="quarter" idx="11"/>
          </p:nvPr>
        </p:nvSpPr>
        <p:spPr>
          <a:xfrm>
            <a:off x="1972647" y="6108173"/>
            <a:ext cx="5314517" cy="365125"/>
          </a:xfrm>
        </p:spPr>
        <p:txBody>
          <a:bodyPr/>
          <a:lstStyle/>
          <a:p>
            <a:pPr>
              <a:defRPr/>
            </a:pPr>
            <a:endParaRPr lang="es-PE"/>
          </a:p>
        </p:txBody>
      </p:sp>
      <p:sp>
        <p:nvSpPr>
          <p:cNvPr id="6" name="Slide Number Placeholder 5"/>
          <p:cNvSpPr>
            <a:spLocks noGrp="1"/>
          </p:cNvSpPr>
          <p:nvPr>
            <p:ph type="sldNum" sz="quarter" idx="12"/>
          </p:nvPr>
        </p:nvSpPr>
        <p:spPr>
          <a:xfrm>
            <a:off x="8258967" y="6108173"/>
            <a:ext cx="427833" cy="365125"/>
          </a:xfrm>
        </p:spPr>
        <p:txBody>
          <a:bodyPr/>
          <a:lstStyle/>
          <a:p>
            <a:fld id="{E8F3F942-01DF-154E-B8B0-79F727590072}" type="slidenum">
              <a:rPr lang="es-PE" altLang="es-ES_tradnl" smtClean="0"/>
              <a:pPr/>
              <a:t>‹Nr.›</a:t>
            </a:fld>
            <a:endParaRPr lang="es-PE" altLang="es-ES_trad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s-ES_tradnl" smtClean="0"/>
              <a:t>Haga clic para modificar el estilo de título del patrón</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los estilos de texto del patrón</a:t>
            </a:r>
          </a:p>
        </p:txBody>
      </p:sp>
      <p:sp>
        <p:nvSpPr>
          <p:cNvPr id="4" name="Date Placeholder 3"/>
          <p:cNvSpPr>
            <a:spLocks noGrp="1"/>
          </p:cNvSpPr>
          <p:nvPr>
            <p:ph type="dt" sz="half" idx="10"/>
          </p:nvPr>
        </p:nvSpPr>
        <p:spPr/>
        <p:txBody>
          <a:bodyPr/>
          <a:lstStyle/>
          <a:p>
            <a:pPr>
              <a:defRPr/>
            </a:pPr>
            <a:fld id="{E3C5F294-D128-7147-AC02-D92F8CDA67EF}" type="datetimeFigureOut">
              <a:rPr lang="es-PE" smtClean="0"/>
              <a:pPr>
                <a:defRPr/>
              </a:pPr>
              <a:t>25/11/18</a:t>
            </a:fld>
            <a:endParaRPr lang="es-PE"/>
          </a:p>
        </p:txBody>
      </p:sp>
      <p:sp>
        <p:nvSpPr>
          <p:cNvPr id="5" name="Footer Placeholder 4"/>
          <p:cNvSpPr>
            <a:spLocks noGrp="1"/>
          </p:cNvSpPr>
          <p:nvPr>
            <p:ph type="ftr" sz="quarter" idx="11"/>
          </p:nvPr>
        </p:nvSpPr>
        <p:spPr/>
        <p:txBody>
          <a:bodyPr/>
          <a:lstStyle/>
          <a:p>
            <a:pPr>
              <a:defRPr/>
            </a:pPr>
            <a:endParaRPr lang="es-PE"/>
          </a:p>
        </p:txBody>
      </p:sp>
      <p:sp>
        <p:nvSpPr>
          <p:cNvPr id="6" name="Slide Number Placeholder 5"/>
          <p:cNvSpPr>
            <a:spLocks noGrp="1"/>
          </p:cNvSpPr>
          <p:nvPr>
            <p:ph type="sldNum" sz="quarter" idx="12"/>
          </p:nvPr>
        </p:nvSpPr>
        <p:spPr>
          <a:xfrm>
            <a:off x="8273317" y="6116070"/>
            <a:ext cx="413483" cy="365125"/>
          </a:xfrm>
        </p:spPr>
        <p:txBody>
          <a:bodyPr/>
          <a:lstStyle/>
          <a:p>
            <a:fld id="{FE9C670F-DAFA-E64F-9B69-9BDBBC42EE8B}" type="slidenum">
              <a:rPr lang="es-PE" altLang="es-ES_tradnl" smtClean="0"/>
              <a:pPr/>
              <a:t>‹Nr.›</a:t>
            </a:fld>
            <a:endParaRPr lang="es-PE" altLang="es-ES_trad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s-ES_tradnl" smtClean="0"/>
              <a:t>Haga clic para modificar el estilo de título del patrón</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_tradnl" smtClean="0"/>
              <a:t>Haga clic para modificar los estilos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_tradnl" smtClean="0"/>
              <a:t>Haga clic para modificar los estilos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5" name="Date Placeholder 4"/>
          <p:cNvSpPr>
            <a:spLocks noGrp="1"/>
          </p:cNvSpPr>
          <p:nvPr>
            <p:ph type="dt" sz="half" idx="10"/>
          </p:nvPr>
        </p:nvSpPr>
        <p:spPr/>
        <p:txBody>
          <a:bodyPr/>
          <a:lstStyle/>
          <a:p>
            <a:pPr>
              <a:defRPr/>
            </a:pPr>
            <a:fld id="{C8BA53E6-CDE8-FD45-B58D-0E0E2022124E}" type="datetimeFigureOut">
              <a:rPr lang="es-PE" smtClean="0"/>
              <a:pPr>
                <a:defRPr/>
              </a:pPr>
              <a:t>25/11/18</a:t>
            </a:fld>
            <a:endParaRPr lang="es-PE"/>
          </a:p>
        </p:txBody>
      </p:sp>
      <p:sp>
        <p:nvSpPr>
          <p:cNvPr id="6" name="Footer Placeholder 5"/>
          <p:cNvSpPr>
            <a:spLocks noGrp="1"/>
          </p:cNvSpPr>
          <p:nvPr>
            <p:ph type="ftr" sz="quarter" idx="11"/>
          </p:nvPr>
        </p:nvSpPr>
        <p:spPr/>
        <p:txBody>
          <a:bodyPr/>
          <a:lstStyle/>
          <a:p>
            <a:pPr>
              <a:defRPr/>
            </a:pPr>
            <a:endParaRPr lang="es-PE"/>
          </a:p>
        </p:txBody>
      </p:sp>
      <p:sp>
        <p:nvSpPr>
          <p:cNvPr id="7" name="Slide Number Placeholder 6"/>
          <p:cNvSpPr>
            <a:spLocks noGrp="1"/>
          </p:cNvSpPr>
          <p:nvPr>
            <p:ph type="sldNum" sz="quarter" idx="12"/>
          </p:nvPr>
        </p:nvSpPr>
        <p:spPr/>
        <p:txBody>
          <a:bodyPr/>
          <a:lstStyle/>
          <a:p>
            <a:fld id="{3DEF54FC-8098-5D4C-9201-7645298AD474}" type="slidenum">
              <a:rPr lang="es-PE" altLang="es-ES_tradnl" smtClean="0"/>
              <a:pPr/>
              <a:t>‹Nr.›</a:t>
            </a:fld>
            <a:endParaRPr lang="es-PE" altLang="es-ES_trad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smtClean="0"/>
              <a:t>Haga clic para modificar el estilo de título del patrón</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los estilos de texto del patrón</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_tradnl" smtClean="0"/>
              <a:t>Haga clic para modificar los estilos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los estilos de texto del patrón</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_tradnl" smtClean="0"/>
              <a:t>Haga clic para modificar los estilos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7" name="Date Placeholder 6"/>
          <p:cNvSpPr>
            <a:spLocks noGrp="1"/>
          </p:cNvSpPr>
          <p:nvPr>
            <p:ph type="dt" sz="half" idx="10"/>
          </p:nvPr>
        </p:nvSpPr>
        <p:spPr/>
        <p:txBody>
          <a:bodyPr/>
          <a:lstStyle/>
          <a:p>
            <a:pPr>
              <a:defRPr/>
            </a:pPr>
            <a:fld id="{3F19D3FF-9F65-E040-A456-56FC5F9CA3EC}" type="datetimeFigureOut">
              <a:rPr lang="es-PE" smtClean="0"/>
              <a:pPr>
                <a:defRPr/>
              </a:pPr>
              <a:t>25/11/18</a:t>
            </a:fld>
            <a:endParaRPr lang="es-PE"/>
          </a:p>
        </p:txBody>
      </p:sp>
      <p:sp>
        <p:nvSpPr>
          <p:cNvPr id="8" name="Footer Placeholder 7"/>
          <p:cNvSpPr>
            <a:spLocks noGrp="1"/>
          </p:cNvSpPr>
          <p:nvPr>
            <p:ph type="ftr" sz="quarter" idx="11"/>
          </p:nvPr>
        </p:nvSpPr>
        <p:spPr/>
        <p:txBody>
          <a:bodyPr/>
          <a:lstStyle/>
          <a:p>
            <a:pPr>
              <a:defRPr/>
            </a:pPr>
            <a:endParaRPr lang="es-PE"/>
          </a:p>
        </p:txBody>
      </p:sp>
      <p:sp>
        <p:nvSpPr>
          <p:cNvPr id="9" name="Slide Number Placeholder 8"/>
          <p:cNvSpPr>
            <a:spLocks noGrp="1"/>
          </p:cNvSpPr>
          <p:nvPr>
            <p:ph type="sldNum" sz="quarter" idx="12"/>
          </p:nvPr>
        </p:nvSpPr>
        <p:spPr/>
        <p:txBody>
          <a:bodyPr/>
          <a:lstStyle/>
          <a:p>
            <a:fld id="{93122BEA-874C-7547-AC28-4A4F0DB28134}" type="slidenum">
              <a:rPr lang="es-PE" altLang="es-ES_tradnl" smtClean="0"/>
              <a:pPr/>
              <a:t>‹Nr.›</a:t>
            </a:fld>
            <a:endParaRPr lang="es-PE" altLang="es-ES_trad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Haga clic para modificar el estilo de título del patrón</a:t>
            </a:r>
            <a:endParaRPr lang="en-US" dirty="0"/>
          </a:p>
        </p:txBody>
      </p:sp>
      <p:sp>
        <p:nvSpPr>
          <p:cNvPr id="3" name="Date Placeholder 2"/>
          <p:cNvSpPr>
            <a:spLocks noGrp="1"/>
          </p:cNvSpPr>
          <p:nvPr>
            <p:ph type="dt" sz="half" idx="10"/>
          </p:nvPr>
        </p:nvSpPr>
        <p:spPr/>
        <p:txBody>
          <a:bodyPr/>
          <a:lstStyle/>
          <a:p>
            <a:pPr>
              <a:defRPr/>
            </a:pPr>
            <a:fld id="{C5F5A6FF-FEC0-FD4D-B253-085ABE400367}" type="datetimeFigureOut">
              <a:rPr lang="es-PE" smtClean="0"/>
              <a:pPr>
                <a:defRPr/>
              </a:pPr>
              <a:t>25/11/18</a:t>
            </a:fld>
            <a:endParaRPr lang="es-PE"/>
          </a:p>
        </p:txBody>
      </p:sp>
      <p:sp>
        <p:nvSpPr>
          <p:cNvPr id="4" name="Footer Placeholder 3"/>
          <p:cNvSpPr>
            <a:spLocks noGrp="1"/>
          </p:cNvSpPr>
          <p:nvPr>
            <p:ph type="ftr" sz="quarter" idx="11"/>
          </p:nvPr>
        </p:nvSpPr>
        <p:spPr/>
        <p:txBody>
          <a:bodyPr/>
          <a:lstStyle/>
          <a:p>
            <a:pPr>
              <a:defRPr/>
            </a:pPr>
            <a:endParaRPr lang="es-PE"/>
          </a:p>
        </p:txBody>
      </p:sp>
      <p:sp>
        <p:nvSpPr>
          <p:cNvPr id="5" name="Slide Number Placeholder 4"/>
          <p:cNvSpPr>
            <a:spLocks noGrp="1"/>
          </p:cNvSpPr>
          <p:nvPr>
            <p:ph type="sldNum" sz="quarter" idx="12"/>
          </p:nvPr>
        </p:nvSpPr>
        <p:spPr/>
        <p:txBody>
          <a:bodyPr/>
          <a:lstStyle/>
          <a:p>
            <a:fld id="{523E9CE5-95F6-5D42-85A7-5AC3E765D6E6}" type="slidenum">
              <a:rPr lang="es-PE" altLang="es-ES_tradnl" smtClean="0"/>
              <a:pPr/>
              <a:t>‹Nr.›</a:t>
            </a:fld>
            <a:endParaRPr lang="es-PE" altLang="es-ES_trad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7813FBC3-C75A-504B-B595-30831996E93F}" type="datetimeFigureOut">
              <a:rPr lang="es-PE" smtClean="0"/>
              <a:pPr>
                <a:defRPr/>
              </a:pPr>
              <a:t>25/11/18</a:t>
            </a:fld>
            <a:endParaRPr lang="es-PE"/>
          </a:p>
        </p:txBody>
      </p:sp>
      <p:sp>
        <p:nvSpPr>
          <p:cNvPr id="3" name="Footer Placeholder 2"/>
          <p:cNvSpPr>
            <a:spLocks noGrp="1"/>
          </p:cNvSpPr>
          <p:nvPr>
            <p:ph type="ftr" sz="quarter" idx="11"/>
          </p:nvPr>
        </p:nvSpPr>
        <p:spPr/>
        <p:txBody>
          <a:bodyPr/>
          <a:lstStyle/>
          <a:p>
            <a:pPr>
              <a:defRPr/>
            </a:pPr>
            <a:endParaRPr lang="es-PE"/>
          </a:p>
        </p:txBody>
      </p:sp>
      <p:sp>
        <p:nvSpPr>
          <p:cNvPr id="4" name="Slide Number Placeholder 3"/>
          <p:cNvSpPr>
            <a:spLocks noGrp="1"/>
          </p:cNvSpPr>
          <p:nvPr>
            <p:ph type="sldNum" sz="quarter" idx="12"/>
          </p:nvPr>
        </p:nvSpPr>
        <p:spPr/>
        <p:txBody>
          <a:bodyPr/>
          <a:lstStyle/>
          <a:p>
            <a:fld id="{BF48C269-6A9C-F746-B512-EFF2DB2DF826}" type="slidenum">
              <a:rPr lang="es-PE" altLang="es-ES_tradnl" smtClean="0"/>
              <a:pPr/>
              <a:t>‹Nr.›</a:t>
            </a:fld>
            <a:endParaRPr lang="es-PE" altLang="es-ES_trad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s-ES_tradnl" smtClean="0"/>
              <a:t>Haga clic para modificar el estilo de título del patrón</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_tradnl" smtClean="0"/>
              <a:t>Haga clic para modificar los estilos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los estilos de texto del patrón</a:t>
            </a:r>
          </a:p>
        </p:txBody>
      </p:sp>
      <p:sp>
        <p:nvSpPr>
          <p:cNvPr id="5" name="Date Placeholder 4"/>
          <p:cNvSpPr>
            <a:spLocks noGrp="1"/>
          </p:cNvSpPr>
          <p:nvPr>
            <p:ph type="dt" sz="half" idx="10"/>
          </p:nvPr>
        </p:nvSpPr>
        <p:spPr/>
        <p:txBody>
          <a:bodyPr/>
          <a:lstStyle/>
          <a:p>
            <a:pPr>
              <a:defRPr/>
            </a:pPr>
            <a:fld id="{60397E00-0C66-4244-97E2-85D1A04362ED}" type="datetimeFigureOut">
              <a:rPr lang="es-PE" smtClean="0"/>
              <a:pPr>
                <a:defRPr/>
              </a:pPr>
              <a:t>25/11/18</a:t>
            </a:fld>
            <a:endParaRPr lang="es-PE"/>
          </a:p>
        </p:txBody>
      </p:sp>
      <p:sp>
        <p:nvSpPr>
          <p:cNvPr id="6" name="Footer Placeholder 5"/>
          <p:cNvSpPr>
            <a:spLocks noGrp="1"/>
          </p:cNvSpPr>
          <p:nvPr>
            <p:ph type="ftr" sz="quarter" idx="11"/>
          </p:nvPr>
        </p:nvSpPr>
        <p:spPr/>
        <p:txBody>
          <a:bodyPr/>
          <a:lstStyle/>
          <a:p>
            <a:pPr>
              <a:defRPr/>
            </a:pPr>
            <a:endParaRPr lang="es-PE"/>
          </a:p>
        </p:txBody>
      </p:sp>
      <p:sp>
        <p:nvSpPr>
          <p:cNvPr id="7" name="Slide Number Placeholder 6"/>
          <p:cNvSpPr>
            <a:spLocks noGrp="1"/>
          </p:cNvSpPr>
          <p:nvPr>
            <p:ph type="sldNum" sz="quarter" idx="12"/>
          </p:nvPr>
        </p:nvSpPr>
        <p:spPr/>
        <p:txBody>
          <a:bodyPr/>
          <a:lstStyle/>
          <a:p>
            <a:fld id="{21F970F9-B5AD-0948-882C-E7B2C99A8BEB}" type="slidenum">
              <a:rPr lang="es-PE" altLang="es-ES_tradnl" smtClean="0"/>
              <a:pPr/>
              <a:t>‹Nr.›</a:t>
            </a:fld>
            <a:endParaRPr lang="es-PE" altLang="es-ES_trad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s-ES_tradnl" smtClean="0"/>
              <a:t>Haga clic para modificar el estilo de título del patrón</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_tradnl" smtClean="0"/>
              <a:t>Arrastre la imagen al marcador de posición o haga clic en el icono para agregarla</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los estilos de texto del patrón</a:t>
            </a:r>
          </a:p>
        </p:txBody>
      </p:sp>
      <p:sp>
        <p:nvSpPr>
          <p:cNvPr id="5" name="Date Placeholder 4"/>
          <p:cNvSpPr>
            <a:spLocks noGrp="1"/>
          </p:cNvSpPr>
          <p:nvPr>
            <p:ph type="dt" sz="half" idx="10"/>
          </p:nvPr>
        </p:nvSpPr>
        <p:spPr/>
        <p:txBody>
          <a:bodyPr/>
          <a:lstStyle/>
          <a:p>
            <a:pPr>
              <a:defRPr/>
            </a:pPr>
            <a:fld id="{9B9AE9D2-A649-3A4E-B0BA-D87020FC1B29}" type="datetimeFigureOut">
              <a:rPr lang="es-PE" smtClean="0"/>
              <a:pPr>
                <a:defRPr/>
              </a:pPr>
              <a:t>25/11/18</a:t>
            </a:fld>
            <a:endParaRPr lang="es-PE"/>
          </a:p>
        </p:txBody>
      </p:sp>
      <p:sp>
        <p:nvSpPr>
          <p:cNvPr id="6" name="Footer Placeholder 5"/>
          <p:cNvSpPr>
            <a:spLocks noGrp="1"/>
          </p:cNvSpPr>
          <p:nvPr>
            <p:ph type="ftr" sz="quarter" idx="11"/>
          </p:nvPr>
        </p:nvSpPr>
        <p:spPr/>
        <p:txBody>
          <a:bodyPr/>
          <a:lstStyle/>
          <a:p>
            <a:pPr>
              <a:defRPr/>
            </a:pPr>
            <a:endParaRPr lang="es-PE"/>
          </a:p>
        </p:txBody>
      </p:sp>
      <p:sp>
        <p:nvSpPr>
          <p:cNvPr id="7" name="Slide Number Placeholder 6"/>
          <p:cNvSpPr>
            <a:spLocks noGrp="1"/>
          </p:cNvSpPr>
          <p:nvPr>
            <p:ph type="sldNum" sz="quarter" idx="12"/>
          </p:nvPr>
        </p:nvSpPr>
        <p:spPr/>
        <p:txBody>
          <a:bodyPr/>
          <a:lstStyle/>
          <a:p>
            <a:fld id="{ABC42D9F-7FD3-6E45-8C20-5D2F8D9DD7CD}" type="slidenum">
              <a:rPr lang="es-PE" altLang="es-ES_tradnl" smtClean="0"/>
              <a:pPr/>
              <a:t>‹Nr.›</a:t>
            </a:fld>
            <a:endParaRPr lang="es-PE" altLang="es-ES_tradnl"/>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s-ES_tradnl" smtClean="0"/>
              <a:t>Haga clic para modificar el estilo de título del patrón</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s-ES_tradnl" smtClean="0"/>
              <a:t>Haga clic para modificar los estilos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C5F5A6FF-FEC0-FD4D-B253-085ABE400367}" type="datetimeFigureOut">
              <a:rPr lang="es-PE" smtClean="0"/>
              <a:pPr>
                <a:defRPr/>
              </a:pPr>
              <a:t>25/11/18</a:t>
            </a:fld>
            <a:endParaRPr lang="es-PE"/>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s-PE"/>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23E9CE5-95F6-5D42-85A7-5AC3E765D6E6}" type="slidenum">
              <a:rPr lang="es-PE" altLang="es-ES_tradnl" smtClean="0"/>
              <a:pPr/>
              <a:t>‹Nr.›</a:t>
            </a:fld>
            <a:endParaRPr lang="es-PE" altLang="es-ES_tradnl"/>
          </a:p>
        </p:txBody>
      </p:sp>
    </p:spTree>
    <p:extLst>
      <p:ext uri="{BB962C8B-B14F-4D97-AF65-F5344CB8AC3E}">
        <p14:creationId xmlns:p14="http://schemas.microsoft.com/office/powerpoint/2010/main" val="106445201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Rectángulo"/>
          <p:cNvSpPr>
            <a:spLocks noChangeArrowheads="1"/>
          </p:cNvSpPr>
          <p:nvPr/>
        </p:nvSpPr>
        <p:spPr bwMode="auto">
          <a:xfrm>
            <a:off x="1209675" y="4293096"/>
            <a:ext cx="6724650" cy="830997"/>
          </a:xfrm>
          <a:prstGeom prst="rect">
            <a:avLst/>
          </a:prstGeom>
          <a:noFill/>
          <a:ln>
            <a:noFill/>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s-ES" altLang="es-ES_tradnl" sz="2400" b="1" dirty="0">
                <a:latin typeface="Cooper Black" charset="0"/>
                <a:ea typeface="Cooper Black" charset="0"/>
                <a:cs typeface="Cooper Black" charset="0"/>
              </a:rPr>
              <a:t>Elementos de coherencia : </a:t>
            </a:r>
            <a:r>
              <a:rPr lang="es-ES" altLang="es-ES_tradnl" sz="2400" b="1" dirty="0" smtClean="0">
                <a:latin typeface="Cooper Black" charset="0"/>
                <a:ea typeface="Cooper Black" charset="0"/>
                <a:cs typeface="Cooper Black" charset="0"/>
              </a:rPr>
              <a:t>Conectores Lógicos</a:t>
            </a:r>
            <a:endParaRPr lang="es-PE" altLang="es-ES_tradnl" sz="2400" dirty="0">
              <a:solidFill>
                <a:srgbClr val="000000"/>
              </a:solidFill>
              <a:latin typeface="Cooper Black" charset="0"/>
              <a:ea typeface="Cooper Black" charset="0"/>
              <a:cs typeface="Cooper Black" charset="0"/>
            </a:endParaRPr>
          </a:p>
        </p:txBody>
      </p:sp>
      <p:sp>
        <p:nvSpPr>
          <p:cNvPr id="5" name="4 Esquina doblada"/>
          <p:cNvSpPr/>
          <p:nvPr/>
        </p:nvSpPr>
        <p:spPr>
          <a:xfrm>
            <a:off x="827584" y="2254634"/>
            <a:ext cx="7848872" cy="1500187"/>
          </a:xfrm>
          <a:prstGeom prst="foldedCorne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s-MX" sz="4000" b="1" dirty="0" smtClean="0">
                <a:solidFill>
                  <a:srgbClr val="C00000"/>
                </a:solidFill>
                <a:latin typeface="Cooper Black" charset="0"/>
                <a:ea typeface="Cooper Black" charset="0"/>
                <a:cs typeface="Cooper Black" charset="0"/>
              </a:rPr>
              <a:t>Introducción a la Redacción</a:t>
            </a:r>
            <a:endParaRPr lang="es-MX" sz="4000" b="1" dirty="0">
              <a:solidFill>
                <a:srgbClr val="C00000"/>
              </a:solidFill>
              <a:latin typeface="Cooper Black" charset="0"/>
              <a:ea typeface="Cooper Black" charset="0"/>
              <a:cs typeface="Cooper Black" charset="0"/>
            </a:endParaRPr>
          </a:p>
        </p:txBody>
      </p:sp>
      <p:cxnSp>
        <p:nvCxnSpPr>
          <p:cNvPr id="4" name="3 Conector recto"/>
          <p:cNvCxnSpPr>
            <a:cxnSpLocks noChangeShapeType="1"/>
          </p:cNvCxnSpPr>
          <p:nvPr/>
        </p:nvCxnSpPr>
        <p:spPr bwMode="auto">
          <a:xfrm>
            <a:off x="0" y="2236788"/>
            <a:ext cx="9144000" cy="0"/>
          </a:xfrm>
          <a:prstGeom prst="line">
            <a:avLst/>
          </a:prstGeom>
          <a:noFill/>
          <a:ln w="38100">
            <a:solidFill>
              <a:schemeClr val="accent1"/>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pic>
        <p:nvPicPr>
          <p:cNvPr id="11" name="Imagen 10" descr="LOGO_CMYK JPG"/>
          <p:cNvPicPr/>
          <p:nvPr/>
        </p:nvPicPr>
        <p:blipFill>
          <a:blip r:embed="rId2">
            <a:extLst>
              <a:ext uri="{28A0092B-C50C-407E-A947-70E740481C1C}">
                <a14:useLocalDpi xmlns:a14="http://schemas.microsoft.com/office/drawing/2010/main" val="0"/>
              </a:ext>
            </a:extLst>
          </a:blip>
          <a:srcRect l="19212" t="11433" r="20692" b="14992"/>
          <a:stretch>
            <a:fillRect/>
          </a:stretch>
        </p:blipFill>
        <p:spPr bwMode="auto">
          <a:xfrm>
            <a:off x="3779912" y="404664"/>
            <a:ext cx="1718302" cy="158417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ppt_w*0.05"/>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anim calcmode="lin" valueType="num">
                                      <p:cBhvr>
                                        <p:cTn id="9" dur="500" fill="hold"/>
                                        <p:tgtEl>
                                          <p:spTgt spid="5"/>
                                        </p:tgtEl>
                                        <p:attrNameLst>
                                          <p:attrName>ppt_x</p:attrName>
                                        </p:attrNameLst>
                                      </p:cBhvr>
                                      <p:tavLst>
                                        <p:tav tm="0">
                                          <p:val>
                                            <p:strVal val="#ppt_x-.2"/>
                                          </p:val>
                                        </p:tav>
                                        <p:tav tm="100000">
                                          <p:val>
                                            <p:strVal val="#ppt_x"/>
                                          </p:val>
                                        </p:tav>
                                      </p:tavLst>
                                    </p:anim>
                                    <p:anim calcmode="lin" valueType="num">
                                      <p:cBhvr>
                                        <p:cTn id="10" dur="500" fill="hold"/>
                                        <p:tgtEl>
                                          <p:spTgt spid="5"/>
                                        </p:tgtEl>
                                        <p:attrNameLst>
                                          <p:attrName>ppt_y</p:attrName>
                                        </p:attrNameLst>
                                      </p:cBhvr>
                                      <p:tavLst>
                                        <p:tav tm="0">
                                          <p:val>
                                            <p:strVal val="#ppt_y"/>
                                          </p:val>
                                        </p:tav>
                                        <p:tav tm="100000">
                                          <p:val>
                                            <p:strVal val="#ppt_y"/>
                                          </p:val>
                                        </p:tav>
                                      </p:tavLst>
                                    </p:anim>
                                    <p:animEffect transition="in" filter="fade">
                                      <p:cBhvr>
                                        <p:cTn id="11" dur="500"/>
                                        <p:tgtEl>
                                          <p:spTgt spid="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4" presetClass="entr" presetSubtype="0" accel="10000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strVal val="#ppt_w*0.05"/>
                                          </p:val>
                                        </p:tav>
                                        <p:tav tm="100000">
                                          <p:val>
                                            <p:strVal val="#ppt_w"/>
                                          </p:val>
                                        </p:tav>
                                      </p:tavLst>
                                    </p:anim>
                                    <p:anim calcmode="lin" valueType="num">
                                      <p:cBhvr>
                                        <p:cTn id="17" dur="500" fill="hold"/>
                                        <p:tgtEl>
                                          <p:spTgt spid="2"/>
                                        </p:tgtEl>
                                        <p:attrNameLst>
                                          <p:attrName>ppt_h</p:attrName>
                                        </p:attrNameLst>
                                      </p:cBhvr>
                                      <p:tavLst>
                                        <p:tav tm="0">
                                          <p:val>
                                            <p:strVal val="#ppt_h"/>
                                          </p:val>
                                        </p:tav>
                                        <p:tav tm="100000">
                                          <p:val>
                                            <p:strVal val="#ppt_h"/>
                                          </p:val>
                                        </p:tav>
                                      </p:tavLst>
                                    </p:anim>
                                    <p:anim calcmode="lin" valueType="num">
                                      <p:cBhvr>
                                        <p:cTn id="18" dur="500" fill="hold"/>
                                        <p:tgtEl>
                                          <p:spTgt spid="2"/>
                                        </p:tgtEl>
                                        <p:attrNameLst>
                                          <p:attrName>ppt_x</p:attrName>
                                        </p:attrNameLst>
                                      </p:cBhvr>
                                      <p:tavLst>
                                        <p:tav tm="0">
                                          <p:val>
                                            <p:strVal val="#ppt_x-.2"/>
                                          </p:val>
                                        </p:tav>
                                        <p:tav tm="100000">
                                          <p:val>
                                            <p:strVal val="#ppt_x"/>
                                          </p:val>
                                        </p:tav>
                                      </p:tavLst>
                                    </p:anim>
                                    <p:anim calcmode="lin" valueType="num">
                                      <p:cBhvr>
                                        <p:cTn id="19" dur="500" fill="hold"/>
                                        <p:tgtEl>
                                          <p:spTgt spid="2"/>
                                        </p:tgtEl>
                                        <p:attrNameLst>
                                          <p:attrName>ppt_y</p:attrName>
                                        </p:attrNameLst>
                                      </p:cBhvr>
                                      <p:tavLst>
                                        <p:tav tm="0">
                                          <p:val>
                                            <p:strVal val="#ppt_y"/>
                                          </p:val>
                                        </p:tav>
                                        <p:tav tm="100000">
                                          <p:val>
                                            <p:strVal val="#ppt_y"/>
                                          </p:val>
                                        </p:tav>
                                      </p:tavLst>
                                    </p:anim>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Marcador de contenido"/>
          <p:cNvGraphicFramePr>
            <a:graphicFrameLocks noGrp="1"/>
          </p:cNvGraphicFramePr>
          <p:nvPr>
            <p:ph idx="1"/>
            <p:extLst>
              <p:ext uri="{D42A27DB-BD31-4B8C-83A1-F6EECF244321}">
                <p14:modId xmlns:p14="http://schemas.microsoft.com/office/powerpoint/2010/main" val="574389069"/>
              </p:ext>
            </p:extLst>
          </p:nvPr>
        </p:nvGraphicFramePr>
        <p:xfrm>
          <a:off x="179388" y="1189038"/>
          <a:ext cx="8785225" cy="3607436"/>
        </p:xfrm>
        <a:graphic>
          <a:graphicData uri="http://schemas.openxmlformats.org/drawingml/2006/table">
            <a:tbl>
              <a:tblPr/>
              <a:tblGrid>
                <a:gridCol w="1643062"/>
                <a:gridCol w="2071688"/>
                <a:gridCol w="2117725"/>
                <a:gridCol w="2952750"/>
              </a:tblGrid>
              <a:tr h="576263">
                <a:tc gridSpan="4">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800" b="1" i="0" u="none" strike="noStrike" cap="none" normalizeH="0" baseline="0" dirty="0">
                          <a:ln>
                            <a:noFill/>
                          </a:ln>
                          <a:solidFill>
                            <a:schemeClr val="tx1"/>
                          </a:solidFill>
                          <a:effectLst>
                            <a:outerShdw blurRad="38100" dist="38100" dir="2700000" algn="tl">
                              <a:srgbClr val="FFFFFF"/>
                            </a:outerShdw>
                          </a:effectLst>
                          <a:latin typeface="Constantia" charset="0"/>
                          <a:ea typeface="Arial" charset="0"/>
                          <a:cs typeface="Arial" charset="0"/>
                        </a:rPr>
                        <a:t>CLASES DE CONECTORES LÓGICO TEXTUALES</a:t>
                      </a:r>
                      <a:endParaRPr kumimoji="0" lang="es-ES" altLang="es-ES_tradnl" sz="1800" b="1" i="0" u="none" strike="noStrike" cap="none" normalizeH="0" baseline="0" dirty="0">
                        <a:ln>
                          <a:noFill/>
                        </a:ln>
                        <a:solidFill>
                          <a:schemeClr val="tx1"/>
                        </a:solidFill>
                        <a:effectLst>
                          <a:outerShdw blurRad="38100" dist="38100" dir="2700000" algn="tl">
                            <a:srgbClr val="FFFFFF"/>
                          </a:outerShdw>
                        </a:effectLst>
                        <a:latin typeface="Constantia" charset="0"/>
                        <a:ea typeface="Times New Roman" charset="0"/>
                        <a:cs typeface="Times New Roman" charset="0"/>
                      </a:endParaRPr>
                    </a:p>
                  </a:txBody>
                  <a:tcPr marL="68581" marR="68581"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r>
              <a:tr h="287338">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800" b="1" i="0" u="none" strike="noStrike" cap="none" normalizeH="0" baseline="0">
                          <a:ln>
                            <a:noFill/>
                          </a:ln>
                          <a:solidFill>
                            <a:schemeClr val="tx1"/>
                          </a:solidFill>
                          <a:effectLst>
                            <a:outerShdw blurRad="38100" dist="38100" dir="2700000" algn="tl">
                              <a:srgbClr val="FFFFFF"/>
                            </a:outerShdw>
                          </a:effectLst>
                          <a:latin typeface="Constantia" charset="0"/>
                          <a:ea typeface="Times New Roman" charset="0"/>
                          <a:cs typeface="Times New Roman" charset="0"/>
                        </a:rPr>
                        <a:t>CLASES</a:t>
                      </a:r>
                    </a:p>
                  </a:txBody>
                  <a:tcPr marL="68581" marR="68581"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800" b="1" i="0" u="none" strike="noStrike" cap="none" normalizeH="0" baseline="0">
                          <a:ln>
                            <a:noFill/>
                          </a:ln>
                          <a:solidFill>
                            <a:schemeClr val="tx1"/>
                          </a:solidFill>
                          <a:effectLst>
                            <a:outerShdw blurRad="38100" dist="38100" dir="2700000" algn="tl">
                              <a:srgbClr val="FFFFFF"/>
                            </a:outerShdw>
                          </a:effectLst>
                          <a:latin typeface="Constantia" charset="0"/>
                          <a:ea typeface="Times New Roman" charset="0"/>
                          <a:cs typeface="Times New Roman" charset="0"/>
                        </a:rPr>
                        <a:t>CONCEPTO</a:t>
                      </a:r>
                    </a:p>
                  </a:txBody>
                  <a:tcPr marL="68581" marR="68581"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800" b="1" i="0" u="none" strike="noStrike" cap="none" normalizeH="0" baseline="0" dirty="0">
                          <a:ln>
                            <a:noFill/>
                          </a:ln>
                          <a:solidFill>
                            <a:schemeClr val="tx1"/>
                          </a:solidFill>
                          <a:effectLst>
                            <a:outerShdw blurRad="38100" dist="38100" dir="2700000" algn="tl">
                              <a:srgbClr val="FFFFFF"/>
                            </a:outerShdw>
                          </a:effectLst>
                          <a:latin typeface="Constantia" charset="0"/>
                          <a:ea typeface="Times New Roman" charset="0"/>
                          <a:cs typeface="Times New Roman" charset="0"/>
                        </a:rPr>
                        <a:t>NEXOS</a:t>
                      </a:r>
                    </a:p>
                  </a:txBody>
                  <a:tcPr marL="68581" marR="68581"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800" b="1" i="0" u="none" strike="noStrike" cap="none" normalizeH="0" baseline="0" dirty="0">
                          <a:ln>
                            <a:noFill/>
                          </a:ln>
                          <a:solidFill>
                            <a:schemeClr val="tx1"/>
                          </a:solidFill>
                          <a:effectLst>
                            <a:outerShdw blurRad="38100" dist="38100" dir="2700000" algn="tl">
                              <a:srgbClr val="FFFFFF"/>
                            </a:outerShdw>
                          </a:effectLst>
                          <a:latin typeface="Constantia" charset="0"/>
                          <a:ea typeface="Times New Roman" charset="0"/>
                          <a:cs typeface="Times New Roman" charset="0"/>
                        </a:rPr>
                        <a:t>EJEMPLO</a:t>
                      </a:r>
                    </a:p>
                  </a:txBody>
                  <a:tcPr marL="68581" marR="68581"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r>
              <a:tr h="1279525">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600" b="1" i="0" u="none" strike="noStrike" cap="none" normalizeH="0" baseline="0" dirty="0">
                          <a:ln>
                            <a:noFill/>
                          </a:ln>
                          <a:solidFill>
                            <a:schemeClr val="tx1"/>
                          </a:solidFill>
                          <a:effectLst>
                            <a:outerShdw blurRad="38100" dist="38100" dir="2700000" algn="tl">
                              <a:srgbClr val="FFFFFF"/>
                            </a:outerShdw>
                          </a:effectLst>
                          <a:latin typeface="Constantia" charset="0"/>
                          <a:ea typeface="Arial" charset="0"/>
                          <a:cs typeface="Arial" charset="0"/>
                        </a:rPr>
                        <a:t>Secuencia temporal</a:t>
                      </a:r>
                      <a:endParaRPr kumimoji="0" lang="es-ES" altLang="es-ES_tradnl" sz="1600" b="1" i="0" u="none" strike="noStrike" cap="none" normalizeH="0" baseline="0" dirty="0">
                        <a:ln>
                          <a:noFill/>
                        </a:ln>
                        <a:solidFill>
                          <a:schemeClr val="tx1"/>
                        </a:solidFill>
                        <a:effectLst>
                          <a:outerShdw blurRad="38100" dist="38100" dir="2700000" algn="tl">
                            <a:srgbClr val="FFFFFF"/>
                          </a:outerShdw>
                        </a:effectLst>
                        <a:latin typeface="Constantia" charset="0"/>
                        <a:ea typeface="Times New Roman" charset="0"/>
                        <a:cs typeface="Times New Roman"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s-ES" altLang="es-ES_tradnl" sz="1600" b="1" i="0" u="none" strike="noStrike" cap="none" normalizeH="0" baseline="0" dirty="0">
                        <a:ln>
                          <a:noFill/>
                        </a:ln>
                        <a:solidFill>
                          <a:schemeClr val="tx1"/>
                        </a:solidFill>
                        <a:effectLst>
                          <a:outerShdw blurRad="38100" dist="38100" dir="2700000" algn="tl">
                            <a:srgbClr val="FFFFFF"/>
                          </a:outerShdw>
                        </a:effectLst>
                        <a:latin typeface="Constantia" charset="0"/>
                        <a:ea typeface="Times New Roman" charset="0"/>
                        <a:cs typeface="Times New Roman" charset="0"/>
                      </a:endParaRPr>
                    </a:p>
                  </a:txBody>
                  <a:tcPr marL="68581" marR="68581"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PE" altLang="es-ES_tradnl" sz="1500" b="0" i="0" u="none" strike="noStrike" cap="none" normalizeH="0" baseline="0" dirty="0">
                          <a:ln>
                            <a:noFill/>
                          </a:ln>
                          <a:solidFill>
                            <a:schemeClr val="tx1"/>
                          </a:solidFill>
                          <a:effectLst/>
                          <a:latin typeface="Constantia" charset="0"/>
                          <a:ea typeface="Times New Roman" charset="0"/>
                          <a:cs typeface="Times New Roman" charset="0"/>
                        </a:rPr>
                        <a:t>Muestran una sucesión temporal de acontecimientos.</a:t>
                      </a:r>
                      <a:endParaRPr kumimoji="0" lang="es-ES" altLang="es-ES_tradnl" sz="1500" b="0" i="0" u="none" strike="noStrike" cap="none" normalizeH="0" baseline="0" dirty="0">
                        <a:ln>
                          <a:noFill/>
                        </a:ln>
                        <a:solidFill>
                          <a:schemeClr val="tx1"/>
                        </a:solidFill>
                        <a:effectLst/>
                        <a:latin typeface="Constantia" charset="0"/>
                        <a:ea typeface="Times New Roman" charset="0"/>
                        <a:cs typeface="Times New Roman" charset="0"/>
                      </a:endParaRPr>
                    </a:p>
                  </a:txBody>
                  <a:tcPr marL="68581" marR="68581"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altLang="es-ES_tradnl" sz="1600" b="0" i="1" u="none" strike="noStrike" cap="none" normalizeH="0" baseline="0" dirty="0">
                          <a:ln>
                            <a:noFill/>
                          </a:ln>
                          <a:solidFill>
                            <a:schemeClr val="tx1"/>
                          </a:solidFill>
                          <a:effectLst/>
                          <a:latin typeface="Constantia" charset="0"/>
                          <a:ea typeface="Times New Roman" charset="0"/>
                          <a:cs typeface="Times New Roman" charset="0"/>
                        </a:rPr>
                        <a:t>, antes de (que)</a:t>
                      </a:r>
                    </a:p>
                    <a:p>
                      <a:pPr marL="0" marR="0" lvl="0" indent="0" algn="l" defTabSz="914400" rtl="0" eaLnBrk="1" fontAlgn="base" latinLnBrk="0" hangingPunct="1">
                        <a:lnSpc>
                          <a:spcPct val="100000"/>
                        </a:lnSpc>
                        <a:spcBef>
                          <a:spcPct val="0"/>
                        </a:spcBef>
                        <a:spcAft>
                          <a:spcPct val="0"/>
                        </a:spcAft>
                        <a:buClrTx/>
                        <a:buSzTx/>
                        <a:buFontTx/>
                        <a:buNone/>
                        <a:tabLst/>
                      </a:pPr>
                      <a:r>
                        <a:rPr kumimoji="0" lang="es-PE" altLang="es-ES_tradnl" sz="1600" b="0" i="1" u="none" strike="noStrike" cap="none" normalizeH="0" baseline="0" dirty="0">
                          <a:ln>
                            <a:noFill/>
                          </a:ln>
                          <a:solidFill>
                            <a:schemeClr val="tx1"/>
                          </a:solidFill>
                          <a:effectLst/>
                          <a:latin typeface="Constantia" charset="0"/>
                          <a:ea typeface="Times New Roman" charset="0"/>
                          <a:cs typeface="Times New Roman" charset="0"/>
                        </a:rPr>
                        <a:t>, después de (que)</a:t>
                      </a:r>
                    </a:p>
                    <a:p>
                      <a:pPr marL="0" marR="0" lvl="0" indent="0" algn="l" defTabSz="914400" rtl="0" eaLnBrk="1" fontAlgn="base" latinLnBrk="0" hangingPunct="1">
                        <a:lnSpc>
                          <a:spcPct val="100000"/>
                        </a:lnSpc>
                        <a:spcBef>
                          <a:spcPct val="0"/>
                        </a:spcBef>
                        <a:spcAft>
                          <a:spcPct val="0"/>
                        </a:spcAft>
                        <a:buClrTx/>
                        <a:buSzTx/>
                        <a:buFontTx/>
                        <a:buNone/>
                        <a:tabLst/>
                      </a:pPr>
                      <a:r>
                        <a:rPr kumimoji="0" lang="es-PE" altLang="es-ES_tradnl" sz="1600" b="0" i="1" u="none" strike="noStrike" cap="none" normalizeH="0" baseline="0" dirty="0">
                          <a:ln>
                            <a:noFill/>
                          </a:ln>
                          <a:solidFill>
                            <a:schemeClr val="tx1"/>
                          </a:solidFill>
                          <a:effectLst/>
                          <a:latin typeface="Constantia" charset="0"/>
                          <a:ea typeface="Times New Roman" charset="0"/>
                          <a:cs typeface="Times New Roman" charset="0"/>
                        </a:rPr>
                        <a:t>, luego</a:t>
                      </a:r>
                    </a:p>
                    <a:p>
                      <a:pPr marL="0" marR="0" lvl="0" indent="0" algn="l" defTabSz="914400" rtl="0" eaLnBrk="1" fontAlgn="base" latinLnBrk="0" hangingPunct="1">
                        <a:lnSpc>
                          <a:spcPct val="100000"/>
                        </a:lnSpc>
                        <a:spcBef>
                          <a:spcPct val="0"/>
                        </a:spcBef>
                        <a:spcAft>
                          <a:spcPct val="0"/>
                        </a:spcAft>
                        <a:buClrTx/>
                        <a:buSzTx/>
                        <a:buFontTx/>
                        <a:buNone/>
                        <a:tabLst/>
                      </a:pPr>
                      <a:r>
                        <a:rPr kumimoji="0" lang="es-PE" altLang="es-ES_tradnl" sz="1600" b="0" i="1" u="none" strike="noStrike" cap="none" normalizeH="0" baseline="0" dirty="0">
                          <a:ln>
                            <a:noFill/>
                          </a:ln>
                          <a:solidFill>
                            <a:schemeClr val="tx1"/>
                          </a:solidFill>
                          <a:effectLst/>
                          <a:latin typeface="Constantia" charset="0"/>
                          <a:ea typeface="Times New Roman" charset="0"/>
                          <a:cs typeface="Times New Roman" charset="0"/>
                        </a:rPr>
                        <a:t>, enseguida</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s-ES" altLang="es-ES_tradnl" sz="1600" b="0" i="0" u="none" strike="noStrike" cap="none" normalizeH="0" baseline="0" dirty="0">
                        <a:ln>
                          <a:noFill/>
                        </a:ln>
                        <a:solidFill>
                          <a:schemeClr val="tx1"/>
                        </a:solidFill>
                        <a:effectLst/>
                        <a:latin typeface="Constantia" charset="0"/>
                        <a:ea typeface="Times New Roman" charset="0"/>
                        <a:cs typeface="Times New Roman" charset="0"/>
                      </a:endParaRPr>
                    </a:p>
                  </a:txBody>
                  <a:tcPr marL="68581" marR="68581"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lvl1pPr marL="92075" indent="-92075">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92075" marR="0" lvl="0" indent="-92075" algn="just" defTabSz="914400" rtl="0" eaLnBrk="1" fontAlgn="base" latinLnBrk="0" hangingPunct="1">
                        <a:lnSpc>
                          <a:spcPct val="100000"/>
                        </a:lnSpc>
                        <a:spcBef>
                          <a:spcPct val="0"/>
                        </a:spcBef>
                        <a:spcAft>
                          <a:spcPct val="0"/>
                        </a:spcAft>
                        <a:buClr>
                          <a:srgbClr val="E46C0A"/>
                        </a:buClr>
                        <a:buSzTx/>
                        <a:buFont typeface="Wingdings" charset="2"/>
                        <a:buChar char="§"/>
                        <a:tabLst/>
                      </a:pPr>
                      <a:r>
                        <a:rPr kumimoji="0" lang="es-ES" altLang="es-ES_tradnl" sz="1400" b="0" i="0" u="none" strike="noStrike" cap="none" normalizeH="0" baseline="0" dirty="0">
                          <a:ln>
                            <a:noFill/>
                          </a:ln>
                          <a:solidFill>
                            <a:srgbClr val="000000"/>
                          </a:solidFill>
                          <a:effectLst/>
                          <a:latin typeface="Times New Roman" charset="0"/>
                          <a:ea typeface="Times New Roman" charset="0"/>
                          <a:cs typeface="Times New Roman" charset="0"/>
                        </a:rPr>
                        <a:t>Leeré  el libro; </a:t>
                      </a:r>
                      <a:r>
                        <a:rPr kumimoji="0" lang="es-ES" altLang="es-ES_tradnl" sz="1400" b="1" i="1" u="none" strike="noStrike" cap="none" normalizeH="0" baseline="0" dirty="0">
                          <a:ln>
                            <a:noFill/>
                          </a:ln>
                          <a:solidFill>
                            <a:srgbClr val="000000"/>
                          </a:solidFill>
                          <a:effectLst/>
                          <a:latin typeface="Times New Roman" charset="0"/>
                          <a:ea typeface="Times New Roman" charset="0"/>
                          <a:cs typeface="Times New Roman" charset="0"/>
                        </a:rPr>
                        <a:t>________</a:t>
                      </a:r>
                      <a:r>
                        <a:rPr kumimoji="0" lang="es-ES" altLang="es-ES_tradnl" sz="1400" b="1" i="1" u="none" strike="noStrike" cap="none" normalizeH="0" baseline="0" dirty="0">
                          <a:ln>
                            <a:noFill/>
                          </a:ln>
                          <a:solidFill>
                            <a:srgbClr val="FF0000"/>
                          </a:solidFill>
                          <a:effectLst/>
                          <a:latin typeface="Times New Roman" charset="0"/>
                          <a:ea typeface="Times New Roman" charset="0"/>
                          <a:cs typeface="Times New Roman" charset="0"/>
                        </a:rPr>
                        <a:t>, </a:t>
                      </a:r>
                      <a:r>
                        <a:rPr kumimoji="0" lang="es-ES" altLang="es-ES_tradnl" sz="1400" b="0" i="0" u="none" strike="noStrike" cap="none" normalizeH="0" baseline="0" dirty="0">
                          <a:ln>
                            <a:noFill/>
                          </a:ln>
                          <a:solidFill>
                            <a:srgbClr val="000000"/>
                          </a:solidFill>
                          <a:effectLst/>
                          <a:latin typeface="Times New Roman" charset="0"/>
                          <a:ea typeface="Times New Roman" charset="0"/>
                          <a:cs typeface="Times New Roman" charset="0"/>
                        </a:rPr>
                        <a:t>terminaré  el trabajo que  tengo pendiente; </a:t>
                      </a:r>
                      <a:r>
                        <a:rPr kumimoji="0" lang="es-ES" altLang="es-ES_tradnl" sz="1400" b="1" i="1" u="none" strike="noStrike" cap="none" normalizeH="0" baseline="0" dirty="0">
                          <a:ln>
                            <a:noFill/>
                          </a:ln>
                          <a:solidFill>
                            <a:srgbClr val="000000"/>
                          </a:solidFill>
                          <a:effectLst/>
                          <a:latin typeface="Times New Roman" charset="0"/>
                          <a:ea typeface="Times New Roman" charset="0"/>
                          <a:cs typeface="Times New Roman" charset="0"/>
                        </a:rPr>
                        <a:t>________ </a:t>
                      </a:r>
                      <a:r>
                        <a:rPr kumimoji="0" lang="es-ES" altLang="es-ES_tradnl" sz="1400" b="0" i="0" u="none" strike="noStrike" cap="none" normalizeH="0" baseline="0" dirty="0">
                          <a:ln>
                            <a:noFill/>
                          </a:ln>
                          <a:solidFill>
                            <a:srgbClr val="000000"/>
                          </a:solidFill>
                          <a:effectLst/>
                          <a:latin typeface="Times New Roman" charset="0"/>
                          <a:ea typeface="Times New Roman" charset="0"/>
                          <a:cs typeface="Times New Roman" charset="0"/>
                        </a:rPr>
                        <a:t>iré  a la casa de Felipe.</a:t>
                      </a:r>
                      <a:endParaRPr kumimoji="0" lang="es-ES_tradnl" altLang="es-ES_tradnl" sz="1400" b="0" i="0" u="none" strike="noStrike" cap="none" normalizeH="0" baseline="0" dirty="0">
                        <a:ln>
                          <a:noFill/>
                        </a:ln>
                        <a:solidFill>
                          <a:srgbClr val="000000"/>
                        </a:solidFill>
                        <a:effectLst/>
                        <a:latin typeface="Times New Roman" charset="0"/>
                        <a:ea typeface="Times New Roman" charset="0"/>
                        <a:cs typeface="Times New Roman" charset="0"/>
                      </a:endParaRPr>
                    </a:p>
                    <a:p>
                      <a:pPr marL="92075" marR="0" lvl="0" indent="-92075" algn="just" defTabSz="914400" rtl="0" eaLnBrk="1" fontAlgn="base" latinLnBrk="0" hangingPunct="1">
                        <a:lnSpc>
                          <a:spcPct val="100000"/>
                        </a:lnSpc>
                        <a:spcBef>
                          <a:spcPct val="0"/>
                        </a:spcBef>
                        <a:spcAft>
                          <a:spcPct val="0"/>
                        </a:spcAft>
                        <a:buClr>
                          <a:srgbClr val="E46C0A"/>
                        </a:buClr>
                        <a:buSzTx/>
                        <a:buFont typeface="Wingdings" charset="2"/>
                        <a:buChar char="§"/>
                        <a:tabLst/>
                      </a:pPr>
                      <a:r>
                        <a:rPr kumimoji="0" lang="es-ES_tradnl" altLang="es-ES_tradnl" sz="1400" b="0" i="0" u="none" strike="noStrike" cap="none" normalizeH="0" baseline="0" dirty="0">
                          <a:ln>
                            <a:noFill/>
                          </a:ln>
                          <a:solidFill>
                            <a:srgbClr val="000000"/>
                          </a:solidFill>
                          <a:effectLst/>
                          <a:latin typeface="Times New Roman" charset="0"/>
                          <a:ea typeface="Times New Roman" charset="0"/>
                          <a:cs typeface="Times New Roman" charset="0"/>
                        </a:rPr>
                        <a:t>Estudiaré una carrera relacionada con el arte; </a:t>
                      </a:r>
                      <a:r>
                        <a:rPr kumimoji="0" lang="es-ES" altLang="es-ES_tradnl" sz="1400" b="1" i="1" u="none" strike="noStrike" cap="none" normalizeH="0" baseline="0" dirty="0">
                          <a:ln>
                            <a:noFill/>
                          </a:ln>
                          <a:solidFill>
                            <a:srgbClr val="000000"/>
                          </a:solidFill>
                          <a:effectLst/>
                          <a:latin typeface="Times New Roman" charset="0"/>
                          <a:ea typeface="Times New Roman" charset="0"/>
                          <a:cs typeface="Times New Roman" charset="0"/>
                        </a:rPr>
                        <a:t>________</a:t>
                      </a:r>
                      <a:r>
                        <a:rPr kumimoji="0" lang="es-ES_tradnl" altLang="es-ES_tradnl" sz="1400" b="1" i="0" u="none" strike="noStrike" cap="none" normalizeH="0" baseline="0" dirty="0">
                          <a:ln>
                            <a:noFill/>
                          </a:ln>
                          <a:solidFill>
                            <a:srgbClr val="FF0000"/>
                          </a:solidFill>
                          <a:effectLst/>
                          <a:latin typeface="Times New Roman" charset="0"/>
                          <a:ea typeface="Times New Roman" charset="0"/>
                          <a:cs typeface="Times New Roman" charset="0"/>
                        </a:rPr>
                        <a:t> </a:t>
                      </a:r>
                      <a:r>
                        <a:rPr kumimoji="0" lang="es-ES_tradnl" altLang="es-ES_tradnl" sz="1400" b="0" i="0" u="none" strike="noStrike" cap="none" normalizeH="0" baseline="0" dirty="0">
                          <a:ln>
                            <a:noFill/>
                          </a:ln>
                          <a:solidFill>
                            <a:srgbClr val="000000"/>
                          </a:solidFill>
                          <a:effectLst/>
                          <a:latin typeface="Times New Roman" charset="0"/>
                          <a:ea typeface="Times New Roman" charset="0"/>
                          <a:cs typeface="Times New Roman" charset="0"/>
                        </a:rPr>
                        <a:t>edificaré un instituto con mis colegas.</a:t>
                      </a:r>
                    </a:p>
                  </a:txBody>
                  <a:tcPr marL="68581" marR="68581"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r>
              <a:tr h="1463675">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600" b="1" i="0" u="none" strike="noStrike" cap="none" normalizeH="0" baseline="0" dirty="0">
                          <a:ln>
                            <a:noFill/>
                          </a:ln>
                          <a:solidFill>
                            <a:schemeClr val="tx1"/>
                          </a:solidFill>
                          <a:effectLst>
                            <a:outerShdw blurRad="38100" dist="38100" dir="2700000" algn="tl">
                              <a:srgbClr val="FFFFFF"/>
                            </a:outerShdw>
                          </a:effectLst>
                          <a:latin typeface="Constantia" charset="0"/>
                          <a:ea typeface="Arial" charset="0"/>
                          <a:cs typeface="Arial" charset="0"/>
                        </a:rPr>
                        <a:t>Adición</a:t>
                      </a:r>
                      <a:endParaRPr kumimoji="0" lang="es-ES" altLang="es-ES_tradnl" sz="1600" b="1" i="0" u="none" strike="noStrike" cap="none" normalizeH="0" baseline="0" dirty="0">
                        <a:ln>
                          <a:noFill/>
                        </a:ln>
                        <a:solidFill>
                          <a:schemeClr val="tx1"/>
                        </a:solidFill>
                        <a:effectLst>
                          <a:outerShdw blurRad="38100" dist="38100" dir="2700000" algn="tl">
                            <a:srgbClr val="FFFFFF"/>
                          </a:outerShdw>
                        </a:effectLst>
                        <a:latin typeface="Constantia" charset="0"/>
                        <a:ea typeface="Times New Roman" charset="0"/>
                        <a:cs typeface="Times New Roman"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s-ES" altLang="es-ES_tradnl" sz="1600" b="1" i="0" u="none" strike="noStrike" cap="none" normalizeH="0" baseline="0" dirty="0">
                        <a:ln>
                          <a:noFill/>
                        </a:ln>
                        <a:solidFill>
                          <a:schemeClr val="tx1"/>
                        </a:solidFill>
                        <a:effectLst>
                          <a:outerShdw blurRad="38100" dist="38100" dir="2700000" algn="tl">
                            <a:srgbClr val="FFFFFF"/>
                          </a:outerShdw>
                        </a:effectLst>
                        <a:latin typeface="Constantia" charset="0"/>
                        <a:ea typeface="Times New Roman" charset="0"/>
                        <a:cs typeface="Times New Roman" charset="0"/>
                      </a:endParaRPr>
                    </a:p>
                  </a:txBody>
                  <a:tcPr marL="68581" marR="68581"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altLang="es-ES_tradnl" sz="1500" b="0" i="0" u="none" strike="noStrike" cap="none" normalizeH="0" baseline="0" dirty="0">
                          <a:ln>
                            <a:noFill/>
                          </a:ln>
                          <a:solidFill>
                            <a:schemeClr val="tx1"/>
                          </a:solidFill>
                          <a:effectLst/>
                          <a:latin typeface="Constantia" charset="0"/>
                          <a:ea typeface="Arial" charset="0"/>
                          <a:cs typeface="Arial" charset="0"/>
                        </a:rPr>
                        <a:t>Suman los significados al mismo nivel. En algunos casos, puede tener un matiz enfático.</a:t>
                      </a:r>
                      <a:endParaRPr kumimoji="0" lang="es-ES" altLang="es-ES_tradnl" sz="1500" b="0" i="0" u="none" strike="noStrike" cap="none" normalizeH="0" baseline="0" dirty="0">
                        <a:ln>
                          <a:noFill/>
                        </a:ln>
                        <a:solidFill>
                          <a:schemeClr val="tx1"/>
                        </a:solidFill>
                        <a:effectLst/>
                        <a:latin typeface="Constantia" charset="0"/>
                        <a:ea typeface="Times New Roman" charset="0"/>
                        <a:cs typeface="Times New Roman"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s-ES" altLang="es-ES_tradnl" sz="1500" b="0" i="0" u="none" strike="noStrike" cap="none" normalizeH="0" baseline="0" dirty="0">
                        <a:ln>
                          <a:noFill/>
                        </a:ln>
                        <a:solidFill>
                          <a:schemeClr val="tx1"/>
                        </a:solidFill>
                        <a:effectLst/>
                        <a:latin typeface="Constantia" charset="0"/>
                        <a:ea typeface="Times New Roman" charset="0"/>
                        <a:cs typeface="Times New Roman" charset="0"/>
                      </a:endParaRPr>
                    </a:p>
                  </a:txBody>
                  <a:tcPr marL="68581" marR="68581"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_tradnl" sz="1600" b="0" i="1" u="none" strike="noStrike" cap="none" normalizeH="0" baseline="0" dirty="0">
                          <a:ln>
                            <a:noFill/>
                          </a:ln>
                          <a:solidFill>
                            <a:schemeClr val="tx1"/>
                          </a:solidFill>
                          <a:effectLst/>
                          <a:latin typeface="Constantia" charset="0"/>
                          <a:ea typeface="Times New Roman" charset="0"/>
                          <a:cs typeface="Times New Roman" charset="0"/>
                        </a:rPr>
                        <a:t>. Además,</a:t>
                      </a:r>
                      <a:endParaRPr kumimoji="0" lang="es-PE" altLang="es-ES_tradnl" sz="1600" b="0" i="0" u="none" strike="noStrike" cap="none" normalizeH="0" baseline="0" dirty="0">
                        <a:ln>
                          <a:noFill/>
                        </a:ln>
                        <a:solidFill>
                          <a:schemeClr val="tx1"/>
                        </a:solidFill>
                        <a:effectLst/>
                        <a:latin typeface="Constantia" charset="0"/>
                        <a:ea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_tradnl" sz="1600" b="0" i="1" u="none" strike="noStrike" cap="none" normalizeH="0" baseline="0" dirty="0">
                          <a:ln>
                            <a:noFill/>
                          </a:ln>
                          <a:solidFill>
                            <a:schemeClr val="tx1"/>
                          </a:solidFill>
                          <a:effectLst/>
                          <a:latin typeface="Constantia" charset="0"/>
                          <a:ea typeface="Times New Roman" charset="0"/>
                          <a:cs typeface="Times New Roman" charset="0"/>
                        </a:rPr>
                        <a:t>. También,</a:t>
                      </a:r>
                      <a:endParaRPr kumimoji="0" lang="es-PE" altLang="es-ES_tradnl" sz="1600" b="0" i="0" u="none" strike="noStrike" cap="none" normalizeH="0" baseline="0" dirty="0">
                        <a:ln>
                          <a:noFill/>
                        </a:ln>
                        <a:solidFill>
                          <a:schemeClr val="tx1"/>
                        </a:solidFill>
                        <a:effectLst/>
                        <a:latin typeface="Constantia" charset="0"/>
                        <a:ea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_tradnl" sz="1600" b="0" i="1" u="none" strike="noStrike" cap="none" normalizeH="0" baseline="0" dirty="0">
                          <a:ln>
                            <a:noFill/>
                          </a:ln>
                          <a:solidFill>
                            <a:schemeClr val="tx1"/>
                          </a:solidFill>
                          <a:effectLst/>
                          <a:latin typeface="Constantia" charset="0"/>
                          <a:ea typeface="Times New Roman" charset="0"/>
                          <a:cs typeface="Times New Roman" charset="0"/>
                        </a:rPr>
                        <a:t>. Asimismo,</a:t>
                      </a:r>
                      <a:endParaRPr kumimoji="0" lang="es-PE" altLang="es-ES_tradnl" sz="1600" b="0" i="0" u="none" strike="noStrike" cap="none" normalizeH="0" baseline="0" dirty="0">
                        <a:ln>
                          <a:noFill/>
                        </a:ln>
                        <a:solidFill>
                          <a:schemeClr val="tx1"/>
                        </a:solidFill>
                        <a:effectLst/>
                        <a:latin typeface="Constantia" charset="0"/>
                        <a:ea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_tradnl" sz="1600" b="0" i="1" u="none" strike="noStrike" cap="none" normalizeH="0" baseline="0" dirty="0">
                          <a:ln>
                            <a:noFill/>
                          </a:ln>
                          <a:solidFill>
                            <a:schemeClr val="tx1"/>
                          </a:solidFill>
                          <a:effectLst/>
                          <a:latin typeface="Constantia" charset="0"/>
                          <a:ea typeface="Times New Roman" charset="0"/>
                          <a:cs typeface="Times New Roman" charset="0"/>
                        </a:rPr>
                        <a:t>. Así mismo,</a:t>
                      </a:r>
                      <a:endParaRPr kumimoji="0" lang="es-PE" altLang="es-ES_tradnl" sz="1600" b="0" i="0" u="none" strike="noStrike" cap="none" normalizeH="0" baseline="0" dirty="0">
                        <a:ln>
                          <a:noFill/>
                        </a:ln>
                        <a:solidFill>
                          <a:schemeClr val="tx1"/>
                        </a:solidFill>
                        <a:effectLst/>
                        <a:latin typeface="Constantia" charset="0"/>
                        <a:ea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_tradnl" sz="1600" b="0" i="1" u="none" strike="noStrike" cap="none" normalizeH="0" baseline="0" dirty="0">
                          <a:ln>
                            <a:noFill/>
                          </a:ln>
                          <a:solidFill>
                            <a:schemeClr val="tx1"/>
                          </a:solidFill>
                          <a:effectLst/>
                          <a:latin typeface="Constantia" charset="0"/>
                          <a:ea typeface="Times New Roman" charset="0"/>
                          <a:cs typeface="Times New Roman" charset="0"/>
                        </a:rPr>
                        <a:t>. Inclusive, / . Incluso,</a:t>
                      </a:r>
                      <a:endParaRPr kumimoji="0" lang="es-PE" altLang="es-ES_tradnl" sz="1600" b="0" i="0" u="none" strike="noStrike" cap="none" normalizeH="0" baseline="0" dirty="0">
                        <a:ln>
                          <a:noFill/>
                        </a:ln>
                        <a:solidFill>
                          <a:schemeClr val="tx1"/>
                        </a:solidFill>
                        <a:effectLst/>
                        <a:latin typeface="Constantia" charset="0"/>
                        <a:ea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_tradnl" sz="1600" b="0" i="1" u="none" strike="noStrike" cap="none" normalizeH="0" baseline="0" dirty="0">
                          <a:ln>
                            <a:noFill/>
                          </a:ln>
                          <a:solidFill>
                            <a:schemeClr val="tx1"/>
                          </a:solidFill>
                          <a:effectLst/>
                          <a:latin typeface="Constantia" charset="0"/>
                          <a:ea typeface="Times New Roman" charset="0"/>
                          <a:cs typeface="Times New Roman" charset="0"/>
                        </a:rPr>
                        <a:t>. Aparte de ello,</a:t>
                      </a:r>
                      <a:endParaRPr kumimoji="0" lang="es-PE" altLang="es-ES_tradnl" sz="1600" b="0" i="0" u="none" strike="noStrike" cap="none" normalizeH="0" baseline="0" dirty="0">
                        <a:ln>
                          <a:noFill/>
                        </a:ln>
                        <a:solidFill>
                          <a:schemeClr val="tx1"/>
                        </a:solidFill>
                        <a:effectLst/>
                        <a:latin typeface="Constantia" charset="0"/>
                        <a:ea typeface="Arial" charset="0"/>
                        <a:cs typeface="Arial" charset="0"/>
                      </a:endParaRPr>
                    </a:p>
                  </a:txBody>
                  <a:tcPr marL="68581" marR="68581"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92075" indent="-92075">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92075" marR="0" lvl="0" indent="-92075" algn="just" defTabSz="914400" rtl="0" eaLnBrk="1" fontAlgn="base" latinLnBrk="0" hangingPunct="1">
                        <a:lnSpc>
                          <a:spcPct val="100000"/>
                        </a:lnSpc>
                        <a:spcBef>
                          <a:spcPct val="20000"/>
                        </a:spcBef>
                        <a:spcAft>
                          <a:spcPct val="0"/>
                        </a:spcAft>
                        <a:buClr>
                          <a:srgbClr val="E46C0A"/>
                        </a:buClr>
                        <a:buSzTx/>
                        <a:buFont typeface="Wingdings" charset="2"/>
                        <a:buChar char="§"/>
                        <a:tabLst/>
                      </a:pPr>
                      <a:r>
                        <a:rPr kumimoji="0" lang="es-PE" altLang="es-ES_tradnl" sz="1400" b="0" i="0" u="none" strike="noStrike" cap="none" normalizeH="0" baseline="0" dirty="0">
                          <a:ln>
                            <a:noFill/>
                          </a:ln>
                          <a:solidFill>
                            <a:srgbClr val="000000"/>
                          </a:solidFill>
                          <a:effectLst/>
                          <a:latin typeface="Times New Roman" charset="0"/>
                          <a:ea typeface="Times New Roman" charset="0"/>
                          <a:cs typeface="Times New Roman" charset="0"/>
                        </a:rPr>
                        <a:t>La lectura complementará mi formación profesional. ________ personal.</a:t>
                      </a:r>
                      <a:endParaRPr kumimoji="0" lang="es-PE" altLang="es-ES_tradnl" sz="1400" b="0" i="0" u="none" strike="noStrike" cap="none" normalizeH="0" baseline="0" dirty="0">
                        <a:ln>
                          <a:noFill/>
                        </a:ln>
                        <a:solidFill>
                          <a:srgbClr val="404040"/>
                        </a:solidFill>
                        <a:effectLst/>
                        <a:latin typeface="Times New Roman" charset="0"/>
                        <a:ea typeface="Times New Roman" charset="0"/>
                        <a:cs typeface="Times New Roman" charset="0"/>
                      </a:endParaRPr>
                    </a:p>
                    <a:p>
                      <a:pPr marL="92075" marR="0" lvl="0" indent="-92075" algn="just" defTabSz="914400" rtl="0" eaLnBrk="1" fontAlgn="base" latinLnBrk="0" hangingPunct="1">
                        <a:lnSpc>
                          <a:spcPct val="100000"/>
                        </a:lnSpc>
                        <a:spcBef>
                          <a:spcPct val="20000"/>
                        </a:spcBef>
                        <a:spcAft>
                          <a:spcPct val="0"/>
                        </a:spcAft>
                        <a:buClr>
                          <a:srgbClr val="E46C0A"/>
                        </a:buClr>
                        <a:buSzTx/>
                        <a:buFont typeface="Wingdings" charset="2"/>
                        <a:buChar char="§"/>
                        <a:tabLst/>
                      </a:pPr>
                      <a:r>
                        <a:rPr kumimoji="0" lang="es-PE" altLang="es-ES_tradnl" sz="1400" b="0" i="0" u="none" strike="noStrike" cap="none" normalizeH="0" baseline="0" dirty="0">
                          <a:ln>
                            <a:noFill/>
                          </a:ln>
                          <a:solidFill>
                            <a:srgbClr val="404040"/>
                          </a:solidFill>
                          <a:effectLst/>
                          <a:latin typeface="Times New Roman" charset="0"/>
                          <a:ea typeface="Times New Roman" charset="0"/>
                          <a:cs typeface="Times New Roman" charset="0"/>
                        </a:rPr>
                        <a:t> </a:t>
                      </a:r>
                      <a:r>
                        <a:rPr kumimoji="0" lang="es-PE" altLang="es-ES_tradnl" sz="1400" b="0" i="0" u="none" strike="noStrike" cap="none" normalizeH="0" baseline="0" dirty="0">
                          <a:ln>
                            <a:noFill/>
                          </a:ln>
                          <a:solidFill>
                            <a:srgbClr val="000000"/>
                          </a:solidFill>
                          <a:effectLst/>
                          <a:latin typeface="Times New Roman" charset="0"/>
                          <a:ea typeface="Times New Roman" charset="0"/>
                          <a:cs typeface="Times New Roman" charset="0"/>
                        </a:rPr>
                        <a:t>Ella es abogada. </a:t>
                      </a:r>
                      <a:r>
                        <a:rPr kumimoji="0" lang="es-PE" altLang="es-ES_tradnl" sz="1400" b="1" i="1" u="none" strike="noStrike" cap="none" normalizeH="0" baseline="0" dirty="0">
                          <a:ln>
                            <a:noFill/>
                          </a:ln>
                          <a:solidFill>
                            <a:srgbClr val="000000"/>
                          </a:solidFill>
                          <a:effectLst/>
                          <a:latin typeface="Times New Roman" charset="0"/>
                          <a:ea typeface="Times New Roman" charset="0"/>
                          <a:cs typeface="Times New Roman" charset="0"/>
                        </a:rPr>
                        <a:t>_________ </a:t>
                      </a:r>
                      <a:r>
                        <a:rPr kumimoji="0" lang="es-PE" altLang="es-ES_tradnl" sz="1400" b="0" i="0" u="none" strike="noStrike" cap="none" normalizeH="0" baseline="0" dirty="0">
                          <a:ln>
                            <a:noFill/>
                          </a:ln>
                          <a:solidFill>
                            <a:srgbClr val="000000"/>
                          </a:solidFill>
                          <a:effectLst/>
                          <a:latin typeface="Times New Roman" charset="0"/>
                          <a:ea typeface="Times New Roman" charset="0"/>
                          <a:cs typeface="Times New Roman" charset="0"/>
                        </a:rPr>
                        <a:t>estudió</a:t>
                      </a:r>
                      <a:r>
                        <a:rPr kumimoji="0" lang="es-PE" altLang="es-ES_tradnl" sz="1400" b="0" i="0" u="none" strike="noStrike" cap="none" normalizeH="0" baseline="0" dirty="0">
                          <a:ln>
                            <a:noFill/>
                          </a:ln>
                          <a:solidFill>
                            <a:srgbClr val="404040"/>
                          </a:solidFill>
                          <a:effectLst/>
                          <a:latin typeface="Times New Roman" charset="0"/>
                          <a:ea typeface="Times New Roman" charset="0"/>
                          <a:cs typeface="Times New Roman" charset="0"/>
                        </a:rPr>
                        <a:t> </a:t>
                      </a:r>
                      <a:r>
                        <a:rPr kumimoji="0" lang="es-PE" altLang="es-ES_tradnl" sz="1400" b="0" i="0" u="none" strike="noStrike" cap="none" normalizeH="0" baseline="0" dirty="0">
                          <a:ln>
                            <a:noFill/>
                          </a:ln>
                          <a:solidFill>
                            <a:srgbClr val="000000"/>
                          </a:solidFill>
                          <a:effectLst/>
                          <a:latin typeface="Times New Roman" charset="0"/>
                          <a:ea typeface="Times New Roman" charset="0"/>
                          <a:cs typeface="Times New Roman" charset="0"/>
                        </a:rPr>
                        <a:t>contabilidad.</a:t>
                      </a:r>
                    </a:p>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es-ES" altLang="es-ES_tradnl" sz="1400" b="0" i="0" u="none" strike="noStrike" cap="none" normalizeH="0" baseline="0" dirty="0">
                        <a:ln>
                          <a:noFill/>
                        </a:ln>
                        <a:solidFill>
                          <a:schemeClr val="tx1"/>
                        </a:solidFill>
                        <a:effectLst/>
                        <a:latin typeface="Times New Roman" charset="0"/>
                        <a:ea typeface="Times New Roman" charset="0"/>
                        <a:cs typeface="Times New Roman" charset="0"/>
                      </a:endParaRPr>
                    </a:p>
                  </a:txBody>
                  <a:tcPr marL="68581" marR="68581"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2 Rectángulo"/>
          <p:cNvSpPr/>
          <p:nvPr/>
        </p:nvSpPr>
        <p:spPr>
          <a:xfrm>
            <a:off x="7380288" y="1989138"/>
            <a:ext cx="765175" cy="307975"/>
          </a:xfrm>
          <a:prstGeom prst="rect">
            <a:avLst/>
          </a:prstGeom>
        </p:spPr>
        <p:txBody>
          <a:bodyPr wrap="none">
            <a:spAutoFit/>
          </a:bodyPr>
          <a:lstStyle/>
          <a:p>
            <a:pPr eaLnBrk="1" hangingPunct="1">
              <a:defRPr/>
            </a:pPr>
            <a:r>
              <a:rPr lang="es-ES" sz="1400" b="1" i="1" dirty="0">
                <a:solidFill>
                  <a:srgbClr val="FF0000"/>
                </a:solidFill>
                <a:latin typeface="Times New Roman" pitchFamily="18" charset="0"/>
                <a:ea typeface="+mn-ea"/>
                <a:cs typeface="Times New Roman" pitchFamily="18" charset="0"/>
              </a:rPr>
              <a:t>después</a:t>
            </a:r>
            <a:endParaRPr lang="es-PE" sz="1050" dirty="0">
              <a:ea typeface="+mn-ea"/>
            </a:endParaRPr>
          </a:p>
        </p:txBody>
      </p:sp>
      <p:sp>
        <p:nvSpPr>
          <p:cNvPr id="4" name="3 Rectángulo"/>
          <p:cNvSpPr/>
          <p:nvPr/>
        </p:nvSpPr>
        <p:spPr>
          <a:xfrm>
            <a:off x="6011863" y="2420938"/>
            <a:ext cx="977900" cy="307975"/>
          </a:xfrm>
          <a:prstGeom prst="rect">
            <a:avLst/>
          </a:prstGeom>
        </p:spPr>
        <p:txBody>
          <a:bodyPr wrap="none">
            <a:spAutoFit/>
          </a:bodyPr>
          <a:lstStyle/>
          <a:p>
            <a:pPr eaLnBrk="1" hangingPunct="1">
              <a:defRPr/>
            </a:pPr>
            <a:r>
              <a:rPr lang="es-ES_tradnl" sz="1400" b="1" i="1" dirty="0">
                <a:solidFill>
                  <a:srgbClr val="FF0000"/>
                </a:solidFill>
                <a:latin typeface="Times New Roman" pitchFamily="18" charset="0"/>
                <a:ea typeface="+mn-ea"/>
                <a:cs typeface="Times New Roman" pitchFamily="18" charset="0"/>
              </a:rPr>
              <a:t>enseguida,</a:t>
            </a:r>
            <a:endParaRPr lang="es-PE" sz="1050" dirty="0">
              <a:ea typeface="+mn-ea"/>
            </a:endParaRPr>
          </a:p>
        </p:txBody>
      </p:sp>
      <p:sp>
        <p:nvSpPr>
          <p:cNvPr id="6" name="5 Rectángulo"/>
          <p:cNvSpPr/>
          <p:nvPr/>
        </p:nvSpPr>
        <p:spPr>
          <a:xfrm>
            <a:off x="7056438" y="2852738"/>
            <a:ext cx="684212" cy="307975"/>
          </a:xfrm>
          <a:prstGeom prst="rect">
            <a:avLst/>
          </a:prstGeom>
        </p:spPr>
        <p:txBody>
          <a:bodyPr wrap="none">
            <a:spAutoFit/>
          </a:bodyPr>
          <a:lstStyle/>
          <a:p>
            <a:pPr eaLnBrk="1" hangingPunct="1">
              <a:defRPr/>
            </a:pPr>
            <a:r>
              <a:rPr lang="es-ES_tradnl" sz="1400" b="1" i="1" dirty="0">
                <a:solidFill>
                  <a:srgbClr val="FF0000"/>
                </a:solidFill>
                <a:latin typeface="Times New Roman" pitchFamily="18" charset="0"/>
                <a:ea typeface="+mn-ea"/>
                <a:cs typeface="Times New Roman" pitchFamily="18" charset="0"/>
              </a:rPr>
              <a:t>luego,</a:t>
            </a:r>
            <a:r>
              <a:rPr lang="es-ES_tradnl" sz="1400" b="1" dirty="0">
                <a:solidFill>
                  <a:srgbClr val="FF0000"/>
                </a:solidFill>
                <a:latin typeface="Times New Roman" pitchFamily="18" charset="0"/>
                <a:ea typeface="+mn-ea"/>
                <a:cs typeface="Times New Roman" pitchFamily="18" charset="0"/>
              </a:rPr>
              <a:t> </a:t>
            </a:r>
            <a:endParaRPr lang="es-PE" sz="1050" dirty="0">
              <a:ea typeface="+mn-ea"/>
            </a:endParaRPr>
          </a:p>
        </p:txBody>
      </p:sp>
      <p:sp>
        <p:nvSpPr>
          <p:cNvPr id="11295" name="6 Rectángulo"/>
          <p:cNvSpPr>
            <a:spLocks noChangeArrowheads="1"/>
          </p:cNvSpPr>
          <p:nvPr/>
        </p:nvSpPr>
        <p:spPr bwMode="auto">
          <a:xfrm>
            <a:off x="8121650" y="3505200"/>
            <a:ext cx="914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s-PE" altLang="es-PE" sz="1400" b="1" i="1">
                <a:solidFill>
                  <a:srgbClr val="FF0000"/>
                </a:solidFill>
                <a:latin typeface="Times New Roman" charset="0"/>
                <a:ea typeface="Times New Roman" charset="0"/>
                <a:cs typeface="Times New Roman" charset="0"/>
              </a:rPr>
              <a:t>También,</a:t>
            </a:r>
            <a:r>
              <a:rPr lang="es-PE" altLang="es-PE" sz="1400">
                <a:solidFill>
                  <a:srgbClr val="404040"/>
                </a:solidFill>
                <a:latin typeface="Times New Roman" charset="0"/>
                <a:ea typeface="Times New Roman" charset="0"/>
                <a:cs typeface="Times New Roman" charset="0"/>
              </a:rPr>
              <a:t> </a:t>
            </a:r>
            <a:endParaRPr lang="es-PE" altLang="es-PE" sz="1100"/>
          </a:p>
        </p:txBody>
      </p:sp>
      <p:sp>
        <p:nvSpPr>
          <p:cNvPr id="11296" name="7 Rectángulo"/>
          <p:cNvSpPr>
            <a:spLocks noChangeArrowheads="1"/>
          </p:cNvSpPr>
          <p:nvPr/>
        </p:nvSpPr>
        <p:spPr bwMode="auto">
          <a:xfrm>
            <a:off x="7524750" y="3933825"/>
            <a:ext cx="8636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s-PE" altLang="es-PE" sz="1400" b="1" i="1">
                <a:solidFill>
                  <a:srgbClr val="FF0000"/>
                </a:solidFill>
                <a:latin typeface="Times New Roman" charset="0"/>
                <a:ea typeface="Times New Roman" charset="0"/>
                <a:cs typeface="Times New Roman" charset="0"/>
              </a:rPr>
              <a:t>Además,</a:t>
            </a:r>
            <a:r>
              <a:rPr lang="es-PE" altLang="es-PE" sz="1400">
                <a:solidFill>
                  <a:srgbClr val="404040"/>
                </a:solidFill>
                <a:latin typeface="Times New Roman" charset="0"/>
                <a:ea typeface="Times New Roman" charset="0"/>
                <a:cs typeface="Times New Roman" charset="0"/>
              </a:rPr>
              <a:t> </a:t>
            </a:r>
            <a:endParaRPr lang="es-PE" altLang="es-PE" sz="1100"/>
          </a:p>
        </p:txBody>
      </p:sp>
      <p:sp>
        <p:nvSpPr>
          <p:cNvPr id="11297" name="7 Rectángulo"/>
          <p:cNvSpPr>
            <a:spLocks noChangeArrowheads="1"/>
          </p:cNvSpPr>
          <p:nvPr/>
        </p:nvSpPr>
        <p:spPr bwMode="auto">
          <a:xfrm>
            <a:off x="250825" y="5157788"/>
            <a:ext cx="864235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r>
              <a:rPr lang="es-PE" altLang="es-PE" sz="1400" b="1" i="1" dirty="0">
                <a:latin typeface="Constantia" charset="0"/>
              </a:rPr>
              <a:t>Real Academia Española &amp; Asociación de Academias de la Lengua Española (2010, pp. 608-617). </a:t>
            </a:r>
            <a:endParaRPr lang="es-PE" altLang="es-PE" sz="1400" dirty="0">
              <a:latin typeface="Constantia" charset="0"/>
            </a:endParaRPr>
          </a:p>
          <a:p>
            <a:pPr algn="r" eaLnBrk="1" hangingPunct="1"/>
            <a:r>
              <a:rPr lang="es-PE" altLang="es-PE" sz="1400" b="1" i="1" dirty="0">
                <a:latin typeface="Constantia" charset="0"/>
              </a:rPr>
              <a:t>Aguirre, M. &amp; Estrada, C. (2007, pp. 64-65)</a:t>
            </a:r>
            <a:endParaRPr lang="es-PE" altLang="es-PE" sz="1400" dirty="0">
              <a:latin typeface="Constantia" charset="0"/>
            </a:endParaRPr>
          </a:p>
          <a:p>
            <a:pPr algn="just" eaLnBrk="1" hangingPunct="1"/>
            <a:endParaRPr lang="es-PE" altLang="es-PE" i="1" dirty="0">
              <a:latin typeface="Times New Roman" charset="0"/>
              <a:ea typeface="Times New Roman" charset="0"/>
              <a:cs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297"/>
                                        </p:tgtEl>
                                        <p:attrNameLst>
                                          <p:attrName>style.visibility</p:attrName>
                                        </p:attrNameLst>
                                      </p:cBhvr>
                                      <p:to>
                                        <p:strVal val="visible"/>
                                      </p:to>
                                    </p:set>
                                    <p:anim calcmode="lin" valueType="num">
                                      <p:cBhvr additive="base">
                                        <p:cTn id="11" dur="500" fill="hold"/>
                                        <p:tgtEl>
                                          <p:spTgt spid="11297"/>
                                        </p:tgtEl>
                                        <p:attrNameLst>
                                          <p:attrName>ppt_x</p:attrName>
                                        </p:attrNameLst>
                                      </p:cBhvr>
                                      <p:tavLst>
                                        <p:tav tm="0">
                                          <p:val>
                                            <p:strVal val="#ppt_x"/>
                                          </p:val>
                                        </p:tav>
                                        <p:tav tm="100000">
                                          <p:val>
                                            <p:strVal val="#ppt_x"/>
                                          </p:val>
                                        </p:tav>
                                      </p:tavLst>
                                    </p:anim>
                                    <p:anim calcmode="lin" valueType="num">
                                      <p:cBhvr additive="base">
                                        <p:cTn id="12" dur="500" fill="hold"/>
                                        <p:tgtEl>
                                          <p:spTgt spid="11297"/>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54" presetClass="entr" presetSubtype="0" accel="10000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strVal val="#ppt_w*0.05"/>
                                          </p:val>
                                        </p:tav>
                                        <p:tav tm="100000">
                                          <p:val>
                                            <p:strVal val="#ppt_w"/>
                                          </p:val>
                                        </p:tav>
                                      </p:tavLst>
                                    </p:anim>
                                    <p:anim calcmode="lin" valueType="num">
                                      <p:cBhvr>
                                        <p:cTn id="18" dur="500" fill="hold"/>
                                        <p:tgtEl>
                                          <p:spTgt spid="3"/>
                                        </p:tgtEl>
                                        <p:attrNameLst>
                                          <p:attrName>ppt_h</p:attrName>
                                        </p:attrNameLst>
                                      </p:cBhvr>
                                      <p:tavLst>
                                        <p:tav tm="0">
                                          <p:val>
                                            <p:strVal val="#ppt_h"/>
                                          </p:val>
                                        </p:tav>
                                        <p:tav tm="100000">
                                          <p:val>
                                            <p:strVal val="#ppt_h"/>
                                          </p:val>
                                        </p:tav>
                                      </p:tavLst>
                                    </p:anim>
                                    <p:anim calcmode="lin" valueType="num">
                                      <p:cBhvr>
                                        <p:cTn id="19" dur="500" fill="hold"/>
                                        <p:tgtEl>
                                          <p:spTgt spid="3"/>
                                        </p:tgtEl>
                                        <p:attrNameLst>
                                          <p:attrName>ppt_x</p:attrName>
                                        </p:attrNameLst>
                                      </p:cBhvr>
                                      <p:tavLst>
                                        <p:tav tm="0">
                                          <p:val>
                                            <p:strVal val="#ppt_x-.2"/>
                                          </p:val>
                                        </p:tav>
                                        <p:tav tm="100000">
                                          <p:val>
                                            <p:strVal val="#ppt_x"/>
                                          </p:val>
                                        </p:tav>
                                      </p:tavLst>
                                    </p:anim>
                                    <p:anim calcmode="lin" valueType="num">
                                      <p:cBhvr>
                                        <p:cTn id="20" dur="500" fill="hold"/>
                                        <p:tgtEl>
                                          <p:spTgt spid="3"/>
                                        </p:tgtEl>
                                        <p:attrNameLst>
                                          <p:attrName>ppt_y</p:attrName>
                                        </p:attrNameLst>
                                      </p:cBhvr>
                                      <p:tavLst>
                                        <p:tav tm="0">
                                          <p:val>
                                            <p:strVal val="#ppt_y"/>
                                          </p:val>
                                        </p:tav>
                                        <p:tav tm="100000">
                                          <p:val>
                                            <p:strVal val="#ppt_y"/>
                                          </p:val>
                                        </p:tav>
                                      </p:tavLst>
                                    </p:anim>
                                    <p:animEffect transition="in" filter="fade">
                                      <p:cBhvr>
                                        <p:cTn id="21" dur="500"/>
                                        <p:tgtEl>
                                          <p:spTgt spid="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4" presetClass="entr" presetSubtype="0" accel="10000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ppt_w</p:attrName>
                                        </p:attrNameLst>
                                      </p:cBhvr>
                                      <p:tavLst>
                                        <p:tav tm="0">
                                          <p:val>
                                            <p:strVal val="#ppt_w*0.05"/>
                                          </p:val>
                                        </p:tav>
                                        <p:tav tm="100000">
                                          <p:val>
                                            <p:strVal val="#ppt_w"/>
                                          </p:val>
                                        </p:tav>
                                      </p:tavLst>
                                    </p:anim>
                                    <p:anim calcmode="lin" valueType="num">
                                      <p:cBhvr>
                                        <p:cTn id="27" dur="500" fill="hold"/>
                                        <p:tgtEl>
                                          <p:spTgt spid="4"/>
                                        </p:tgtEl>
                                        <p:attrNameLst>
                                          <p:attrName>ppt_h</p:attrName>
                                        </p:attrNameLst>
                                      </p:cBhvr>
                                      <p:tavLst>
                                        <p:tav tm="0">
                                          <p:val>
                                            <p:strVal val="#ppt_h"/>
                                          </p:val>
                                        </p:tav>
                                        <p:tav tm="100000">
                                          <p:val>
                                            <p:strVal val="#ppt_h"/>
                                          </p:val>
                                        </p:tav>
                                      </p:tavLst>
                                    </p:anim>
                                    <p:anim calcmode="lin" valueType="num">
                                      <p:cBhvr>
                                        <p:cTn id="28" dur="500" fill="hold"/>
                                        <p:tgtEl>
                                          <p:spTgt spid="4"/>
                                        </p:tgtEl>
                                        <p:attrNameLst>
                                          <p:attrName>ppt_x</p:attrName>
                                        </p:attrNameLst>
                                      </p:cBhvr>
                                      <p:tavLst>
                                        <p:tav tm="0">
                                          <p:val>
                                            <p:strVal val="#ppt_x-.2"/>
                                          </p:val>
                                        </p:tav>
                                        <p:tav tm="100000">
                                          <p:val>
                                            <p:strVal val="#ppt_x"/>
                                          </p:val>
                                        </p:tav>
                                      </p:tavLst>
                                    </p:anim>
                                    <p:anim calcmode="lin" valueType="num">
                                      <p:cBhvr>
                                        <p:cTn id="29" dur="500" fill="hold"/>
                                        <p:tgtEl>
                                          <p:spTgt spid="4"/>
                                        </p:tgtEl>
                                        <p:attrNameLst>
                                          <p:attrName>ppt_y</p:attrName>
                                        </p:attrNameLst>
                                      </p:cBhvr>
                                      <p:tavLst>
                                        <p:tav tm="0">
                                          <p:val>
                                            <p:strVal val="#ppt_y"/>
                                          </p:val>
                                        </p:tav>
                                        <p:tav tm="100000">
                                          <p:val>
                                            <p:strVal val="#ppt_y"/>
                                          </p:val>
                                        </p:tav>
                                      </p:tavLst>
                                    </p:anim>
                                    <p:animEffect transition="in" filter="fade">
                                      <p:cBhvr>
                                        <p:cTn id="30" dur="500"/>
                                        <p:tgtEl>
                                          <p:spTgt spid="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4" presetClass="entr" presetSubtype="0" accel="10000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strVal val="#ppt_w*0.05"/>
                                          </p:val>
                                        </p:tav>
                                        <p:tav tm="100000">
                                          <p:val>
                                            <p:strVal val="#ppt_w"/>
                                          </p:val>
                                        </p:tav>
                                      </p:tavLst>
                                    </p:anim>
                                    <p:anim calcmode="lin" valueType="num">
                                      <p:cBhvr>
                                        <p:cTn id="36" dur="500" fill="hold"/>
                                        <p:tgtEl>
                                          <p:spTgt spid="6"/>
                                        </p:tgtEl>
                                        <p:attrNameLst>
                                          <p:attrName>ppt_h</p:attrName>
                                        </p:attrNameLst>
                                      </p:cBhvr>
                                      <p:tavLst>
                                        <p:tav tm="0">
                                          <p:val>
                                            <p:strVal val="#ppt_h"/>
                                          </p:val>
                                        </p:tav>
                                        <p:tav tm="100000">
                                          <p:val>
                                            <p:strVal val="#ppt_h"/>
                                          </p:val>
                                        </p:tav>
                                      </p:tavLst>
                                    </p:anim>
                                    <p:anim calcmode="lin" valueType="num">
                                      <p:cBhvr>
                                        <p:cTn id="37" dur="500" fill="hold"/>
                                        <p:tgtEl>
                                          <p:spTgt spid="6"/>
                                        </p:tgtEl>
                                        <p:attrNameLst>
                                          <p:attrName>ppt_x</p:attrName>
                                        </p:attrNameLst>
                                      </p:cBhvr>
                                      <p:tavLst>
                                        <p:tav tm="0">
                                          <p:val>
                                            <p:strVal val="#ppt_x-.2"/>
                                          </p:val>
                                        </p:tav>
                                        <p:tav tm="100000">
                                          <p:val>
                                            <p:strVal val="#ppt_x"/>
                                          </p:val>
                                        </p:tav>
                                      </p:tavLst>
                                    </p:anim>
                                    <p:anim calcmode="lin" valueType="num">
                                      <p:cBhvr>
                                        <p:cTn id="38" dur="500" fill="hold"/>
                                        <p:tgtEl>
                                          <p:spTgt spid="6"/>
                                        </p:tgtEl>
                                        <p:attrNameLst>
                                          <p:attrName>ppt_y</p:attrName>
                                        </p:attrNameLst>
                                      </p:cBhvr>
                                      <p:tavLst>
                                        <p:tav tm="0">
                                          <p:val>
                                            <p:strVal val="#ppt_y"/>
                                          </p:val>
                                        </p:tav>
                                        <p:tav tm="100000">
                                          <p:val>
                                            <p:strVal val="#ppt_y"/>
                                          </p:val>
                                        </p:tav>
                                      </p:tavLst>
                                    </p:anim>
                                    <p:animEffect transition="in" filter="fade">
                                      <p:cBhvr>
                                        <p:cTn id="39" dur="500"/>
                                        <p:tgtEl>
                                          <p:spTgt spid="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54" presetClass="entr" presetSubtype="0" accel="100000" fill="hold" grpId="0" nodeType="clickEffect">
                                  <p:stCondLst>
                                    <p:cond delay="0"/>
                                  </p:stCondLst>
                                  <p:childTnLst>
                                    <p:set>
                                      <p:cBhvr>
                                        <p:cTn id="43" dur="1" fill="hold">
                                          <p:stCondLst>
                                            <p:cond delay="0"/>
                                          </p:stCondLst>
                                        </p:cTn>
                                        <p:tgtEl>
                                          <p:spTgt spid="11295"/>
                                        </p:tgtEl>
                                        <p:attrNameLst>
                                          <p:attrName>style.visibility</p:attrName>
                                        </p:attrNameLst>
                                      </p:cBhvr>
                                      <p:to>
                                        <p:strVal val="visible"/>
                                      </p:to>
                                    </p:set>
                                    <p:anim calcmode="lin" valueType="num">
                                      <p:cBhvr>
                                        <p:cTn id="44" dur="500" fill="hold"/>
                                        <p:tgtEl>
                                          <p:spTgt spid="11295"/>
                                        </p:tgtEl>
                                        <p:attrNameLst>
                                          <p:attrName>ppt_w</p:attrName>
                                        </p:attrNameLst>
                                      </p:cBhvr>
                                      <p:tavLst>
                                        <p:tav tm="0">
                                          <p:val>
                                            <p:strVal val="#ppt_w*0.05"/>
                                          </p:val>
                                        </p:tav>
                                        <p:tav tm="100000">
                                          <p:val>
                                            <p:strVal val="#ppt_w"/>
                                          </p:val>
                                        </p:tav>
                                      </p:tavLst>
                                    </p:anim>
                                    <p:anim calcmode="lin" valueType="num">
                                      <p:cBhvr>
                                        <p:cTn id="45" dur="500" fill="hold"/>
                                        <p:tgtEl>
                                          <p:spTgt spid="11295"/>
                                        </p:tgtEl>
                                        <p:attrNameLst>
                                          <p:attrName>ppt_h</p:attrName>
                                        </p:attrNameLst>
                                      </p:cBhvr>
                                      <p:tavLst>
                                        <p:tav tm="0">
                                          <p:val>
                                            <p:strVal val="#ppt_h"/>
                                          </p:val>
                                        </p:tav>
                                        <p:tav tm="100000">
                                          <p:val>
                                            <p:strVal val="#ppt_h"/>
                                          </p:val>
                                        </p:tav>
                                      </p:tavLst>
                                    </p:anim>
                                    <p:anim calcmode="lin" valueType="num">
                                      <p:cBhvr>
                                        <p:cTn id="46" dur="500" fill="hold"/>
                                        <p:tgtEl>
                                          <p:spTgt spid="11295"/>
                                        </p:tgtEl>
                                        <p:attrNameLst>
                                          <p:attrName>ppt_x</p:attrName>
                                        </p:attrNameLst>
                                      </p:cBhvr>
                                      <p:tavLst>
                                        <p:tav tm="0">
                                          <p:val>
                                            <p:strVal val="#ppt_x-.2"/>
                                          </p:val>
                                        </p:tav>
                                        <p:tav tm="100000">
                                          <p:val>
                                            <p:strVal val="#ppt_x"/>
                                          </p:val>
                                        </p:tav>
                                      </p:tavLst>
                                    </p:anim>
                                    <p:anim calcmode="lin" valueType="num">
                                      <p:cBhvr>
                                        <p:cTn id="47" dur="500" fill="hold"/>
                                        <p:tgtEl>
                                          <p:spTgt spid="11295"/>
                                        </p:tgtEl>
                                        <p:attrNameLst>
                                          <p:attrName>ppt_y</p:attrName>
                                        </p:attrNameLst>
                                      </p:cBhvr>
                                      <p:tavLst>
                                        <p:tav tm="0">
                                          <p:val>
                                            <p:strVal val="#ppt_y"/>
                                          </p:val>
                                        </p:tav>
                                        <p:tav tm="100000">
                                          <p:val>
                                            <p:strVal val="#ppt_y"/>
                                          </p:val>
                                        </p:tav>
                                      </p:tavLst>
                                    </p:anim>
                                    <p:animEffect transition="in" filter="fade">
                                      <p:cBhvr>
                                        <p:cTn id="48" dur="500"/>
                                        <p:tgtEl>
                                          <p:spTgt spid="1129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54" presetClass="entr" presetSubtype="0" accel="100000" fill="hold" grpId="0" nodeType="clickEffect">
                                  <p:stCondLst>
                                    <p:cond delay="0"/>
                                  </p:stCondLst>
                                  <p:childTnLst>
                                    <p:set>
                                      <p:cBhvr>
                                        <p:cTn id="52" dur="1" fill="hold">
                                          <p:stCondLst>
                                            <p:cond delay="0"/>
                                          </p:stCondLst>
                                        </p:cTn>
                                        <p:tgtEl>
                                          <p:spTgt spid="11296"/>
                                        </p:tgtEl>
                                        <p:attrNameLst>
                                          <p:attrName>style.visibility</p:attrName>
                                        </p:attrNameLst>
                                      </p:cBhvr>
                                      <p:to>
                                        <p:strVal val="visible"/>
                                      </p:to>
                                    </p:set>
                                    <p:anim calcmode="lin" valueType="num">
                                      <p:cBhvr>
                                        <p:cTn id="53" dur="500" fill="hold"/>
                                        <p:tgtEl>
                                          <p:spTgt spid="11296"/>
                                        </p:tgtEl>
                                        <p:attrNameLst>
                                          <p:attrName>ppt_w</p:attrName>
                                        </p:attrNameLst>
                                      </p:cBhvr>
                                      <p:tavLst>
                                        <p:tav tm="0">
                                          <p:val>
                                            <p:strVal val="#ppt_w*0.05"/>
                                          </p:val>
                                        </p:tav>
                                        <p:tav tm="100000">
                                          <p:val>
                                            <p:strVal val="#ppt_w"/>
                                          </p:val>
                                        </p:tav>
                                      </p:tavLst>
                                    </p:anim>
                                    <p:anim calcmode="lin" valueType="num">
                                      <p:cBhvr>
                                        <p:cTn id="54" dur="500" fill="hold"/>
                                        <p:tgtEl>
                                          <p:spTgt spid="11296"/>
                                        </p:tgtEl>
                                        <p:attrNameLst>
                                          <p:attrName>ppt_h</p:attrName>
                                        </p:attrNameLst>
                                      </p:cBhvr>
                                      <p:tavLst>
                                        <p:tav tm="0">
                                          <p:val>
                                            <p:strVal val="#ppt_h"/>
                                          </p:val>
                                        </p:tav>
                                        <p:tav tm="100000">
                                          <p:val>
                                            <p:strVal val="#ppt_h"/>
                                          </p:val>
                                        </p:tav>
                                      </p:tavLst>
                                    </p:anim>
                                    <p:anim calcmode="lin" valueType="num">
                                      <p:cBhvr>
                                        <p:cTn id="55" dur="500" fill="hold"/>
                                        <p:tgtEl>
                                          <p:spTgt spid="11296"/>
                                        </p:tgtEl>
                                        <p:attrNameLst>
                                          <p:attrName>ppt_x</p:attrName>
                                        </p:attrNameLst>
                                      </p:cBhvr>
                                      <p:tavLst>
                                        <p:tav tm="0">
                                          <p:val>
                                            <p:strVal val="#ppt_x-.2"/>
                                          </p:val>
                                        </p:tav>
                                        <p:tav tm="100000">
                                          <p:val>
                                            <p:strVal val="#ppt_x"/>
                                          </p:val>
                                        </p:tav>
                                      </p:tavLst>
                                    </p:anim>
                                    <p:anim calcmode="lin" valueType="num">
                                      <p:cBhvr>
                                        <p:cTn id="56" dur="500" fill="hold"/>
                                        <p:tgtEl>
                                          <p:spTgt spid="11296"/>
                                        </p:tgtEl>
                                        <p:attrNameLst>
                                          <p:attrName>ppt_y</p:attrName>
                                        </p:attrNameLst>
                                      </p:cBhvr>
                                      <p:tavLst>
                                        <p:tav tm="0">
                                          <p:val>
                                            <p:strVal val="#ppt_y"/>
                                          </p:val>
                                        </p:tav>
                                        <p:tav tm="100000">
                                          <p:val>
                                            <p:strVal val="#ppt_y"/>
                                          </p:val>
                                        </p:tav>
                                      </p:tavLst>
                                    </p:anim>
                                    <p:animEffect transition="in" filter="fade">
                                      <p:cBhvr>
                                        <p:cTn id="57" dur="500"/>
                                        <p:tgtEl>
                                          <p:spTgt spid="11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11295" grpId="0"/>
      <p:bldP spid="11296" grpId="0"/>
      <p:bldP spid="1129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a:spLocks noChangeArrowheads="1"/>
          </p:cNvSpPr>
          <p:nvPr/>
        </p:nvSpPr>
        <p:spPr bwMode="auto">
          <a:xfrm>
            <a:off x="5076056" y="1854141"/>
            <a:ext cx="3932237" cy="1754188"/>
          </a:xfrm>
          <a:prstGeom prst="rect">
            <a:avLst/>
          </a:prstGeom>
          <a:gradFill rotWithShape="1">
            <a:gsLst>
              <a:gs pos="0">
                <a:srgbClr val="DAFDA7"/>
              </a:gs>
              <a:gs pos="35001">
                <a:srgbClr val="E4FDC2"/>
              </a:gs>
              <a:gs pos="100000">
                <a:srgbClr val="F5FFE6"/>
              </a:gs>
            </a:gsLst>
            <a:lin ang="16200000" scaled="1"/>
          </a:gradFill>
          <a:ln w="9525">
            <a:solidFill>
              <a:srgbClr val="98B954"/>
            </a:solidFill>
            <a:miter lim="800000"/>
            <a:headEnd/>
            <a:tailEnd/>
          </a:ln>
          <a:effectLst>
            <a:outerShdw blurRad="40000" dist="20000" dir="5400000" rotWithShape="0">
              <a:srgbClr val="000000">
                <a:alpha val="37999"/>
              </a:srgbClr>
            </a:outerShdw>
          </a:effectLst>
        </p:spPr>
        <p:txBody>
          <a:bodyPr>
            <a:spAutoFit/>
          </a:bodyPr>
          <a:lstStyle>
            <a:lvl1pPr>
              <a:defRPr>
                <a:solidFill>
                  <a:schemeClr val="tx1"/>
                </a:solidFill>
                <a:latin typeface="Arial" charset="0"/>
                <a:ea typeface="Arial" charset="0"/>
                <a:cs typeface="Arial" charset="0"/>
              </a:defRPr>
            </a:lvl1pPr>
            <a:lvl2pPr marL="63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lvl="1" algn="ctr" eaLnBrk="1" hangingPunct="1"/>
            <a:r>
              <a:rPr lang="es-PE" altLang="es-ES_tradnl" b="1">
                <a:solidFill>
                  <a:srgbClr val="604A7B"/>
                </a:solidFill>
                <a:latin typeface="Times New Roman" charset="0"/>
                <a:ea typeface="Times New Roman" charset="0"/>
                <a:cs typeface="Times New Roman" charset="0"/>
              </a:rPr>
              <a:t>Actividad 1</a:t>
            </a:r>
          </a:p>
          <a:p>
            <a:pPr lvl="1" algn="just" eaLnBrk="1" hangingPunct="1"/>
            <a:endParaRPr lang="es-PE" altLang="es-ES_tradnl" b="1" dirty="0">
              <a:solidFill>
                <a:srgbClr val="000000"/>
              </a:solidFill>
              <a:latin typeface="Calibri" charset="0"/>
            </a:endParaRPr>
          </a:p>
          <a:p>
            <a:pPr algn="just" eaLnBrk="1" hangingPunct="1"/>
            <a:r>
              <a:rPr lang="es-PE" altLang="es-ES_tradnl" dirty="0">
                <a:solidFill>
                  <a:srgbClr val="000000"/>
                </a:solidFill>
                <a:latin typeface="Times New Roman" charset="0"/>
                <a:ea typeface="Times New Roman" charset="0"/>
                <a:cs typeface="Times New Roman" charset="0"/>
              </a:rPr>
              <a:t>Completa las siguientes oraciones con los conectores lógicos respectivos a partir de la siguiente tabla (pág. 1).</a:t>
            </a:r>
          </a:p>
          <a:p>
            <a:pPr lvl="1" algn="just" eaLnBrk="1" hangingPunct="1"/>
            <a:endParaRPr lang="es-PE" altLang="es-ES_tradnl" b="1" dirty="0">
              <a:solidFill>
                <a:srgbClr val="000000"/>
              </a:solidFill>
              <a:latin typeface="Times New Roman" charset="0"/>
              <a:ea typeface="Times New Roman" charset="0"/>
              <a:cs typeface="Times New Roman" charset="0"/>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592" y="1881129"/>
            <a:ext cx="4824536" cy="1727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a:spLocks noChangeArrowheads="1"/>
          </p:cNvSpPr>
          <p:nvPr/>
        </p:nvSpPr>
        <p:spPr bwMode="auto">
          <a:xfrm>
            <a:off x="827584" y="3501008"/>
            <a:ext cx="8208911" cy="492443"/>
          </a:xfrm>
          <a:prstGeom prst="rect">
            <a:avLst/>
          </a:prstGeom>
          <a:gradFill rotWithShape="1">
            <a:gsLst>
              <a:gs pos="0">
                <a:schemeClr val="accent4">
                  <a:lumMod val="20000"/>
                  <a:lumOff val="80000"/>
                </a:schemeClr>
              </a:gs>
              <a:gs pos="0">
                <a:srgbClr val="FFBEBD"/>
              </a:gs>
            </a:gsLst>
            <a:lin ang="16200000" scaled="1"/>
          </a:gradFill>
          <a:ln w="9525">
            <a:solidFill>
              <a:srgbClr val="BE4B48"/>
            </a:solidFill>
            <a:miter lim="800000"/>
            <a:headEnd/>
            <a:tailEnd/>
          </a:ln>
          <a:effectLst>
            <a:outerShdw blurRad="40000" dist="20000" dir="5400000" rotWithShape="0">
              <a:srgbClr val="000000">
                <a:alpha val="37999"/>
              </a:srgbClr>
            </a:outerShdw>
          </a:effectLst>
        </p:spPr>
        <p:txBody>
          <a:bodyPr wrap="square">
            <a:spAutoFit/>
          </a:bodyPr>
          <a:lstStyle/>
          <a:p>
            <a:pPr algn="ctr" eaLnBrk="1" fontAlgn="auto" hangingPunct="1">
              <a:spcBef>
                <a:spcPts val="0"/>
              </a:spcBef>
              <a:spcAft>
                <a:spcPts val="0"/>
              </a:spcAft>
              <a:defRPr/>
            </a:pPr>
            <a:r>
              <a:rPr lang="es-PE" sz="2600" dirty="0">
                <a:solidFill>
                  <a:srgbClr val="C00000"/>
                </a:solidFill>
                <a:effectLst>
                  <a:outerShdw blurRad="38100" dist="38100" dir="2700000" algn="tl">
                    <a:srgbClr val="000000">
                      <a:alpha val="43137"/>
                    </a:srgbClr>
                  </a:outerShdw>
                </a:effectLst>
                <a:latin typeface="Cooper Black" charset="0"/>
                <a:ea typeface="Cooper Black" charset="0"/>
                <a:cs typeface="Cooper Black" charset="0"/>
              </a:rPr>
              <a:t>Las relaciones </a:t>
            </a:r>
            <a:r>
              <a:rPr lang="es-PE" sz="2600" dirty="0" err="1">
                <a:solidFill>
                  <a:srgbClr val="C00000"/>
                </a:solidFill>
                <a:effectLst>
                  <a:outerShdw blurRad="38100" dist="38100" dir="2700000" algn="tl">
                    <a:srgbClr val="000000">
                      <a:alpha val="43137"/>
                    </a:srgbClr>
                  </a:outerShdw>
                </a:effectLst>
                <a:latin typeface="Cooper Black" charset="0"/>
                <a:ea typeface="Cooper Black" charset="0"/>
                <a:cs typeface="Cooper Black" charset="0"/>
              </a:rPr>
              <a:t>intraparrafales</a:t>
            </a:r>
            <a:r>
              <a:rPr lang="es-PE" sz="2600" dirty="0">
                <a:solidFill>
                  <a:srgbClr val="C00000"/>
                </a:solidFill>
                <a:effectLst>
                  <a:outerShdw blurRad="38100" dist="38100" dir="2700000" algn="tl">
                    <a:srgbClr val="000000">
                      <a:alpha val="43137"/>
                    </a:srgbClr>
                  </a:outerShdw>
                </a:effectLst>
                <a:latin typeface="Cooper Black" charset="0"/>
                <a:ea typeface="Cooper Black" charset="0"/>
                <a:cs typeface="Cooper Black" charset="0"/>
              </a:rPr>
              <a:t> e </a:t>
            </a:r>
            <a:r>
              <a:rPr lang="es-PE" sz="2600" dirty="0" err="1">
                <a:solidFill>
                  <a:srgbClr val="C00000"/>
                </a:solidFill>
                <a:effectLst>
                  <a:outerShdw blurRad="38100" dist="38100" dir="2700000" algn="tl">
                    <a:srgbClr val="000000">
                      <a:alpha val="43137"/>
                    </a:srgbClr>
                  </a:outerShdw>
                </a:effectLst>
                <a:latin typeface="Cooper Black" charset="0"/>
                <a:ea typeface="Cooper Black" charset="0"/>
                <a:cs typeface="Cooper Black" charset="0"/>
              </a:rPr>
              <a:t>interparrafales</a:t>
            </a:r>
            <a:endParaRPr lang="es-PE" sz="2600" dirty="0">
              <a:solidFill>
                <a:srgbClr val="C00000"/>
              </a:solidFill>
              <a:effectLst>
                <a:outerShdw blurRad="38100" dist="38100" dir="2700000" algn="tl">
                  <a:srgbClr val="000000">
                    <a:alpha val="43137"/>
                  </a:srgbClr>
                </a:outerShdw>
              </a:effectLst>
              <a:latin typeface="Cooper Black" charset="0"/>
              <a:ea typeface="Cooper Black" charset="0"/>
              <a:cs typeface="Cooper Black"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752475" y="2359025"/>
            <a:ext cx="2343150" cy="1504950"/>
          </a:xfrm>
          <a:prstGeom prst="rect">
            <a:avLst/>
          </a:prstGeom>
          <a:solidFill>
            <a:srgbClr val="FFFFFF"/>
          </a:solidFill>
          <a:ln w="9525">
            <a:solidFill>
              <a:srgbClr val="000000"/>
            </a:solidFill>
            <a:prstDash val="sysDot"/>
            <a:miter lim="800000"/>
            <a:headEnd/>
            <a:tailEnd/>
          </a:ln>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just" eaLnBrk="1" hangingPunct="1">
              <a:spcAft>
                <a:spcPts val="1000"/>
              </a:spcAft>
            </a:pPr>
            <a:r>
              <a:rPr lang="es-PE" altLang="es-PE" sz="700" i="1">
                <a:latin typeface="French Script MT" charset="0"/>
              </a:rPr>
              <a:t>Un factor del acelerado avance de la comida rápida, incluso en sociedades tradicionales y conservadoras,  radica en la rapidez del servicio. El mundo actual está sumido en una vida donde todo se debe hacer en el menor tiempo posible. La rapidez casi ha suplido, en algunos casos, la calidad con que se deben hacer las cosas. Es posible que esto tenga que ver con la inmediatez de la información. Hoy en día, la información viaja muy rápido distancias muy amplias: al instante, se conoce lo que pasa casi en cualquier parte del mundo. Producto de ello, la celeridad en la vida de las personas es una característica que no debe ser pasada por alto: las personas siempre están apuradas. Esta es la rapidez que proviene de la cultura donde todo implica hacerlo en el menor tiempo posible y, como todos andan apurados, la comida también tiene que ajustarse a este ritmo. Entonces, uno de los éxitos de la comida rápida radica en que esta concuerda con los estándares de tiempo que el trabajador moderno debe invertir en la comida.</a:t>
            </a:r>
          </a:p>
          <a:p>
            <a:pPr eaLnBrk="1" hangingPunct="1"/>
            <a:endParaRPr lang="es-PE" altLang="es-PE"/>
          </a:p>
        </p:txBody>
      </p:sp>
      <p:sp>
        <p:nvSpPr>
          <p:cNvPr id="4" name="Text Box 3"/>
          <p:cNvSpPr txBox="1">
            <a:spLocks noChangeArrowheads="1"/>
          </p:cNvSpPr>
          <p:nvPr/>
        </p:nvSpPr>
        <p:spPr bwMode="auto">
          <a:xfrm>
            <a:off x="752475" y="4365625"/>
            <a:ext cx="2343150" cy="1524000"/>
          </a:xfrm>
          <a:prstGeom prst="rect">
            <a:avLst/>
          </a:prstGeom>
          <a:solidFill>
            <a:srgbClr val="FFFFFF"/>
          </a:solidFill>
          <a:ln w="9525">
            <a:solidFill>
              <a:srgbClr val="000000"/>
            </a:solidFill>
            <a:prstDash val="sysDot"/>
            <a:miter lim="800000"/>
            <a:headEnd/>
            <a:tailEnd/>
          </a:ln>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just" eaLnBrk="1" hangingPunct="1">
              <a:spcAft>
                <a:spcPts val="1000"/>
              </a:spcAft>
            </a:pPr>
            <a:r>
              <a:rPr lang="es-PE" altLang="es-PE" sz="700" i="1">
                <a:latin typeface="French Script MT" charset="0"/>
              </a:rPr>
              <a:t>Otro factor que ha hecho que los establecimientos de comida rápida tengan éxito son  los bajos precios y la flexibilidad de horarios. Estas son otras razones que llevan a las personas a frecuentar los establecimientos de este tipo de comida. Con respecto a los precios bajos, las tiendas dedicadas a expender este producto presentan una gama de ofertas de varios tamaños, sabores y precios, de modo que el cliente puede elegir entre un abanico de posibilidades, acorde a los alcances de su economía. El otro punto está en relación con los horarios que presentan los establecimientos dedicados a este rubro. Para comer una hamburguesa, no se necesita esperar un determinado horario del día, como sí para comer un menú tradicional, pues, antes del mediodía (en el caso del Perú), es poco probable encontrar un lugar en el que esté listo el almuerzo. Casi en cualquier hora del día, se puede encontrar un lugar donde comprar una hamburguesa: antes de iniciar el trabajo, a media mañana, durante el almuerzo, a media tarde, en la noche después de salir del cine.</a:t>
            </a:r>
          </a:p>
          <a:p>
            <a:pPr eaLnBrk="1" hangingPunct="1"/>
            <a:endParaRPr lang="es-PE" altLang="es-PE"/>
          </a:p>
        </p:txBody>
      </p:sp>
      <p:sp>
        <p:nvSpPr>
          <p:cNvPr id="5" name="AutoShape 4"/>
          <p:cNvSpPr>
            <a:spLocks/>
          </p:cNvSpPr>
          <p:nvPr/>
        </p:nvSpPr>
        <p:spPr bwMode="auto">
          <a:xfrm>
            <a:off x="3200400" y="2359025"/>
            <a:ext cx="209550" cy="1504950"/>
          </a:xfrm>
          <a:prstGeom prst="rightBrace">
            <a:avLst>
              <a:gd name="adj1" fmla="val 59848"/>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s-PE" altLang="es-PE">
              <a:latin typeface="Trebuchet MS" charset="0"/>
            </a:endParaRPr>
          </a:p>
        </p:txBody>
      </p:sp>
      <p:sp>
        <p:nvSpPr>
          <p:cNvPr id="6" name="AutoShape 5"/>
          <p:cNvSpPr>
            <a:spLocks/>
          </p:cNvSpPr>
          <p:nvPr/>
        </p:nvSpPr>
        <p:spPr bwMode="auto">
          <a:xfrm>
            <a:off x="3203575" y="4365625"/>
            <a:ext cx="209550" cy="1524000"/>
          </a:xfrm>
          <a:prstGeom prst="rightBrace">
            <a:avLst>
              <a:gd name="adj1" fmla="val 60606"/>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s-PE" altLang="es-PE">
              <a:latin typeface="Trebuchet MS" charset="0"/>
            </a:endParaRPr>
          </a:p>
        </p:txBody>
      </p:sp>
      <p:sp>
        <p:nvSpPr>
          <p:cNvPr id="7" name="Text Box 6"/>
          <p:cNvSpPr txBox="1">
            <a:spLocks noChangeArrowheads="1"/>
          </p:cNvSpPr>
          <p:nvPr/>
        </p:nvSpPr>
        <p:spPr bwMode="auto">
          <a:xfrm>
            <a:off x="3563938" y="2708275"/>
            <a:ext cx="1914525" cy="1081088"/>
          </a:xfrm>
          <a:prstGeom prst="rect">
            <a:avLst/>
          </a:prstGeom>
          <a:noFill/>
          <a:ln w="9525">
            <a:solidFill>
              <a:srgbClr val="2A0CDE"/>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just" eaLnBrk="1" hangingPunct="1">
              <a:spcAft>
                <a:spcPts val="1000"/>
              </a:spcAft>
            </a:pPr>
            <a:r>
              <a:rPr lang="es-PE" altLang="es-PE" sz="1300" b="1">
                <a:solidFill>
                  <a:srgbClr val="C00000"/>
                </a:solidFill>
                <a:latin typeface="Times New Roman" charset="0"/>
                <a:ea typeface="Times New Roman" charset="0"/>
                <a:cs typeface="Times New Roman" charset="0"/>
              </a:rPr>
              <a:t>Relaciones  intraparrafales</a:t>
            </a:r>
            <a:r>
              <a:rPr lang="es-PE" altLang="es-PE" sz="1300">
                <a:solidFill>
                  <a:schemeClr val="bg1"/>
                </a:solidFill>
                <a:latin typeface="Times New Roman" charset="0"/>
                <a:ea typeface="Times New Roman" charset="0"/>
                <a:cs typeface="Times New Roman" charset="0"/>
              </a:rPr>
              <a:t>: </a:t>
            </a:r>
            <a:r>
              <a:rPr lang="es-PE" altLang="es-PE" sz="1300">
                <a:latin typeface="Times New Roman" charset="0"/>
                <a:ea typeface="Times New Roman" charset="0"/>
                <a:cs typeface="Times New Roman" charset="0"/>
              </a:rPr>
              <a:t>cohesión y coherencia que debe existir al interior del párrafo</a:t>
            </a:r>
          </a:p>
        </p:txBody>
      </p:sp>
      <p:sp>
        <p:nvSpPr>
          <p:cNvPr id="8" name="Text Box 7"/>
          <p:cNvSpPr txBox="1">
            <a:spLocks noChangeArrowheads="1"/>
          </p:cNvSpPr>
          <p:nvPr/>
        </p:nvSpPr>
        <p:spPr bwMode="auto">
          <a:xfrm>
            <a:off x="3603625" y="4730750"/>
            <a:ext cx="1914525" cy="1074738"/>
          </a:xfrm>
          <a:prstGeom prst="rect">
            <a:avLst/>
          </a:prstGeom>
          <a:noFill/>
          <a:ln w="9525">
            <a:solidFill>
              <a:srgbClr val="2A0CDE"/>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just" eaLnBrk="1" hangingPunct="1">
              <a:spcAft>
                <a:spcPts val="1000"/>
              </a:spcAft>
            </a:pPr>
            <a:r>
              <a:rPr lang="es-PE" altLang="es-PE" sz="1300" b="1">
                <a:solidFill>
                  <a:srgbClr val="C00000"/>
                </a:solidFill>
                <a:latin typeface="Times New Roman" charset="0"/>
                <a:ea typeface="Times New Roman" charset="0"/>
                <a:cs typeface="Times New Roman" charset="0"/>
              </a:rPr>
              <a:t>Relaciones intraparrafales</a:t>
            </a:r>
            <a:r>
              <a:rPr lang="es-PE" altLang="es-PE" sz="1300">
                <a:solidFill>
                  <a:schemeClr val="bg1"/>
                </a:solidFill>
                <a:latin typeface="Times New Roman" charset="0"/>
                <a:ea typeface="Times New Roman" charset="0"/>
                <a:cs typeface="Times New Roman" charset="0"/>
              </a:rPr>
              <a:t>: </a:t>
            </a:r>
            <a:r>
              <a:rPr lang="es-PE" altLang="es-PE" sz="1300">
                <a:latin typeface="Times New Roman" charset="0"/>
                <a:ea typeface="Times New Roman" charset="0"/>
                <a:cs typeface="Times New Roman" charset="0"/>
              </a:rPr>
              <a:t>cohesión y coherencia que debe existir al interior del párrafo</a:t>
            </a:r>
          </a:p>
          <a:p>
            <a:pPr eaLnBrk="1" hangingPunct="1"/>
            <a:endParaRPr lang="es-PE" altLang="es-PE"/>
          </a:p>
        </p:txBody>
      </p:sp>
      <p:sp>
        <p:nvSpPr>
          <p:cNvPr id="9" name="AutoShape 8"/>
          <p:cNvSpPr>
            <a:spLocks/>
          </p:cNvSpPr>
          <p:nvPr/>
        </p:nvSpPr>
        <p:spPr bwMode="auto">
          <a:xfrm>
            <a:off x="5568950" y="2359025"/>
            <a:ext cx="390525" cy="3530600"/>
          </a:xfrm>
          <a:prstGeom prst="rightBrace">
            <a:avLst>
              <a:gd name="adj1" fmla="val 6747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s-PE" altLang="es-PE">
              <a:solidFill>
                <a:schemeClr val="tx2"/>
              </a:solidFill>
              <a:latin typeface="Trebuchet MS" charset="0"/>
            </a:endParaRPr>
          </a:p>
        </p:txBody>
      </p:sp>
      <p:sp>
        <p:nvSpPr>
          <p:cNvPr id="10" name="Text Box 9"/>
          <p:cNvSpPr txBox="1">
            <a:spLocks noChangeArrowheads="1"/>
          </p:cNvSpPr>
          <p:nvPr/>
        </p:nvSpPr>
        <p:spPr bwMode="auto">
          <a:xfrm>
            <a:off x="6097588" y="3789363"/>
            <a:ext cx="2219325" cy="7921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1000"/>
              </a:spcAft>
            </a:pPr>
            <a:r>
              <a:rPr lang="es-PE" altLang="es-PE" sz="1300" b="1">
                <a:solidFill>
                  <a:srgbClr val="FF0000"/>
                </a:solidFill>
                <a:latin typeface="Times New Roman" charset="0"/>
                <a:ea typeface="Times New Roman" charset="0"/>
                <a:cs typeface="Times New Roman" charset="0"/>
              </a:rPr>
              <a:t>Relaciones interparrafales</a:t>
            </a:r>
            <a:r>
              <a:rPr lang="es-PE" altLang="es-PE" sz="1300">
                <a:solidFill>
                  <a:srgbClr val="FFC000"/>
                </a:solidFill>
                <a:latin typeface="Times New Roman" charset="0"/>
                <a:ea typeface="Times New Roman" charset="0"/>
                <a:cs typeface="Times New Roman" charset="0"/>
              </a:rPr>
              <a:t>:</a:t>
            </a:r>
            <a:r>
              <a:rPr lang="es-PE" altLang="es-PE" sz="1300">
                <a:latin typeface="Times New Roman" charset="0"/>
                <a:ea typeface="Times New Roman" charset="0"/>
                <a:cs typeface="Times New Roman" charset="0"/>
              </a:rPr>
              <a:t> cohesión y coherencia entre párrafos</a:t>
            </a:r>
          </a:p>
        </p:txBody>
      </p:sp>
      <p:sp>
        <p:nvSpPr>
          <p:cNvPr id="11" name="10 CuadroTexto"/>
          <p:cNvSpPr txBox="1"/>
          <p:nvPr/>
        </p:nvSpPr>
        <p:spPr>
          <a:xfrm>
            <a:off x="684213" y="814388"/>
            <a:ext cx="3640137" cy="1387475"/>
          </a:xfrm>
          <a:prstGeom prst="snipRoundRect">
            <a:avLst/>
          </a:prstGeom>
          <a:noFill/>
          <a:ln>
            <a:solidFill>
              <a:schemeClr val="accent6">
                <a:lumMod val="75000"/>
              </a:schemeClr>
            </a:solidFill>
            <a:prstDash val="sysDot"/>
          </a:ln>
        </p:spPr>
        <p:txBody>
          <a:bodyPr>
            <a:spAutoFit/>
          </a:bodyPr>
          <a:lstStyle/>
          <a:p>
            <a:pPr algn="just" eaLnBrk="1" fontAlgn="auto" hangingPunct="1">
              <a:spcBef>
                <a:spcPts val="0"/>
              </a:spcBef>
              <a:spcAft>
                <a:spcPts val="0"/>
              </a:spcAft>
              <a:defRPr/>
            </a:pPr>
            <a:r>
              <a:rPr lang="es-PE" sz="1600" dirty="0">
                <a:latin typeface="Times New Roman" pitchFamily="18" charset="0"/>
                <a:ea typeface="+mn-ea"/>
                <a:cs typeface="Times New Roman" pitchFamily="18" charset="0"/>
              </a:rPr>
              <a:t>Así como las palabras que componen una oración deben  tener relación unas con otras, las oraciones (las ideas) que conforman un párrafo, también, deben estar cohesionadas unas con otras.</a:t>
            </a:r>
          </a:p>
        </p:txBody>
      </p:sp>
      <p:sp>
        <p:nvSpPr>
          <p:cNvPr id="12" name="11 CuadroTexto"/>
          <p:cNvSpPr txBox="1"/>
          <p:nvPr/>
        </p:nvSpPr>
        <p:spPr>
          <a:xfrm>
            <a:off x="5461000" y="814388"/>
            <a:ext cx="3070225" cy="992187"/>
          </a:xfrm>
          <a:prstGeom prst="snip2DiagRect">
            <a:avLst/>
          </a:prstGeom>
          <a:noFill/>
          <a:ln>
            <a:solidFill>
              <a:schemeClr val="accent6">
                <a:lumMod val="75000"/>
              </a:schemeClr>
            </a:solidFill>
            <a:prstDash val="sysDot"/>
          </a:ln>
        </p:spPr>
        <p:txBody>
          <a:bodyPr>
            <a:spAutoFit/>
          </a:bodyPr>
          <a:lstStyle/>
          <a:p>
            <a:pPr algn="just" eaLnBrk="1" fontAlgn="auto" hangingPunct="1">
              <a:spcBef>
                <a:spcPts val="0"/>
              </a:spcBef>
              <a:spcAft>
                <a:spcPts val="0"/>
              </a:spcAft>
              <a:defRPr/>
            </a:pPr>
            <a:r>
              <a:rPr lang="es-PE" sz="1600" dirty="0">
                <a:latin typeface="Times New Roman" pitchFamily="18" charset="0"/>
                <a:ea typeface="+mn-ea"/>
                <a:cs typeface="Times New Roman" pitchFamily="18" charset="0"/>
              </a:rPr>
              <a:t>De la misma forma, los párrafos que conforman un texto deben tener relación unos con otros.</a:t>
            </a:r>
          </a:p>
        </p:txBody>
      </p:sp>
      <p:sp>
        <p:nvSpPr>
          <p:cNvPr id="13" name="12 CuadroTexto"/>
          <p:cNvSpPr txBox="1"/>
          <p:nvPr/>
        </p:nvSpPr>
        <p:spPr>
          <a:xfrm>
            <a:off x="5948363" y="4724400"/>
            <a:ext cx="2943225" cy="1506538"/>
          </a:xfrm>
          <a:prstGeom prst="snip2SameRect">
            <a:avLst/>
          </a:prstGeom>
          <a:noFill/>
          <a:ln>
            <a:solidFill>
              <a:schemeClr val="accent6">
                <a:lumMod val="75000"/>
              </a:schemeClr>
            </a:solidFill>
            <a:prstDash val="sysDot"/>
          </a:ln>
        </p:spPr>
        <p:txBody>
          <a:bodyPr>
            <a:spAutoFit/>
          </a:bodyPr>
          <a:lstStyle/>
          <a:p>
            <a:pPr algn="just" eaLnBrk="1" fontAlgn="auto" hangingPunct="1">
              <a:spcBef>
                <a:spcPts val="0"/>
              </a:spcBef>
              <a:spcAft>
                <a:spcPts val="0"/>
              </a:spcAft>
              <a:defRPr/>
            </a:pPr>
            <a:r>
              <a:rPr lang="es-PE" sz="1400" dirty="0">
                <a:latin typeface="Times New Roman" pitchFamily="18" charset="0"/>
                <a:ea typeface="+mn-ea"/>
                <a:cs typeface="Times New Roman" pitchFamily="18" charset="0"/>
              </a:rPr>
              <a:t>Los conectores lógicos cumplen la función de conectar  de manera lógica las ideas de un párrafo. De igual forma, dichos nexos ayudan a establecer relaciones lógicas entre los párrafos de un texto. </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a:spLocks noChangeArrowheads="1"/>
          </p:cNvSpPr>
          <p:nvPr/>
        </p:nvSpPr>
        <p:spPr bwMode="auto">
          <a:xfrm>
            <a:off x="1115616" y="1268403"/>
            <a:ext cx="4319588" cy="3416300"/>
          </a:xfrm>
          <a:prstGeom prst="rect">
            <a:avLst/>
          </a:prstGeom>
          <a:gradFill rotWithShape="1">
            <a:gsLst>
              <a:gs pos="0">
                <a:srgbClr val="A3C4FF"/>
              </a:gs>
              <a:gs pos="35001">
                <a:srgbClr val="BFD5FF"/>
              </a:gs>
              <a:gs pos="100000">
                <a:srgbClr val="E5EEFF"/>
              </a:gs>
            </a:gsLst>
            <a:lin ang="16200000" scaled="1"/>
          </a:gradFill>
          <a:ln w="9525">
            <a:solidFill>
              <a:srgbClr val="4A7EBB"/>
            </a:solidFill>
            <a:miter lim="800000"/>
            <a:headEnd/>
            <a:tailEnd/>
          </a:ln>
          <a:effectLst>
            <a:outerShdw blurRad="40000" dist="20000" dir="5400000" rotWithShape="0">
              <a:srgbClr val="000000">
                <a:alpha val="37999"/>
              </a:srgbClr>
            </a:outerShdw>
          </a:effectLst>
        </p:spPr>
        <p:txBody>
          <a:bodyPr>
            <a:spAutoFit/>
          </a:bodyPr>
          <a:lstStyle>
            <a:lvl1pPr>
              <a:defRPr>
                <a:solidFill>
                  <a:schemeClr val="tx1"/>
                </a:solidFill>
                <a:latin typeface="Arial" charset="0"/>
                <a:ea typeface="Arial" charset="0"/>
                <a:cs typeface="Arial" charset="0"/>
              </a:defRPr>
            </a:lvl1pPr>
            <a:lvl2pPr>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lvl="1" algn="ctr" eaLnBrk="1" hangingPunct="1"/>
            <a:r>
              <a:rPr lang="es-PE" altLang="es-ES_tradnl" b="1" dirty="0">
                <a:solidFill>
                  <a:srgbClr val="000000"/>
                </a:solidFill>
                <a:latin typeface="Times New Roman" charset="0"/>
                <a:ea typeface="Times New Roman" charset="0"/>
                <a:cs typeface="Times New Roman" charset="0"/>
              </a:rPr>
              <a:t>ACTIVIDADES</a:t>
            </a:r>
          </a:p>
          <a:p>
            <a:pPr lvl="1" algn="just" eaLnBrk="1" hangingPunct="1"/>
            <a:endParaRPr lang="es-PE" altLang="es-ES_tradnl" b="1" dirty="0">
              <a:solidFill>
                <a:srgbClr val="000000"/>
              </a:solidFill>
              <a:latin typeface="Times New Roman" charset="0"/>
              <a:ea typeface="Times New Roman" charset="0"/>
              <a:cs typeface="Times New Roman" charset="0"/>
            </a:endParaRPr>
          </a:p>
          <a:p>
            <a:pPr lvl="1" algn="ctr" eaLnBrk="1" hangingPunct="1"/>
            <a:r>
              <a:rPr lang="es-PE" altLang="es-ES_tradnl" dirty="0">
                <a:solidFill>
                  <a:srgbClr val="2A0CDE"/>
                </a:solidFill>
                <a:effectLst>
                  <a:outerShdw blurRad="38100" dist="38100" dir="2700000" algn="tl">
                    <a:srgbClr val="000000"/>
                  </a:outerShdw>
                </a:effectLst>
                <a:latin typeface="Times New Roman" charset="0"/>
                <a:ea typeface="Times New Roman" charset="0"/>
                <a:cs typeface="Times New Roman" charset="0"/>
              </a:rPr>
              <a:t>Actividad 2</a:t>
            </a:r>
          </a:p>
          <a:p>
            <a:pPr algn="just" eaLnBrk="1" hangingPunct="1"/>
            <a:r>
              <a:rPr lang="es-PE" altLang="es-ES_tradnl" dirty="0">
                <a:solidFill>
                  <a:srgbClr val="000000"/>
                </a:solidFill>
                <a:latin typeface="Times New Roman" charset="0"/>
                <a:ea typeface="Times New Roman" charset="0"/>
                <a:cs typeface="Times New Roman" charset="0"/>
              </a:rPr>
              <a:t>Une las siguientes oraciones con conectores lógicos. No te olvides de usar correctamente los signos de puntuación (pág. 2).</a:t>
            </a:r>
          </a:p>
          <a:p>
            <a:pPr lvl="1" algn="ctr" eaLnBrk="1" hangingPunct="1"/>
            <a:endParaRPr lang="es-PE" altLang="es-ES_tradnl" dirty="0">
              <a:solidFill>
                <a:srgbClr val="2A0CDE"/>
              </a:solidFill>
              <a:effectLst>
                <a:outerShdw blurRad="38100" dist="38100" dir="2700000" algn="tl">
                  <a:srgbClr val="000000"/>
                </a:outerShdw>
              </a:effectLst>
              <a:latin typeface="Times New Roman" charset="0"/>
              <a:ea typeface="Times New Roman" charset="0"/>
              <a:cs typeface="Times New Roman" charset="0"/>
            </a:endParaRPr>
          </a:p>
          <a:p>
            <a:pPr lvl="1" algn="ctr" eaLnBrk="1" hangingPunct="1"/>
            <a:r>
              <a:rPr lang="es-PE" altLang="es-ES_tradnl" dirty="0">
                <a:solidFill>
                  <a:srgbClr val="2A0CDE"/>
                </a:solidFill>
                <a:effectLst>
                  <a:outerShdw blurRad="38100" dist="38100" dir="2700000" algn="tl">
                    <a:srgbClr val="000000"/>
                  </a:outerShdw>
                </a:effectLst>
                <a:latin typeface="Times New Roman" charset="0"/>
                <a:ea typeface="Times New Roman" charset="0"/>
                <a:cs typeface="Times New Roman" charset="0"/>
              </a:rPr>
              <a:t>Actividad 3</a:t>
            </a:r>
          </a:p>
          <a:p>
            <a:pPr algn="just" eaLnBrk="1" hangingPunct="1"/>
            <a:r>
              <a:rPr lang="es-PE" altLang="es-ES_tradnl" dirty="0">
                <a:solidFill>
                  <a:srgbClr val="000000"/>
                </a:solidFill>
                <a:latin typeface="Times New Roman" charset="0"/>
                <a:ea typeface="Calibri" charset="0"/>
                <a:cs typeface="Times New Roman" charset="0"/>
              </a:rPr>
              <a:t>Las ideas que se presentan a continuación están desordenadas. Ordénalas y redacta un párrafo. Para ello, usa los referentes y conectores lógicos pertinentes </a:t>
            </a:r>
            <a:r>
              <a:rPr lang="es-PE" altLang="es-ES_tradnl" dirty="0">
                <a:solidFill>
                  <a:srgbClr val="000000"/>
                </a:solidFill>
                <a:latin typeface="Times New Roman" charset="0"/>
                <a:ea typeface="Times New Roman" charset="0"/>
                <a:cs typeface="Times New Roman" charset="0"/>
              </a:rPr>
              <a:t>(pág. 3)</a:t>
            </a:r>
            <a:r>
              <a:rPr lang="es-PE" altLang="es-ES_tradnl" dirty="0">
                <a:solidFill>
                  <a:srgbClr val="000000"/>
                </a:solidFill>
                <a:latin typeface="Times New Roman" charset="0"/>
              </a:rPr>
              <a:t>. </a:t>
            </a:r>
            <a:endParaRPr lang="es-PE" altLang="es-ES_tradnl" sz="1400" dirty="0">
              <a:solidFill>
                <a:srgbClr val="000000"/>
              </a:solidFill>
              <a:latin typeface="Times New Roman" charset="0"/>
              <a:ea typeface="Times New Roman" charset="0"/>
              <a:cs typeface="Times New Roman" charset="0"/>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112" y="1296898"/>
            <a:ext cx="2808312" cy="338780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a:spLocks noChangeArrowheads="1"/>
          </p:cNvSpPr>
          <p:nvPr/>
        </p:nvSpPr>
        <p:spPr bwMode="auto">
          <a:xfrm>
            <a:off x="468313" y="908050"/>
            <a:ext cx="8501062" cy="461665"/>
          </a:xfrm>
          <a:prstGeom prst="rect">
            <a:avLst/>
          </a:prstGeom>
          <a:gradFill rotWithShape="1">
            <a:gsLst>
              <a:gs pos="0">
                <a:srgbClr val="DAFDA7"/>
              </a:gs>
              <a:gs pos="35001">
                <a:srgbClr val="E4FDC2"/>
              </a:gs>
              <a:gs pos="100000">
                <a:srgbClr val="F5FFE6"/>
              </a:gs>
            </a:gsLst>
            <a:lin ang="16200000" scaled="1"/>
          </a:gradFill>
          <a:ln w="9525">
            <a:solidFill>
              <a:srgbClr val="98B954"/>
            </a:solidFill>
            <a:miter lim="800000"/>
            <a:headEnd/>
            <a:tailEnd/>
          </a:ln>
          <a:effectLst>
            <a:outerShdw blurRad="40000" dist="20000" dir="5400000" rotWithShape="0">
              <a:srgbClr val="000000">
                <a:alpha val="37999"/>
              </a:srgbClr>
            </a:outerShdw>
          </a:effectLst>
        </p:spPr>
        <p:txBody>
          <a:bodyPr>
            <a:spAutoFit/>
          </a:bodyPr>
          <a:lstStyle/>
          <a:p>
            <a:pPr algn="ctr" eaLnBrk="1" fontAlgn="auto" hangingPunct="1">
              <a:spcBef>
                <a:spcPts val="0"/>
              </a:spcBef>
              <a:spcAft>
                <a:spcPts val="0"/>
              </a:spcAft>
              <a:defRPr/>
            </a:pPr>
            <a:r>
              <a:rPr lang="es-ES" sz="2400" dirty="0">
                <a:solidFill>
                  <a:srgbClr val="C00000"/>
                </a:solidFill>
                <a:latin typeface="Cooper Black" charset="0"/>
                <a:ea typeface="Cooper Black" charset="0"/>
                <a:cs typeface="Cooper Black" charset="0"/>
              </a:rPr>
              <a:t>REFERENCIAS BIBLIOGRÁFICAS SEGÚN APA</a:t>
            </a:r>
          </a:p>
        </p:txBody>
      </p:sp>
      <p:sp>
        <p:nvSpPr>
          <p:cNvPr id="34820" name="Rectangle 4"/>
          <p:cNvSpPr>
            <a:spLocks noChangeArrowheads="1"/>
          </p:cNvSpPr>
          <p:nvPr/>
        </p:nvSpPr>
        <p:spPr bwMode="auto">
          <a:xfrm>
            <a:off x="539750" y="2198826"/>
            <a:ext cx="8391525" cy="3877985"/>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nchor="ctr">
            <a:spAutoFit/>
          </a:bodyPr>
          <a:lstStyle/>
          <a:p>
            <a:pPr eaLnBrk="1" fontAlgn="auto" hangingPunct="1">
              <a:lnSpc>
                <a:spcPct val="120000"/>
              </a:lnSpc>
              <a:spcBef>
                <a:spcPts val="0"/>
              </a:spcBef>
              <a:spcAft>
                <a:spcPts val="0"/>
              </a:spcAft>
              <a:tabLst>
                <a:tab pos="266700" algn="l"/>
              </a:tabLst>
              <a:defRPr/>
            </a:pPr>
            <a:r>
              <a:rPr lang="es-PE" sz="2000" dirty="0">
                <a:solidFill>
                  <a:srgbClr val="000000"/>
                </a:solidFill>
                <a:latin typeface="Times New Roman" pitchFamily="18" charset="0"/>
                <a:cs typeface="Times New Roman" pitchFamily="18" charset="0"/>
              </a:rPr>
              <a:t>Aguirre, A. et al. (2007). </a:t>
            </a:r>
            <a:r>
              <a:rPr lang="es-PE" sz="2000" i="1" dirty="0">
                <a:solidFill>
                  <a:srgbClr val="000000"/>
                </a:solidFill>
                <a:latin typeface="Times New Roman" pitchFamily="18" charset="0"/>
                <a:cs typeface="Times New Roman" pitchFamily="18" charset="0"/>
              </a:rPr>
              <a:t>Redactar en la universidad</a:t>
            </a:r>
            <a:r>
              <a:rPr lang="es-PE" sz="2000" dirty="0">
                <a:solidFill>
                  <a:srgbClr val="000000"/>
                </a:solidFill>
                <a:latin typeface="Times New Roman" pitchFamily="18" charset="0"/>
                <a:cs typeface="Times New Roman" pitchFamily="18" charset="0"/>
              </a:rPr>
              <a:t>. Lima: UPC.</a:t>
            </a:r>
          </a:p>
          <a:p>
            <a:pPr marL="531813" indent="-531813" eaLnBrk="1" fontAlgn="auto" hangingPunct="1">
              <a:lnSpc>
                <a:spcPct val="120000"/>
              </a:lnSpc>
              <a:spcBef>
                <a:spcPts val="0"/>
              </a:spcBef>
              <a:spcAft>
                <a:spcPts val="0"/>
              </a:spcAft>
              <a:tabLst>
                <a:tab pos="450850" algn="l"/>
              </a:tabLst>
              <a:defRPr/>
            </a:pPr>
            <a:r>
              <a:rPr lang="es-PE" sz="2000" dirty="0">
                <a:solidFill>
                  <a:srgbClr val="000000"/>
                </a:solidFill>
                <a:latin typeface="Times New Roman" pitchFamily="18" charset="0"/>
                <a:cs typeface="Times New Roman" pitchFamily="18" charset="0"/>
              </a:rPr>
              <a:t>Carneiro, M. (2013). </a:t>
            </a:r>
            <a:r>
              <a:rPr lang="es-PE" sz="2000" i="1" dirty="0">
                <a:solidFill>
                  <a:srgbClr val="000000"/>
                </a:solidFill>
                <a:latin typeface="Times New Roman" pitchFamily="18" charset="0"/>
                <a:cs typeface="Times New Roman" pitchFamily="18" charset="0"/>
              </a:rPr>
              <a:t>Manual de redacción superior. </a:t>
            </a:r>
            <a:r>
              <a:rPr lang="es-PE" sz="2000" dirty="0">
                <a:solidFill>
                  <a:srgbClr val="000000"/>
                </a:solidFill>
                <a:latin typeface="Times New Roman" pitchFamily="18" charset="0"/>
                <a:cs typeface="Times New Roman" pitchFamily="18" charset="0"/>
              </a:rPr>
              <a:t>Lima: San Marcos.</a:t>
            </a:r>
          </a:p>
          <a:p>
            <a:pPr marL="531813" indent="-531813" eaLnBrk="1" fontAlgn="auto" hangingPunct="1">
              <a:lnSpc>
                <a:spcPct val="120000"/>
              </a:lnSpc>
              <a:spcBef>
                <a:spcPts val="0"/>
              </a:spcBef>
              <a:spcAft>
                <a:spcPts val="0"/>
              </a:spcAft>
              <a:tabLst>
                <a:tab pos="450850" algn="l"/>
              </a:tabLst>
              <a:defRPr/>
            </a:pPr>
            <a:r>
              <a:rPr lang="es-PE" sz="2000" dirty="0">
                <a:solidFill>
                  <a:srgbClr val="000000"/>
                </a:solidFill>
                <a:latin typeface="Times New Roman" pitchFamily="18" charset="0"/>
                <a:cs typeface="Times New Roman" pitchFamily="18" charset="0"/>
              </a:rPr>
              <a:t>Real Academia Española &amp; Asociación de Academias de la Lengua Española (2010). </a:t>
            </a:r>
            <a:r>
              <a:rPr lang="es-PE" sz="2000" i="1" dirty="0">
                <a:solidFill>
                  <a:srgbClr val="000000"/>
                </a:solidFill>
                <a:latin typeface="Times New Roman" pitchFamily="18" charset="0"/>
                <a:cs typeface="Times New Roman" pitchFamily="18" charset="0"/>
              </a:rPr>
              <a:t>Nueva gramática de la lengua española</a:t>
            </a:r>
            <a:r>
              <a:rPr lang="es-PE" sz="2000" dirty="0">
                <a:solidFill>
                  <a:srgbClr val="000000"/>
                </a:solidFill>
                <a:latin typeface="Times New Roman" pitchFamily="18" charset="0"/>
                <a:cs typeface="Times New Roman" pitchFamily="18" charset="0"/>
              </a:rPr>
              <a:t>: manual. Colombia: Espasa.</a:t>
            </a:r>
          </a:p>
          <a:p>
            <a:pPr marL="531813" indent="-531813" eaLnBrk="1" fontAlgn="auto" hangingPunct="1">
              <a:lnSpc>
                <a:spcPct val="120000"/>
              </a:lnSpc>
              <a:spcBef>
                <a:spcPts val="0"/>
              </a:spcBef>
              <a:spcAft>
                <a:spcPts val="0"/>
              </a:spcAft>
              <a:tabLst>
                <a:tab pos="450850" algn="l"/>
              </a:tabLst>
              <a:defRPr/>
            </a:pPr>
            <a:r>
              <a:rPr lang="es-PE" sz="2000" dirty="0">
                <a:solidFill>
                  <a:srgbClr val="000000"/>
                </a:solidFill>
                <a:latin typeface="Times New Roman" pitchFamily="18" charset="0"/>
                <a:cs typeface="Times New Roman" pitchFamily="18" charset="0"/>
              </a:rPr>
              <a:t>Real Academia Española. (2010). </a:t>
            </a:r>
            <a:r>
              <a:rPr lang="es-PE" sz="2000" i="1" dirty="0">
                <a:solidFill>
                  <a:srgbClr val="000000"/>
                </a:solidFill>
                <a:latin typeface="Times New Roman" pitchFamily="18" charset="0"/>
                <a:cs typeface="Times New Roman" pitchFamily="18" charset="0"/>
              </a:rPr>
              <a:t>Ortografía de la lengua española</a:t>
            </a:r>
            <a:r>
              <a:rPr lang="es-PE" sz="2000" dirty="0">
                <a:solidFill>
                  <a:srgbClr val="000000"/>
                </a:solidFill>
                <a:latin typeface="Times New Roman" pitchFamily="18" charset="0"/>
                <a:cs typeface="Times New Roman" pitchFamily="18" charset="0"/>
              </a:rPr>
              <a:t>. Madrid: Espasa.</a:t>
            </a:r>
          </a:p>
          <a:p>
            <a:pPr marL="627063" indent="-627063" eaLnBrk="1" hangingPunct="1">
              <a:defRPr/>
            </a:pPr>
            <a:r>
              <a:rPr lang="es-ES" sz="2000" dirty="0">
                <a:latin typeface="Times New Roman" pitchFamily="18" charset="0"/>
                <a:cs typeface="Times New Roman" pitchFamily="18" charset="0"/>
              </a:rPr>
              <a:t>Rincón, C. (</a:t>
            </a:r>
            <a:r>
              <a:rPr lang="es-ES" sz="2000" dirty="0" err="1">
                <a:latin typeface="Times New Roman" pitchFamily="18" charset="0"/>
                <a:cs typeface="Times New Roman" pitchFamily="18" charset="0"/>
              </a:rPr>
              <a:t>s.f.</a:t>
            </a:r>
            <a:r>
              <a:rPr lang="es-ES" sz="2000" dirty="0">
                <a:latin typeface="Times New Roman" pitchFamily="18" charset="0"/>
                <a:cs typeface="Times New Roman" pitchFamily="18" charset="0"/>
              </a:rPr>
              <a:t>). </a:t>
            </a:r>
            <a:r>
              <a:rPr lang="es-ES" sz="2000" i="1" dirty="0">
                <a:latin typeface="Times New Roman" pitchFamily="18" charset="0"/>
                <a:cs typeface="Times New Roman" pitchFamily="18" charset="0"/>
              </a:rPr>
              <a:t>La cohesión y la coherencia. </a:t>
            </a:r>
            <a:r>
              <a:rPr lang="es-ES" sz="2000" dirty="0">
                <a:latin typeface="Times New Roman" pitchFamily="18" charset="0"/>
                <a:cs typeface="Times New Roman" pitchFamily="18" charset="0"/>
              </a:rPr>
              <a:t>Antioquia:</a:t>
            </a:r>
            <a:r>
              <a:rPr lang="es-ES" sz="2000" i="1" dirty="0">
                <a:latin typeface="Times New Roman" pitchFamily="18" charset="0"/>
                <a:cs typeface="Times New Roman" pitchFamily="18" charset="0"/>
              </a:rPr>
              <a:t> </a:t>
            </a:r>
            <a:r>
              <a:rPr lang="es-ES" sz="2000" dirty="0">
                <a:latin typeface="Times New Roman" pitchFamily="18" charset="0"/>
                <a:cs typeface="Times New Roman" pitchFamily="18" charset="0"/>
              </a:rPr>
              <a:t>Universidad de Antioquía. </a:t>
            </a:r>
            <a:r>
              <a:rPr lang="es-ES" sz="2000" dirty="0" smtClean="0">
                <a:latin typeface="Times New Roman" pitchFamily="18" charset="0"/>
                <a:cs typeface="Times New Roman" pitchFamily="18" charset="0"/>
              </a:rPr>
              <a:t>Recuperado de</a:t>
            </a:r>
            <a:r>
              <a:rPr lang="es-PE" sz="1400" dirty="0">
                <a:latin typeface="Times New Roman" pitchFamily="18" charset="0"/>
                <a:cs typeface="Times New Roman" pitchFamily="18" charset="0"/>
              </a:rPr>
              <a:t> </a:t>
            </a:r>
            <a:r>
              <a:rPr lang="es-PE" sz="1400" dirty="0" smtClean="0">
                <a:latin typeface="Times New Roman" pitchFamily="18" charset="0"/>
                <a:cs typeface="Times New Roman" pitchFamily="18" charset="0"/>
              </a:rPr>
              <a:t>http</a:t>
            </a:r>
            <a:r>
              <a:rPr lang="es-PE" sz="1400" dirty="0">
                <a:latin typeface="Times New Roman" pitchFamily="18" charset="0"/>
                <a:cs typeface="Times New Roman" pitchFamily="18" charset="0"/>
              </a:rPr>
              <a:t>://docencia.udea.edu.co/comunicaciones/bajopalabra/capitulos/Unidad12CohesionyCoherencia.PDF</a:t>
            </a:r>
            <a:endParaRPr lang="es-ES" sz="1400" dirty="0">
              <a:latin typeface="Times New Roman" pitchFamily="18" charset="0"/>
              <a:cs typeface="Times New Roman" pitchFamily="18" charset="0"/>
            </a:endParaRPr>
          </a:p>
          <a:p>
            <a:pPr marL="266700" indent="-266700" eaLnBrk="1" fontAlgn="auto" hangingPunct="1">
              <a:lnSpc>
                <a:spcPct val="120000"/>
              </a:lnSpc>
              <a:spcBef>
                <a:spcPts val="0"/>
              </a:spcBef>
              <a:spcAft>
                <a:spcPts val="0"/>
              </a:spcAft>
              <a:tabLst>
                <a:tab pos="266700" algn="l"/>
              </a:tabLst>
              <a:defRPr/>
            </a:pPr>
            <a:endParaRPr lang="es-PE" sz="2000" dirty="0">
              <a:solidFill>
                <a:srgbClr val="00000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326839" y="1988840"/>
            <a:ext cx="3390993" cy="523220"/>
          </a:xfrm>
          <a:prstGeom prst="rect">
            <a:avLst/>
          </a:prstGeom>
        </p:spPr>
        <p:txBody>
          <a:bodyPr wrap="none">
            <a:spAutoFit/>
          </a:bodyPr>
          <a:lstStyle/>
          <a:p>
            <a:pPr eaLnBrk="1" fontAlgn="auto" hangingPunct="1">
              <a:spcBef>
                <a:spcPts val="0"/>
              </a:spcBef>
              <a:spcAft>
                <a:spcPts val="0"/>
              </a:spcAft>
              <a:defRPr/>
            </a:pPr>
            <a:r>
              <a:rPr lang="es-ES" sz="2800" dirty="0">
                <a:solidFill>
                  <a:srgbClr val="C00000"/>
                </a:solidFill>
                <a:effectLst>
                  <a:outerShdw blurRad="38100" dist="38100" dir="2700000" algn="tl">
                    <a:srgbClr val="000000">
                      <a:alpha val="43137"/>
                    </a:srgbClr>
                  </a:outerShdw>
                </a:effectLst>
                <a:latin typeface="Cooper Black" charset="0"/>
                <a:ea typeface="Cooper Black" charset="0"/>
                <a:cs typeface="Cooper Black" charset="0"/>
              </a:rPr>
              <a:t>Logro de la sesión</a:t>
            </a:r>
            <a:endParaRPr lang="es-PE" sz="2800" dirty="0">
              <a:solidFill>
                <a:srgbClr val="C00000"/>
              </a:solidFill>
              <a:effectLst>
                <a:outerShdw blurRad="38100" dist="38100" dir="2700000" algn="tl">
                  <a:srgbClr val="000000">
                    <a:alpha val="43137"/>
                  </a:srgbClr>
                </a:outerShdw>
              </a:effectLst>
              <a:latin typeface="Cooper Black" charset="0"/>
              <a:ea typeface="Cooper Black" charset="0"/>
              <a:cs typeface="Cooper Black" charset="0"/>
            </a:endParaRPr>
          </a:p>
        </p:txBody>
      </p:sp>
      <p:sp>
        <p:nvSpPr>
          <p:cNvPr id="3" name="2 Redondear rectángulo de esquina diagonal"/>
          <p:cNvSpPr>
            <a:spLocks/>
          </p:cNvSpPr>
          <p:nvPr/>
        </p:nvSpPr>
        <p:spPr bwMode="auto">
          <a:xfrm>
            <a:off x="1331913" y="2781300"/>
            <a:ext cx="6985000" cy="919163"/>
          </a:xfrm>
          <a:custGeom>
            <a:avLst/>
            <a:gdLst>
              <a:gd name="T0" fmla="*/ 153197 w 6985000"/>
              <a:gd name="T1" fmla="*/ 0 h 919163"/>
              <a:gd name="T2" fmla="*/ 6985000 w 6985000"/>
              <a:gd name="T3" fmla="*/ 0 h 919163"/>
              <a:gd name="T4" fmla="*/ 6985000 w 6985000"/>
              <a:gd name="T5" fmla="*/ 0 h 919163"/>
              <a:gd name="T6" fmla="*/ 6985000 w 6985000"/>
              <a:gd name="T7" fmla="*/ 765966 h 919163"/>
              <a:gd name="T8" fmla="*/ 6831803 w 6985000"/>
              <a:gd name="T9" fmla="*/ 919163 h 919163"/>
              <a:gd name="T10" fmla="*/ 0 w 6985000"/>
              <a:gd name="T11" fmla="*/ 919163 h 919163"/>
              <a:gd name="T12" fmla="*/ 0 w 6985000"/>
              <a:gd name="T13" fmla="*/ 919163 h 919163"/>
              <a:gd name="T14" fmla="*/ 0 w 6985000"/>
              <a:gd name="T15" fmla="*/ 153197 h 919163"/>
              <a:gd name="T16" fmla="*/ 153197 w 6985000"/>
              <a:gd name="T17" fmla="*/ 0 h 9191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985000"/>
              <a:gd name="T28" fmla="*/ 0 h 919163"/>
              <a:gd name="T29" fmla="*/ 6985000 w 6985000"/>
              <a:gd name="T30" fmla="*/ 919163 h 91916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985000" h="919163">
                <a:moveTo>
                  <a:pt x="153197" y="0"/>
                </a:moveTo>
                <a:lnTo>
                  <a:pt x="6985000" y="0"/>
                </a:lnTo>
                <a:lnTo>
                  <a:pt x="6985000" y="765966"/>
                </a:lnTo>
                <a:cubicBezTo>
                  <a:pt x="6985000" y="850574"/>
                  <a:pt x="6916411" y="919163"/>
                  <a:pt x="6831803" y="919163"/>
                </a:cubicBezTo>
                <a:lnTo>
                  <a:pt x="0" y="919163"/>
                </a:lnTo>
                <a:lnTo>
                  <a:pt x="0" y="153197"/>
                </a:lnTo>
                <a:cubicBezTo>
                  <a:pt x="0" y="68589"/>
                  <a:pt x="68589" y="0"/>
                  <a:pt x="153197" y="0"/>
                </a:cubicBezTo>
                <a:close/>
              </a:path>
            </a:pathLst>
          </a:custGeom>
          <a:gradFill rotWithShape="1">
            <a:gsLst>
              <a:gs pos="0">
                <a:schemeClr val="accent4">
                  <a:lumMod val="40000"/>
                  <a:lumOff val="60000"/>
                </a:schemeClr>
              </a:gs>
              <a:gs pos="88000">
                <a:srgbClr val="E4FDC2"/>
              </a:gs>
              <a:gs pos="100000">
                <a:srgbClr val="F5FFE6"/>
              </a:gs>
            </a:gsLst>
            <a:lin ang="16200000" scaled="1"/>
          </a:gradFill>
          <a:ln w="9525">
            <a:solidFill>
              <a:srgbClr val="98B954"/>
            </a:solidFill>
            <a:miter lim="800000"/>
            <a:headEnd/>
            <a:tailEnd/>
          </a:ln>
          <a:effectLst>
            <a:outerShdw blurRad="40000" dist="20000" dir="5400000" rotWithShape="0">
              <a:srgbClr val="000000">
                <a:alpha val="37999"/>
              </a:srgbClr>
            </a:outerShdw>
          </a:effectLst>
        </p:spPr>
        <p:txBody>
          <a:bodyPr>
            <a:spAutoFit/>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just" eaLnBrk="1" hangingPunct="1"/>
            <a:r>
              <a:rPr lang="es-PE" altLang="es-ES_tradnl" sz="2400" dirty="0">
                <a:solidFill>
                  <a:srgbClr val="000000"/>
                </a:solidFill>
                <a:latin typeface="Times New Roman" charset="0"/>
                <a:ea typeface="Times New Roman" charset="0"/>
                <a:cs typeface="Calibri" charset="0"/>
              </a:rPr>
              <a:t>El alumno usa los conectores lógicos de manera apropiada en la construcción de textos.</a:t>
            </a:r>
            <a:endParaRPr lang="es-PE" altLang="es-ES_tradnl" sz="2400" dirty="0">
              <a:solidFill>
                <a:srgbClr val="000000"/>
              </a:solidFill>
              <a:latin typeface="Calibri" charset="0"/>
              <a:ea typeface="Times New Roman" charset="0"/>
              <a:cs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ppt_w*0.05"/>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anim calcmode="lin" valueType="num">
                                      <p:cBhvr>
                                        <p:cTn id="9" dur="500" fill="hold"/>
                                        <p:tgtEl>
                                          <p:spTgt spid="2"/>
                                        </p:tgtEl>
                                        <p:attrNameLst>
                                          <p:attrName>ppt_x</p:attrName>
                                        </p:attrNameLst>
                                      </p:cBhvr>
                                      <p:tavLst>
                                        <p:tav tm="0">
                                          <p:val>
                                            <p:strVal val="#ppt_x-.2"/>
                                          </p:val>
                                        </p:tav>
                                        <p:tav tm="100000">
                                          <p:val>
                                            <p:strVal val="#ppt_x"/>
                                          </p:val>
                                        </p:tav>
                                      </p:tavLst>
                                    </p:anim>
                                    <p:anim calcmode="lin" valueType="num">
                                      <p:cBhvr>
                                        <p:cTn id="10" dur="500" fill="hold"/>
                                        <p:tgtEl>
                                          <p:spTgt spid="2"/>
                                        </p:tgtEl>
                                        <p:attrNameLst>
                                          <p:attrName>ppt_y</p:attrName>
                                        </p:attrNameLst>
                                      </p:cBhvr>
                                      <p:tavLst>
                                        <p:tav tm="0">
                                          <p:val>
                                            <p:strVal val="#ppt_y"/>
                                          </p:val>
                                        </p:tav>
                                        <p:tav tm="100000">
                                          <p:val>
                                            <p:strVal val="#ppt_y"/>
                                          </p:val>
                                        </p:tav>
                                      </p:tavLst>
                                    </p:anim>
                                    <p:animEffect transition="in" filter="fade">
                                      <p:cBhvr>
                                        <p:cTn id="11" dur="500"/>
                                        <p:tgtEl>
                                          <p:spTgt spid="2"/>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strVal val="#ppt_w*0.05"/>
                                          </p:val>
                                        </p:tav>
                                        <p:tav tm="100000">
                                          <p:val>
                                            <p:strVal val="#ppt_w"/>
                                          </p:val>
                                        </p:tav>
                                      </p:tavLst>
                                    </p:anim>
                                    <p:anim calcmode="lin" valueType="num">
                                      <p:cBhvr>
                                        <p:cTn id="15" dur="500" fill="hold"/>
                                        <p:tgtEl>
                                          <p:spTgt spid="3"/>
                                        </p:tgtEl>
                                        <p:attrNameLst>
                                          <p:attrName>ppt_h</p:attrName>
                                        </p:attrNameLst>
                                      </p:cBhvr>
                                      <p:tavLst>
                                        <p:tav tm="0">
                                          <p:val>
                                            <p:strVal val="#ppt_h"/>
                                          </p:val>
                                        </p:tav>
                                        <p:tav tm="100000">
                                          <p:val>
                                            <p:strVal val="#ppt_h"/>
                                          </p:val>
                                        </p:tav>
                                      </p:tavLst>
                                    </p:anim>
                                    <p:anim calcmode="lin" valueType="num">
                                      <p:cBhvr>
                                        <p:cTn id="16" dur="500" fill="hold"/>
                                        <p:tgtEl>
                                          <p:spTgt spid="3"/>
                                        </p:tgtEl>
                                        <p:attrNameLst>
                                          <p:attrName>ppt_x</p:attrName>
                                        </p:attrNameLst>
                                      </p:cBhvr>
                                      <p:tavLst>
                                        <p:tav tm="0">
                                          <p:val>
                                            <p:strVal val="#ppt_x-.2"/>
                                          </p:val>
                                        </p:tav>
                                        <p:tav tm="100000">
                                          <p:val>
                                            <p:strVal val="#ppt_x"/>
                                          </p:val>
                                        </p:tav>
                                      </p:tavLst>
                                    </p:anim>
                                    <p:anim calcmode="lin" valueType="num">
                                      <p:cBhvr>
                                        <p:cTn id="17" dur="500" fill="hold"/>
                                        <p:tgtEl>
                                          <p:spTgt spid="3"/>
                                        </p:tgtEl>
                                        <p:attrNameLst>
                                          <p:attrName>ppt_y</p:attrName>
                                        </p:attrNameLst>
                                      </p:cBhvr>
                                      <p:tavLst>
                                        <p:tav tm="0">
                                          <p:val>
                                            <p:strVal val="#ppt_y"/>
                                          </p:val>
                                        </p:tav>
                                        <p:tav tm="100000">
                                          <p:val>
                                            <p:strVal val="#ppt_y"/>
                                          </p:val>
                                        </p:tav>
                                      </p:tavLst>
                                    </p:anim>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99" y="2492375"/>
            <a:ext cx="4417483" cy="3313112"/>
          </a:xfrm>
          <a:prstGeom prst="rect">
            <a:avLst/>
          </a:prstGeom>
        </p:spPr>
      </p:pic>
      <p:sp>
        <p:nvSpPr>
          <p:cNvPr id="4" name="3 Esquina doblada"/>
          <p:cNvSpPr>
            <a:spLocks noChangeArrowheads="1"/>
          </p:cNvSpPr>
          <p:nvPr/>
        </p:nvSpPr>
        <p:spPr bwMode="auto">
          <a:xfrm>
            <a:off x="4427538" y="2492375"/>
            <a:ext cx="3744912" cy="3313113"/>
          </a:xfrm>
          <a:prstGeom prst="foldedCorner">
            <a:avLst>
              <a:gd name="adj" fmla="val 16667"/>
            </a:avLst>
          </a:prstGeom>
          <a:gradFill rotWithShape="1">
            <a:gsLst>
              <a:gs pos="0">
                <a:srgbClr val="DAFDA7"/>
              </a:gs>
              <a:gs pos="35001">
                <a:srgbClr val="E4FDC2"/>
              </a:gs>
              <a:gs pos="100000">
                <a:srgbClr val="F5FFE6"/>
              </a:gs>
            </a:gsLst>
            <a:lin ang="16200000" scaled="1"/>
          </a:gradFill>
          <a:ln w="9525">
            <a:solidFill>
              <a:srgbClr val="98B954"/>
            </a:solidFill>
            <a:round/>
            <a:headEnd/>
            <a:tailEnd/>
          </a:ln>
          <a:effectLst>
            <a:outerShdw blurRad="40000" dist="20000" dir="5400000" rotWithShape="0">
              <a:srgbClr val="000000">
                <a:alpha val="37999"/>
              </a:srgbClr>
            </a:outerShdw>
          </a:effectLst>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s-PE" altLang="es-ES_tradnl" sz="2000" b="1" dirty="0">
                <a:solidFill>
                  <a:srgbClr val="000000"/>
                </a:solidFill>
              </a:rPr>
              <a:t>Estructura:</a:t>
            </a:r>
          </a:p>
          <a:p>
            <a:pPr eaLnBrk="1" hangingPunct="1"/>
            <a:endParaRPr lang="es-PE" altLang="es-ES_tradnl" sz="2000" dirty="0">
              <a:solidFill>
                <a:srgbClr val="000000"/>
              </a:solidFill>
            </a:endParaRPr>
          </a:p>
          <a:p>
            <a:pPr eaLnBrk="1" hangingPunct="1">
              <a:buFont typeface="Wingdings" charset="2"/>
              <a:buChar char="ü"/>
            </a:pPr>
            <a:r>
              <a:rPr lang="es-PE" altLang="es-ES_tradnl" sz="2000" dirty="0">
                <a:solidFill>
                  <a:srgbClr val="000000"/>
                </a:solidFill>
              </a:rPr>
              <a:t>Definición</a:t>
            </a:r>
          </a:p>
          <a:p>
            <a:pPr eaLnBrk="1" hangingPunct="1">
              <a:buFont typeface="Wingdings" charset="2"/>
              <a:buChar char="ü"/>
            </a:pPr>
            <a:r>
              <a:rPr lang="es-PE" altLang="es-ES_tradnl" sz="2000" dirty="0">
                <a:solidFill>
                  <a:srgbClr val="000000"/>
                </a:solidFill>
              </a:rPr>
              <a:t>Clases - Ejemplos</a:t>
            </a:r>
          </a:p>
          <a:p>
            <a:pPr eaLnBrk="1" hangingPunct="1">
              <a:buFont typeface="Wingdings" charset="2"/>
              <a:buChar char="ü"/>
            </a:pPr>
            <a:r>
              <a:rPr lang="es-PE" altLang="es-ES_tradnl" sz="2000" dirty="0">
                <a:solidFill>
                  <a:srgbClr val="000000"/>
                </a:solidFill>
              </a:rPr>
              <a:t>Relaciones interparrafales</a:t>
            </a:r>
          </a:p>
          <a:p>
            <a:pPr eaLnBrk="1" hangingPunct="1">
              <a:buFont typeface="Wingdings" charset="2"/>
              <a:buChar char="ü"/>
            </a:pPr>
            <a:r>
              <a:rPr lang="es-PE" altLang="es-ES_tradnl" sz="2000" dirty="0">
                <a:solidFill>
                  <a:srgbClr val="000000"/>
                </a:solidFill>
              </a:rPr>
              <a:t>Aplicación</a:t>
            </a:r>
          </a:p>
          <a:p>
            <a:pPr algn="ctr" eaLnBrk="1" hangingPunct="1"/>
            <a:endParaRPr lang="es-PE" altLang="es-ES_tradnl" dirty="0">
              <a:solidFill>
                <a:srgbClr val="000000"/>
              </a:solidFill>
              <a:latin typeface="Constantia" charset="0"/>
            </a:endParaRPr>
          </a:p>
          <a:p>
            <a:pPr algn="ctr" eaLnBrk="1" hangingPunct="1"/>
            <a:endParaRPr lang="es-PE" altLang="es-ES_tradnl" dirty="0">
              <a:solidFill>
                <a:srgbClr val="000000"/>
              </a:solidFill>
              <a:latin typeface="Constantia" charset="0"/>
            </a:endParaRPr>
          </a:p>
        </p:txBody>
      </p:sp>
      <p:sp>
        <p:nvSpPr>
          <p:cNvPr id="6" name="6 Rectángulo"/>
          <p:cNvSpPr>
            <a:spLocks noChangeArrowheads="1"/>
          </p:cNvSpPr>
          <p:nvPr/>
        </p:nvSpPr>
        <p:spPr bwMode="auto">
          <a:xfrm>
            <a:off x="1187450" y="765175"/>
            <a:ext cx="7272338" cy="954088"/>
          </a:xfrm>
          <a:prstGeom prst="rect">
            <a:avLst/>
          </a:prstGeom>
          <a:gradFill rotWithShape="1">
            <a:gsLst>
              <a:gs pos="0">
                <a:srgbClr val="A3C4FF"/>
              </a:gs>
              <a:gs pos="35001">
                <a:srgbClr val="BFD5FF"/>
              </a:gs>
              <a:gs pos="100000">
                <a:srgbClr val="E5EEFF"/>
              </a:gs>
            </a:gsLst>
            <a:lin ang="16200000" scaled="1"/>
          </a:gradFill>
          <a:ln w="9525">
            <a:solidFill>
              <a:srgbClr val="4A7EBB"/>
            </a:solidFill>
            <a:miter lim="800000"/>
            <a:headEnd/>
            <a:tailEnd/>
          </a:ln>
          <a:effectLst>
            <a:outerShdw blurRad="40000" dist="20000" dir="5400000" rotWithShape="0">
              <a:srgbClr val="000000">
                <a:alpha val="37999"/>
              </a:srgbClr>
            </a:outerShdw>
          </a:effectLst>
        </p:spPr>
        <p:txBody>
          <a:bodyPr>
            <a:spAutoFit/>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s-ES" altLang="es-ES_tradnl" sz="2800" b="1" dirty="0">
                <a:solidFill>
                  <a:srgbClr val="C00000"/>
                </a:solidFill>
                <a:latin typeface="Cooper Black" charset="0"/>
                <a:ea typeface="Cooper Black" charset="0"/>
                <a:cs typeface="Cooper Black" charset="0"/>
              </a:rPr>
              <a:t>Elementos de coherencia : los conectores lógico textuales</a:t>
            </a:r>
            <a:endParaRPr lang="es-PE" altLang="es-ES_tradnl" sz="2800" dirty="0">
              <a:solidFill>
                <a:srgbClr val="C00000"/>
              </a:solidFill>
              <a:latin typeface="Cooper Black" charset="0"/>
              <a:ea typeface="Cooper Black" charset="0"/>
              <a:cs typeface="Cooper Black"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ppt_w*0.05"/>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anim calcmode="lin" valueType="num">
                                      <p:cBhvr>
                                        <p:cTn id="9" dur="500" fill="hold"/>
                                        <p:tgtEl>
                                          <p:spTgt spid="6"/>
                                        </p:tgtEl>
                                        <p:attrNameLst>
                                          <p:attrName>ppt_x</p:attrName>
                                        </p:attrNameLst>
                                      </p:cBhvr>
                                      <p:tavLst>
                                        <p:tav tm="0">
                                          <p:val>
                                            <p:strVal val="#ppt_x-.2"/>
                                          </p:val>
                                        </p:tav>
                                        <p:tav tm="100000">
                                          <p:val>
                                            <p:strVal val="#ppt_x"/>
                                          </p:val>
                                        </p:tav>
                                      </p:tavLst>
                                    </p:anim>
                                    <p:anim calcmode="lin" valueType="num">
                                      <p:cBhvr>
                                        <p:cTn id="10" dur="500" fill="hold"/>
                                        <p:tgtEl>
                                          <p:spTgt spid="6"/>
                                        </p:tgtEl>
                                        <p:attrNameLst>
                                          <p:attrName>ppt_y</p:attrName>
                                        </p:attrNameLst>
                                      </p:cBhvr>
                                      <p:tavLst>
                                        <p:tav tm="0">
                                          <p:val>
                                            <p:strVal val="#ppt_y"/>
                                          </p:val>
                                        </p:tav>
                                        <p:tav tm="100000">
                                          <p:val>
                                            <p:strVal val="#ppt_y"/>
                                          </p:val>
                                        </p:tav>
                                      </p:tavLst>
                                    </p:anim>
                                    <p:animEffect transition="in" filter="fade">
                                      <p:cBhvr>
                                        <p:cTn id="11" dur="500"/>
                                        <p:tgtEl>
                                          <p:spTgt spid="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4" presetClass="entr" presetSubtype="0" accel="10000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strVal val="#ppt_w*0.05"/>
                                          </p:val>
                                        </p:tav>
                                        <p:tav tm="100000">
                                          <p:val>
                                            <p:strVal val="#ppt_w"/>
                                          </p:val>
                                        </p:tav>
                                      </p:tavLst>
                                    </p:anim>
                                    <p:anim calcmode="lin" valueType="num">
                                      <p:cBhvr>
                                        <p:cTn id="17" dur="500" fill="hold"/>
                                        <p:tgtEl>
                                          <p:spTgt spid="4"/>
                                        </p:tgtEl>
                                        <p:attrNameLst>
                                          <p:attrName>ppt_h</p:attrName>
                                        </p:attrNameLst>
                                      </p:cBhvr>
                                      <p:tavLst>
                                        <p:tav tm="0">
                                          <p:val>
                                            <p:strVal val="#ppt_h"/>
                                          </p:val>
                                        </p:tav>
                                        <p:tav tm="100000">
                                          <p:val>
                                            <p:strVal val="#ppt_h"/>
                                          </p:val>
                                        </p:tav>
                                      </p:tavLst>
                                    </p:anim>
                                    <p:anim calcmode="lin" valueType="num">
                                      <p:cBhvr>
                                        <p:cTn id="18" dur="500" fill="hold"/>
                                        <p:tgtEl>
                                          <p:spTgt spid="4"/>
                                        </p:tgtEl>
                                        <p:attrNameLst>
                                          <p:attrName>ppt_x</p:attrName>
                                        </p:attrNameLst>
                                      </p:cBhvr>
                                      <p:tavLst>
                                        <p:tav tm="0">
                                          <p:val>
                                            <p:strVal val="#ppt_x-.2"/>
                                          </p:val>
                                        </p:tav>
                                        <p:tav tm="100000">
                                          <p:val>
                                            <p:strVal val="#ppt_x"/>
                                          </p:val>
                                        </p:tav>
                                      </p:tavLst>
                                    </p:anim>
                                    <p:anim calcmode="lin" valueType="num">
                                      <p:cBhvr>
                                        <p:cTn id="19" dur="500" fill="hold"/>
                                        <p:tgtEl>
                                          <p:spTgt spid="4"/>
                                        </p:tgtEl>
                                        <p:attrNameLst>
                                          <p:attrName>ppt_y</p:attrName>
                                        </p:attrNameLst>
                                      </p:cBhvr>
                                      <p:tavLst>
                                        <p:tav tm="0">
                                          <p:val>
                                            <p:strVal val="#ppt_y"/>
                                          </p:val>
                                        </p:tav>
                                        <p:tav tm="100000">
                                          <p:val>
                                            <p:strVal val="#ppt_y"/>
                                          </p:val>
                                        </p:tav>
                                      </p:tavLst>
                                    </p:anim>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9 CuadroTexto"/>
          <p:cNvSpPr txBox="1">
            <a:spLocks noChangeArrowheads="1"/>
          </p:cNvSpPr>
          <p:nvPr/>
        </p:nvSpPr>
        <p:spPr bwMode="auto">
          <a:xfrm>
            <a:off x="467545" y="548679"/>
            <a:ext cx="8176422" cy="737181"/>
          </a:xfrm>
          <a:prstGeom prst="rect">
            <a:avLst/>
          </a:prstGeom>
          <a:gradFill flip="none" rotWithShape="1">
            <a:gsLst>
              <a:gs pos="0">
                <a:schemeClr val="accent2"/>
              </a:gs>
              <a:gs pos="18000">
                <a:schemeClr val="bg2">
                  <a:lumMod val="75000"/>
                </a:schemeClr>
              </a:gs>
              <a:gs pos="41000">
                <a:schemeClr val="accent2">
                  <a:lumMod val="40000"/>
                  <a:lumOff val="60000"/>
                </a:schemeClr>
              </a:gs>
              <a:gs pos="84000">
                <a:schemeClr val="accent2">
                  <a:lumMod val="40000"/>
                  <a:lumOff val="60000"/>
                </a:schemeClr>
              </a:gs>
              <a:gs pos="100000">
                <a:srgbClr val="003BB0"/>
              </a:gs>
            </a:gsLst>
            <a:lin ang="5400000" scaled="1"/>
            <a:tileRect/>
          </a:gradFill>
          <a:ln>
            <a:solidFill>
              <a:schemeClr val="accent1">
                <a:lumMod val="75000"/>
              </a:schemeClr>
            </a:solidFill>
          </a:ln>
          <a:effectLst>
            <a:glow rad="228600">
              <a:schemeClr val="accent5">
                <a:satMod val="175000"/>
                <a:alpha val="40000"/>
              </a:schemeClr>
            </a:glow>
          </a:effectLst>
          <a:extLst/>
        </p:spPr>
        <p:txBody>
          <a:bodyPr anchor="b"/>
          <a:lstStyle>
            <a:defPPr>
              <a:defRPr lang="es-ES"/>
            </a:defPPr>
            <a:lvl1pPr marL="0" algn="ctr" defTabSz="914400" eaLnBrk="1" latinLnBrk="0" hangingPunct="1">
              <a:spcBef>
                <a:spcPct val="0"/>
              </a:spcBef>
              <a:buNone/>
              <a:defRPr kumimoji="0" sz="4000" b="1">
                <a:solidFill>
                  <a:srgbClr val="002060"/>
                </a:solidFill>
                <a:latin typeface="Batang" pitchFamily="18" charset="-127"/>
                <a:ea typeface="Batang" pitchFamily="18" charset="-127"/>
                <a:cs typeface="Arial" pitchFamily="34" charset="0"/>
              </a:defRPr>
            </a:lvl1pPr>
            <a:lvl2pPr defTabSz="914400" eaLnBrk="1" latinLnBrk="0" hangingPunct="1">
              <a:defRPr sz="1800">
                <a:latin typeface="+mn-lt"/>
              </a:defRPr>
            </a:lvl2pPr>
            <a:lvl3pPr defTabSz="914400" eaLnBrk="1" latinLnBrk="0" hangingPunct="1">
              <a:defRPr sz="1800">
                <a:latin typeface="+mn-lt"/>
              </a:defRPr>
            </a:lvl3pPr>
            <a:lvl4pPr defTabSz="914400" eaLnBrk="1" latinLnBrk="0" hangingPunct="1">
              <a:defRPr sz="1800">
                <a:latin typeface="+mn-lt"/>
              </a:defRPr>
            </a:lvl4pPr>
            <a:lvl5pPr defTabSz="914400" eaLnBrk="1" latinLnBrk="0" hangingPunct="1">
              <a:defRPr sz="1800">
                <a:latin typeface="+mn-lt"/>
              </a:defRPr>
            </a:lvl5pPr>
            <a:lvl6pPr>
              <a:defRPr sz="1800">
                <a:latin typeface="+mn-lt"/>
              </a:defRPr>
            </a:lvl6pPr>
            <a:lvl7pPr>
              <a:defRPr sz="1800">
                <a:latin typeface="+mn-lt"/>
              </a:defRPr>
            </a:lvl7pPr>
            <a:lvl8pPr>
              <a:defRPr sz="1800">
                <a:latin typeface="+mn-lt"/>
              </a:defRPr>
            </a:lvl8pPr>
            <a:lvl9pPr>
              <a:defRPr sz="1800">
                <a:latin typeface="+mn-lt"/>
              </a:defRPr>
            </a:lvl9pPr>
          </a:lstStyle>
          <a:p>
            <a:pPr algn="just">
              <a:defRPr/>
            </a:pPr>
            <a:r>
              <a:rPr lang="es-PE" sz="3600" dirty="0" smtClean="0">
                <a:solidFill>
                  <a:schemeClr val="tx1"/>
                </a:solidFill>
                <a:latin typeface="Times New Roman" panose="02020603050405020304" pitchFamily="18" charset="0"/>
                <a:cs typeface="Times New Roman" panose="02020603050405020304" pitchFamily="18" charset="0"/>
              </a:rPr>
              <a:t>Completa el siguiente enunciado:</a:t>
            </a:r>
            <a:endParaRPr lang="es-PE" sz="3600" dirty="0">
              <a:solidFill>
                <a:schemeClr val="tx1"/>
              </a:solidFill>
              <a:latin typeface="Times New Roman" panose="02020603050405020304" pitchFamily="18" charset="0"/>
              <a:cs typeface="Times New Roman" panose="02020603050405020304" pitchFamily="18" charset="0"/>
            </a:endParaRPr>
          </a:p>
        </p:txBody>
      </p:sp>
      <p:sp>
        <p:nvSpPr>
          <p:cNvPr id="14" name="13 Rectángulo"/>
          <p:cNvSpPr>
            <a:spLocks noChangeArrowheads="1"/>
          </p:cNvSpPr>
          <p:nvPr/>
        </p:nvSpPr>
        <p:spPr bwMode="auto">
          <a:xfrm>
            <a:off x="395288" y="1773238"/>
            <a:ext cx="8137152" cy="4320058"/>
          </a:xfrm>
          <a:prstGeom prst="rect">
            <a:avLst/>
          </a:prstGeom>
          <a:gradFill rotWithShape="1">
            <a:gsLst>
              <a:gs pos="34000">
                <a:schemeClr val="accent3">
                  <a:lumMod val="20000"/>
                  <a:lumOff val="80000"/>
                </a:schemeClr>
              </a:gs>
              <a:gs pos="4000">
                <a:srgbClr val="BBEFFF"/>
              </a:gs>
              <a:gs pos="100000">
                <a:srgbClr val="E4F9FF"/>
              </a:gs>
            </a:gsLst>
            <a:lin ang="16200000" scaled="1"/>
          </a:gradFill>
          <a:ln w="9525">
            <a:solidFill>
              <a:srgbClr val="46AAC5"/>
            </a:solidFill>
            <a:miter lim="800000"/>
            <a:headEnd/>
            <a:tailEnd/>
          </a:ln>
          <a:effectLst>
            <a:outerShdw blurRad="40000" dist="20000" dir="5400000" rotWithShape="0">
              <a:srgbClr val="000000">
                <a:alpha val="37999"/>
              </a:srgbClr>
            </a:outerShdw>
          </a:effectLst>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just" eaLnBrk="1" hangingPunct="1">
              <a:lnSpc>
                <a:spcPct val="200000"/>
              </a:lnSpc>
            </a:pPr>
            <a:r>
              <a:rPr lang="es-ES" altLang="es-ES_tradnl" b="1" dirty="0">
                <a:solidFill>
                  <a:srgbClr val="000000"/>
                </a:solidFill>
              </a:rPr>
              <a:t>   </a:t>
            </a:r>
            <a:r>
              <a:rPr lang="es-ES" altLang="es-ES_tradnl" sz="2000" b="1" dirty="0">
                <a:solidFill>
                  <a:srgbClr val="000000"/>
                </a:solidFill>
              </a:rPr>
              <a:t>En nuestro idioma, hay más de trescientos vocablos relacionados con el concepto de necedad, </a:t>
            </a:r>
            <a:r>
              <a:rPr lang="es-ES" altLang="es-ES_tradnl" sz="2000" b="1" dirty="0">
                <a:solidFill>
                  <a:srgbClr val="FF0000"/>
                </a:solidFill>
              </a:rPr>
              <a:t>_____</a:t>
            </a:r>
            <a:r>
              <a:rPr lang="es-ES" altLang="es-ES_tradnl" sz="2000" b="1" dirty="0">
                <a:solidFill>
                  <a:srgbClr val="000000"/>
                </a:solidFill>
              </a:rPr>
              <a:t> hay muchísimos menos relacionados con el término sabiduría; </a:t>
            </a:r>
            <a:r>
              <a:rPr lang="es-ES" altLang="es-ES_tradnl" sz="2000" b="1" dirty="0">
                <a:solidFill>
                  <a:srgbClr val="FF0000"/>
                </a:solidFill>
              </a:rPr>
              <a:t>______</a:t>
            </a:r>
            <a:r>
              <a:rPr lang="es-ES" altLang="es-ES_tradnl" sz="2000" b="1" dirty="0">
                <a:solidFill>
                  <a:srgbClr val="FFFF00"/>
                </a:solidFill>
              </a:rPr>
              <a:t> </a:t>
            </a:r>
            <a:r>
              <a:rPr lang="es-ES" altLang="es-ES_tradnl" sz="2000" b="1" dirty="0">
                <a:solidFill>
                  <a:srgbClr val="000000"/>
                </a:solidFill>
              </a:rPr>
              <a:t>hay esta cantidad para nombrar a los estúpidos,</a:t>
            </a:r>
            <a:r>
              <a:rPr lang="es-ES" altLang="es-ES_tradnl" sz="2000" b="1" dirty="0">
                <a:solidFill>
                  <a:srgbClr val="FFFF00"/>
                </a:solidFill>
              </a:rPr>
              <a:t> </a:t>
            </a:r>
            <a:r>
              <a:rPr lang="es-ES" altLang="es-ES_tradnl" sz="2000" b="1" dirty="0">
                <a:solidFill>
                  <a:srgbClr val="FF0000"/>
                </a:solidFill>
              </a:rPr>
              <a:t>______</a:t>
            </a:r>
            <a:r>
              <a:rPr lang="es-ES" altLang="es-ES_tradnl" sz="2000" b="1" dirty="0">
                <a:solidFill>
                  <a:schemeClr val="bg1"/>
                </a:solidFill>
              </a:rPr>
              <a:t> </a:t>
            </a:r>
            <a:r>
              <a:rPr lang="es-ES" altLang="es-ES_tradnl" sz="2000" b="1" dirty="0">
                <a:solidFill>
                  <a:srgbClr val="000000"/>
                </a:solidFill>
              </a:rPr>
              <a:t>para mencionar a los juiciosos solo, diez. </a:t>
            </a:r>
            <a:r>
              <a:rPr lang="es-ES" altLang="es-ES_tradnl" sz="2000" b="1" dirty="0">
                <a:solidFill>
                  <a:srgbClr val="FF0000"/>
                </a:solidFill>
              </a:rPr>
              <a:t>_______</a:t>
            </a:r>
            <a:r>
              <a:rPr lang="es-ES" altLang="es-ES_tradnl" sz="2000" b="1" dirty="0">
                <a:solidFill>
                  <a:srgbClr val="000000"/>
                </a:solidFill>
              </a:rPr>
              <a:t>,  el lenguaje es un almacén de medios desigualmente distribuidos.</a:t>
            </a:r>
          </a:p>
          <a:p>
            <a:pPr algn="ctr" eaLnBrk="1" hangingPunct="1"/>
            <a:endParaRPr lang="es-ES" altLang="es-ES_tradnl" dirty="0">
              <a:solidFill>
                <a:srgbClr val="000000"/>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dissolve">
                                      <p:cBhvr>
                                        <p:cTn id="7" dur="500"/>
                                        <p:tgtEl>
                                          <p:spTgt spid="10243"/>
                                        </p:tgtEl>
                                      </p:cBhvr>
                                    </p:animEffect>
                                  </p:childTnLst>
                                </p:cTn>
                              </p:par>
                              <p:par>
                                <p:cTn id="8" presetID="4" presetClass="entr" presetSubtype="16"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ox(in)">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24E85266-0A1D-344B-8609-3097913A314A}" type="slidenum">
              <a:rPr lang="es-ES" altLang="es-PE">
                <a:solidFill>
                  <a:schemeClr val="bg1"/>
                </a:solidFill>
              </a:rPr>
              <a:pPr/>
              <a:t>5</a:t>
            </a:fld>
            <a:endParaRPr lang="es-ES" altLang="es-PE">
              <a:solidFill>
                <a:schemeClr val="bg1"/>
              </a:solidFill>
            </a:endParaRPr>
          </a:p>
        </p:txBody>
      </p:sp>
      <p:sp>
        <p:nvSpPr>
          <p:cNvPr id="14" name="13 Rectángulo"/>
          <p:cNvSpPr>
            <a:spLocks noChangeArrowheads="1"/>
          </p:cNvSpPr>
          <p:nvPr/>
        </p:nvSpPr>
        <p:spPr bwMode="auto">
          <a:xfrm>
            <a:off x="395288" y="1125538"/>
            <a:ext cx="8569200" cy="381635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40000" dist="20000" dir="5400000" rotWithShape="0">
              <a:srgbClr val="000000">
                <a:alpha val="37999"/>
              </a:srgbClr>
            </a:outerShdw>
          </a:effectLst>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just" eaLnBrk="1" hangingPunct="1">
              <a:lnSpc>
                <a:spcPct val="200000"/>
              </a:lnSpc>
            </a:pPr>
            <a:r>
              <a:rPr lang="es-ES" altLang="es-ES_tradnl" b="1" dirty="0"/>
              <a:t>    </a:t>
            </a:r>
            <a:r>
              <a:rPr lang="es-ES" altLang="es-ES_tradnl" sz="2000" b="1" dirty="0"/>
              <a:t>En nuestro idioma hay más de trescientos vocablos relacionados con el concepto de necedad, </a:t>
            </a:r>
            <a:r>
              <a:rPr lang="es-ES" altLang="es-ES_tradnl" sz="2000" b="1" dirty="0">
                <a:solidFill>
                  <a:srgbClr val="FF0000"/>
                </a:solidFill>
                <a:effectLst>
                  <a:outerShdw blurRad="38100" dist="38100" dir="2700000" algn="tl">
                    <a:srgbClr val="000000"/>
                  </a:outerShdw>
                </a:effectLst>
              </a:rPr>
              <a:t>pero</a:t>
            </a:r>
            <a:r>
              <a:rPr lang="es-ES" altLang="es-ES_tradnl" sz="2000" b="1" dirty="0"/>
              <a:t> hay muchísimos menos relacionados con el término sabiduría; </a:t>
            </a:r>
            <a:r>
              <a:rPr lang="es-ES" altLang="es-ES_tradnl" sz="2000" b="1" dirty="0">
                <a:solidFill>
                  <a:srgbClr val="FF0000"/>
                </a:solidFill>
                <a:effectLst>
                  <a:outerShdw blurRad="38100" dist="38100" dir="2700000" algn="tl">
                    <a:srgbClr val="000000"/>
                  </a:outerShdw>
                </a:effectLst>
              </a:rPr>
              <a:t>o sea </a:t>
            </a:r>
            <a:r>
              <a:rPr lang="es-ES" altLang="es-ES_tradnl" sz="2000" b="1" dirty="0"/>
              <a:t>hay esta cantidad para nombrar a los estúpidos, </a:t>
            </a:r>
            <a:r>
              <a:rPr lang="es-ES" altLang="es-ES_tradnl" sz="2000" b="1" dirty="0">
                <a:solidFill>
                  <a:srgbClr val="FF0000"/>
                </a:solidFill>
                <a:effectLst>
                  <a:outerShdw blurRad="38100" dist="38100" dir="2700000" algn="tl">
                    <a:srgbClr val="000000"/>
                  </a:outerShdw>
                </a:effectLst>
              </a:rPr>
              <a:t>y</a:t>
            </a:r>
            <a:r>
              <a:rPr lang="es-ES" altLang="es-ES_tradnl" sz="2000" b="1" dirty="0"/>
              <a:t> para mencionar a los juiciosos solo, diez. </a:t>
            </a:r>
            <a:r>
              <a:rPr lang="es-ES" altLang="es-ES_tradnl" sz="2000" b="1" dirty="0">
                <a:solidFill>
                  <a:srgbClr val="FF0000"/>
                </a:solidFill>
                <a:effectLst>
                  <a:outerShdw blurRad="38100" dist="38100" dir="2700000" algn="tl">
                    <a:srgbClr val="000000"/>
                  </a:outerShdw>
                </a:effectLst>
              </a:rPr>
              <a:t>Por lo tanto</a:t>
            </a:r>
            <a:r>
              <a:rPr lang="es-ES" altLang="es-ES_tradnl" sz="2000" b="1" dirty="0"/>
              <a:t>, el lenguaje es un almacén de medios desigualmente distribuidos.</a:t>
            </a:r>
          </a:p>
          <a:p>
            <a:pPr algn="ctr" eaLnBrk="1" hangingPunct="1"/>
            <a:endParaRPr lang="es-ES" altLang="es-ES_tradnl" sz="1600" dirty="0">
              <a:latin typeface="Calibri" charset="0"/>
            </a:endParaRPr>
          </a:p>
        </p:txBody>
      </p:sp>
      <p:sp>
        <p:nvSpPr>
          <p:cNvPr id="5124" name="Rectangle 3"/>
          <p:cNvSpPr>
            <a:spLocks noChangeArrowheads="1"/>
          </p:cNvSpPr>
          <p:nvPr/>
        </p:nvSpPr>
        <p:spPr bwMode="auto">
          <a:xfrm>
            <a:off x="971599" y="5157788"/>
            <a:ext cx="7301717" cy="1200329"/>
          </a:xfrm>
          <a:prstGeom prst="rect">
            <a:avLst/>
          </a:prstGeom>
          <a:solidFill>
            <a:schemeClr val="bg1"/>
          </a:solidFill>
          <a:ln w="9525">
            <a:solidFill>
              <a:srgbClr val="3333FF"/>
            </a:solidFill>
            <a:miter lim="800000"/>
            <a:headEnd/>
            <a:tailEnd/>
          </a:ln>
        </p:spPr>
        <p:txBody>
          <a:bodyPr wrap="square">
            <a:spAutoFit/>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s-ES" altLang="es-PE" sz="2400" dirty="0">
                <a:solidFill>
                  <a:schemeClr val="tx2"/>
                </a:solidFill>
                <a:latin typeface="Cooper Black" charset="0"/>
                <a:ea typeface="Cooper Black" charset="0"/>
                <a:cs typeface="Cooper Black" charset="0"/>
              </a:rPr>
              <a:t>¿Comprendes la función que cumple un conector bien utilizado?</a:t>
            </a:r>
            <a:r>
              <a:rPr lang="es-PE" altLang="es-ES_tradnl" sz="2400" dirty="0">
                <a:solidFill>
                  <a:schemeClr val="tx2"/>
                </a:solidFill>
                <a:latin typeface="Cooper Black" charset="0"/>
                <a:ea typeface="Cooper Black" charset="0"/>
                <a:cs typeface="Cooper Black" charset="0"/>
              </a:rPr>
              <a:t> , ¿cuáles son estas funciones? </a:t>
            </a:r>
            <a:r>
              <a:rPr lang="es-ES" altLang="es-PE" sz="2400" dirty="0">
                <a:solidFill>
                  <a:schemeClr val="tx2"/>
                </a:solidFill>
                <a:latin typeface="Cooper Black" charset="0"/>
                <a:ea typeface="Cooper Black" charset="0"/>
                <a:cs typeface="Cooper Black"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4" presetClass="entr" presetSubtype="0" accel="100000" fill="hold" grpId="0" nodeType="clickEffect">
                                  <p:stCondLst>
                                    <p:cond delay="0"/>
                                  </p:stCondLst>
                                  <p:childTnLst>
                                    <p:set>
                                      <p:cBhvr>
                                        <p:cTn id="11" dur="1" fill="hold">
                                          <p:stCondLst>
                                            <p:cond delay="0"/>
                                          </p:stCondLst>
                                        </p:cTn>
                                        <p:tgtEl>
                                          <p:spTgt spid="5124"/>
                                        </p:tgtEl>
                                        <p:attrNameLst>
                                          <p:attrName>style.visibility</p:attrName>
                                        </p:attrNameLst>
                                      </p:cBhvr>
                                      <p:to>
                                        <p:strVal val="visible"/>
                                      </p:to>
                                    </p:set>
                                    <p:anim calcmode="lin" valueType="num">
                                      <p:cBhvr>
                                        <p:cTn id="12" dur="500" fill="hold"/>
                                        <p:tgtEl>
                                          <p:spTgt spid="5124"/>
                                        </p:tgtEl>
                                        <p:attrNameLst>
                                          <p:attrName>ppt_w</p:attrName>
                                        </p:attrNameLst>
                                      </p:cBhvr>
                                      <p:tavLst>
                                        <p:tav tm="0">
                                          <p:val>
                                            <p:strVal val="#ppt_w*0.05"/>
                                          </p:val>
                                        </p:tav>
                                        <p:tav tm="100000">
                                          <p:val>
                                            <p:strVal val="#ppt_w"/>
                                          </p:val>
                                        </p:tav>
                                      </p:tavLst>
                                    </p:anim>
                                    <p:anim calcmode="lin" valueType="num">
                                      <p:cBhvr>
                                        <p:cTn id="13" dur="500" fill="hold"/>
                                        <p:tgtEl>
                                          <p:spTgt spid="5124"/>
                                        </p:tgtEl>
                                        <p:attrNameLst>
                                          <p:attrName>ppt_h</p:attrName>
                                        </p:attrNameLst>
                                      </p:cBhvr>
                                      <p:tavLst>
                                        <p:tav tm="0">
                                          <p:val>
                                            <p:strVal val="#ppt_h"/>
                                          </p:val>
                                        </p:tav>
                                        <p:tav tm="100000">
                                          <p:val>
                                            <p:strVal val="#ppt_h"/>
                                          </p:val>
                                        </p:tav>
                                      </p:tavLst>
                                    </p:anim>
                                    <p:anim calcmode="lin" valueType="num">
                                      <p:cBhvr>
                                        <p:cTn id="14" dur="500" fill="hold"/>
                                        <p:tgtEl>
                                          <p:spTgt spid="5124"/>
                                        </p:tgtEl>
                                        <p:attrNameLst>
                                          <p:attrName>ppt_x</p:attrName>
                                        </p:attrNameLst>
                                      </p:cBhvr>
                                      <p:tavLst>
                                        <p:tav tm="0">
                                          <p:val>
                                            <p:strVal val="#ppt_x-.2"/>
                                          </p:val>
                                        </p:tav>
                                        <p:tav tm="100000">
                                          <p:val>
                                            <p:strVal val="#ppt_x"/>
                                          </p:val>
                                        </p:tav>
                                      </p:tavLst>
                                    </p:anim>
                                    <p:anim calcmode="lin" valueType="num">
                                      <p:cBhvr>
                                        <p:cTn id="15" dur="500" fill="hold"/>
                                        <p:tgtEl>
                                          <p:spTgt spid="5124"/>
                                        </p:tgtEl>
                                        <p:attrNameLst>
                                          <p:attrName>ppt_y</p:attrName>
                                        </p:attrNameLst>
                                      </p:cBhvr>
                                      <p:tavLst>
                                        <p:tav tm="0">
                                          <p:val>
                                            <p:strVal val="#ppt_y"/>
                                          </p:val>
                                        </p:tav>
                                        <p:tav tm="100000">
                                          <p:val>
                                            <p:strVal val="#ppt_y"/>
                                          </p:val>
                                        </p:tav>
                                      </p:tavLst>
                                    </p:anim>
                                    <p:animEffect transition="in" filter="fade">
                                      <p:cBhvr>
                                        <p:cTn id="16"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4"/>
          <p:cNvSpPr txBox="1">
            <a:spLocks noChangeArrowheads="1"/>
          </p:cNvSpPr>
          <p:nvPr/>
        </p:nvSpPr>
        <p:spPr bwMode="auto">
          <a:xfrm>
            <a:off x="2071688" y="642938"/>
            <a:ext cx="50006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s-ES" altLang="es-PE" sz="3000" b="1" dirty="0">
                <a:latin typeface="Garamond" charset="0"/>
              </a:rPr>
              <a:t>A</a:t>
            </a:r>
          </a:p>
        </p:txBody>
      </p:sp>
      <p:sp>
        <p:nvSpPr>
          <p:cNvPr id="10245" name="AutoShape 5"/>
          <p:cNvSpPr>
            <a:spLocks/>
          </p:cNvSpPr>
          <p:nvPr/>
        </p:nvSpPr>
        <p:spPr bwMode="auto">
          <a:xfrm rot="5400000">
            <a:off x="2012156" y="-11905"/>
            <a:ext cx="428625" cy="2881312"/>
          </a:xfrm>
          <a:prstGeom prst="leftBrace">
            <a:avLst>
              <a:gd name="adj1" fmla="val 68592"/>
              <a:gd name="adj2" fmla="val 50000"/>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s-PE" altLang="es-PE">
              <a:solidFill>
                <a:srgbClr val="FF0000"/>
              </a:solidFill>
              <a:latin typeface="Trebuchet MS" charset="0"/>
            </a:endParaRPr>
          </a:p>
        </p:txBody>
      </p:sp>
      <p:sp>
        <p:nvSpPr>
          <p:cNvPr id="10246" name="Text Box 6"/>
          <p:cNvSpPr txBox="1">
            <a:spLocks noChangeArrowheads="1"/>
          </p:cNvSpPr>
          <p:nvPr/>
        </p:nvSpPr>
        <p:spPr bwMode="auto">
          <a:xfrm>
            <a:off x="500063" y="1857375"/>
            <a:ext cx="32861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s-ES" altLang="es-PE" sz="2500"/>
              <a:t>Oración</a:t>
            </a:r>
            <a:r>
              <a:rPr lang="es-ES" altLang="es-PE"/>
              <a:t> </a:t>
            </a:r>
          </a:p>
        </p:txBody>
      </p:sp>
      <p:sp>
        <p:nvSpPr>
          <p:cNvPr id="10247" name="Text Box 7"/>
          <p:cNvSpPr txBox="1">
            <a:spLocks noChangeArrowheads="1"/>
          </p:cNvSpPr>
          <p:nvPr/>
        </p:nvSpPr>
        <p:spPr bwMode="auto">
          <a:xfrm>
            <a:off x="6072188" y="785813"/>
            <a:ext cx="5715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s-ES" altLang="es-PE" sz="3000" b="1">
                <a:latin typeface="Garamond" charset="0"/>
              </a:rPr>
              <a:t>B</a:t>
            </a:r>
          </a:p>
        </p:txBody>
      </p:sp>
      <p:sp>
        <p:nvSpPr>
          <p:cNvPr id="10248" name="AutoShape 8"/>
          <p:cNvSpPr>
            <a:spLocks/>
          </p:cNvSpPr>
          <p:nvPr/>
        </p:nvSpPr>
        <p:spPr bwMode="auto">
          <a:xfrm rot="5400000">
            <a:off x="6143626" y="-71438"/>
            <a:ext cx="285750" cy="3000375"/>
          </a:xfrm>
          <a:prstGeom prst="leftBrace">
            <a:avLst>
              <a:gd name="adj1" fmla="val 69951"/>
              <a:gd name="adj2" fmla="val 50514"/>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s-PE" altLang="es-PE">
              <a:latin typeface="Trebuchet MS" charset="0"/>
            </a:endParaRPr>
          </a:p>
        </p:txBody>
      </p:sp>
      <p:sp>
        <p:nvSpPr>
          <p:cNvPr id="10249" name="Text Box 9"/>
          <p:cNvSpPr txBox="1">
            <a:spLocks noChangeArrowheads="1"/>
          </p:cNvSpPr>
          <p:nvPr/>
        </p:nvSpPr>
        <p:spPr bwMode="auto">
          <a:xfrm>
            <a:off x="4714875" y="1928813"/>
            <a:ext cx="33575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s-ES" altLang="es-PE" sz="2500"/>
              <a:t>Oración</a:t>
            </a:r>
            <a:r>
              <a:rPr lang="es-ES" altLang="es-PE"/>
              <a:t> </a:t>
            </a:r>
          </a:p>
        </p:txBody>
      </p:sp>
      <p:sp>
        <p:nvSpPr>
          <p:cNvPr id="10250" name="Line 10"/>
          <p:cNvSpPr>
            <a:spLocks noChangeShapeType="1"/>
          </p:cNvSpPr>
          <p:nvPr/>
        </p:nvSpPr>
        <p:spPr bwMode="auto">
          <a:xfrm>
            <a:off x="4240213" y="1571625"/>
            <a:ext cx="9525" cy="1285875"/>
          </a:xfrm>
          <a:prstGeom prst="line">
            <a:avLst/>
          </a:prstGeom>
          <a:noFill/>
          <a:ln w="571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s-ES_tradnl"/>
          </a:p>
        </p:txBody>
      </p:sp>
      <p:sp>
        <p:nvSpPr>
          <p:cNvPr id="10251" name="Text Box 11"/>
          <p:cNvSpPr txBox="1">
            <a:spLocks noChangeArrowheads="1"/>
          </p:cNvSpPr>
          <p:nvPr/>
        </p:nvSpPr>
        <p:spPr bwMode="auto">
          <a:xfrm>
            <a:off x="2571750" y="2928938"/>
            <a:ext cx="3357563"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s-ES" altLang="es-PE" sz="2500" b="1">
                <a:solidFill>
                  <a:srgbClr val="FF0000"/>
                </a:solidFill>
                <a:latin typeface="Garamond" charset="0"/>
              </a:rPr>
              <a:t>conector lógico textual</a:t>
            </a:r>
            <a:r>
              <a:rPr lang="es-ES" altLang="es-PE" b="1">
                <a:solidFill>
                  <a:srgbClr val="FF0000"/>
                </a:solidFill>
              </a:rPr>
              <a:t> </a:t>
            </a:r>
          </a:p>
        </p:txBody>
      </p:sp>
      <p:sp>
        <p:nvSpPr>
          <p:cNvPr id="10252" name="Text Box 12"/>
          <p:cNvSpPr txBox="1">
            <a:spLocks noChangeArrowheads="1"/>
          </p:cNvSpPr>
          <p:nvPr/>
        </p:nvSpPr>
        <p:spPr bwMode="auto">
          <a:xfrm>
            <a:off x="317500" y="3368675"/>
            <a:ext cx="3797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s-ES" altLang="es-PE" sz="1600" b="1">
                <a:solidFill>
                  <a:srgbClr val="3333FF"/>
                </a:solidFill>
              </a:rPr>
              <a:t>   A. Entregué mi proyecto a tiempo.</a:t>
            </a:r>
            <a:r>
              <a:rPr lang="es-ES" altLang="es-PE" sz="2000" b="1">
                <a:solidFill>
                  <a:srgbClr val="3333FF"/>
                </a:solidFill>
              </a:rPr>
              <a:t> </a:t>
            </a:r>
            <a:r>
              <a:rPr lang="es-ES" altLang="es-PE" sz="1400">
                <a:solidFill>
                  <a:srgbClr val="3333FF"/>
                </a:solidFill>
              </a:rPr>
              <a:t> </a:t>
            </a:r>
          </a:p>
        </p:txBody>
      </p:sp>
      <p:sp>
        <p:nvSpPr>
          <p:cNvPr id="10253" name="Text Box 13"/>
          <p:cNvSpPr txBox="1">
            <a:spLocks noChangeArrowheads="1"/>
          </p:cNvSpPr>
          <p:nvPr/>
        </p:nvSpPr>
        <p:spPr bwMode="auto">
          <a:xfrm>
            <a:off x="4714875" y="3406775"/>
            <a:ext cx="42497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just" eaLnBrk="1" hangingPunct="1"/>
            <a:r>
              <a:rPr lang="es-ES" altLang="es-PE" sz="1600" b="1" dirty="0">
                <a:solidFill>
                  <a:srgbClr val="3333FF"/>
                </a:solidFill>
              </a:rPr>
              <a:t> B. Obtuve la aprobación de los jueces rápidamente. </a:t>
            </a:r>
          </a:p>
        </p:txBody>
      </p:sp>
      <p:sp>
        <p:nvSpPr>
          <p:cNvPr id="10255" name="Text Box 15"/>
          <p:cNvSpPr txBox="1">
            <a:spLocks noChangeArrowheads="1"/>
          </p:cNvSpPr>
          <p:nvPr/>
        </p:nvSpPr>
        <p:spPr bwMode="auto">
          <a:xfrm>
            <a:off x="594270" y="4136817"/>
            <a:ext cx="8627494" cy="338554"/>
          </a:xfrm>
          <a:prstGeom prst="rect">
            <a:avLst/>
          </a:prstGeom>
          <a:noFill/>
          <a:ln>
            <a:noFill/>
          </a:ln>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 typeface="Arial" charset="0"/>
              <a:buNone/>
              <a:defRPr/>
            </a:pPr>
            <a:r>
              <a:rPr lang="es-PE" altLang="es-PE" sz="1600" dirty="0" smtClean="0">
                <a:effectLst>
                  <a:outerShdw blurRad="38100" dist="38100" dir="2700000" algn="tl">
                    <a:srgbClr val="000000">
                      <a:alpha val="43137"/>
                    </a:srgbClr>
                  </a:outerShdw>
                </a:effectLst>
                <a:latin typeface="Arial" charset="0"/>
              </a:rPr>
              <a:t>Entregué mi proyecto </a:t>
            </a:r>
            <a:r>
              <a:rPr lang="es-PE" altLang="es-PE" sz="1600" smtClean="0">
                <a:effectLst>
                  <a:outerShdw blurRad="38100" dist="38100" dir="2700000" algn="tl">
                    <a:srgbClr val="000000">
                      <a:alpha val="43137"/>
                    </a:srgbClr>
                  </a:outerShdw>
                </a:effectLst>
                <a:latin typeface="Arial" charset="0"/>
              </a:rPr>
              <a:t>a </a:t>
            </a:r>
            <a:r>
              <a:rPr lang="es-PE" altLang="es-PE" sz="1600" smtClean="0">
                <a:effectLst>
                  <a:outerShdw blurRad="38100" dist="38100" dir="2700000" algn="tl">
                    <a:srgbClr val="000000">
                      <a:alpha val="43137"/>
                    </a:srgbClr>
                  </a:outerShdw>
                </a:effectLst>
                <a:latin typeface="Arial" charset="0"/>
              </a:rPr>
              <a:t>tiempo</a:t>
            </a:r>
            <a:r>
              <a:rPr lang="es-ES" altLang="es-PE" sz="1600" dirty="0" smtClean="0">
                <a:latin typeface="Arial" charset="0"/>
              </a:rPr>
              <a:t>…………… </a:t>
            </a:r>
            <a:r>
              <a:rPr lang="es-ES" altLang="es-PE" sz="1600" dirty="0" smtClean="0">
                <a:effectLst>
                  <a:outerShdw blurRad="38100" dist="38100" dir="2700000" algn="tl">
                    <a:srgbClr val="000000">
                      <a:alpha val="43137"/>
                    </a:srgbClr>
                  </a:outerShdw>
                </a:effectLst>
                <a:latin typeface="Arial" charset="0"/>
              </a:rPr>
              <a:t>Obtuve la aprobación de los jueces rápidamente.  </a:t>
            </a:r>
          </a:p>
        </p:txBody>
      </p:sp>
      <p:sp>
        <p:nvSpPr>
          <p:cNvPr id="10258" name="Rectangle 18"/>
          <p:cNvSpPr>
            <a:spLocks noChangeArrowheads="1"/>
          </p:cNvSpPr>
          <p:nvPr/>
        </p:nvSpPr>
        <p:spPr bwMode="auto">
          <a:xfrm>
            <a:off x="3197225" y="4786313"/>
            <a:ext cx="1571625" cy="428625"/>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s-ES" altLang="es-PE">
                <a:solidFill>
                  <a:srgbClr val="FF0000"/>
                </a:solidFill>
                <a:latin typeface="Trebuchet MS" charset="0"/>
              </a:rPr>
              <a:t>, así que</a:t>
            </a:r>
            <a:r>
              <a:rPr lang="es-ES" altLang="es-PE">
                <a:latin typeface="Trebuchet MS" charset="0"/>
              </a:rPr>
              <a:t> </a:t>
            </a:r>
          </a:p>
        </p:txBody>
      </p:sp>
      <p:sp>
        <p:nvSpPr>
          <p:cNvPr id="10259" name="Rectangle 19"/>
          <p:cNvSpPr>
            <a:spLocks noChangeArrowheads="1"/>
          </p:cNvSpPr>
          <p:nvPr/>
        </p:nvSpPr>
        <p:spPr bwMode="auto">
          <a:xfrm>
            <a:off x="2987675" y="5429250"/>
            <a:ext cx="2079625" cy="428625"/>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s-ES" altLang="es-PE">
                <a:solidFill>
                  <a:srgbClr val="FF0000"/>
                </a:solidFill>
                <a:latin typeface="Trebuchet MS" charset="0"/>
              </a:rPr>
              <a:t>. Por consiguiente,</a:t>
            </a:r>
            <a:r>
              <a:rPr lang="es-ES" altLang="es-PE">
                <a:latin typeface="Trebuchet MS" charset="0"/>
              </a:rPr>
              <a:t> </a:t>
            </a:r>
          </a:p>
        </p:txBody>
      </p:sp>
      <p:sp>
        <p:nvSpPr>
          <p:cNvPr id="10260" name="Rectangle 20"/>
          <p:cNvSpPr>
            <a:spLocks noChangeArrowheads="1"/>
          </p:cNvSpPr>
          <p:nvPr/>
        </p:nvSpPr>
        <p:spPr bwMode="auto">
          <a:xfrm>
            <a:off x="3241675" y="6072188"/>
            <a:ext cx="1571625" cy="454025"/>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s-ES" altLang="es-PE">
                <a:solidFill>
                  <a:srgbClr val="FF0000"/>
                </a:solidFill>
                <a:latin typeface="Trebuchet MS" charset="0"/>
              </a:rPr>
              <a:t>. Por lo tanto,</a:t>
            </a:r>
            <a:endParaRPr lang="es-ES" altLang="es-PE">
              <a:latin typeface="Trebuchet MS"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checkerboard(across)">
                                      <p:cBhvr>
                                        <p:cTn id="7" dur="500"/>
                                        <p:tgtEl>
                                          <p:spTgt spid="102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247"/>
                                        </p:tgtEl>
                                        <p:attrNameLst>
                                          <p:attrName>style.visibility</p:attrName>
                                        </p:attrNameLst>
                                      </p:cBhvr>
                                      <p:to>
                                        <p:strVal val="visible"/>
                                      </p:to>
                                    </p:set>
                                    <p:animEffect transition="in" filter="box(in)">
                                      <p:cBhvr>
                                        <p:cTn id="12" dur="500"/>
                                        <p:tgtEl>
                                          <p:spTgt spid="102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0245"/>
                                        </p:tgtEl>
                                        <p:attrNameLst>
                                          <p:attrName>style.visibility</p:attrName>
                                        </p:attrNameLst>
                                      </p:cBhvr>
                                      <p:to>
                                        <p:strVal val="visible"/>
                                      </p:to>
                                    </p:set>
                                    <p:anim to="" calcmode="lin" valueType="num">
                                      <p:cBhvr>
                                        <p:cTn id="17" dur="1" fill="hold"/>
                                        <p:tgtEl>
                                          <p:spTgt spid="10245"/>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246"/>
                                        </p:tgtEl>
                                        <p:attrNameLst>
                                          <p:attrName>style.visibility</p:attrName>
                                        </p:attrNameLst>
                                      </p:cBhvr>
                                      <p:to>
                                        <p:strVal val="visible"/>
                                      </p:to>
                                    </p:set>
                                    <p:animEffect transition="in" filter="box(in)">
                                      <p:cBhvr>
                                        <p:cTn id="22" dur="500"/>
                                        <p:tgtEl>
                                          <p:spTgt spid="102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10248"/>
                                        </p:tgtEl>
                                        <p:attrNameLst>
                                          <p:attrName>style.visibility</p:attrName>
                                        </p:attrNameLst>
                                      </p:cBhvr>
                                      <p:to>
                                        <p:strVal val="visible"/>
                                      </p:to>
                                    </p:set>
                                    <p:anim to="" calcmode="lin" valueType="num">
                                      <p:cBhvr>
                                        <p:cTn id="27" dur="1" fill="hold"/>
                                        <p:tgtEl>
                                          <p:spTgt spid="10248"/>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0249"/>
                                        </p:tgtEl>
                                        <p:attrNameLst>
                                          <p:attrName>style.visibility</p:attrName>
                                        </p:attrNameLst>
                                      </p:cBhvr>
                                      <p:to>
                                        <p:strVal val="visible"/>
                                      </p:to>
                                    </p:set>
                                    <p:animEffect transition="in" filter="box(in)">
                                      <p:cBhvr>
                                        <p:cTn id="32" dur="500"/>
                                        <p:tgtEl>
                                          <p:spTgt spid="1024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10250"/>
                                        </p:tgtEl>
                                        <p:attrNameLst>
                                          <p:attrName>style.visibility</p:attrName>
                                        </p:attrNameLst>
                                      </p:cBhvr>
                                      <p:to>
                                        <p:strVal val="visible"/>
                                      </p:to>
                                    </p:set>
                                    <p:anim to="" calcmode="lin" valueType="num">
                                      <p:cBhvr>
                                        <p:cTn id="37" dur="1" fill="hold"/>
                                        <p:tgtEl>
                                          <p:spTgt spid="10250"/>
                                        </p:tgtEl>
                                        <p:attrNameLst>
                                          <p:attrName/>
                                        </p:attrNameLst>
                                      </p:cBhvr>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0251"/>
                                        </p:tgtEl>
                                        <p:attrNameLst>
                                          <p:attrName>style.visibility</p:attrName>
                                        </p:attrNameLst>
                                      </p:cBhvr>
                                      <p:to>
                                        <p:strVal val="visible"/>
                                      </p:to>
                                    </p:set>
                                    <p:animEffect transition="in" filter="box(in)">
                                      <p:cBhvr>
                                        <p:cTn id="42" dur="500"/>
                                        <p:tgtEl>
                                          <p:spTgt spid="1025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7" presetClass="entr" presetSubtype="0" fill="hold" grpId="0" nodeType="clickEffect">
                                  <p:stCondLst>
                                    <p:cond delay="0"/>
                                  </p:stCondLst>
                                  <p:iterate type="lt">
                                    <p:tmPct val="50000"/>
                                  </p:iterate>
                                  <p:childTnLst>
                                    <p:set>
                                      <p:cBhvr>
                                        <p:cTn id="46" dur="1" fill="hold">
                                          <p:stCondLst>
                                            <p:cond delay="0"/>
                                          </p:stCondLst>
                                        </p:cTn>
                                        <p:tgtEl>
                                          <p:spTgt spid="10252"/>
                                        </p:tgtEl>
                                        <p:attrNameLst>
                                          <p:attrName>style.visibility</p:attrName>
                                        </p:attrNameLst>
                                      </p:cBhvr>
                                      <p:to>
                                        <p:strVal val="visible"/>
                                      </p:to>
                                    </p:set>
                                    <p:anim calcmode="discrete" valueType="clr">
                                      <p:cBhvr override="childStyle">
                                        <p:cTn id="47" dur="80"/>
                                        <p:tgtEl>
                                          <p:spTgt spid="10252"/>
                                        </p:tgtEl>
                                        <p:attrNameLst>
                                          <p:attrName>style.color</p:attrName>
                                        </p:attrNameLst>
                                      </p:cBhvr>
                                      <p:tavLst>
                                        <p:tav tm="0">
                                          <p:val>
                                            <p:clrVal>
                                              <a:schemeClr val="accent2"/>
                                            </p:clrVal>
                                          </p:val>
                                        </p:tav>
                                        <p:tav tm="50000">
                                          <p:val>
                                            <p:clrVal>
                                              <a:schemeClr val="hlink"/>
                                            </p:clrVal>
                                          </p:val>
                                        </p:tav>
                                      </p:tavLst>
                                    </p:anim>
                                    <p:anim calcmode="discrete" valueType="clr">
                                      <p:cBhvr>
                                        <p:cTn id="48" dur="80"/>
                                        <p:tgtEl>
                                          <p:spTgt spid="10252"/>
                                        </p:tgtEl>
                                        <p:attrNameLst>
                                          <p:attrName>fillcolor</p:attrName>
                                        </p:attrNameLst>
                                      </p:cBhvr>
                                      <p:tavLst>
                                        <p:tav tm="0">
                                          <p:val>
                                            <p:clrVal>
                                              <a:schemeClr val="accent2"/>
                                            </p:clrVal>
                                          </p:val>
                                        </p:tav>
                                        <p:tav tm="50000">
                                          <p:val>
                                            <p:clrVal>
                                              <a:schemeClr val="hlink"/>
                                            </p:clrVal>
                                          </p:val>
                                        </p:tav>
                                      </p:tavLst>
                                    </p:anim>
                                    <p:set>
                                      <p:cBhvr>
                                        <p:cTn id="49" dur="80"/>
                                        <p:tgtEl>
                                          <p:spTgt spid="10252"/>
                                        </p:tgtEl>
                                        <p:attrNameLst>
                                          <p:attrName>fill.type</p:attrName>
                                        </p:attrNameLst>
                                      </p:cBhvr>
                                      <p:to>
                                        <p:strVal val="solid"/>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7" presetClass="entr" presetSubtype="0" fill="hold" grpId="0" nodeType="clickEffect">
                                  <p:stCondLst>
                                    <p:cond delay="0"/>
                                  </p:stCondLst>
                                  <p:iterate type="lt">
                                    <p:tmPct val="50000"/>
                                  </p:iterate>
                                  <p:childTnLst>
                                    <p:set>
                                      <p:cBhvr>
                                        <p:cTn id="53" dur="1" fill="hold">
                                          <p:stCondLst>
                                            <p:cond delay="0"/>
                                          </p:stCondLst>
                                        </p:cTn>
                                        <p:tgtEl>
                                          <p:spTgt spid="10253"/>
                                        </p:tgtEl>
                                        <p:attrNameLst>
                                          <p:attrName>style.visibility</p:attrName>
                                        </p:attrNameLst>
                                      </p:cBhvr>
                                      <p:to>
                                        <p:strVal val="visible"/>
                                      </p:to>
                                    </p:set>
                                    <p:anim calcmode="discrete" valueType="clr">
                                      <p:cBhvr override="childStyle">
                                        <p:cTn id="54" dur="80"/>
                                        <p:tgtEl>
                                          <p:spTgt spid="10253"/>
                                        </p:tgtEl>
                                        <p:attrNameLst>
                                          <p:attrName>style.color</p:attrName>
                                        </p:attrNameLst>
                                      </p:cBhvr>
                                      <p:tavLst>
                                        <p:tav tm="0">
                                          <p:val>
                                            <p:clrVal>
                                              <a:schemeClr val="accent2"/>
                                            </p:clrVal>
                                          </p:val>
                                        </p:tav>
                                        <p:tav tm="50000">
                                          <p:val>
                                            <p:clrVal>
                                              <a:schemeClr val="hlink"/>
                                            </p:clrVal>
                                          </p:val>
                                        </p:tav>
                                      </p:tavLst>
                                    </p:anim>
                                    <p:anim calcmode="discrete" valueType="clr">
                                      <p:cBhvr>
                                        <p:cTn id="55" dur="80"/>
                                        <p:tgtEl>
                                          <p:spTgt spid="10253"/>
                                        </p:tgtEl>
                                        <p:attrNameLst>
                                          <p:attrName>fillcolor</p:attrName>
                                        </p:attrNameLst>
                                      </p:cBhvr>
                                      <p:tavLst>
                                        <p:tav tm="0">
                                          <p:val>
                                            <p:clrVal>
                                              <a:schemeClr val="accent2"/>
                                            </p:clrVal>
                                          </p:val>
                                        </p:tav>
                                        <p:tav tm="50000">
                                          <p:val>
                                            <p:clrVal>
                                              <a:schemeClr val="hlink"/>
                                            </p:clrVal>
                                          </p:val>
                                        </p:tav>
                                      </p:tavLst>
                                    </p:anim>
                                    <p:set>
                                      <p:cBhvr>
                                        <p:cTn id="56" dur="80"/>
                                        <p:tgtEl>
                                          <p:spTgt spid="10253"/>
                                        </p:tgtEl>
                                        <p:attrNameLst>
                                          <p:attrName>fill.type</p:attrName>
                                        </p:attrNameLst>
                                      </p:cBhvr>
                                      <p:to>
                                        <p:strVal val="solid"/>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27" presetClass="entr" presetSubtype="0" fill="hold" grpId="0" nodeType="clickEffect">
                                  <p:stCondLst>
                                    <p:cond delay="0"/>
                                  </p:stCondLst>
                                  <p:iterate type="lt">
                                    <p:tmPct val="50000"/>
                                  </p:iterate>
                                  <p:childTnLst>
                                    <p:set>
                                      <p:cBhvr>
                                        <p:cTn id="60" dur="1" fill="hold">
                                          <p:stCondLst>
                                            <p:cond delay="0"/>
                                          </p:stCondLst>
                                        </p:cTn>
                                        <p:tgtEl>
                                          <p:spTgt spid="10255"/>
                                        </p:tgtEl>
                                        <p:attrNameLst>
                                          <p:attrName>style.visibility</p:attrName>
                                        </p:attrNameLst>
                                      </p:cBhvr>
                                      <p:to>
                                        <p:strVal val="visible"/>
                                      </p:to>
                                    </p:set>
                                    <p:anim calcmode="discrete" valueType="clr">
                                      <p:cBhvr override="childStyle">
                                        <p:cTn id="61" dur="80"/>
                                        <p:tgtEl>
                                          <p:spTgt spid="10255"/>
                                        </p:tgtEl>
                                        <p:attrNameLst>
                                          <p:attrName>style.color</p:attrName>
                                        </p:attrNameLst>
                                      </p:cBhvr>
                                      <p:tavLst>
                                        <p:tav tm="0">
                                          <p:val>
                                            <p:clrVal>
                                              <a:schemeClr val="accent2"/>
                                            </p:clrVal>
                                          </p:val>
                                        </p:tav>
                                        <p:tav tm="50000">
                                          <p:val>
                                            <p:clrVal>
                                              <a:schemeClr val="hlink"/>
                                            </p:clrVal>
                                          </p:val>
                                        </p:tav>
                                      </p:tavLst>
                                    </p:anim>
                                    <p:anim calcmode="discrete" valueType="clr">
                                      <p:cBhvr>
                                        <p:cTn id="62" dur="80"/>
                                        <p:tgtEl>
                                          <p:spTgt spid="10255"/>
                                        </p:tgtEl>
                                        <p:attrNameLst>
                                          <p:attrName>fillcolor</p:attrName>
                                        </p:attrNameLst>
                                      </p:cBhvr>
                                      <p:tavLst>
                                        <p:tav tm="0">
                                          <p:val>
                                            <p:clrVal>
                                              <a:schemeClr val="accent2"/>
                                            </p:clrVal>
                                          </p:val>
                                        </p:tav>
                                        <p:tav tm="50000">
                                          <p:val>
                                            <p:clrVal>
                                              <a:schemeClr val="hlink"/>
                                            </p:clrVal>
                                          </p:val>
                                        </p:tav>
                                      </p:tavLst>
                                    </p:anim>
                                    <p:set>
                                      <p:cBhvr>
                                        <p:cTn id="63" dur="80"/>
                                        <p:tgtEl>
                                          <p:spTgt spid="10255"/>
                                        </p:tgtEl>
                                        <p:attrNameLst>
                                          <p:attrName>fill.type</p:attrName>
                                        </p:attrNameLst>
                                      </p:cBhvr>
                                      <p:to>
                                        <p:strVal val="solid"/>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5" presetClass="entr" presetSubtype="10" fill="hold" grpId="0" nodeType="clickEffect">
                                  <p:stCondLst>
                                    <p:cond delay="0"/>
                                  </p:stCondLst>
                                  <p:childTnLst>
                                    <p:set>
                                      <p:cBhvr>
                                        <p:cTn id="67" dur="1" fill="hold">
                                          <p:stCondLst>
                                            <p:cond delay="0"/>
                                          </p:stCondLst>
                                        </p:cTn>
                                        <p:tgtEl>
                                          <p:spTgt spid="10258"/>
                                        </p:tgtEl>
                                        <p:attrNameLst>
                                          <p:attrName>style.visibility</p:attrName>
                                        </p:attrNameLst>
                                      </p:cBhvr>
                                      <p:to>
                                        <p:strVal val="visible"/>
                                      </p:to>
                                    </p:set>
                                    <p:animEffect transition="in" filter="checkerboard(across)">
                                      <p:cBhvr>
                                        <p:cTn id="68" dur="500"/>
                                        <p:tgtEl>
                                          <p:spTgt spid="10258"/>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5" presetClass="entr" presetSubtype="10" fill="hold" grpId="0" nodeType="clickEffect">
                                  <p:stCondLst>
                                    <p:cond delay="0"/>
                                  </p:stCondLst>
                                  <p:childTnLst>
                                    <p:set>
                                      <p:cBhvr>
                                        <p:cTn id="72" dur="1" fill="hold">
                                          <p:stCondLst>
                                            <p:cond delay="0"/>
                                          </p:stCondLst>
                                        </p:cTn>
                                        <p:tgtEl>
                                          <p:spTgt spid="10259"/>
                                        </p:tgtEl>
                                        <p:attrNameLst>
                                          <p:attrName>style.visibility</p:attrName>
                                        </p:attrNameLst>
                                      </p:cBhvr>
                                      <p:to>
                                        <p:strVal val="visible"/>
                                      </p:to>
                                    </p:set>
                                    <p:animEffect transition="in" filter="checkerboard(across)">
                                      <p:cBhvr>
                                        <p:cTn id="73" dur="500"/>
                                        <p:tgtEl>
                                          <p:spTgt spid="10259"/>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5" presetClass="entr" presetSubtype="10" fill="hold" grpId="0" nodeType="clickEffect">
                                  <p:stCondLst>
                                    <p:cond delay="0"/>
                                  </p:stCondLst>
                                  <p:childTnLst>
                                    <p:set>
                                      <p:cBhvr>
                                        <p:cTn id="77" dur="1" fill="hold">
                                          <p:stCondLst>
                                            <p:cond delay="0"/>
                                          </p:stCondLst>
                                        </p:cTn>
                                        <p:tgtEl>
                                          <p:spTgt spid="10260"/>
                                        </p:tgtEl>
                                        <p:attrNameLst>
                                          <p:attrName>style.visibility</p:attrName>
                                        </p:attrNameLst>
                                      </p:cBhvr>
                                      <p:to>
                                        <p:strVal val="visible"/>
                                      </p:to>
                                    </p:set>
                                    <p:animEffect transition="in" filter="checkerboard(across)">
                                      <p:cBhvr>
                                        <p:cTn id="78" dur="500"/>
                                        <p:tgtEl>
                                          <p:spTgt spid="10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P spid="10245" grpId="0" animBg="1"/>
      <p:bldP spid="10246" grpId="0"/>
      <p:bldP spid="10247" grpId="0"/>
      <p:bldP spid="10248" grpId="0" animBg="1"/>
      <p:bldP spid="10249" grpId="0"/>
      <p:bldP spid="10250" grpId="0" animBg="1"/>
      <p:bldP spid="10251" grpId="0"/>
      <p:bldP spid="10252" grpId="0"/>
      <p:bldP spid="10253" grpId="0"/>
      <p:bldP spid="10255" grpId="0"/>
      <p:bldP spid="10258" grpId="0" animBg="1"/>
      <p:bldP spid="10259" grpId="0" animBg="1"/>
      <p:bldP spid="1026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l="5861" t="12326" b="3080"/>
          <a:stretch/>
        </p:blipFill>
        <p:spPr>
          <a:xfrm>
            <a:off x="6041406" y="2564904"/>
            <a:ext cx="3102594" cy="1872208"/>
          </a:xfrm>
          <a:prstGeom prst="rect">
            <a:avLst/>
          </a:prstGeom>
        </p:spPr>
      </p:pic>
      <p:sp>
        <p:nvSpPr>
          <p:cNvPr id="112642" name="Rectangle 2"/>
          <p:cNvSpPr>
            <a:spLocks noGrp="1" noChangeArrowheads="1"/>
          </p:cNvSpPr>
          <p:nvPr>
            <p:ph type="title"/>
          </p:nvPr>
        </p:nvSpPr>
        <p:spPr>
          <a:xfrm>
            <a:off x="755650" y="836613"/>
            <a:ext cx="7500938" cy="647700"/>
          </a:xfrm>
          <a:solidFill>
            <a:schemeClr val="accent2">
              <a:lumMod val="40000"/>
              <a:lumOff val="60000"/>
            </a:schemeClr>
          </a:solidFill>
        </p:spPr>
        <p:txBody>
          <a:bodyPr rtlCol="0">
            <a:normAutofit/>
          </a:bodyPr>
          <a:lstStyle/>
          <a:p>
            <a:pPr eaLnBrk="1" fontAlgn="auto" hangingPunct="1">
              <a:spcAft>
                <a:spcPts val="0"/>
              </a:spcAft>
              <a:buClr>
                <a:schemeClr val="accent6">
                  <a:lumMod val="75000"/>
                </a:schemeClr>
              </a:buClr>
              <a:buFont typeface="Georgia" pitchFamily="18" charset="0"/>
              <a:buNone/>
              <a:defRPr/>
            </a:pPr>
            <a:r>
              <a:rPr lang="es-PE" sz="2800" b="1" dirty="0" smtClean="0">
                <a:effectLst>
                  <a:outerShdw blurRad="38100" dist="38100" dir="2700000" algn="tl">
                    <a:srgbClr val="000000">
                      <a:alpha val="43137"/>
                    </a:srgbClr>
                  </a:outerShdw>
                </a:effectLst>
                <a:latin typeface="Times New Roman" pitchFamily="18" charset="0"/>
                <a:cs typeface="Times New Roman" pitchFamily="18" charset="0"/>
              </a:rPr>
              <a:t>Conectores lógico textuales</a:t>
            </a:r>
            <a:endParaRPr lang="es-ES" sz="3000" b="1" dirty="0" smtClean="0">
              <a:effectLst>
                <a:outerShdw blurRad="38100" dist="38100" dir="2700000" algn="tl">
                  <a:srgbClr val="000000">
                    <a:alpha val="43137"/>
                  </a:srgbClr>
                </a:outerShdw>
              </a:effectLst>
            </a:endParaRPr>
          </a:p>
        </p:txBody>
      </p:sp>
      <p:sp>
        <p:nvSpPr>
          <p:cNvPr id="47107" name="Rectangle 3"/>
          <p:cNvSpPr>
            <a:spLocks noGrp="1" noChangeArrowheads="1"/>
          </p:cNvSpPr>
          <p:nvPr>
            <p:ph idx="1"/>
          </p:nvPr>
        </p:nvSpPr>
        <p:spPr>
          <a:xfrm>
            <a:off x="899592" y="1772816"/>
            <a:ext cx="5205413" cy="3876080"/>
          </a:xfrm>
        </p:spPr>
        <p:style>
          <a:lnRef idx="1">
            <a:schemeClr val="accent4"/>
          </a:lnRef>
          <a:fillRef idx="3">
            <a:schemeClr val="accent4"/>
          </a:fillRef>
          <a:effectRef idx="2">
            <a:schemeClr val="accent4"/>
          </a:effectRef>
          <a:fontRef idx="minor">
            <a:schemeClr val="lt1"/>
          </a:fontRef>
        </p:style>
        <p:txBody>
          <a:bodyPr rtlCol="0">
            <a:normAutofit/>
          </a:bodyPr>
          <a:lstStyle/>
          <a:p>
            <a:pPr marL="45720" indent="0" algn="just" eaLnBrk="1" fontAlgn="auto" hangingPunct="1">
              <a:spcAft>
                <a:spcPts val="0"/>
              </a:spcAft>
              <a:buClr>
                <a:schemeClr val="accent6">
                  <a:lumMod val="75000"/>
                </a:schemeClr>
              </a:buClr>
              <a:buFont typeface="Georgia" pitchFamily="18" charset="0"/>
              <a:buNone/>
              <a:defRPr/>
            </a:pPr>
            <a:r>
              <a:rPr lang="es-PE" sz="2600" dirty="0" smtClean="0">
                <a:latin typeface="Times New Roman" panose="02020603050405020304" pitchFamily="18" charset="0"/>
                <a:cs typeface="Times New Roman" panose="02020603050405020304" pitchFamily="18" charset="0"/>
              </a:rPr>
              <a:t>«Son palabras o grupos de palabras que funcionan como nexos, tanto en el interior de los párrafos como entre los otros que conforman un texto» (Aguirre, 2007, p. 63).</a:t>
            </a:r>
          </a:p>
          <a:p>
            <a:pPr marL="45720" indent="0" algn="just" eaLnBrk="1" fontAlgn="auto" hangingPunct="1">
              <a:spcAft>
                <a:spcPts val="0"/>
              </a:spcAft>
              <a:buClr>
                <a:schemeClr val="accent6">
                  <a:lumMod val="75000"/>
                </a:schemeClr>
              </a:buClr>
              <a:buFont typeface="Georgia" pitchFamily="18" charset="0"/>
              <a:buNone/>
              <a:defRPr/>
            </a:pPr>
            <a:r>
              <a:rPr lang="es-PE" sz="2600" dirty="0" smtClean="0">
                <a:latin typeface="Times New Roman" panose="02020603050405020304" pitchFamily="18" charset="0"/>
                <a:cs typeface="Times New Roman" panose="02020603050405020304" pitchFamily="18" charset="0"/>
              </a:rPr>
              <a:t>A su vez, </a:t>
            </a:r>
            <a:r>
              <a:rPr lang="es-PE" sz="2600" dirty="0">
                <a:latin typeface="Times New Roman" panose="02020603050405020304" pitchFamily="18" charset="0"/>
                <a:cs typeface="Times New Roman" panose="02020603050405020304" pitchFamily="18" charset="0"/>
              </a:rPr>
              <a:t>m</a:t>
            </a:r>
            <a:r>
              <a:rPr sz="2600" dirty="0" err="1" smtClean="0">
                <a:latin typeface="Times New Roman" panose="02020603050405020304" pitchFamily="18" charset="0"/>
                <a:cs typeface="Times New Roman" panose="02020603050405020304" pitchFamily="18" charset="0"/>
              </a:rPr>
              <a:t>arcan</a:t>
            </a:r>
            <a:r>
              <a:rPr lang="es-PE" sz="2600" dirty="0" smtClean="0">
                <a:latin typeface="Times New Roman" panose="02020603050405020304" pitchFamily="18" charset="0"/>
                <a:cs typeface="Times New Roman" panose="02020603050405020304" pitchFamily="18" charset="0"/>
              </a:rPr>
              <a:t>, </a:t>
            </a:r>
            <a:r>
              <a:rPr sz="2600" dirty="0" smtClean="0">
                <a:latin typeface="Times New Roman" panose="02020603050405020304" pitchFamily="18" charset="0"/>
                <a:cs typeface="Times New Roman" panose="02020603050405020304" pitchFamily="18" charset="0"/>
              </a:rPr>
              <a:t>en la </a:t>
            </a:r>
            <a:r>
              <a:rPr sz="2600" dirty="0" err="1" smtClean="0">
                <a:latin typeface="Times New Roman" panose="02020603050405020304" pitchFamily="18" charset="0"/>
                <a:cs typeface="Times New Roman" panose="02020603050405020304" pitchFamily="18" charset="0"/>
              </a:rPr>
              <a:t>superficie</a:t>
            </a:r>
            <a:r>
              <a:rPr sz="2600" dirty="0" smtClean="0">
                <a:latin typeface="Times New Roman" panose="02020603050405020304" pitchFamily="18" charset="0"/>
                <a:cs typeface="Times New Roman" panose="02020603050405020304" pitchFamily="18" charset="0"/>
              </a:rPr>
              <a:t> textual</a:t>
            </a:r>
            <a:r>
              <a:rPr lang="es-PE" sz="2600" dirty="0" smtClean="0">
                <a:latin typeface="Times New Roman" panose="02020603050405020304" pitchFamily="18" charset="0"/>
                <a:cs typeface="Times New Roman" panose="02020603050405020304" pitchFamily="18" charset="0"/>
              </a:rPr>
              <a:t>,</a:t>
            </a:r>
            <a:r>
              <a:rPr sz="2600" dirty="0" smtClean="0">
                <a:latin typeface="Times New Roman" panose="02020603050405020304" pitchFamily="18" charset="0"/>
                <a:cs typeface="Times New Roman" panose="02020603050405020304" pitchFamily="18" charset="0"/>
              </a:rPr>
              <a:t> </a:t>
            </a:r>
            <a:r>
              <a:rPr sz="2600" dirty="0" err="1" smtClean="0">
                <a:latin typeface="Times New Roman" panose="02020603050405020304" pitchFamily="18" charset="0"/>
                <a:cs typeface="Times New Roman" panose="02020603050405020304" pitchFamily="18" charset="0"/>
              </a:rPr>
              <a:t>las</a:t>
            </a:r>
            <a:r>
              <a:rPr sz="2600" dirty="0" smtClean="0">
                <a:latin typeface="Times New Roman" panose="02020603050405020304" pitchFamily="18" charset="0"/>
                <a:cs typeface="Times New Roman" panose="02020603050405020304" pitchFamily="18" charset="0"/>
              </a:rPr>
              <a:t> </a:t>
            </a:r>
            <a:r>
              <a:rPr sz="2600" dirty="0" err="1" smtClean="0">
                <a:latin typeface="Times New Roman" panose="02020603050405020304" pitchFamily="18" charset="0"/>
                <a:cs typeface="Times New Roman" panose="02020603050405020304" pitchFamily="18" charset="0"/>
              </a:rPr>
              <a:t>relaciones</a:t>
            </a:r>
            <a:r>
              <a:rPr sz="2600" dirty="0" smtClean="0">
                <a:latin typeface="Times New Roman" panose="02020603050405020304" pitchFamily="18" charset="0"/>
                <a:cs typeface="Times New Roman" panose="02020603050405020304" pitchFamily="18" charset="0"/>
              </a:rPr>
              <a:t> </a:t>
            </a:r>
            <a:r>
              <a:rPr sz="2600" dirty="0" err="1" smtClean="0">
                <a:latin typeface="Times New Roman" panose="02020603050405020304" pitchFamily="18" charset="0"/>
                <a:cs typeface="Times New Roman" panose="02020603050405020304" pitchFamily="18" charset="0"/>
              </a:rPr>
              <a:t>lógicas</a:t>
            </a:r>
            <a:r>
              <a:rPr sz="2600" dirty="0" smtClean="0">
                <a:latin typeface="Times New Roman" panose="02020603050405020304" pitchFamily="18" charset="0"/>
                <a:cs typeface="Times New Roman" panose="02020603050405020304" pitchFamily="18" charset="0"/>
              </a:rPr>
              <a:t> </a:t>
            </a:r>
            <a:r>
              <a:rPr sz="2600" dirty="0" err="1" smtClean="0">
                <a:latin typeface="Times New Roman" panose="02020603050405020304" pitchFamily="18" charset="0"/>
                <a:cs typeface="Times New Roman" panose="02020603050405020304" pitchFamily="18" charset="0"/>
              </a:rPr>
              <a:t>que</a:t>
            </a:r>
            <a:r>
              <a:rPr sz="2600" dirty="0" smtClean="0">
                <a:latin typeface="Times New Roman" panose="02020603050405020304" pitchFamily="18" charset="0"/>
                <a:cs typeface="Times New Roman" panose="02020603050405020304" pitchFamily="18" charset="0"/>
              </a:rPr>
              <a:t> se </a:t>
            </a:r>
            <a:r>
              <a:rPr sz="2600" dirty="0" err="1" smtClean="0">
                <a:latin typeface="Times New Roman" panose="02020603050405020304" pitchFamily="18" charset="0"/>
                <a:cs typeface="Times New Roman" panose="02020603050405020304" pitchFamily="18" charset="0"/>
              </a:rPr>
              <a:t>dan</a:t>
            </a:r>
            <a:r>
              <a:rPr sz="2600" dirty="0" smtClean="0">
                <a:latin typeface="Times New Roman" panose="02020603050405020304" pitchFamily="18" charset="0"/>
                <a:cs typeface="Times New Roman" panose="02020603050405020304" pitchFamily="18" charset="0"/>
              </a:rPr>
              <a:t> entre </a:t>
            </a:r>
            <a:r>
              <a:rPr sz="2600" dirty="0" err="1" smtClean="0">
                <a:latin typeface="Times New Roman" panose="02020603050405020304" pitchFamily="18" charset="0"/>
                <a:cs typeface="Times New Roman" panose="02020603050405020304" pitchFamily="18" charset="0"/>
              </a:rPr>
              <a:t>oraciones</a:t>
            </a:r>
            <a:r>
              <a:rPr lang="es-PE" sz="2600" dirty="0" smtClean="0">
                <a:latin typeface="Times New Roman" panose="02020603050405020304" pitchFamily="18" charset="0"/>
                <a:cs typeface="Times New Roman" panose="02020603050405020304" pitchFamily="18" charset="0"/>
              </a:rPr>
              <a:t>.</a:t>
            </a:r>
            <a:endParaRPr sz="2600" dirty="0" smtClean="0">
              <a:latin typeface="Times New Roman" panose="02020603050405020304" pitchFamily="18" charset="0"/>
              <a:cs typeface="Times New Roman" panose="02020603050405020304" pitchFamily="18" charset="0"/>
            </a:endParaRPr>
          </a:p>
          <a:p>
            <a:pPr indent="-182880" eaLnBrk="1" fontAlgn="auto" hangingPunct="1">
              <a:spcAft>
                <a:spcPts val="0"/>
              </a:spcAft>
              <a:buClr>
                <a:schemeClr val="accent6">
                  <a:lumMod val="75000"/>
                </a:schemeClr>
              </a:buClr>
              <a:buFont typeface="Arial" panose="020B0604020202020204" pitchFamily="34" charset="0"/>
              <a:buChar char="•"/>
              <a:defRPr/>
            </a:pPr>
            <a:endParaRPr sz="2600" dirty="0" smtClean="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8196" name="AutoShape 6" descr="data:image/jpeg;base64,/9j/4AAQSkZJRgABAQAAAQABAAD/2wCEAAkGBxQQDxUQEBIQEA8UFxcXFRQVFBQSFhYUGhUXGBgUFxgYHCggGBooGxcWIjEhJSkrMS4uGCAzODMtNyg5Li8BCgoKDg0OGhAQGi0mHyU1NCw0LzA0LC4vLC0sLCwvNCwsLCw1NCwsKywsLCwsKywwLCwsLDQsLS0sNDA3LDcsLP/AABEIAOoA1wMBIgACEQEDEQH/xAAcAAABBAMBAAAAAAAAAAAAAAAAAQUGBwIDBAj/xABKEAACAQMBAwULCQYEBQUAAAABAgMABBEhBRIxBhNBUWEHCBQiNHFzgZGTshcyQlJUgqHR0hYjVXKSsTNTosEkQ2LD8BVjg6PC/8QAGgEBAAMBAQEAAAAAAAAAAAAAAAECAwQFBv/EAC8RAAICAQMCAwcDBQAAAAAAAAABAhEDEiExQWEEUXETIjKRobHBI9HwBRQVQlL/2gAMAwEAAhEDEQA/AIfyG5HPtaSWOOZIDEqsSyF8hiwwMEY4VMfkOuPtsHuX/XR3vflV36KL43q76ElIfIdcfbYPcv8Aro+Q64+2we5f9dXfRQWUh8h1x9tg9y/66T5D5/tsHuX/AF1b+29u29lHzt1MkKdBY6sepVGrHsAqveU/ditfBH8AZ3u2O4m/EyBM5zKd4YIHQOOSNMZNQ3Q3IJyh5ARWGlxtS2En+UkMkknZ4ivkec4FRJLQM+6HwmfnMuGx17u9jPZvUrsSSzEszElmYkszHUsxOpJOuTQq5OACTXM876GyxrqTTYvc0W8H7jadsX/y2hdJB90vk+cZFO3yHz/bYPcv+uoNs92VghZOwFskHjkAH8qu7uT3c8tvJz86TIpUKm87yxN428HLDVSN0rqca69A0x5dTplZwpWQv5Drj7bB7l/10fIdcfbYPcv+urvorYzspD5Drj7bB7l/10fIdcfbYPcv+urvooLKQ+Q64+2we5f9dHyHXH22D3L/AK6u+igspD5Drj7bB7l/10fIdcfbYPcv+urvooLKQ+Q64+2we5f9dHyHXH22D3L/AK6u+igspD5Drj7bB7l/10fIdcfbYPcv+urvooLKQ+Q64+2we5f9dHyHXH22D3L/AK6u+igspD5Drj7bB7l/10fIdcfbYPcv+urvooLPMHLrkY+yXiSSZJzMrsCqFN3cKjByTn534UtTHvhfKLP0c/xRUtAYd735Vd+ii+N6vCqP73vyq79FF8b1eFAxKKWihBSXdY5ESvdCaBb6/uLpmCLgczaooXKluCg5wuSo0YnJFVhsyyXw1Le4GFEpjkG9wIYqQGB+t0ivXleVe6Hydl2bfyRv4yuzTQv0MjOT/UDoR5j01nOPU0xvcknyeFmxFcAIP8xMt/pIB/CnC15B28OGuXmuMkDdRHC57RHlsaccgVI7SJ5FOJXjyq/MCZ4a6sra06iuByZ6yww8iA8urVFlsobdFj8STdVU3NWZQMjHHI6auLYPJi3sXke2RkMoQMC7uMIXK43icau3tqrtuWhn29YqpDLuxZwc43ZZHf8A0j8KuquvAup5viH71BRS0V0HOJRS0UAlFLRQCUUtFAJRS0UAlLRRQBRRRQBRRRQFI98L5RZ+jn+KKlo74Xyiz9HP8UVFCUYd735Vd+ii+N6u+qQ73vyq79FF8b1eFAxKKWihAlRnlXyft9pMkFzGHWEiTIJVstvAIGGoU7pJ68LW7lByoW1fmwnOOFDOWcRRopJAy2D4xwdAPPjIzHL3llzkbusO7IIzuyRTEngSuQ8aq6gnPE8TjjWcpxW1mscM2rSHu+2PaWyJi23t91j3l51mXIJBLrl8ZAHnI4caxexS3fMwM0bOEjXdZ9WGcy7qkcdBnQ6ZOToxrNNKCr3E+7wO624T95MYrltbQ80kkBMc4UYZSwLgnLIzBgTkk4JPHjkE5w9rBvg6l4fKk9yb3myIVkjuEiiSeN1VXVVU7jsEdCRxBVuHWBTzUBh2+0LlpGknTm4nDSMVVWZpQcKiEk+KvHhprTpZcqi5UlVeJnVCQrxOpZgoO62d4bzLnhoc68K3WSJzPDNW6JVRQKWtDESilooBKKWigEopaKASilooBKWiigCiiigCiiigKR74Xyiz9HP8UVLR3wvlFn6Of4oqKEow73vyq79FF8b1d9Uh3vflV36KL43q76BhRRRQgaNrcnorlt9jIj6eMhAJxwyCCD58Uz7a5N28Fq7BWdvFA3m0yzqCd1cKTxPCpfTFyybFr53Uf3P+1Zziqbo2xSlqUb2IxZDxc9tN1htBYS0MzCMox3WbRWU6jB6+zj01HhysWzu50uOeaDxNyQKWUSbuWQDgBgjh9U5qR7D2uL2NJ40ZISWILMu8SpKbrKPmnOvTpXBoa3fB67lfqPvJzZaXKsZ1cMBld13iYK00rAEoQeG7oakNtydgjkWQK7Ovzd+WSQA/WCsxG924yK4eSx/eSfyR/HLXftzlDb2Sg3MoQt81QCzN5lUZx28K78ENaVK2eR4iemcrew6Cio3ZcurOWQRc40UjfNEsbxg+sjA9eKklbzxzh8So54zjLhhRRRVCwUUUUAUUVjzgzjIz1ZGaAyooooAoopaAKKKKAKKKKApHvhfKLP0c/wAUVLSd8L5RZ+jn+KKloSjDve/Krv0UXxvV4VR/e9+VXfoovjerwoGFFFFCBKjHL4nmYccOfGfNzUv++KlFMHLeDfsielJIn9QlXP4E1We8WXxupp9yAzbDMuWV1CsTlXTfHUcYYaHt666+Tewo7GDmYmd8sXZmI4kAYAHAaDSuy0bxfXW133WVTxfex93GTjq1/wDM15mptUe4+lj9yXH7yT0cfxzUx8hYBe3dztGcB3EnNwhtRGq66DrwV/1ddP3Jlf3kno4fimNR7kdeps66udn3LCHek5yF3IVXVtAATpnAXznI6K9vwSfsZqPNL5XufP8AjWvbK+L/ABsTPa+x4LtObuIllXozkEeZgQR6jUc5ZXUjXNps2CR7cT7xkkTRhGgzuqeg4B17BTvt/lTb2cRkeRHfHiRq6l3PUAOA6zwFNO3NmT3kdrtC2UQXsQ3xFLwKsNY2OOPs4nhxGuBNNOfw71fF1+9WY5Wmmo8/WrGvlPyfOzIPDrKe4WSErvq8hdZFLBcMD2n+/A4rHlBPcz7WtVtZTAZbUMGPjBAxkLtunQtgAeyu7aOzNobS3YLpIbO0ypkCPzskmDnAI0A4ceB114V17XsZF2tYyRRuYVSWN2VSVRd3QMeA46ZrojkqtTTlUu+1bJ+e9mMo8uKaW33OfZ9zc2e1I7Oe4a7guI2ZGdVDo6gk6jowv4jh0xmblBbXlzM+0LuaKFGK29vFzoBUZAkYopBY+f8ACpvcbHll2vHdMFFtBCVQ72rSNkHToGD+FMWzLW+2Zz1vBaLdxO7PDJvqoXe0AcHUgYGmnA60xzg99tVLhpdX14uqJnGS26X3fT51djVb7dubfZlwqtcFeeWK1lmVlk3HJyMnpAXj0E9mKkI7m9sYMEyeGFfKeckLCTHzt3ewRno446emtu0+T11d7LENzKjXwbnAwAVQwJITxQB804zjj19Ottq7Vki5lbFYZyN03DSoY16C4UZPaOPmPCjyN745JO9968t+lrn9iFBL402q227v5dDg5b3V/Z2W7zsTQBEiabxhPI5GGPUnTrnPbrXZZyX2zrNzObaW3hgJQqZOcEmm6rb2jDXU047b5NSXOzPA3mMtwAp519N6QHOuOA1I6dOutFjbX11G9rtCKCK3aEoXRt+RpNAHGDgDGTjHHGtUWSLx17vO/S15r6l9LU73427Pv9Bv2LyRF5apc3dzdPczoHDrKVEYYZUKo00yNOHViuSz2ldts28j59xc2EjAS6FnjQkkMTnOitrx4Zz09+z4drWsAtI4rWUJ4kVw0mAE6N5OJwP9vnY17LTkxJbbNuYVYT3lyshdiQoaR13cDPAAHp6c8M4q8siTeqSatVxtv9FXQrGL2pNOt/l9dzRyYuNoXIjvZLiBLVyxa35saRjI3g+N7eyCcE4/tUUj29a30sk20bu4TJK29tEJRup9FsqpBc+fjx0xiyuTWzDb2MVtJgsqYfHDJyWAPnJqIbIt9o7NiezhtEuV3iYZ99FVd48XUnJ68acaY8kHKdUuiqo7W+rXp3IlGSjG778vevL+I5rXad4uxbog3GYn3YZpFZZTBvDLa65Azr0a66U78kNhJmC8tLyVoihE8bMZBI+705PiMGOcYPDozr1X820Lazt2wt7Mrf8AFKqDeZDk7qAAZwNMgdRxXFyE2fIt7c3K28tlZyABIJBukvpltz6PBv6sDhSUrxzaaXPFb9K8+62CjUop2/x1v8MhffC+UWfo5/iipaO+F8os/Rz/ABRUV5h3Iw73vyq79FF8b1d9Uh3vflV36KL43q76BhRS0lCApu5RY8DmJ4CNifUM/wC1ONMPKRt9lgbPNlXZgGK73BN3QjK4ZsjtWlXsLrcitoAQykAjpB1FbobZEyURVJ44AHq0po5VTQ2ceEaUXMmkaiaQgdcjAtjdH4nA82Xc9lF5vw3E9wbhfGUhowHj0B03MZB/AisH/TsuhzXB3f5PFq0tbk45K6mZvqskfsiV/wDu057T2TDdLuXEUcqjhvLkj+U8R6q4tm2wtpubUsyz7zksVzziLGvQBxQDzbnbTzW0LglXKOPI1OTfmM2z+StnbvzkVtErjg2N4g9YLZwfNTzS0VeU5SdydlFFR4QlFLTNyq2y9lbmdIPCApG+OcEYVfrEkEnXAwAeNIxcmorlhtJWx4opi5LbdkvELy2slsN1WRiwdHVhkFWwDnGNMdNPtJwcJaXyRGSkrQUVGLnbge+SJby0ht49WUSxtLNIRpHg/MQcT0mpDe3iQxmWV1jjXizHAFWljlGu4U077G6io3Dy6spJBHFJJMx/y4ZX9uF6OmnDZ93ctczJNAkdsn+FKJAxk16VGo068eupeGcfiVeuxCyRfDv0HSlpl2lyrs7Z+bmuI0kHFfGYjsO6Dg9hpzsryOaMSROkkZ4MpDA+sVV45JW06JUot1e5vopsHKG1MnNC6t+czjd51M56sZrvuJ1jUvIyoi6lmIUAdpNQ4yXKJTT4NlFcmz9qQ3AJgmimA47jq+PPg6V11DTTphNPgpLvhfKLP0c/xRUUd8L5RZ+jn+KKioLIw73vyq79FF8b1d9Uh3vflV36KL43q8KBiUE41Ogri2ptNLdQXyWY4RFG87nqUf3JwBxJApna4klBknZYoR9AHxQP+pvpt+A6MnUylZVs673bJIPMboVclp5PFjRRxI+t59B2nhUaa1czLL4ymRHZXkBMr7rR4aQH5iEOcR4GAc4U6CT2ljzpV5FKwrgpEwwWbiJJAddOhTw4nXAXnml527bGqx4T72N9sf1IPu1aPOxD4IJ3TtmRx2sMrD/i2kVQ47VLMP5QF0Hmo7mWx45N+63mFxC+6g4KuUU7xAPjAhmXHDGfPWPdZug08EPSitJjtPig/wB6x7lV7u3MsJOkiBh/Mh/Jz/TXpxjL+0b/AJRxNr26JvtYc20czlmwX3phjei8UEOq4xuABt5ekZJzinuC90AkwMgYcf4bdoP0fMevQmuS9fdQyAZMZD4HEhfnAdpXeHrrl5rwRlCZaykPi41ELNwUf+0xOnQvDgQB5bW522SKimqJShzERunihPiHtX6h82nZ013wXKuSoOGHFTofP2jtqGibN1RfumPjZU+OncHtkWpTUM7qN6osXtyspeUAqVRmQbjqTvMNF0rbwyvNH1RTK6g/Qkuw4wtpAo4LFGPYgpg7p928WzmCMU5x0jZhoQpJJ9uMeuuXZfdCsEtolknPOrEgZRFMfHCDKg7mDr05xXLsO1fapvXuOfWxnKCBXJG7uk4eNToOCk40JJGtbxwyhkeTIqSd79d+n3MfaRlBQg92q9Nh4ueRlkLNouYiXEZ/e7o5wELnfL8e3jj1VCJZ5Jdk2E0wM8MVwVeMnJlUPhFAPz9Ay4141KjyOu3jFtLtOVrPgUWJFkKDgpkySdNNcjsrm5U2trC1vazW154LEhMUsBYqHJ1DBdd7TOePjVtiyJOtWp3fXZU/Ot32KThautO1fby6Iwhje92nbXEFlPZRW+9zkk0QgZwRgIFHzhxH3jw6TZNyYr3bEynLIqsPOqPj2YrXyOt3O0ectFvU2eEIk8ILbrvqBuBuOuNeIweGcGSbE5OGKW9kmZJBduTujOkfjAKc9OGPDqquWcYXF/8AKSXX4rp9yYRcqff8NHB3ONkRCwSdkSSafeeSRgGZsu2hJ6Ozryab+Wmz0sNnSRWhaJLm4USYbRAw8YKPorhQMdWldVnya2haK1vZ3cAtckpzsZaSMEknd0IPHOumegV223IiLwOW2meSaSdt+WY6MZBqGUa4x1a9Oaq8kVleRztN3W/F9fQlQlo0ad6571+RdpcjbIWTxiCJN2M4l3RzgIUneL8T166VE50nu9gW0m683NSZkTJ3nhRnUdpwMdvT0VIG5HXckfg8+05XtOBRYkRyg4KZMknTrzXXtXYdzC1u2zXRI4FKG3kZxE6n6Rx85uOp16c1MMqjS127ve6Wz8/P6ESxt/60qrp1r7C8k7Wxmfw+xURsyc2yLiNV1BIaMaBtBrwPHXjUpqM8iuT8loJ5Z2jM1xJvssedxNWOFz2sfwqTVyeIaeR07RviTUd1RSXfC+UWfo5/iioo74Xyiz9HP8UVFYmyMO988qu/RRfG9W7e7XVGMaePKPnDoTq3z16g7vHzDWqI7kN48dzNEhKc8iKZBxULvtur1Owzg9AVjxAq5NmwIg6FC5OOjrLEn1nJ89XjG9ysmbVt8kzTHXGpOmFGv3VHV6z1107Lh54LO6kJxhQjGB0SMPrEagH5oPXmm63k8Nk5olTbjxm5omRJMEYjeQgDB6UUHIBycHBlAqJPoQkc20rwQQvKwyEBOBxY9CjtJwB56ZNh25VSWOXOS565GO85HZvE1nytuN0wIwIiZ8lsEjfUruIcDTJJb/463QOEh3+OAW9mfyqY8B8lQcvr3ntqS4OVjVUHq449ZNaOSt5zF9BJ0Bwrfyt4jH1BifVTNJPzlxLJ9Znb1FtB7MVm2caHB6D1Hrr6LFD9HR2PInL9TV3PQ9atlKu41o4DCMAAH6UDZCezBX7memtezLnnYIpfrojf1KDWG+pvIlXPOqH3tCP3LKcjJGD44j0HDFfPSR6yZzhXtpNxt54z81+sdTdTj8ePYO9kWQAgkEfNZThl8x/2Oh6QacpoQ6lWGVPR/wCcDUc2mr2fjqHlh6WGpT+cAar/ANQ4dPXUJ3yS1XA4QbTMTCO5IAYgRygEKxOgV+hHzp1EnTBOKdqYrS5S5iOVyrDDIwyCCO3Qgiu6C4ES4Y4jUABiSSo4eMerhr7euoaJTO3mx1D2Cs6BRVSQooooAooooAopKWgCiiigCiiigKS74Xyiz9HP8UVFHfC+UWfo5/iiooSjh7h1mJpbxOB5qFlb6rh3Kt7ePWCR01Z8EpDajDqcMvUw4jt8/SCDVd9735Vd+ii+N6t7a2zy434wvOjr03x9Unr6j+dXhKislZzwOFuIiuArq6YGmW0dfYFf208O4AJJAAGSeoDpqMQzD5pyrRuGGfnI46COogkHrDHHGtnKDbZWDELBZWcI3BjGCjNkA6HIXAPDXsxUZPd3JgnJqKOK4PPXHhUZdUZQMPht5ceKVGMxDpxk56QDS7VvjHaS9kbkdfA1GYExHhYkTdGFxIY5MYx85OHtovZSNmSvvOXMbB95ceOFYHDboL4IIzk8KeHyxyOki/iMDxK2ysbAYIHZj+1d1cFt84V319Vj+E+ek9y5O5/cb+zYc8U3k9SuQP8ATinaaJhMsrtJLCh3ljXH7tsEb+AN6UYJ0zp0A9EU7k82bWVD9GYkfytGn/6De2pvmvnPERrJJdz18MrgmdsEyuodGDIdQQcg1nTNaKUvSsY/dSRNJKOhZg6BGx0F1Mmevmgaea5jcZrvYxDb9sRGTq0ZyEY9JGP8NunIGD0jJzWmG/KkJKrRv0A4z5xg4YdoJp/rXPbrIN2RVdepgGHsNWUqIaG+Fio/dbpX6hOF+6QDuebBHYK6LbaCu3NnMcuM82+A279ZcEhl7VJFc82xhxid4m8++vsJzjsBFM21VmgikeaIT9KyRZHNgZCsRkOm7kklc8WORR0FfB07b223OGG3IXd/xJcBsH/LQHTe4Ek5A4YJzu5bM5QHfSKYE753FlGN3fxorj6JOCARoTpocZrfaW0niCW0Drz0+9uOzZyd0u8pxxPE9rMOunSwn3khlYRItviTmCQd6RFyu8foka4yNGIboFcSyycr6Hoy8PBY6XJa1LWKNkZ1166yrrPPEpaSloAooooAooooCke+F8os/Rz/ABRUtHfC+UWfo5/iiooSjDve/Krv0UXxvV4VR/e9+VXfoovjervoGN21tlCYbytzUwHiyAZ+66/TTjp26EHWoXti0aNQ9xAEuA7Dnl8eNkwd1VfioxjxXA8YtjOcmxa59oyIkMjyBTGqMzBsY3QpJznTGBUS3jpJhLTJS8jzFyg5Q20hmCQXKXBLAS+EyKA4JGdwMVxkcMUxrynvBEIDcStBgAxkhhu8N3J1xjSm15C5LnGWJY40GSc6Do41jWsMaitiuTI5u2S2ymDFWGoNOLHGp0HXUP2fdGIjGqHUjqPWK7NqbV50bqZEfT0Fj/sK9vH4yKx2+fI8qXhZa6XB1rytu4JW8DneCI4zu7vjEZ8Yhgev2Vg/LLaUkwle7nYrjQOY8qp3in7sDGca446dVMtZwHDDz15c1rk5Pqd8fdVI9g7NCc0jRABHUMMdO8Ack9J7a6qifct2hz+yLfriXmT2c0dxf9IU+upXXK1TNgoooqALSGiigIZtvkQrTtcW6x7zgK8bYVRjJDR4XxSSckdJ148XXYPJiK23XILzhN0uztJ0gnd3841Uezop+oqulXZd5JOOm9gxRRRVigUtJS0AUUUUAUUUUBSPfC+UWfo5/iipaTvhfKLP0c/xRUtCUYd735Vd+ii+N6u+qQ73vyq79FF8b1eFAxKhPdk2p4PsW4wQHm3YR2iRgHH9G/U3qhu+H21v3MFip8WJOdf+d8qo84VSfv1KVsqyoqQmlozWxUyST11lzorQ9YxrTUyKR0871DNZqTWuMnsrbV0Qy8O4LtUHwi1J47s6D2I//b9tW7XmbuUbW8G2nbsSAjsYXz9WUYUe83PZXpmsciqRePAUUtFZlhKKWigEopaKASilpKAKWiigCiiigCiiigKR74Xyiz9HP8UVLR3wvlFn6Of4oqKEow73vyq79FF8b1d9Uh3vflV36KL43q8KBiV5J5f7R8K2rdzcQZmUfyx/u1/BBXrevGe1oGjuZo5AVdZZAwPEEOc1eHJWRy1mI8isK3RnStUUYixY7a1wcfbW+tEPH21LW6BvoooqxU32cpUll0KjeB6ipBB9tewbV96NWPEqCfORmvKnJHYzXl1FbqM864U9kY1kb1IGPqA6a9XqoAAGgGg81ZZeheAtFFLWJcSiiloBKKWigEopaSgCilooAooooAooooCke+F8os/Rz/FFS0d8L5RZ+jn+KKihKMO978qu/RRfG9XfVId735Vd+ii+N6vCgYlV/wB0LuXwbTY3ETeDXuAC+MpJjhzi9eNN4a445wBVg0UIPIPKbkxdbNl5q7iKZ+Y48aNx1o40Pm4jpFNUZ1q3+7hsnaMsj3Mpj/8AS4N3mgsgGC2FLMh1aQscdOBw6c07vY1raLKNHRWiLj6zW5WzWhT/AHP96uyp0VutIQzAMwVcjJOTjtwASR5gTXPviumwVDIok3tzI3t3ju58bGenGcVYg9I9zLk9Z21uJrWWO6lcYknHHr5tV4xqDjxTroM8KmtMHI7kxbbPh/4TebnQrNKzbzSADxScAADBPADjUgrlk7ZquBKKWioJEopaKASilooBKKWigEpaKKAKKKKAKKKKApHvhfKLP0c/xRUtHfC+UWfo5/iiooSjDve/Krv0UXxvV31SHe9+VXfoovjerwoGJRRQTQgp/viNs7sFvZKdZWMr6/QTRQfOzE/cqjYuNSfuobb8N2tcSg5jjbmY/wCSPIyPO2+fXUZiraCKSNlcy9PnP966a5gOPnNXkQjenCs0bBB6q1RN0VsqyIZ6N7jO3fCLDwZjmS1IQdsJyY/UMFfuirArzf3LOUaWW0ojJIqRTKYpN5woG9hkcg9Tqoz0BjXoO02vbzHEU8Ep6kkRz7Aa58iqReL2O2iilqhYSilooBKKWigEopaKASloooAooooAooooCke+F8os/Rz/ABRUtHfC+UWfo5/iiooSht7iW2rezuLlrqeK3V44wpkcIGIZyQM8eIqVcq+7BHC/NWSLMM4NxvRyoB9ZI1kDSeYlOFUdRQFgbY7qTtjmFurmTXL3Mng8Qz9EW9s4Vl/nZj/eo7cctbyQ5e22W3ntbVsetsn8aYaKCjrmvpJTrZ7NH8ojh+GRab2sJckgW6g/RFxCQP6pCfaa20VKbQoI9nSnj4MPPdWq/wB5KwfZUgyc25/lurVv7SVnRU62RpRpi2fJvaiLHT/xECn2lsCndC6f4VtswHrluYLk/wBMkxT/AE03UVGpikOR21tFV3Y5reBeq3aygH/04rbbco7wkC6W0v4x9G58Hdh17suRIh7Q1NFFQTRYEHL6a3TNksluw/5Mu0IL63I6sSnnU+649dTXkn3X452Ed/FHZsf+aJo3h4fSy28mfveeqKooKPUX7e7N/iFn75Pzo/b3Zv8AELP3yfnXl2igo9Rft7s3+IWfvk/Oj9vdm/xCz98n515dooKPUX7e7N/iFn75Pzo/b3Zv8Qs/fJ+deXaKCj1F+3uzf4hZ++T86P292b/ELP3yfnXl2igo9Rft7s3+IWfvk/Oj9vdm/wAQs/fJ+deXaKCj1F+3uzf4hZ++T86P292b/ELP3yfnXl2igosnu3bbt7ya1a1nhuFRJgxjcOFJaPAOOGcH2UVWpoqUhwf/2Q=="/>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s-PE" altLang="es-P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12642"/>
                                        </p:tgtEl>
                                        <p:attrNameLst>
                                          <p:attrName>style.visibility</p:attrName>
                                        </p:attrNameLst>
                                      </p:cBhvr>
                                      <p:to>
                                        <p:strVal val="visible"/>
                                      </p:to>
                                    </p:set>
                                    <p:anim calcmode="lin" valueType="num">
                                      <p:cBhvr>
                                        <p:cTn id="7" dur="500" fill="hold"/>
                                        <p:tgtEl>
                                          <p:spTgt spid="112642"/>
                                        </p:tgtEl>
                                        <p:attrNameLst>
                                          <p:attrName>ppt_w</p:attrName>
                                        </p:attrNameLst>
                                      </p:cBhvr>
                                      <p:tavLst>
                                        <p:tav tm="0">
                                          <p:val>
                                            <p:strVal val="#ppt_w*0.05"/>
                                          </p:val>
                                        </p:tav>
                                        <p:tav tm="100000">
                                          <p:val>
                                            <p:strVal val="#ppt_w"/>
                                          </p:val>
                                        </p:tav>
                                      </p:tavLst>
                                    </p:anim>
                                    <p:anim calcmode="lin" valueType="num">
                                      <p:cBhvr>
                                        <p:cTn id="8" dur="500" fill="hold"/>
                                        <p:tgtEl>
                                          <p:spTgt spid="112642"/>
                                        </p:tgtEl>
                                        <p:attrNameLst>
                                          <p:attrName>ppt_h</p:attrName>
                                        </p:attrNameLst>
                                      </p:cBhvr>
                                      <p:tavLst>
                                        <p:tav tm="0">
                                          <p:val>
                                            <p:strVal val="#ppt_h"/>
                                          </p:val>
                                        </p:tav>
                                        <p:tav tm="100000">
                                          <p:val>
                                            <p:strVal val="#ppt_h"/>
                                          </p:val>
                                        </p:tav>
                                      </p:tavLst>
                                    </p:anim>
                                    <p:anim calcmode="lin" valueType="num">
                                      <p:cBhvr>
                                        <p:cTn id="9" dur="500" fill="hold"/>
                                        <p:tgtEl>
                                          <p:spTgt spid="112642"/>
                                        </p:tgtEl>
                                        <p:attrNameLst>
                                          <p:attrName>ppt_x</p:attrName>
                                        </p:attrNameLst>
                                      </p:cBhvr>
                                      <p:tavLst>
                                        <p:tav tm="0">
                                          <p:val>
                                            <p:strVal val="#ppt_x-.2"/>
                                          </p:val>
                                        </p:tav>
                                        <p:tav tm="100000">
                                          <p:val>
                                            <p:strVal val="#ppt_x"/>
                                          </p:val>
                                        </p:tav>
                                      </p:tavLst>
                                    </p:anim>
                                    <p:anim calcmode="lin" valueType="num">
                                      <p:cBhvr>
                                        <p:cTn id="10" dur="500" fill="hold"/>
                                        <p:tgtEl>
                                          <p:spTgt spid="112642"/>
                                        </p:tgtEl>
                                        <p:attrNameLst>
                                          <p:attrName>ppt_y</p:attrName>
                                        </p:attrNameLst>
                                      </p:cBhvr>
                                      <p:tavLst>
                                        <p:tav tm="0">
                                          <p:val>
                                            <p:strVal val="#ppt_y"/>
                                          </p:val>
                                        </p:tav>
                                        <p:tav tm="100000">
                                          <p:val>
                                            <p:strVal val="#ppt_y"/>
                                          </p:val>
                                        </p:tav>
                                      </p:tavLst>
                                    </p:anim>
                                    <p:animEffect transition="in" filter="fade">
                                      <p:cBhvr>
                                        <p:cTn id="11" dur="500"/>
                                        <p:tgtEl>
                                          <p:spTgt spid="11264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4" presetClass="entr" presetSubtype="0" accel="100000" fill="hold" grpId="0" nodeType="clickEffect">
                                  <p:stCondLst>
                                    <p:cond delay="0"/>
                                  </p:stCondLst>
                                  <p:childTnLst>
                                    <p:set>
                                      <p:cBhvr>
                                        <p:cTn id="15" dur="1" fill="hold">
                                          <p:stCondLst>
                                            <p:cond delay="0"/>
                                          </p:stCondLst>
                                        </p:cTn>
                                        <p:tgtEl>
                                          <p:spTgt spid="47107">
                                            <p:bg/>
                                          </p:spTgt>
                                        </p:tgtEl>
                                        <p:attrNameLst>
                                          <p:attrName>style.visibility</p:attrName>
                                        </p:attrNameLst>
                                      </p:cBhvr>
                                      <p:to>
                                        <p:strVal val="visible"/>
                                      </p:to>
                                    </p:set>
                                    <p:anim calcmode="lin" valueType="num">
                                      <p:cBhvr>
                                        <p:cTn id="16" dur="500" fill="hold"/>
                                        <p:tgtEl>
                                          <p:spTgt spid="47107">
                                            <p:bg/>
                                          </p:spTgt>
                                        </p:tgtEl>
                                        <p:attrNameLst>
                                          <p:attrName>ppt_w</p:attrName>
                                        </p:attrNameLst>
                                      </p:cBhvr>
                                      <p:tavLst>
                                        <p:tav tm="0">
                                          <p:val>
                                            <p:strVal val="#ppt_w*0.05"/>
                                          </p:val>
                                        </p:tav>
                                        <p:tav tm="100000">
                                          <p:val>
                                            <p:strVal val="#ppt_w"/>
                                          </p:val>
                                        </p:tav>
                                      </p:tavLst>
                                    </p:anim>
                                    <p:anim calcmode="lin" valueType="num">
                                      <p:cBhvr>
                                        <p:cTn id="17" dur="500" fill="hold"/>
                                        <p:tgtEl>
                                          <p:spTgt spid="47107">
                                            <p:bg/>
                                          </p:spTgt>
                                        </p:tgtEl>
                                        <p:attrNameLst>
                                          <p:attrName>ppt_h</p:attrName>
                                        </p:attrNameLst>
                                      </p:cBhvr>
                                      <p:tavLst>
                                        <p:tav tm="0">
                                          <p:val>
                                            <p:strVal val="#ppt_h"/>
                                          </p:val>
                                        </p:tav>
                                        <p:tav tm="100000">
                                          <p:val>
                                            <p:strVal val="#ppt_h"/>
                                          </p:val>
                                        </p:tav>
                                      </p:tavLst>
                                    </p:anim>
                                    <p:anim calcmode="lin" valueType="num">
                                      <p:cBhvr>
                                        <p:cTn id="18" dur="500" fill="hold"/>
                                        <p:tgtEl>
                                          <p:spTgt spid="47107">
                                            <p:bg/>
                                          </p:spTgt>
                                        </p:tgtEl>
                                        <p:attrNameLst>
                                          <p:attrName>ppt_x</p:attrName>
                                        </p:attrNameLst>
                                      </p:cBhvr>
                                      <p:tavLst>
                                        <p:tav tm="0">
                                          <p:val>
                                            <p:strVal val="#ppt_x-.2"/>
                                          </p:val>
                                        </p:tav>
                                        <p:tav tm="100000">
                                          <p:val>
                                            <p:strVal val="#ppt_x"/>
                                          </p:val>
                                        </p:tav>
                                      </p:tavLst>
                                    </p:anim>
                                    <p:anim calcmode="lin" valueType="num">
                                      <p:cBhvr>
                                        <p:cTn id="19" dur="500" fill="hold"/>
                                        <p:tgtEl>
                                          <p:spTgt spid="47107">
                                            <p:bg/>
                                          </p:spTgt>
                                        </p:tgtEl>
                                        <p:attrNameLst>
                                          <p:attrName>ppt_y</p:attrName>
                                        </p:attrNameLst>
                                      </p:cBhvr>
                                      <p:tavLst>
                                        <p:tav tm="0">
                                          <p:val>
                                            <p:strVal val="#ppt_y"/>
                                          </p:val>
                                        </p:tav>
                                        <p:tav tm="100000">
                                          <p:val>
                                            <p:strVal val="#ppt_y"/>
                                          </p:val>
                                        </p:tav>
                                      </p:tavLst>
                                    </p:anim>
                                    <p:animEffect transition="in" filter="fade">
                                      <p:cBhvr>
                                        <p:cTn id="20" dur="500"/>
                                        <p:tgtEl>
                                          <p:spTgt spid="47107">
                                            <p:bg/>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4" presetClass="entr" presetSubtype="0" accel="100000" fill="hold" grpId="0" nodeType="clickEffect">
                                  <p:stCondLst>
                                    <p:cond delay="0"/>
                                  </p:stCondLst>
                                  <p:childTnLst>
                                    <p:set>
                                      <p:cBhvr>
                                        <p:cTn id="24" dur="1" fill="hold">
                                          <p:stCondLst>
                                            <p:cond delay="0"/>
                                          </p:stCondLst>
                                        </p:cTn>
                                        <p:tgtEl>
                                          <p:spTgt spid="47107">
                                            <p:txEl>
                                              <p:pRg st="0" end="0"/>
                                            </p:txEl>
                                          </p:spTgt>
                                        </p:tgtEl>
                                        <p:attrNameLst>
                                          <p:attrName>style.visibility</p:attrName>
                                        </p:attrNameLst>
                                      </p:cBhvr>
                                      <p:to>
                                        <p:strVal val="visible"/>
                                      </p:to>
                                    </p:set>
                                    <p:anim calcmode="lin" valueType="num">
                                      <p:cBhvr>
                                        <p:cTn id="25" dur="500" fill="hold"/>
                                        <p:tgtEl>
                                          <p:spTgt spid="47107">
                                            <p:txEl>
                                              <p:pRg st="0" end="0"/>
                                            </p:txEl>
                                          </p:spTgt>
                                        </p:tgtEl>
                                        <p:attrNameLst>
                                          <p:attrName>ppt_w</p:attrName>
                                        </p:attrNameLst>
                                      </p:cBhvr>
                                      <p:tavLst>
                                        <p:tav tm="0">
                                          <p:val>
                                            <p:strVal val="#ppt_w*0.05"/>
                                          </p:val>
                                        </p:tav>
                                        <p:tav tm="100000">
                                          <p:val>
                                            <p:strVal val="#ppt_w"/>
                                          </p:val>
                                        </p:tav>
                                      </p:tavLst>
                                    </p:anim>
                                    <p:anim calcmode="lin" valueType="num">
                                      <p:cBhvr>
                                        <p:cTn id="26" dur="500" fill="hold"/>
                                        <p:tgtEl>
                                          <p:spTgt spid="47107">
                                            <p:txEl>
                                              <p:pRg st="0" end="0"/>
                                            </p:txEl>
                                          </p:spTgt>
                                        </p:tgtEl>
                                        <p:attrNameLst>
                                          <p:attrName>ppt_h</p:attrName>
                                        </p:attrNameLst>
                                      </p:cBhvr>
                                      <p:tavLst>
                                        <p:tav tm="0">
                                          <p:val>
                                            <p:strVal val="#ppt_h"/>
                                          </p:val>
                                        </p:tav>
                                        <p:tav tm="100000">
                                          <p:val>
                                            <p:strVal val="#ppt_h"/>
                                          </p:val>
                                        </p:tav>
                                      </p:tavLst>
                                    </p:anim>
                                    <p:anim calcmode="lin" valueType="num">
                                      <p:cBhvr>
                                        <p:cTn id="27" dur="500" fill="hold"/>
                                        <p:tgtEl>
                                          <p:spTgt spid="47107">
                                            <p:txEl>
                                              <p:pRg st="0" end="0"/>
                                            </p:txEl>
                                          </p:spTgt>
                                        </p:tgtEl>
                                        <p:attrNameLst>
                                          <p:attrName>ppt_x</p:attrName>
                                        </p:attrNameLst>
                                      </p:cBhvr>
                                      <p:tavLst>
                                        <p:tav tm="0">
                                          <p:val>
                                            <p:strVal val="#ppt_x-.2"/>
                                          </p:val>
                                        </p:tav>
                                        <p:tav tm="100000">
                                          <p:val>
                                            <p:strVal val="#ppt_x"/>
                                          </p:val>
                                        </p:tav>
                                      </p:tavLst>
                                    </p:anim>
                                    <p:anim calcmode="lin" valueType="num">
                                      <p:cBhvr>
                                        <p:cTn id="28" dur="500" fill="hold"/>
                                        <p:tgtEl>
                                          <p:spTgt spid="47107">
                                            <p:txEl>
                                              <p:pRg st="0" end="0"/>
                                            </p:txEl>
                                          </p:spTgt>
                                        </p:tgtEl>
                                        <p:attrNameLst>
                                          <p:attrName>ppt_y</p:attrName>
                                        </p:attrNameLst>
                                      </p:cBhvr>
                                      <p:tavLst>
                                        <p:tav tm="0">
                                          <p:val>
                                            <p:strVal val="#ppt_y"/>
                                          </p:val>
                                        </p:tav>
                                        <p:tav tm="100000">
                                          <p:val>
                                            <p:strVal val="#ppt_y"/>
                                          </p:val>
                                        </p:tav>
                                      </p:tavLst>
                                    </p:anim>
                                    <p:animEffect transition="in" filter="fade">
                                      <p:cBhvr>
                                        <p:cTn id="29" dur="500"/>
                                        <p:tgtEl>
                                          <p:spTgt spid="47107">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4" presetClass="entr" presetSubtype="0" accel="100000" fill="hold" grpId="0" nodeType="clickEffect">
                                  <p:stCondLst>
                                    <p:cond delay="0"/>
                                  </p:stCondLst>
                                  <p:childTnLst>
                                    <p:set>
                                      <p:cBhvr>
                                        <p:cTn id="33" dur="1" fill="hold">
                                          <p:stCondLst>
                                            <p:cond delay="0"/>
                                          </p:stCondLst>
                                        </p:cTn>
                                        <p:tgtEl>
                                          <p:spTgt spid="47107">
                                            <p:txEl>
                                              <p:pRg st="1" end="1"/>
                                            </p:txEl>
                                          </p:spTgt>
                                        </p:tgtEl>
                                        <p:attrNameLst>
                                          <p:attrName>style.visibility</p:attrName>
                                        </p:attrNameLst>
                                      </p:cBhvr>
                                      <p:to>
                                        <p:strVal val="visible"/>
                                      </p:to>
                                    </p:set>
                                    <p:anim calcmode="lin" valueType="num">
                                      <p:cBhvr>
                                        <p:cTn id="34" dur="500" fill="hold"/>
                                        <p:tgtEl>
                                          <p:spTgt spid="47107">
                                            <p:txEl>
                                              <p:pRg st="1" end="1"/>
                                            </p:txEl>
                                          </p:spTgt>
                                        </p:tgtEl>
                                        <p:attrNameLst>
                                          <p:attrName>ppt_w</p:attrName>
                                        </p:attrNameLst>
                                      </p:cBhvr>
                                      <p:tavLst>
                                        <p:tav tm="0">
                                          <p:val>
                                            <p:strVal val="#ppt_w*0.05"/>
                                          </p:val>
                                        </p:tav>
                                        <p:tav tm="100000">
                                          <p:val>
                                            <p:strVal val="#ppt_w"/>
                                          </p:val>
                                        </p:tav>
                                      </p:tavLst>
                                    </p:anim>
                                    <p:anim calcmode="lin" valueType="num">
                                      <p:cBhvr>
                                        <p:cTn id="35" dur="500" fill="hold"/>
                                        <p:tgtEl>
                                          <p:spTgt spid="47107">
                                            <p:txEl>
                                              <p:pRg st="1" end="1"/>
                                            </p:txEl>
                                          </p:spTgt>
                                        </p:tgtEl>
                                        <p:attrNameLst>
                                          <p:attrName>ppt_h</p:attrName>
                                        </p:attrNameLst>
                                      </p:cBhvr>
                                      <p:tavLst>
                                        <p:tav tm="0">
                                          <p:val>
                                            <p:strVal val="#ppt_h"/>
                                          </p:val>
                                        </p:tav>
                                        <p:tav tm="100000">
                                          <p:val>
                                            <p:strVal val="#ppt_h"/>
                                          </p:val>
                                        </p:tav>
                                      </p:tavLst>
                                    </p:anim>
                                    <p:anim calcmode="lin" valueType="num">
                                      <p:cBhvr>
                                        <p:cTn id="36" dur="500" fill="hold"/>
                                        <p:tgtEl>
                                          <p:spTgt spid="47107">
                                            <p:txEl>
                                              <p:pRg st="1" end="1"/>
                                            </p:txEl>
                                          </p:spTgt>
                                        </p:tgtEl>
                                        <p:attrNameLst>
                                          <p:attrName>ppt_x</p:attrName>
                                        </p:attrNameLst>
                                      </p:cBhvr>
                                      <p:tavLst>
                                        <p:tav tm="0">
                                          <p:val>
                                            <p:strVal val="#ppt_x-.2"/>
                                          </p:val>
                                        </p:tav>
                                        <p:tav tm="100000">
                                          <p:val>
                                            <p:strVal val="#ppt_x"/>
                                          </p:val>
                                        </p:tav>
                                      </p:tavLst>
                                    </p:anim>
                                    <p:anim calcmode="lin" valueType="num">
                                      <p:cBhvr>
                                        <p:cTn id="37" dur="500" fill="hold"/>
                                        <p:tgtEl>
                                          <p:spTgt spid="47107">
                                            <p:txEl>
                                              <p:pRg st="1" end="1"/>
                                            </p:txEl>
                                          </p:spTgt>
                                        </p:tgtEl>
                                        <p:attrNameLst>
                                          <p:attrName>ppt_y</p:attrName>
                                        </p:attrNameLst>
                                      </p:cBhvr>
                                      <p:tavLst>
                                        <p:tav tm="0">
                                          <p:val>
                                            <p:strVal val="#ppt_y"/>
                                          </p:val>
                                        </p:tav>
                                        <p:tav tm="100000">
                                          <p:val>
                                            <p:strVal val="#ppt_y"/>
                                          </p:val>
                                        </p:tav>
                                      </p:tavLst>
                                    </p:anim>
                                    <p:animEffect transition="in" filter="fade">
                                      <p:cBhvr>
                                        <p:cTn id="38" dur="500"/>
                                        <p:tgtEl>
                                          <p:spTgt spid="471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animBg="1"/>
      <p:bldP spid="47107"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Marcador de contenido"/>
          <p:cNvGraphicFramePr>
            <a:graphicFrameLocks noGrp="1"/>
          </p:cNvGraphicFramePr>
          <p:nvPr>
            <p:ph idx="1"/>
            <p:extLst>
              <p:ext uri="{D42A27DB-BD31-4B8C-83A1-F6EECF244321}">
                <p14:modId xmlns:p14="http://schemas.microsoft.com/office/powerpoint/2010/main" val="1296514557"/>
              </p:ext>
            </p:extLst>
          </p:nvPr>
        </p:nvGraphicFramePr>
        <p:xfrm>
          <a:off x="107950" y="160338"/>
          <a:ext cx="8858250" cy="6566664"/>
        </p:xfrm>
        <a:graphic>
          <a:graphicData uri="http://schemas.openxmlformats.org/drawingml/2006/table">
            <a:tbl>
              <a:tblPr/>
              <a:tblGrid>
                <a:gridCol w="1511300"/>
                <a:gridCol w="2089150"/>
                <a:gridCol w="2376488"/>
                <a:gridCol w="2881312"/>
              </a:tblGrid>
              <a:tr h="604838">
                <a:tc gridSpan="4">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800" b="1" i="0" u="none" strike="noStrike" cap="none" normalizeH="0" baseline="0" dirty="0">
                          <a:ln>
                            <a:noFill/>
                          </a:ln>
                          <a:solidFill>
                            <a:schemeClr val="tx1"/>
                          </a:solidFill>
                          <a:effectLst>
                            <a:outerShdw blurRad="38100" dist="38100" dir="2700000" algn="tl">
                              <a:srgbClr val="FFFFFF"/>
                            </a:outerShdw>
                          </a:effectLst>
                          <a:latin typeface="Constantia" charset="0"/>
                          <a:ea typeface="Arial" charset="0"/>
                          <a:cs typeface="Arial" charset="0"/>
                        </a:rPr>
                        <a:t>CONECTORES LÓGICO TEXTUALES</a:t>
                      </a:r>
                      <a:endParaRPr kumimoji="0" lang="es-ES" altLang="es-ES_tradnl" sz="1800" b="1" i="0" u="none" strike="noStrike" cap="none" normalizeH="0" baseline="0" dirty="0">
                        <a:ln>
                          <a:noFill/>
                        </a:ln>
                        <a:solidFill>
                          <a:schemeClr val="tx1"/>
                        </a:solidFill>
                        <a:effectLst>
                          <a:outerShdw blurRad="38100" dist="38100" dir="2700000" algn="tl">
                            <a:srgbClr val="FFFFFF"/>
                          </a:outerShdw>
                        </a:effectLst>
                        <a:latin typeface="Constantia" charset="0"/>
                        <a:ea typeface="Times New Roman" charset="0"/>
                        <a:cs typeface="Times New Roman"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r>
              <a:tr h="331788">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800" b="1" i="0" u="none" strike="noStrike" cap="none" normalizeH="0" baseline="0" dirty="0">
                          <a:ln>
                            <a:noFill/>
                          </a:ln>
                          <a:solidFill>
                            <a:schemeClr val="tx1"/>
                          </a:solidFill>
                          <a:effectLst>
                            <a:outerShdw blurRad="38100" dist="38100" dir="2700000" algn="tl">
                              <a:srgbClr val="FFFFFF"/>
                            </a:outerShdw>
                          </a:effectLst>
                          <a:latin typeface="Constantia" charset="0"/>
                          <a:ea typeface="Times New Roman" charset="0"/>
                          <a:cs typeface="Times New Roman" charset="0"/>
                        </a:rPr>
                        <a:t>CLASES</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800" b="1" i="0" u="none" strike="noStrike" cap="none" normalizeH="0" baseline="0" dirty="0">
                          <a:ln>
                            <a:noFill/>
                          </a:ln>
                          <a:solidFill>
                            <a:schemeClr val="tx1"/>
                          </a:solidFill>
                          <a:effectLst>
                            <a:outerShdw blurRad="38100" dist="38100" dir="2700000" algn="tl">
                              <a:srgbClr val="FFFFFF"/>
                            </a:outerShdw>
                          </a:effectLst>
                          <a:latin typeface="Constantia" charset="0"/>
                          <a:ea typeface="Times New Roman" charset="0"/>
                          <a:cs typeface="Times New Roman" charset="0"/>
                        </a:rPr>
                        <a:t>CONCEPTO</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800" b="1" i="0" u="none" strike="noStrike" cap="none" normalizeH="0" baseline="0" dirty="0">
                          <a:ln>
                            <a:noFill/>
                          </a:ln>
                          <a:solidFill>
                            <a:schemeClr val="tx1"/>
                          </a:solidFill>
                          <a:effectLst>
                            <a:outerShdw blurRad="38100" dist="38100" dir="2700000" algn="tl">
                              <a:srgbClr val="FFFFFF"/>
                            </a:outerShdw>
                          </a:effectLst>
                          <a:latin typeface="Constantia" charset="0"/>
                          <a:ea typeface="Times New Roman" charset="0"/>
                          <a:cs typeface="Times New Roman" charset="0"/>
                        </a:rPr>
                        <a:t>NEXOS</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800" b="1" i="0" u="none" strike="noStrike" cap="none" normalizeH="0" baseline="0" dirty="0">
                          <a:ln>
                            <a:noFill/>
                          </a:ln>
                          <a:solidFill>
                            <a:schemeClr val="tx1"/>
                          </a:solidFill>
                          <a:effectLst>
                            <a:outerShdw blurRad="38100" dist="38100" dir="2700000" algn="tl">
                              <a:srgbClr val="FFFFFF"/>
                            </a:outerShdw>
                          </a:effectLst>
                          <a:latin typeface="Constantia" charset="0"/>
                          <a:ea typeface="Times New Roman" charset="0"/>
                          <a:cs typeface="Times New Roman" charset="0"/>
                        </a:rPr>
                        <a:t>EJEMPLO</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r>
              <a:tr h="960438">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400" b="1" i="0" u="none" strike="noStrike" cap="none" normalizeH="0" baseline="0" dirty="0">
                          <a:ln>
                            <a:noFill/>
                          </a:ln>
                          <a:solidFill>
                            <a:schemeClr val="tx1"/>
                          </a:solidFill>
                          <a:effectLst>
                            <a:outerShdw blurRad="38100" dist="38100" dir="2700000" algn="tl">
                              <a:srgbClr val="FFFFFF"/>
                            </a:outerShdw>
                          </a:effectLst>
                          <a:latin typeface="Times New Roman" charset="0"/>
                          <a:ea typeface="Times New Roman" charset="0"/>
                          <a:cs typeface="Times New Roman" charset="0"/>
                        </a:rPr>
                        <a:t>Copulativas</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altLang="es-ES_tradnl" sz="1500" b="0" i="0" u="none" strike="noStrike" cap="none" normalizeH="0" baseline="0" dirty="0">
                          <a:ln>
                            <a:noFill/>
                          </a:ln>
                          <a:solidFill>
                            <a:schemeClr val="tx1"/>
                          </a:solidFill>
                          <a:effectLst/>
                          <a:latin typeface="Times New Roman" charset="0"/>
                          <a:ea typeface="Times New Roman" charset="0"/>
                          <a:cs typeface="Times New Roman" charset="0"/>
                        </a:rPr>
                        <a:t>Suman  los significados.</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altLang="es-ES_tradnl" sz="1500" b="0" i="1" u="none" strike="noStrike" cap="none" normalizeH="0" baseline="0" dirty="0">
                          <a:ln>
                            <a:noFill/>
                          </a:ln>
                          <a:solidFill>
                            <a:schemeClr val="tx1"/>
                          </a:solidFill>
                          <a:effectLst/>
                          <a:latin typeface="Times New Roman" charset="0"/>
                          <a:ea typeface="Times New Roman" charset="0"/>
                          <a:cs typeface="Times New Roman" charset="0"/>
                        </a:rPr>
                        <a:t>y, e, ni</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lvl1pPr marL="92075" indent="-92075">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92075" marR="0" lvl="0" indent="-92075" algn="just" defTabSz="914400" rtl="0" eaLnBrk="1" fontAlgn="base" latinLnBrk="0" hangingPunct="1">
                        <a:lnSpc>
                          <a:spcPct val="80000"/>
                        </a:lnSpc>
                        <a:spcBef>
                          <a:spcPct val="20000"/>
                        </a:spcBef>
                        <a:spcAft>
                          <a:spcPct val="0"/>
                        </a:spcAft>
                        <a:buClr>
                          <a:srgbClr val="E46C0A"/>
                        </a:buClr>
                        <a:buSzTx/>
                        <a:buFont typeface="Wingdings" charset="2"/>
                        <a:buChar char="§"/>
                        <a:tabLst/>
                      </a:pPr>
                      <a:r>
                        <a:rPr kumimoji="0" lang="es-PE" altLang="es-ES_tradnl" sz="1500" b="0" i="0" u="none" strike="noStrike" cap="none" normalizeH="0" baseline="0" dirty="0">
                          <a:ln>
                            <a:noFill/>
                          </a:ln>
                          <a:solidFill>
                            <a:srgbClr val="000000"/>
                          </a:solidFill>
                          <a:effectLst/>
                          <a:latin typeface="Times New Roman" charset="0"/>
                          <a:ea typeface="Times New Roman" charset="0"/>
                          <a:cs typeface="Times New Roman" charset="0"/>
                        </a:rPr>
                        <a:t>La impuntualidad y la negligencia llevaron al gerente a ser despedido.</a:t>
                      </a:r>
                    </a:p>
                    <a:p>
                      <a:pPr marL="92075" marR="0" lvl="0" indent="-92075" algn="just" defTabSz="914400" rtl="0" eaLnBrk="1" fontAlgn="base" latinLnBrk="0" hangingPunct="1">
                        <a:lnSpc>
                          <a:spcPct val="80000"/>
                        </a:lnSpc>
                        <a:spcBef>
                          <a:spcPct val="20000"/>
                        </a:spcBef>
                        <a:spcAft>
                          <a:spcPct val="0"/>
                        </a:spcAft>
                        <a:buClr>
                          <a:srgbClr val="E46C0A"/>
                        </a:buClr>
                        <a:buSzTx/>
                        <a:buFont typeface="Wingdings" charset="2"/>
                        <a:buChar char="§"/>
                        <a:tabLst/>
                      </a:pPr>
                      <a:r>
                        <a:rPr kumimoji="0" lang="es-PE" altLang="es-ES_tradnl" sz="1500" b="0" i="0" u="none" strike="noStrike" cap="none" normalizeH="0" baseline="0" dirty="0">
                          <a:ln>
                            <a:noFill/>
                          </a:ln>
                          <a:solidFill>
                            <a:srgbClr val="000000"/>
                          </a:solidFill>
                          <a:effectLst/>
                          <a:latin typeface="Times New Roman" charset="0"/>
                          <a:ea typeface="Times New Roman" charset="0"/>
                          <a:cs typeface="Times New Roman" charset="0"/>
                        </a:rPr>
                        <a:t>Escuchar  ___ mirar son los mejores secretos para la vida.</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r>
              <a:tr h="1417638">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400" b="1" i="0" u="none" strike="noStrike" cap="none" normalizeH="0" baseline="0" dirty="0">
                          <a:ln>
                            <a:noFill/>
                          </a:ln>
                          <a:solidFill>
                            <a:schemeClr val="tx1"/>
                          </a:solidFill>
                          <a:effectLst>
                            <a:outerShdw blurRad="38100" dist="38100" dir="2700000" algn="tl">
                              <a:srgbClr val="FFFFFF"/>
                            </a:outerShdw>
                          </a:effectLst>
                          <a:latin typeface="Times New Roman" charset="0"/>
                          <a:ea typeface="Times New Roman" charset="0"/>
                          <a:cs typeface="Times New Roman" charset="0"/>
                        </a:rPr>
                        <a:t>Disyuntivas</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altLang="es-ES_tradnl" sz="1500" b="0" i="0" u="none" strike="noStrike" cap="none" normalizeH="0" baseline="0" dirty="0">
                          <a:ln>
                            <a:noFill/>
                          </a:ln>
                          <a:solidFill>
                            <a:schemeClr val="tx1"/>
                          </a:solidFill>
                          <a:effectLst/>
                          <a:latin typeface="Times New Roman" charset="0"/>
                          <a:ea typeface="Times New Roman" charset="0"/>
                          <a:cs typeface="Times New Roman" charset="0"/>
                        </a:rPr>
                        <a:t>Presentan dos opciones que se excluyen.</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altLang="es-ES_tradnl" sz="1500" b="0" i="1" u="none" strike="noStrike" cap="none" normalizeH="0" baseline="0" dirty="0">
                          <a:ln>
                            <a:noFill/>
                          </a:ln>
                          <a:solidFill>
                            <a:schemeClr val="tx1"/>
                          </a:solidFill>
                          <a:effectLst/>
                          <a:latin typeface="Times New Roman" charset="0"/>
                          <a:ea typeface="Times New Roman" charset="0"/>
                          <a:cs typeface="Times New Roman" charset="0"/>
                        </a:rPr>
                        <a:t>o, u, o bien</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92075" indent="-92075">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92075" marR="0" lvl="0" indent="-92075" algn="just" defTabSz="914400" rtl="0" eaLnBrk="1" fontAlgn="base" latinLnBrk="0" hangingPunct="1">
                        <a:lnSpc>
                          <a:spcPct val="100000"/>
                        </a:lnSpc>
                        <a:spcBef>
                          <a:spcPct val="20000"/>
                        </a:spcBef>
                        <a:spcAft>
                          <a:spcPct val="0"/>
                        </a:spcAft>
                        <a:buClr>
                          <a:srgbClr val="E46C0A"/>
                        </a:buClr>
                        <a:buSzTx/>
                        <a:buFont typeface="Wingdings" charset="2"/>
                        <a:buChar char="§"/>
                        <a:tabLst/>
                      </a:pPr>
                      <a:r>
                        <a:rPr kumimoji="0" lang="es-PE" altLang="es-ES_tradnl" sz="1500" b="0" i="0" u="none" strike="noStrike" cap="none" normalizeH="0" baseline="0" dirty="0">
                          <a:ln>
                            <a:noFill/>
                          </a:ln>
                          <a:solidFill>
                            <a:srgbClr val="000000"/>
                          </a:solidFill>
                          <a:effectLst/>
                          <a:latin typeface="Times New Roman" charset="0"/>
                          <a:ea typeface="Times New Roman" charset="0"/>
                          <a:cs typeface="Times New Roman" charset="0"/>
                        </a:rPr>
                        <a:t>Escoge: tu vida social o académica.</a:t>
                      </a:r>
                    </a:p>
                    <a:p>
                      <a:pPr marL="92075" marR="0" lvl="0" indent="-92075" algn="just" defTabSz="914400" rtl="0" eaLnBrk="1" fontAlgn="base" latinLnBrk="0" hangingPunct="1">
                        <a:lnSpc>
                          <a:spcPct val="100000"/>
                        </a:lnSpc>
                        <a:spcBef>
                          <a:spcPct val="20000"/>
                        </a:spcBef>
                        <a:spcAft>
                          <a:spcPct val="0"/>
                        </a:spcAft>
                        <a:buClr>
                          <a:srgbClr val="E46C0A"/>
                        </a:buClr>
                        <a:buSzTx/>
                        <a:buFont typeface="Wingdings" charset="2"/>
                        <a:buChar char="§"/>
                        <a:tabLst/>
                      </a:pPr>
                      <a:r>
                        <a:rPr kumimoji="0" lang="es-PE" altLang="es-ES_tradnl" sz="1500" b="0" i="0" u="none" strike="noStrike" cap="none" normalizeH="0" baseline="0" dirty="0">
                          <a:ln>
                            <a:noFill/>
                          </a:ln>
                          <a:solidFill>
                            <a:srgbClr val="000000"/>
                          </a:solidFill>
                          <a:effectLst/>
                          <a:latin typeface="Times New Roman" charset="0"/>
                          <a:ea typeface="Times New Roman" charset="0"/>
                          <a:cs typeface="Times New Roman" charset="0"/>
                        </a:rPr>
                        <a:t>El trabajo presenta dos opciones en su cláusula:  trabajas horas extras ___ pagas una indemnización a la empresa.</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98650">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400" b="1" i="0" u="none" strike="noStrike" cap="none" normalizeH="0" baseline="0" dirty="0">
                          <a:ln>
                            <a:noFill/>
                          </a:ln>
                          <a:solidFill>
                            <a:schemeClr val="tx1"/>
                          </a:solidFill>
                          <a:effectLst>
                            <a:outerShdw blurRad="38100" dist="38100" dir="2700000" algn="tl">
                              <a:srgbClr val="FFFFFF"/>
                            </a:outerShdw>
                          </a:effectLst>
                          <a:latin typeface="Times New Roman" charset="0"/>
                          <a:ea typeface="Times New Roman" charset="0"/>
                          <a:cs typeface="Times New Roman" charset="0"/>
                        </a:rPr>
                        <a:t>Adversativas</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00000">
                          <a:schemeClr val="accent3">
                            <a:lumMod val="40000"/>
                            <a:lumOff val="60000"/>
                          </a:schemeClr>
                        </a:gs>
                        <a:gs pos="100000">
                          <a:schemeClr val="accent4">
                            <a:shade val="88000"/>
                            <a:lumMod val="94000"/>
                          </a:schemeClr>
                        </a:gs>
                      </a:gsLst>
                      <a:path path="circle">
                        <a:fillToRect l="50000" t="100000" r="100000" b="50000"/>
                      </a:path>
                    </a:gradFill>
                  </a:tcPr>
                </a:tc>
                <a:tc>
                  <a:txBody>
                    <a:bodyPr/>
                    <a:lstStyle>
                      <a:lvl1pPr marL="44450">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44450" marR="0" lvl="0" indent="0" algn="just" defTabSz="914400" rtl="0" eaLnBrk="1" fontAlgn="base" latinLnBrk="0" hangingPunct="1">
                        <a:lnSpc>
                          <a:spcPct val="100000"/>
                        </a:lnSpc>
                        <a:spcBef>
                          <a:spcPct val="0"/>
                        </a:spcBef>
                        <a:spcAft>
                          <a:spcPct val="0"/>
                        </a:spcAft>
                        <a:buClr>
                          <a:srgbClr val="E46C0A"/>
                        </a:buClr>
                        <a:buSzTx/>
                        <a:buFont typeface="Georgia" charset="0"/>
                        <a:buNone/>
                        <a:tabLst/>
                      </a:pPr>
                      <a:r>
                        <a:rPr kumimoji="0" lang="es-PE" altLang="es-ES_tradnl" sz="1500" b="0" i="0" u="none" strike="noStrike" cap="none" normalizeH="0" baseline="0" dirty="0">
                          <a:ln>
                            <a:noFill/>
                          </a:ln>
                          <a:solidFill>
                            <a:schemeClr val="tx1"/>
                          </a:solidFill>
                          <a:effectLst/>
                          <a:latin typeface="Times New Roman" charset="0"/>
                          <a:ea typeface="Times New Roman" charset="0"/>
                          <a:cs typeface="Times New Roman" charset="0"/>
                        </a:rPr>
                        <a:t>Establecen oposición entre dos ideas. </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00000">
                          <a:schemeClr val="accent3">
                            <a:lumMod val="40000"/>
                            <a:lumOff val="60000"/>
                          </a:schemeClr>
                        </a:gs>
                        <a:gs pos="100000">
                          <a:schemeClr val="accent4">
                            <a:shade val="88000"/>
                            <a:lumMod val="94000"/>
                          </a:schemeClr>
                        </a:gs>
                      </a:gsLst>
                      <a:path path="circle">
                        <a:fillToRect l="50000" t="100000" r="100000" b="50000"/>
                      </a:path>
                    </a:gra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altLang="es-ES_tradnl" sz="1500" b="0" i="1" u="none" strike="noStrike" cap="none" normalizeH="0" baseline="0" dirty="0">
                          <a:ln>
                            <a:noFill/>
                          </a:ln>
                          <a:solidFill>
                            <a:schemeClr val="tx1"/>
                          </a:solidFill>
                          <a:effectLst/>
                          <a:latin typeface="Times New Roman" charset="0"/>
                          <a:ea typeface="Times New Roman" charset="0"/>
                          <a:cs typeface="Times New Roman" charset="0"/>
                        </a:rPr>
                        <a:t>. Sin embargo,</a:t>
                      </a:r>
                      <a:endParaRPr kumimoji="0" lang="es-PE" altLang="es-ES_tradnl" sz="1500" b="0" i="1" u="none" strike="noStrike" cap="none" normalizeH="0" baseline="0" dirty="0">
                        <a:ln>
                          <a:noFill/>
                        </a:ln>
                        <a:solidFill>
                          <a:schemeClr val="tx1"/>
                        </a:solidFill>
                        <a:effectLst/>
                        <a:latin typeface="Times New Roman" charset="0"/>
                        <a:ea typeface="Times New Roman" charset="0"/>
                        <a:cs typeface="Times New Roman"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s-ES" altLang="es-ES_tradnl" sz="1500" b="0" i="1" u="none" strike="noStrike" cap="none" normalizeH="0" baseline="0" dirty="0">
                          <a:ln>
                            <a:noFill/>
                          </a:ln>
                          <a:solidFill>
                            <a:schemeClr val="tx1"/>
                          </a:solidFill>
                          <a:effectLst/>
                          <a:latin typeface="Times New Roman" charset="0"/>
                          <a:ea typeface="Times New Roman" charset="0"/>
                          <a:cs typeface="Times New Roman" charset="0"/>
                        </a:rPr>
                        <a:t>.No obstante,</a:t>
                      </a:r>
                      <a:endParaRPr kumimoji="0" lang="es-PE" altLang="es-ES_tradnl" sz="1500" b="0" i="1" u="none" strike="noStrike" cap="none" normalizeH="0" baseline="0" dirty="0">
                        <a:ln>
                          <a:noFill/>
                        </a:ln>
                        <a:solidFill>
                          <a:schemeClr val="tx1"/>
                        </a:solidFill>
                        <a:effectLst/>
                        <a:latin typeface="Times New Roman" charset="0"/>
                        <a:ea typeface="Times New Roman" charset="0"/>
                        <a:cs typeface="Times New Roman"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s-ES" altLang="es-ES_tradnl" sz="1500" b="0" i="1" u="none" strike="noStrike" cap="none" normalizeH="0" baseline="0" dirty="0">
                          <a:ln>
                            <a:noFill/>
                          </a:ln>
                          <a:solidFill>
                            <a:schemeClr val="tx1"/>
                          </a:solidFill>
                          <a:effectLst/>
                          <a:latin typeface="Times New Roman" charset="0"/>
                          <a:ea typeface="Times New Roman" charset="0"/>
                          <a:cs typeface="Times New Roman" charset="0"/>
                        </a:rPr>
                        <a:t>. Por un lado, / . Por otro lado,</a:t>
                      </a:r>
                      <a:endParaRPr kumimoji="0" lang="es-PE" altLang="es-ES_tradnl" sz="1500" b="0" i="1" u="none" strike="noStrike" cap="none" normalizeH="0" baseline="0" dirty="0">
                        <a:ln>
                          <a:noFill/>
                        </a:ln>
                        <a:solidFill>
                          <a:schemeClr val="tx1"/>
                        </a:solidFill>
                        <a:effectLst/>
                        <a:latin typeface="Times New Roman" charset="0"/>
                        <a:ea typeface="Times New Roman" charset="0"/>
                        <a:cs typeface="Times New Roman"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s-ES" altLang="es-ES_tradnl" sz="1500" b="0" i="1" u="none" strike="noStrike" cap="none" normalizeH="0" baseline="0" dirty="0">
                          <a:ln>
                            <a:noFill/>
                          </a:ln>
                          <a:solidFill>
                            <a:schemeClr val="tx1"/>
                          </a:solidFill>
                          <a:effectLst/>
                          <a:latin typeface="Times New Roman" charset="0"/>
                          <a:ea typeface="Times New Roman" charset="0"/>
                          <a:cs typeface="Times New Roman" charset="0"/>
                        </a:rPr>
                        <a:t>. En cambio,</a:t>
                      </a:r>
                      <a:endParaRPr kumimoji="0" lang="es-PE" altLang="es-ES_tradnl" sz="1500" b="0" i="1" u="none" strike="noStrike" cap="none" normalizeH="0" baseline="0" dirty="0">
                        <a:ln>
                          <a:noFill/>
                        </a:ln>
                        <a:solidFill>
                          <a:schemeClr val="tx1"/>
                        </a:solidFill>
                        <a:effectLst/>
                        <a:latin typeface="Times New Roman" charset="0"/>
                        <a:ea typeface="Times New Roman" charset="0"/>
                        <a:cs typeface="Times New Roman"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s-ES" altLang="es-ES_tradnl" sz="1500" b="0" i="1" u="none" strike="noStrike" cap="none" normalizeH="0" baseline="0" dirty="0">
                          <a:ln>
                            <a:noFill/>
                          </a:ln>
                          <a:solidFill>
                            <a:schemeClr val="tx1"/>
                          </a:solidFill>
                          <a:effectLst/>
                          <a:latin typeface="Times New Roman" charset="0"/>
                          <a:ea typeface="Times New Roman" charset="0"/>
                          <a:cs typeface="Times New Roman" charset="0"/>
                        </a:rPr>
                        <a:t>, mas</a:t>
                      </a:r>
                      <a:r>
                        <a:rPr kumimoji="0" lang="es-PE" altLang="es-ES_tradnl" sz="1500" b="0" i="1" u="none" strike="noStrike" cap="none" normalizeH="0" baseline="0" dirty="0">
                          <a:ln>
                            <a:noFill/>
                          </a:ln>
                          <a:solidFill>
                            <a:schemeClr val="tx1"/>
                          </a:solidFill>
                          <a:effectLst/>
                          <a:latin typeface="Times New Roman" charset="0"/>
                          <a:ea typeface="Times New Roman" charset="0"/>
                          <a:cs typeface="Times New Roman" charset="0"/>
                        </a:rPr>
                        <a:t> / </a:t>
                      </a:r>
                      <a:r>
                        <a:rPr kumimoji="0" lang="es-ES" altLang="es-ES_tradnl" sz="1500" b="0" i="1" u="none" strike="noStrike" cap="none" normalizeH="0" baseline="0" dirty="0">
                          <a:ln>
                            <a:noFill/>
                          </a:ln>
                          <a:solidFill>
                            <a:schemeClr val="tx1"/>
                          </a:solidFill>
                          <a:effectLst/>
                          <a:latin typeface="Times New Roman" charset="0"/>
                          <a:ea typeface="Times New Roman" charset="0"/>
                          <a:cs typeface="Times New Roman" charset="0"/>
                        </a:rPr>
                        <a:t>, pero</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s-ES" altLang="es-ES_tradnl" sz="1500" b="0" i="1" u="none" strike="noStrike" cap="none" normalizeH="0" baseline="0" dirty="0">
                          <a:ln>
                            <a:noFill/>
                          </a:ln>
                          <a:solidFill>
                            <a:schemeClr val="tx1"/>
                          </a:solidFill>
                          <a:effectLst/>
                          <a:latin typeface="Times New Roman" charset="0"/>
                          <a:ea typeface="Times New Roman" charset="0"/>
                          <a:cs typeface="Times New Roman" charset="0"/>
                        </a:rPr>
                        <a:t>, sino</a:t>
                      </a:r>
                      <a:endParaRPr kumimoji="0" lang="es-PE" altLang="es-ES_tradnl" sz="1500" b="0" i="1" u="none" strike="noStrike" cap="none" normalizeH="0" baseline="0" dirty="0">
                        <a:ln>
                          <a:noFill/>
                        </a:ln>
                        <a:solidFill>
                          <a:schemeClr val="tx1"/>
                        </a:solidFill>
                        <a:effectLst/>
                        <a:latin typeface="Times New Roman" charset="0"/>
                        <a:ea typeface="Times New Roman" charset="0"/>
                        <a:cs typeface="Times New Roman"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s-ES" altLang="es-ES_tradnl" sz="1500" b="0" i="1" u="none" strike="noStrike" cap="none" normalizeH="0" baseline="0" dirty="0">
                          <a:ln>
                            <a:noFill/>
                          </a:ln>
                          <a:solidFill>
                            <a:schemeClr val="tx1"/>
                          </a:solidFill>
                          <a:effectLst/>
                          <a:latin typeface="Times New Roman" charset="0"/>
                          <a:ea typeface="Times New Roman" charset="0"/>
                          <a:cs typeface="Times New Roman" charset="0"/>
                        </a:rPr>
                        <a:t>. A pesar de (ello),</a:t>
                      </a:r>
                      <a:endParaRPr kumimoji="0" lang="es-PE" altLang="es-ES_tradnl" sz="1500" b="1" i="1" u="none" strike="noStrike" cap="none" normalizeH="0" baseline="0" dirty="0">
                        <a:ln>
                          <a:noFill/>
                        </a:ln>
                        <a:solidFill>
                          <a:schemeClr val="tx1"/>
                        </a:solidFill>
                        <a:effectLst/>
                        <a:latin typeface="Times New Roman" charset="0"/>
                        <a:ea typeface="Times New Roman" charset="0"/>
                        <a:cs typeface="Times New Roman"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00000">
                          <a:schemeClr val="accent3">
                            <a:lumMod val="40000"/>
                            <a:lumOff val="60000"/>
                          </a:schemeClr>
                        </a:gs>
                        <a:gs pos="100000">
                          <a:schemeClr val="accent4">
                            <a:shade val="88000"/>
                            <a:lumMod val="94000"/>
                          </a:schemeClr>
                        </a:gs>
                      </a:gsLst>
                      <a:path path="circle">
                        <a:fillToRect l="50000" t="100000" r="100000" b="50000"/>
                      </a:path>
                    </a:gradFill>
                  </a:tcPr>
                </a:tc>
                <a:tc>
                  <a:txBody>
                    <a:bodyPr/>
                    <a:lstStyle>
                      <a:lvl1pPr marL="182563" indent="-182563">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182563" marR="0" lvl="0" indent="-182563" algn="just" defTabSz="914400" rtl="0" eaLnBrk="1" fontAlgn="base" latinLnBrk="0" hangingPunct="1">
                        <a:lnSpc>
                          <a:spcPct val="100000"/>
                        </a:lnSpc>
                        <a:spcBef>
                          <a:spcPct val="20000"/>
                        </a:spcBef>
                        <a:spcAft>
                          <a:spcPct val="0"/>
                        </a:spcAft>
                        <a:buClr>
                          <a:srgbClr val="E46C0A"/>
                        </a:buClr>
                        <a:buSzTx/>
                        <a:buFont typeface="Wingdings" charset="2"/>
                        <a:buChar char="§"/>
                        <a:tabLst/>
                      </a:pPr>
                      <a:r>
                        <a:rPr kumimoji="0" lang="es-PE" altLang="es-ES_tradnl" sz="1500" b="0" i="0" u="none" strike="noStrike" cap="none" normalizeH="0" baseline="0" dirty="0">
                          <a:ln>
                            <a:noFill/>
                          </a:ln>
                          <a:solidFill>
                            <a:srgbClr val="000000"/>
                          </a:solidFill>
                          <a:effectLst/>
                          <a:latin typeface="Times New Roman" charset="0"/>
                          <a:ea typeface="Times New Roman" charset="0"/>
                          <a:cs typeface="Times New Roman" charset="0"/>
                        </a:rPr>
                        <a:t>Pedro estudia mucho. …………., no tiene buenas notas.</a:t>
                      </a:r>
                    </a:p>
                    <a:p>
                      <a:pPr marL="182563" marR="0" lvl="0" indent="-182563" algn="just" defTabSz="914400" rtl="0" eaLnBrk="1" fontAlgn="base" latinLnBrk="0" hangingPunct="1">
                        <a:lnSpc>
                          <a:spcPct val="100000"/>
                        </a:lnSpc>
                        <a:spcBef>
                          <a:spcPct val="0"/>
                        </a:spcBef>
                        <a:spcAft>
                          <a:spcPct val="0"/>
                        </a:spcAft>
                        <a:buClr>
                          <a:srgbClr val="E46C0A"/>
                        </a:buClr>
                        <a:buSzTx/>
                        <a:buFont typeface="Wingdings" charset="2"/>
                        <a:buChar char="§"/>
                        <a:tabLst/>
                      </a:pPr>
                      <a:r>
                        <a:rPr kumimoji="0" lang="es-PE" altLang="es-PE" sz="1500" b="0" i="0" u="none" strike="noStrike" cap="none" normalizeH="0" baseline="0" dirty="0">
                          <a:ln>
                            <a:noFill/>
                          </a:ln>
                          <a:solidFill>
                            <a:srgbClr val="000000"/>
                          </a:solidFill>
                          <a:effectLst/>
                          <a:latin typeface="Times New Roman" charset="0"/>
                          <a:ea typeface="Times New Roman" charset="0"/>
                          <a:cs typeface="Times New Roman" charset="0"/>
                        </a:rPr>
                        <a:t>La operaria presentó su propuesta con antelación, __</a:t>
                      </a:r>
                      <a:r>
                        <a:rPr kumimoji="0" lang="es-PE" altLang="es-PE" sz="1600" b="0" i="0" u="none" strike="noStrike" cap="none" normalizeH="0" baseline="0" dirty="0">
                          <a:ln>
                            <a:noFill/>
                          </a:ln>
                          <a:solidFill>
                            <a:srgbClr val="000000"/>
                          </a:solidFill>
                          <a:effectLst/>
                          <a:latin typeface="Times New Roman" charset="0"/>
                          <a:ea typeface="Times New Roman" charset="0"/>
                          <a:cs typeface="Times New Roman" charset="0"/>
                        </a:rPr>
                        <a:t>___</a:t>
                      </a:r>
                      <a:r>
                        <a:rPr kumimoji="0" lang="es-PE" altLang="es-PE" sz="1500" b="0" i="0" u="none" strike="noStrike" cap="none" normalizeH="0" baseline="0" dirty="0">
                          <a:ln>
                            <a:noFill/>
                          </a:ln>
                          <a:solidFill>
                            <a:srgbClr val="000000"/>
                          </a:solidFill>
                          <a:effectLst/>
                          <a:latin typeface="Times New Roman" charset="0"/>
                          <a:ea typeface="Times New Roman" charset="0"/>
                          <a:cs typeface="Times New Roman" charset="0"/>
                        </a:rPr>
                        <a:t>_ no fue aceptada.</a:t>
                      </a:r>
                    </a:p>
                    <a:p>
                      <a:pPr marL="182563" marR="0" lvl="0" indent="-182563" algn="just" defTabSz="914400" rtl="0" eaLnBrk="1" fontAlgn="base" latinLnBrk="0" hangingPunct="1">
                        <a:lnSpc>
                          <a:spcPct val="100000"/>
                        </a:lnSpc>
                        <a:spcBef>
                          <a:spcPct val="20000"/>
                        </a:spcBef>
                        <a:spcAft>
                          <a:spcPct val="0"/>
                        </a:spcAft>
                        <a:buClr>
                          <a:srgbClr val="E46C0A"/>
                        </a:buClr>
                        <a:buSzTx/>
                        <a:buFont typeface="Wingdings" charset="2"/>
                        <a:buChar char="§"/>
                        <a:tabLst/>
                      </a:pPr>
                      <a:r>
                        <a:rPr kumimoji="0" lang="es-PE" altLang="es-ES_tradnl" sz="1400" b="0" i="0" u="none" strike="noStrike" cap="none" normalizeH="0" baseline="0" dirty="0">
                          <a:ln>
                            <a:noFill/>
                          </a:ln>
                          <a:solidFill>
                            <a:srgbClr val="000000"/>
                          </a:solidFill>
                          <a:effectLst/>
                          <a:latin typeface="Times New Roman" charset="0"/>
                          <a:ea typeface="Times New Roman" charset="0"/>
                          <a:cs typeface="Times New Roman" charset="0"/>
                        </a:rPr>
                        <a:t>Los médicos y enfermeras están en huelga. </a:t>
                      </a:r>
                      <a:r>
                        <a:rPr kumimoji="0" lang="es-PE" altLang="es-ES_tradnl" sz="1400" b="1" i="0" u="none" strike="noStrike" cap="none" normalizeH="0" baseline="0" dirty="0">
                          <a:ln>
                            <a:noFill/>
                          </a:ln>
                          <a:solidFill>
                            <a:schemeClr val="tx1"/>
                          </a:solidFill>
                          <a:effectLst/>
                          <a:latin typeface="Times New Roman" charset="0"/>
                          <a:ea typeface="Times New Roman" charset="0"/>
                          <a:cs typeface="Times New Roman" charset="0"/>
                        </a:rPr>
                        <a:t>____________</a:t>
                      </a:r>
                      <a:r>
                        <a:rPr kumimoji="0" lang="es-PE" altLang="es-ES_tradnl" sz="1400" b="0" i="0" u="none" strike="noStrike" cap="none" normalizeH="0" baseline="0" dirty="0">
                          <a:ln>
                            <a:noFill/>
                          </a:ln>
                          <a:solidFill>
                            <a:srgbClr val="000000"/>
                          </a:solidFill>
                          <a:effectLst/>
                          <a:latin typeface="Times New Roman" charset="0"/>
                          <a:ea typeface="Times New Roman" charset="0"/>
                          <a:cs typeface="Times New Roman" charset="0"/>
                        </a:rPr>
                        <a:t>, atienden a los pacientes graves.</a:t>
                      </a:r>
                      <a:endParaRPr kumimoji="0" lang="es-PE" altLang="es-ES_tradnl" sz="1600" b="0" i="0" u="none" strike="noStrike" cap="none" normalizeH="0" baseline="0" dirty="0">
                        <a:ln>
                          <a:noFill/>
                        </a:ln>
                        <a:solidFill>
                          <a:srgbClr val="000000"/>
                        </a:solidFill>
                        <a:effectLst/>
                        <a:latin typeface="Times New Roman" charset="0"/>
                        <a:ea typeface="Times New Roman" charset="0"/>
                        <a:cs typeface="Times New Roman"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100000">
                          <a:schemeClr val="accent3">
                            <a:lumMod val="40000"/>
                            <a:lumOff val="60000"/>
                          </a:schemeClr>
                        </a:gs>
                        <a:gs pos="100000">
                          <a:schemeClr val="accent4">
                            <a:shade val="88000"/>
                            <a:lumMod val="94000"/>
                          </a:schemeClr>
                        </a:gs>
                      </a:gsLst>
                      <a:path path="circle">
                        <a:fillToRect l="50000" t="100000" r="100000" b="50000"/>
                      </a:path>
                    </a:gradFill>
                  </a:tcPr>
                </a:tc>
              </a:tr>
              <a:tr h="1352550">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400" b="1" i="0" u="none" strike="noStrike" cap="none" normalizeH="0" baseline="0" dirty="0">
                          <a:ln>
                            <a:noFill/>
                          </a:ln>
                          <a:solidFill>
                            <a:schemeClr val="tx1"/>
                          </a:solidFill>
                          <a:effectLst>
                            <a:outerShdw blurRad="38100" dist="38100" dir="2700000" algn="tl">
                              <a:srgbClr val="FFFFFF"/>
                            </a:outerShdw>
                          </a:effectLst>
                          <a:latin typeface="Times New Roman" charset="0"/>
                          <a:ea typeface="Times New Roman" charset="0"/>
                          <a:cs typeface="Times New Roman" charset="0"/>
                        </a:rPr>
                        <a:t>Concesión</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altLang="es-ES_tradnl" sz="1500" b="0" i="0" u="none" strike="noStrike" cap="none" normalizeH="0" baseline="0" dirty="0">
                          <a:ln>
                            <a:noFill/>
                          </a:ln>
                          <a:solidFill>
                            <a:schemeClr val="tx1"/>
                          </a:solidFill>
                          <a:effectLst/>
                          <a:latin typeface="Times New Roman" charset="0"/>
                          <a:ea typeface="Times New Roman" charset="0"/>
                          <a:cs typeface="Times New Roman" charset="0"/>
                        </a:rPr>
                        <a:t>Señalan obstáculos o impedimentos que pueden ser superados.</a:t>
                      </a:r>
                      <a:endParaRPr kumimoji="0" lang="es-PE" altLang="es-ES_tradnl" sz="1500" b="0" i="0" u="none" strike="noStrike" cap="none" normalizeH="0" baseline="0" dirty="0">
                        <a:ln>
                          <a:noFill/>
                        </a:ln>
                        <a:solidFill>
                          <a:schemeClr val="tx1"/>
                        </a:solidFill>
                        <a:effectLst/>
                        <a:latin typeface="Times New Roman" charset="0"/>
                        <a:ea typeface="Times New Roman" charset="0"/>
                        <a:cs typeface="Times New Roman"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_tradnl" sz="1500" b="0" i="1" u="none" strike="noStrike" cap="none" normalizeH="0" baseline="0" dirty="0">
                          <a:ln>
                            <a:noFill/>
                          </a:ln>
                          <a:solidFill>
                            <a:schemeClr val="tx1"/>
                          </a:solidFill>
                          <a:effectLst/>
                          <a:latin typeface="Times New Roman" charset="0"/>
                          <a:ea typeface="Times New Roman" charset="0"/>
                          <a:cs typeface="Times New Roman" charset="0"/>
                        </a:rPr>
                        <a:t>. Aunque…,</a:t>
                      </a:r>
                      <a:endParaRPr kumimoji="0" lang="es-PE" altLang="es-ES_tradnl" sz="1500" b="0" i="1" u="none" strike="noStrike" cap="none" normalizeH="0" baseline="0" dirty="0">
                        <a:ln>
                          <a:noFill/>
                        </a:ln>
                        <a:solidFill>
                          <a:schemeClr val="tx1"/>
                        </a:solidFill>
                        <a:effectLst/>
                        <a:latin typeface="Times New Roman" charset="0"/>
                        <a:ea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_tradnl" sz="1500" b="0" i="1" u="none" strike="noStrike" cap="none" normalizeH="0" baseline="0" dirty="0">
                          <a:ln>
                            <a:noFill/>
                          </a:ln>
                          <a:solidFill>
                            <a:schemeClr val="tx1"/>
                          </a:solidFill>
                          <a:effectLst/>
                          <a:latin typeface="Times New Roman" charset="0"/>
                          <a:ea typeface="Times New Roman" charset="0"/>
                          <a:cs typeface="Times New Roman" charset="0"/>
                        </a:rPr>
                        <a:t>. Si bien…,</a:t>
                      </a:r>
                      <a:endParaRPr kumimoji="0" lang="es-PE" altLang="es-ES_tradnl" sz="1500" b="0" i="1" u="none" strike="noStrike" cap="none" normalizeH="0" baseline="0" dirty="0">
                        <a:ln>
                          <a:noFill/>
                        </a:ln>
                        <a:solidFill>
                          <a:schemeClr val="tx1"/>
                        </a:solidFill>
                        <a:effectLst/>
                        <a:latin typeface="Times New Roman" charset="0"/>
                        <a:ea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_tradnl" sz="1500" b="0" i="1" u="none" strike="noStrike" cap="none" normalizeH="0" baseline="0" dirty="0">
                          <a:ln>
                            <a:noFill/>
                          </a:ln>
                          <a:solidFill>
                            <a:schemeClr val="tx1"/>
                          </a:solidFill>
                          <a:effectLst/>
                          <a:latin typeface="Times New Roman" charset="0"/>
                          <a:ea typeface="Times New Roman" charset="0"/>
                          <a:cs typeface="Times New Roman" charset="0"/>
                        </a:rPr>
                        <a:t>. A pesar de (que)…,</a:t>
                      </a:r>
                      <a:endParaRPr kumimoji="0" lang="es-PE" altLang="es-ES_tradnl" sz="1500" b="0" i="1" u="none" strike="noStrike" cap="none" normalizeH="0" baseline="0" dirty="0">
                        <a:ln>
                          <a:noFill/>
                        </a:ln>
                        <a:solidFill>
                          <a:schemeClr val="tx1"/>
                        </a:solidFill>
                        <a:effectLst/>
                        <a:latin typeface="Times New Roman" charset="0"/>
                        <a:ea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_tradnl" sz="1500" b="0" i="1" u="none" strike="noStrike" cap="none" normalizeH="0" baseline="0" dirty="0">
                          <a:ln>
                            <a:noFill/>
                          </a:ln>
                          <a:solidFill>
                            <a:schemeClr val="tx1"/>
                          </a:solidFill>
                          <a:effectLst/>
                          <a:latin typeface="Times New Roman" charset="0"/>
                          <a:ea typeface="Times New Roman" charset="0"/>
                          <a:cs typeface="Times New Roman" charset="0"/>
                        </a:rPr>
                        <a:t>. Pese a (que)</a:t>
                      </a:r>
                      <a:endParaRPr kumimoji="0" lang="es-PE" altLang="es-ES_tradnl" sz="1500" b="1" i="1" u="none" strike="noStrike" cap="none" normalizeH="0" baseline="0" dirty="0">
                        <a:ln>
                          <a:noFill/>
                        </a:ln>
                        <a:solidFill>
                          <a:schemeClr val="tx1"/>
                        </a:solidFill>
                        <a:effectLst/>
                        <a:latin typeface="Times New Roman" charset="0"/>
                        <a:ea typeface="Times New Roman" charset="0"/>
                        <a:cs typeface="Times New Roman"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82563" indent="-182563">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182563" marR="0" lvl="0" indent="-182563" algn="just" defTabSz="914400" rtl="0" eaLnBrk="1" fontAlgn="base" latinLnBrk="0" hangingPunct="1">
                        <a:lnSpc>
                          <a:spcPct val="100000"/>
                        </a:lnSpc>
                        <a:spcBef>
                          <a:spcPct val="20000"/>
                        </a:spcBef>
                        <a:spcAft>
                          <a:spcPct val="0"/>
                        </a:spcAft>
                        <a:buClr>
                          <a:srgbClr val="E46C0A"/>
                        </a:buClr>
                        <a:buSzTx/>
                        <a:buFont typeface="Wingdings" charset="2"/>
                        <a:buChar char="§"/>
                        <a:tabLst/>
                      </a:pPr>
                      <a:r>
                        <a:rPr kumimoji="0" lang="es-PE" altLang="es-ES_tradnl" sz="1400" b="0" i="0" u="none" strike="noStrike" cap="none" normalizeH="0" baseline="0" dirty="0">
                          <a:ln>
                            <a:noFill/>
                          </a:ln>
                          <a:solidFill>
                            <a:srgbClr val="000000"/>
                          </a:solidFill>
                          <a:effectLst/>
                          <a:latin typeface="Times New Roman" charset="0"/>
                          <a:ea typeface="Times New Roman" charset="0"/>
                          <a:cs typeface="Times New Roman" charset="0"/>
                        </a:rPr>
                        <a:t>Todos mis estudiantes obtienen buenas calificaciones, </a:t>
                      </a:r>
                      <a:r>
                        <a:rPr kumimoji="0" lang="es-PE" altLang="es-ES_tradnl" sz="1400" b="0" i="0" u="none" strike="noStrike" cap="none" normalizeH="0" baseline="0" dirty="0">
                          <a:ln>
                            <a:noFill/>
                          </a:ln>
                          <a:solidFill>
                            <a:srgbClr val="404040"/>
                          </a:solidFill>
                          <a:effectLst/>
                          <a:latin typeface="Times New Roman" charset="0"/>
                          <a:ea typeface="Times New Roman" charset="0"/>
                          <a:cs typeface="Times New Roman" charset="0"/>
                        </a:rPr>
                        <a:t>……… </a:t>
                      </a:r>
                      <a:r>
                        <a:rPr kumimoji="0" lang="es-PE" altLang="es-ES_tradnl" sz="1400" b="0" i="0" u="none" strike="noStrike" cap="none" normalizeH="0" baseline="0" dirty="0">
                          <a:ln>
                            <a:noFill/>
                          </a:ln>
                          <a:solidFill>
                            <a:srgbClr val="000000"/>
                          </a:solidFill>
                          <a:effectLst/>
                          <a:latin typeface="Times New Roman" charset="0"/>
                          <a:ea typeface="Times New Roman" charset="0"/>
                          <a:cs typeface="Times New Roman" charset="0"/>
                        </a:rPr>
                        <a:t>no estudien como se debe</a:t>
                      </a:r>
                      <a:r>
                        <a:rPr kumimoji="0" lang="es-PE" altLang="es-ES_tradnl" sz="1600" b="0" i="0" u="none" strike="noStrike" cap="none" normalizeH="0" baseline="0" dirty="0">
                          <a:ln>
                            <a:noFill/>
                          </a:ln>
                          <a:solidFill>
                            <a:srgbClr val="000000"/>
                          </a:solidFill>
                          <a:effectLst/>
                          <a:latin typeface="Times New Roman" charset="0"/>
                          <a:ea typeface="Times New Roman" charset="0"/>
                          <a:cs typeface="Times New Roman" charset="0"/>
                        </a:rPr>
                        <a:t>.</a:t>
                      </a:r>
                    </a:p>
                    <a:p>
                      <a:pPr marL="182563" marR="0" lvl="0" indent="-182563" algn="just" defTabSz="914400" rtl="0" eaLnBrk="1" fontAlgn="base" latinLnBrk="0" hangingPunct="1">
                        <a:lnSpc>
                          <a:spcPct val="100000"/>
                        </a:lnSpc>
                        <a:spcBef>
                          <a:spcPct val="20000"/>
                        </a:spcBef>
                        <a:spcAft>
                          <a:spcPct val="0"/>
                        </a:spcAft>
                        <a:buClr>
                          <a:srgbClr val="E46C0A"/>
                        </a:buClr>
                        <a:buSzTx/>
                        <a:buFont typeface="Wingdings" charset="2"/>
                        <a:buChar char="§"/>
                        <a:tabLst/>
                      </a:pPr>
                      <a:r>
                        <a:rPr kumimoji="0" lang="es-PE" altLang="es-ES_tradnl" sz="1400" b="0" i="0" u="none" strike="noStrike" cap="none" normalizeH="0" baseline="0" dirty="0">
                          <a:ln>
                            <a:noFill/>
                          </a:ln>
                          <a:solidFill>
                            <a:srgbClr val="000000"/>
                          </a:solidFill>
                          <a:effectLst/>
                          <a:latin typeface="Times New Roman" charset="0"/>
                          <a:ea typeface="Times New Roman" charset="0"/>
                          <a:cs typeface="Times New Roman" charset="0"/>
                        </a:rPr>
                        <a:t>_________ tiene diversas ocupaciones, asistirá a la conferencia.</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3 Rectángulo"/>
          <p:cNvSpPr/>
          <p:nvPr/>
        </p:nvSpPr>
        <p:spPr>
          <a:xfrm>
            <a:off x="7304088" y="1609725"/>
            <a:ext cx="276225" cy="306388"/>
          </a:xfrm>
          <a:prstGeom prst="rect">
            <a:avLst/>
          </a:prstGeom>
        </p:spPr>
        <p:txBody>
          <a:bodyPr wrap="none">
            <a:spAutoFit/>
          </a:bodyPr>
          <a:lstStyle/>
          <a:p>
            <a:pPr eaLnBrk="1" hangingPunct="1">
              <a:defRPr/>
            </a:pPr>
            <a:r>
              <a:rPr lang="es-PE" sz="1400" b="1" dirty="0">
                <a:solidFill>
                  <a:srgbClr val="FF0000"/>
                </a:solidFill>
                <a:effectLst>
                  <a:outerShdw blurRad="38100" dist="38100" dir="2700000" algn="tl">
                    <a:srgbClr val="000000">
                      <a:alpha val="43137"/>
                    </a:srgbClr>
                  </a:outerShdw>
                </a:effectLst>
                <a:latin typeface="Constantia" pitchFamily="18" charset="0"/>
                <a:ea typeface="+mn-ea"/>
                <a:cs typeface="Times New Roman" pitchFamily="18" charset="0"/>
              </a:rPr>
              <a:t>y</a:t>
            </a:r>
            <a:endParaRPr lang="es-PE" sz="1100" dirty="0">
              <a:effectLst>
                <a:outerShdw blurRad="38100" dist="38100" dir="2700000" algn="tl">
                  <a:srgbClr val="000000">
                    <a:alpha val="43137"/>
                  </a:srgbClr>
                </a:outerShdw>
              </a:effectLst>
              <a:ea typeface="+mn-ea"/>
            </a:endParaRPr>
          </a:p>
        </p:txBody>
      </p:sp>
      <p:sp>
        <p:nvSpPr>
          <p:cNvPr id="9253" name="5 Rectángulo"/>
          <p:cNvSpPr>
            <a:spLocks noChangeArrowheads="1"/>
          </p:cNvSpPr>
          <p:nvPr/>
        </p:nvSpPr>
        <p:spPr bwMode="auto">
          <a:xfrm>
            <a:off x="7099300" y="2976563"/>
            <a:ext cx="292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s-PE" altLang="es-PE" sz="1400" b="1">
                <a:solidFill>
                  <a:srgbClr val="FF0000"/>
                </a:solidFill>
                <a:latin typeface="Constantia" charset="0"/>
                <a:ea typeface="Times New Roman" charset="0"/>
                <a:cs typeface="Times New Roman" charset="0"/>
              </a:rPr>
              <a:t>o</a:t>
            </a:r>
            <a:endParaRPr lang="es-PE" altLang="es-PE" sz="1100"/>
          </a:p>
        </p:txBody>
      </p:sp>
      <p:pic>
        <p:nvPicPr>
          <p:cNvPr id="9254" name="Picture 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1325" y="3429000"/>
            <a:ext cx="108267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6 Rectángulo"/>
          <p:cNvSpPr/>
          <p:nvPr/>
        </p:nvSpPr>
        <p:spPr>
          <a:xfrm>
            <a:off x="6443663" y="4362450"/>
            <a:ext cx="449262" cy="276225"/>
          </a:xfrm>
          <a:prstGeom prst="rect">
            <a:avLst/>
          </a:prstGeom>
        </p:spPr>
        <p:txBody>
          <a:bodyPr wrap="none">
            <a:spAutoFit/>
          </a:bodyPr>
          <a:lstStyle/>
          <a:p>
            <a:pPr eaLnBrk="1" hangingPunct="1">
              <a:defRPr/>
            </a:pPr>
            <a:r>
              <a:rPr lang="es-PE" altLang="es-PE" sz="1200" b="1" dirty="0">
                <a:solidFill>
                  <a:srgbClr val="FF0000"/>
                </a:solidFill>
                <a:latin typeface="Times New Roman" pitchFamily="18" charset="0"/>
                <a:ea typeface="+mn-ea"/>
                <a:cs typeface="Times New Roman" pitchFamily="18" charset="0"/>
              </a:rPr>
              <a:t>mas</a:t>
            </a:r>
            <a:endParaRPr lang="es-PE" sz="1050" dirty="0">
              <a:ea typeface="+mn-ea"/>
            </a:endParaRPr>
          </a:p>
        </p:txBody>
      </p:sp>
      <p:pic>
        <p:nvPicPr>
          <p:cNvPr id="9256"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516563"/>
            <a:ext cx="86677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57"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3163" y="6011863"/>
            <a:ext cx="12811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7 CuadroTexto"/>
          <p:cNvSpPr txBox="1"/>
          <p:nvPr/>
        </p:nvSpPr>
        <p:spPr>
          <a:xfrm>
            <a:off x="6859588" y="4856163"/>
            <a:ext cx="1223962" cy="277812"/>
          </a:xfrm>
          <a:prstGeom prst="rect">
            <a:avLst/>
          </a:prstGeom>
          <a:noFill/>
        </p:spPr>
        <p:txBody>
          <a:bodyPr>
            <a:spAutoFit/>
          </a:bodyPr>
          <a:lstStyle/>
          <a:p>
            <a:pPr eaLnBrk="1" hangingPunct="1">
              <a:defRPr/>
            </a:pPr>
            <a:r>
              <a:rPr lang="es-PE" sz="1200" b="1" dirty="0">
                <a:solidFill>
                  <a:srgbClr val="FF0000"/>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t>A pesar de eso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4" presetClass="entr" presetSubtype="0" accel="10000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strVal val="#ppt_w*0.05"/>
                                          </p:val>
                                        </p:tav>
                                        <p:tav tm="100000">
                                          <p:val>
                                            <p:strVal val="#ppt_w"/>
                                          </p:val>
                                        </p:tav>
                                      </p:tavLst>
                                    </p:anim>
                                    <p:anim calcmode="lin" valueType="num">
                                      <p:cBhvr>
                                        <p:cTn id="14" dur="500" fill="hold"/>
                                        <p:tgtEl>
                                          <p:spTgt spid="4"/>
                                        </p:tgtEl>
                                        <p:attrNameLst>
                                          <p:attrName>ppt_h</p:attrName>
                                        </p:attrNameLst>
                                      </p:cBhvr>
                                      <p:tavLst>
                                        <p:tav tm="0">
                                          <p:val>
                                            <p:strVal val="#ppt_h"/>
                                          </p:val>
                                        </p:tav>
                                        <p:tav tm="100000">
                                          <p:val>
                                            <p:strVal val="#ppt_h"/>
                                          </p:val>
                                        </p:tav>
                                      </p:tavLst>
                                    </p:anim>
                                    <p:anim calcmode="lin" valueType="num">
                                      <p:cBhvr>
                                        <p:cTn id="15" dur="500" fill="hold"/>
                                        <p:tgtEl>
                                          <p:spTgt spid="4"/>
                                        </p:tgtEl>
                                        <p:attrNameLst>
                                          <p:attrName>ppt_x</p:attrName>
                                        </p:attrNameLst>
                                      </p:cBhvr>
                                      <p:tavLst>
                                        <p:tav tm="0">
                                          <p:val>
                                            <p:strVal val="#ppt_x-.2"/>
                                          </p:val>
                                        </p:tav>
                                        <p:tav tm="100000">
                                          <p:val>
                                            <p:strVal val="#ppt_x"/>
                                          </p:val>
                                        </p:tav>
                                      </p:tavLst>
                                    </p:anim>
                                    <p:anim calcmode="lin" valueType="num">
                                      <p:cBhvr>
                                        <p:cTn id="16" dur="500" fill="hold"/>
                                        <p:tgtEl>
                                          <p:spTgt spid="4"/>
                                        </p:tgtEl>
                                        <p:attrNameLst>
                                          <p:attrName>ppt_y</p:attrName>
                                        </p:attrNameLst>
                                      </p:cBhvr>
                                      <p:tavLst>
                                        <p:tav tm="0">
                                          <p:val>
                                            <p:strVal val="#ppt_y"/>
                                          </p:val>
                                        </p:tav>
                                        <p:tav tm="100000">
                                          <p:val>
                                            <p:strVal val="#ppt_y"/>
                                          </p:val>
                                        </p:tav>
                                      </p:tavLst>
                                    </p:anim>
                                    <p:animEffect transition="in" filter="fad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4" presetClass="entr" presetSubtype="0" accel="100000" fill="hold" grpId="0" nodeType="clickEffect">
                                  <p:stCondLst>
                                    <p:cond delay="0"/>
                                  </p:stCondLst>
                                  <p:childTnLst>
                                    <p:set>
                                      <p:cBhvr>
                                        <p:cTn id="21" dur="1" fill="hold">
                                          <p:stCondLst>
                                            <p:cond delay="0"/>
                                          </p:stCondLst>
                                        </p:cTn>
                                        <p:tgtEl>
                                          <p:spTgt spid="9253"/>
                                        </p:tgtEl>
                                        <p:attrNameLst>
                                          <p:attrName>style.visibility</p:attrName>
                                        </p:attrNameLst>
                                      </p:cBhvr>
                                      <p:to>
                                        <p:strVal val="visible"/>
                                      </p:to>
                                    </p:set>
                                    <p:anim calcmode="lin" valueType="num">
                                      <p:cBhvr>
                                        <p:cTn id="22" dur="500" fill="hold"/>
                                        <p:tgtEl>
                                          <p:spTgt spid="9253"/>
                                        </p:tgtEl>
                                        <p:attrNameLst>
                                          <p:attrName>ppt_w</p:attrName>
                                        </p:attrNameLst>
                                      </p:cBhvr>
                                      <p:tavLst>
                                        <p:tav tm="0">
                                          <p:val>
                                            <p:strVal val="#ppt_w*0.05"/>
                                          </p:val>
                                        </p:tav>
                                        <p:tav tm="100000">
                                          <p:val>
                                            <p:strVal val="#ppt_w"/>
                                          </p:val>
                                        </p:tav>
                                      </p:tavLst>
                                    </p:anim>
                                    <p:anim calcmode="lin" valueType="num">
                                      <p:cBhvr>
                                        <p:cTn id="23" dur="500" fill="hold"/>
                                        <p:tgtEl>
                                          <p:spTgt spid="9253"/>
                                        </p:tgtEl>
                                        <p:attrNameLst>
                                          <p:attrName>ppt_h</p:attrName>
                                        </p:attrNameLst>
                                      </p:cBhvr>
                                      <p:tavLst>
                                        <p:tav tm="0">
                                          <p:val>
                                            <p:strVal val="#ppt_h"/>
                                          </p:val>
                                        </p:tav>
                                        <p:tav tm="100000">
                                          <p:val>
                                            <p:strVal val="#ppt_h"/>
                                          </p:val>
                                        </p:tav>
                                      </p:tavLst>
                                    </p:anim>
                                    <p:anim calcmode="lin" valueType="num">
                                      <p:cBhvr>
                                        <p:cTn id="24" dur="500" fill="hold"/>
                                        <p:tgtEl>
                                          <p:spTgt spid="9253"/>
                                        </p:tgtEl>
                                        <p:attrNameLst>
                                          <p:attrName>ppt_x</p:attrName>
                                        </p:attrNameLst>
                                      </p:cBhvr>
                                      <p:tavLst>
                                        <p:tav tm="0">
                                          <p:val>
                                            <p:strVal val="#ppt_x-.2"/>
                                          </p:val>
                                        </p:tav>
                                        <p:tav tm="100000">
                                          <p:val>
                                            <p:strVal val="#ppt_x"/>
                                          </p:val>
                                        </p:tav>
                                      </p:tavLst>
                                    </p:anim>
                                    <p:anim calcmode="lin" valueType="num">
                                      <p:cBhvr>
                                        <p:cTn id="25" dur="500" fill="hold"/>
                                        <p:tgtEl>
                                          <p:spTgt spid="9253"/>
                                        </p:tgtEl>
                                        <p:attrNameLst>
                                          <p:attrName>ppt_y</p:attrName>
                                        </p:attrNameLst>
                                      </p:cBhvr>
                                      <p:tavLst>
                                        <p:tav tm="0">
                                          <p:val>
                                            <p:strVal val="#ppt_y"/>
                                          </p:val>
                                        </p:tav>
                                        <p:tav tm="100000">
                                          <p:val>
                                            <p:strVal val="#ppt_y"/>
                                          </p:val>
                                        </p:tav>
                                      </p:tavLst>
                                    </p:anim>
                                    <p:animEffect transition="in" filter="fade">
                                      <p:cBhvr>
                                        <p:cTn id="26" dur="500"/>
                                        <p:tgtEl>
                                          <p:spTgt spid="925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4" presetClass="entr" presetSubtype="0" accel="100000" fill="hold" nodeType="clickEffect">
                                  <p:stCondLst>
                                    <p:cond delay="0"/>
                                  </p:stCondLst>
                                  <p:childTnLst>
                                    <p:set>
                                      <p:cBhvr>
                                        <p:cTn id="30" dur="1" fill="hold">
                                          <p:stCondLst>
                                            <p:cond delay="0"/>
                                          </p:stCondLst>
                                        </p:cTn>
                                        <p:tgtEl>
                                          <p:spTgt spid="9254"/>
                                        </p:tgtEl>
                                        <p:attrNameLst>
                                          <p:attrName>style.visibility</p:attrName>
                                        </p:attrNameLst>
                                      </p:cBhvr>
                                      <p:to>
                                        <p:strVal val="visible"/>
                                      </p:to>
                                    </p:set>
                                    <p:anim calcmode="lin" valueType="num">
                                      <p:cBhvr>
                                        <p:cTn id="31" dur="500" fill="hold"/>
                                        <p:tgtEl>
                                          <p:spTgt spid="9254"/>
                                        </p:tgtEl>
                                        <p:attrNameLst>
                                          <p:attrName>ppt_w</p:attrName>
                                        </p:attrNameLst>
                                      </p:cBhvr>
                                      <p:tavLst>
                                        <p:tav tm="0">
                                          <p:val>
                                            <p:strVal val="#ppt_w*0.05"/>
                                          </p:val>
                                        </p:tav>
                                        <p:tav tm="100000">
                                          <p:val>
                                            <p:strVal val="#ppt_w"/>
                                          </p:val>
                                        </p:tav>
                                      </p:tavLst>
                                    </p:anim>
                                    <p:anim calcmode="lin" valueType="num">
                                      <p:cBhvr>
                                        <p:cTn id="32" dur="500" fill="hold"/>
                                        <p:tgtEl>
                                          <p:spTgt spid="9254"/>
                                        </p:tgtEl>
                                        <p:attrNameLst>
                                          <p:attrName>ppt_h</p:attrName>
                                        </p:attrNameLst>
                                      </p:cBhvr>
                                      <p:tavLst>
                                        <p:tav tm="0">
                                          <p:val>
                                            <p:strVal val="#ppt_h"/>
                                          </p:val>
                                        </p:tav>
                                        <p:tav tm="100000">
                                          <p:val>
                                            <p:strVal val="#ppt_h"/>
                                          </p:val>
                                        </p:tav>
                                      </p:tavLst>
                                    </p:anim>
                                    <p:anim calcmode="lin" valueType="num">
                                      <p:cBhvr>
                                        <p:cTn id="33" dur="500" fill="hold"/>
                                        <p:tgtEl>
                                          <p:spTgt spid="9254"/>
                                        </p:tgtEl>
                                        <p:attrNameLst>
                                          <p:attrName>ppt_x</p:attrName>
                                        </p:attrNameLst>
                                      </p:cBhvr>
                                      <p:tavLst>
                                        <p:tav tm="0">
                                          <p:val>
                                            <p:strVal val="#ppt_x-.2"/>
                                          </p:val>
                                        </p:tav>
                                        <p:tav tm="100000">
                                          <p:val>
                                            <p:strVal val="#ppt_x"/>
                                          </p:val>
                                        </p:tav>
                                      </p:tavLst>
                                    </p:anim>
                                    <p:anim calcmode="lin" valueType="num">
                                      <p:cBhvr>
                                        <p:cTn id="34" dur="500" fill="hold"/>
                                        <p:tgtEl>
                                          <p:spTgt spid="9254"/>
                                        </p:tgtEl>
                                        <p:attrNameLst>
                                          <p:attrName>ppt_y</p:attrName>
                                        </p:attrNameLst>
                                      </p:cBhvr>
                                      <p:tavLst>
                                        <p:tav tm="0">
                                          <p:val>
                                            <p:strVal val="#ppt_y"/>
                                          </p:val>
                                        </p:tav>
                                        <p:tav tm="100000">
                                          <p:val>
                                            <p:strVal val="#ppt_y"/>
                                          </p:val>
                                        </p:tav>
                                      </p:tavLst>
                                    </p:anim>
                                    <p:animEffect transition="in" filter="fade">
                                      <p:cBhvr>
                                        <p:cTn id="35" dur="500"/>
                                        <p:tgtEl>
                                          <p:spTgt spid="925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4" presetClass="entr" presetSubtype="0" accel="10000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p:cTn id="40" dur="500" fill="hold"/>
                                        <p:tgtEl>
                                          <p:spTgt spid="7"/>
                                        </p:tgtEl>
                                        <p:attrNameLst>
                                          <p:attrName>ppt_w</p:attrName>
                                        </p:attrNameLst>
                                      </p:cBhvr>
                                      <p:tavLst>
                                        <p:tav tm="0">
                                          <p:val>
                                            <p:strVal val="#ppt_w*0.05"/>
                                          </p:val>
                                        </p:tav>
                                        <p:tav tm="100000">
                                          <p:val>
                                            <p:strVal val="#ppt_w"/>
                                          </p:val>
                                        </p:tav>
                                      </p:tavLst>
                                    </p:anim>
                                    <p:anim calcmode="lin" valueType="num">
                                      <p:cBhvr>
                                        <p:cTn id="41" dur="500" fill="hold"/>
                                        <p:tgtEl>
                                          <p:spTgt spid="7"/>
                                        </p:tgtEl>
                                        <p:attrNameLst>
                                          <p:attrName>ppt_h</p:attrName>
                                        </p:attrNameLst>
                                      </p:cBhvr>
                                      <p:tavLst>
                                        <p:tav tm="0">
                                          <p:val>
                                            <p:strVal val="#ppt_h"/>
                                          </p:val>
                                        </p:tav>
                                        <p:tav tm="100000">
                                          <p:val>
                                            <p:strVal val="#ppt_h"/>
                                          </p:val>
                                        </p:tav>
                                      </p:tavLst>
                                    </p:anim>
                                    <p:anim calcmode="lin" valueType="num">
                                      <p:cBhvr>
                                        <p:cTn id="42" dur="500" fill="hold"/>
                                        <p:tgtEl>
                                          <p:spTgt spid="7"/>
                                        </p:tgtEl>
                                        <p:attrNameLst>
                                          <p:attrName>ppt_x</p:attrName>
                                        </p:attrNameLst>
                                      </p:cBhvr>
                                      <p:tavLst>
                                        <p:tav tm="0">
                                          <p:val>
                                            <p:strVal val="#ppt_x-.2"/>
                                          </p:val>
                                        </p:tav>
                                        <p:tav tm="100000">
                                          <p:val>
                                            <p:strVal val="#ppt_x"/>
                                          </p:val>
                                        </p:tav>
                                      </p:tavLst>
                                    </p:anim>
                                    <p:anim calcmode="lin" valueType="num">
                                      <p:cBhvr>
                                        <p:cTn id="43" dur="500" fill="hold"/>
                                        <p:tgtEl>
                                          <p:spTgt spid="7"/>
                                        </p:tgtEl>
                                        <p:attrNameLst>
                                          <p:attrName>ppt_y</p:attrName>
                                        </p:attrNameLst>
                                      </p:cBhvr>
                                      <p:tavLst>
                                        <p:tav tm="0">
                                          <p:val>
                                            <p:strVal val="#ppt_y"/>
                                          </p:val>
                                        </p:tav>
                                        <p:tav tm="100000">
                                          <p:val>
                                            <p:strVal val="#ppt_y"/>
                                          </p:val>
                                        </p:tav>
                                      </p:tavLst>
                                    </p:anim>
                                    <p:animEffect transition="in" filter="fade">
                                      <p:cBhvr>
                                        <p:cTn id="44" dur="500"/>
                                        <p:tgtEl>
                                          <p:spTgt spid="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4" presetClass="entr" presetSubtype="0" accel="10000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500" fill="hold"/>
                                        <p:tgtEl>
                                          <p:spTgt spid="8"/>
                                        </p:tgtEl>
                                        <p:attrNameLst>
                                          <p:attrName>ppt_w</p:attrName>
                                        </p:attrNameLst>
                                      </p:cBhvr>
                                      <p:tavLst>
                                        <p:tav tm="0">
                                          <p:val>
                                            <p:strVal val="#ppt_w*0.05"/>
                                          </p:val>
                                        </p:tav>
                                        <p:tav tm="100000">
                                          <p:val>
                                            <p:strVal val="#ppt_w"/>
                                          </p:val>
                                        </p:tav>
                                      </p:tavLst>
                                    </p:anim>
                                    <p:anim calcmode="lin" valueType="num">
                                      <p:cBhvr>
                                        <p:cTn id="50" dur="500" fill="hold"/>
                                        <p:tgtEl>
                                          <p:spTgt spid="8"/>
                                        </p:tgtEl>
                                        <p:attrNameLst>
                                          <p:attrName>ppt_h</p:attrName>
                                        </p:attrNameLst>
                                      </p:cBhvr>
                                      <p:tavLst>
                                        <p:tav tm="0">
                                          <p:val>
                                            <p:strVal val="#ppt_h"/>
                                          </p:val>
                                        </p:tav>
                                        <p:tav tm="100000">
                                          <p:val>
                                            <p:strVal val="#ppt_h"/>
                                          </p:val>
                                        </p:tav>
                                      </p:tavLst>
                                    </p:anim>
                                    <p:anim calcmode="lin" valueType="num">
                                      <p:cBhvr>
                                        <p:cTn id="51" dur="500" fill="hold"/>
                                        <p:tgtEl>
                                          <p:spTgt spid="8"/>
                                        </p:tgtEl>
                                        <p:attrNameLst>
                                          <p:attrName>ppt_x</p:attrName>
                                        </p:attrNameLst>
                                      </p:cBhvr>
                                      <p:tavLst>
                                        <p:tav tm="0">
                                          <p:val>
                                            <p:strVal val="#ppt_x-.2"/>
                                          </p:val>
                                        </p:tav>
                                        <p:tav tm="100000">
                                          <p:val>
                                            <p:strVal val="#ppt_x"/>
                                          </p:val>
                                        </p:tav>
                                      </p:tavLst>
                                    </p:anim>
                                    <p:anim calcmode="lin" valueType="num">
                                      <p:cBhvr>
                                        <p:cTn id="52" dur="500" fill="hold"/>
                                        <p:tgtEl>
                                          <p:spTgt spid="8"/>
                                        </p:tgtEl>
                                        <p:attrNameLst>
                                          <p:attrName>ppt_y</p:attrName>
                                        </p:attrNameLst>
                                      </p:cBhvr>
                                      <p:tavLst>
                                        <p:tav tm="0">
                                          <p:val>
                                            <p:strVal val="#ppt_y"/>
                                          </p:val>
                                        </p:tav>
                                        <p:tav tm="100000">
                                          <p:val>
                                            <p:strVal val="#ppt_y"/>
                                          </p:val>
                                        </p:tav>
                                      </p:tavLst>
                                    </p:anim>
                                    <p:animEffect transition="in" filter="fade">
                                      <p:cBhvr>
                                        <p:cTn id="53" dur="500"/>
                                        <p:tgtEl>
                                          <p:spTgt spid="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54" presetClass="entr" presetSubtype="0" accel="100000" fill="hold" nodeType="clickEffect">
                                  <p:stCondLst>
                                    <p:cond delay="0"/>
                                  </p:stCondLst>
                                  <p:childTnLst>
                                    <p:set>
                                      <p:cBhvr>
                                        <p:cTn id="57" dur="1" fill="hold">
                                          <p:stCondLst>
                                            <p:cond delay="0"/>
                                          </p:stCondLst>
                                        </p:cTn>
                                        <p:tgtEl>
                                          <p:spTgt spid="9256"/>
                                        </p:tgtEl>
                                        <p:attrNameLst>
                                          <p:attrName>style.visibility</p:attrName>
                                        </p:attrNameLst>
                                      </p:cBhvr>
                                      <p:to>
                                        <p:strVal val="visible"/>
                                      </p:to>
                                    </p:set>
                                    <p:anim calcmode="lin" valueType="num">
                                      <p:cBhvr>
                                        <p:cTn id="58" dur="500" fill="hold"/>
                                        <p:tgtEl>
                                          <p:spTgt spid="9256"/>
                                        </p:tgtEl>
                                        <p:attrNameLst>
                                          <p:attrName>ppt_w</p:attrName>
                                        </p:attrNameLst>
                                      </p:cBhvr>
                                      <p:tavLst>
                                        <p:tav tm="0">
                                          <p:val>
                                            <p:strVal val="#ppt_w*0.05"/>
                                          </p:val>
                                        </p:tav>
                                        <p:tav tm="100000">
                                          <p:val>
                                            <p:strVal val="#ppt_w"/>
                                          </p:val>
                                        </p:tav>
                                      </p:tavLst>
                                    </p:anim>
                                    <p:anim calcmode="lin" valueType="num">
                                      <p:cBhvr>
                                        <p:cTn id="59" dur="500" fill="hold"/>
                                        <p:tgtEl>
                                          <p:spTgt spid="9256"/>
                                        </p:tgtEl>
                                        <p:attrNameLst>
                                          <p:attrName>ppt_h</p:attrName>
                                        </p:attrNameLst>
                                      </p:cBhvr>
                                      <p:tavLst>
                                        <p:tav tm="0">
                                          <p:val>
                                            <p:strVal val="#ppt_h"/>
                                          </p:val>
                                        </p:tav>
                                        <p:tav tm="100000">
                                          <p:val>
                                            <p:strVal val="#ppt_h"/>
                                          </p:val>
                                        </p:tav>
                                      </p:tavLst>
                                    </p:anim>
                                    <p:anim calcmode="lin" valueType="num">
                                      <p:cBhvr>
                                        <p:cTn id="60" dur="500" fill="hold"/>
                                        <p:tgtEl>
                                          <p:spTgt spid="9256"/>
                                        </p:tgtEl>
                                        <p:attrNameLst>
                                          <p:attrName>ppt_x</p:attrName>
                                        </p:attrNameLst>
                                      </p:cBhvr>
                                      <p:tavLst>
                                        <p:tav tm="0">
                                          <p:val>
                                            <p:strVal val="#ppt_x-.2"/>
                                          </p:val>
                                        </p:tav>
                                        <p:tav tm="100000">
                                          <p:val>
                                            <p:strVal val="#ppt_x"/>
                                          </p:val>
                                        </p:tav>
                                      </p:tavLst>
                                    </p:anim>
                                    <p:anim calcmode="lin" valueType="num">
                                      <p:cBhvr>
                                        <p:cTn id="61" dur="500" fill="hold"/>
                                        <p:tgtEl>
                                          <p:spTgt spid="9256"/>
                                        </p:tgtEl>
                                        <p:attrNameLst>
                                          <p:attrName>ppt_y</p:attrName>
                                        </p:attrNameLst>
                                      </p:cBhvr>
                                      <p:tavLst>
                                        <p:tav tm="0">
                                          <p:val>
                                            <p:strVal val="#ppt_y"/>
                                          </p:val>
                                        </p:tav>
                                        <p:tav tm="100000">
                                          <p:val>
                                            <p:strVal val="#ppt_y"/>
                                          </p:val>
                                        </p:tav>
                                      </p:tavLst>
                                    </p:anim>
                                    <p:animEffect transition="in" filter="fade">
                                      <p:cBhvr>
                                        <p:cTn id="62" dur="500"/>
                                        <p:tgtEl>
                                          <p:spTgt spid="925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54" presetClass="entr" presetSubtype="0" accel="100000" fill="hold" nodeType="clickEffect">
                                  <p:stCondLst>
                                    <p:cond delay="0"/>
                                  </p:stCondLst>
                                  <p:childTnLst>
                                    <p:set>
                                      <p:cBhvr>
                                        <p:cTn id="66" dur="1" fill="hold">
                                          <p:stCondLst>
                                            <p:cond delay="0"/>
                                          </p:stCondLst>
                                        </p:cTn>
                                        <p:tgtEl>
                                          <p:spTgt spid="9257"/>
                                        </p:tgtEl>
                                        <p:attrNameLst>
                                          <p:attrName>style.visibility</p:attrName>
                                        </p:attrNameLst>
                                      </p:cBhvr>
                                      <p:to>
                                        <p:strVal val="visible"/>
                                      </p:to>
                                    </p:set>
                                    <p:anim calcmode="lin" valueType="num">
                                      <p:cBhvr>
                                        <p:cTn id="67" dur="500" fill="hold"/>
                                        <p:tgtEl>
                                          <p:spTgt spid="9257"/>
                                        </p:tgtEl>
                                        <p:attrNameLst>
                                          <p:attrName>ppt_w</p:attrName>
                                        </p:attrNameLst>
                                      </p:cBhvr>
                                      <p:tavLst>
                                        <p:tav tm="0">
                                          <p:val>
                                            <p:strVal val="#ppt_w*0.05"/>
                                          </p:val>
                                        </p:tav>
                                        <p:tav tm="100000">
                                          <p:val>
                                            <p:strVal val="#ppt_w"/>
                                          </p:val>
                                        </p:tav>
                                      </p:tavLst>
                                    </p:anim>
                                    <p:anim calcmode="lin" valueType="num">
                                      <p:cBhvr>
                                        <p:cTn id="68" dur="500" fill="hold"/>
                                        <p:tgtEl>
                                          <p:spTgt spid="9257"/>
                                        </p:tgtEl>
                                        <p:attrNameLst>
                                          <p:attrName>ppt_h</p:attrName>
                                        </p:attrNameLst>
                                      </p:cBhvr>
                                      <p:tavLst>
                                        <p:tav tm="0">
                                          <p:val>
                                            <p:strVal val="#ppt_h"/>
                                          </p:val>
                                        </p:tav>
                                        <p:tav tm="100000">
                                          <p:val>
                                            <p:strVal val="#ppt_h"/>
                                          </p:val>
                                        </p:tav>
                                      </p:tavLst>
                                    </p:anim>
                                    <p:anim calcmode="lin" valueType="num">
                                      <p:cBhvr>
                                        <p:cTn id="69" dur="500" fill="hold"/>
                                        <p:tgtEl>
                                          <p:spTgt spid="9257"/>
                                        </p:tgtEl>
                                        <p:attrNameLst>
                                          <p:attrName>ppt_x</p:attrName>
                                        </p:attrNameLst>
                                      </p:cBhvr>
                                      <p:tavLst>
                                        <p:tav tm="0">
                                          <p:val>
                                            <p:strVal val="#ppt_x-.2"/>
                                          </p:val>
                                        </p:tav>
                                        <p:tav tm="100000">
                                          <p:val>
                                            <p:strVal val="#ppt_x"/>
                                          </p:val>
                                        </p:tav>
                                      </p:tavLst>
                                    </p:anim>
                                    <p:anim calcmode="lin" valueType="num">
                                      <p:cBhvr>
                                        <p:cTn id="70" dur="500" fill="hold"/>
                                        <p:tgtEl>
                                          <p:spTgt spid="9257"/>
                                        </p:tgtEl>
                                        <p:attrNameLst>
                                          <p:attrName>ppt_y</p:attrName>
                                        </p:attrNameLst>
                                      </p:cBhvr>
                                      <p:tavLst>
                                        <p:tav tm="0">
                                          <p:val>
                                            <p:strVal val="#ppt_y"/>
                                          </p:val>
                                        </p:tav>
                                        <p:tav tm="100000">
                                          <p:val>
                                            <p:strVal val="#ppt_y"/>
                                          </p:val>
                                        </p:tav>
                                      </p:tavLst>
                                    </p:anim>
                                    <p:animEffect transition="in" filter="fade">
                                      <p:cBhvr>
                                        <p:cTn id="71" dur="500"/>
                                        <p:tgtEl>
                                          <p:spTgt spid="9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253"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Marcador de contenido"/>
          <p:cNvGraphicFramePr>
            <a:graphicFrameLocks noGrp="1"/>
          </p:cNvGraphicFramePr>
          <p:nvPr>
            <p:ph idx="1"/>
            <p:extLst>
              <p:ext uri="{D42A27DB-BD31-4B8C-83A1-F6EECF244321}">
                <p14:modId xmlns:p14="http://schemas.microsoft.com/office/powerpoint/2010/main" val="2072893233"/>
              </p:ext>
            </p:extLst>
          </p:nvPr>
        </p:nvGraphicFramePr>
        <p:xfrm>
          <a:off x="179388" y="260350"/>
          <a:ext cx="8858250" cy="6460110"/>
        </p:xfrm>
        <a:graphic>
          <a:graphicData uri="http://schemas.openxmlformats.org/drawingml/2006/table">
            <a:tbl>
              <a:tblPr/>
              <a:tblGrid>
                <a:gridCol w="1419225"/>
                <a:gridCol w="2182812"/>
                <a:gridCol w="2446338"/>
                <a:gridCol w="2809875"/>
              </a:tblGrid>
              <a:tr h="323850">
                <a:tc gridSpan="4">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800" b="1" i="0" u="none" strike="noStrike" cap="none" normalizeH="0" baseline="0" dirty="0">
                          <a:ln>
                            <a:noFill/>
                          </a:ln>
                          <a:solidFill>
                            <a:schemeClr val="tx1"/>
                          </a:solidFill>
                          <a:effectLst>
                            <a:outerShdw blurRad="38100" dist="38100" dir="2700000" algn="tl">
                              <a:srgbClr val="FFFFFF"/>
                            </a:outerShdw>
                          </a:effectLst>
                          <a:latin typeface="Constantia" charset="0"/>
                          <a:ea typeface="Arial" charset="0"/>
                          <a:cs typeface="Arial" charset="0"/>
                        </a:rPr>
                        <a:t>CONECTORES LÓGICO TEXTUALES</a:t>
                      </a:r>
                      <a:endParaRPr kumimoji="0" lang="es-ES" altLang="es-ES_tradnl" sz="1800" b="1" i="0" u="none" strike="noStrike" cap="none" normalizeH="0" baseline="0" dirty="0">
                        <a:ln>
                          <a:noFill/>
                        </a:ln>
                        <a:solidFill>
                          <a:schemeClr val="tx1"/>
                        </a:solidFill>
                        <a:effectLst>
                          <a:outerShdw blurRad="38100" dist="38100" dir="2700000" algn="tl">
                            <a:srgbClr val="FFFFFF"/>
                          </a:outerShdw>
                        </a:effectLst>
                        <a:latin typeface="Constantia" charset="0"/>
                        <a:ea typeface="Times New Roman" charset="0"/>
                        <a:cs typeface="Times New Roman"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r>
              <a:tr h="323850">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800" b="1" i="0" u="none" strike="noStrike" cap="none" normalizeH="0" baseline="0" dirty="0">
                          <a:ln>
                            <a:noFill/>
                          </a:ln>
                          <a:solidFill>
                            <a:schemeClr val="tx1"/>
                          </a:solidFill>
                          <a:effectLst>
                            <a:outerShdw blurRad="38100" dist="38100" dir="2700000" algn="tl">
                              <a:srgbClr val="FFFFFF"/>
                            </a:outerShdw>
                          </a:effectLst>
                          <a:latin typeface="Constantia" charset="0"/>
                          <a:ea typeface="Times New Roman" charset="0"/>
                          <a:cs typeface="Times New Roman" charset="0"/>
                        </a:rPr>
                        <a:t>CLASES</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800" b="1" i="0" u="none" strike="noStrike" cap="none" normalizeH="0" baseline="0" dirty="0">
                          <a:ln>
                            <a:noFill/>
                          </a:ln>
                          <a:solidFill>
                            <a:schemeClr val="tx1"/>
                          </a:solidFill>
                          <a:effectLst>
                            <a:outerShdw blurRad="38100" dist="38100" dir="2700000" algn="tl">
                              <a:srgbClr val="FFFFFF"/>
                            </a:outerShdw>
                          </a:effectLst>
                          <a:latin typeface="Constantia" charset="0"/>
                          <a:ea typeface="Times New Roman" charset="0"/>
                          <a:cs typeface="Times New Roman" charset="0"/>
                        </a:rPr>
                        <a:t>CONCEPTO</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800" b="1" i="0" u="none" strike="noStrike" cap="none" normalizeH="0" baseline="0" dirty="0">
                          <a:ln>
                            <a:noFill/>
                          </a:ln>
                          <a:solidFill>
                            <a:schemeClr val="tx1"/>
                          </a:solidFill>
                          <a:effectLst>
                            <a:outerShdw blurRad="38100" dist="38100" dir="2700000" algn="tl">
                              <a:srgbClr val="FFFFFF"/>
                            </a:outerShdw>
                          </a:effectLst>
                          <a:latin typeface="Constantia" charset="0"/>
                          <a:ea typeface="Times New Roman" charset="0"/>
                          <a:cs typeface="Times New Roman" charset="0"/>
                        </a:rPr>
                        <a:t>NEXOS</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800" b="1" i="0" u="none" strike="noStrike" cap="none" normalizeH="0" baseline="0" dirty="0">
                          <a:ln>
                            <a:noFill/>
                          </a:ln>
                          <a:solidFill>
                            <a:schemeClr val="tx1"/>
                          </a:solidFill>
                          <a:effectLst>
                            <a:outerShdw blurRad="38100" dist="38100" dir="2700000" algn="tl">
                              <a:srgbClr val="FFFFFF"/>
                            </a:outerShdw>
                          </a:effectLst>
                          <a:latin typeface="Constantia" charset="0"/>
                          <a:ea typeface="Times New Roman" charset="0"/>
                          <a:cs typeface="Times New Roman" charset="0"/>
                        </a:rPr>
                        <a:t>EJEMPLO</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r>
              <a:tr h="1951038">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400" b="1" i="0" u="none" strike="noStrike" cap="none" normalizeH="0" baseline="0" dirty="0">
                          <a:ln>
                            <a:noFill/>
                          </a:ln>
                          <a:solidFill>
                            <a:schemeClr val="tx1"/>
                          </a:solidFill>
                          <a:effectLst>
                            <a:outerShdw blurRad="38100" dist="38100" dir="2700000" algn="tl">
                              <a:srgbClr val="FFFFFF"/>
                            </a:outerShdw>
                          </a:effectLst>
                          <a:latin typeface="Constantia" charset="0"/>
                          <a:ea typeface="Arial" charset="0"/>
                          <a:cs typeface="Arial" charset="0"/>
                        </a:rPr>
                        <a:t>Causa</a:t>
                      </a:r>
                      <a:endParaRPr kumimoji="0" lang="es-ES" altLang="es-ES_tradnl" sz="1400" b="1" i="0" u="none" strike="noStrike" cap="none" normalizeH="0" baseline="0" dirty="0">
                        <a:ln>
                          <a:noFill/>
                        </a:ln>
                        <a:solidFill>
                          <a:schemeClr val="tx1"/>
                        </a:solidFill>
                        <a:effectLst>
                          <a:outerShdw blurRad="38100" dist="38100" dir="2700000" algn="tl">
                            <a:srgbClr val="FFFFFF"/>
                          </a:outerShdw>
                        </a:effectLst>
                        <a:latin typeface="Constantia" charset="0"/>
                        <a:ea typeface="Times New Roman" charset="0"/>
                        <a:cs typeface="Times New Roman"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lvl1pPr marL="44450">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44450" marR="0" lvl="0" indent="0" algn="l" defTabSz="914400" rtl="0" eaLnBrk="1" fontAlgn="base" latinLnBrk="0" hangingPunct="1">
                        <a:lnSpc>
                          <a:spcPct val="100000"/>
                        </a:lnSpc>
                        <a:spcBef>
                          <a:spcPct val="0"/>
                        </a:spcBef>
                        <a:spcAft>
                          <a:spcPct val="0"/>
                        </a:spcAft>
                        <a:buClr>
                          <a:srgbClr val="E46C0A"/>
                        </a:buClr>
                        <a:buSzTx/>
                        <a:buFont typeface="Georgia" charset="0"/>
                        <a:buNone/>
                        <a:tabLst/>
                      </a:pPr>
                      <a:r>
                        <a:rPr kumimoji="0" lang="es-PE" altLang="es-ES_tradnl" sz="1500" b="0" i="0" u="none" strike="noStrike" cap="none" normalizeH="0" baseline="0" dirty="0">
                          <a:ln>
                            <a:noFill/>
                          </a:ln>
                          <a:solidFill>
                            <a:schemeClr val="tx1"/>
                          </a:solidFill>
                          <a:effectLst/>
                          <a:latin typeface="Constantia" charset="0"/>
                          <a:ea typeface="Times New Roman" charset="0"/>
                          <a:cs typeface="Times New Roman" charset="0"/>
                        </a:rPr>
                        <a:t>Señalan motivo o razón de la idea anterior.</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_tradnl" sz="1500" b="0" i="1" u="none" strike="noStrike" cap="none" normalizeH="0" baseline="0" dirty="0">
                          <a:ln>
                            <a:noFill/>
                          </a:ln>
                          <a:solidFill>
                            <a:schemeClr val="tx1"/>
                          </a:solidFill>
                          <a:effectLst/>
                          <a:latin typeface="Constantia" charset="0"/>
                          <a:ea typeface="Times New Roman" charset="0"/>
                          <a:cs typeface="Times New Roman" charset="0"/>
                        </a:rPr>
                        <a:t>, pues</a:t>
                      </a:r>
                      <a:endParaRPr kumimoji="0" lang="es-PE" altLang="es-ES_tradnl" sz="1500" b="0" i="0" u="none" strike="noStrike" cap="none" normalizeH="0" baseline="0" dirty="0">
                        <a:ln>
                          <a:noFill/>
                        </a:ln>
                        <a:solidFill>
                          <a:schemeClr val="tx1"/>
                        </a:solidFill>
                        <a:effectLst/>
                        <a:latin typeface="Constantia" charset="0"/>
                        <a:ea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_tradnl" sz="1500" b="0" i="1" u="none" strike="noStrike" cap="none" normalizeH="0" baseline="0" dirty="0">
                          <a:ln>
                            <a:noFill/>
                          </a:ln>
                          <a:solidFill>
                            <a:schemeClr val="tx1"/>
                          </a:solidFill>
                          <a:effectLst/>
                          <a:latin typeface="Constantia" charset="0"/>
                          <a:ea typeface="Times New Roman" charset="0"/>
                          <a:cs typeface="Times New Roman" charset="0"/>
                        </a:rPr>
                        <a:t>, ya que</a:t>
                      </a:r>
                      <a:endParaRPr kumimoji="0" lang="es-PE" altLang="es-ES_tradnl" sz="1500" b="0" i="0" u="none" strike="noStrike" cap="none" normalizeH="0" baseline="0" dirty="0">
                        <a:ln>
                          <a:noFill/>
                        </a:ln>
                        <a:solidFill>
                          <a:schemeClr val="tx1"/>
                        </a:solidFill>
                        <a:effectLst/>
                        <a:latin typeface="Constantia" charset="0"/>
                        <a:ea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_tradnl" sz="1500" b="0" i="1" u="none" strike="noStrike" cap="none" normalizeH="0" baseline="0" dirty="0">
                          <a:ln>
                            <a:noFill/>
                          </a:ln>
                          <a:solidFill>
                            <a:schemeClr val="tx1"/>
                          </a:solidFill>
                          <a:effectLst/>
                          <a:latin typeface="Constantia" charset="0"/>
                          <a:ea typeface="Times New Roman" charset="0"/>
                          <a:cs typeface="Times New Roman" charset="0"/>
                        </a:rPr>
                        <a:t>, porque</a:t>
                      </a:r>
                      <a:endParaRPr kumimoji="0" lang="es-PE" altLang="es-ES_tradnl" sz="1500" b="0" i="0" u="none" strike="noStrike" cap="none" normalizeH="0" baseline="0" dirty="0">
                        <a:ln>
                          <a:noFill/>
                        </a:ln>
                        <a:solidFill>
                          <a:schemeClr val="tx1"/>
                        </a:solidFill>
                        <a:effectLst/>
                        <a:latin typeface="Constantia" charset="0"/>
                        <a:ea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_tradnl" sz="1500" b="0" i="1" u="none" strike="noStrike" cap="none" normalizeH="0" baseline="0" dirty="0">
                          <a:ln>
                            <a:noFill/>
                          </a:ln>
                          <a:solidFill>
                            <a:schemeClr val="tx1"/>
                          </a:solidFill>
                          <a:effectLst/>
                          <a:latin typeface="Constantia" charset="0"/>
                          <a:ea typeface="Times New Roman" charset="0"/>
                          <a:cs typeface="Times New Roman" charset="0"/>
                        </a:rPr>
                        <a:t>, a causa de (que)</a:t>
                      </a:r>
                      <a:endParaRPr kumimoji="0" lang="es-PE" altLang="es-ES_tradnl" sz="1500" b="0" i="0" u="none" strike="noStrike" cap="none" normalizeH="0" baseline="0" dirty="0">
                        <a:ln>
                          <a:noFill/>
                        </a:ln>
                        <a:solidFill>
                          <a:schemeClr val="tx1"/>
                        </a:solidFill>
                        <a:effectLst/>
                        <a:latin typeface="Constantia" charset="0"/>
                        <a:ea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_tradnl" sz="1500" b="0" i="1" u="none" strike="noStrike" cap="none" normalizeH="0" baseline="0" dirty="0">
                          <a:ln>
                            <a:noFill/>
                          </a:ln>
                          <a:solidFill>
                            <a:schemeClr val="tx1"/>
                          </a:solidFill>
                          <a:effectLst/>
                          <a:latin typeface="Constantia" charset="0"/>
                          <a:ea typeface="Times New Roman" charset="0"/>
                          <a:cs typeface="Times New Roman" charset="0"/>
                        </a:rPr>
                        <a:t>, debido a (que)</a:t>
                      </a:r>
                      <a:endParaRPr kumimoji="0" lang="es-PE" altLang="es-ES_tradnl" sz="1500" b="0" i="0" u="none" strike="noStrike" cap="none" normalizeH="0" baseline="0" dirty="0">
                        <a:ln>
                          <a:noFill/>
                        </a:ln>
                        <a:solidFill>
                          <a:schemeClr val="tx1"/>
                        </a:solidFill>
                        <a:effectLst/>
                        <a:latin typeface="Constantia" charset="0"/>
                        <a:ea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_tradnl" sz="1500" b="0" i="1" u="none" strike="noStrike" cap="none" normalizeH="0" baseline="0" dirty="0">
                          <a:ln>
                            <a:noFill/>
                          </a:ln>
                          <a:solidFill>
                            <a:schemeClr val="tx1"/>
                          </a:solidFill>
                          <a:effectLst/>
                          <a:latin typeface="Constantia" charset="0"/>
                          <a:ea typeface="Times New Roman" charset="0"/>
                          <a:cs typeface="Times New Roman" charset="0"/>
                        </a:rPr>
                        <a:t>, por el hecho de (que)</a:t>
                      </a:r>
                      <a:endParaRPr kumimoji="0" lang="es-PE" altLang="es-ES_tradnl" sz="1500" b="0" i="0" u="none" strike="noStrike" cap="none" normalizeH="0" baseline="0" dirty="0">
                        <a:ln>
                          <a:noFill/>
                        </a:ln>
                        <a:solidFill>
                          <a:schemeClr val="tx1"/>
                        </a:solidFill>
                        <a:effectLst/>
                        <a:latin typeface="Constantia" charset="0"/>
                        <a:ea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_tradnl" sz="1500" b="0" i="1" u="none" strike="noStrike" cap="none" normalizeH="0" baseline="0" dirty="0">
                          <a:ln>
                            <a:noFill/>
                          </a:ln>
                          <a:solidFill>
                            <a:schemeClr val="tx1"/>
                          </a:solidFill>
                          <a:effectLst/>
                          <a:latin typeface="Constantia" charset="0"/>
                          <a:ea typeface="Times New Roman" charset="0"/>
                          <a:cs typeface="Times New Roman" charset="0"/>
                        </a:rPr>
                        <a:t>, puesto que</a:t>
                      </a:r>
                      <a:endParaRPr kumimoji="0" lang="es-PE" altLang="es-ES_tradnl" sz="1500" b="0" i="0" u="none" strike="noStrike" cap="none" normalizeH="0" baseline="0" dirty="0">
                        <a:ln>
                          <a:noFill/>
                        </a:ln>
                        <a:solidFill>
                          <a:schemeClr val="tx1"/>
                        </a:solidFill>
                        <a:effectLst/>
                        <a:latin typeface="Constantia" charset="0"/>
                        <a:ea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_tradnl" sz="1500" b="0" i="1" u="none" strike="noStrike" cap="none" normalizeH="0" baseline="0" dirty="0">
                          <a:ln>
                            <a:noFill/>
                          </a:ln>
                          <a:solidFill>
                            <a:schemeClr val="tx1"/>
                          </a:solidFill>
                          <a:effectLst/>
                          <a:latin typeface="Constantia" charset="0"/>
                          <a:ea typeface="Times New Roman" charset="0"/>
                          <a:cs typeface="Times New Roman" charset="0"/>
                        </a:rPr>
                        <a:t>, gracias a que</a:t>
                      </a:r>
                      <a:endParaRPr kumimoji="0" lang="es-PE" altLang="es-ES_tradnl" sz="1500" b="0" i="0" u="none" strike="noStrike" cap="none" normalizeH="0" baseline="0" dirty="0">
                        <a:ln>
                          <a:noFill/>
                        </a:ln>
                        <a:solidFill>
                          <a:schemeClr val="tx1"/>
                        </a:solidFill>
                        <a:effectLst/>
                        <a:latin typeface="Constantia" charset="0"/>
                        <a:ea typeface="Arial" charset="0"/>
                        <a:cs typeface="Arial"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lvl1pPr marL="92075" indent="-92075">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92075" marR="0" lvl="0" indent="-92075" algn="just" defTabSz="914400" rtl="0" eaLnBrk="1" fontAlgn="base" latinLnBrk="0" hangingPunct="1">
                        <a:lnSpc>
                          <a:spcPct val="100000"/>
                        </a:lnSpc>
                        <a:spcBef>
                          <a:spcPct val="20000"/>
                        </a:spcBef>
                        <a:spcAft>
                          <a:spcPct val="0"/>
                        </a:spcAft>
                        <a:buClr>
                          <a:srgbClr val="E46C0A"/>
                        </a:buClr>
                        <a:buSzTx/>
                        <a:buFont typeface="Wingdings" charset="2"/>
                        <a:buChar char="§"/>
                        <a:tabLst/>
                      </a:pPr>
                      <a:r>
                        <a:rPr kumimoji="0" lang="es-PE" altLang="es-ES_tradnl" sz="1400" b="0" i="0" u="none" strike="noStrike" cap="none" normalizeH="0" baseline="0" dirty="0">
                          <a:ln>
                            <a:noFill/>
                          </a:ln>
                          <a:solidFill>
                            <a:srgbClr val="000000"/>
                          </a:solidFill>
                          <a:effectLst/>
                          <a:latin typeface="Times New Roman" charset="0"/>
                          <a:ea typeface="Times New Roman" charset="0"/>
                          <a:cs typeface="Times New Roman" charset="0"/>
                        </a:rPr>
                        <a:t>Estudio todas las mañanas, …………. complementará mi formación personal y profesional.</a:t>
                      </a:r>
                    </a:p>
                    <a:p>
                      <a:pPr marL="92075" marR="0" lvl="0" indent="-92075" algn="just" defTabSz="914400" rtl="0" eaLnBrk="1" fontAlgn="base" latinLnBrk="0" hangingPunct="1">
                        <a:lnSpc>
                          <a:spcPct val="100000"/>
                        </a:lnSpc>
                        <a:spcBef>
                          <a:spcPct val="0"/>
                        </a:spcBef>
                        <a:spcAft>
                          <a:spcPct val="0"/>
                        </a:spcAft>
                        <a:buClr>
                          <a:srgbClr val="E46C0A"/>
                        </a:buClr>
                        <a:buSzTx/>
                        <a:buFont typeface="Wingdings" charset="2"/>
                        <a:buChar char="§"/>
                        <a:tabLst/>
                      </a:pPr>
                      <a:r>
                        <a:rPr kumimoji="0" lang="es-ES" altLang="es-ES_tradnl" sz="1400" b="0" i="0" u="none" strike="noStrike" cap="none" normalizeH="0" baseline="0" dirty="0">
                          <a:ln>
                            <a:noFill/>
                          </a:ln>
                          <a:solidFill>
                            <a:srgbClr val="000000"/>
                          </a:solidFill>
                          <a:effectLst/>
                          <a:latin typeface="Times New Roman" charset="0"/>
                          <a:ea typeface="Times New Roman" charset="0"/>
                          <a:cs typeface="Times New Roman" charset="0"/>
                        </a:rPr>
                        <a:t>No aprobé el examen de manejo, </a:t>
                      </a:r>
                      <a:r>
                        <a:rPr kumimoji="0" lang="es-ES" altLang="es-ES_tradnl" sz="1400" b="1" i="0" u="none" strike="noStrike" cap="none" normalizeH="0" baseline="0" dirty="0">
                          <a:ln>
                            <a:noFill/>
                          </a:ln>
                          <a:solidFill>
                            <a:srgbClr val="FF0000"/>
                          </a:solidFill>
                          <a:effectLst/>
                          <a:latin typeface="Times New Roman" charset="0"/>
                          <a:ea typeface="Times New Roman" charset="0"/>
                          <a:cs typeface="Times New Roman" charset="0"/>
                        </a:rPr>
                        <a:t> </a:t>
                      </a:r>
                      <a:r>
                        <a:rPr kumimoji="0" lang="es-ES" altLang="es-ES_tradnl" sz="1400" b="1" i="0" u="none" strike="noStrike" cap="none" normalizeH="0" baseline="0" dirty="0">
                          <a:ln>
                            <a:noFill/>
                          </a:ln>
                          <a:solidFill>
                            <a:schemeClr val="tx1"/>
                          </a:solidFill>
                          <a:effectLst/>
                          <a:latin typeface="Times New Roman" charset="0"/>
                          <a:ea typeface="Times New Roman" charset="0"/>
                          <a:cs typeface="Times New Roman" charset="0"/>
                        </a:rPr>
                        <a:t>_______ </a:t>
                      </a:r>
                      <a:r>
                        <a:rPr kumimoji="0" lang="es-ES" altLang="es-ES_tradnl" sz="1400" b="0" i="0" u="none" strike="noStrike" cap="none" normalizeH="0" baseline="0" dirty="0">
                          <a:ln>
                            <a:noFill/>
                          </a:ln>
                          <a:solidFill>
                            <a:srgbClr val="000000"/>
                          </a:solidFill>
                          <a:effectLst/>
                          <a:latin typeface="Times New Roman" charset="0"/>
                          <a:ea typeface="Times New Roman" charset="0"/>
                          <a:cs typeface="Times New Roman" charset="0"/>
                        </a:rPr>
                        <a:t>no practiqué lo suficiente.</a:t>
                      </a:r>
                    </a:p>
                    <a:p>
                      <a:pPr marL="92075" marR="0" lvl="0" indent="-92075" algn="just" defTabSz="914400" rtl="0" eaLnBrk="1" fontAlgn="base" latinLnBrk="0" hangingPunct="1">
                        <a:lnSpc>
                          <a:spcPct val="100000"/>
                        </a:lnSpc>
                        <a:spcBef>
                          <a:spcPct val="0"/>
                        </a:spcBef>
                        <a:spcAft>
                          <a:spcPct val="0"/>
                        </a:spcAft>
                        <a:buClr>
                          <a:srgbClr val="E46C0A"/>
                        </a:buClr>
                        <a:buSzTx/>
                        <a:buFont typeface="Wingdings" charset="2"/>
                        <a:buChar char="§"/>
                        <a:tabLst/>
                      </a:pPr>
                      <a:r>
                        <a:rPr kumimoji="0" lang="es-ES" altLang="es-ES_tradnl" sz="1400" b="0" i="0" u="none" strike="noStrike" cap="none" normalizeH="0" baseline="0" dirty="0">
                          <a:ln>
                            <a:noFill/>
                          </a:ln>
                          <a:solidFill>
                            <a:srgbClr val="000000"/>
                          </a:solidFill>
                          <a:effectLst/>
                          <a:latin typeface="Times New Roman" charset="0"/>
                          <a:ea typeface="Times New Roman" charset="0"/>
                          <a:cs typeface="Times New Roman" charset="0"/>
                        </a:rPr>
                        <a:t>Roberto tiene excelentes propuestas laborales, _______ se identifica con la institución.</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r>
              <a:tr h="2005013">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400" b="1" i="0" u="none" strike="noStrike" cap="none" normalizeH="0" baseline="0" dirty="0">
                          <a:ln>
                            <a:noFill/>
                          </a:ln>
                          <a:solidFill>
                            <a:schemeClr val="tx1"/>
                          </a:solidFill>
                          <a:effectLst>
                            <a:outerShdw blurRad="38100" dist="38100" dir="2700000" algn="tl">
                              <a:srgbClr val="FFFFFF"/>
                            </a:outerShdw>
                          </a:effectLst>
                          <a:latin typeface="Constantia" charset="0"/>
                          <a:ea typeface="Arial" charset="0"/>
                          <a:cs typeface="Arial" charset="0"/>
                        </a:rPr>
                        <a:t>Consecuencia</a:t>
                      </a:r>
                      <a:endParaRPr kumimoji="0" lang="es-ES" altLang="es-ES_tradnl" sz="1400" b="1" i="0" u="none" strike="noStrike" cap="none" normalizeH="0" baseline="0" dirty="0">
                        <a:ln>
                          <a:noFill/>
                        </a:ln>
                        <a:solidFill>
                          <a:schemeClr val="tx1"/>
                        </a:solidFill>
                        <a:effectLst>
                          <a:outerShdw blurRad="38100" dist="38100" dir="2700000" algn="tl">
                            <a:srgbClr val="FFFFFF"/>
                          </a:outerShdw>
                        </a:effectLst>
                        <a:latin typeface="Constantia" charset="0"/>
                        <a:ea typeface="Times New Roman" charset="0"/>
                        <a:cs typeface="Times New Roman"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altLang="es-ES_tradnl" sz="1500" b="0" i="0" u="none" strike="noStrike" cap="none" normalizeH="0" baseline="0" dirty="0">
                          <a:ln>
                            <a:noFill/>
                          </a:ln>
                          <a:solidFill>
                            <a:schemeClr val="tx1"/>
                          </a:solidFill>
                          <a:effectLst/>
                          <a:latin typeface="Constantia" charset="0"/>
                          <a:ea typeface="Arial" charset="0"/>
                          <a:cs typeface="Arial" charset="0"/>
                        </a:rPr>
                        <a:t>Señalan la consecuencia de la idea anterior.</a:t>
                      </a:r>
                      <a:endParaRPr kumimoji="0" lang="es-ES" altLang="es-ES_tradnl" sz="1500" b="0" i="0" u="none" strike="noStrike" cap="none" normalizeH="0" baseline="0" dirty="0">
                        <a:ln>
                          <a:noFill/>
                        </a:ln>
                        <a:solidFill>
                          <a:schemeClr val="tx1"/>
                        </a:solidFill>
                        <a:effectLst/>
                        <a:latin typeface="Constantia" charset="0"/>
                        <a:ea typeface="Times New Roman" charset="0"/>
                        <a:cs typeface="Times New Roman"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_tradnl" sz="1500" b="0" i="1" u="none" strike="noStrike" cap="none" normalizeH="0" baseline="0" dirty="0">
                          <a:ln>
                            <a:noFill/>
                          </a:ln>
                          <a:solidFill>
                            <a:schemeClr val="tx1"/>
                          </a:solidFill>
                          <a:effectLst/>
                          <a:latin typeface="Constantia" charset="0"/>
                          <a:ea typeface="Times New Roman" charset="0"/>
                          <a:cs typeface="Times New Roman" charset="0"/>
                        </a:rPr>
                        <a:t>.</a:t>
                      </a:r>
                      <a:r>
                        <a:rPr kumimoji="0" lang="es-ES" altLang="es-ES_tradnl" sz="1500" b="0" i="1" u="none" strike="noStrike" cap="none" normalizeH="0" baseline="0" dirty="0">
                          <a:ln>
                            <a:noFill/>
                          </a:ln>
                          <a:solidFill>
                            <a:schemeClr val="bg1"/>
                          </a:solidFill>
                          <a:effectLst/>
                          <a:latin typeface="Constantia" charset="0"/>
                          <a:ea typeface="Times New Roman" charset="0"/>
                          <a:cs typeface="Times New Roman" charset="0"/>
                        </a:rPr>
                        <a:t>.</a:t>
                      </a:r>
                      <a:r>
                        <a:rPr kumimoji="0" lang="es-ES" altLang="es-ES_tradnl" sz="1500" b="0" i="1" u="none" strike="noStrike" cap="none" normalizeH="0" baseline="0" dirty="0">
                          <a:ln>
                            <a:noFill/>
                          </a:ln>
                          <a:solidFill>
                            <a:schemeClr val="tx1"/>
                          </a:solidFill>
                          <a:effectLst/>
                          <a:latin typeface="Constantia" charset="0"/>
                          <a:ea typeface="Times New Roman" charset="0"/>
                          <a:cs typeface="Times New Roman" charset="0"/>
                        </a:rPr>
                        <a:t>En consecuencia,</a:t>
                      </a:r>
                      <a:endParaRPr kumimoji="0" lang="es-PE" altLang="es-ES_tradnl" sz="1500" b="0" i="1" u="none" strike="noStrike" cap="none" normalizeH="0" baseline="0" dirty="0">
                        <a:ln>
                          <a:noFill/>
                        </a:ln>
                        <a:solidFill>
                          <a:schemeClr val="tx1"/>
                        </a:solidFill>
                        <a:effectLst/>
                        <a:latin typeface="Constantia" charset="0"/>
                        <a:ea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_tradnl" sz="1500" b="0" i="1" u="none" strike="noStrike" cap="none" normalizeH="0" baseline="0" dirty="0">
                          <a:ln>
                            <a:noFill/>
                          </a:ln>
                          <a:solidFill>
                            <a:schemeClr val="tx1"/>
                          </a:solidFill>
                          <a:effectLst/>
                          <a:latin typeface="Constantia" charset="0"/>
                          <a:ea typeface="Times New Roman" charset="0"/>
                          <a:cs typeface="Times New Roman" charset="0"/>
                        </a:rPr>
                        <a:t>. Por consiguiente,</a:t>
                      </a:r>
                      <a:endParaRPr kumimoji="0" lang="es-PE" altLang="es-ES_tradnl" sz="1500" b="0" i="1" u="none" strike="noStrike" cap="none" normalizeH="0" baseline="0" dirty="0">
                        <a:ln>
                          <a:noFill/>
                        </a:ln>
                        <a:solidFill>
                          <a:schemeClr val="tx1"/>
                        </a:solidFill>
                        <a:effectLst/>
                        <a:latin typeface="Constantia" charset="0"/>
                        <a:ea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_tradnl" sz="1500" b="0" i="1" u="none" strike="noStrike" cap="none" normalizeH="0" baseline="0" dirty="0">
                          <a:ln>
                            <a:noFill/>
                          </a:ln>
                          <a:solidFill>
                            <a:schemeClr val="tx1"/>
                          </a:solidFill>
                          <a:effectLst/>
                          <a:latin typeface="Constantia" charset="0"/>
                          <a:ea typeface="Times New Roman" charset="0"/>
                          <a:cs typeface="Times New Roman" charset="0"/>
                        </a:rPr>
                        <a:t>. Por eso,</a:t>
                      </a:r>
                      <a:endParaRPr kumimoji="0" lang="es-PE" altLang="es-ES_tradnl" sz="1500" b="0" i="1" u="none" strike="noStrike" cap="none" normalizeH="0" baseline="0" dirty="0">
                        <a:ln>
                          <a:noFill/>
                        </a:ln>
                        <a:solidFill>
                          <a:schemeClr val="tx1"/>
                        </a:solidFill>
                        <a:effectLst/>
                        <a:latin typeface="Constantia" charset="0"/>
                        <a:ea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_tradnl" sz="1500" b="0" i="1" u="none" strike="noStrike" cap="none" normalizeH="0" baseline="0" dirty="0">
                          <a:ln>
                            <a:noFill/>
                          </a:ln>
                          <a:solidFill>
                            <a:schemeClr val="tx1"/>
                          </a:solidFill>
                          <a:effectLst/>
                          <a:latin typeface="Constantia" charset="0"/>
                          <a:ea typeface="Times New Roman" charset="0"/>
                          <a:cs typeface="Times New Roman" charset="0"/>
                        </a:rPr>
                        <a:t>. Por esto,</a:t>
                      </a:r>
                      <a:endParaRPr kumimoji="0" lang="es-PE" altLang="es-ES_tradnl" sz="1500" b="0" i="1" u="none" strike="noStrike" cap="none" normalizeH="0" baseline="0" dirty="0">
                        <a:ln>
                          <a:noFill/>
                        </a:ln>
                        <a:solidFill>
                          <a:schemeClr val="tx1"/>
                        </a:solidFill>
                        <a:effectLst/>
                        <a:latin typeface="Constantia" charset="0"/>
                        <a:ea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_tradnl" sz="1500" b="0" i="1" u="none" strike="noStrike" cap="none" normalizeH="0" baseline="0" dirty="0">
                          <a:ln>
                            <a:noFill/>
                          </a:ln>
                          <a:solidFill>
                            <a:schemeClr val="tx1"/>
                          </a:solidFill>
                          <a:effectLst/>
                          <a:latin typeface="Constantia" charset="0"/>
                          <a:ea typeface="Times New Roman" charset="0"/>
                          <a:cs typeface="Times New Roman" charset="0"/>
                        </a:rPr>
                        <a:t>. Por lo tanto,</a:t>
                      </a:r>
                      <a:endParaRPr kumimoji="0" lang="es-PE" altLang="es-ES_tradnl" sz="1500" b="0" i="1" u="none" strike="noStrike" cap="none" normalizeH="0" baseline="0" dirty="0">
                        <a:ln>
                          <a:noFill/>
                        </a:ln>
                        <a:solidFill>
                          <a:schemeClr val="tx1"/>
                        </a:solidFill>
                        <a:effectLst/>
                        <a:latin typeface="Constantia" charset="0"/>
                        <a:ea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_tradnl" sz="1500" b="0" i="1" u="none" strike="noStrike" cap="none" normalizeH="0" baseline="0" dirty="0">
                          <a:ln>
                            <a:noFill/>
                          </a:ln>
                          <a:solidFill>
                            <a:schemeClr val="tx1"/>
                          </a:solidFill>
                          <a:effectLst/>
                          <a:latin typeface="Constantia" charset="0"/>
                          <a:ea typeface="Times New Roman" charset="0"/>
                          <a:cs typeface="Times New Roman" charset="0"/>
                        </a:rPr>
                        <a:t>. Por ende,</a:t>
                      </a:r>
                      <a:endParaRPr kumimoji="0" lang="es-PE" altLang="es-ES_tradnl" sz="1500" b="0" i="1" u="none" strike="noStrike" cap="none" normalizeH="0" baseline="0" dirty="0">
                        <a:ln>
                          <a:noFill/>
                        </a:ln>
                        <a:solidFill>
                          <a:schemeClr val="tx1"/>
                        </a:solidFill>
                        <a:effectLst/>
                        <a:latin typeface="Constantia" charset="0"/>
                        <a:ea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_tradnl" sz="1500" b="0" i="1" u="none" strike="noStrike" cap="none" normalizeH="0" baseline="0" dirty="0">
                          <a:ln>
                            <a:noFill/>
                          </a:ln>
                          <a:solidFill>
                            <a:schemeClr val="tx1"/>
                          </a:solidFill>
                          <a:effectLst/>
                          <a:latin typeface="Constantia" charset="0"/>
                          <a:ea typeface="Times New Roman" charset="0"/>
                          <a:cs typeface="Times New Roman" charset="0"/>
                        </a:rPr>
                        <a:t>. Por esta razón,</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_tradnl" sz="1500" b="0" i="1" u="none" strike="noStrike" cap="none" normalizeH="0" baseline="0" dirty="0">
                          <a:ln>
                            <a:noFill/>
                          </a:ln>
                          <a:solidFill>
                            <a:schemeClr val="tx1"/>
                          </a:solidFill>
                          <a:effectLst/>
                          <a:latin typeface="Constantia" charset="0"/>
                          <a:ea typeface="Times New Roman" charset="0"/>
                          <a:cs typeface="Times New Roman" charset="0"/>
                        </a:rPr>
                        <a:t>. Por ello,</a:t>
                      </a:r>
                      <a:endParaRPr kumimoji="0" lang="es-PE" altLang="es-ES_tradnl" sz="1500" b="0" i="1" u="none" strike="noStrike" cap="none" normalizeH="0" baseline="0" dirty="0">
                        <a:ln>
                          <a:noFill/>
                        </a:ln>
                        <a:solidFill>
                          <a:schemeClr val="tx1"/>
                        </a:solidFill>
                        <a:effectLst/>
                        <a:latin typeface="Constantia" charset="0"/>
                        <a:ea typeface="Times New Roman" charset="0"/>
                        <a:cs typeface="Times New Roman"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92075" indent="-92075">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92075" marR="0" lvl="0" indent="-92075" algn="just" defTabSz="914400" rtl="0" eaLnBrk="1" fontAlgn="base" latinLnBrk="0" hangingPunct="1">
                        <a:lnSpc>
                          <a:spcPct val="100000"/>
                        </a:lnSpc>
                        <a:spcBef>
                          <a:spcPct val="20000"/>
                        </a:spcBef>
                        <a:spcAft>
                          <a:spcPct val="0"/>
                        </a:spcAft>
                        <a:buClr>
                          <a:srgbClr val="E46C0A"/>
                        </a:buClr>
                        <a:buSzTx/>
                        <a:buFont typeface="Wingdings" charset="2"/>
                        <a:buChar char="§"/>
                        <a:tabLst/>
                      </a:pPr>
                      <a:r>
                        <a:rPr kumimoji="0" lang="es-PE" altLang="es-ES_tradnl" sz="1400" b="0" i="0" u="none" strike="noStrike" cap="none" normalizeH="0" baseline="0" dirty="0">
                          <a:ln>
                            <a:noFill/>
                          </a:ln>
                          <a:solidFill>
                            <a:srgbClr val="000000"/>
                          </a:solidFill>
                          <a:effectLst/>
                          <a:latin typeface="Times New Roman" charset="0"/>
                          <a:ea typeface="Times New Roman" charset="0"/>
                          <a:cs typeface="Times New Roman" charset="0"/>
                        </a:rPr>
                        <a:t>Eduardo obtuvo un empleo mejor remunerado. </a:t>
                      </a:r>
                      <a:r>
                        <a:rPr kumimoji="0" lang="es-PE" altLang="es-ES_tradnl" sz="1400" b="1" i="0" u="none" strike="noStrike" cap="none" normalizeH="0" baseline="0" dirty="0">
                          <a:ln>
                            <a:noFill/>
                          </a:ln>
                          <a:solidFill>
                            <a:srgbClr val="000000"/>
                          </a:solidFill>
                          <a:effectLst/>
                          <a:latin typeface="Times New Roman" charset="0"/>
                          <a:ea typeface="Times New Roman" charset="0"/>
                          <a:cs typeface="Times New Roman" charset="0"/>
                        </a:rPr>
                        <a:t>__________, </a:t>
                      </a:r>
                      <a:r>
                        <a:rPr kumimoji="0" lang="es-PE" altLang="es-ES_tradnl" sz="1400" b="0" i="0" u="none" strike="noStrike" cap="none" normalizeH="0" baseline="0" dirty="0">
                          <a:ln>
                            <a:noFill/>
                          </a:ln>
                          <a:solidFill>
                            <a:srgbClr val="000000"/>
                          </a:solidFill>
                          <a:effectLst/>
                          <a:latin typeface="Times New Roman" charset="0"/>
                          <a:ea typeface="Times New Roman" charset="0"/>
                          <a:cs typeface="Times New Roman" charset="0"/>
                        </a:rPr>
                        <a:t>su familia y él disfrutarán de una vida sin necesidades materiales. </a:t>
                      </a:r>
                    </a:p>
                    <a:p>
                      <a:pPr marL="92075" marR="0" lvl="0" indent="-92075" algn="just" defTabSz="914400" rtl="0" eaLnBrk="1" fontAlgn="base" latinLnBrk="0" hangingPunct="1">
                        <a:lnSpc>
                          <a:spcPct val="100000"/>
                        </a:lnSpc>
                        <a:spcBef>
                          <a:spcPct val="20000"/>
                        </a:spcBef>
                        <a:spcAft>
                          <a:spcPct val="0"/>
                        </a:spcAft>
                        <a:buClr>
                          <a:srgbClr val="E46C0A"/>
                        </a:buClr>
                        <a:buSzTx/>
                        <a:buFont typeface="Wingdings" charset="2"/>
                        <a:buChar char="§"/>
                        <a:tabLst/>
                      </a:pPr>
                      <a:r>
                        <a:rPr kumimoji="0" lang="en-US" altLang="es-ES_tradnl" sz="1400" b="0" i="0" u="none" strike="noStrike" cap="none" normalizeH="0" baseline="0" dirty="0">
                          <a:ln>
                            <a:noFill/>
                          </a:ln>
                          <a:solidFill>
                            <a:srgbClr val="000000"/>
                          </a:solidFill>
                          <a:effectLst/>
                          <a:latin typeface="Times New Roman" charset="0"/>
                          <a:ea typeface="Times New Roman" charset="0"/>
                          <a:cs typeface="Times New Roman" charset="0"/>
                        </a:rPr>
                        <a:t>Me </a:t>
                      </a:r>
                      <a:r>
                        <a:rPr kumimoji="0" lang="en-US" altLang="es-ES_tradnl" sz="1400" b="0" i="0" u="none" strike="noStrike" cap="none" normalizeH="0" baseline="0" dirty="0" err="1">
                          <a:ln>
                            <a:noFill/>
                          </a:ln>
                          <a:solidFill>
                            <a:srgbClr val="000000"/>
                          </a:solidFill>
                          <a:effectLst/>
                          <a:latin typeface="Times New Roman" charset="0"/>
                          <a:ea typeface="Times New Roman" charset="0"/>
                          <a:cs typeface="Times New Roman" charset="0"/>
                        </a:rPr>
                        <a:t>esforzaré</a:t>
                      </a:r>
                      <a:r>
                        <a:rPr kumimoji="0" lang="en-US" altLang="es-ES_tradnl" sz="1400" b="0" i="0" u="none" strike="noStrike" cap="none" normalizeH="0" baseline="0" dirty="0">
                          <a:ln>
                            <a:noFill/>
                          </a:ln>
                          <a:solidFill>
                            <a:srgbClr val="000000"/>
                          </a:solidFill>
                          <a:effectLst/>
                          <a:latin typeface="Times New Roman" charset="0"/>
                          <a:ea typeface="Times New Roman" charset="0"/>
                          <a:cs typeface="Times New Roman" charset="0"/>
                        </a:rPr>
                        <a:t> </a:t>
                      </a:r>
                      <a:r>
                        <a:rPr kumimoji="0" lang="en-US" altLang="es-ES_tradnl" sz="1400" b="0" i="0" u="none" strike="noStrike" cap="none" normalizeH="0" baseline="0" dirty="0" err="1">
                          <a:ln>
                            <a:noFill/>
                          </a:ln>
                          <a:solidFill>
                            <a:srgbClr val="000000"/>
                          </a:solidFill>
                          <a:effectLst/>
                          <a:latin typeface="Times New Roman" charset="0"/>
                          <a:ea typeface="Times New Roman" charset="0"/>
                          <a:cs typeface="Times New Roman" charset="0"/>
                        </a:rPr>
                        <a:t>bastante</a:t>
                      </a:r>
                      <a:r>
                        <a:rPr kumimoji="0" lang="en-US" altLang="es-ES_tradnl" sz="1400" b="0" i="0" u="none" strike="noStrike" cap="none" normalizeH="0" baseline="0" dirty="0">
                          <a:ln>
                            <a:noFill/>
                          </a:ln>
                          <a:solidFill>
                            <a:srgbClr val="000000"/>
                          </a:solidFill>
                          <a:effectLst/>
                          <a:latin typeface="Times New Roman" charset="0"/>
                          <a:ea typeface="Times New Roman" charset="0"/>
                          <a:cs typeface="Times New Roman" charset="0"/>
                        </a:rPr>
                        <a:t>. </a:t>
                      </a:r>
                      <a:r>
                        <a:rPr kumimoji="0" lang="en-US" altLang="es-ES_tradnl" sz="1400" b="1" i="1" u="none" strike="noStrike" cap="none" normalizeH="0" baseline="0" dirty="0">
                          <a:ln>
                            <a:noFill/>
                          </a:ln>
                          <a:solidFill>
                            <a:schemeClr val="tx1"/>
                          </a:solidFill>
                          <a:effectLst/>
                          <a:latin typeface="Times New Roman" charset="0"/>
                          <a:ea typeface="Times New Roman" charset="0"/>
                          <a:cs typeface="Times New Roman" charset="0"/>
                        </a:rPr>
                        <a:t>_______,</a:t>
                      </a:r>
                      <a:r>
                        <a:rPr kumimoji="0" lang="en-US" altLang="es-ES_tradnl" sz="1400" b="1" i="1" u="none" strike="noStrike" cap="none" normalizeH="0" baseline="0" dirty="0">
                          <a:ln>
                            <a:noFill/>
                          </a:ln>
                          <a:solidFill>
                            <a:srgbClr val="FF0000"/>
                          </a:solidFill>
                          <a:effectLst/>
                          <a:latin typeface="Times New Roman" charset="0"/>
                          <a:ea typeface="Times New Roman" charset="0"/>
                          <a:cs typeface="Times New Roman" charset="0"/>
                        </a:rPr>
                        <a:t> </a:t>
                      </a:r>
                      <a:r>
                        <a:rPr kumimoji="0" lang="en-US" altLang="es-ES_tradnl" sz="1400" b="0" i="0" u="none" strike="noStrike" cap="none" normalizeH="0" baseline="0" dirty="0" err="1">
                          <a:ln>
                            <a:noFill/>
                          </a:ln>
                          <a:solidFill>
                            <a:srgbClr val="000000"/>
                          </a:solidFill>
                          <a:effectLst/>
                          <a:latin typeface="Times New Roman" charset="0"/>
                          <a:ea typeface="Times New Roman" charset="0"/>
                          <a:cs typeface="Times New Roman" charset="0"/>
                        </a:rPr>
                        <a:t>alcanzaré</a:t>
                      </a:r>
                      <a:r>
                        <a:rPr kumimoji="0" lang="en-US" altLang="es-ES_tradnl" sz="1400" b="0" i="0" u="none" strike="noStrike" cap="none" normalizeH="0" baseline="0" dirty="0">
                          <a:ln>
                            <a:noFill/>
                          </a:ln>
                          <a:solidFill>
                            <a:srgbClr val="000000"/>
                          </a:solidFill>
                          <a:effectLst/>
                          <a:latin typeface="Times New Roman" charset="0"/>
                          <a:ea typeface="Times New Roman" charset="0"/>
                          <a:cs typeface="Times New Roman" charset="0"/>
                        </a:rPr>
                        <a:t> </a:t>
                      </a:r>
                      <a:r>
                        <a:rPr kumimoji="0" lang="en-US" altLang="es-ES_tradnl" sz="1400" b="0" i="0" u="none" strike="noStrike" cap="none" normalizeH="0" baseline="0" dirty="0" err="1">
                          <a:ln>
                            <a:noFill/>
                          </a:ln>
                          <a:solidFill>
                            <a:srgbClr val="000000"/>
                          </a:solidFill>
                          <a:effectLst/>
                          <a:latin typeface="Times New Roman" charset="0"/>
                          <a:ea typeface="Times New Roman" charset="0"/>
                          <a:cs typeface="Times New Roman" charset="0"/>
                        </a:rPr>
                        <a:t>mis</a:t>
                      </a:r>
                      <a:r>
                        <a:rPr kumimoji="0" lang="en-US" altLang="es-ES_tradnl" sz="1400" b="0" i="0" u="none" strike="noStrike" cap="none" normalizeH="0" baseline="0" dirty="0">
                          <a:ln>
                            <a:noFill/>
                          </a:ln>
                          <a:solidFill>
                            <a:srgbClr val="000000"/>
                          </a:solidFill>
                          <a:effectLst/>
                          <a:latin typeface="Times New Roman" charset="0"/>
                          <a:ea typeface="Times New Roman" charset="0"/>
                          <a:cs typeface="Times New Roman" charset="0"/>
                        </a:rPr>
                        <a:t> </a:t>
                      </a:r>
                      <a:r>
                        <a:rPr kumimoji="0" lang="en-US" altLang="es-ES_tradnl" sz="1400" b="0" i="0" u="none" strike="noStrike" cap="none" normalizeH="0" baseline="0" dirty="0" err="1">
                          <a:ln>
                            <a:noFill/>
                          </a:ln>
                          <a:solidFill>
                            <a:srgbClr val="000000"/>
                          </a:solidFill>
                          <a:effectLst/>
                          <a:latin typeface="Times New Roman" charset="0"/>
                          <a:ea typeface="Times New Roman" charset="0"/>
                          <a:cs typeface="Times New Roman" charset="0"/>
                        </a:rPr>
                        <a:t>objetivos</a:t>
                      </a:r>
                      <a:r>
                        <a:rPr kumimoji="0" lang="en-US" altLang="es-ES_tradnl" sz="1400" b="0" i="0" u="none" strike="noStrike" cap="none" normalizeH="0" baseline="0" dirty="0">
                          <a:ln>
                            <a:noFill/>
                          </a:ln>
                          <a:solidFill>
                            <a:srgbClr val="000000"/>
                          </a:solidFill>
                          <a:effectLst/>
                          <a:latin typeface="Times New Roman" charset="0"/>
                          <a:ea typeface="Times New Roman" charset="0"/>
                          <a:cs typeface="Times New Roman" charset="0"/>
                        </a:rPr>
                        <a:t>.</a:t>
                      </a:r>
                    </a:p>
                    <a:p>
                      <a:pPr marL="92075" marR="0" lvl="0" indent="-92075" algn="just" defTabSz="914400" rtl="0" eaLnBrk="1" fontAlgn="base" latinLnBrk="0" hangingPunct="1">
                        <a:lnSpc>
                          <a:spcPct val="100000"/>
                        </a:lnSpc>
                        <a:spcBef>
                          <a:spcPct val="20000"/>
                        </a:spcBef>
                        <a:spcAft>
                          <a:spcPct val="0"/>
                        </a:spcAft>
                        <a:buClr>
                          <a:srgbClr val="E46C0A"/>
                        </a:buClr>
                        <a:buSzTx/>
                        <a:buFont typeface="Wingdings" charset="2"/>
                        <a:buChar char="§"/>
                        <a:tabLst/>
                      </a:pPr>
                      <a:r>
                        <a:rPr kumimoji="0" lang="en-US" altLang="es-ES_tradnl" sz="1400" b="0" i="0" u="none" strike="noStrike" cap="none" normalizeH="0" baseline="0" dirty="0" err="1">
                          <a:ln>
                            <a:noFill/>
                          </a:ln>
                          <a:solidFill>
                            <a:srgbClr val="000000"/>
                          </a:solidFill>
                          <a:effectLst/>
                          <a:latin typeface="Times New Roman" charset="0"/>
                          <a:ea typeface="Times New Roman" charset="0"/>
                          <a:cs typeface="Times New Roman" charset="0"/>
                        </a:rPr>
                        <a:t>Resolví</a:t>
                      </a:r>
                      <a:r>
                        <a:rPr kumimoji="0" lang="en-US" altLang="es-ES_tradnl" sz="1400" b="0" i="0" u="none" strike="noStrike" cap="none" normalizeH="0" baseline="0" dirty="0">
                          <a:ln>
                            <a:noFill/>
                          </a:ln>
                          <a:solidFill>
                            <a:srgbClr val="000000"/>
                          </a:solidFill>
                          <a:effectLst/>
                          <a:latin typeface="Times New Roman" charset="0"/>
                          <a:ea typeface="Times New Roman" charset="0"/>
                          <a:cs typeface="Times New Roman" charset="0"/>
                        </a:rPr>
                        <a:t> mi </a:t>
                      </a:r>
                      <a:r>
                        <a:rPr kumimoji="0" lang="en-US" altLang="es-ES_tradnl" sz="1400" b="0" i="0" u="none" strike="noStrike" cap="none" normalizeH="0" baseline="0" dirty="0" err="1">
                          <a:ln>
                            <a:noFill/>
                          </a:ln>
                          <a:solidFill>
                            <a:srgbClr val="000000"/>
                          </a:solidFill>
                          <a:effectLst/>
                          <a:latin typeface="Times New Roman" charset="0"/>
                          <a:ea typeface="Times New Roman" charset="0"/>
                          <a:cs typeface="Times New Roman" charset="0"/>
                        </a:rPr>
                        <a:t>examen</a:t>
                      </a:r>
                      <a:r>
                        <a:rPr kumimoji="0" lang="en-US" altLang="es-ES_tradnl" sz="1400" b="0" i="0" u="none" strike="noStrike" cap="none" normalizeH="0" baseline="0" dirty="0">
                          <a:ln>
                            <a:noFill/>
                          </a:ln>
                          <a:solidFill>
                            <a:srgbClr val="000000"/>
                          </a:solidFill>
                          <a:effectLst/>
                          <a:latin typeface="Times New Roman" charset="0"/>
                          <a:ea typeface="Times New Roman" charset="0"/>
                          <a:cs typeface="Times New Roman" charset="0"/>
                        </a:rPr>
                        <a:t> con </a:t>
                      </a:r>
                      <a:r>
                        <a:rPr kumimoji="0" lang="en-US" altLang="es-ES_tradnl" sz="1400" b="0" i="0" u="none" strike="noStrike" cap="none" normalizeH="0" baseline="0" dirty="0" err="1">
                          <a:ln>
                            <a:noFill/>
                          </a:ln>
                          <a:solidFill>
                            <a:srgbClr val="000000"/>
                          </a:solidFill>
                          <a:effectLst/>
                          <a:latin typeface="Times New Roman" charset="0"/>
                          <a:ea typeface="Times New Roman" charset="0"/>
                          <a:cs typeface="Times New Roman" charset="0"/>
                        </a:rPr>
                        <a:t>ahínco</a:t>
                      </a:r>
                      <a:r>
                        <a:rPr kumimoji="0" lang="en-US" altLang="es-ES_tradnl" sz="1400" b="0" i="0" u="none" strike="noStrike" cap="none" normalizeH="0" baseline="0" dirty="0">
                          <a:ln>
                            <a:noFill/>
                          </a:ln>
                          <a:solidFill>
                            <a:srgbClr val="000000"/>
                          </a:solidFill>
                          <a:effectLst/>
                          <a:latin typeface="Times New Roman" charset="0"/>
                          <a:ea typeface="Times New Roman" charset="0"/>
                          <a:cs typeface="Times New Roman" charset="0"/>
                        </a:rPr>
                        <a:t>. </a:t>
                      </a:r>
                      <a:r>
                        <a:rPr kumimoji="0" lang="en-US" altLang="es-ES_tradnl" sz="1400" b="1" i="1" u="none" strike="noStrike" cap="none" normalizeH="0" baseline="0" dirty="0">
                          <a:ln>
                            <a:noFill/>
                          </a:ln>
                          <a:solidFill>
                            <a:schemeClr val="tx1"/>
                          </a:solidFill>
                          <a:effectLst/>
                          <a:latin typeface="Times New Roman" charset="0"/>
                          <a:ea typeface="Times New Roman" charset="0"/>
                          <a:cs typeface="Times New Roman" charset="0"/>
                        </a:rPr>
                        <a:t>__________,</a:t>
                      </a:r>
                      <a:r>
                        <a:rPr kumimoji="0" lang="en-US" altLang="es-ES_tradnl" sz="1400" b="1" i="1" u="none" strike="noStrike" cap="none" normalizeH="0" baseline="0" dirty="0">
                          <a:ln>
                            <a:noFill/>
                          </a:ln>
                          <a:solidFill>
                            <a:srgbClr val="FF0000"/>
                          </a:solidFill>
                          <a:effectLst/>
                          <a:latin typeface="Times New Roman" charset="0"/>
                          <a:ea typeface="Times New Roman" charset="0"/>
                          <a:cs typeface="Times New Roman" charset="0"/>
                        </a:rPr>
                        <a:t> </a:t>
                      </a:r>
                      <a:r>
                        <a:rPr kumimoji="0" lang="en-US" altLang="es-ES_tradnl" sz="1400" b="0" i="0" u="none" strike="noStrike" cap="none" normalizeH="0" baseline="0" dirty="0" err="1">
                          <a:ln>
                            <a:noFill/>
                          </a:ln>
                          <a:solidFill>
                            <a:srgbClr val="000000"/>
                          </a:solidFill>
                          <a:effectLst/>
                          <a:latin typeface="Times New Roman" charset="0"/>
                          <a:ea typeface="Times New Roman" charset="0"/>
                          <a:cs typeface="Times New Roman" charset="0"/>
                        </a:rPr>
                        <a:t>seré</a:t>
                      </a:r>
                      <a:r>
                        <a:rPr kumimoji="0" lang="en-US" altLang="es-ES_tradnl" sz="1400" b="0" i="0" u="none" strike="noStrike" cap="none" normalizeH="0" baseline="0" dirty="0">
                          <a:ln>
                            <a:noFill/>
                          </a:ln>
                          <a:solidFill>
                            <a:srgbClr val="000000"/>
                          </a:solidFill>
                          <a:effectLst/>
                          <a:latin typeface="Times New Roman" charset="0"/>
                          <a:ea typeface="Times New Roman" charset="0"/>
                          <a:cs typeface="Times New Roman" charset="0"/>
                        </a:rPr>
                        <a:t> un </a:t>
                      </a:r>
                      <a:r>
                        <a:rPr kumimoji="0" lang="en-US" altLang="es-ES_tradnl" sz="1400" b="0" i="0" u="none" strike="noStrike" cap="none" normalizeH="0" baseline="0" dirty="0" err="1">
                          <a:ln>
                            <a:noFill/>
                          </a:ln>
                          <a:solidFill>
                            <a:srgbClr val="000000"/>
                          </a:solidFill>
                          <a:effectLst/>
                          <a:latin typeface="Times New Roman" charset="0"/>
                          <a:ea typeface="Times New Roman" charset="0"/>
                          <a:cs typeface="Times New Roman" charset="0"/>
                        </a:rPr>
                        <a:t>ejemplo</a:t>
                      </a:r>
                      <a:r>
                        <a:rPr kumimoji="0" lang="en-US" altLang="es-ES_tradnl" sz="1400" b="0" i="0" u="none" strike="noStrike" cap="none" normalizeH="0" baseline="0" dirty="0">
                          <a:ln>
                            <a:noFill/>
                          </a:ln>
                          <a:solidFill>
                            <a:srgbClr val="000000"/>
                          </a:solidFill>
                          <a:effectLst/>
                          <a:latin typeface="Times New Roman" charset="0"/>
                          <a:ea typeface="Times New Roman" charset="0"/>
                          <a:cs typeface="Times New Roman" charset="0"/>
                        </a:rPr>
                        <a:t> para </a:t>
                      </a:r>
                      <a:r>
                        <a:rPr kumimoji="0" lang="en-US" altLang="es-ES_tradnl" sz="1400" b="0" i="0" u="none" strike="noStrike" cap="none" normalizeH="0" baseline="0" dirty="0" err="1">
                          <a:ln>
                            <a:noFill/>
                          </a:ln>
                          <a:solidFill>
                            <a:srgbClr val="000000"/>
                          </a:solidFill>
                          <a:effectLst/>
                          <a:latin typeface="Times New Roman" charset="0"/>
                          <a:ea typeface="Times New Roman" charset="0"/>
                          <a:cs typeface="Times New Roman" charset="0"/>
                        </a:rPr>
                        <a:t>los</a:t>
                      </a:r>
                      <a:r>
                        <a:rPr kumimoji="0" lang="en-US" altLang="es-ES_tradnl" sz="1400" b="0" i="0" u="none" strike="noStrike" cap="none" normalizeH="0" baseline="0" dirty="0">
                          <a:ln>
                            <a:noFill/>
                          </a:ln>
                          <a:solidFill>
                            <a:srgbClr val="000000"/>
                          </a:solidFill>
                          <a:effectLst/>
                          <a:latin typeface="Times New Roman" charset="0"/>
                          <a:ea typeface="Times New Roman" charset="0"/>
                          <a:cs typeface="Times New Roman" charset="0"/>
                        </a:rPr>
                        <a:t> </a:t>
                      </a:r>
                      <a:r>
                        <a:rPr kumimoji="0" lang="en-US" altLang="es-ES_tradnl" sz="1400" b="0" i="0" u="none" strike="noStrike" cap="none" normalizeH="0" baseline="0" dirty="0" err="1">
                          <a:ln>
                            <a:noFill/>
                          </a:ln>
                          <a:solidFill>
                            <a:srgbClr val="000000"/>
                          </a:solidFill>
                          <a:effectLst/>
                          <a:latin typeface="Times New Roman" charset="0"/>
                          <a:ea typeface="Times New Roman" charset="0"/>
                          <a:cs typeface="Times New Roman" charset="0"/>
                        </a:rPr>
                        <a:t>demás</a:t>
                      </a:r>
                      <a:r>
                        <a:rPr kumimoji="0" lang="en-US" altLang="es-ES_tradnl" sz="1400" b="0" i="0" u="none" strike="noStrike" cap="none" normalizeH="0" baseline="0" dirty="0">
                          <a:ln>
                            <a:noFill/>
                          </a:ln>
                          <a:solidFill>
                            <a:srgbClr val="000000"/>
                          </a:solidFill>
                          <a:effectLst/>
                          <a:latin typeface="Times New Roman" charset="0"/>
                          <a:ea typeface="Times New Roman" charset="0"/>
                          <a:cs typeface="Times New Roman" charset="0"/>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55788">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ES_tradnl" sz="1400" b="1" i="0" u="none" strike="noStrike" cap="none" normalizeH="0" baseline="0" dirty="0">
                          <a:ln>
                            <a:noFill/>
                          </a:ln>
                          <a:solidFill>
                            <a:schemeClr val="tx1"/>
                          </a:solidFill>
                          <a:effectLst>
                            <a:outerShdw blurRad="38100" dist="38100" dir="2700000" algn="tl">
                              <a:srgbClr val="FFFFFF"/>
                            </a:outerShdw>
                          </a:effectLst>
                          <a:latin typeface="Constantia" charset="0"/>
                          <a:ea typeface="Arial" charset="0"/>
                          <a:cs typeface="Arial" charset="0"/>
                        </a:rPr>
                        <a:t>Orden</a:t>
                      </a:r>
                      <a:endParaRPr kumimoji="0" lang="es-ES" altLang="es-ES_tradnl" sz="1400" b="1" i="0" u="none" strike="noStrike" cap="none" normalizeH="0" baseline="0" dirty="0">
                        <a:ln>
                          <a:noFill/>
                        </a:ln>
                        <a:solidFill>
                          <a:schemeClr val="tx1"/>
                        </a:solidFill>
                        <a:effectLst>
                          <a:outerShdw blurRad="38100" dist="38100" dir="2700000" algn="tl">
                            <a:srgbClr val="FFFFFF"/>
                          </a:outerShdw>
                        </a:effectLst>
                        <a:latin typeface="Constantia" charset="0"/>
                        <a:ea typeface="Times New Roman" charset="0"/>
                        <a:cs typeface="Times New Roman"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just" defTabSz="914400" rtl="0" eaLnBrk="1" fontAlgn="base" latinLnBrk="0" hangingPunct="1">
                        <a:lnSpc>
                          <a:spcPct val="100000"/>
                        </a:lnSpc>
                        <a:spcBef>
                          <a:spcPct val="0"/>
                        </a:spcBef>
                        <a:spcAft>
                          <a:spcPct val="0"/>
                        </a:spcAft>
                        <a:buClr>
                          <a:srgbClr val="E46C0A"/>
                        </a:buClr>
                        <a:buSzTx/>
                        <a:buFont typeface="Georgia" charset="0"/>
                        <a:buNone/>
                        <a:tabLst/>
                      </a:pPr>
                      <a:r>
                        <a:rPr kumimoji="0" lang="es-PE" altLang="es-ES_tradnl" sz="1500" b="0" i="0" u="none" strike="noStrike" cap="none" normalizeH="0" baseline="0" dirty="0">
                          <a:ln>
                            <a:noFill/>
                          </a:ln>
                          <a:solidFill>
                            <a:schemeClr val="tx1"/>
                          </a:solidFill>
                          <a:effectLst/>
                          <a:latin typeface="Constantia" charset="0"/>
                          <a:ea typeface="Times New Roman" charset="0"/>
                          <a:cs typeface="Times New Roman" charset="0"/>
                        </a:rPr>
                        <a:t>Se utilizan para realizar la enumeración de una serie de puntos.</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_tradnl" sz="1500" b="0" i="1" u="none" strike="noStrike" cap="none" normalizeH="0" baseline="0" dirty="0">
                          <a:ln>
                            <a:noFill/>
                          </a:ln>
                          <a:solidFill>
                            <a:schemeClr val="tx1"/>
                          </a:solidFill>
                          <a:effectLst/>
                          <a:latin typeface="Constantia" charset="0"/>
                          <a:ea typeface="Times New Roman" charset="0"/>
                          <a:cs typeface="Times New Roman" charset="0"/>
                        </a:rPr>
                        <a:t>. En principio,</a:t>
                      </a:r>
                      <a:endParaRPr kumimoji="0" lang="es-PE" altLang="es-ES_tradnl" sz="1500" b="0" i="0" u="none" strike="noStrike" cap="none" normalizeH="0" baseline="0" dirty="0">
                        <a:ln>
                          <a:noFill/>
                        </a:ln>
                        <a:solidFill>
                          <a:schemeClr val="tx1"/>
                        </a:solidFill>
                        <a:effectLst/>
                        <a:latin typeface="Constantia" charset="0"/>
                        <a:ea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_tradnl" sz="1500" b="0" i="1" u="none" strike="noStrike" cap="none" normalizeH="0" baseline="0" dirty="0">
                          <a:ln>
                            <a:noFill/>
                          </a:ln>
                          <a:solidFill>
                            <a:schemeClr val="tx1"/>
                          </a:solidFill>
                          <a:effectLst/>
                          <a:latin typeface="Constantia" charset="0"/>
                          <a:ea typeface="Times New Roman" charset="0"/>
                          <a:cs typeface="Times New Roman" charset="0"/>
                        </a:rPr>
                        <a:t>. En primer lugar/término,</a:t>
                      </a:r>
                      <a:endParaRPr kumimoji="0" lang="es-PE" altLang="es-ES_tradnl" sz="1500" b="0" i="0" u="none" strike="noStrike" cap="none" normalizeH="0" baseline="0" dirty="0">
                        <a:ln>
                          <a:noFill/>
                        </a:ln>
                        <a:solidFill>
                          <a:schemeClr val="tx1"/>
                        </a:solidFill>
                        <a:effectLst/>
                        <a:latin typeface="Constantia" charset="0"/>
                        <a:ea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_tradnl" sz="1500" b="0" i="1" u="none" strike="noStrike" cap="none" normalizeH="0" baseline="0" dirty="0">
                          <a:ln>
                            <a:noFill/>
                          </a:ln>
                          <a:solidFill>
                            <a:schemeClr val="tx1"/>
                          </a:solidFill>
                          <a:effectLst/>
                          <a:latin typeface="Constantia" charset="0"/>
                          <a:ea typeface="Times New Roman" charset="0"/>
                          <a:cs typeface="Times New Roman" charset="0"/>
                        </a:rPr>
                        <a:t>. En segundo lugar,</a:t>
                      </a:r>
                      <a:endParaRPr kumimoji="0" lang="es-PE" altLang="es-ES_tradnl" sz="1500" b="0" i="0" u="none" strike="noStrike" cap="none" normalizeH="0" baseline="0" dirty="0">
                        <a:ln>
                          <a:noFill/>
                        </a:ln>
                        <a:solidFill>
                          <a:schemeClr val="tx1"/>
                        </a:solidFill>
                        <a:effectLst/>
                        <a:latin typeface="Constantia" charset="0"/>
                        <a:ea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_tradnl" sz="1500" b="0" i="1" u="none" strike="noStrike" cap="none" normalizeH="0" baseline="0" dirty="0">
                          <a:ln>
                            <a:noFill/>
                          </a:ln>
                          <a:solidFill>
                            <a:schemeClr val="tx1"/>
                          </a:solidFill>
                          <a:effectLst/>
                          <a:latin typeface="Constantia" charset="0"/>
                          <a:ea typeface="Times New Roman" charset="0"/>
                          <a:cs typeface="Times New Roman" charset="0"/>
                        </a:rPr>
                        <a:t>. En último lugar,</a:t>
                      </a:r>
                      <a:endParaRPr kumimoji="0" lang="es-PE" altLang="es-ES_tradnl" sz="1500" b="0" i="0" u="none" strike="noStrike" cap="none" normalizeH="0" baseline="0" dirty="0">
                        <a:ln>
                          <a:noFill/>
                        </a:ln>
                        <a:solidFill>
                          <a:schemeClr val="tx1"/>
                        </a:solidFill>
                        <a:effectLst/>
                        <a:latin typeface="Constantia" charset="0"/>
                        <a:ea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_tradnl" sz="1500" b="0" i="1" u="none" strike="noStrike" cap="none" normalizeH="0" baseline="0" dirty="0">
                          <a:ln>
                            <a:noFill/>
                          </a:ln>
                          <a:solidFill>
                            <a:schemeClr val="tx1"/>
                          </a:solidFill>
                          <a:effectLst/>
                          <a:latin typeface="Constantia" charset="0"/>
                          <a:ea typeface="Times New Roman" charset="0"/>
                          <a:cs typeface="Times New Roman" charset="0"/>
                        </a:rPr>
                        <a:t>. A continuación,</a:t>
                      </a:r>
                      <a:endParaRPr kumimoji="0" lang="es-PE" altLang="es-ES_tradnl" sz="1500" b="0" i="0" u="none" strike="noStrike" cap="none" normalizeH="0" baseline="0" dirty="0">
                        <a:ln>
                          <a:noFill/>
                        </a:ln>
                        <a:solidFill>
                          <a:schemeClr val="tx1"/>
                        </a:solidFill>
                        <a:effectLst/>
                        <a:latin typeface="Constantia" charset="0"/>
                        <a:ea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_tradnl" sz="1500" b="0" i="1" u="none" strike="noStrike" cap="none" normalizeH="0" baseline="0" dirty="0">
                          <a:ln>
                            <a:noFill/>
                          </a:ln>
                          <a:solidFill>
                            <a:schemeClr val="tx1"/>
                          </a:solidFill>
                          <a:effectLst/>
                          <a:latin typeface="Constantia" charset="0"/>
                          <a:ea typeface="Times New Roman" charset="0"/>
                          <a:cs typeface="Times New Roman" charset="0"/>
                        </a:rPr>
                        <a:t>. Finalmente,</a:t>
                      </a:r>
                      <a:endParaRPr kumimoji="0" lang="es-PE" altLang="es-ES_tradnl" sz="1500" b="0" i="0" u="none" strike="noStrike" cap="none" normalizeH="0" baseline="0" dirty="0">
                        <a:ln>
                          <a:noFill/>
                        </a:ln>
                        <a:solidFill>
                          <a:schemeClr val="tx1"/>
                        </a:solidFill>
                        <a:effectLst/>
                        <a:latin typeface="Constantia" charset="0"/>
                        <a:ea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_tradnl" sz="1500" b="0" i="1" u="none" strike="noStrike" cap="none" normalizeH="0" baseline="0" dirty="0">
                          <a:ln>
                            <a:noFill/>
                          </a:ln>
                          <a:solidFill>
                            <a:schemeClr val="tx1"/>
                          </a:solidFill>
                          <a:effectLst/>
                          <a:latin typeface="Constantia" charset="0"/>
                          <a:ea typeface="Times New Roman" charset="0"/>
                          <a:cs typeface="Times New Roman" charset="0"/>
                        </a:rPr>
                        <a:t>. Para concluir,</a:t>
                      </a:r>
                      <a:endParaRPr kumimoji="0" lang="es-PE" altLang="es-ES_tradnl" sz="1500" b="0" i="0" u="none" strike="noStrike" cap="none" normalizeH="0" baseline="0" dirty="0">
                        <a:ln>
                          <a:noFill/>
                        </a:ln>
                        <a:solidFill>
                          <a:schemeClr val="tx1"/>
                        </a:solidFill>
                        <a:effectLst/>
                        <a:latin typeface="Constantia" charset="0"/>
                        <a:ea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_tradnl" sz="1500" b="0" i="1" u="none" strike="noStrike" cap="none" normalizeH="0" baseline="0" dirty="0">
                          <a:ln>
                            <a:noFill/>
                          </a:ln>
                          <a:solidFill>
                            <a:schemeClr val="tx1"/>
                          </a:solidFill>
                          <a:effectLst/>
                          <a:latin typeface="Constantia" charset="0"/>
                          <a:ea typeface="Times New Roman" charset="0"/>
                          <a:cs typeface="Times New Roman" charset="0"/>
                        </a:rPr>
                        <a:t>. Por último,</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lvl1pPr marL="92075" indent="-92075">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92075" marR="0" lvl="0" indent="-92075" algn="just" defTabSz="914400" rtl="0" eaLnBrk="1" fontAlgn="base" latinLnBrk="0" hangingPunct="1">
                        <a:lnSpc>
                          <a:spcPct val="100000"/>
                        </a:lnSpc>
                        <a:spcBef>
                          <a:spcPct val="0"/>
                        </a:spcBef>
                        <a:spcAft>
                          <a:spcPct val="0"/>
                        </a:spcAft>
                        <a:buClr>
                          <a:srgbClr val="E46C0A"/>
                        </a:buClr>
                        <a:buSzTx/>
                        <a:buFont typeface="Wingdings" charset="2"/>
                        <a:buChar char="§"/>
                        <a:tabLst/>
                      </a:pPr>
                      <a:r>
                        <a:rPr kumimoji="0" lang="es-ES" altLang="es-ES_tradnl" sz="1400" b="0" i="0" u="none" strike="noStrike" cap="none" normalizeH="0" baseline="0" dirty="0">
                          <a:ln>
                            <a:noFill/>
                          </a:ln>
                          <a:solidFill>
                            <a:srgbClr val="000000"/>
                          </a:solidFill>
                          <a:effectLst/>
                          <a:latin typeface="Times New Roman" charset="0"/>
                          <a:ea typeface="Times New Roman" charset="0"/>
                          <a:cs typeface="Times New Roman" charset="0"/>
                        </a:rPr>
                        <a:t>Son varias las ventajas de leer constantemente: </a:t>
                      </a:r>
                      <a:r>
                        <a:rPr kumimoji="0" lang="es-ES" altLang="es-ES_tradnl" sz="1400" b="1" i="0" u="none" strike="noStrike" cap="none" normalizeH="0" baseline="0" dirty="0">
                          <a:ln>
                            <a:noFill/>
                          </a:ln>
                          <a:solidFill>
                            <a:srgbClr val="000000"/>
                          </a:solidFill>
                          <a:effectLst/>
                          <a:latin typeface="Times New Roman" charset="0"/>
                          <a:ea typeface="Times New Roman" charset="0"/>
                          <a:cs typeface="Times New Roman" charset="0"/>
                        </a:rPr>
                        <a:t>__________</a:t>
                      </a:r>
                      <a:r>
                        <a:rPr kumimoji="0" lang="es-ES" altLang="es-ES_tradnl" sz="1400" b="0" i="0" u="none" strike="noStrike" cap="none" normalizeH="0" baseline="0" dirty="0">
                          <a:ln>
                            <a:noFill/>
                          </a:ln>
                          <a:solidFill>
                            <a:srgbClr val="000000"/>
                          </a:solidFill>
                          <a:effectLst/>
                          <a:latin typeface="Times New Roman" charset="0"/>
                          <a:ea typeface="Times New Roman" charset="0"/>
                          <a:cs typeface="Times New Roman" charset="0"/>
                        </a:rPr>
                        <a:t>, mejora nuestra ortografía; </a:t>
                      </a:r>
                      <a:r>
                        <a:rPr kumimoji="0" lang="es-ES" altLang="es-ES_tradnl" sz="1400" b="1" i="0" u="none" strike="noStrike" cap="none" normalizeH="0" baseline="0" dirty="0">
                          <a:ln>
                            <a:noFill/>
                          </a:ln>
                          <a:solidFill>
                            <a:srgbClr val="000000"/>
                          </a:solidFill>
                          <a:effectLst/>
                          <a:latin typeface="Times New Roman" charset="0"/>
                          <a:ea typeface="Times New Roman" charset="0"/>
                          <a:cs typeface="Times New Roman" charset="0"/>
                        </a:rPr>
                        <a:t>__________</a:t>
                      </a:r>
                      <a:r>
                        <a:rPr kumimoji="0" lang="es-ES" altLang="es-ES_tradnl" sz="1400" b="0" i="0" u="none" strike="noStrike" cap="none" normalizeH="0" baseline="0" dirty="0">
                          <a:ln>
                            <a:noFill/>
                          </a:ln>
                          <a:solidFill>
                            <a:srgbClr val="000000"/>
                          </a:solidFill>
                          <a:effectLst/>
                          <a:latin typeface="Times New Roman" charset="0"/>
                          <a:ea typeface="Times New Roman" charset="0"/>
                          <a:cs typeface="Times New Roman" charset="0"/>
                        </a:rPr>
                        <a:t>,</a:t>
                      </a:r>
                      <a:r>
                        <a:rPr kumimoji="0" lang="es-ES" altLang="es-ES_tradnl" sz="1400" b="1" i="0" u="none" strike="noStrike" cap="none" normalizeH="0" baseline="0" dirty="0">
                          <a:ln>
                            <a:noFill/>
                          </a:ln>
                          <a:solidFill>
                            <a:srgbClr val="000000"/>
                          </a:solidFill>
                          <a:effectLst/>
                          <a:latin typeface="Times New Roman" charset="0"/>
                          <a:ea typeface="Times New Roman" charset="0"/>
                          <a:cs typeface="Times New Roman" charset="0"/>
                        </a:rPr>
                        <a:t> </a:t>
                      </a:r>
                      <a:r>
                        <a:rPr kumimoji="0" lang="es-ES" altLang="es-ES_tradnl" sz="1400" b="0" i="0" u="none" strike="noStrike" cap="none" normalizeH="0" baseline="0" dirty="0">
                          <a:ln>
                            <a:noFill/>
                          </a:ln>
                          <a:solidFill>
                            <a:srgbClr val="000000"/>
                          </a:solidFill>
                          <a:effectLst/>
                          <a:latin typeface="Times New Roman" charset="0"/>
                          <a:ea typeface="Times New Roman" charset="0"/>
                          <a:cs typeface="Times New Roman" charset="0"/>
                        </a:rPr>
                        <a:t>enriquece nuestro vocabulario; </a:t>
                      </a:r>
                      <a:r>
                        <a:rPr kumimoji="0" lang="es-ES" altLang="es-ES_tradnl" sz="1400" b="1" i="0" u="none" strike="noStrike" cap="none" normalizeH="0" baseline="0" dirty="0">
                          <a:ln>
                            <a:noFill/>
                          </a:ln>
                          <a:solidFill>
                            <a:srgbClr val="000000"/>
                          </a:solidFill>
                          <a:effectLst/>
                          <a:latin typeface="Times New Roman" charset="0"/>
                          <a:ea typeface="Times New Roman" charset="0"/>
                          <a:cs typeface="Times New Roman" charset="0"/>
                        </a:rPr>
                        <a:t>__________</a:t>
                      </a:r>
                      <a:r>
                        <a:rPr kumimoji="0" lang="es-ES" altLang="es-ES_tradnl" sz="1400" b="0" i="0" u="none" strike="noStrike" cap="none" normalizeH="0" baseline="0" dirty="0">
                          <a:ln>
                            <a:noFill/>
                          </a:ln>
                          <a:solidFill>
                            <a:srgbClr val="000000"/>
                          </a:solidFill>
                          <a:effectLst/>
                          <a:latin typeface="Times New Roman" charset="0"/>
                          <a:ea typeface="Times New Roman" charset="0"/>
                          <a:cs typeface="Times New Roman" charset="0"/>
                        </a:rPr>
                        <a:t>,</a:t>
                      </a:r>
                      <a:r>
                        <a:rPr kumimoji="0" lang="es-ES" altLang="es-ES_tradnl" sz="1400" b="1" i="0" u="none" strike="noStrike" cap="none" normalizeH="0" baseline="0" dirty="0">
                          <a:ln>
                            <a:noFill/>
                          </a:ln>
                          <a:solidFill>
                            <a:srgbClr val="000000"/>
                          </a:solidFill>
                          <a:effectLst/>
                          <a:latin typeface="Times New Roman" charset="0"/>
                          <a:ea typeface="Times New Roman" charset="0"/>
                          <a:cs typeface="Times New Roman" charset="0"/>
                        </a:rPr>
                        <a:t> </a:t>
                      </a:r>
                      <a:r>
                        <a:rPr kumimoji="0" lang="es-ES" altLang="es-ES_tradnl" sz="1400" b="0" i="0" u="none" strike="noStrike" cap="none" normalizeH="0" baseline="0" dirty="0">
                          <a:ln>
                            <a:noFill/>
                          </a:ln>
                          <a:solidFill>
                            <a:srgbClr val="000000"/>
                          </a:solidFill>
                          <a:effectLst/>
                          <a:latin typeface="Times New Roman" charset="0"/>
                          <a:ea typeface="Times New Roman" charset="0"/>
                          <a:cs typeface="Times New Roman" charset="0"/>
                        </a:rPr>
                        <a:t>amplía nuestra visión de mundo.</a:t>
                      </a:r>
                    </a:p>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es-ES" altLang="es-ES_tradnl" sz="1600" b="0" i="1" u="none" strike="noStrike" cap="none" normalizeH="0" baseline="0" dirty="0">
                        <a:ln>
                          <a:noFill/>
                        </a:ln>
                        <a:solidFill>
                          <a:schemeClr val="tx1"/>
                        </a:solidFill>
                        <a:effectLst/>
                        <a:latin typeface="Constantia" charset="0"/>
                        <a:ea typeface="Times New Roman" charset="0"/>
                        <a:cs typeface="Times New Roman"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r>
            </a:tbl>
          </a:graphicData>
        </a:graphic>
      </p:graphicFrame>
      <p:pic>
        <p:nvPicPr>
          <p:cNvPr id="10273"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25" y="1052513"/>
            <a:ext cx="649288"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2 Rectángulo"/>
          <p:cNvSpPr/>
          <p:nvPr/>
        </p:nvSpPr>
        <p:spPr>
          <a:xfrm>
            <a:off x="7164388" y="2133600"/>
            <a:ext cx="528637" cy="276225"/>
          </a:xfrm>
          <a:prstGeom prst="rect">
            <a:avLst/>
          </a:prstGeom>
        </p:spPr>
        <p:txBody>
          <a:bodyPr wrap="none">
            <a:spAutoFit/>
          </a:bodyPr>
          <a:lstStyle/>
          <a:p>
            <a:pPr eaLnBrk="1" hangingPunct="1">
              <a:defRPr/>
            </a:pPr>
            <a:r>
              <a:rPr lang="es-ES" sz="1200" b="1" dirty="0">
                <a:solidFill>
                  <a:srgbClr val="FF0000"/>
                </a:solidFill>
                <a:latin typeface="Constantia" pitchFamily="18" charset="0"/>
                <a:ea typeface="+mn-ea"/>
                <a:cs typeface="Times New Roman" pitchFamily="18" charset="0"/>
              </a:rPr>
              <a:t>pues</a:t>
            </a:r>
            <a:endParaRPr lang="es-PE" sz="1050" dirty="0">
              <a:ea typeface="+mn-ea"/>
            </a:endParaRPr>
          </a:p>
        </p:txBody>
      </p:sp>
      <p:pic>
        <p:nvPicPr>
          <p:cNvPr id="10275"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3975" y="1773238"/>
            <a:ext cx="6159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6" name="3 Rectángulo"/>
          <p:cNvSpPr>
            <a:spLocks noChangeArrowheads="1"/>
          </p:cNvSpPr>
          <p:nvPr/>
        </p:nvSpPr>
        <p:spPr bwMode="auto">
          <a:xfrm>
            <a:off x="7429500" y="2997200"/>
            <a:ext cx="1203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tLang="es-PE" sz="1400" b="1" i="1">
                <a:solidFill>
                  <a:srgbClr val="FF0000"/>
                </a:solidFill>
                <a:latin typeface="Times New Roman" charset="0"/>
                <a:ea typeface="Times New Roman" charset="0"/>
                <a:cs typeface="Times New Roman" charset="0"/>
              </a:rPr>
              <a:t>Por lo tanto</a:t>
            </a:r>
            <a:endParaRPr lang="es-PE" altLang="es-PE" sz="1100"/>
          </a:p>
        </p:txBody>
      </p:sp>
      <p:sp>
        <p:nvSpPr>
          <p:cNvPr id="10277" name="5 Rectángulo"/>
          <p:cNvSpPr>
            <a:spLocks noChangeArrowheads="1"/>
          </p:cNvSpPr>
          <p:nvPr/>
        </p:nvSpPr>
        <p:spPr bwMode="auto">
          <a:xfrm>
            <a:off x="8172450" y="3644900"/>
            <a:ext cx="8080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tLang="es-PE" sz="1400" b="1" i="1">
                <a:solidFill>
                  <a:srgbClr val="FF0000"/>
                </a:solidFill>
                <a:latin typeface="Times New Roman" charset="0"/>
                <a:ea typeface="Times New Roman" charset="0"/>
                <a:cs typeface="Times New Roman" charset="0"/>
              </a:rPr>
              <a:t>Por ello</a:t>
            </a:r>
            <a:endParaRPr lang="es-PE" altLang="es-PE" sz="1100"/>
          </a:p>
        </p:txBody>
      </p:sp>
      <p:pic>
        <p:nvPicPr>
          <p:cNvPr id="10278" name="Picture 24"/>
          <p:cNvPicPr>
            <a:picLocks noChangeAspect="1" noChangeArrowheads="1"/>
          </p:cNvPicPr>
          <p:nvPr/>
        </p:nvPicPr>
        <p:blipFill>
          <a:blip r:embed="rId4">
            <a:extLst>
              <a:ext uri="{28A0092B-C50C-407E-A947-70E740481C1C}">
                <a14:useLocalDpi xmlns:a14="http://schemas.microsoft.com/office/drawing/2010/main" val="0"/>
              </a:ext>
            </a:extLst>
          </a:blip>
          <a:srcRect l="12498"/>
          <a:stretch>
            <a:fillRect/>
          </a:stretch>
        </p:blipFill>
        <p:spPr bwMode="auto">
          <a:xfrm>
            <a:off x="6300788" y="4446588"/>
            <a:ext cx="10699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9"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5575" y="5054600"/>
            <a:ext cx="1204913"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0"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9350" y="5500688"/>
            <a:ext cx="1212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1" name="Picture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83463" y="5700713"/>
            <a:ext cx="87153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4" presetClass="entr" presetSubtype="0" accel="100000" fill="hold" nodeType="clickEffect">
                                  <p:stCondLst>
                                    <p:cond delay="0"/>
                                  </p:stCondLst>
                                  <p:childTnLst>
                                    <p:set>
                                      <p:cBhvr>
                                        <p:cTn id="12" dur="1" fill="hold">
                                          <p:stCondLst>
                                            <p:cond delay="0"/>
                                          </p:stCondLst>
                                        </p:cTn>
                                        <p:tgtEl>
                                          <p:spTgt spid="10273"/>
                                        </p:tgtEl>
                                        <p:attrNameLst>
                                          <p:attrName>style.visibility</p:attrName>
                                        </p:attrNameLst>
                                      </p:cBhvr>
                                      <p:to>
                                        <p:strVal val="visible"/>
                                      </p:to>
                                    </p:set>
                                    <p:anim calcmode="lin" valueType="num">
                                      <p:cBhvr>
                                        <p:cTn id="13" dur="500" fill="hold"/>
                                        <p:tgtEl>
                                          <p:spTgt spid="10273"/>
                                        </p:tgtEl>
                                        <p:attrNameLst>
                                          <p:attrName>ppt_w</p:attrName>
                                        </p:attrNameLst>
                                      </p:cBhvr>
                                      <p:tavLst>
                                        <p:tav tm="0">
                                          <p:val>
                                            <p:strVal val="#ppt_w*0.05"/>
                                          </p:val>
                                        </p:tav>
                                        <p:tav tm="100000">
                                          <p:val>
                                            <p:strVal val="#ppt_w"/>
                                          </p:val>
                                        </p:tav>
                                      </p:tavLst>
                                    </p:anim>
                                    <p:anim calcmode="lin" valueType="num">
                                      <p:cBhvr>
                                        <p:cTn id="14" dur="500" fill="hold"/>
                                        <p:tgtEl>
                                          <p:spTgt spid="10273"/>
                                        </p:tgtEl>
                                        <p:attrNameLst>
                                          <p:attrName>ppt_h</p:attrName>
                                        </p:attrNameLst>
                                      </p:cBhvr>
                                      <p:tavLst>
                                        <p:tav tm="0">
                                          <p:val>
                                            <p:strVal val="#ppt_h"/>
                                          </p:val>
                                        </p:tav>
                                        <p:tav tm="100000">
                                          <p:val>
                                            <p:strVal val="#ppt_h"/>
                                          </p:val>
                                        </p:tav>
                                      </p:tavLst>
                                    </p:anim>
                                    <p:anim calcmode="lin" valueType="num">
                                      <p:cBhvr>
                                        <p:cTn id="15" dur="500" fill="hold"/>
                                        <p:tgtEl>
                                          <p:spTgt spid="10273"/>
                                        </p:tgtEl>
                                        <p:attrNameLst>
                                          <p:attrName>ppt_x</p:attrName>
                                        </p:attrNameLst>
                                      </p:cBhvr>
                                      <p:tavLst>
                                        <p:tav tm="0">
                                          <p:val>
                                            <p:strVal val="#ppt_x-.2"/>
                                          </p:val>
                                        </p:tav>
                                        <p:tav tm="100000">
                                          <p:val>
                                            <p:strVal val="#ppt_x"/>
                                          </p:val>
                                        </p:tav>
                                      </p:tavLst>
                                    </p:anim>
                                    <p:anim calcmode="lin" valueType="num">
                                      <p:cBhvr>
                                        <p:cTn id="16" dur="500" fill="hold"/>
                                        <p:tgtEl>
                                          <p:spTgt spid="10273"/>
                                        </p:tgtEl>
                                        <p:attrNameLst>
                                          <p:attrName>ppt_y</p:attrName>
                                        </p:attrNameLst>
                                      </p:cBhvr>
                                      <p:tavLst>
                                        <p:tav tm="0">
                                          <p:val>
                                            <p:strVal val="#ppt_y"/>
                                          </p:val>
                                        </p:tav>
                                        <p:tav tm="100000">
                                          <p:val>
                                            <p:strVal val="#ppt_y"/>
                                          </p:val>
                                        </p:tav>
                                      </p:tavLst>
                                    </p:anim>
                                    <p:animEffect transition="in" filter="fade">
                                      <p:cBhvr>
                                        <p:cTn id="17" dur="500"/>
                                        <p:tgtEl>
                                          <p:spTgt spid="102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4" presetClass="entr" presetSubtype="0" accel="100000" fill="hold" nodeType="clickEffect">
                                  <p:stCondLst>
                                    <p:cond delay="0"/>
                                  </p:stCondLst>
                                  <p:childTnLst>
                                    <p:set>
                                      <p:cBhvr>
                                        <p:cTn id="21" dur="1" fill="hold">
                                          <p:stCondLst>
                                            <p:cond delay="0"/>
                                          </p:stCondLst>
                                        </p:cTn>
                                        <p:tgtEl>
                                          <p:spTgt spid="10275"/>
                                        </p:tgtEl>
                                        <p:attrNameLst>
                                          <p:attrName>style.visibility</p:attrName>
                                        </p:attrNameLst>
                                      </p:cBhvr>
                                      <p:to>
                                        <p:strVal val="visible"/>
                                      </p:to>
                                    </p:set>
                                    <p:anim calcmode="lin" valueType="num">
                                      <p:cBhvr>
                                        <p:cTn id="22" dur="500" fill="hold"/>
                                        <p:tgtEl>
                                          <p:spTgt spid="10275"/>
                                        </p:tgtEl>
                                        <p:attrNameLst>
                                          <p:attrName>ppt_w</p:attrName>
                                        </p:attrNameLst>
                                      </p:cBhvr>
                                      <p:tavLst>
                                        <p:tav tm="0">
                                          <p:val>
                                            <p:strVal val="#ppt_w*0.05"/>
                                          </p:val>
                                        </p:tav>
                                        <p:tav tm="100000">
                                          <p:val>
                                            <p:strVal val="#ppt_w"/>
                                          </p:val>
                                        </p:tav>
                                      </p:tavLst>
                                    </p:anim>
                                    <p:anim calcmode="lin" valueType="num">
                                      <p:cBhvr>
                                        <p:cTn id="23" dur="500" fill="hold"/>
                                        <p:tgtEl>
                                          <p:spTgt spid="10275"/>
                                        </p:tgtEl>
                                        <p:attrNameLst>
                                          <p:attrName>ppt_h</p:attrName>
                                        </p:attrNameLst>
                                      </p:cBhvr>
                                      <p:tavLst>
                                        <p:tav tm="0">
                                          <p:val>
                                            <p:strVal val="#ppt_h"/>
                                          </p:val>
                                        </p:tav>
                                        <p:tav tm="100000">
                                          <p:val>
                                            <p:strVal val="#ppt_h"/>
                                          </p:val>
                                        </p:tav>
                                      </p:tavLst>
                                    </p:anim>
                                    <p:anim calcmode="lin" valueType="num">
                                      <p:cBhvr>
                                        <p:cTn id="24" dur="500" fill="hold"/>
                                        <p:tgtEl>
                                          <p:spTgt spid="10275"/>
                                        </p:tgtEl>
                                        <p:attrNameLst>
                                          <p:attrName>ppt_x</p:attrName>
                                        </p:attrNameLst>
                                      </p:cBhvr>
                                      <p:tavLst>
                                        <p:tav tm="0">
                                          <p:val>
                                            <p:strVal val="#ppt_x-.2"/>
                                          </p:val>
                                        </p:tav>
                                        <p:tav tm="100000">
                                          <p:val>
                                            <p:strVal val="#ppt_x"/>
                                          </p:val>
                                        </p:tav>
                                      </p:tavLst>
                                    </p:anim>
                                    <p:anim calcmode="lin" valueType="num">
                                      <p:cBhvr>
                                        <p:cTn id="25" dur="500" fill="hold"/>
                                        <p:tgtEl>
                                          <p:spTgt spid="10275"/>
                                        </p:tgtEl>
                                        <p:attrNameLst>
                                          <p:attrName>ppt_y</p:attrName>
                                        </p:attrNameLst>
                                      </p:cBhvr>
                                      <p:tavLst>
                                        <p:tav tm="0">
                                          <p:val>
                                            <p:strVal val="#ppt_y"/>
                                          </p:val>
                                        </p:tav>
                                        <p:tav tm="100000">
                                          <p:val>
                                            <p:strVal val="#ppt_y"/>
                                          </p:val>
                                        </p:tav>
                                      </p:tavLst>
                                    </p:anim>
                                    <p:animEffect transition="in" filter="fade">
                                      <p:cBhvr>
                                        <p:cTn id="26" dur="500"/>
                                        <p:tgtEl>
                                          <p:spTgt spid="1027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4" presetClass="entr" presetSubtype="0" accel="10000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500" fill="hold"/>
                                        <p:tgtEl>
                                          <p:spTgt spid="3"/>
                                        </p:tgtEl>
                                        <p:attrNameLst>
                                          <p:attrName>ppt_w</p:attrName>
                                        </p:attrNameLst>
                                      </p:cBhvr>
                                      <p:tavLst>
                                        <p:tav tm="0">
                                          <p:val>
                                            <p:strVal val="#ppt_w*0.05"/>
                                          </p:val>
                                        </p:tav>
                                        <p:tav tm="100000">
                                          <p:val>
                                            <p:strVal val="#ppt_w"/>
                                          </p:val>
                                        </p:tav>
                                      </p:tavLst>
                                    </p:anim>
                                    <p:anim calcmode="lin" valueType="num">
                                      <p:cBhvr>
                                        <p:cTn id="32" dur="500" fill="hold"/>
                                        <p:tgtEl>
                                          <p:spTgt spid="3"/>
                                        </p:tgtEl>
                                        <p:attrNameLst>
                                          <p:attrName>ppt_h</p:attrName>
                                        </p:attrNameLst>
                                      </p:cBhvr>
                                      <p:tavLst>
                                        <p:tav tm="0">
                                          <p:val>
                                            <p:strVal val="#ppt_h"/>
                                          </p:val>
                                        </p:tav>
                                        <p:tav tm="100000">
                                          <p:val>
                                            <p:strVal val="#ppt_h"/>
                                          </p:val>
                                        </p:tav>
                                      </p:tavLst>
                                    </p:anim>
                                    <p:anim calcmode="lin" valueType="num">
                                      <p:cBhvr>
                                        <p:cTn id="33" dur="500" fill="hold"/>
                                        <p:tgtEl>
                                          <p:spTgt spid="3"/>
                                        </p:tgtEl>
                                        <p:attrNameLst>
                                          <p:attrName>ppt_x</p:attrName>
                                        </p:attrNameLst>
                                      </p:cBhvr>
                                      <p:tavLst>
                                        <p:tav tm="0">
                                          <p:val>
                                            <p:strVal val="#ppt_x-.2"/>
                                          </p:val>
                                        </p:tav>
                                        <p:tav tm="100000">
                                          <p:val>
                                            <p:strVal val="#ppt_x"/>
                                          </p:val>
                                        </p:tav>
                                      </p:tavLst>
                                    </p:anim>
                                    <p:anim calcmode="lin" valueType="num">
                                      <p:cBhvr>
                                        <p:cTn id="34" dur="500" fill="hold"/>
                                        <p:tgtEl>
                                          <p:spTgt spid="3"/>
                                        </p:tgtEl>
                                        <p:attrNameLst>
                                          <p:attrName>ppt_y</p:attrName>
                                        </p:attrNameLst>
                                      </p:cBhvr>
                                      <p:tavLst>
                                        <p:tav tm="0">
                                          <p:val>
                                            <p:strVal val="#ppt_y"/>
                                          </p:val>
                                        </p:tav>
                                        <p:tav tm="100000">
                                          <p:val>
                                            <p:strVal val="#ppt_y"/>
                                          </p:val>
                                        </p:tav>
                                      </p:tavLst>
                                    </p:anim>
                                    <p:animEffect transition="in" filter="fade">
                                      <p:cBhvr>
                                        <p:cTn id="35" dur="500"/>
                                        <p:tgtEl>
                                          <p:spTgt spid="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4" presetClass="entr" presetSubtype="0" accel="100000" fill="hold" grpId="0" nodeType="clickEffect">
                                  <p:stCondLst>
                                    <p:cond delay="0"/>
                                  </p:stCondLst>
                                  <p:childTnLst>
                                    <p:set>
                                      <p:cBhvr>
                                        <p:cTn id="39" dur="1" fill="hold">
                                          <p:stCondLst>
                                            <p:cond delay="0"/>
                                          </p:stCondLst>
                                        </p:cTn>
                                        <p:tgtEl>
                                          <p:spTgt spid="10276"/>
                                        </p:tgtEl>
                                        <p:attrNameLst>
                                          <p:attrName>style.visibility</p:attrName>
                                        </p:attrNameLst>
                                      </p:cBhvr>
                                      <p:to>
                                        <p:strVal val="visible"/>
                                      </p:to>
                                    </p:set>
                                    <p:anim calcmode="lin" valueType="num">
                                      <p:cBhvr>
                                        <p:cTn id="40" dur="500" fill="hold"/>
                                        <p:tgtEl>
                                          <p:spTgt spid="10276"/>
                                        </p:tgtEl>
                                        <p:attrNameLst>
                                          <p:attrName>ppt_w</p:attrName>
                                        </p:attrNameLst>
                                      </p:cBhvr>
                                      <p:tavLst>
                                        <p:tav tm="0">
                                          <p:val>
                                            <p:strVal val="#ppt_w*0.05"/>
                                          </p:val>
                                        </p:tav>
                                        <p:tav tm="100000">
                                          <p:val>
                                            <p:strVal val="#ppt_w"/>
                                          </p:val>
                                        </p:tav>
                                      </p:tavLst>
                                    </p:anim>
                                    <p:anim calcmode="lin" valueType="num">
                                      <p:cBhvr>
                                        <p:cTn id="41" dur="500" fill="hold"/>
                                        <p:tgtEl>
                                          <p:spTgt spid="10276"/>
                                        </p:tgtEl>
                                        <p:attrNameLst>
                                          <p:attrName>ppt_h</p:attrName>
                                        </p:attrNameLst>
                                      </p:cBhvr>
                                      <p:tavLst>
                                        <p:tav tm="0">
                                          <p:val>
                                            <p:strVal val="#ppt_h"/>
                                          </p:val>
                                        </p:tav>
                                        <p:tav tm="100000">
                                          <p:val>
                                            <p:strVal val="#ppt_h"/>
                                          </p:val>
                                        </p:tav>
                                      </p:tavLst>
                                    </p:anim>
                                    <p:anim calcmode="lin" valueType="num">
                                      <p:cBhvr>
                                        <p:cTn id="42" dur="500" fill="hold"/>
                                        <p:tgtEl>
                                          <p:spTgt spid="10276"/>
                                        </p:tgtEl>
                                        <p:attrNameLst>
                                          <p:attrName>ppt_x</p:attrName>
                                        </p:attrNameLst>
                                      </p:cBhvr>
                                      <p:tavLst>
                                        <p:tav tm="0">
                                          <p:val>
                                            <p:strVal val="#ppt_x-.2"/>
                                          </p:val>
                                        </p:tav>
                                        <p:tav tm="100000">
                                          <p:val>
                                            <p:strVal val="#ppt_x"/>
                                          </p:val>
                                        </p:tav>
                                      </p:tavLst>
                                    </p:anim>
                                    <p:anim calcmode="lin" valueType="num">
                                      <p:cBhvr>
                                        <p:cTn id="43" dur="500" fill="hold"/>
                                        <p:tgtEl>
                                          <p:spTgt spid="10276"/>
                                        </p:tgtEl>
                                        <p:attrNameLst>
                                          <p:attrName>ppt_y</p:attrName>
                                        </p:attrNameLst>
                                      </p:cBhvr>
                                      <p:tavLst>
                                        <p:tav tm="0">
                                          <p:val>
                                            <p:strVal val="#ppt_y"/>
                                          </p:val>
                                        </p:tav>
                                        <p:tav tm="100000">
                                          <p:val>
                                            <p:strVal val="#ppt_y"/>
                                          </p:val>
                                        </p:tav>
                                      </p:tavLst>
                                    </p:anim>
                                    <p:animEffect transition="in" filter="fade">
                                      <p:cBhvr>
                                        <p:cTn id="44" dur="500"/>
                                        <p:tgtEl>
                                          <p:spTgt spid="1027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4" presetClass="entr" presetSubtype="0" accel="100000" fill="hold" grpId="0" nodeType="clickEffect">
                                  <p:stCondLst>
                                    <p:cond delay="0"/>
                                  </p:stCondLst>
                                  <p:childTnLst>
                                    <p:set>
                                      <p:cBhvr>
                                        <p:cTn id="48" dur="1" fill="hold">
                                          <p:stCondLst>
                                            <p:cond delay="0"/>
                                          </p:stCondLst>
                                        </p:cTn>
                                        <p:tgtEl>
                                          <p:spTgt spid="10277"/>
                                        </p:tgtEl>
                                        <p:attrNameLst>
                                          <p:attrName>style.visibility</p:attrName>
                                        </p:attrNameLst>
                                      </p:cBhvr>
                                      <p:to>
                                        <p:strVal val="visible"/>
                                      </p:to>
                                    </p:set>
                                    <p:anim calcmode="lin" valueType="num">
                                      <p:cBhvr>
                                        <p:cTn id="49" dur="500" fill="hold"/>
                                        <p:tgtEl>
                                          <p:spTgt spid="10277"/>
                                        </p:tgtEl>
                                        <p:attrNameLst>
                                          <p:attrName>ppt_w</p:attrName>
                                        </p:attrNameLst>
                                      </p:cBhvr>
                                      <p:tavLst>
                                        <p:tav tm="0">
                                          <p:val>
                                            <p:strVal val="#ppt_w*0.05"/>
                                          </p:val>
                                        </p:tav>
                                        <p:tav tm="100000">
                                          <p:val>
                                            <p:strVal val="#ppt_w"/>
                                          </p:val>
                                        </p:tav>
                                      </p:tavLst>
                                    </p:anim>
                                    <p:anim calcmode="lin" valueType="num">
                                      <p:cBhvr>
                                        <p:cTn id="50" dur="500" fill="hold"/>
                                        <p:tgtEl>
                                          <p:spTgt spid="10277"/>
                                        </p:tgtEl>
                                        <p:attrNameLst>
                                          <p:attrName>ppt_h</p:attrName>
                                        </p:attrNameLst>
                                      </p:cBhvr>
                                      <p:tavLst>
                                        <p:tav tm="0">
                                          <p:val>
                                            <p:strVal val="#ppt_h"/>
                                          </p:val>
                                        </p:tav>
                                        <p:tav tm="100000">
                                          <p:val>
                                            <p:strVal val="#ppt_h"/>
                                          </p:val>
                                        </p:tav>
                                      </p:tavLst>
                                    </p:anim>
                                    <p:anim calcmode="lin" valueType="num">
                                      <p:cBhvr>
                                        <p:cTn id="51" dur="500" fill="hold"/>
                                        <p:tgtEl>
                                          <p:spTgt spid="10277"/>
                                        </p:tgtEl>
                                        <p:attrNameLst>
                                          <p:attrName>ppt_x</p:attrName>
                                        </p:attrNameLst>
                                      </p:cBhvr>
                                      <p:tavLst>
                                        <p:tav tm="0">
                                          <p:val>
                                            <p:strVal val="#ppt_x-.2"/>
                                          </p:val>
                                        </p:tav>
                                        <p:tav tm="100000">
                                          <p:val>
                                            <p:strVal val="#ppt_x"/>
                                          </p:val>
                                        </p:tav>
                                      </p:tavLst>
                                    </p:anim>
                                    <p:anim calcmode="lin" valueType="num">
                                      <p:cBhvr>
                                        <p:cTn id="52" dur="500" fill="hold"/>
                                        <p:tgtEl>
                                          <p:spTgt spid="10277"/>
                                        </p:tgtEl>
                                        <p:attrNameLst>
                                          <p:attrName>ppt_y</p:attrName>
                                        </p:attrNameLst>
                                      </p:cBhvr>
                                      <p:tavLst>
                                        <p:tav tm="0">
                                          <p:val>
                                            <p:strVal val="#ppt_y"/>
                                          </p:val>
                                        </p:tav>
                                        <p:tav tm="100000">
                                          <p:val>
                                            <p:strVal val="#ppt_y"/>
                                          </p:val>
                                        </p:tav>
                                      </p:tavLst>
                                    </p:anim>
                                    <p:animEffect transition="in" filter="fade">
                                      <p:cBhvr>
                                        <p:cTn id="53" dur="500"/>
                                        <p:tgtEl>
                                          <p:spTgt spid="1027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54" presetClass="entr" presetSubtype="0" accel="100000" fill="hold" nodeType="clickEffect">
                                  <p:stCondLst>
                                    <p:cond delay="0"/>
                                  </p:stCondLst>
                                  <p:childTnLst>
                                    <p:set>
                                      <p:cBhvr>
                                        <p:cTn id="57" dur="1" fill="hold">
                                          <p:stCondLst>
                                            <p:cond delay="0"/>
                                          </p:stCondLst>
                                        </p:cTn>
                                        <p:tgtEl>
                                          <p:spTgt spid="10278"/>
                                        </p:tgtEl>
                                        <p:attrNameLst>
                                          <p:attrName>style.visibility</p:attrName>
                                        </p:attrNameLst>
                                      </p:cBhvr>
                                      <p:to>
                                        <p:strVal val="visible"/>
                                      </p:to>
                                    </p:set>
                                    <p:anim calcmode="lin" valueType="num">
                                      <p:cBhvr>
                                        <p:cTn id="58" dur="500" fill="hold"/>
                                        <p:tgtEl>
                                          <p:spTgt spid="10278"/>
                                        </p:tgtEl>
                                        <p:attrNameLst>
                                          <p:attrName>ppt_w</p:attrName>
                                        </p:attrNameLst>
                                      </p:cBhvr>
                                      <p:tavLst>
                                        <p:tav tm="0">
                                          <p:val>
                                            <p:strVal val="#ppt_w*0.05"/>
                                          </p:val>
                                        </p:tav>
                                        <p:tav tm="100000">
                                          <p:val>
                                            <p:strVal val="#ppt_w"/>
                                          </p:val>
                                        </p:tav>
                                      </p:tavLst>
                                    </p:anim>
                                    <p:anim calcmode="lin" valueType="num">
                                      <p:cBhvr>
                                        <p:cTn id="59" dur="500" fill="hold"/>
                                        <p:tgtEl>
                                          <p:spTgt spid="10278"/>
                                        </p:tgtEl>
                                        <p:attrNameLst>
                                          <p:attrName>ppt_h</p:attrName>
                                        </p:attrNameLst>
                                      </p:cBhvr>
                                      <p:tavLst>
                                        <p:tav tm="0">
                                          <p:val>
                                            <p:strVal val="#ppt_h"/>
                                          </p:val>
                                        </p:tav>
                                        <p:tav tm="100000">
                                          <p:val>
                                            <p:strVal val="#ppt_h"/>
                                          </p:val>
                                        </p:tav>
                                      </p:tavLst>
                                    </p:anim>
                                    <p:anim calcmode="lin" valueType="num">
                                      <p:cBhvr>
                                        <p:cTn id="60" dur="500" fill="hold"/>
                                        <p:tgtEl>
                                          <p:spTgt spid="10278"/>
                                        </p:tgtEl>
                                        <p:attrNameLst>
                                          <p:attrName>ppt_x</p:attrName>
                                        </p:attrNameLst>
                                      </p:cBhvr>
                                      <p:tavLst>
                                        <p:tav tm="0">
                                          <p:val>
                                            <p:strVal val="#ppt_x-.2"/>
                                          </p:val>
                                        </p:tav>
                                        <p:tav tm="100000">
                                          <p:val>
                                            <p:strVal val="#ppt_x"/>
                                          </p:val>
                                        </p:tav>
                                      </p:tavLst>
                                    </p:anim>
                                    <p:anim calcmode="lin" valueType="num">
                                      <p:cBhvr>
                                        <p:cTn id="61" dur="500" fill="hold"/>
                                        <p:tgtEl>
                                          <p:spTgt spid="10278"/>
                                        </p:tgtEl>
                                        <p:attrNameLst>
                                          <p:attrName>ppt_y</p:attrName>
                                        </p:attrNameLst>
                                      </p:cBhvr>
                                      <p:tavLst>
                                        <p:tav tm="0">
                                          <p:val>
                                            <p:strVal val="#ppt_y"/>
                                          </p:val>
                                        </p:tav>
                                        <p:tav tm="100000">
                                          <p:val>
                                            <p:strVal val="#ppt_y"/>
                                          </p:val>
                                        </p:tav>
                                      </p:tavLst>
                                    </p:anim>
                                    <p:animEffect transition="in" filter="fade">
                                      <p:cBhvr>
                                        <p:cTn id="62" dur="500"/>
                                        <p:tgtEl>
                                          <p:spTgt spid="1027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54" presetClass="entr" presetSubtype="0" accel="100000" fill="hold" nodeType="clickEffect">
                                  <p:stCondLst>
                                    <p:cond delay="0"/>
                                  </p:stCondLst>
                                  <p:childTnLst>
                                    <p:set>
                                      <p:cBhvr>
                                        <p:cTn id="66" dur="1" fill="hold">
                                          <p:stCondLst>
                                            <p:cond delay="0"/>
                                          </p:stCondLst>
                                        </p:cTn>
                                        <p:tgtEl>
                                          <p:spTgt spid="10279"/>
                                        </p:tgtEl>
                                        <p:attrNameLst>
                                          <p:attrName>style.visibility</p:attrName>
                                        </p:attrNameLst>
                                      </p:cBhvr>
                                      <p:to>
                                        <p:strVal val="visible"/>
                                      </p:to>
                                    </p:set>
                                    <p:anim calcmode="lin" valueType="num">
                                      <p:cBhvr>
                                        <p:cTn id="67" dur="500" fill="hold"/>
                                        <p:tgtEl>
                                          <p:spTgt spid="10279"/>
                                        </p:tgtEl>
                                        <p:attrNameLst>
                                          <p:attrName>ppt_w</p:attrName>
                                        </p:attrNameLst>
                                      </p:cBhvr>
                                      <p:tavLst>
                                        <p:tav tm="0">
                                          <p:val>
                                            <p:strVal val="#ppt_w*0.05"/>
                                          </p:val>
                                        </p:tav>
                                        <p:tav tm="100000">
                                          <p:val>
                                            <p:strVal val="#ppt_w"/>
                                          </p:val>
                                        </p:tav>
                                      </p:tavLst>
                                    </p:anim>
                                    <p:anim calcmode="lin" valueType="num">
                                      <p:cBhvr>
                                        <p:cTn id="68" dur="500" fill="hold"/>
                                        <p:tgtEl>
                                          <p:spTgt spid="10279"/>
                                        </p:tgtEl>
                                        <p:attrNameLst>
                                          <p:attrName>ppt_h</p:attrName>
                                        </p:attrNameLst>
                                      </p:cBhvr>
                                      <p:tavLst>
                                        <p:tav tm="0">
                                          <p:val>
                                            <p:strVal val="#ppt_h"/>
                                          </p:val>
                                        </p:tav>
                                        <p:tav tm="100000">
                                          <p:val>
                                            <p:strVal val="#ppt_h"/>
                                          </p:val>
                                        </p:tav>
                                      </p:tavLst>
                                    </p:anim>
                                    <p:anim calcmode="lin" valueType="num">
                                      <p:cBhvr>
                                        <p:cTn id="69" dur="500" fill="hold"/>
                                        <p:tgtEl>
                                          <p:spTgt spid="10279"/>
                                        </p:tgtEl>
                                        <p:attrNameLst>
                                          <p:attrName>ppt_x</p:attrName>
                                        </p:attrNameLst>
                                      </p:cBhvr>
                                      <p:tavLst>
                                        <p:tav tm="0">
                                          <p:val>
                                            <p:strVal val="#ppt_x-.2"/>
                                          </p:val>
                                        </p:tav>
                                        <p:tav tm="100000">
                                          <p:val>
                                            <p:strVal val="#ppt_x"/>
                                          </p:val>
                                        </p:tav>
                                      </p:tavLst>
                                    </p:anim>
                                    <p:anim calcmode="lin" valueType="num">
                                      <p:cBhvr>
                                        <p:cTn id="70" dur="500" fill="hold"/>
                                        <p:tgtEl>
                                          <p:spTgt spid="10279"/>
                                        </p:tgtEl>
                                        <p:attrNameLst>
                                          <p:attrName>ppt_y</p:attrName>
                                        </p:attrNameLst>
                                      </p:cBhvr>
                                      <p:tavLst>
                                        <p:tav tm="0">
                                          <p:val>
                                            <p:strVal val="#ppt_y"/>
                                          </p:val>
                                        </p:tav>
                                        <p:tav tm="100000">
                                          <p:val>
                                            <p:strVal val="#ppt_y"/>
                                          </p:val>
                                        </p:tav>
                                      </p:tavLst>
                                    </p:anim>
                                    <p:animEffect transition="in" filter="fade">
                                      <p:cBhvr>
                                        <p:cTn id="71" dur="500"/>
                                        <p:tgtEl>
                                          <p:spTgt spid="1027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54" presetClass="entr" presetSubtype="0" accel="100000" fill="hold" nodeType="clickEffect">
                                  <p:stCondLst>
                                    <p:cond delay="0"/>
                                  </p:stCondLst>
                                  <p:childTnLst>
                                    <p:set>
                                      <p:cBhvr>
                                        <p:cTn id="75" dur="1" fill="hold">
                                          <p:stCondLst>
                                            <p:cond delay="0"/>
                                          </p:stCondLst>
                                        </p:cTn>
                                        <p:tgtEl>
                                          <p:spTgt spid="10280"/>
                                        </p:tgtEl>
                                        <p:attrNameLst>
                                          <p:attrName>style.visibility</p:attrName>
                                        </p:attrNameLst>
                                      </p:cBhvr>
                                      <p:to>
                                        <p:strVal val="visible"/>
                                      </p:to>
                                    </p:set>
                                    <p:anim calcmode="lin" valueType="num">
                                      <p:cBhvr>
                                        <p:cTn id="76" dur="500" fill="hold"/>
                                        <p:tgtEl>
                                          <p:spTgt spid="10280"/>
                                        </p:tgtEl>
                                        <p:attrNameLst>
                                          <p:attrName>ppt_w</p:attrName>
                                        </p:attrNameLst>
                                      </p:cBhvr>
                                      <p:tavLst>
                                        <p:tav tm="0">
                                          <p:val>
                                            <p:strVal val="#ppt_w*0.05"/>
                                          </p:val>
                                        </p:tav>
                                        <p:tav tm="100000">
                                          <p:val>
                                            <p:strVal val="#ppt_w"/>
                                          </p:val>
                                        </p:tav>
                                      </p:tavLst>
                                    </p:anim>
                                    <p:anim calcmode="lin" valueType="num">
                                      <p:cBhvr>
                                        <p:cTn id="77" dur="500" fill="hold"/>
                                        <p:tgtEl>
                                          <p:spTgt spid="10280"/>
                                        </p:tgtEl>
                                        <p:attrNameLst>
                                          <p:attrName>ppt_h</p:attrName>
                                        </p:attrNameLst>
                                      </p:cBhvr>
                                      <p:tavLst>
                                        <p:tav tm="0">
                                          <p:val>
                                            <p:strVal val="#ppt_h"/>
                                          </p:val>
                                        </p:tav>
                                        <p:tav tm="100000">
                                          <p:val>
                                            <p:strVal val="#ppt_h"/>
                                          </p:val>
                                        </p:tav>
                                      </p:tavLst>
                                    </p:anim>
                                    <p:anim calcmode="lin" valueType="num">
                                      <p:cBhvr>
                                        <p:cTn id="78" dur="500" fill="hold"/>
                                        <p:tgtEl>
                                          <p:spTgt spid="10280"/>
                                        </p:tgtEl>
                                        <p:attrNameLst>
                                          <p:attrName>ppt_x</p:attrName>
                                        </p:attrNameLst>
                                      </p:cBhvr>
                                      <p:tavLst>
                                        <p:tav tm="0">
                                          <p:val>
                                            <p:strVal val="#ppt_x-.2"/>
                                          </p:val>
                                        </p:tav>
                                        <p:tav tm="100000">
                                          <p:val>
                                            <p:strVal val="#ppt_x"/>
                                          </p:val>
                                        </p:tav>
                                      </p:tavLst>
                                    </p:anim>
                                    <p:anim calcmode="lin" valueType="num">
                                      <p:cBhvr>
                                        <p:cTn id="79" dur="500" fill="hold"/>
                                        <p:tgtEl>
                                          <p:spTgt spid="10280"/>
                                        </p:tgtEl>
                                        <p:attrNameLst>
                                          <p:attrName>ppt_y</p:attrName>
                                        </p:attrNameLst>
                                      </p:cBhvr>
                                      <p:tavLst>
                                        <p:tav tm="0">
                                          <p:val>
                                            <p:strVal val="#ppt_y"/>
                                          </p:val>
                                        </p:tav>
                                        <p:tav tm="100000">
                                          <p:val>
                                            <p:strVal val="#ppt_y"/>
                                          </p:val>
                                        </p:tav>
                                      </p:tavLst>
                                    </p:anim>
                                    <p:animEffect transition="in" filter="fade">
                                      <p:cBhvr>
                                        <p:cTn id="80" dur="500"/>
                                        <p:tgtEl>
                                          <p:spTgt spid="10280"/>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54" presetClass="entr" presetSubtype="0" accel="100000" fill="hold" nodeType="clickEffect">
                                  <p:stCondLst>
                                    <p:cond delay="0"/>
                                  </p:stCondLst>
                                  <p:childTnLst>
                                    <p:set>
                                      <p:cBhvr>
                                        <p:cTn id="84" dur="1" fill="hold">
                                          <p:stCondLst>
                                            <p:cond delay="0"/>
                                          </p:stCondLst>
                                        </p:cTn>
                                        <p:tgtEl>
                                          <p:spTgt spid="10281"/>
                                        </p:tgtEl>
                                        <p:attrNameLst>
                                          <p:attrName>style.visibility</p:attrName>
                                        </p:attrNameLst>
                                      </p:cBhvr>
                                      <p:to>
                                        <p:strVal val="visible"/>
                                      </p:to>
                                    </p:set>
                                    <p:anim calcmode="lin" valueType="num">
                                      <p:cBhvr>
                                        <p:cTn id="85" dur="500" fill="hold"/>
                                        <p:tgtEl>
                                          <p:spTgt spid="10281"/>
                                        </p:tgtEl>
                                        <p:attrNameLst>
                                          <p:attrName>ppt_w</p:attrName>
                                        </p:attrNameLst>
                                      </p:cBhvr>
                                      <p:tavLst>
                                        <p:tav tm="0">
                                          <p:val>
                                            <p:strVal val="#ppt_w*0.05"/>
                                          </p:val>
                                        </p:tav>
                                        <p:tav tm="100000">
                                          <p:val>
                                            <p:strVal val="#ppt_w"/>
                                          </p:val>
                                        </p:tav>
                                      </p:tavLst>
                                    </p:anim>
                                    <p:anim calcmode="lin" valueType="num">
                                      <p:cBhvr>
                                        <p:cTn id="86" dur="500" fill="hold"/>
                                        <p:tgtEl>
                                          <p:spTgt spid="10281"/>
                                        </p:tgtEl>
                                        <p:attrNameLst>
                                          <p:attrName>ppt_h</p:attrName>
                                        </p:attrNameLst>
                                      </p:cBhvr>
                                      <p:tavLst>
                                        <p:tav tm="0">
                                          <p:val>
                                            <p:strVal val="#ppt_h"/>
                                          </p:val>
                                        </p:tav>
                                        <p:tav tm="100000">
                                          <p:val>
                                            <p:strVal val="#ppt_h"/>
                                          </p:val>
                                        </p:tav>
                                      </p:tavLst>
                                    </p:anim>
                                    <p:anim calcmode="lin" valueType="num">
                                      <p:cBhvr>
                                        <p:cTn id="87" dur="500" fill="hold"/>
                                        <p:tgtEl>
                                          <p:spTgt spid="10281"/>
                                        </p:tgtEl>
                                        <p:attrNameLst>
                                          <p:attrName>ppt_x</p:attrName>
                                        </p:attrNameLst>
                                      </p:cBhvr>
                                      <p:tavLst>
                                        <p:tav tm="0">
                                          <p:val>
                                            <p:strVal val="#ppt_x-.2"/>
                                          </p:val>
                                        </p:tav>
                                        <p:tav tm="100000">
                                          <p:val>
                                            <p:strVal val="#ppt_x"/>
                                          </p:val>
                                        </p:tav>
                                      </p:tavLst>
                                    </p:anim>
                                    <p:anim calcmode="lin" valueType="num">
                                      <p:cBhvr>
                                        <p:cTn id="88" dur="500" fill="hold"/>
                                        <p:tgtEl>
                                          <p:spTgt spid="10281"/>
                                        </p:tgtEl>
                                        <p:attrNameLst>
                                          <p:attrName>ppt_y</p:attrName>
                                        </p:attrNameLst>
                                      </p:cBhvr>
                                      <p:tavLst>
                                        <p:tav tm="0">
                                          <p:val>
                                            <p:strVal val="#ppt_y"/>
                                          </p:val>
                                        </p:tav>
                                        <p:tav tm="100000">
                                          <p:val>
                                            <p:strVal val="#ppt_y"/>
                                          </p:val>
                                        </p:tav>
                                      </p:tavLst>
                                    </p:anim>
                                    <p:animEffect transition="in" filter="fade">
                                      <p:cBhvr>
                                        <p:cTn id="89" dur="500"/>
                                        <p:tgtEl>
                                          <p:spTgt spid="10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276" grpId="0"/>
      <p:bldP spid="1027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2725</TotalTime>
  <Words>1677</Words>
  <Application>Microsoft Macintosh PowerPoint</Application>
  <PresentationFormat>Presentación en pantalla (4:3)</PresentationFormat>
  <Paragraphs>172</Paragraphs>
  <Slides>15</Slides>
  <Notes>3</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15</vt:i4>
      </vt:variant>
    </vt:vector>
  </HeadingPairs>
  <TitlesOfParts>
    <vt:vector size="27" baseType="lpstr">
      <vt:lpstr>Arial</vt:lpstr>
      <vt:lpstr>Calibri</vt:lpstr>
      <vt:lpstr>Ravie</vt:lpstr>
      <vt:lpstr>Constantia</vt:lpstr>
      <vt:lpstr>Times New Roman</vt:lpstr>
      <vt:lpstr>Wingdings</vt:lpstr>
      <vt:lpstr>Batang</vt:lpstr>
      <vt:lpstr>Garamond</vt:lpstr>
      <vt:lpstr>Trebuchet MS</vt:lpstr>
      <vt:lpstr>Georgia</vt:lpstr>
      <vt:lpstr>French Script MT</vt:lpstr>
      <vt:lpstr>Parallax</vt:lpstr>
      <vt:lpstr>Presentación de PowerPoint</vt:lpstr>
      <vt:lpstr>Presentación de PowerPoint</vt:lpstr>
      <vt:lpstr>Presentación de PowerPoint</vt:lpstr>
      <vt:lpstr>Presentación de PowerPoint</vt:lpstr>
      <vt:lpstr>Presentación de PowerPoint</vt:lpstr>
      <vt:lpstr>Presentación de PowerPoint</vt:lpstr>
      <vt:lpstr>Conectores lógico textuales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Edison Mallma Zegarra</dc:creator>
  <cp:lastModifiedBy>Jorge Antonio Romero Romero</cp:lastModifiedBy>
  <cp:revision>281</cp:revision>
  <dcterms:created xsi:type="dcterms:W3CDTF">2013-12-27T15:12:37Z</dcterms:created>
  <dcterms:modified xsi:type="dcterms:W3CDTF">2018-11-25T21:11:19Z</dcterms:modified>
</cp:coreProperties>
</file>