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61" r:id="rId3"/>
    <p:sldId id="260" r:id="rId4"/>
    <p:sldId id="258" r:id="rId5"/>
    <p:sldId id="264" r:id="rId6"/>
    <p:sldId id="262" r:id="rId7"/>
    <p:sldId id="263" r:id="rId8"/>
    <p:sldId id="265" r:id="rId9"/>
    <p:sldId id="259" r:id="rId10"/>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FFFD52-7F95-54E2-8A83-E3BD896AAABF}" v="2" dt="2020-07-07T22:36:52.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chuvcab (Caballero Reinoso, Veronica Milagros)" userId="S::pchuvcab@upc.edu.pe::51fc81ea-5cb9-4d4f-abe6-d51ff204dbce" providerId="AD" clId="Web-{CDFFFD52-7F95-54E2-8A83-E3BD896AAABF}"/>
    <pc:docChg chg="modSld">
      <pc:chgData name="pchuvcab (Caballero Reinoso, Veronica Milagros)" userId="S::pchuvcab@upc.edu.pe::51fc81ea-5cb9-4d4f-abe6-d51ff204dbce" providerId="AD" clId="Web-{CDFFFD52-7F95-54E2-8A83-E3BD896AAABF}" dt="2020-07-07T22:36:52.492" v="1" actId="1076"/>
      <pc:docMkLst>
        <pc:docMk/>
      </pc:docMkLst>
      <pc:sldChg chg="modSp">
        <pc:chgData name="pchuvcab (Caballero Reinoso, Veronica Milagros)" userId="S::pchuvcab@upc.edu.pe::51fc81ea-5cb9-4d4f-abe6-d51ff204dbce" providerId="AD" clId="Web-{CDFFFD52-7F95-54E2-8A83-E3BD896AAABF}" dt="2020-07-07T22:36:52.492" v="1" actId="1076"/>
        <pc:sldMkLst>
          <pc:docMk/>
          <pc:sldMk cId="3149699562" sldId="264"/>
        </pc:sldMkLst>
        <pc:spChg chg="mod">
          <ac:chgData name="pchuvcab (Caballero Reinoso, Veronica Milagros)" userId="S::pchuvcab@upc.edu.pe::51fc81ea-5cb9-4d4f-abe6-d51ff204dbce" providerId="AD" clId="Web-{CDFFFD52-7F95-54E2-8A83-E3BD896AAABF}" dt="2020-07-07T22:36:52.492" v="1" actId="1076"/>
          <ac:spMkLst>
            <pc:docMk/>
            <pc:sldMk cId="3149699562" sldId="264"/>
            <ac:spMk id="4"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youtu.be/qjVRDI5YMPA"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hyperlink" Target="https://youtu.be/qjVRDI5YMPA" TargetMode="External"/><Relationship Id="rId4" Type="http://schemas.openxmlformats.org/officeDocument/2006/relationships/image" Target="../media/image5.svg"/><Relationship Id="rId9"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778073-2598-4749-921B-E33FE6073FB5}"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71F08939-607C-4FD2-A8B9-7F90410DF9C2}">
      <dgm:prSet/>
      <dgm:spPr/>
      <dgm:t>
        <a:bodyPr/>
        <a:lstStyle/>
        <a:p>
          <a:pPr>
            <a:lnSpc>
              <a:spcPct val="100000"/>
            </a:lnSpc>
          </a:pPr>
          <a:r>
            <a:rPr lang="es-ES" dirty="0"/>
            <a:t>Vamos a ver el siguiente video:</a:t>
          </a:r>
          <a:endParaRPr lang="en-US" dirty="0"/>
        </a:p>
      </dgm:t>
    </dgm:pt>
    <dgm:pt modelId="{B157622A-7794-481B-AB0C-E9629949D87D}" type="parTrans" cxnId="{5BE53D0B-3D20-4D6B-84F7-029B3F224BE5}">
      <dgm:prSet/>
      <dgm:spPr/>
      <dgm:t>
        <a:bodyPr/>
        <a:lstStyle/>
        <a:p>
          <a:endParaRPr lang="en-US"/>
        </a:p>
      </dgm:t>
    </dgm:pt>
    <dgm:pt modelId="{BF91C878-84CA-4634-BC43-84BF9F3828A6}" type="sibTrans" cxnId="{5BE53D0B-3D20-4D6B-84F7-029B3F224BE5}">
      <dgm:prSet/>
      <dgm:spPr/>
      <dgm:t>
        <a:bodyPr/>
        <a:lstStyle/>
        <a:p>
          <a:pPr>
            <a:lnSpc>
              <a:spcPct val="100000"/>
            </a:lnSpc>
          </a:pPr>
          <a:endParaRPr lang="en-US"/>
        </a:p>
      </dgm:t>
    </dgm:pt>
    <dgm:pt modelId="{33B94DFC-891F-4A7C-BE72-AF06095D81EB}">
      <dgm:prSet/>
      <dgm:spPr/>
      <dgm:t>
        <a:bodyPr/>
        <a:lstStyle/>
        <a:p>
          <a:pPr>
            <a:lnSpc>
              <a:spcPct val="100000"/>
            </a:lnSpc>
          </a:pPr>
          <a:r>
            <a:rPr lang="es-ES" dirty="0">
              <a:hlinkClick xmlns:r="http://schemas.openxmlformats.org/officeDocument/2006/relationships" r:id="rId1"/>
            </a:rPr>
            <a:t>https://youtu.be/qjVRDI5YMPA</a:t>
          </a:r>
          <a:endParaRPr lang="en-US" dirty="0"/>
        </a:p>
      </dgm:t>
    </dgm:pt>
    <dgm:pt modelId="{911AD90F-0E94-4410-840B-AFD589D20F3D}" type="parTrans" cxnId="{C74B50F2-5368-42C5-A2D0-DAB4812211A9}">
      <dgm:prSet/>
      <dgm:spPr/>
      <dgm:t>
        <a:bodyPr/>
        <a:lstStyle/>
        <a:p>
          <a:endParaRPr lang="en-US"/>
        </a:p>
      </dgm:t>
    </dgm:pt>
    <dgm:pt modelId="{142D15D9-0762-4B74-A63C-2997266D98A3}" type="sibTrans" cxnId="{C74B50F2-5368-42C5-A2D0-DAB4812211A9}">
      <dgm:prSet/>
      <dgm:spPr/>
      <dgm:t>
        <a:bodyPr/>
        <a:lstStyle/>
        <a:p>
          <a:pPr>
            <a:lnSpc>
              <a:spcPct val="100000"/>
            </a:lnSpc>
          </a:pPr>
          <a:endParaRPr lang="en-US"/>
        </a:p>
      </dgm:t>
    </dgm:pt>
    <dgm:pt modelId="{47CF208C-835C-4FB3-8269-F973EAFF909A}">
      <dgm:prSet/>
      <dgm:spPr/>
      <dgm:t>
        <a:bodyPr/>
        <a:lstStyle/>
        <a:p>
          <a:pPr>
            <a:lnSpc>
              <a:spcPct val="100000"/>
            </a:lnSpc>
          </a:pPr>
          <a:r>
            <a:rPr lang="es-ES"/>
            <a:t>¿Cuál es el problema que se aprecia en la situación propuesta del video?</a:t>
          </a:r>
          <a:endParaRPr lang="en-US"/>
        </a:p>
      </dgm:t>
    </dgm:pt>
    <dgm:pt modelId="{BC9264A5-255A-4FC9-81DD-A26462FECDF0}" type="parTrans" cxnId="{9037F6BB-7386-4BCF-B69B-C6F1DD1A910D}">
      <dgm:prSet/>
      <dgm:spPr/>
      <dgm:t>
        <a:bodyPr/>
        <a:lstStyle/>
        <a:p>
          <a:endParaRPr lang="en-US"/>
        </a:p>
      </dgm:t>
    </dgm:pt>
    <dgm:pt modelId="{3189ED0D-1D4C-4DFE-92A9-C0F23A258353}" type="sibTrans" cxnId="{9037F6BB-7386-4BCF-B69B-C6F1DD1A910D}">
      <dgm:prSet/>
      <dgm:spPr/>
      <dgm:t>
        <a:bodyPr/>
        <a:lstStyle/>
        <a:p>
          <a:pPr>
            <a:lnSpc>
              <a:spcPct val="100000"/>
            </a:lnSpc>
          </a:pPr>
          <a:endParaRPr lang="en-US"/>
        </a:p>
      </dgm:t>
    </dgm:pt>
    <dgm:pt modelId="{351DC270-FA03-4790-B780-C1E69ACEBCB1}">
      <dgm:prSet/>
      <dgm:spPr/>
      <dgm:t>
        <a:bodyPr/>
        <a:lstStyle/>
        <a:p>
          <a:pPr>
            <a:lnSpc>
              <a:spcPct val="100000"/>
            </a:lnSpc>
          </a:pPr>
          <a:r>
            <a:rPr lang="es-ES"/>
            <a:t>¿Qué es lo que ha ocasionado el problema?</a:t>
          </a:r>
          <a:endParaRPr lang="en-US"/>
        </a:p>
      </dgm:t>
    </dgm:pt>
    <dgm:pt modelId="{322B50C5-DA7A-4610-B605-EE043B968A59}" type="parTrans" cxnId="{12F7957F-8190-4919-9012-27BB633F97CA}">
      <dgm:prSet/>
      <dgm:spPr/>
      <dgm:t>
        <a:bodyPr/>
        <a:lstStyle/>
        <a:p>
          <a:endParaRPr lang="en-US"/>
        </a:p>
      </dgm:t>
    </dgm:pt>
    <dgm:pt modelId="{27585B08-50C3-458E-9425-37DBE25040D6}" type="sibTrans" cxnId="{12F7957F-8190-4919-9012-27BB633F97CA}">
      <dgm:prSet/>
      <dgm:spPr/>
      <dgm:t>
        <a:bodyPr/>
        <a:lstStyle/>
        <a:p>
          <a:endParaRPr lang="en-US"/>
        </a:p>
      </dgm:t>
    </dgm:pt>
    <dgm:pt modelId="{090B61BC-8E9A-419E-B740-E9DC5D5BF57D}" type="pres">
      <dgm:prSet presAssocID="{CB778073-2598-4749-921B-E33FE6073FB5}" presName="root" presStyleCnt="0">
        <dgm:presLayoutVars>
          <dgm:dir/>
          <dgm:resizeHandles val="exact"/>
        </dgm:presLayoutVars>
      </dgm:prSet>
      <dgm:spPr/>
    </dgm:pt>
    <dgm:pt modelId="{5396C967-C84F-49E6-BFB0-133970D68E09}" type="pres">
      <dgm:prSet presAssocID="{CB778073-2598-4749-921B-E33FE6073FB5}" presName="container" presStyleCnt="0">
        <dgm:presLayoutVars>
          <dgm:dir/>
          <dgm:resizeHandles val="exact"/>
        </dgm:presLayoutVars>
      </dgm:prSet>
      <dgm:spPr/>
    </dgm:pt>
    <dgm:pt modelId="{FAA1D14F-F6F6-485B-9029-9146EEA17DFD}" type="pres">
      <dgm:prSet presAssocID="{71F08939-607C-4FD2-A8B9-7F90410DF9C2}" presName="compNode" presStyleCnt="0"/>
      <dgm:spPr/>
    </dgm:pt>
    <dgm:pt modelId="{9CB2426C-AC19-44DA-89FF-5BD090992621}" type="pres">
      <dgm:prSet presAssocID="{71F08939-607C-4FD2-A8B9-7F90410DF9C2}" presName="iconBgRect" presStyleLbl="bgShp" presStyleIdx="0" presStyleCnt="4"/>
      <dgm:spPr/>
    </dgm:pt>
    <dgm:pt modelId="{E5CCE286-0B57-4985-9FCB-0EAB6A36C324}" type="pres">
      <dgm:prSet presAssocID="{71F08939-607C-4FD2-A8B9-7F90410DF9C2}"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ojector screen"/>
        </a:ext>
      </dgm:extLst>
    </dgm:pt>
    <dgm:pt modelId="{64B2A2D0-B474-4EA6-B12C-6EB873522155}" type="pres">
      <dgm:prSet presAssocID="{71F08939-607C-4FD2-A8B9-7F90410DF9C2}" presName="spaceRect" presStyleCnt="0"/>
      <dgm:spPr/>
    </dgm:pt>
    <dgm:pt modelId="{EA4B7BC6-BC7A-4B13-BDFF-2EC63F94906A}" type="pres">
      <dgm:prSet presAssocID="{71F08939-607C-4FD2-A8B9-7F90410DF9C2}" presName="textRect" presStyleLbl="revTx" presStyleIdx="0" presStyleCnt="4">
        <dgm:presLayoutVars>
          <dgm:chMax val="1"/>
          <dgm:chPref val="1"/>
        </dgm:presLayoutVars>
      </dgm:prSet>
      <dgm:spPr/>
    </dgm:pt>
    <dgm:pt modelId="{26581C1A-1709-438C-8D7F-16599A7DD920}" type="pres">
      <dgm:prSet presAssocID="{BF91C878-84CA-4634-BC43-84BF9F3828A6}" presName="sibTrans" presStyleLbl="sibTrans2D1" presStyleIdx="0" presStyleCnt="0"/>
      <dgm:spPr/>
    </dgm:pt>
    <dgm:pt modelId="{0DA36482-8AF2-49AD-B548-B39A85736B00}" type="pres">
      <dgm:prSet presAssocID="{33B94DFC-891F-4A7C-BE72-AF06095D81EB}" presName="compNode" presStyleCnt="0"/>
      <dgm:spPr/>
    </dgm:pt>
    <dgm:pt modelId="{73BC8143-0322-4C91-A542-51FB76163493}" type="pres">
      <dgm:prSet presAssocID="{33B94DFC-891F-4A7C-BE72-AF06095D81EB}" presName="iconBgRect" presStyleLbl="bgShp" presStyleIdx="1" presStyleCnt="4"/>
      <dgm:spPr/>
    </dgm:pt>
    <dgm:pt modelId="{F7952334-2ACC-4580-B91F-4D290422620C}" type="pres">
      <dgm:prSet presAssocID="{33B94DFC-891F-4A7C-BE72-AF06095D81EB}"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arker"/>
        </a:ext>
      </dgm:extLst>
    </dgm:pt>
    <dgm:pt modelId="{E0666962-E6DF-46EC-B076-F694D8E7D44A}" type="pres">
      <dgm:prSet presAssocID="{33B94DFC-891F-4A7C-BE72-AF06095D81EB}" presName="spaceRect" presStyleCnt="0"/>
      <dgm:spPr/>
    </dgm:pt>
    <dgm:pt modelId="{D55C14C6-82CC-447D-AB3D-7052CB160229}" type="pres">
      <dgm:prSet presAssocID="{33B94DFC-891F-4A7C-BE72-AF06095D81EB}" presName="textRect" presStyleLbl="revTx" presStyleIdx="1" presStyleCnt="4">
        <dgm:presLayoutVars>
          <dgm:chMax val="1"/>
          <dgm:chPref val="1"/>
        </dgm:presLayoutVars>
      </dgm:prSet>
      <dgm:spPr/>
    </dgm:pt>
    <dgm:pt modelId="{9282AFA1-AAE1-4ABB-9408-A8B6F5111A73}" type="pres">
      <dgm:prSet presAssocID="{142D15D9-0762-4B74-A63C-2997266D98A3}" presName="sibTrans" presStyleLbl="sibTrans2D1" presStyleIdx="0" presStyleCnt="0"/>
      <dgm:spPr/>
    </dgm:pt>
    <dgm:pt modelId="{51337829-4DC6-442F-A907-0B56617B2254}" type="pres">
      <dgm:prSet presAssocID="{47CF208C-835C-4FB3-8269-F973EAFF909A}" presName="compNode" presStyleCnt="0"/>
      <dgm:spPr/>
    </dgm:pt>
    <dgm:pt modelId="{5BDDB1C2-7E6D-4ADE-903F-209C5E85B199}" type="pres">
      <dgm:prSet presAssocID="{47CF208C-835C-4FB3-8269-F973EAFF909A}" presName="iconBgRect" presStyleLbl="bgShp" presStyleIdx="2" presStyleCnt="4"/>
      <dgm:spPr/>
    </dgm:pt>
    <dgm:pt modelId="{3893BBB9-AA72-47F8-A23B-282C275C2E70}" type="pres">
      <dgm:prSet presAssocID="{47CF208C-835C-4FB3-8269-F973EAFF909A}"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Angel Face with Solid Fill"/>
        </a:ext>
      </dgm:extLst>
    </dgm:pt>
    <dgm:pt modelId="{C592EE25-5F21-4591-B559-0F699F8C0BD7}" type="pres">
      <dgm:prSet presAssocID="{47CF208C-835C-4FB3-8269-F973EAFF909A}" presName="spaceRect" presStyleCnt="0"/>
      <dgm:spPr/>
    </dgm:pt>
    <dgm:pt modelId="{7C04818E-409E-4CC2-B9B2-E68B88DC9AA6}" type="pres">
      <dgm:prSet presAssocID="{47CF208C-835C-4FB3-8269-F973EAFF909A}" presName="textRect" presStyleLbl="revTx" presStyleIdx="2" presStyleCnt="4">
        <dgm:presLayoutVars>
          <dgm:chMax val="1"/>
          <dgm:chPref val="1"/>
        </dgm:presLayoutVars>
      </dgm:prSet>
      <dgm:spPr/>
    </dgm:pt>
    <dgm:pt modelId="{8101C5CF-65CC-4B3A-A8EC-8A2A85F955A2}" type="pres">
      <dgm:prSet presAssocID="{3189ED0D-1D4C-4DFE-92A9-C0F23A258353}" presName="sibTrans" presStyleLbl="sibTrans2D1" presStyleIdx="0" presStyleCnt="0"/>
      <dgm:spPr/>
    </dgm:pt>
    <dgm:pt modelId="{6EEC2B6C-0D0E-4C52-B562-FC6E3F71A15B}" type="pres">
      <dgm:prSet presAssocID="{351DC270-FA03-4790-B780-C1E69ACEBCB1}" presName="compNode" presStyleCnt="0"/>
      <dgm:spPr/>
    </dgm:pt>
    <dgm:pt modelId="{4F2D7734-86B4-4ECE-A8B9-684E7606063B}" type="pres">
      <dgm:prSet presAssocID="{351DC270-FA03-4790-B780-C1E69ACEBCB1}" presName="iconBgRect" presStyleLbl="bgShp" presStyleIdx="3" presStyleCnt="4"/>
      <dgm:spPr/>
    </dgm:pt>
    <dgm:pt modelId="{7B40FE71-9C48-42E3-B768-A498ABBD5660}" type="pres">
      <dgm:prSet presAssocID="{351DC270-FA03-4790-B780-C1E69ACEBCB1}"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Skeleton"/>
        </a:ext>
      </dgm:extLst>
    </dgm:pt>
    <dgm:pt modelId="{883E2F45-85A0-40E3-9462-649918A2D67A}" type="pres">
      <dgm:prSet presAssocID="{351DC270-FA03-4790-B780-C1E69ACEBCB1}" presName="spaceRect" presStyleCnt="0"/>
      <dgm:spPr/>
    </dgm:pt>
    <dgm:pt modelId="{166981AA-CD47-4A0E-9DF3-48A5FEB938B3}" type="pres">
      <dgm:prSet presAssocID="{351DC270-FA03-4790-B780-C1E69ACEBCB1}" presName="textRect" presStyleLbl="revTx" presStyleIdx="3" presStyleCnt="4">
        <dgm:presLayoutVars>
          <dgm:chMax val="1"/>
          <dgm:chPref val="1"/>
        </dgm:presLayoutVars>
      </dgm:prSet>
      <dgm:spPr/>
    </dgm:pt>
  </dgm:ptLst>
  <dgm:cxnLst>
    <dgm:cxn modelId="{63C8F100-3BDD-47C8-95EB-104588C1938C}" type="presOf" srcId="{47CF208C-835C-4FB3-8269-F973EAFF909A}" destId="{7C04818E-409E-4CC2-B9B2-E68B88DC9AA6}" srcOrd="0" destOrd="0" presId="urn:microsoft.com/office/officeart/2018/2/layout/IconCircleList"/>
    <dgm:cxn modelId="{5BE53D0B-3D20-4D6B-84F7-029B3F224BE5}" srcId="{CB778073-2598-4749-921B-E33FE6073FB5}" destId="{71F08939-607C-4FD2-A8B9-7F90410DF9C2}" srcOrd="0" destOrd="0" parTransId="{B157622A-7794-481B-AB0C-E9629949D87D}" sibTransId="{BF91C878-84CA-4634-BC43-84BF9F3828A6}"/>
    <dgm:cxn modelId="{4A3DD319-7B33-47E9-88B8-5D9A2CD9BF2B}" type="presOf" srcId="{351DC270-FA03-4790-B780-C1E69ACEBCB1}" destId="{166981AA-CD47-4A0E-9DF3-48A5FEB938B3}" srcOrd="0" destOrd="0" presId="urn:microsoft.com/office/officeart/2018/2/layout/IconCircleList"/>
    <dgm:cxn modelId="{E3828049-EB25-48AA-B8ED-E6D8EAB9ED8D}" type="presOf" srcId="{BF91C878-84CA-4634-BC43-84BF9F3828A6}" destId="{26581C1A-1709-438C-8D7F-16599A7DD920}" srcOrd="0" destOrd="0" presId="urn:microsoft.com/office/officeart/2018/2/layout/IconCircleList"/>
    <dgm:cxn modelId="{79A53A6F-2D94-4512-A853-BB2A8E0D7E52}" type="presOf" srcId="{142D15D9-0762-4B74-A63C-2997266D98A3}" destId="{9282AFA1-AAE1-4ABB-9408-A8B6F5111A73}" srcOrd="0" destOrd="0" presId="urn:microsoft.com/office/officeart/2018/2/layout/IconCircleList"/>
    <dgm:cxn modelId="{B1A12773-1035-409B-A2BA-D5CA7CC655CD}" type="presOf" srcId="{CB778073-2598-4749-921B-E33FE6073FB5}" destId="{090B61BC-8E9A-419E-B740-E9DC5D5BF57D}" srcOrd="0" destOrd="0" presId="urn:microsoft.com/office/officeart/2018/2/layout/IconCircleList"/>
    <dgm:cxn modelId="{12F7957F-8190-4919-9012-27BB633F97CA}" srcId="{CB778073-2598-4749-921B-E33FE6073FB5}" destId="{351DC270-FA03-4790-B780-C1E69ACEBCB1}" srcOrd="3" destOrd="0" parTransId="{322B50C5-DA7A-4610-B605-EE043B968A59}" sibTransId="{27585B08-50C3-458E-9425-37DBE25040D6}"/>
    <dgm:cxn modelId="{9037F6BB-7386-4BCF-B69B-C6F1DD1A910D}" srcId="{CB778073-2598-4749-921B-E33FE6073FB5}" destId="{47CF208C-835C-4FB3-8269-F973EAFF909A}" srcOrd="2" destOrd="0" parTransId="{BC9264A5-255A-4FC9-81DD-A26462FECDF0}" sibTransId="{3189ED0D-1D4C-4DFE-92A9-C0F23A258353}"/>
    <dgm:cxn modelId="{D092B1C2-CCBA-47F7-B6C0-A816AADE7470}" type="presOf" srcId="{3189ED0D-1D4C-4DFE-92A9-C0F23A258353}" destId="{8101C5CF-65CC-4B3A-A8EC-8A2A85F955A2}" srcOrd="0" destOrd="0" presId="urn:microsoft.com/office/officeart/2018/2/layout/IconCircleList"/>
    <dgm:cxn modelId="{7B38B2C7-7FE8-483D-A60A-99BAE0C2C290}" type="presOf" srcId="{33B94DFC-891F-4A7C-BE72-AF06095D81EB}" destId="{D55C14C6-82CC-447D-AB3D-7052CB160229}" srcOrd="0" destOrd="0" presId="urn:microsoft.com/office/officeart/2018/2/layout/IconCircleList"/>
    <dgm:cxn modelId="{E4EFDCD9-2D63-4493-BE78-FE3C33447587}" type="presOf" srcId="{71F08939-607C-4FD2-A8B9-7F90410DF9C2}" destId="{EA4B7BC6-BC7A-4B13-BDFF-2EC63F94906A}" srcOrd="0" destOrd="0" presId="urn:microsoft.com/office/officeart/2018/2/layout/IconCircleList"/>
    <dgm:cxn modelId="{C74B50F2-5368-42C5-A2D0-DAB4812211A9}" srcId="{CB778073-2598-4749-921B-E33FE6073FB5}" destId="{33B94DFC-891F-4A7C-BE72-AF06095D81EB}" srcOrd="1" destOrd="0" parTransId="{911AD90F-0E94-4410-840B-AFD589D20F3D}" sibTransId="{142D15D9-0762-4B74-A63C-2997266D98A3}"/>
    <dgm:cxn modelId="{770316D8-F01A-4466-BEFD-B098B66B98D8}" type="presParOf" srcId="{090B61BC-8E9A-419E-B740-E9DC5D5BF57D}" destId="{5396C967-C84F-49E6-BFB0-133970D68E09}" srcOrd="0" destOrd="0" presId="urn:microsoft.com/office/officeart/2018/2/layout/IconCircleList"/>
    <dgm:cxn modelId="{5E045D34-CD4F-4482-AF7D-47EB70185A8C}" type="presParOf" srcId="{5396C967-C84F-49E6-BFB0-133970D68E09}" destId="{FAA1D14F-F6F6-485B-9029-9146EEA17DFD}" srcOrd="0" destOrd="0" presId="urn:microsoft.com/office/officeart/2018/2/layout/IconCircleList"/>
    <dgm:cxn modelId="{1D3F65CB-3676-43CD-B952-FBBDA5CE9E22}" type="presParOf" srcId="{FAA1D14F-F6F6-485B-9029-9146EEA17DFD}" destId="{9CB2426C-AC19-44DA-89FF-5BD090992621}" srcOrd="0" destOrd="0" presId="urn:microsoft.com/office/officeart/2018/2/layout/IconCircleList"/>
    <dgm:cxn modelId="{F534897C-A6E1-4E89-9D19-4FE7BD48483B}" type="presParOf" srcId="{FAA1D14F-F6F6-485B-9029-9146EEA17DFD}" destId="{E5CCE286-0B57-4985-9FCB-0EAB6A36C324}" srcOrd="1" destOrd="0" presId="urn:microsoft.com/office/officeart/2018/2/layout/IconCircleList"/>
    <dgm:cxn modelId="{439997D3-DA45-4882-9E09-CC609F9FA0F2}" type="presParOf" srcId="{FAA1D14F-F6F6-485B-9029-9146EEA17DFD}" destId="{64B2A2D0-B474-4EA6-B12C-6EB873522155}" srcOrd="2" destOrd="0" presId="urn:microsoft.com/office/officeart/2018/2/layout/IconCircleList"/>
    <dgm:cxn modelId="{20C59760-E77D-4B19-AFE5-C066831649C0}" type="presParOf" srcId="{FAA1D14F-F6F6-485B-9029-9146EEA17DFD}" destId="{EA4B7BC6-BC7A-4B13-BDFF-2EC63F94906A}" srcOrd="3" destOrd="0" presId="urn:microsoft.com/office/officeart/2018/2/layout/IconCircleList"/>
    <dgm:cxn modelId="{488B6DD4-4564-4FF9-B3E6-5CDF2C746E0A}" type="presParOf" srcId="{5396C967-C84F-49E6-BFB0-133970D68E09}" destId="{26581C1A-1709-438C-8D7F-16599A7DD920}" srcOrd="1" destOrd="0" presId="urn:microsoft.com/office/officeart/2018/2/layout/IconCircleList"/>
    <dgm:cxn modelId="{A75F250E-A8A2-475F-96CB-EB5E1BFB1736}" type="presParOf" srcId="{5396C967-C84F-49E6-BFB0-133970D68E09}" destId="{0DA36482-8AF2-49AD-B548-B39A85736B00}" srcOrd="2" destOrd="0" presId="urn:microsoft.com/office/officeart/2018/2/layout/IconCircleList"/>
    <dgm:cxn modelId="{77352C9D-AB77-4051-BA48-813AAC41FECA}" type="presParOf" srcId="{0DA36482-8AF2-49AD-B548-B39A85736B00}" destId="{73BC8143-0322-4C91-A542-51FB76163493}" srcOrd="0" destOrd="0" presId="urn:microsoft.com/office/officeart/2018/2/layout/IconCircleList"/>
    <dgm:cxn modelId="{202190C0-FBA0-49E5-AC36-A1647406F609}" type="presParOf" srcId="{0DA36482-8AF2-49AD-B548-B39A85736B00}" destId="{F7952334-2ACC-4580-B91F-4D290422620C}" srcOrd="1" destOrd="0" presId="urn:microsoft.com/office/officeart/2018/2/layout/IconCircleList"/>
    <dgm:cxn modelId="{BF9D049B-3447-4126-99AD-B2DE36DDEE92}" type="presParOf" srcId="{0DA36482-8AF2-49AD-B548-B39A85736B00}" destId="{E0666962-E6DF-46EC-B076-F694D8E7D44A}" srcOrd="2" destOrd="0" presId="urn:microsoft.com/office/officeart/2018/2/layout/IconCircleList"/>
    <dgm:cxn modelId="{94B6E0EE-DB1F-4E4F-BD82-609419E13E25}" type="presParOf" srcId="{0DA36482-8AF2-49AD-B548-B39A85736B00}" destId="{D55C14C6-82CC-447D-AB3D-7052CB160229}" srcOrd="3" destOrd="0" presId="urn:microsoft.com/office/officeart/2018/2/layout/IconCircleList"/>
    <dgm:cxn modelId="{C52B84C6-5BF4-411F-8E26-5DF69DC620A4}" type="presParOf" srcId="{5396C967-C84F-49E6-BFB0-133970D68E09}" destId="{9282AFA1-AAE1-4ABB-9408-A8B6F5111A73}" srcOrd="3" destOrd="0" presId="urn:microsoft.com/office/officeart/2018/2/layout/IconCircleList"/>
    <dgm:cxn modelId="{D0DE6880-E775-4335-AC61-FD12CBA60DD3}" type="presParOf" srcId="{5396C967-C84F-49E6-BFB0-133970D68E09}" destId="{51337829-4DC6-442F-A907-0B56617B2254}" srcOrd="4" destOrd="0" presId="urn:microsoft.com/office/officeart/2018/2/layout/IconCircleList"/>
    <dgm:cxn modelId="{960BC945-DB42-4936-B923-F5CF3B884312}" type="presParOf" srcId="{51337829-4DC6-442F-A907-0B56617B2254}" destId="{5BDDB1C2-7E6D-4ADE-903F-209C5E85B199}" srcOrd="0" destOrd="0" presId="urn:microsoft.com/office/officeart/2018/2/layout/IconCircleList"/>
    <dgm:cxn modelId="{4354133D-C309-4233-A28F-0146F2C8AA3A}" type="presParOf" srcId="{51337829-4DC6-442F-A907-0B56617B2254}" destId="{3893BBB9-AA72-47F8-A23B-282C275C2E70}" srcOrd="1" destOrd="0" presId="urn:microsoft.com/office/officeart/2018/2/layout/IconCircleList"/>
    <dgm:cxn modelId="{50B3EC25-C495-4BC8-A3B0-8A87D66D4985}" type="presParOf" srcId="{51337829-4DC6-442F-A907-0B56617B2254}" destId="{C592EE25-5F21-4591-B559-0F699F8C0BD7}" srcOrd="2" destOrd="0" presId="urn:microsoft.com/office/officeart/2018/2/layout/IconCircleList"/>
    <dgm:cxn modelId="{59E0E510-A1CB-499B-8BDB-A9EA9F101971}" type="presParOf" srcId="{51337829-4DC6-442F-A907-0B56617B2254}" destId="{7C04818E-409E-4CC2-B9B2-E68B88DC9AA6}" srcOrd="3" destOrd="0" presId="urn:microsoft.com/office/officeart/2018/2/layout/IconCircleList"/>
    <dgm:cxn modelId="{F1FF6B21-036E-44EC-AE6A-EC82ECB6C20B}" type="presParOf" srcId="{5396C967-C84F-49E6-BFB0-133970D68E09}" destId="{8101C5CF-65CC-4B3A-A8EC-8A2A85F955A2}" srcOrd="5" destOrd="0" presId="urn:microsoft.com/office/officeart/2018/2/layout/IconCircleList"/>
    <dgm:cxn modelId="{0377D870-FD86-457F-B61F-2C17E3F9F0FF}" type="presParOf" srcId="{5396C967-C84F-49E6-BFB0-133970D68E09}" destId="{6EEC2B6C-0D0E-4C52-B562-FC6E3F71A15B}" srcOrd="6" destOrd="0" presId="urn:microsoft.com/office/officeart/2018/2/layout/IconCircleList"/>
    <dgm:cxn modelId="{09CE0B90-E7EE-4B32-86B2-2CB34F5FD624}" type="presParOf" srcId="{6EEC2B6C-0D0E-4C52-B562-FC6E3F71A15B}" destId="{4F2D7734-86B4-4ECE-A8B9-684E7606063B}" srcOrd="0" destOrd="0" presId="urn:microsoft.com/office/officeart/2018/2/layout/IconCircleList"/>
    <dgm:cxn modelId="{71F436B6-7415-4906-8F71-B428156FBD5F}" type="presParOf" srcId="{6EEC2B6C-0D0E-4C52-B562-FC6E3F71A15B}" destId="{7B40FE71-9C48-42E3-B768-A498ABBD5660}" srcOrd="1" destOrd="0" presId="urn:microsoft.com/office/officeart/2018/2/layout/IconCircleList"/>
    <dgm:cxn modelId="{622A58CE-95F4-4A4D-9FF3-0D27C14C3CAE}" type="presParOf" srcId="{6EEC2B6C-0D0E-4C52-B562-FC6E3F71A15B}" destId="{883E2F45-85A0-40E3-9462-649918A2D67A}" srcOrd="2" destOrd="0" presId="urn:microsoft.com/office/officeart/2018/2/layout/IconCircleList"/>
    <dgm:cxn modelId="{9F332836-BEA6-4F5A-A81C-FC74401D5F72}" type="presParOf" srcId="{6EEC2B6C-0D0E-4C52-B562-FC6E3F71A15B}" destId="{166981AA-CD47-4A0E-9DF3-48A5FEB938B3}"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2426C-AC19-44DA-89FF-5BD090992621}">
      <dsp:nvSpPr>
        <dsp:cNvPr id="0" name=""/>
        <dsp:cNvSpPr/>
      </dsp:nvSpPr>
      <dsp:spPr>
        <a:xfrm>
          <a:off x="145153" y="800136"/>
          <a:ext cx="1005669" cy="100566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CE286-0B57-4985-9FCB-0EAB6A36C324}">
      <dsp:nvSpPr>
        <dsp:cNvPr id="0" name=""/>
        <dsp:cNvSpPr/>
      </dsp:nvSpPr>
      <dsp:spPr>
        <a:xfrm>
          <a:off x="356344" y="1011326"/>
          <a:ext cx="583288" cy="583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4B7BC6-BC7A-4B13-BDFF-2EC63F94906A}">
      <dsp:nvSpPr>
        <dsp:cNvPr id="0" name=""/>
        <dsp:cNvSpPr/>
      </dsp:nvSpPr>
      <dsp:spPr>
        <a:xfrm>
          <a:off x="1366323" y="800136"/>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s-ES" sz="1400" kern="1200" dirty="0"/>
            <a:t>Vamos a ver el siguiente video:</a:t>
          </a:r>
          <a:endParaRPr lang="en-US" sz="1400" kern="1200" dirty="0"/>
        </a:p>
      </dsp:txBody>
      <dsp:txXfrm>
        <a:off x="1366323" y="800136"/>
        <a:ext cx="2370505" cy="1005669"/>
      </dsp:txXfrm>
    </dsp:sp>
    <dsp:sp modelId="{73BC8143-0322-4C91-A542-51FB76163493}">
      <dsp:nvSpPr>
        <dsp:cNvPr id="0" name=""/>
        <dsp:cNvSpPr/>
      </dsp:nvSpPr>
      <dsp:spPr>
        <a:xfrm>
          <a:off x="4149871" y="800136"/>
          <a:ext cx="1005669" cy="100566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952334-2ACC-4580-B91F-4D290422620C}">
      <dsp:nvSpPr>
        <dsp:cNvPr id="0" name=""/>
        <dsp:cNvSpPr/>
      </dsp:nvSpPr>
      <dsp:spPr>
        <a:xfrm>
          <a:off x="4361061" y="1011326"/>
          <a:ext cx="583288" cy="583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5C14C6-82CC-447D-AB3D-7052CB160229}">
      <dsp:nvSpPr>
        <dsp:cNvPr id="0" name=""/>
        <dsp:cNvSpPr/>
      </dsp:nvSpPr>
      <dsp:spPr>
        <a:xfrm>
          <a:off x="5371040" y="800136"/>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s-ES" sz="1400" kern="1200" dirty="0">
              <a:hlinkClick xmlns:r="http://schemas.openxmlformats.org/officeDocument/2006/relationships" r:id="rId5"/>
            </a:rPr>
            <a:t>https://youtu.be/qjVRDI5YMPA</a:t>
          </a:r>
          <a:endParaRPr lang="en-US" sz="1400" kern="1200" dirty="0"/>
        </a:p>
      </dsp:txBody>
      <dsp:txXfrm>
        <a:off x="5371040" y="800136"/>
        <a:ext cx="2370505" cy="1005669"/>
      </dsp:txXfrm>
    </dsp:sp>
    <dsp:sp modelId="{5BDDB1C2-7E6D-4ADE-903F-209C5E85B199}">
      <dsp:nvSpPr>
        <dsp:cNvPr id="0" name=""/>
        <dsp:cNvSpPr/>
      </dsp:nvSpPr>
      <dsp:spPr>
        <a:xfrm>
          <a:off x="145153" y="2545532"/>
          <a:ext cx="1005669" cy="100566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3BBB9-AA72-47F8-A23B-282C275C2E70}">
      <dsp:nvSpPr>
        <dsp:cNvPr id="0" name=""/>
        <dsp:cNvSpPr/>
      </dsp:nvSpPr>
      <dsp:spPr>
        <a:xfrm>
          <a:off x="356344" y="2756723"/>
          <a:ext cx="583288" cy="583288"/>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04818E-409E-4CC2-B9B2-E68B88DC9AA6}">
      <dsp:nvSpPr>
        <dsp:cNvPr id="0" name=""/>
        <dsp:cNvSpPr/>
      </dsp:nvSpPr>
      <dsp:spPr>
        <a:xfrm>
          <a:off x="1366323" y="254553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s-ES" sz="1400" kern="1200"/>
            <a:t>¿Cuál es el problema que se aprecia en la situación propuesta del video?</a:t>
          </a:r>
          <a:endParaRPr lang="en-US" sz="1400" kern="1200"/>
        </a:p>
      </dsp:txBody>
      <dsp:txXfrm>
        <a:off x="1366323" y="2545532"/>
        <a:ext cx="2370505" cy="1005669"/>
      </dsp:txXfrm>
    </dsp:sp>
    <dsp:sp modelId="{4F2D7734-86B4-4ECE-A8B9-684E7606063B}">
      <dsp:nvSpPr>
        <dsp:cNvPr id="0" name=""/>
        <dsp:cNvSpPr/>
      </dsp:nvSpPr>
      <dsp:spPr>
        <a:xfrm>
          <a:off x="4149871" y="2545532"/>
          <a:ext cx="1005669" cy="1005669"/>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40FE71-9C48-42E3-B768-A498ABBD5660}">
      <dsp:nvSpPr>
        <dsp:cNvPr id="0" name=""/>
        <dsp:cNvSpPr/>
      </dsp:nvSpPr>
      <dsp:spPr>
        <a:xfrm>
          <a:off x="4361061" y="2756723"/>
          <a:ext cx="583288" cy="58328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6981AA-CD47-4A0E-9DF3-48A5FEB938B3}">
      <dsp:nvSpPr>
        <dsp:cNvPr id="0" name=""/>
        <dsp:cNvSpPr/>
      </dsp:nvSpPr>
      <dsp:spPr>
        <a:xfrm>
          <a:off x="5371040" y="254553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s-ES" sz="1400" kern="1200"/>
            <a:t>¿Qué es lo que ha ocasionado el problema?</a:t>
          </a:r>
          <a:endParaRPr lang="en-US" sz="1400" kern="1200"/>
        </a:p>
      </dsp:txBody>
      <dsp:txXfrm>
        <a:off x="5371040" y="2545532"/>
        <a:ext cx="2370505" cy="100566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7FC7AD-1B68-4FC6-A448-C60D87402203}" type="datetimeFigureOut">
              <a:rPr lang="es-ES" smtClean="0"/>
              <a:t>07/07/2020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50F44A-C7B6-4D65-B009-9EC98FB14F0F}" type="slidenum">
              <a:rPr lang="es-ES" smtClean="0"/>
              <a:t>‹Nº›</a:t>
            </a:fld>
            <a:endParaRPr lang="es-ES"/>
          </a:p>
        </p:txBody>
      </p:sp>
    </p:spTree>
    <p:extLst>
      <p:ext uri="{BB962C8B-B14F-4D97-AF65-F5344CB8AC3E}">
        <p14:creationId xmlns:p14="http://schemas.microsoft.com/office/powerpoint/2010/main" val="2518732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Información extraída de:</a:t>
            </a:r>
            <a:r>
              <a:rPr lang="es-ES" baseline="0" dirty="0"/>
              <a:t> http://www.aniel.es/importancia-de-las-tic-para-la-gestion-empresarial/</a:t>
            </a:r>
            <a:endParaRPr lang="es-ES" dirty="0"/>
          </a:p>
        </p:txBody>
      </p:sp>
      <p:sp>
        <p:nvSpPr>
          <p:cNvPr id="4" name="3 Marcador de número de diapositiva"/>
          <p:cNvSpPr>
            <a:spLocks noGrp="1"/>
          </p:cNvSpPr>
          <p:nvPr>
            <p:ph type="sldNum" sz="quarter" idx="10"/>
          </p:nvPr>
        </p:nvSpPr>
        <p:spPr/>
        <p:txBody>
          <a:bodyPr/>
          <a:lstStyle/>
          <a:p>
            <a:fld id="{7B50F44A-C7B6-4D65-B009-9EC98FB14F0F}" type="slidenum">
              <a:rPr lang="es-ES" smtClean="0"/>
              <a:t>6</a:t>
            </a:fld>
            <a:endParaRPr lang="es-ES"/>
          </a:p>
        </p:txBody>
      </p:sp>
    </p:spTree>
    <p:extLst>
      <p:ext uri="{BB962C8B-B14F-4D97-AF65-F5344CB8AC3E}">
        <p14:creationId xmlns:p14="http://schemas.microsoft.com/office/powerpoint/2010/main" val="4132736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Información</a:t>
            </a:r>
            <a:r>
              <a:rPr lang="es-ES" baseline="0" dirty="0"/>
              <a:t> extraída de: https://corrientespedagogicas.wordpress.com/2012/10/07/el-mal-uso-del-internet-y-como-afecta-en-la-educacion/</a:t>
            </a:r>
            <a:endParaRPr lang="es-ES" dirty="0"/>
          </a:p>
        </p:txBody>
      </p:sp>
      <p:sp>
        <p:nvSpPr>
          <p:cNvPr id="4" name="3 Marcador de número de diapositiva"/>
          <p:cNvSpPr>
            <a:spLocks noGrp="1"/>
          </p:cNvSpPr>
          <p:nvPr>
            <p:ph type="sldNum" sz="quarter" idx="10"/>
          </p:nvPr>
        </p:nvSpPr>
        <p:spPr/>
        <p:txBody>
          <a:bodyPr/>
          <a:lstStyle/>
          <a:p>
            <a:fld id="{7B50F44A-C7B6-4D65-B009-9EC98FB14F0F}" type="slidenum">
              <a:rPr lang="es-ES" smtClean="0"/>
              <a:t>8</a:t>
            </a:fld>
            <a:endParaRPr lang="es-ES"/>
          </a:p>
        </p:txBody>
      </p:sp>
    </p:spTree>
    <p:extLst>
      <p:ext uri="{BB962C8B-B14F-4D97-AF65-F5344CB8AC3E}">
        <p14:creationId xmlns:p14="http://schemas.microsoft.com/office/powerpoint/2010/main" val="257055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B62AD0-9A51-4130-98B5-4B7D4FC4F448}"/>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E2EE39A-2F88-4E42-8C7A-6154A1E82A7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349501A5-084E-48AF-92B5-88C1B2C9C23E}"/>
              </a:ext>
            </a:extLst>
          </p:cNvPr>
          <p:cNvSpPr>
            <a:spLocks noGrp="1"/>
          </p:cNvSpPr>
          <p:nvPr>
            <p:ph type="dt" sz="half" idx="10"/>
          </p:nvPr>
        </p:nvSpPr>
        <p:spPr/>
        <p:txBody>
          <a:bodyPr/>
          <a:lstStyle/>
          <a:p>
            <a:fld id="{7592FCCA-1BE3-401B-A74A-7DB29489990C}" type="datetimeFigureOut">
              <a:rPr lang="es-ES" smtClean="0"/>
              <a:t>07/07/2020</a:t>
            </a:fld>
            <a:endParaRPr lang="es-ES"/>
          </a:p>
        </p:txBody>
      </p:sp>
      <p:sp>
        <p:nvSpPr>
          <p:cNvPr id="5" name="Marcador de pie de página 4">
            <a:extLst>
              <a:ext uri="{FF2B5EF4-FFF2-40B4-BE49-F238E27FC236}">
                <a16:creationId xmlns:a16="http://schemas.microsoft.com/office/drawing/2014/main" id="{B078CB89-D14D-48C6-856E-B8595F103E3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0B369B0-D68B-4593-83AC-9B146AFFA6C7}"/>
              </a:ext>
            </a:extLst>
          </p:cNvPr>
          <p:cNvSpPr>
            <a:spLocks noGrp="1"/>
          </p:cNvSpPr>
          <p:nvPr>
            <p:ph type="sldNum" sz="quarter" idx="12"/>
          </p:nvPr>
        </p:nvSpPr>
        <p:spPr/>
        <p:txBody>
          <a:bodyPr/>
          <a:lstStyle/>
          <a:p>
            <a:fld id="{F4101578-4E9A-40D8-92AE-0C431D524C53}" type="slidenum">
              <a:rPr lang="es-ES" smtClean="0"/>
              <a:t>‹Nº›</a:t>
            </a:fld>
            <a:endParaRPr lang="es-ES"/>
          </a:p>
        </p:txBody>
      </p:sp>
    </p:spTree>
    <p:extLst>
      <p:ext uri="{BB962C8B-B14F-4D97-AF65-F5344CB8AC3E}">
        <p14:creationId xmlns:p14="http://schemas.microsoft.com/office/powerpoint/2010/main" val="154897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87843-D3F3-4038-B6E1-EBA17F04EBA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32BD2505-FF4E-47D8-A234-ADBA13A1D7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C3FFB48-75FF-494D-86BF-8246190181D5}"/>
              </a:ext>
            </a:extLst>
          </p:cNvPr>
          <p:cNvSpPr>
            <a:spLocks noGrp="1"/>
          </p:cNvSpPr>
          <p:nvPr>
            <p:ph type="dt" sz="half" idx="10"/>
          </p:nvPr>
        </p:nvSpPr>
        <p:spPr/>
        <p:txBody>
          <a:bodyPr/>
          <a:lstStyle/>
          <a:p>
            <a:fld id="{7592FCCA-1BE3-401B-A74A-7DB29489990C}" type="datetimeFigureOut">
              <a:rPr lang="es-ES" smtClean="0"/>
              <a:t>07/07/2020</a:t>
            </a:fld>
            <a:endParaRPr lang="es-ES"/>
          </a:p>
        </p:txBody>
      </p:sp>
      <p:sp>
        <p:nvSpPr>
          <p:cNvPr id="5" name="Marcador de pie de página 4">
            <a:extLst>
              <a:ext uri="{FF2B5EF4-FFF2-40B4-BE49-F238E27FC236}">
                <a16:creationId xmlns:a16="http://schemas.microsoft.com/office/drawing/2014/main" id="{FC5BFFFD-E381-4B00-85D9-5DE58DDF70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833CA27-CDA1-4689-9742-09DC5AB9A863}"/>
              </a:ext>
            </a:extLst>
          </p:cNvPr>
          <p:cNvSpPr>
            <a:spLocks noGrp="1"/>
          </p:cNvSpPr>
          <p:nvPr>
            <p:ph type="sldNum" sz="quarter" idx="12"/>
          </p:nvPr>
        </p:nvSpPr>
        <p:spPr/>
        <p:txBody>
          <a:bodyPr/>
          <a:lstStyle/>
          <a:p>
            <a:fld id="{F4101578-4E9A-40D8-92AE-0C431D524C53}" type="slidenum">
              <a:rPr lang="es-ES" smtClean="0"/>
              <a:t>‹Nº›</a:t>
            </a:fld>
            <a:endParaRPr lang="es-ES"/>
          </a:p>
        </p:txBody>
      </p:sp>
    </p:spTree>
    <p:extLst>
      <p:ext uri="{BB962C8B-B14F-4D97-AF65-F5344CB8AC3E}">
        <p14:creationId xmlns:p14="http://schemas.microsoft.com/office/powerpoint/2010/main" val="2252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059690D-4D5C-4AED-9DD1-1A39E1E0740F}"/>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709296D-33FE-4931-BF70-F609FA23B834}"/>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43E36C1-8226-4EEF-AF32-B7E5FAC09A6C}"/>
              </a:ext>
            </a:extLst>
          </p:cNvPr>
          <p:cNvSpPr>
            <a:spLocks noGrp="1"/>
          </p:cNvSpPr>
          <p:nvPr>
            <p:ph type="dt" sz="half" idx="10"/>
          </p:nvPr>
        </p:nvSpPr>
        <p:spPr/>
        <p:txBody>
          <a:bodyPr/>
          <a:lstStyle/>
          <a:p>
            <a:fld id="{7592FCCA-1BE3-401B-A74A-7DB29489990C}" type="datetimeFigureOut">
              <a:rPr lang="es-ES" smtClean="0"/>
              <a:t>07/07/2020</a:t>
            </a:fld>
            <a:endParaRPr lang="es-ES"/>
          </a:p>
        </p:txBody>
      </p:sp>
      <p:sp>
        <p:nvSpPr>
          <p:cNvPr id="5" name="Marcador de pie de página 4">
            <a:extLst>
              <a:ext uri="{FF2B5EF4-FFF2-40B4-BE49-F238E27FC236}">
                <a16:creationId xmlns:a16="http://schemas.microsoft.com/office/drawing/2014/main" id="{60DB3733-5978-4C70-82B2-B6AB1C2B5C0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A4C69EE-040F-4B0B-ADB0-6C346F1FE0D0}"/>
              </a:ext>
            </a:extLst>
          </p:cNvPr>
          <p:cNvSpPr>
            <a:spLocks noGrp="1"/>
          </p:cNvSpPr>
          <p:nvPr>
            <p:ph type="sldNum" sz="quarter" idx="12"/>
          </p:nvPr>
        </p:nvSpPr>
        <p:spPr/>
        <p:txBody>
          <a:bodyPr/>
          <a:lstStyle/>
          <a:p>
            <a:fld id="{F4101578-4E9A-40D8-92AE-0C431D524C53}" type="slidenum">
              <a:rPr lang="es-ES" smtClean="0"/>
              <a:t>‹Nº›</a:t>
            </a:fld>
            <a:endParaRPr lang="es-ES"/>
          </a:p>
        </p:txBody>
      </p:sp>
    </p:spTree>
    <p:extLst>
      <p:ext uri="{BB962C8B-B14F-4D97-AF65-F5344CB8AC3E}">
        <p14:creationId xmlns:p14="http://schemas.microsoft.com/office/powerpoint/2010/main" val="298000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F42D9-F0BE-4556-96BF-05DC9EED64C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13CD645-D796-4098-BAF2-39A7E374A42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7D3B522-9149-4DDD-92A6-EA2995CD5D8D}"/>
              </a:ext>
            </a:extLst>
          </p:cNvPr>
          <p:cNvSpPr>
            <a:spLocks noGrp="1"/>
          </p:cNvSpPr>
          <p:nvPr>
            <p:ph type="dt" sz="half" idx="10"/>
          </p:nvPr>
        </p:nvSpPr>
        <p:spPr/>
        <p:txBody>
          <a:bodyPr/>
          <a:lstStyle/>
          <a:p>
            <a:fld id="{7592FCCA-1BE3-401B-A74A-7DB29489990C}" type="datetimeFigureOut">
              <a:rPr lang="es-ES" smtClean="0"/>
              <a:t>07/07/2020</a:t>
            </a:fld>
            <a:endParaRPr lang="es-ES"/>
          </a:p>
        </p:txBody>
      </p:sp>
      <p:sp>
        <p:nvSpPr>
          <p:cNvPr id="5" name="Marcador de pie de página 4">
            <a:extLst>
              <a:ext uri="{FF2B5EF4-FFF2-40B4-BE49-F238E27FC236}">
                <a16:creationId xmlns:a16="http://schemas.microsoft.com/office/drawing/2014/main" id="{CF7A2F83-7C62-490A-B3E9-3282F79C6AC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DD6CA0A-7A03-417F-AB55-DC4E25E3772A}"/>
              </a:ext>
            </a:extLst>
          </p:cNvPr>
          <p:cNvSpPr>
            <a:spLocks noGrp="1"/>
          </p:cNvSpPr>
          <p:nvPr>
            <p:ph type="sldNum" sz="quarter" idx="12"/>
          </p:nvPr>
        </p:nvSpPr>
        <p:spPr/>
        <p:txBody>
          <a:bodyPr/>
          <a:lstStyle/>
          <a:p>
            <a:fld id="{F4101578-4E9A-40D8-92AE-0C431D524C53}" type="slidenum">
              <a:rPr lang="es-ES" smtClean="0"/>
              <a:t>‹Nº›</a:t>
            </a:fld>
            <a:endParaRPr lang="es-ES"/>
          </a:p>
        </p:txBody>
      </p:sp>
    </p:spTree>
    <p:extLst>
      <p:ext uri="{BB962C8B-B14F-4D97-AF65-F5344CB8AC3E}">
        <p14:creationId xmlns:p14="http://schemas.microsoft.com/office/powerpoint/2010/main" val="168461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0FBEE-F42F-448F-B00A-5439AEBD78C2}"/>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7B2279B-4C97-414A-AEFB-B46AD6E52AE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FC8947-EA8F-4D78-8173-58B4B0477FF0}"/>
              </a:ext>
            </a:extLst>
          </p:cNvPr>
          <p:cNvSpPr>
            <a:spLocks noGrp="1"/>
          </p:cNvSpPr>
          <p:nvPr>
            <p:ph type="dt" sz="half" idx="10"/>
          </p:nvPr>
        </p:nvSpPr>
        <p:spPr/>
        <p:txBody>
          <a:bodyPr/>
          <a:lstStyle/>
          <a:p>
            <a:fld id="{7592FCCA-1BE3-401B-A74A-7DB29489990C}" type="datetimeFigureOut">
              <a:rPr lang="es-ES" smtClean="0"/>
              <a:t>07/07/2020</a:t>
            </a:fld>
            <a:endParaRPr lang="es-ES"/>
          </a:p>
        </p:txBody>
      </p:sp>
      <p:sp>
        <p:nvSpPr>
          <p:cNvPr id="5" name="Marcador de pie de página 4">
            <a:extLst>
              <a:ext uri="{FF2B5EF4-FFF2-40B4-BE49-F238E27FC236}">
                <a16:creationId xmlns:a16="http://schemas.microsoft.com/office/drawing/2014/main" id="{830E7E31-4642-4CE4-9640-D0F0F6FB3A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7FF0B4F-8D8A-432B-8A2A-F710C6E87547}"/>
              </a:ext>
            </a:extLst>
          </p:cNvPr>
          <p:cNvSpPr>
            <a:spLocks noGrp="1"/>
          </p:cNvSpPr>
          <p:nvPr>
            <p:ph type="sldNum" sz="quarter" idx="12"/>
          </p:nvPr>
        </p:nvSpPr>
        <p:spPr/>
        <p:txBody>
          <a:bodyPr/>
          <a:lstStyle/>
          <a:p>
            <a:fld id="{F4101578-4E9A-40D8-92AE-0C431D524C53}" type="slidenum">
              <a:rPr lang="es-ES" smtClean="0"/>
              <a:t>‹Nº›</a:t>
            </a:fld>
            <a:endParaRPr lang="es-ES"/>
          </a:p>
        </p:txBody>
      </p:sp>
    </p:spTree>
    <p:extLst>
      <p:ext uri="{BB962C8B-B14F-4D97-AF65-F5344CB8AC3E}">
        <p14:creationId xmlns:p14="http://schemas.microsoft.com/office/powerpoint/2010/main" val="350798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B3F80C-33BE-42E5-BDBC-B4D75F88E5F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C3545D8-A073-4444-B16D-565AF947B748}"/>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07957732-B98F-4DDA-BC74-A63B42E9805C}"/>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5C52F1B0-E99B-42BD-8F7E-F074F35A40E8}"/>
              </a:ext>
            </a:extLst>
          </p:cNvPr>
          <p:cNvSpPr>
            <a:spLocks noGrp="1"/>
          </p:cNvSpPr>
          <p:nvPr>
            <p:ph type="dt" sz="half" idx="10"/>
          </p:nvPr>
        </p:nvSpPr>
        <p:spPr/>
        <p:txBody>
          <a:bodyPr/>
          <a:lstStyle/>
          <a:p>
            <a:fld id="{7592FCCA-1BE3-401B-A74A-7DB29489990C}" type="datetimeFigureOut">
              <a:rPr lang="es-ES" smtClean="0"/>
              <a:t>07/07/2020</a:t>
            </a:fld>
            <a:endParaRPr lang="es-ES"/>
          </a:p>
        </p:txBody>
      </p:sp>
      <p:sp>
        <p:nvSpPr>
          <p:cNvPr id="6" name="Marcador de pie de página 5">
            <a:extLst>
              <a:ext uri="{FF2B5EF4-FFF2-40B4-BE49-F238E27FC236}">
                <a16:creationId xmlns:a16="http://schemas.microsoft.com/office/drawing/2014/main" id="{9716BA8C-140C-4A95-AD1E-97073200B6F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3C5E7BD-5494-4640-B261-1E544ABC70BC}"/>
              </a:ext>
            </a:extLst>
          </p:cNvPr>
          <p:cNvSpPr>
            <a:spLocks noGrp="1"/>
          </p:cNvSpPr>
          <p:nvPr>
            <p:ph type="sldNum" sz="quarter" idx="12"/>
          </p:nvPr>
        </p:nvSpPr>
        <p:spPr/>
        <p:txBody>
          <a:bodyPr/>
          <a:lstStyle/>
          <a:p>
            <a:fld id="{F4101578-4E9A-40D8-92AE-0C431D524C53}" type="slidenum">
              <a:rPr lang="es-ES" smtClean="0"/>
              <a:t>‹Nº›</a:t>
            </a:fld>
            <a:endParaRPr lang="es-ES"/>
          </a:p>
        </p:txBody>
      </p:sp>
    </p:spTree>
    <p:extLst>
      <p:ext uri="{BB962C8B-B14F-4D97-AF65-F5344CB8AC3E}">
        <p14:creationId xmlns:p14="http://schemas.microsoft.com/office/powerpoint/2010/main" val="87558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0170A-97CA-4271-862A-9E21F030180A}"/>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524EEFD-3395-4BDF-AB2A-B23DE8543D4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CA6184D-C314-40E4-97AD-7920BF1208D1}"/>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E592E663-09F2-4494-B913-76888996AA3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6AC9017-749F-42B2-A607-80F99990178F}"/>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D76AB2EF-8F39-464A-B413-0373E2A7526A}"/>
              </a:ext>
            </a:extLst>
          </p:cNvPr>
          <p:cNvSpPr>
            <a:spLocks noGrp="1"/>
          </p:cNvSpPr>
          <p:nvPr>
            <p:ph type="dt" sz="half" idx="10"/>
          </p:nvPr>
        </p:nvSpPr>
        <p:spPr/>
        <p:txBody>
          <a:bodyPr/>
          <a:lstStyle/>
          <a:p>
            <a:fld id="{7592FCCA-1BE3-401B-A74A-7DB29489990C}" type="datetimeFigureOut">
              <a:rPr lang="es-ES" smtClean="0"/>
              <a:t>07/07/2020</a:t>
            </a:fld>
            <a:endParaRPr lang="es-ES"/>
          </a:p>
        </p:txBody>
      </p:sp>
      <p:sp>
        <p:nvSpPr>
          <p:cNvPr id="8" name="Marcador de pie de página 7">
            <a:extLst>
              <a:ext uri="{FF2B5EF4-FFF2-40B4-BE49-F238E27FC236}">
                <a16:creationId xmlns:a16="http://schemas.microsoft.com/office/drawing/2014/main" id="{79AD421F-A03D-4D3B-96FB-E5F69788020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4B1B411E-B2FD-47CB-BDD1-88E76768A825}"/>
              </a:ext>
            </a:extLst>
          </p:cNvPr>
          <p:cNvSpPr>
            <a:spLocks noGrp="1"/>
          </p:cNvSpPr>
          <p:nvPr>
            <p:ph type="sldNum" sz="quarter" idx="12"/>
          </p:nvPr>
        </p:nvSpPr>
        <p:spPr/>
        <p:txBody>
          <a:bodyPr/>
          <a:lstStyle/>
          <a:p>
            <a:fld id="{F4101578-4E9A-40D8-92AE-0C431D524C53}" type="slidenum">
              <a:rPr lang="es-ES" smtClean="0"/>
              <a:t>‹Nº›</a:t>
            </a:fld>
            <a:endParaRPr lang="es-ES"/>
          </a:p>
        </p:txBody>
      </p:sp>
    </p:spTree>
    <p:extLst>
      <p:ext uri="{BB962C8B-B14F-4D97-AF65-F5344CB8AC3E}">
        <p14:creationId xmlns:p14="http://schemas.microsoft.com/office/powerpoint/2010/main" val="211035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E22EE-475C-4F8A-BE0F-16CB92E96AA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8C071F6-767B-4AB3-B5A5-0A3F0D25F714}"/>
              </a:ext>
            </a:extLst>
          </p:cNvPr>
          <p:cNvSpPr>
            <a:spLocks noGrp="1"/>
          </p:cNvSpPr>
          <p:nvPr>
            <p:ph type="dt" sz="half" idx="10"/>
          </p:nvPr>
        </p:nvSpPr>
        <p:spPr/>
        <p:txBody>
          <a:bodyPr/>
          <a:lstStyle/>
          <a:p>
            <a:fld id="{7592FCCA-1BE3-401B-A74A-7DB29489990C}" type="datetimeFigureOut">
              <a:rPr lang="es-ES" smtClean="0"/>
              <a:t>07/07/2020</a:t>
            </a:fld>
            <a:endParaRPr lang="es-ES"/>
          </a:p>
        </p:txBody>
      </p:sp>
      <p:sp>
        <p:nvSpPr>
          <p:cNvPr id="4" name="Marcador de pie de página 3">
            <a:extLst>
              <a:ext uri="{FF2B5EF4-FFF2-40B4-BE49-F238E27FC236}">
                <a16:creationId xmlns:a16="http://schemas.microsoft.com/office/drawing/2014/main" id="{98A40F45-9047-4BA5-894A-FFE3F8EA0B9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4A9D0F3-E086-43E3-A106-3A78F4D58B75}"/>
              </a:ext>
            </a:extLst>
          </p:cNvPr>
          <p:cNvSpPr>
            <a:spLocks noGrp="1"/>
          </p:cNvSpPr>
          <p:nvPr>
            <p:ph type="sldNum" sz="quarter" idx="12"/>
          </p:nvPr>
        </p:nvSpPr>
        <p:spPr/>
        <p:txBody>
          <a:bodyPr/>
          <a:lstStyle/>
          <a:p>
            <a:fld id="{F4101578-4E9A-40D8-92AE-0C431D524C53}" type="slidenum">
              <a:rPr lang="es-ES" smtClean="0"/>
              <a:t>‹Nº›</a:t>
            </a:fld>
            <a:endParaRPr lang="es-ES"/>
          </a:p>
        </p:txBody>
      </p:sp>
    </p:spTree>
    <p:extLst>
      <p:ext uri="{BB962C8B-B14F-4D97-AF65-F5344CB8AC3E}">
        <p14:creationId xmlns:p14="http://schemas.microsoft.com/office/powerpoint/2010/main" val="4277173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5C497A8-5884-4EEB-AC97-264D5807EEC9}"/>
              </a:ext>
            </a:extLst>
          </p:cNvPr>
          <p:cNvSpPr>
            <a:spLocks noGrp="1"/>
          </p:cNvSpPr>
          <p:nvPr>
            <p:ph type="dt" sz="half" idx="10"/>
          </p:nvPr>
        </p:nvSpPr>
        <p:spPr/>
        <p:txBody>
          <a:bodyPr/>
          <a:lstStyle/>
          <a:p>
            <a:fld id="{7592FCCA-1BE3-401B-A74A-7DB29489990C}" type="datetimeFigureOut">
              <a:rPr lang="es-ES" smtClean="0"/>
              <a:t>07/07/2020</a:t>
            </a:fld>
            <a:endParaRPr lang="es-ES"/>
          </a:p>
        </p:txBody>
      </p:sp>
      <p:sp>
        <p:nvSpPr>
          <p:cNvPr id="3" name="Marcador de pie de página 2">
            <a:extLst>
              <a:ext uri="{FF2B5EF4-FFF2-40B4-BE49-F238E27FC236}">
                <a16:creationId xmlns:a16="http://schemas.microsoft.com/office/drawing/2014/main" id="{6B5373A1-A1AF-411F-B42F-CB589912651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FD52A69-00F3-4C1E-8D20-263E49568FFB}"/>
              </a:ext>
            </a:extLst>
          </p:cNvPr>
          <p:cNvSpPr>
            <a:spLocks noGrp="1"/>
          </p:cNvSpPr>
          <p:nvPr>
            <p:ph type="sldNum" sz="quarter" idx="12"/>
          </p:nvPr>
        </p:nvSpPr>
        <p:spPr/>
        <p:txBody>
          <a:bodyPr/>
          <a:lstStyle/>
          <a:p>
            <a:fld id="{F4101578-4E9A-40D8-92AE-0C431D524C53}" type="slidenum">
              <a:rPr lang="es-ES" smtClean="0"/>
              <a:t>‹Nº›</a:t>
            </a:fld>
            <a:endParaRPr lang="es-ES"/>
          </a:p>
        </p:txBody>
      </p:sp>
    </p:spTree>
    <p:extLst>
      <p:ext uri="{BB962C8B-B14F-4D97-AF65-F5344CB8AC3E}">
        <p14:creationId xmlns:p14="http://schemas.microsoft.com/office/powerpoint/2010/main" val="218844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18764-2FCE-44E5-8350-3A027AF4E6DD}"/>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79D55BB-6FF5-40E2-924F-942BE419F30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FEEB17B6-5E20-4F8E-9FE0-6B9DC9BAB1F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8E62FA-E62E-43CF-A2A6-FC438C64BE95}"/>
              </a:ext>
            </a:extLst>
          </p:cNvPr>
          <p:cNvSpPr>
            <a:spLocks noGrp="1"/>
          </p:cNvSpPr>
          <p:nvPr>
            <p:ph type="dt" sz="half" idx="10"/>
          </p:nvPr>
        </p:nvSpPr>
        <p:spPr/>
        <p:txBody>
          <a:bodyPr/>
          <a:lstStyle/>
          <a:p>
            <a:fld id="{7592FCCA-1BE3-401B-A74A-7DB29489990C}" type="datetimeFigureOut">
              <a:rPr lang="es-ES" smtClean="0"/>
              <a:t>07/07/2020</a:t>
            </a:fld>
            <a:endParaRPr lang="es-ES"/>
          </a:p>
        </p:txBody>
      </p:sp>
      <p:sp>
        <p:nvSpPr>
          <p:cNvPr id="6" name="Marcador de pie de página 5">
            <a:extLst>
              <a:ext uri="{FF2B5EF4-FFF2-40B4-BE49-F238E27FC236}">
                <a16:creationId xmlns:a16="http://schemas.microsoft.com/office/drawing/2014/main" id="{315CB65E-F947-4D3D-B1B1-7718EEF722B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E8428C9-7C3B-4658-900A-F4DA2B293E98}"/>
              </a:ext>
            </a:extLst>
          </p:cNvPr>
          <p:cNvSpPr>
            <a:spLocks noGrp="1"/>
          </p:cNvSpPr>
          <p:nvPr>
            <p:ph type="sldNum" sz="quarter" idx="12"/>
          </p:nvPr>
        </p:nvSpPr>
        <p:spPr/>
        <p:txBody>
          <a:bodyPr/>
          <a:lstStyle/>
          <a:p>
            <a:fld id="{F4101578-4E9A-40D8-92AE-0C431D524C53}" type="slidenum">
              <a:rPr lang="es-ES" smtClean="0"/>
              <a:t>‹Nº›</a:t>
            </a:fld>
            <a:endParaRPr lang="es-ES"/>
          </a:p>
        </p:txBody>
      </p:sp>
    </p:spTree>
    <p:extLst>
      <p:ext uri="{BB962C8B-B14F-4D97-AF65-F5344CB8AC3E}">
        <p14:creationId xmlns:p14="http://schemas.microsoft.com/office/powerpoint/2010/main" val="389871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C2D32-6BF6-4909-A934-0A578362763F}"/>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4D9CAAC-5D2F-448F-B38F-D0E9D642618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PE"/>
          </a:p>
        </p:txBody>
      </p:sp>
      <p:sp>
        <p:nvSpPr>
          <p:cNvPr id="4" name="Marcador de texto 3">
            <a:extLst>
              <a:ext uri="{FF2B5EF4-FFF2-40B4-BE49-F238E27FC236}">
                <a16:creationId xmlns:a16="http://schemas.microsoft.com/office/drawing/2014/main" id="{1EE88879-1A36-4A31-89A4-39D283CC92D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AA1408-E223-430C-8BCF-E0C852303CC8}"/>
              </a:ext>
            </a:extLst>
          </p:cNvPr>
          <p:cNvSpPr>
            <a:spLocks noGrp="1"/>
          </p:cNvSpPr>
          <p:nvPr>
            <p:ph type="dt" sz="half" idx="10"/>
          </p:nvPr>
        </p:nvSpPr>
        <p:spPr/>
        <p:txBody>
          <a:bodyPr/>
          <a:lstStyle/>
          <a:p>
            <a:fld id="{7592FCCA-1BE3-401B-A74A-7DB29489990C}" type="datetimeFigureOut">
              <a:rPr lang="es-ES" smtClean="0"/>
              <a:t>07/07/2020</a:t>
            </a:fld>
            <a:endParaRPr lang="es-ES"/>
          </a:p>
        </p:txBody>
      </p:sp>
      <p:sp>
        <p:nvSpPr>
          <p:cNvPr id="6" name="Marcador de pie de página 5">
            <a:extLst>
              <a:ext uri="{FF2B5EF4-FFF2-40B4-BE49-F238E27FC236}">
                <a16:creationId xmlns:a16="http://schemas.microsoft.com/office/drawing/2014/main" id="{951379A0-1814-40F1-9FDE-6D6588F6D69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C863504-7E81-4338-974B-DCF03FF82CA0}"/>
              </a:ext>
            </a:extLst>
          </p:cNvPr>
          <p:cNvSpPr>
            <a:spLocks noGrp="1"/>
          </p:cNvSpPr>
          <p:nvPr>
            <p:ph type="sldNum" sz="quarter" idx="12"/>
          </p:nvPr>
        </p:nvSpPr>
        <p:spPr/>
        <p:txBody>
          <a:bodyPr/>
          <a:lstStyle/>
          <a:p>
            <a:fld id="{F4101578-4E9A-40D8-92AE-0C431D524C53}" type="slidenum">
              <a:rPr lang="es-ES" smtClean="0"/>
              <a:t>‹Nº›</a:t>
            </a:fld>
            <a:endParaRPr lang="es-ES"/>
          </a:p>
        </p:txBody>
      </p:sp>
    </p:spTree>
    <p:extLst>
      <p:ext uri="{BB962C8B-B14F-4D97-AF65-F5344CB8AC3E}">
        <p14:creationId xmlns:p14="http://schemas.microsoft.com/office/powerpoint/2010/main" val="133294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6E001AA-1D21-46EA-AB50-00D2BA426A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95E3FCF-0DC3-42D6-8E67-3349885C848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24B894F-A5EC-48BB-8459-4E6DD642682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592FCCA-1BE3-401B-A74A-7DB29489990C}" type="datetimeFigureOut">
              <a:rPr lang="es-ES" smtClean="0"/>
              <a:t>07/07/2020</a:t>
            </a:fld>
            <a:endParaRPr lang="es-ES"/>
          </a:p>
        </p:txBody>
      </p:sp>
      <p:sp>
        <p:nvSpPr>
          <p:cNvPr id="5" name="Marcador de pie de página 4">
            <a:extLst>
              <a:ext uri="{FF2B5EF4-FFF2-40B4-BE49-F238E27FC236}">
                <a16:creationId xmlns:a16="http://schemas.microsoft.com/office/drawing/2014/main" id="{19149120-4180-4E05-9F2A-8336270214B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FD96BB6-1DE8-4BCF-AB14-BA09B4E6300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101578-4E9A-40D8-92AE-0C431D524C53}" type="slidenum">
              <a:rPr lang="es-ES" smtClean="0"/>
              <a:t>‹Nº›</a:t>
            </a:fld>
            <a:endParaRPr lang="es-ES"/>
          </a:p>
        </p:txBody>
      </p:sp>
    </p:spTree>
    <p:extLst>
      <p:ext uri="{BB962C8B-B14F-4D97-AF65-F5344CB8AC3E}">
        <p14:creationId xmlns:p14="http://schemas.microsoft.com/office/powerpoint/2010/main" val="30624849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P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b">
            <a:normAutofit/>
          </a:bodyPr>
          <a:lstStyle/>
          <a:p>
            <a:r>
              <a:rPr lang="es-ES" b="1" dirty="0"/>
              <a:t>ESTRATEGIA CAUSAL </a:t>
            </a:r>
            <a:br>
              <a:rPr lang="es-ES" b="1" dirty="0"/>
            </a:br>
            <a:br>
              <a:rPr lang="es-ES" b="1" dirty="0"/>
            </a:br>
            <a:br>
              <a:rPr lang="es-ES" b="1" dirty="0"/>
            </a:br>
            <a:endParaRPr lang="es-ES" b="1" dirty="0"/>
          </a:p>
        </p:txBody>
      </p:sp>
      <p:sp>
        <p:nvSpPr>
          <p:cNvPr id="3" name="2 Subtítulo"/>
          <p:cNvSpPr>
            <a:spLocks noGrp="1"/>
          </p:cNvSpPr>
          <p:nvPr>
            <p:ph type="body" idx="1"/>
          </p:nvPr>
        </p:nvSpPr>
        <p:spPr>
          <a:xfrm>
            <a:off x="623888" y="3236914"/>
            <a:ext cx="7886700" cy="2852737"/>
          </a:xfrm>
        </p:spPr>
        <p:txBody>
          <a:bodyPr anchor="t">
            <a:normAutofit/>
          </a:bodyPr>
          <a:lstStyle/>
          <a:p>
            <a:r>
              <a:rPr lang="es-ES" sz="3600" b="1" dirty="0">
                <a:solidFill>
                  <a:schemeClr val="tx1"/>
                </a:solidFill>
              </a:rPr>
              <a:t>INTRODUCCIÓN A LA REDACCIÓN (</a:t>
            </a:r>
            <a:r>
              <a:rPr lang="es-ES" sz="3600" b="1" dirty="0" err="1">
                <a:solidFill>
                  <a:schemeClr val="tx1"/>
                </a:solidFill>
              </a:rPr>
              <a:t>xxx</a:t>
            </a:r>
            <a:r>
              <a:rPr lang="es-ES" sz="3600" b="1" dirty="0">
                <a:solidFill>
                  <a:schemeClr val="tx1"/>
                </a:solidFill>
              </a:rPr>
              <a:t>)</a:t>
            </a:r>
          </a:p>
          <a:p>
            <a:endParaRPr lang="es-ES" sz="3600" dirty="0">
              <a:solidFill>
                <a:schemeClr val="tx1"/>
              </a:solidFill>
            </a:endParaRPr>
          </a:p>
          <a:p>
            <a:r>
              <a:rPr lang="es-ES" sz="2800" b="1" dirty="0">
                <a:solidFill>
                  <a:schemeClr val="tx1"/>
                </a:solidFill>
              </a:rPr>
              <a:t>SEMINARIO EPE - UPC</a:t>
            </a:r>
          </a:p>
        </p:txBody>
      </p:sp>
      <p:pic>
        <p:nvPicPr>
          <p:cNvPr id="4" name="Google Shape;281;p49" descr="C:\Users\jereateg\Desktop\Imagen5.png">
            <a:extLst>
              <a:ext uri="{FF2B5EF4-FFF2-40B4-BE49-F238E27FC236}">
                <a16:creationId xmlns:a16="http://schemas.microsoft.com/office/drawing/2014/main" id="{9FA34BBF-EF82-4443-B89B-F5BA157B0BB8}"/>
              </a:ext>
            </a:extLst>
          </p:cNvPr>
          <p:cNvPicPr preferRelativeResize="0"/>
          <p:nvPr/>
        </p:nvPicPr>
        <p:blipFill rotWithShape="1">
          <a:blip r:embed="rId2">
            <a:alphaModFix/>
          </a:blip>
          <a:srcRect/>
          <a:stretch/>
        </p:blipFill>
        <p:spPr>
          <a:xfrm>
            <a:off x="683568" y="332656"/>
            <a:ext cx="648072" cy="720080"/>
          </a:xfrm>
          <a:prstGeom prst="rect">
            <a:avLst/>
          </a:prstGeom>
          <a:noFill/>
          <a:ln>
            <a:noFill/>
          </a:ln>
        </p:spPr>
      </p:pic>
    </p:spTree>
    <p:extLst>
      <p:ext uri="{BB962C8B-B14F-4D97-AF65-F5344CB8AC3E}">
        <p14:creationId xmlns:p14="http://schemas.microsoft.com/office/powerpoint/2010/main" val="340767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chor="b">
            <a:normAutofit/>
          </a:bodyPr>
          <a:lstStyle/>
          <a:p>
            <a:r>
              <a:rPr lang="es-ES"/>
              <a:t>ESTRATEGIA CAUSAL</a:t>
            </a:r>
          </a:p>
        </p:txBody>
      </p:sp>
      <p:graphicFrame>
        <p:nvGraphicFramePr>
          <p:cNvPr id="7" name="2 Marcador de contenido">
            <a:extLst>
              <a:ext uri="{FF2B5EF4-FFF2-40B4-BE49-F238E27FC236}">
                <a16:creationId xmlns:a16="http://schemas.microsoft.com/office/drawing/2014/main" id="{760C7EAB-D781-4E2B-BEBF-7C006CBCBEE4}"/>
              </a:ext>
            </a:extLst>
          </p:cNvPr>
          <p:cNvGraphicFramePr>
            <a:graphicFrameLocks noGrp="1"/>
          </p:cNvGraphicFramePr>
          <p:nvPr>
            <p:ph idx="1"/>
            <p:extLst>
              <p:ext uri="{D42A27DB-BD31-4B8C-83A1-F6EECF244321}">
                <p14:modId xmlns:p14="http://schemas.microsoft.com/office/powerpoint/2010/main" val="56428058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Sonido grabado">
            <a:hlinkClick r:id="" action="ppaction://media"/>
            <a:extLst>
              <a:ext uri="{FF2B5EF4-FFF2-40B4-BE49-F238E27FC236}">
                <a16:creationId xmlns:a16="http://schemas.microsoft.com/office/drawing/2014/main" id="{A4A46A35-FC5D-42D7-9E02-2BCA10355126}"/>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5616" y="3429000"/>
            <a:ext cx="487363" cy="487363"/>
          </a:xfrm>
          <a:prstGeom prst="rect">
            <a:avLst/>
          </a:prstGeom>
        </p:spPr>
      </p:pic>
    </p:spTree>
    <p:extLst>
      <p:ext uri="{BB962C8B-B14F-4D97-AF65-F5344CB8AC3E}">
        <p14:creationId xmlns:p14="http://schemas.microsoft.com/office/powerpoint/2010/main" val="290828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Estrategia causal</a:t>
            </a:r>
          </a:p>
        </p:txBody>
      </p:sp>
      <p:sp>
        <p:nvSpPr>
          <p:cNvPr id="3" name="2 Marcador de contenido"/>
          <p:cNvSpPr>
            <a:spLocks noGrp="1"/>
          </p:cNvSpPr>
          <p:nvPr>
            <p:ph idx="1"/>
          </p:nvPr>
        </p:nvSpPr>
        <p:spPr/>
        <p:txBody>
          <a:bodyPr/>
          <a:lstStyle/>
          <a:p>
            <a:endParaRPr lang="es-ES" dirty="0"/>
          </a:p>
          <a:p>
            <a:pPr marL="0" indent="0">
              <a:buNone/>
            </a:pPr>
            <a:endParaRPr lang="es-ES" dirty="0"/>
          </a:p>
        </p:txBody>
      </p:sp>
      <p:sp>
        <p:nvSpPr>
          <p:cNvPr id="4" name="3 Flecha derecha"/>
          <p:cNvSpPr/>
          <p:nvPr/>
        </p:nvSpPr>
        <p:spPr>
          <a:xfrm>
            <a:off x="467544" y="2085376"/>
            <a:ext cx="2511690" cy="3575872"/>
          </a:xfrm>
          <a:prstGeom prst="rightArrow">
            <a:avLst>
              <a:gd name="adj1" fmla="val 50000"/>
              <a:gd name="adj2" fmla="val 5296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solidFill>
                  <a:srgbClr val="0070C0"/>
                </a:solidFill>
              </a:rPr>
              <a:t>Uso inadecuado de las redes sociales </a:t>
            </a:r>
          </a:p>
          <a:p>
            <a:pPr algn="ctr"/>
            <a:endParaRPr lang="es-ES" b="1" dirty="0">
              <a:solidFill>
                <a:srgbClr val="0070C0"/>
              </a:solidFill>
            </a:endParaRPr>
          </a:p>
          <a:p>
            <a:pPr algn="ctr"/>
            <a:r>
              <a:rPr lang="es-ES" b="1" i="1" dirty="0">
                <a:solidFill>
                  <a:srgbClr val="0070C0"/>
                </a:solidFill>
              </a:rPr>
              <a:t>CAUSA</a:t>
            </a:r>
          </a:p>
        </p:txBody>
      </p:sp>
      <p:sp>
        <p:nvSpPr>
          <p:cNvPr id="5" name="4 Flecha derecha"/>
          <p:cNvSpPr/>
          <p:nvPr/>
        </p:nvSpPr>
        <p:spPr>
          <a:xfrm>
            <a:off x="3275855" y="1548505"/>
            <a:ext cx="2471443" cy="4337053"/>
          </a:xfrm>
          <a:prstGeom prst="rightArrow">
            <a:avLst>
              <a:gd name="adj1" fmla="val 50000"/>
              <a:gd name="adj2" fmla="val 51721"/>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ES" b="1" dirty="0">
                <a:solidFill>
                  <a:srgbClr val="0070C0"/>
                </a:solidFill>
              </a:rPr>
              <a:t>Información privada se hace conocida por todos</a:t>
            </a:r>
          </a:p>
          <a:p>
            <a:pPr algn="just"/>
            <a:endParaRPr lang="es-ES" b="1" dirty="0">
              <a:solidFill>
                <a:srgbClr val="0070C0"/>
              </a:solidFill>
            </a:endParaRPr>
          </a:p>
          <a:p>
            <a:pPr algn="ctr"/>
            <a:r>
              <a:rPr lang="es-ES" b="1" dirty="0">
                <a:solidFill>
                  <a:srgbClr val="0070C0"/>
                </a:solidFill>
              </a:rPr>
              <a:t> </a:t>
            </a:r>
            <a:r>
              <a:rPr lang="es-ES" b="1" i="1" dirty="0">
                <a:solidFill>
                  <a:srgbClr val="0070C0"/>
                </a:solidFill>
              </a:rPr>
              <a:t>CAUSA</a:t>
            </a:r>
          </a:p>
        </p:txBody>
      </p:sp>
      <p:sp>
        <p:nvSpPr>
          <p:cNvPr id="6" name="5 Rectángulo redondeado"/>
          <p:cNvSpPr/>
          <p:nvPr/>
        </p:nvSpPr>
        <p:spPr>
          <a:xfrm>
            <a:off x="6012160" y="1772816"/>
            <a:ext cx="2520280" cy="38884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solidFill>
                  <a:srgbClr val="0070C0"/>
                </a:solidFill>
              </a:rPr>
              <a:t>Una vez enviadas las fotografías, se pierde el control que se tenía sobre ellas, pudiendo acabar en manos de gente indeseada o en lugares públicos.</a:t>
            </a:r>
          </a:p>
          <a:p>
            <a:pPr algn="ctr"/>
            <a:endParaRPr lang="es-ES" b="1" dirty="0">
              <a:solidFill>
                <a:srgbClr val="0070C0"/>
              </a:solidFill>
            </a:endParaRPr>
          </a:p>
          <a:p>
            <a:pPr algn="ctr"/>
            <a:r>
              <a:rPr lang="es-ES" b="1" i="1" dirty="0">
                <a:solidFill>
                  <a:srgbClr val="0070C0"/>
                </a:solidFill>
              </a:rPr>
              <a:t>EFECTO</a:t>
            </a:r>
          </a:p>
          <a:p>
            <a:pPr algn="ctr"/>
            <a:r>
              <a:rPr lang="es-ES" b="1" i="1" dirty="0">
                <a:solidFill>
                  <a:srgbClr val="0070C0"/>
                </a:solidFill>
              </a:rPr>
              <a:t>(PROBLEMA)</a:t>
            </a:r>
          </a:p>
        </p:txBody>
      </p:sp>
    </p:spTree>
    <p:extLst>
      <p:ext uri="{BB962C8B-B14F-4D97-AF65-F5344CB8AC3E}">
        <p14:creationId xmlns:p14="http://schemas.microsoft.com/office/powerpoint/2010/main" val="129245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Estrategia causal</a:t>
            </a:r>
          </a:p>
        </p:txBody>
      </p:sp>
      <p:sp>
        <p:nvSpPr>
          <p:cNvPr id="3" name="2 Marcador de contenido"/>
          <p:cNvSpPr>
            <a:spLocks noGrp="1"/>
          </p:cNvSpPr>
          <p:nvPr>
            <p:ph idx="1"/>
          </p:nvPr>
        </p:nvSpPr>
        <p:spPr/>
        <p:txBody>
          <a:bodyPr/>
          <a:lstStyle/>
          <a:p>
            <a:pPr algn="just"/>
            <a:r>
              <a:rPr lang="es-ES" dirty="0"/>
              <a:t>La relación causal </a:t>
            </a:r>
            <a:r>
              <a:rPr lang="es-ES" b="1" dirty="0">
                <a:solidFill>
                  <a:schemeClr val="accent1"/>
                </a:solidFill>
              </a:rPr>
              <a:t>se emplea para concatenar una serie de proposiciones</a:t>
            </a:r>
            <a:r>
              <a:rPr lang="es-ES" dirty="0"/>
              <a:t>. Esta estrategia pone en relación una idea con otra nueva, en la cual una es la causa y la otra es su efecto.	</a:t>
            </a:r>
          </a:p>
          <a:p>
            <a:pPr marL="0" indent="0" algn="just">
              <a:buNone/>
            </a:pPr>
            <a:endParaRPr lang="es-ES" dirty="0"/>
          </a:p>
          <a:p>
            <a:pPr algn="just"/>
            <a:r>
              <a:rPr lang="es-ES" dirty="0"/>
              <a:t>El efecto o consecuencia última puede ser un problema que resulta de una serie o encadenamiento de motivos, los cuales explican la razón de la situación adversa o que genera dificultad.  		</a:t>
            </a:r>
          </a:p>
        </p:txBody>
      </p:sp>
    </p:spTree>
    <p:extLst>
      <p:ext uri="{BB962C8B-B14F-4D97-AF65-F5344CB8AC3E}">
        <p14:creationId xmlns:p14="http://schemas.microsoft.com/office/powerpoint/2010/main" val="392040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Estrategia causal</a:t>
            </a:r>
          </a:p>
        </p:txBody>
      </p:sp>
      <p:sp>
        <p:nvSpPr>
          <p:cNvPr id="3" name="2 Marcador de contenido"/>
          <p:cNvSpPr>
            <a:spLocks noGrp="1"/>
          </p:cNvSpPr>
          <p:nvPr>
            <p:ph idx="1"/>
          </p:nvPr>
        </p:nvSpPr>
        <p:spPr/>
        <p:txBody>
          <a:bodyPr/>
          <a:lstStyle/>
          <a:p>
            <a:r>
              <a:rPr lang="es-ES" dirty="0"/>
              <a:t>Veamos el siguiente encadenamiento:</a:t>
            </a:r>
          </a:p>
          <a:p>
            <a:endParaRPr lang="es-ES" dirty="0"/>
          </a:p>
          <a:p>
            <a:pPr marL="0" indent="0">
              <a:buNone/>
            </a:pPr>
            <a:endParaRPr lang="es-ES" dirty="0"/>
          </a:p>
        </p:txBody>
      </p:sp>
      <p:sp>
        <p:nvSpPr>
          <p:cNvPr id="4" name="3 Pentágono"/>
          <p:cNvSpPr/>
          <p:nvPr/>
        </p:nvSpPr>
        <p:spPr>
          <a:xfrm>
            <a:off x="165499" y="2289621"/>
            <a:ext cx="2520280" cy="3168352"/>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Abaratamiento de costos a través de publicidad empleando las TIC</a:t>
            </a:r>
          </a:p>
        </p:txBody>
      </p:sp>
      <p:sp>
        <p:nvSpPr>
          <p:cNvPr id="5" name="4 Pentágono"/>
          <p:cNvSpPr/>
          <p:nvPr/>
        </p:nvSpPr>
        <p:spPr>
          <a:xfrm>
            <a:off x="3141959" y="2240670"/>
            <a:ext cx="2232248" cy="3168352"/>
          </a:xfrm>
          <a:prstGeom prst="homePlate">
            <a:avLst>
              <a:gd name="adj" fmla="val 60867"/>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ES" dirty="0"/>
              <a:t>Publicidad inmediata que no depende del espacio geográfico</a:t>
            </a:r>
          </a:p>
        </p:txBody>
      </p:sp>
      <p:sp>
        <p:nvSpPr>
          <p:cNvPr id="6" name="5 Pentágono"/>
          <p:cNvSpPr/>
          <p:nvPr/>
        </p:nvSpPr>
        <p:spPr>
          <a:xfrm>
            <a:off x="5724128" y="2240670"/>
            <a:ext cx="2592288" cy="3168352"/>
          </a:xfrm>
          <a:prstGeom prst="homePlate">
            <a:avLst>
              <a:gd name="adj" fmla="val 60867"/>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ES" dirty="0"/>
              <a:t>Participación de los productos en el mercado de manera más rápida</a:t>
            </a:r>
          </a:p>
        </p:txBody>
      </p:sp>
    </p:spTree>
    <p:extLst>
      <p:ext uri="{BB962C8B-B14F-4D97-AF65-F5344CB8AC3E}">
        <p14:creationId xmlns:p14="http://schemas.microsoft.com/office/powerpoint/2010/main" val="314969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Estrategia causal</a:t>
            </a:r>
          </a:p>
        </p:txBody>
      </p:sp>
      <p:sp>
        <p:nvSpPr>
          <p:cNvPr id="3" name="2 Marcador de contenido"/>
          <p:cNvSpPr>
            <a:spLocks noGrp="1"/>
          </p:cNvSpPr>
          <p:nvPr>
            <p:ph idx="1"/>
          </p:nvPr>
        </p:nvSpPr>
        <p:spPr/>
        <p:txBody>
          <a:bodyPr>
            <a:normAutofit/>
          </a:bodyPr>
          <a:lstStyle/>
          <a:p>
            <a:pPr algn="just"/>
            <a:endParaRPr lang="es-ES" dirty="0"/>
          </a:p>
          <a:p>
            <a:pPr marL="0" indent="0" algn="just">
              <a:buNone/>
            </a:pPr>
            <a:r>
              <a:rPr lang="es-ES" dirty="0"/>
              <a:t>La aplicación de las nuevas tecnologías en el ámbito de trabajo permite arribar más rápido al mercado y cubrir nuevas plazas. Esto </a:t>
            </a:r>
            <a:r>
              <a:rPr lang="es-ES" b="1" dirty="0">
                <a:solidFill>
                  <a:srgbClr val="FF0000"/>
                </a:solidFill>
              </a:rPr>
              <a:t>se debe a</a:t>
            </a:r>
            <a:r>
              <a:rPr lang="es-ES" dirty="0"/>
              <a:t> que las distancias ya no suponen un límite, </a:t>
            </a:r>
            <a:r>
              <a:rPr lang="es-ES" b="1" dirty="0">
                <a:solidFill>
                  <a:srgbClr val="FF0000"/>
                </a:solidFill>
              </a:rPr>
              <a:t>dado que </a:t>
            </a:r>
            <a:r>
              <a:rPr lang="es-ES" dirty="0"/>
              <a:t>muchos productos pueden ser ofrecidos a través del ciberespacio sin que ello implique un costo elevado. </a:t>
            </a:r>
          </a:p>
        </p:txBody>
      </p:sp>
    </p:spTree>
    <p:extLst>
      <p:ext uri="{BB962C8B-B14F-4D97-AF65-F5344CB8AC3E}">
        <p14:creationId xmlns:p14="http://schemas.microsoft.com/office/powerpoint/2010/main" val="352906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7467600" cy="836712"/>
          </a:xfrm>
        </p:spPr>
        <p:txBody>
          <a:bodyPr>
            <a:normAutofit/>
          </a:bodyPr>
          <a:lstStyle/>
          <a:p>
            <a:pPr algn="ctr"/>
            <a:r>
              <a:rPr lang="es-ES" dirty="0"/>
              <a:t>ESTRATEGIA CAUSAL</a:t>
            </a:r>
          </a:p>
        </p:txBody>
      </p:sp>
      <p:sp>
        <p:nvSpPr>
          <p:cNvPr id="3" name="2 Marcador de contenido"/>
          <p:cNvSpPr>
            <a:spLocks noGrp="1"/>
          </p:cNvSpPr>
          <p:nvPr>
            <p:ph idx="1"/>
          </p:nvPr>
        </p:nvSpPr>
        <p:spPr>
          <a:xfrm>
            <a:off x="457200" y="1124744"/>
            <a:ext cx="8147248" cy="5349208"/>
          </a:xfrm>
        </p:spPr>
        <p:txBody>
          <a:bodyPr/>
          <a:lstStyle/>
          <a:p>
            <a:pPr marL="0" indent="0">
              <a:buNone/>
            </a:pPr>
            <a:r>
              <a:rPr lang="es-ES" b="1" dirty="0">
                <a:solidFill>
                  <a:srgbClr val="002060"/>
                </a:solidFill>
              </a:rPr>
              <a:t>Lea los siguientes enunciados y ordénelos de manera lógica:</a:t>
            </a:r>
          </a:p>
          <a:p>
            <a:pPr marL="0" indent="0">
              <a:buNone/>
            </a:pPr>
            <a:endParaRPr lang="es-ES" dirty="0"/>
          </a:p>
          <a:p>
            <a:pPr algn="just">
              <a:buFont typeface="Courier New" panose="02070309020205020404" pitchFamily="49" charset="0"/>
              <a:buChar char="o"/>
            </a:pPr>
            <a:r>
              <a:rPr lang="es-ES" dirty="0"/>
              <a:t>Por un lado, el empleo de muchas horas en la red </a:t>
            </a:r>
            <a:r>
              <a:rPr lang="es-ES" b="1" dirty="0">
                <a:solidFill>
                  <a:schemeClr val="accent1"/>
                </a:solidFill>
              </a:rPr>
              <a:t>origina</a:t>
            </a:r>
            <a:r>
              <a:rPr lang="es-ES" dirty="0"/>
              <a:t> en los jóvenes somnolencia o alteraciones en su estado de  ánimo, los </a:t>
            </a:r>
            <a:r>
              <a:rPr lang="es-ES" b="1" dirty="0">
                <a:solidFill>
                  <a:schemeClr val="accent1"/>
                </a:solidFill>
              </a:rPr>
              <a:t>que se generan por</a:t>
            </a:r>
            <a:r>
              <a:rPr lang="es-ES" dirty="0"/>
              <a:t> el empleo de su tiempo en dicha actividad.</a:t>
            </a:r>
          </a:p>
          <a:p>
            <a:pPr marL="0" indent="0" algn="just">
              <a:buNone/>
            </a:pPr>
            <a:endParaRPr lang="es-ES" dirty="0"/>
          </a:p>
          <a:p>
            <a:pPr algn="just">
              <a:buFont typeface="Courier New" panose="02070309020205020404" pitchFamily="49" charset="0"/>
              <a:buChar char="o"/>
            </a:pPr>
            <a:r>
              <a:rPr lang="es-ES" dirty="0"/>
              <a:t>El uso indiscriminado de Internet </a:t>
            </a:r>
            <a:r>
              <a:rPr lang="es-ES" b="1" dirty="0">
                <a:solidFill>
                  <a:schemeClr val="accent1"/>
                </a:solidFill>
              </a:rPr>
              <a:t>puede</a:t>
            </a:r>
            <a:r>
              <a:rPr lang="es-ES" dirty="0"/>
              <a:t> </a:t>
            </a:r>
            <a:r>
              <a:rPr lang="es-ES" b="1" dirty="0">
                <a:solidFill>
                  <a:schemeClr val="accent1"/>
                </a:solidFill>
              </a:rPr>
              <a:t>ocasionar </a:t>
            </a:r>
            <a:r>
              <a:rPr lang="es-ES" dirty="0"/>
              <a:t>problemas tanto personales como académicos en los jóvenes, sobre todo si se encuentran en edad escolar o en la universidad.</a:t>
            </a:r>
          </a:p>
          <a:p>
            <a:pPr algn="just">
              <a:buFontTx/>
              <a:buChar char="-"/>
            </a:pPr>
            <a:endParaRPr lang="es-ES" dirty="0"/>
          </a:p>
          <a:p>
            <a:pPr algn="just">
              <a:buFontTx/>
              <a:buChar char="-"/>
            </a:pPr>
            <a:endParaRPr lang="es-ES" dirty="0"/>
          </a:p>
          <a:p>
            <a:pPr algn="just">
              <a:buFontTx/>
              <a:buChar char="-"/>
            </a:pPr>
            <a:endParaRPr lang="es-ES" dirty="0"/>
          </a:p>
          <a:p>
            <a:pPr>
              <a:buFontTx/>
              <a:buChar char="-"/>
            </a:pPr>
            <a:endParaRPr lang="es-ES" dirty="0"/>
          </a:p>
          <a:p>
            <a:pPr>
              <a:buFontTx/>
              <a:buChar char="-"/>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296288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78098"/>
          </a:xfrm>
        </p:spPr>
        <p:txBody>
          <a:bodyPr/>
          <a:lstStyle/>
          <a:p>
            <a:pPr algn="ctr"/>
            <a:r>
              <a:rPr lang="es-ES" dirty="0"/>
              <a:t>ESTRATEGIA CAUSAL</a:t>
            </a:r>
          </a:p>
        </p:txBody>
      </p:sp>
      <p:sp>
        <p:nvSpPr>
          <p:cNvPr id="3" name="2 Marcador de contenido"/>
          <p:cNvSpPr>
            <a:spLocks noGrp="1"/>
          </p:cNvSpPr>
          <p:nvPr>
            <p:ph idx="1"/>
          </p:nvPr>
        </p:nvSpPr>
        <p:spPr>
          <a:xfrm>
            <a:off x="457200" y="1124744"/>
            <a:ext cx="7931224" cy="5349208"/>
          </a:xfrm>
        </p:spPr>
        <p:txBody>
          <a:bodyPr/>
          <a:lstStyle/>
          <a:p>
            <a:pPr marL="0" indent="0" algn="just">
              <a:buNone/>
            </a:pPr>
            <a:endParaRPr lang="es-ES" dirty="0"/>
          </a:p>
          <a:p>
            <a:pPr marL="0" indent="0" algn="just">
              <a:buNone/>
            </a:pPr>
            <a:r>
              <a:rPr lang="es-ES" dirty="0"/>
              <a:t>La falta de control y, especialmente, de cuidados que deben brindar los padres </a:t>
            </a:r>
            <a:r>
              <a:rPr lang="es-ES" b="1" dirty="0">
                <a:solidFill>
                  <a:schemeClr val="accent1"/>
                </a:solidFill>
              </a:rPr>
              <a:t>causan</a:t>
            </a:r>
            <a:r>
              <a:rPr lang="es-ES" dirty="0"/>
              <a:t> el que muchos adolescentes tengan libre disponibilidad de su tiempo, el cual, en la mayoría de las ocasiones, no es empleado adecuadamente, como en el caso del uso de Internet.</a:t>
            </a:r>
          </a:p>
          <a:p>
            <a:pPr marL="0" indent="0" algn="just">
              <a:buNone/>
            </a:pPr>
            <a:r>
              <a:rPr lang="es-ES" dirty="0"/>
              <a:t>	Por otro lado, la falta de sueño y constantes cambios emocionales </a:t>
            </a:r>
            <a:r>
              <a:rPr lang="es-ES" b="1" dirty="0">
                <a:solidFill>
                  <a:schemeClr val="accent1"/>
                </a:solidFill>
              </a:rPr>
              <a:t>tienen como consecuencia </a:t>
            </a:r>
            <a:r>
              <a:rPr lang="es-ES" dirty="0"/>
              <a:t>un deficiente rendimiento académico, el cual se evidencia en problemas atención y retención, así como bajas calificaciones</a:t>
            </a:r>
          </a:p>
          <a:p>
            <a:pPr marL="0" indent="0" algn="just">
              <a:buNone/>
            </a:pPr>
            <a:endParaRPr lang="es-ES" dirty="0"/>
          </a:p>
          <a:p>
            <a:endParaRPr lang="es-ES" dirty="0"/>
          </a:p>
          <a:p>
            <a:endParaRPr lang="es-ES" dirty="0"/>
          </a:p>
        </p:txBody>
      </p:sp>
    </p:spTree>
    <p:extLst>
      <p:ext uri="{BB962C8B-B14F-4D97-AF65-F5344CB8AC3E}">
        <p14:creationId xmlns:p14="http://schemas.microsoft.com/office/powerpoint/2010/main" val="169954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7467600" cy="548680"/>
          </a:xfrm>
        </p:spPr>
        <p:txBody>
          <a:bodyPr>
            <a:normAutofit fontScale="90000"/>
          </a:bodyPr>
          <a:lstStyle/>
          <a:p>
            <a:pPr algn="ctr"/>
            <a:br>
              <a:rPr lang="es-ES" dirty="0"/>
            </a:br>
            <a:r>
              <a:rPr lang="es-ES" dirty="0"/>
              <a:t>Estrategia causal</a:t>
            </a:r>
          </a:p>
        </p:txBody>
      </p:sp>
      <p:sp>
        <p:nvSpPr>
          <p:cNvPr id="3" name="2 Marcador de contenido"/>
          <p:cNvSpPr>
            <a:spLocks noGrp="1"/>
          </p:cNvSpPr>
          <p:nvPr>
            <p:ph idx="1"/>
          </p:nvPr>
        </p:nvSpPr>
        <p:spPr>
          <a:xfrm>
            <a:off x="251520" y="548680"/>
            <a:ext cx="8352928" cy="6120680"/>
          </a:xfrm>
        </p:spPr>
        <p:txBody>
          <a:bodyPr>
            <a:normAutofit/>
          </a:bodyPr>
          <a:lstStyle/>
          <a:p>
            <a:pPr algn="just">
              <a:buFont typeface="Courier New" panose="02070309020205020404" pitchFamily="49" charset="0"/>
              <a:buChar char="o"/>
            </a:pPr>
            <a:endParaRPr lang="es-ES" dirty="0"/>
          </a:p>
          <a:p>
            <a:pPr marL="0" indent="0" algn="just">
              <a:buNone/>
            </a:pPr>
            <a:r>
              <a:rPr lang="es-ES" dirty="0"/>
              <a:t>La falta de control y, especialmente, de cuidados que deben brindar los padres </a:t>
            </a:r>
            <a:r>
              <a:rPr lang="es-ES" b="1" dirty="0">
                <a:solidFill>
                  <a:schemeClr val="accent1"/>
                </a:solidFill>
              </a:rPr>
              <a:t>causan</a:t>
            </a:r>
            <a:r>
              <a:rPr lang="es-ES" dirty="0"/>
              <a:t> el que muchos adolescentes tengan libre disponibilidad de su tiempo, el cual, en la mayoría de las ocasiones, no es empleado adecuadamente, como en el caso del uso de Internet. Por tanto, el uso indiscriminado de Internet </a:t>
            </a:r>
            <a:r>
              <a:rPr lang="es-ES" b="1" dirty="0">
                <a:solidFill>
                  <a:schemeClr val="accent1"/>
                </a:solidFill>
              </a:rPr>
              <a:t>puede</a:t>
            </a:r>
            <a:r>
              <a:rPr lang="es-ES" dirty="0"/>
              <a:t> </a:t>
            </a:r>
            <a:r>
              <a:rPr lang="es-ES" b="1" dirty="0">
                <a:solidFill>
                  <a:schemeClr val="accent1"/>
                </a:solidFill>
              </a:rPr>
              <a:t>ocasionar </a:t>
            </a:r>
            <a:r>
              <a:rPr lang="es-ES" dirty="0"/>
              <a:t>problemas tanto personales como académicos en los jóvenes, sobre todo si se encuentran en edad escolar o en la universidad. Por un lado, el empleo de muchas horas en la red </a:t>
            </a:r>
            <a:r>
              <a:rPr lang="es-ES" b="1" dirty="0">
                <a:solidFill>
                  <a:schemeClr val="accent1"/>
                </a:solidFill>
              </a:rPr>
              <a:t>origina</a:t>
            </a:r>
            <a:r>
              <a:rPr lang="es-ES" dirty="0"/>
              <a:t> en los jóvenes somnolencia o alteraciones en su estado de  ánimo, los </a:t>
            </a:r>
            <a:r>
              <a:rPr lang="es-ES" b="1" dirty="0">
                <a:solidFill>
                  <a:schemeClr val="accent1"/>
                </a:solidFill>
              </a:rPr>
              <a:t>que se generan por </a:t>
            </a:r>
            <a:r>
              <a:rPr lang="es-ES" dirty="0"/>
              <a:t>la falta de diversificación de actividades. Por otro lado, la falta de sueño y constantes cambios emocionales </a:t>
            </a:r>
            <a:r>
              <a:rPr lang="es-ES" b="1" dirty="0">
                <a:solidFill>
                  <a:schemeClr val="accent1"/>
                </a:solidFill>
              </a:rPr>
              <a:t>tienen como consecuencia </a:t>
            </a:r>
            <a:r>
              <a:rPr lang="es-ES" dirty="0"/>
              <a:t>un deficiente rendimiento académico, el cual se evidencia en problemas atención y retención, así como bajas calificaciones.</a:t>
            </a:r>
          </a:p>
          <a:p>
            <a:pPr algn="just">
              <a:buFont typeface="Courier New" panose="02070309020205020404" pitchFamily="49" charset="0"/>
              <a:buChar char="o"/>
            </a:pPr>
            <a:endParaRPr lang="es-ES" dirty="0"/>
          </a:p>
          <a:p>
            <a:pPr algn="just">
              <a:buFont typeface="Courier New" panose="02070309020205020404" pitchFamily="49" charset="0"/>
              <a:buChar char="o"/>
            </a:pPr>
            <a:endParaRPr lang="es-ES" dirty="0"/>
          </a:p>
          <a:p>
            <a:pPr algn="just">
              <a:buFontTx/>
              <a:buChar char="-"/>
            </a:pPr>
            <a:endParaRPr lang="es-ES" dirty="0"/>
          </a:p>
          <a:p>
            <a:endParaRPr lang="es-ES" dirty="0"/>
          </a:p>
          <a:p>
            <a:endParaRPr lang="es-ES" dirty="0"/>
          </a:p>
        </p:txBody>
      </p:sp>
      <p:sp>
        <p:nvSpPr>
          <p:cNvPr id="4" name="Google Shape;362;p57">
            <a:extLst>
              <a:ext uri="{FF2B5EF4-FFF2-40B4-BE49-F238E27FC236}">
                <a16:creationId xmlns:a16="http://schemas.microsoft.com/office/drawing/2014/main" id="{FB179650-73B1-4173-A06C-7794E7FB59F7}"/>
              </a:ext>
            </a:extLst>
          </p:cNvPr>
          <p:cNvSpPr/>
          <p:nvPr/>
        </p:nvSpPr>
        <p:spPr>
          <a:xfrm>
            <a:off x="229137" y="5661248"/>
            <a:ext cx="3942300" cy="702000"/>
          </a:xfrm>
          <a:prstGeom prst="roundRect">
            <a:avLst>
              <a:gd name="adj" fmla="val 16667"/>
            </a:avLst>
          </a:prstGeom>
          <a:solidFill>
            <a:schemeClr val="lt1"/>
          </a:solidFill>
          <a:ln w="12700" cap="flat" cmpd="sng">
            <a:solidFill>
              <a:schemeClr val="lt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s" sz="800" b="0" i="0" u="none" strike="noStrike" cap="none" dirty="0">
                <a:solidFill>
                  <a:schemeClr val="dk1"/>
                </a:solidFill>
                <a:latin typeface="Verdana"/>
                <a:ea typeface="Verdana"/>
                <a:cs typeface="Verdana"/>
                <a:sym typeface="Verdana"/>
              </a:rPr>
              <a:t>Material producido por la Universidad Peruana de Ciencias Aplicadas</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 sz="800" b="1" i="0" u="none" strike="noStrike" cap="none" dirty="0">
                <a:solidFill>
                  <a:srgbClr val="FF0000"/>
                </a:solidFill>
                <a:latin typeface="Verdana"/>
                <a:ea typeface="Verdana"/>
                <a:cs typeface="Verdana"/>
                <a:sym typeface="Verdana"/>
              </a:rPr>
              <a:t>COPYRIGHT © UPC  – Todos los derechos reservados</a:t>
            </a:r>
            <a:endParaRPr sz="800" b="1" i="0" u="none" strike="noStrike" cap="none" dirty="0">
              <a:solidFill>
                <a:srgbClr val="FF0000"/>
              </a:solidFill>
              <a:latin typeface="Verdana"/>
              <a:ea typeface="Verdana"/>
              <a:cs typeface="Verdana"/>
              <a:sym typeface="Verdana"/>
            </a:endParaRPr>
          </a:p>
        </p:txBody>
      </p:sp>
    </p:spTree>
    <p:extLst>
      <p:ext uri="{BB962C8B-B14F-4D97-AF65-F5344CB8AC3E}">
        <p14:creationId xmlns:p14="http://schemas.microsoft.com/office/powerpoint/2010/main" val="16912919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572</Words>
  <Application>Microsoft Office PowerPoint</Application>
  <PresentationFormat>Presentación en pantalla (4:3)</PresentationFormat>
  <Paragraphs>60</Paragraphs>
  <Slides>9</Slides>
  <Notes>2</Notes>
  <HiddenSlides>0</HiddenSlides>
  <MMClips>1</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 de Office</vt:lpstr>
      <vt:lpstr>ESTRATEGIA CAUSAL    </vt:lpstr>
      <vt:lpstr>ESTRATEGIA CAUSAL</vt:lpstr>
      <vt:lpstr>Estrategia causal</vt:lpstr>
      <vt:lpstr>Estrategia causal</vt:lpstr>
      <vt:lpstr>Estrategia causal</vt:lpstr>
      <vt:lpstr>Estrategia causal</vt:lpstr>
      <vt:lpstr>ESTRATEGIA CAUSAL</vt:lpstr>
      <vt:lpstr>ESTRATEGIA CAUSAL</vt:lpstr>
      <vt:lpstr> Estrategia causal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CAUSAL   </dc:title>
  <dc:creator>pchuncor@upc.edu.pe</dc:creator>
  <cp:lastModifiedBy>pchuncor@upc.edu.pe</cp:lastModifiedBy>
  <cp:revision>9</cp:revision>
  <dcterms:created xsi:type="dcterms:W3CDTF">2020-05-04T00:29:39Z</dcterms:created>
  <dcterms:modified xsi:type="dcterms:W3CDTF">2020-07-07T22:36:52Z</dcterms:modified>
</cp:coreProperties>
</file>