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56" r:id="rId2"/>
    <p:sldId id="257" r:id="rId3"/>
    <p:sldId id="279" r:id="rId4"/>
    <p:sldId id="280" r:id="rId5"/>
    <p:sldId id="260" r:id="rId6"/>
    <p:sldId id="262" r:id="rId7"/>
    <p:sldId id="265" r:id="rId8"/>
    <p:sldId id="266" r:id="rId9"/>
    <p:sldId id="267" r:id="rId10"/>
    <p:sldId id="268" r:id="rId11"/>
    <p:sldId id="269" r:id="rId12"/>
    <p:sldId id="270" r:id="rId13"/>
    <p:sldId id="271" r:id="rId14"/>
    <p:sldId id="273" r:id="rId15"/>
    <p:sldId id="275" r:id="rId16"/>
    <p:sldId id="276" r:id="rId17"/>
    <p:sldId id="277" r:id="rId18"/>
    <p:sldId id="278" r:id="rId19"/>
  </p:sldIdLst>
  <p:sldSz cx="9144000" cy="6858000" type="screen4x3"/>
  <p:notesSz cx="7099300" cy="10234613"/>
  <p:defaultTextStyle>
    <a:defPPr>
      <a:defRPr lang="es-PE">
        <a:uFillTx/>
      </a:defRPr>
    </a:defPPr>
    <a:lvl1pPr marL="0" algn="l" defTabSz="914400" rtl="0" eaLnBrk="1" latinLnBrk="0" hangingPunct="1">
      <a:defRPr sz="1800" kern="1200">
        <a:solidFill>
          <a:schemeClr val="tx1"/>
        </a:solidFill>
        <a:uFillTx/>
        <a:latin typeface="+mn-lt"/>
        <a:ea typeface="+mn-ea"/>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89" autoAdjust="0"/>
    <p:restoredTop sz="91575" autoAdjust="0"/>
  </p:normalViewPr>
  <p:slideViewPr>
    <p:cSldViewPr>
      <p:cViewPr varScale="1">
        <p:scale>
          <a:sx n="104" d="100"/>
          <a:sy n="104" d="100"/>
        </p:scale>
        <p:origin x="1332"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p:scale>
          <a:sx n="112" d="100"/>
          <a:sy n="112" d="100"/>
        </p:scale>
        <p:origin x="-1674" y="24"/>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4 Marcador de número de diapositiva"/>
          <p:cNvSpPr>
            <a:spLocks noGrp="1"/>
          </p:cNvSpPr>
          <p:nvPr>
            <p:ph type="sldNum" sz="quarter" idx="3"/>
          </p:nvPr>
        </p:nvSpPr>
        <p:spPr>
          <a:xfrm>
            <a:off x="4021295" y="9721105"/>
            <a:ext cx="3076363" cy="511731"/>
          </a:xfrm>
          <a:prstGeom prst="rect">
            <a:avLst/>
          </a:prstGeom>
        </p:spPr>
        <p:txBody>
          <a:bodyPr vert="horz" lIns="91440" tIns="45720" rIns="91440" bIns="45720" rtlCol="0" anchor="b"/>
          <a:lstStyle>
            <a:lvl1pPr algn="r">
              <a:defRPr sz="1200">
                <a:uFillTx/>
              </a:defRPr>
            </a:lvl1pPr>
          </a:lstStyle>
          <a:p>
            <a:fld id="{8CD49834-CF49-4FE8-96B2-8ED587D0A036}" type="slidenum">
              <a:rPr lang="es-PE" smtClean="0">
                <a:uFillTx/>
              </a:rPr>
              <a:t>‹Nº›</a:t>
            </a:fld>
            <a:endParaRPr lang="es-PE">
              <a:uFillTx/>
            </a:endParaRPr>
          </a:p>
        </p:txBody>
      </p:sp>
      <p:sp>
        <p:nvSpPr>
          <p:cNvPr id="4" name="3 CuadroTexto"/>
          <p:cNvSpPr txBox="1">
            <a:spLocks/>
          </p:cNvSpPr>
          <p:nvPr/>
        </p:nvSpPr>
        <p:spPr>
          <a:xfrm>
            <a:off x="476143" y="247722"/>
            <a:ext cx="6241859" cy="246221"/>
          </a:xfrm>
          <a:prstGeom prst="rect">
            <a:avLst/>
          </a:prstGeom>
          <a:noFill/>
        </p:spPr>
        <p:txBody>
          <a:bodyPr wrap="square" rtlCol="0">
            <a:spAutoFit/>
          </a:bodyPr>
          <a:lstStyle/>
          <a:p>
            <a:r>
              <a:rPr lang="es-PE" sz="1000" dirty="0">
                <a:uFillTx/>
              </a:rPr>
              <a:t>Análisis ambiental            		                                                                                          UPC Online</a:t>
            </a:r>
          </a:p>
        </p:txBody>
      </p:sp>
    </p:spTree>
    <p:extLst>
      <p:ext uri="{BB962C8B-B14F-4D97-AF65-F5344CB8AC3E}">
        <p14:creationId xmlns:p14="http://schemas.microsoft.com/office/powerpoint/2010/main" val="151538214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3 Marcador de imagen de diapositiva"/>
          <p:cNvSpPr>
            <a:spLocks noGrp="1" noRot="1" noChangeAspect="1"/>
          </p:cNvSpPr>
          <p:nvPr>
            <p:ph type="sldImg" idx="2"/>
          </p:nvPr>
        </p:nvSpPr>
        <p:spPr>
          <a:xfrm>
            <a:off x="990600" y="768350"/>
            <a:ext cx="5118100" cy="3838575"/>
          </a:xfrm>
          <a:prstGeom prst="rect">
            <a:avLst/>
          </a:prstGeom>
          <a:noFill/>
          <a:ln w="12700">
            <a:solidFill>
              <a:srgbClr val="000000"/>
            </a:solidFill>
          </a:ln>
        </p:spPr>
        <p:txBody>
          <a:bodyPr vert="horz" lIns="91440" tIns="45720" rIns="91440" bIns="45720" rtlCol="0" anchor="ctr"/>
          <a:lstStyle/>
          <a:p>
            <a:endParaRPr lang="es-PE">
              <a:uFillTx/>
            </a:endParaRPr>
          </a:p>
        </p:txBody>
      </p:sp>
      <p:sp>
        <p:nvSpPr>
          <p:cNvPr id="5" name="4 Marcador de notas"/>
          <p:cNvSpPr>
            <a:spLocks noGrp="1"/>
          </p:cNvSpPr>
          <p:nvPr>
            <p:ph type="body" sz="quarter" idx="3"/>
          </p:nvPr>
        </p:nvSpPr>
        <p:spPr>
          <a:xfrm>
            <a:off x="709931" y="4861441"/>
            <a:ext cx="5679440" cy="4605576"/>
          </a:xfrm>
          <a:prstGeom prst="rect">
            <a:avLst/>
          </a:prstGeom>
        </p:spPr>
        <p:txBody>
          <a:bodyPr vert="horz" lIns="91440" tIns="45720" rIns="91440" bIns="45720" rtlCol="0"/>
          <a:lstStyle/>
          <a:p>
            <a:pPr lvl="0"/>
            <a:r>
              <a:rPr lang="es-ES" dirty="0">
                <a:uFillTx/>
              </a:rPr>
              <a:t>Haga clic para modificar el estilo de texto del patrón</a:t>
            </a:r>
          </a:p>
          <a:p>
            <a:pPr lvl="1"/>
            <a:r>
              <a:rPr lang="es-ES" dirty="0">
                <a:uFillTx/>
              </a:rPr>
              <a:t>Segundo nivel</a:t>
            </a:r>
          </a:p>
          <a:p>
            <a:pPr lvl="2"/>
            <a:r>
              <a:rPr lang="es-ES" dirty="0">
                <a:uFillTx/>
              </a:rPr>
              <a:t>Tercer nivel</a:t>
            </a:r>
          </a:p>
          <a:p>
            <a:pPr lvl="3"/>
            <a:r>
              <a:rPr lang="es-ES" dirty="0">
                <a:uFillTx/>
              </a:rPr>
              <a:t>Cuarto nivel</a:t>
            </a:r>
          </a:p>
          <a:p>
            <a:pPr lvl="4"/>
            <a:r>
              <a:rPr lang="es-ES" dirty="0">
                <a:uFillTx/>
              </a:rPr>
              <a:t>Quinto nivel</a:t>
            </a:r>
            <a:endParaRPr lang="es-PE" dirty="0">
              <a:uFillTx/>
            </a:endParaRPr>
          </a:p>
        </p:txBody>
      </p:sp>
      <p:sp>
        <p:nvSpPr>
          <p:cNvPr id="7" name="6 Marcador de número de diapositiva"/>
          <p:cNvSpPr>
            <a:spLocks noGrp="1"/>
          </p:cNvSpPr>
          <p:nvPr>
            <p:ph type="sldNum" sz="quarter" idx="5"/>
          </p:nvPr>
        </p:nvSpPr>
        <p:spPr>
          <a:xfrm>
            <a:off x="4021295" y="9721105"/>
            <a:ext cx="3076363" cy="511731"/>
          </a:xfrm>
          <a:prstGeom prst="rect">
            <a:avLst/>
          </a:prstGeom>
        </p:spPr>
        <p:txBody>
          <a:bodyPr vert="horz" lIns="91440" tIns="45720" rIns="91440" bIns="45720" rtlCol="0" anchor="b"/>
          <a:lstStyle>
            <a:lvl1pPr algn="r">
              <a:defRPr sz="1200">
                <a:uFillTx/>
              </a:defRPr>
            </a:lvl1pPr>
          </a:lstStyle>
          <a:p>
            <a:fld id="{9FC5A73C-B05D-49D1-B19C-5B91E7A984A1}" type="slidenum">
              <a:rPr lang="es-PE" smtClean="0">
                <a:uFillTx/>
              </a:rPr>
              <a:t>‹Nº›</a:t>
            </a:fld>
            <a:endParaRPr lang="es-PE">
              <a:uFillTx/>
            </a:endParaRPr>
          </a:p>
        </p:txBody>
      </p:sp>
      <p:sp>
        <p:nvSpPr>
          <p:cNvPr id="9" name="8 CuadroTexto"/>
          <p:cNvSpPr txBox="1">
            <a:spLocks/>
          </p:cNvSpPr>
          <p:nvPr/>
        </p:nvSpPr>
        <p:spPr>
          <a:xfrm>
            <a:off x="476143" y="247722"/>
            <a:ext cx="6241859" cy="246221"/>
          </a:xfrm>
          <a:prstGeom prst="rect">
            <a:avLst/>
          </a:prstGeom>
          <a:noFill/>
        </p:spPr>
        <p:txBody>
          <a:bodyPr wrap="square" rtlCol="0">
            <a:spAutoFit/>
          </a:bodyPr>
          <a:lstStyle/>
          <a:p>
            <a:r>
              <a:rPr lang="es-PE" sz="1000" dirty="0">
                <a:uFillTx/>
              </a:rPr>
              <a:t>Fundamentos de Lenguaje		                                                                                           UPC Online</a:t>
            </a:r>
          </a:p>
        </p:txBody>
      </p:sp>
    </p:spTree>
    <p:extLst>
      <p:ext uri="{BB962C8B-B14F-4D97-AF65-F5344CB8AC3E}">
        <p14:creationId xmlns:p14="http://schemas.microsoft.com/office/powerpoint/2010/main" val="1759500493"/>
      </p:ext>
    </p:extLst>
  </p:cSld>
  <p:clrMap bg1="lt1" tx1="dk1" bg2="lt2" tx2="dk2" accent1="accent1" accent2="accent2" accent3="accent3" accent4="accent4" accent5="accent5" accent6="accent6" hlink="hlink" folHlink="folHlink"/>
  <p:hf hdr="0" ftr="0" dt="0"/>
  <p:notesStyle>
    <a:lvl1pPr marL="0" algn="just" defTabSz="914400" rtl="0" eaLnBrk="1" latinLnBrk="0" hangingPunct="1">
      <a:spcBef>
        <a:spcPts val="600"/>
      </a:spcBef>
      <a:spcAft>
        <a:spcPts val="600"/>
      </a:spcAft>
      <a:defRPr sz="1200" kern="1200">
        <a:solidFill>
          <a:schemeClr val="tx1"/>
        </a:solidFill>
        <a:uFillTx/>
        <a:latin typeface="+mn-lt"/>
        <a:ea typeface="+mn-ea"/>
        <a:cs typeface="+mn-cs"/>
      </a:defRPr>
    </a:lvl1pPr>
    <a:lvl2pPr marL="457200" algn="just" defTabSz="914400" rtl="0" eaLnBrk="1" latinLnBrk="0" hangingPunct="1">
      <a:spcBef>
        <a:spcPts val="600"/>
      </a:spcBef>
      <a:spcAft>
        <a:spcPts val="600"/>
      </a:spcAft>
      <a:defRPr sz="1200" kern="1200">
        <a:solidFill>
          <a:schemeClr val="tx1"/>
        </a:solidFill>
        <a:uFillTx/>
        <a:latin typeface="+mn-lt"/>
        <a:ea typeface="+mn-ea"/>
        <a:cs typeface="+mn-cs"/>
      </a:defRPr>
    </a:lvl2pPr>
    <a:lvl3pPr marL="914400" algn="just" defTabSz="914400" rtl="0" eaLnBrk="1" latinLnBrk="0" hangingPunct="1">
      <a:spcBef>
        <a:spcPts val="600"/>
      </a:spcBef>
      <a:spcAft>
        <a:spcPts val="600"/>
      </a:spcAft>
      <a:defRPr sz="1200" kern="1200">
        <a:solidFill>
          <a:schemeClr val="tx1"/>
        </a:solidFill>
        <a:uFillTx/>
        <a:latin typeface="+mn-lt"/>
        <a:ea typeface="+mn-ea"/>
        <a:cs typeface="+mn-cs"/>
      </a:defRPr>
    </a:lvl3pPr>
    <a:lvl4pPr marL="1371600" algn="just" defTabSz="914400" rtl="0" eaLnBrk="1" latinLnBrk="0" hangingPunct="1">
      <a:spcBef>
        <a:spcPts val="600"/>
      </a:spcBef>
      <a:spcAft>
        <a:spcPts val="600"/>
      </a:spcAft>
      <a:defRPr sz="1200" kern="1200">
        <a:solidFill>
          <a:schemeClr val="tx1"/>
        </a:solidFill>
        <a:uFillTx/>
        <a:latin typeface="+mn-lt"/>
        <a:ea typeface="+mn-ea"/>
        <a:cs typeface="+mn-cs"/>
      </a:defRPr>
    </a:lvl4pPr>
    <a:lvl5pPr marL="1828800" algn="just" defTabSz="914400" rtl="0" eaLnBrk="1" latinLnBrk="0" hangingPunct="1">
      <a:spcBef>
        <a:spcPts val="600"/>
      </a:spcBef>
      <a:spcAft>
        <a:spcPts val="600"/>
      </a:spcAft>
      <a:defRPr sz="1200" kern="1200">
        <a:solidFill>
          <a:schemeClr val="tx1"/>
        </a:solidFill>
        <a:uFillTx/>
        <a:latin typeface="+mn-lt"/>
        <a:ea typeface="+mn-ea"/>
        <a:cs typeface="+mn-cs"/>
      </a:defRPr>
    </a:lvl5pPr>
    <a:lvl6pPr marL="2286000" algn="l" defTabSz="914400" rtl="0" eaLnBrk="1" latinLnBrk="0" hangingPunct="1">
      <a:defRPr sz="1200" kern="1200">
        <a:solidFill>
          <a:schemeClr val="tx1"/>
        </a:solidFill>
        <a:uFillTx/>
        <a:latin typeface="+mn-lt"/>
        <a:ea typeface="+mn-ea"/>
        <a:cs typeface="+mn-cs"/>
      </a:defRPr>
    </a:lvl6pPr>
    <a:lvl7pPr marL="2743200" algn="l" defTabSz="914400" rtl="0" eaLnBrk="1" latinLnBrk="0" hangingPunct="1">
      <a:defRPr sz="1200" kern="1200">
        <a:solidFill>
          <a:schemeClr val="tx1"/>
        </a:solidFill>
        <a:uFillTx/>
        <a:latin typeface="+mn-lt"/>
        <a:ea typeface="+mn-ea"/>
        <a:cs typeface="+mn-cs"/>
      </a:defRPr>
    </a:lvl7pPr>
    <a:lvl8pPr marL="3200400" algn="l" defTabSz="914400" rtl="0" eaLnBrk="1" latinLnBrk="0" hangingPunct="1">
      <a:defRPr sz="1200" kern="1200">
        <a:solidFill>
          <a:schemeClr val="tx1"/>
        </a:solidFill>
        <a:uFillTx/>
        <a:latin typeface="+mn-lt"/>
        <a:ea typeface="+mn-ea"/>
        <a:cs typeface="+mn-cs"/>
      </a:defRPr>
    </a:lvl8pPr>
    <a:lvl9pPr marL="3657600" algn="l" defTabSz="914400" rtl="0" eaLnBrk="1" latinLnBrk="0" hangingPunct="1">
      <a:defRPr sz="1200" kern="1200">
        <a:solidFill>
          <a:schemeClr val="tx1"/>
        </a:solidFill>
        <a:uFillTx/>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1 Marcador de imagen de diapositiva"/>
          <p:cNvSpPr>
            <a:spLocks noGrp="1" noRot="1" noChangeAspect="1" noTextEdit="1"/>
          </p:cNvSpPr>
          <p:nvPr>
            <p:ph type="sldImg"/>
          </p:nvPr>
        </p:nvSpPr>
        <p:spPr bwMode="auto">
          <a:noFill/>
          <a:ln>
            <a:solidFill>
              <a:srgbClr val="000000"/>
            </a:solidFill>
            <a:miter lim="800000"/>
          </a:ln>
        </p:spPr>
      </p:sp>
      <p:sp>
        <p:nvSpPr>
          <p:cNvPr id="35843"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uFillTx/>
            </a:endParaRPr>
          </a:p>
        </p:txBody>
      </p:sp>
      <p:sp>
        <p:nvSpPr>
          <p:cNvPr id="36868" name="3 Marcador de número de diapositiva"/>
          <p:cNvSpPr>
            <a:spLocks noGrp="1"/>
          </p:cNvSpPr>
          <p:nvPr>
            <p:ph type="sldNum" sz="quarter" idx="5"/>
          </p:nvPr>
        </p:nvSpPr>
        <p:spPr bwMode="auto">
          <a:ln>
            <a:miter lim="800000"/>
          </a:ln>
        </p:spPr>
        <p:txBody>
          <a:bodyPr wrap="square" numCol="1" anchorCtr="0" compatLnSpc="1">
            <a:prstTxWarp prst="textNoShape">
              <a:avLst/>
            </a:prstTxWarp>
          </a:bodyPr>
          <a:lstStyle/>
          <a:p>
            <a:pPr>
              <a:defRPr>
                <a:uFillTx/>
              </a:defRPr>
            </a:pPr>
            <a:fld id="{3335DE48-ED3D-424A-87D9-7CAF025C0545}" type="slidenum">
              <a:rPr lang="es-ES" altLang="en-US" smtClean="0">
                <a:uFillTx/>
                <a:latin typeface="Arial" pitchFamily="34" charset="0"/>
              </a:rPr>
              <a:pPr>
                <a:defRPr>
                  <a:uFillTx/>
                </a:defRPr>
              </a:pPr>
              <a:t>7</a:t>
            </a:fld>
            <a:endParaRPr lang="es-ES" altLang="en-US">
              <a:uFillTx/>
              <a:latin typeface="Arial" pitchFamily="34" charset="0"/>
            </a:endParaRPr>
          </a:p>
        </p:txBody>
      </p:sp>
    </p:spTree>
    <p:extLst>
      <p:ext uri="{BB962C8B-B14F-4D97-AF65-F5344CB8AC3E}">
        <p14:creationId xmlns:p14="http://schemas.microsoft.com/office/powerpoint/2010/main" val="2582533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ln>
        </p:spPr>
      </p:sp>
      <p:sp>
        <p:nvSpPr>
          <p:cNvPr id="368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ltLang="en-US">
              <a:uFillTx/>
            </a:endParaRPr>
          </a:p>
        </p:txBody>
      </p:sp>
      <p:sp>
        <p:nvSpPr>
          <p:cNvPr id="37892" name="3 Marcador de número de diapositiva"/>
          <p:cNvSpPr>
            <a:spLocks noGrp="1"/>
          </p:cNvSpPr>
          <p:nvPr>
            <p:ph type="sldNum" sz="quarter" idx="5"/>
          </p:nvPr>
        </p:nvSpPr>
        <p:spPr bwMode="auto">
          <a:ln>
            <a:miter lim="800000"/>
          </a:ln>
        </p:spPr>
        <p:txBody>
          <a:bodyPr wrap="square" numCol="1" anchorCtr="0" compatLnSpc="1">
            <a:prstTxWarp prst="textNoShape">
              <a:avLst/>
            </a:prstTxWarp>
          </a:bodyPr>
          <a:lstStyle/>
          <a:p>
            <a:pPr>
              <a:defRPr>
                <a:uFillTx/>
              </a:defRPr>
            </a:pPr>
            <a:fld id="{372B0372-532E-458B-A465-C43E2B037B87}" type="slidenum">
              <a:rPr lang="es-ES" altLang="en-US" smtClean="0">
                <a:uFillTx/>
                <a:latin typeface="Arial" pitchFamily="34" charset="0"/>
              </a:rPr>
              <a:pPr>
                <a:defRPr>
                  <a:uFillTx/>
                </a:defRPr>
              </a:pPr>
              <a:t>12</a:t>
            </a:fld>
            <a:endParaRPr lang="es-ES" altLang="en-US">
              <a:uFillTx/>
              <a:latin typeface="Arial" pitchFamily="34" charset="0"/>
            </a:endParaRPr>
          </a:p>
        </p:txBody>
      </p:sp>
    </p:spTree>
    <p:extLst>
      <p:ext uri="{BB962C8B-B14F-4D97-AF65-F5344CB8AC3E}">
        <p14:creationId xmlns:p14="http://schemas.microsoft.com/office/powerpoint/2010/main" val="3261336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1 Marcador de imagen de diapositiva"/>
          <p:cNvSpPr>
            <a:spLocks noGrp="1" noRot="1" noChangeAspect="1" noTextEdit="1"/>
          </p:cNvSpPr>
          <p:nvPr>
            <p:ph type="sldImg"/>
          </p:nvPr>
        </p:nvSpPr>
        <p:spPr bwMode="auto">
          <a:noFill/>
          <a:ln>
            <a:solidFill>
              <a:srgbClr val="000000"/>
            </a:solidFill>
            <a:miter lim="800000"/>
          </a:ln>
        </p:spPr>
      </p:sp>
      <p:sp>
        <p:nvSpPr>
          <p:cNvPr id="37891" name="2 Marcador de notas"/>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s-MX" altLang="es-PE">
              <a:uFillTx/>
            </a:endParaRPr>
          </a:p>
        </p:txBody>
      </p:sp>
      <p:sp>
        <p:nvSpPr>
          <p:cNvPr id="38916" name="3 Marcador de número de diapositiva"/>
          <p:cNvSpPr>
            <a:spLocks noGrp="1"/>
          </p:cNvSpPr>
          <p:nvPr>
            <p:ph type="sldNum" sz="quarter" idx="5"/>
          </p:nvPr>
        </p:nvSpPr>
        <p:spPr bwMode="auto">
          <a:ln>
            <a:miter lim="800000"/>
          </a:ln>
        </p:spPr>
        <p:txBody>
          <a:bodyPr wrap="square" numCol="1" anchorCtr="0" compatLnSpc="1">
            <a:prstTxWarp prst="textNoShape">
              <a:avLst/>
            </a:prstTxWarp>
          </a:bodyPr>
          <a:lstStyle/>
          <a:p>
            <a:pPr>
              <a:defRPr>
                <a:uFillTx/>
              </a:defRPr>
            </a:pPr>
            <a:fld id="{CAB31AB0-2480-4DE3-AD63-F033103AA5AD}" type="slidenum">
              <a:rPr lang="es-ES" altLang="es-PE" b="1" smtClean="0">
                <a:solidFill>
                  <a:srgbClr val="66FFFF"/>
                </a:solidFill>
                <a:uFillTx/>
                <a:latin typeface="Comic Sans MS" pitchFamily="66" charset="0"/>
              </a:rPr>
              <a:pPr>
                <a:defRPr>
                  <a:uFillTx/>
                </a:defRPr>
              </a:pPr>
              <a:t>14</a:t>
            </a:fld>
            <a:endParaRPr lang="es-ES" altLang="es-PE" b="1">
              <a:solidFill>
                <a:srgbClr val="66FFFF"/>
              </a:solidFill>
              <a:uFillTx/>
              <a:latin typeface="Comic Sans MS" pitchFamily="66" charset="0"/>
            </a:endParaRPr>
          </a:p>
        </p:txBody>
      </p:sp>
    </p:spTree>
    <p:extLst>
      <p:ext uri="{BB962C8B-B14F-4D97-AF65-F5344CB8AC3E}">
        <p14:creationId xmlns:p14="http://schemas.microsoft.com/office/powerpoint/2010/main" val="29840140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1 Marcador de imagen de diapositiva"/>
          <p:cNvSpPr>
            <a:spLocks noGrp="1" noRot="1" noChangeAspect="1" noTextEdit="1"/>
          </p:cNvSpPr>
          <p:nvPr>
            <p:ph type="sldImg"/>
          </p:nvPr>
        </p:nvSpPr>
        <p:spPr bwMode="auto">
          <a:noFill/>
          <a:ln>
            <a:solidFill>
              <a:srgbClr val="000000"/>
            </a:solidFill>
            <a:miter lim="800000"/>
          </a:ln>
        </p:spPr>
      </p:sp>
      <p:sp>
        <p:nvSpPr>
          <p:cNvPr id="39939" name="2 Marcador de notas"/>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s-MX" altLang="es-PE">
              <a:uFillTx/>
            </a:endParaRPr>
          </a:p>
        </p:txBody>
      </p:sp>
      <p:sp>
        <p:nvSpPr>
          <p:cNvPr id="40964" name="3 Marcador de número de diapositiva"/>
          <p:cNvSpPr>
            <a:spLocks noGrp="1"/>
          </p:cNvSpPr>
          <p:nvPr>
            <p:ph type="sldNum" sz="quarter" idx="5"/>
          </p:nvPr>
        </p:nvSpPr>
        <p:spPr bwMode="auto">
          <a:ln>
            <a:miter lim="800000"/>
          </a:ln>
        </p:spPr>
        <p:txBody>
          <a:bodyPr wrap="square" numCol="1" anchorCtr="0" compatLnSpc="1">
            <a:prstTxWarp prst="textNoShape">
              <a:avLst/>
            </a:prstTxWarp>
          </a:bodyPr>
          <a:lstStyle/>
          <a:p>
            <a:pPr>
              <a:defRPr>
                <a:uFillTx/>
              </a:defRPr>
            </a:pPr>
            <a:fld id="{7F61687B-23C3-4532-84B3-EE8A85EF16EA}" type="slidenum">
              <a:rPr lang="es-ES" altLang="es-PE" b="1" smtClean="0">
                <a:solidFill>
                  <a:srgbClr val="66FFFF"/>
                </a:solidFill>
                <a:uFillTx/>
                <a:latin typeface="Comic Sans MS" pitchFamily="66" charset="0"/>
              </a:rPr>
              <a:pPr>
                <a:defRPr>
                  <a:uFillTx/>
                </a:defRPr>
              </a:pPr>
              <a:t>15</a:t>
            </a:fld>
            <a:endParaRPr lang="es-ES" altLang="es-PE" b="1">
              <a:solidFill>
                <a:srgbClr val="66FFFF"/>
              </a:solidFill>
              <a:uFillTx/>
              <a:latin typeface="Comic Sans MS" pitchFamily="66" charset="0"/>
            </a:endParaRPr>
          </a:p>
        </p:txBody>
      </p:sp>
    </p:spTree>
    <p:extLst>
      <p:ext uri="{BB962C8B-B14F-4D97-AF65-F5344CB8AC3E}">
        <p14:creationId xmlns:p14="http://schemas.microsoft.com/office/powerpoint/2010/main" val="21612784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a:uFillTx/>
            </a:endParaRPr>
          </a:p>
        </p:txBody>
      </p:sp>
      <p:sp>
        <p:nvSpPr>
          <p:cNvPr id="4" name="3 Marcador de número de diapositiva"/>
          <p:cNvSpPr>
            <a:spLocks noGrp="1"/>
          </p:cNvSpPr>
          <p:nvPr>
            <p:ph type="sldNum" sz="quarter" idx="10"/>
          </p:nvPr>
        </p:nvSpPr>
        <p:spPr/>
        <p:txBody>
          <a:bodyPr/>
          <a:lstStyle/>
          <a:p>
            <a:fld id="{9FC5A73C-B05D-49D1-B19C-5B91E7A984A1}" type="slidenum">
              <a:rPr lang="es-PE" smtClean="0">
                <a:uFillTx/>
              </a:rPr>
              <a:t>18</a:t>
            </a:fld>
            <a:endParaRPr lang="es-PE">
              <a:uFillTx/>
            </a:endParaRPr>
          </a:p>
        </p:txBody>
      </p:sp>
    </p:spTree>
    <p:extLst>
      <p:ext uri="{BB962C8B-B14F-4D97-AF65-F5344CB8AC3E}">
        <p14:creationId xmlns:p14="http://schemas.microsoft.com/office/powerpoint/2010/main" val="8194088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iapositiva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1 Título"/>
          <p:cNvSpPr>
            <a:spLocks noGrp="1"/>
          </p:cNvSpPr>
          <p:nvPr>
            <p:ph type="title" hasCustomPrompt="1"/>
          </p:nvPr>
        </p:nvSpPr>
        <p:spPr>
          <a:xfrm>
            <a:off x="2699792" y="4293096"/>
            <a:ext cx="5904656" cy="1076712"/>
          </a:xfrm>
        </p:spPr>
        <p:txBody>
          <a:bodyPr/>
          <a:lstStyle>
            <a:lvl1pPr algn="l">
              <a:defRPr lang="es-ES" sz="3200" b="1" kern="1200" dirty="0" smtClean="0">
                <a:solidFill>
                  <a:schemeClr val="tx1">
                    <a:lumMod val="75000"/>
                    <a:lumOff val="25000"/>
                  </a:schemeClr>
                </a:solidFill>
                <a:uFillTx/>
                <a:latin typeface="+mj-lt"/>
                <a:ea typeface="+mj-ea"/>
                <a:cs typeface="+mj-cs"/>
              </a:defRPr>
            </a:lvl1pPr>
          </a:lstStyle>
          <a:p>
            <a:r>
              <a:rPr lang="es-ES" dirty="0">
                <a:uFillTx/>
              </a:rPr>
              <a:t>Haga clic para cambiar el texto</a:t>
            </a:r>
            <a:endParaRPr lang="es-PE" dirty="0">
              <a:uFillTx/>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Encabezado de secció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899592" y="3501008"/>
            <a:ext cx="7200800" cy="1728192"/>
          </a:xfrm>
        </p:spPr>
        <p:txBody>
          <a:bodyPr anchor="t"/>
          <a:lstStyle>
            <a:lvl1pPr algn="ctr">
              <a:defRPr sz="3600" b="1" cap="none">
                <a:solidFill>
                  <a:schemeClr val="tx1">
                    <a:lumMod val="75000"/>
                    <a:lumOff val="25000"/>
                  </a:schemeClr>
                </a:solidFill>
                <a:uFillTx/>
              </a:defRPr>
            </a:lvl1pPr>
          </a:lstStyle>
          <a:p>
            <a:r>
              <a:rPr lang="es-ES" dirty="0">
                <a:uFillTx/>
              </a:rPr>
              <a:t>Haga clic para modificar el estilo de título del patrón</a:t>
            </a:r>
            <a:endParaRPr lang="es-PE" dirty="0">
              <a:uFillTx/>
            </a:endParaRPr>
          </a:p>
        </p:txBody>
      </p:sp>
      <p:sp>
        <p:nvSpPr>
          <p:cNvPr id="5" name="4 Marcador de texto"/>
          <p:cNvSpPr>
            <a:spLocks noGrp="1"/>
          </p:cNvSpPr>
          <p:nvPr>
            <p:ph type="body" sz="quarter" idx="11" hasCustomPrompt="1"/>
          </p:nvPr>
        </p:nvSpPr>
        <p:spPr>
          <a:xfrm>
            <a:off x="4932040" y="2060848"/>
            <a:ext cx="864096" cy="504056"/>
          </a:xfrm>
        </p:spPr>
        <p:txBody>
          <a:bodyPr vert="horz" wrap="none" lIns="91440" tIns="36000" rIns="108000" bIns="180000" rtlCol="0" anchor="t">
            <a:normAutofit/>
          </a:bodyPr>
          <a:lstStyle>
            <a:lvl1pPr marL="457200" indent="-457200" algn="ctr">
              <a:buFont typeface="Arial" pitchFamily="34" charset="0"/>
              <a:buNone/>
              <a:defRPr lang="es-PE" b="1" dirty="0">
                <a:solidFill>
                  <a:schemeClr val="bg1"/>
                </a:solidFill>
                <a:uFillTx/>
              </a:defRPr>
            </a:lvl1pPr>
          </a:lstStyle>
          <a:p>
            <a:pPr marL="0" lvl="0" indent="0" algn="ctr"/>
            <a:r>
              <a:rPr lang="es-ES" dirty="0">
                <a:uFillTx/>
              </a:rPr>
              <a:t>#</a:t>
            </a:r>
            <a:endParaRPr lang="es-PE" dirty="0">
              <a:uFillTx/>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Marco de idea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3 Marcador de texto"/>
          <p:cNvSpPr>
            <a:spLocks noGrp="1"/>
          </p:cNvSpPr>
          <p:nvPr>
            <p:ph type="body" sz="quarter" idx="10"/>
          </p:nvPr>
        </p:nvSpPr>
        <p:spPr>
          <a:xfrm>
            <a:off x="897433" y="1196752"/>
            <a:ext cx="7562999" cy="5112568"/>
          </a:xfrm>
        </p:spPr>
        <p:txBody>
          <a:bodyPr/>
          <a:lstStyle/>
          <a:p>
            <a:pPr lvl="0"/>
            <a:r>
              <a:rPr lang="es-ES" dirty="0">
                <a:uFillTx/>
              </a:rPr>
              <a:t>Haga clic para modificar el estilo de texto del patrón</a:t>
            </a:r>
          </a:p>
          <a:p>
            <a:pPr lvl="1"/>
            <a:r>
              <a:rPr lang="es-ES" dirty="0">
                <a:uFillTx/>
              </a:rPr>
              <a:t>Segundo nivel</a:t>
            </a:r>
          </a:p>
          <a:p>
            <a:pPr lvl="2"/>
            <a:r>
              <a:rPr lang="es-ES" dirty="0">
                <a:uFillTx/>
              </a:rPr>
              <a:t>Tercer nivel</a:t>
            </a:r>
          </a:p>
          <a:p>
            <a:pPr lvl="3"/>
            <a:r>
              <a:rPr lang="es-ES" dirty="0">
                <a:uFillTx/>
              </a:rPr>
              <a:t>Cuarto nivel</a:t>
            </a:r>
          </a:p>
          <a:p>
            <a:pPr lvl="4"/>
            <a:r>
              <a:rPr lang="es-ES" dirty="0">
                <a:uFillTx/>
              </a:rPr>
              <a:t>Quinto nivel</a:t>
            </a:r>
            <a:endParaRPr lang="es-PE" dirty="0">
              <a:uFillTx/>
            </a:endParaRPr>
          </a:p>
        </p:txBody>
      </p:sp>
      <p:sp>
        <p:nvSpPr>
          <p:cNvPr id="8" name="7 Título"/>
          <p:cNvSpPr>
            <a:spLocks noGrp="1"/>
          </p:cNvSpPr>
          <p:nvPr>
            <p:ph type="title"/>
          </p:nvPr>
        </p:nvSpPr>
        <p:spPr>
          <a:xfrm>
            <a:off x="899592" y="404664"/>
            <a:ext cx="7560840" cy="720080"/>
          </a:xfrm>
        </p:spPr>
        <p:txBody>
          <a:bodyPr/>
          <a:lstStyle>
            <a:lvl1pPr>
              <a:defRPr>
                <a:solidFill>
                  <a:schemeClr val="bg2"/>
                </a:solidFill>
                <a:uFillTx/>
              </a:defRPr>
            </a:lvl1pPr>
          </a:lstStyle>
          <a:p>
            <a:r>
              <a:rPr lang="es-ES" dirty="0">
                <a:uFillTx/>
              </a:rPr>
              <a:t>Haga clic para modificar el estilo de título del patrón</a:t>
            </a:r>
            <a:endParaRPr lang="es-PE" dirty="0">
              <a:uFillTx/>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solidFill>
                  <a:schemeClr val="tx1">
                    <a:lumMod val="65000"/>
                    <a:lumOff val="35000"/>
                  </a:schemeClr>
                </a:solidFill>
                <a:uFillTx/>
              </a:defRPr>
            </a:lvl1pPr>
          </a:lstStyle>
          <a:p>
            <a:r>
              <a:rPr lang="es-ES" dirty="0">
                <a:uFillTx/>
              </a:rPr>
              <a:t>Haga clic para modificar el estilo de título del patrón</a:t>
            </a:r>
            <a:endParaRPr lang="es-PE" dirty="0">
              <a:uFillTx/>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En blanco">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Cierr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ítulo y objeto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4 Título"/>
          <p:cNvSpPr>
            <a:spLocks noGrp="1"/>
          </p:cNvSpPr>
          <p:nvPr>
            <p:ph type="title"/>
          </p:nvPr>
        </p:nvSpPr>
        <p:spPr/>
        <p:txBody>
          <a:bodyPr/>
          <a:lstStyle>
            <a:lvl1pPr>
              <a:defRPr>
                <a:solidFill>
                  <a:schemeClr val="tx1">
                    <a:lumMod val="65000"/>
                    <a:lumOff val="35000"/>
                  </a:schemeClr>
                </a:solidFill>
                <a:uFillTx/>
              </a:defRPr>
            </a:lvl1pPr>
          </a:lstStyle>
          <a:p>
            <a:r>
              <a:rPr lang="es-ES">
                <a:uFillTx/>
              </a:rPr>
              <a:t>Haga clic para modificar el estilo de título del patrón</a:t>
            </a:r>
            <a:endParaRPr lang="es-PE" dirty="0">
              <a:uFillTx/>
            </a:endParaRPr>
          </a:p>
        </p:txBody>
      </p:sp>
      <p:sp>
        <p:nvSpPr>
          <p:cNvPr id="4" name="2 Marcador de texto"/>
          <p:cNvSpPr>
            <a:spLocks noGrp="1"/>
          </p:cNvSpPr>
          <p:nvPr>
            <p:ph idx="1"/>
          </p:nvPr>
        </p:nvSpPr>
        <p:spPr>
          <a:xfrm>
            <a:off x="683568" y="1124744"/>
            <a:ext cx="7848872" cy="5112568"/>
          </a:xfrm>
          <a:prstGeom prst="rect">
            <a:avLst/>
          </a:prstGeom>
        </p:spPr>
        <p:txBody>
          <a:bodyPr vert="horz" lIns="91440" tIns="45720" rIns="91440" bIns="45720" rtlCol="0">
            <a:normAutofit/>
          </a:bodyPr>
          <a:lstStyle>
            <a:lvl1pPr>
              <a:buClr>
                <a:schemeClr val="bg2"/>
              </a:buClr>
              <a:defRPr>
                <a:uFillTx/>
              </a:defRPr>
            </a:lvl1pPr>
            <a:lvl2pPr>
              <a:buClr>
                <a:schemeClr val="bg2"/>
              </a:buClr>
              <a:defRPr>
                <a:uFillTx/>
              </a:defRPr>
            </a:lvl2pPr>
            <a:lvl3pPr>
              <a:buClr>
                <a:schemeClr val="bg2"/>
              </a:buClr>
              <a:defRPr>
                <a:uFillTx/>
              </a:defRPr>
            </a:lvl3pPr>
            <a:lvl4pPr>
              <a:buClr>
                <a:schemeClr val="bg2"/>
              </a:buClr>
              <a:defRPr>
                <a:uFillTx/>
              </a:defRPr>
            </a:lvl4pPr>
            <a:lvl5pPr>
              <a:buClr>
                <a:schemeClr val="bg2"/>
              </a:buClr>
              <a:defRPr>
                <a:uFillTx/>
              </a:defRPr>
            </a:lvl5pPr>
          </a:lstStyle>
          <a:p>
            <a:pPr lvl="0"/>
            <a:r>
              <a:rPr lang="es-ES">
                <a:uFillTx/>
              </a:rPr>
              <a:t>Haga clic para modificar el estilo de texto del patrón</a:t>
            </a:r>
          </a:p>
          <a:p>
            <a:pPr lvl="1"/>
            <a:r>
              <a:rPr lang="es-ES">
                <a:uFillTx/>
              </a:rPr>
              <a:t>Segundo nivel</a:t>
            </a:r>
          </a:p>
          <a:p>
            <a:pPr lvl="2"/>
            <a:r>
              <a:rPr lang="es-ES">
                <a:uFillTx/>
              </a:rPr>
              <a:t>Tercer nivel</a:t>
            </a:r>
          </a:p>
          <a:p>
            <a:pPr lvl="3"/>
            <a:r>
              <a:rPr lang="es-ES">
                <a:uFillTx/>
              </a:rPr>
              <a:t>Cuarto nivel</a:t>
            </a:r>
          </a:p>
          <a:p>
            <a:pPr lvl="4"/>
            <a:r>
              <a:rPr lang="es-ES">
                <a:uFillTx/>
              </a:rPr>
              <a:t>Quinto nivel</a:t>
            </a:r>
            <a:endParaRPr lang="es-PE" dirty="0">
              <a:uFillTx/>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Encabezado de secció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899592" y="3501008"/>
            <a:ext cx="7200800" cy="1728192"/>
          </a:xfrm>
        </p:spPr>
        <p:txBody>
          <a:bodyPr anchor="t"/>
          <a:lstStyle>
            <a:lvl1pPr algn="ctr">
              <a:defRPr sz="3600" b="1" cap="none">
                <a:solidFill>
                  <a:schemeClr val="tx1">
                    <a:lumMod val="75000"/>
                    <a:lumOff val="25000"/>
                  </a:schemeClr>
                </a:solidFill>
                <a:uFillTx/>
              </a:defRPr>
            </a:lvl1pPr>
          </a:lstStyle>
          <a:p>
            <a:r>
              <a:rPr lang="es-ES">
                <a:uFillTx/>
              </a:rPr>
              <a:t>Haga clic para modificar el estilo de título del patrón</a:t>
            </a:r>
            <a:endParaRPr lang="es-PE" dirty="0">
              <a:uFillTx/>
            </a:endParaRPr>
          </a:p>
        </p:txBody>
      </p:sp>
      <p:sp>
        <p:nvSpPr>
          <p:cNvPr id="5" name="4 Marcador de texto"/>
          <p:cNvSpPr>
            <a:spLocks noGrp="1"/>
          </p:cNvSpPr>
          <p:nvPr>
            <p:ph type="body" sz="quarter" idx="11" hasCustomPrompt="1"/>
          </p:nvPr>
        </p:nvSpPr>
        <p:spPr>
          <a:xfrm>
            <a:off x="4932040" y="2060848"/>
            <a:ext cx="864096" cy="504056"/>
          </a:xfrm>
        </p:spPr>
        <p:txBody>
          <a:bodyPr vert="horz" wrap="none" lIns="91440" tIns="36000" rIns="108000" bIns="180000" rtlCol="0" anchor="t">
            <a:normAutofit/>
          </a:bodyPr>
          <a:lstStyle>
            <a:lvl1pPr marL="457200" indent="-457200" algn="ctr">
              <a:buFont typeface="Arial" pitchFamily="34" charset="0"/>
              <a:buNone/>
              <a:defRPr lang="es-PE" b="1" dirty="0">
                <a:solidFill>
                  <a:schemeClr val="bg1"/>
                </a:solidFill>
                <a:uFillTx/>
              </a:defRPr>
            </a:lvl1pPr>
          </a:lstStyle>
          <a:p>
            <a:pPr marL="0" lvl="0" indent="0" algn="ctr"/>
            <a:r>
              <a:rPr lang="es-ES" dirty="0">
                <a:uFillTx/>
              </a:rPr>
              <a:t>#</a:t>
            </a:r>
            <a:endParaRPr lang="es-PE" dirty="0">
              <a:uFillTx/>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arco de idea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3 Marcador de texto"/>
          <p:cNvSpPr>
            <a:spLocks noGrp="1"/>
          </p:cNvSpPr>
          <p:nvPr>
            <p:ph type="body" sz="quarter" idx="10"/>
          </p:nvPr>
        </p:nvSpPr>
        <p:spPr>
          <a:xfrm>
            <a:off x="897433" y="1196752"/>
            <a:ext cx="7562999" cy="5112568"/>
          </a:xfrm>
        </p:spPr>
        <p:txBody>
          <a:bodyPr/>
          <a:lstStyle/>
          <a:p>
            <a:pPr lvl="0"/>
            <a:r>
              <a:rPr lang="es-ES">
                <a:uFillTx/>
              </a:rPr>
              <a:t>Haga clic para modificar el estilo de texto del patrón</a:t>
            </a:r>
          </a:p>
          <a:p>
            <a:pPr lvl="1"/>
            <a:r>
              <a:rPr lang="es-ES">
                <a:uFillTx/>
              </a:rPr>
              <a:t>Segundo nivel</a:t>
            </a:r>
          </a:p>
          <a:p>
            <a:pPr lvl="2"/>
            <a:r>
              <a:rPr lang="es-ES">
                <a:uFillTx/>
              </a:rPr>
              <a:t>Tercer nivel</a:t>
            </a:r>
          </a:p>
          <a:p>
            <a:pPr lvl="3"/>
            <a:r>
              <a:rPr lang="es-ES">
                <a:uFillTx/>
              </a:rPr>
              <a:t>Cuarto nivel</a:t>
            </a:r>
          </a:p>
          <a:p>
            <a:pPr lvl="4"/>
            <a:r>
              <a:rPr lang="es-ES">
                <a:uFillTx/>
              </a:rPr>
              <a:t>Quinto nivel</a:t>
            </a:r>
            <a:endParaRPr lang="es-PE" dirty="0">
              <a:uFillTx/>
            </a:endParaRPr>
          </a:p>
        </p:txBody>
      </p:sp>
      <p:sp>
        <p:nvSpPr>
          <p:cNvPr id="8" name="7 Título"/>
          <p:cNvSpPr>
            <a:spLocks noGrp="1"/>
          </p:cNvSpPr>
          <p:nvPr>
            <p:ph type="title"/>
          </p:nvPr>
        </p:nvSpPr>
        <p:spPr>
          <a:xfrm>
            <a:off x="899592" y="404664"/>
            <a:ext cx="7560840" cy="720080"/>
          </a:xfrm>
        </p:spPr>
        <p:txBody>
          <a:bodyPr/>
          <a:lstStyle>
            <a:lvl1pPr>
              <a:defRPr>
                <a:solidFill>
                  <a:schemeClr val="bg2"/>
                </a:solidFill>
                <a:uFillTx/>
              </a:defRPr>
            </a:lvl1pPr>
          </a:lstStyle>
          <a:p>
            <a:r>
              <a:rPr lang="es-ES">
                <a:uFillTx/>
              </a:rPr>
              <a:t>Haga clic para modificar el estilo de título del patrón</a:t>
            </a:r>
            <a:endParaRPr lang="es-PE" dirty="0">
              <a:uFillTx/>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solidFill>
                  <a:schemeClr val="tx1">
                    <a:lumMod val="65000"/>
                    <a:lumOff val="35000"/>
                  </a:schemeClr>
                </a:solidFill>
                <a:uFillTx/>
              </a:defRPr>
            </a:lvl1pPr>
          </a:lstStyle>
          <a:p>
            <a:r>
              <a:rPr lang="es-ES">
                <a:uFillTx/>
              </a:rPr>
              <a:t>Haga clic para modificar el estilo de título del patrón</a:t>
            </a:r>
            <a:endParaRPr lang="es-PE" dirty="0">
              <a:uFillTx/>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En blanco">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ierr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Diapositiva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1 Título"/>
          <p:cNvSpPr>
            <a:spLocks noGrp="1"/>
          </p:cNvSpPr>
          <p:nvPr>
            <p:ph type="title" hasCustomPrompt="1"/>
          </p:nvPr>
        </p:nvSpPr>
        <p:spPr>
          <a:xfrm>
            <a:off x="2699792" y="4293096"/>
            <a:ext cx="5904656" cy="1076712"/>
          </a:xfrm>
        </p:spPr>
        <p:txBody>
          <a:bodyPr/>
          <a:lstStyle>
            <a:lvl1pPr algn="l">
              <a:defRPr lang="es-ES" sz="3200" b="1" kern="1200" dirty="0" smtClean="0">
                <a:solidFill>
                  <a:schemeClr val="tx1">
                    <a:lumMod val="75000"/>
                    <a:lumOff val="25000"/>
                  </a:schemeClr>
                </a:solidFill>
                <a:uFillTx/>
                <a:latin typeface="+mj-lt"/>
                <a:ea typeface="+mj-ea"/>
                <a:cs typeface="+mj-cs"/>
              </a:defRPr>
            </a:lvl1pPr>
          </a:lstStyle>
          <a:p>
            <a:r>
              <a:rPr lang="es-ES" dirty="0">
                <a:uFillTx/>
              </a:rPr>
              <a:t>Haga clic para cambiar el texto</a:t>
            </a:r>
            <a:endParaRPr lang="es-PE" dirty="0">
              <a:uFillTx/>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Título y objeto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4 Título"/>
          <p:cNvSpPr>
            <a:spLocks noGrp="1"/>
          </p:cNvSpPr>
          <p:nvPr>
            <p:ph type="title"/>
          </p:nvPr>
        </p:nvSpPr>
        <p:spPr/>
        <p:txBody>
          <a:bodyPr/>
          <a:lstStyle>
            <a:lvl1pPr>
              <a:defRPr>
                <a:solidFill>
                  <a:schemeClr val="tx1">
                    <a:lumMod val="65000"/>
                    <a:lumOff val="35000"/>
                  </a:schemeClr>
                </a:solidFill>
                <a:uFillTx/>
              </a:defRPr>
            </a:lvl1pPr>
          </a:lstStyle>
          <a:p>
            <a:r>
              <a:rPr lang="es-ES" dirty="0">
                <a:uFillTx/>
              </a:rPr>
              <a:t>Haga clic para modificar el estilo de título del patrón</a:t>
            </a:r>
            <a:endParaRPr lang="es-PE" dirty="0">
              <a:uFillTx/>
            </a:endParaRPr>
          </a:p>
        </p:txBody>
      </p:sp>
      <p:sp>
        <p:nvSpPr>
          <p:cNvPr id="4" name="2 Marcador de texto"/>
          <p:cNvSpPr>
            <a:spLocks noGrp="1"/>
          </p:cNvSpPr>
          <p:nvPr>
            <p:ph idx="1"/>
          </p:nvPr>
        </p:nvSpPr>
        <p:spPr>
          <a:xfrm>
            <a:off x="683568" y="1124744"/>
            <a:ext cx="7848872" cy="5112568"/>
          </a:xfrm>
          <a:prstGeom prst="rect">
            <a:avLst/>
          </a:prstGeom>
        </p:spPr>
        <p:txBody>
          <a:bodyPr vert="horz" lIns="91440" tIns="45720" rIns="91440" bIns="45720" rtlCol="0">
            <a:normAutofit/>
          </a:bodyPr>
          <a:lstStyle>
            <a:lvl1pPr>
              <a:buClr>
                <a:schemeClr val="bg2"/>
              </a:buClr>
              <a:defRPr>
                <a:uFillTx/>
              </a:defRPr>
            </a:lvl1pPr>
            <a:lvl2pPr>
              <a:buClr>
                <a:schemeClr val="bg2"/>
              </a:buClr>
              <a:defRPr>
                <a:uFillTx/>
              </a:defRPr>
            </a:lvl2pPr>
            <a:lvl3pPr>
              <a:buClr>
                <a:schemeClr val="bg2"/>
              </a:buClr>
              <a:defRPr>
                <a:uFillTx/>
              </a:defRPr>
            </a:lvl3pPr>
            <a:lvl4pPr>
              <a:buClr>
                <a:schemeClr val="bg2"/>
              </a:buClr>
              <a:defRPr>
                <a:uFillTx/>
              </a:defRPr>
            </a:lvl4pPr>
            <a:lvl5pPr>
              <a:buClr>
                <a:schemeClr val="bg2"/>
              </a:buClr>
              <a:defRPr>
                <a:uFillTx/>
              </a:defRPr>
            </a:lvl5pPr>
          </a:lstStyle>
          <a:p>
            <a:pPr lvl="0"/>
            <a:r>
              <a:rPr lang="es-ES" dirty="0">
                <a:uFillTx/>
              </a:rPr>
              <a:t>Haga clic para modificar el estilo de texto del patrón</a:t>
            </a:r>
          </a:p>
          <a:p>
            <a:pPr lvl="1"/>
            <a:r>
              <a:rPr lang="es-ES" dirty="0">
                <a:uFillTx/>
              </a:rPr>
              <a:t>Segundo nivel</a:t>
            </a:r>
          </a:p>
          <a:p>
            <a:pPr lvl="2"/>
            <a:r>
              <a:rPr lang="es-ES" dirty="0">
                <a:uFillTx/>
              </a:rPr>
              <a:t>Tercer nivel</a:t>
            </a:r>
          </a:p>
          <a:p>
            <a:pPr lvl="3"/>
            <a:r>
              <a:rPr lang="es-ES" dirty="0">
                <a:uFillTx/>
              </a:rPr>
              <a:t>Cuarto nivel</a:t>
            </a:r>
          </a:p>
          <a:p>
            <a:pPr lvl="4"/>
            <a:r>
              <a:rPr lang="es-ES" dirty="0">
                <a:uFillTx/>
              </a:rPr>
              <a:t>Quinto nivel</a:t>
            </a:r>
            <a:endParaRPr lang="es-PE" dirty="0">
              <a:uFillTx/>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683568" y="332656"/>
            <a:ext cx="7848872" cy="864096"/>
          </a:xfrm>
          <a:prstGeom prst="rect">
            <a:avLst/>
          </a:prstGeom>
        </p:spPr>
        <p:txBody>
          <a:bodyPr/>
          <a:lstStyle/>
          <a:p>
            <a:pPr marL="0" lvl="0"/>
            <a:r>
              <a:rPr lang="es-ES" dirty="0">
                <a:uFillTx/>
              </a:rPr>
              <a:t>Haga clic para modificar el estilo de título del patrón</a:t>
            </a:r>
            <a:endParaRPr lang="es-PE" dirty="0">
              <a:uFillTx/>
            </a:endParaRPr>
          </a:p>
        </p:txBody>
      </p:sp>
      <p:sp>
        <p:nvSpPr>
          <p:cNvPr id="3" name="2 Marcador de texto"/>
          <p:cNvSpPr>
            <a:spLocks noGrp="1"/>
          </p:cNvSpPr>
          <p:nvPr>
            <p:ph type="body" idx="1"/>
          </p:nvPr>
        </p:nvSpPr>
        <p:spPr>
          <a:xfrm>
            <a:off x="683568" y="1124743"/>
            <a:ext cx="7848872" cy="5112569"/>
          </a:xfrm>
          <a:prstGeom prst="rect">
            <a:avLst/>
          </a:prstGeom>
        </p:spPr>
        <p:txBody>
          <a:bodyPr vert="horz" lIns="91440" tIns="45720" rIns="91440" bIns="45720" rtlCol="0">
            <a:normAutofit/>
          </a:bodyPr>
          <a:lstStyle/>
          <a:p>
            <a:pPr lvl="0"/>
            <a:r>
              <a:rPr lang="es-ES" dirty="0">
                <a:uFillTx/>
              </a:rPr>
              <a:t>Haga clic para modificar el estilo de texto del patrón</a:t>
            </a:r>
          </a:p>
          <a:p>
            <a:pPr lvl="1"/>
            <a:r>
              <a:rPr lang="es-ES" dirty="0">
                <a:uFillTx/>
              </a:rPr>
              <a:t>Segundo nivel</a:t>
            </a:r>
          </a:p>
          <a:p>
            <a:pPr lvl="2"/>
            <a:r>
              <a:rPr lang="es-ES" dirty="0">
                <a:uFillTx/>
              </a:rPr>
              <a:t>Tercer nivel</a:t>
            </a:r>
          </a:p>
          <a:p>
            <a:pPr lvl="3"/>
            <a:r>
              <a:rPr lang="es-ES" dirty="0">
                <a:uFillTx/>
              </a:rPr>
              <a:t>Cuarto nivel</a:t>
            </a:r>
          </a:p>
          <a:p>
            <a:pPr lvl="4"/>
            <a:r>
              <a:rPr lang="es-ES" dirty="0">
                <a:uFillTx/>
              </a:rPr>
              <a:t>Quinto nivel</a:t>
            </a:r>
            <a:endParaRPr lang="es-PE" dirty="0">
              <a:uFillTx/>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sldNum="0" hdr="0" ftr="0" dt="0"/>
  <p:txStyles>
    <p:titleStyle>
      <a:lvl1pPr algn="just" defTabSz="914400" rtl="0" eaLnBrk="1" latinLnBrk="0" hangingPunct="1">
        <a:spcBef>
          <a:spcPct val="0"/>
        </a:spcBef>
        <a:buNone/>
        <a:defRPr lang="es-PE" sz="3200" b="1" i="0" u="none" kern="1200" dirty="0">
          <a:solidFill>
            <a:schemeClr val="tx1">
              <a:lumMod val="65000"/>
              <a:lumOff val="35000"/>
            </a:schemeClr>
          </a:solidFill>
          <a:uFillTx/>
          <a:latin typeface="+mj-lt"/>
          <a:ea typeface="+mj-ea"/>
          <a:cs typeface="+mj-cs"/>
        </a:defRPr>
      </a:lvl1pPr>
    </p:titleStyle>
    <p:bodyStyle>
      <a:lvl1pPr marL="342900" indent="-342900" algn="just" defTabSz="914400" rtl="0" eaLnBrk="1" latinLnBrk="0" hangingPunct="1">
        <a:spcBef>
          <a:spcPts val="600"/>
        </a:spcBef>
        <a:spcAft>
          <a:spcPts val="600"/>
        </a:spcAft>
        <a:buClr>
          <a:schemeClr val="bg2"/>
        </a:buClr>
        <a:buFont typeface="Arial" pitchFamily="34" charset="0"/>
        <a:buChar char="•"/>
        <a:defRPr sz="2800" b="0" i="0" u="none" kern="1200">
          <a:solidFill>
            <a:srgbClr val="000000"/>
          </a:solidFill>
          <a:uFillTx/>
          <a:latin typeface="+mn-lt"/>
          <a:ea typeface="+mn-ea"/>
          <a:cs typeface="+mn-cs"/>
        </a:defRPr>
      </a:lvl1pPr>
      <a:lvl2pPr marL="742950" indent="-285750" algn="just" defTabSz="914400" rtl="0" eaLnBrk="1" latinLnBrk="0" hangingPunct="1">
        <a:spcBef>
          <a:spcPts val="600"/>
        </a:spcBef>
        <a:spcAft>
          <a:spcPts val="600"/>
        </a:spcAft>
        <a:buClr>
          <a:schemeClr val="bg2"/>
        </a:buClr>
        <a:buFont typeface="Arial" pitchFamily="34" charset="0"/>
        <a:buChar char="–"/>
        <a:defRPr sz="2400" kern="1200">
          <a:solidFill>
            <a:srgbClr val="000000"/>
          </a:solidFill>
          <a:uFillTx/>
          <a:latin typeface="+mn-lt"/>
          <a:ea typeface="+mn-ea"/>
          <a:cs typeface="+mn-cs"/>
        </a:defRPr>
      </a:lvl2pPr>
      <a:lvl3pPr marL="1143000" indent="-228600" algn="just" defTabSz="914400" rtl="0" eaLnBrk="1" latinLnBrk="0" hangingPunct="1">
        <a:spcBef>
          <a:spcPts val="600"/>
        </a:spcBef>
        <a:spcAft>
          <a:spcPts val="600"/>
        </a:spcAft>
        <a:buClr>
          <a:schemeClr val="bg2"/>
        </a:buClr>
        <a:buFont typeface="Arial" pitchFamily="34" charset="0"/>
        <a:buChar char="•"/>
        <a:defRPr sz="2000" kern="1200">
          <a:solidFill>
            <a:srgbClr val="000000"/>
          </a:solidFill>
          <a:uFillTx/>
          <a:latin typeface="+mn-lt"/>
          <a:ea typeface="+mn-ea"/>
          <a:cs typeface="+mn-cs"/>
        </a:defRPr>
      </a:lvl3pPr>
      <a:lvl4pPr marL="1600200" indent="-228600" algn="just" defTabSz="914400" rtl="0" eaLnBrk="1" latinLnBrk="0" hangingPunct="1">
        <a:spcBef>
          <a:spcPts val="600"/>
        </a:spcBef>
        <a:spcAft>
          <a:spcPts val="600"/>
        </a:spcAft>
        <a:buClr>
          <a:schemeClr val="bg2"/>
        </a:buClr>
        <a:buFont typeface="Arial" pitchFamily="34" charset="0"/>
        <a:buChar char="–"/>
        <a:defRPr sz="1800" kern="1200">
          <a:solidFill>
            <a:srgbClr val="000000"/>
          </a:solidFill>
          <a:uFillTx/>
          <a:latin typeface="+mn-lt"/>
          <a:ea typeface="+mn-ea"/>
          <a:cs typeface="+mn-cs"/>
        </a:defRPr>
      </a:lvl4pPr>
      <a:lvl5pPr marL="2057400" indent="-228600" algn="just" defTabSz="914400" rtl="0" eaLnBrk="1" latinLnBrk="0" hangingPunct="1">
        <a:spcBef>
          <a:spcPts val="600"/>
        </a:spcBef>
        <a:spcAft>
          <a:spcPts val="600"/>
        </a:spcAft>
        <a:buClr>
          <a:schemeClr val="bg2"/>
        </a:buClr>
        <a:buFont typeface="Arial" pitchFamily="34" charset="0"/>
        <a:buChar char="»"/>
        <a:defRPr sz="1800" kern="1200">
          <a:solidFill>
            <a:srgbClr val="000000"/>
          </a:solidFill>
          <a:uFillTx/>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uFillTx/>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uFillTx/>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uFillTx/>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uFillTx/>
          <a:latin typeface="+mn-lt"/>
          <a:ea typeface="+mn-ea"/>
          <a:cs typeface="+mn-cs"/>
        </a:defRPr>
      </a:lvl9pPr>
    </p:bodyStyle>
    <p:otherStyle>
      <a:defPPr>
        <a:defRPr lang="es-PE">
          <a:uFillTx/>
        </a:defRPr>
      </a:defPPr>
      <a:lvl1pPr marL="0" algn="l" defTabSz="914400" rtl="0" eaLnBrk="1" latinLnBrk="0" hangingPunct="1">
        <a:defRPr sz="1800" kern="1200">
          <a:solidFill>
            <a:schemeClr val="tx1"/>
          </a:solidFill>
          <a:uFillTx/>
          <a:latin typeface="+mn-lt"/>
          <a:ea typeface="+mn-ea"/>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tretch>
            <a:fillRect/>
          </a:stretch>
        </p:blipFill>
        <p:spPr bwMode="auto">
          <a:xfrm>
            <a:off x="1619672" y="296256"/>
            <a:ext cx="5655469" cy="3167063"/>
          </a:xfrm>
          <a:prstGeom prst="rect">
            <a:avLst/>
          </a:prstGeom>
          <a:noFill/>
          <a:ln>
            <a:noFill/>
          </a:ln>
        </p:spPr>
      </p:pic>
      <p:sp>
        <p:nvSpPr>
          <p:cNvPr id="2051" name="2 CuadroTexto"/>
          <p:cNvSpPr txBox="1">
            <a:spLocks noChangeArrowheads="1"/>
          </p:cNvSpPr>
          <p:nvPr/>
        </p:nvSpPr>
        <p:spPr bwMode="auto">
          <a:xfrm>
            <a:off x="360362" y="3545868"/>
            <a:ext cx="8459788" cy="707886"/>
          </a:xfrm>
          <a:prstGeom prst="rect">
            <a:avLst/>
          </a:prstGeom>
          <a:noFill/>
          <a:ln>
            <a:noFill/>
          </a:ln>
        </p:spPr>
        <p:txBody>
          <a:bodyPr>
            <a:spAutoFit/>
          </a:bodyPr>
          <a:lstStyle>
            <a:lvl1pPr eaLnBrk="0" hangingPunct="0">
              <a:defRPr>
                <a:solidFill>
                  <a:schemeClr val="tx1"/>
                </a:solidFill>
                <a:uFillTx/>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uFillTx/>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uFillTx/>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uFillTx/>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uFillTx/>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uFillTx/>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uFillTx/>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uFillTx/>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uFillTx/>
                <a:latin typeface="Arial" panose="020B0604020202020204" pitchFamily="34" charset="0"/>
                <a:ea typeface="ＭＳ Ｐゴシック" panose="020B0600070205080204" pitchFamily="34" charset="-128"/>
              </a:defRPr>
            </a:lvl9pPr>
          </a:lstStyle>
          <a:p>
            <a:pPr algn="ctr" eaLnBrk="1" hangingPunct="1"/>
            <a:r>
              <a:rPr lang="es-PE" altLang="es-PE" sz="4000" b="1" dirty="0">
                <a:solidFill>
                  <a:srgbClr val="C00000"/>
                </a:solidFill>
                <a:latin typeface="Times New Roman" panose="02020603050405020304" pitchFamily="18" charset="0"/>
                <a:cs typeface="Times New Roman" panose="02020603050405020304" pitchFamily="18" charset="0"/>
              </a:rPr>
              <a:t>Introducción a la</a:t>
            </a:r>
            <a:r>
              <a:rPr lang="es-PE" altLang="es-PE" sz="4000" b="1" dirty="0">
                <a:solidFill>
                  <a:srgbClr val="C00000"/>
                </a:solidFill>
                <a:uFillTx/>
                <a:latin typeface="Times New Roman" panose="02020603050405020304" pitchFamily="18" charset="0"/>
                <a:cs typeface="Times New Roman" panose="02020603050405020304" pitchFamily="18" charset="0"/>
              </a:rPr>
              <a:t> Redacción</a:t>
            </a:r>
          </a:p>
        </p:txBody>
      </p:sp>
      <p:sp>
        <p:nvSpPr>
          <p:cNvPr id="2052" name="3 Rectángulo"/>
          <p:cNvSpPr>
            <a:spLocks noChangeArrowheads="1"/>
          </p:cNvSpPr>
          <p:nvPr/>
        </p:nvSpPr>
        <p:spPr bwMode="auto">
          <a:xfrm>
            <a:off x="6732240" y="6021288"/>
            <a:ext cx="1908523" cy="646113"/>
          </a:xfrm>
          <a:prstGeom prst="rect">
            <a:avLst/>
          </a:prstGeom>
          <a:noFill/>
          <a:ln>
            <a:noFill/>
          </a:ln>
        </p:spPr>
        <p:txBody>
          <a:bodyPr wrap="square">
            <a:spAutoFit/>
          </a:bodyPr>
          <a:lstStyle>
            <a:lvl1pPr eaLnBrk="0" hangingPunct="0">
              <a:defRPr>
                <a:solidFill>
                  <a:schemeClr val="tx1"/>
                </a:solidFill>
                <a:uFillTx/>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uFillTx/>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uFillTx/>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uFillTx/>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uFillTx/>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uFillTx/>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uFillTx/>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uFillTx/>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uFillTx/>
                <a:latin typeface="Arial" panose="020B0604020202020204" pitchFamily="34" charset="0"/>
                <a:ea typeface="ＭＳ Ｐゴシック" panose="020B0600070205080204" pitchFamily="34" charset="-128"/>
              </a:defRPr>
            </a:lvl9pPr>
          </a:lstStyle>
          <a:p>
            <a:pPr algn="ctr" eaLnBrk="1" hangingPunct="1"/>
            <a:r>
              <a:rPr lang="es-PE" altLang="es-PE" sz="3600" b="1" dirty="0">
                <a:solidFill>
                  <a:srgbClr val="C00000"/>
                </a:solidFill>
                <a:uFillTx/>
                <a:latin typeface="Times New Roman" panose="02020603050405020304" pitchFamily="18" charset="0"/>
                <a:cs typeface="Times New Roman" panose="02020603050405020304" pitchFamily="18" charset="0"/>
              </a:rPr>
              <a:t>2018</a:t>
            </a:r>
            <a:endParaRPr lang="es-PE" altLang="es-PE" sz="3600" dirty="0">
              <a:solidFill>
                <a:srgbClr val="C00000"/>
              </a:solidFill>
              <a:uFillTx/>
            </a:endParaRPr>
          </a:p>
        </p:txBody>
      </p:sp>
      <p:cxnSp>
        <p:nvCxnSpPr>
          <p:cNvPr id="5" name="4 Conector recto"/>
          <p:cNvCxnSpPr/>
          <p:nvPr/>
        </p:nvCxnSpPr>
        <p:spPr>
          <a:xfrm>
            <a:off x="539750" y="4295775"/>
            <a:ext cx="8101013"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8" name="14 Título">
            <a:extLst>
              <a:ext uri="{FF2B5EF4-FFF2-40B4-BE49-F238E27FC236}">
                <a16:creationId xmlns:a16="http://schemas.microsoft.com/office/drawing/2014/main" id="{ECBFD1BA-9332-4698-911F-54DEAAFF2427}"/>
              </a:ext>
            </a:extLst>
          </p:cNvPr>
          <p:cNvSpPr txBox="1">
            <a:spLocks/>
          </p:cNvSpPr>
          <p:nvPr/>
        </p:nvSpPr>
        <p:spPr>
          <a:xfrm>
            <a:off x="1403648" y="4317658"/>
            <a:ext cx="6480720" cy="922818"/>
          </a:xfrm>
          <a:prstGeom prst="rect">
            <a:avLst/>
          </a:prstGeom>
        </p:spPr>
        <p:txBody>
          <a:bodyPr/>
          <a:lstStyle>
            <a:lvl1pPr algn="just" defTabSz="914400" rtl="0" eaLnBrk="1" latinLnBrk="0" hangingPunct="1">
              <a:spcBef>
                <a:spcPct val="0"/>
              </a:spcBef>
              <a:buNone/>
              <a:defRPr lang="es-PE" sz="3200" b="1" i="0" u="none" kern="1200" dirty="0">
                <a:solidFill>
                  <a:schemeClr val="tx1">
                    <a:lumMod val="65000"/>
                    <a:lumOff val="35000"/>
                  </a:schemeClr>
                </a:solidFill>
                <a:uFillTx/>
                <a:latin typeface="+mj-lt"/>
                <a:ea typeface="+mj-ea"/>
                <a:cs typeface="+mj-cs"/>
              </a:defRPr>
            </a:lvl1pPr>
          </a:lstStyle>
          <a:p>
            <a:r>
              <a:rPr lang="es-PE" sz="4000" dirty="0">
                <a:solidFill>
                  <a:schemeClr val="tx1"/>
                </a:solidFill>
                <a:effectLst>
                  <a:outerShdw blurRad="38100" dist="38100" dir="2700000" algn="tl">
                    <a:srgbClr val="000000">
                      <a:alpha val="43137"/>
                    </a:srgbClr>
                  </a:outerShdw>
                </a:effectLst>
              </a:rPr>
              <a:t>Tema: Construcción oracional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878681" y="681832"/>
            <a:ext cx="7386638" cy="857250"/>
          </a:xfrm>
        </p:spPr>
        <p:txBody>
          <a:bodyPr/>
          <a:lstStyle/>
          <a:p>
            <a:pPr algn="l" eaLnBrk="1" hangingPunct="1"/>
            <a:r>
              <a:rPr lang="es-ES" b="1" dirty="0">
                <a:solidFill>
                  <a:schemeClr val="tx1"/>
                </a:solidFill>
                <a:uFillTx/>
                <a:latin typeface="Garamond" pitchFamily="18" charset="0"/>
              </a:rPr>
              <a:t>Clasificación de los </a:t>
            </a:r>
            <a:r>
              <a:rPr lang="es-ES" b="1" dirty="0" err="1">
                <a:solidFill>
                  <a:schemeClr val="tx1"/>
                </a:solidFill>
                <a:uFillTx/>
                <a:latin typeface="Garamond" pitchFamily="18" charset="0"/>
              </a:rPr>
              <a:t>verboides</a:t>
            </a:r>
            <a:endParaRPr lang="es-ES" b="1" dirty="0">
              <a:solidFill>
                <a:schemeClr val="tx1"/>
              </a:solidFill>
              <a:uFillTx/>
              <a:latin typeface="Garamond" pitchFamily="18" charset="0"/>
            </a:endParaRPr>
          </a:p>
        </p:txBody>
      </p:sp>
      <p:sp>
        <p:nvSpPr>
          <p:cNvPr id="23556" name="Text Box 4"/>
          <p:cNvSpPr txBox="1">
            <a:spLocks noChangeArrowheads="1"/>
          </p:cNvSpPr>
          <p:nvPr/>
        </p:nvSpPr>
        <p:spPr bwMode="auto">
          <a:xfrm>
            <a:off x="1281113" y="1722438"/>
            <a:ext cx="6800850" cy="523875"/>
          </a:xfrm>
          <a:prstGeom prst="rect">
            <a:avLst/>
          </a:prstGeom>
          <a:ln w="76200">
            <a:solidFill>
              <a:schemeClr val="accent3"/>
            </a:solidFill>
          </a:ln>
        </p:spPr>
        <p:style>
          <a:lnRef idx="1">
            <a:schemeClr val="accent3"/>
          </a:lnRef>
          <a:fillRef idx="2">
            <a:schemeClr val="accent3"/>
          </a:fillRef>
          <a:effectRef idx="1">
            <a:schemeClr val="accent3"/>
          </a:effectRef>
          <a:fontRef idx="minor">
            <a:schemeClr val="dk1"/>
          </a:fontRef>
        </p:style>
        <p:txBody>
          <a:bodyPr>
            <a:spAutoFit/>
          </a:bodyPr>
          <a:lstStyle>
            <a:lvl1pPr eaLnBrk="0" hangingPunct="0">
              <a:defRPr>
                <a:solidFill>
                  <a:schemeClr val="tx1"/>
                </a:solidFill>
                <a:uFillTx/>
                <a:latin typeface="Arial" charset="0"/>
              </a:defRPr>
            </a:lvl1pPr>
            <a:lvl2pPr marL="742950" indent="-285750" eaLnBrk="0" hangingPunct="0">
              <a:defRPr>
                <a:solidFill>
                  <a:schemeClr val="tx1"/>
                </a:solidFill>
                <a:uFillTx/>
                <a:latin typeface="Arial" charset="0"/>
              </a:defRPr>
            </a:lvl2pPr>
            <a:lvl3pPr marL="1143000" indent="-228600" eaLnBrk="0" hangingPunct="0">
              <a:defRPr>
                <a:solidFill>
                  <a:schemeClr val="tx1"/>
                </a:solidFill>
                <a:uFillTx/>
                <a:latin typeface="Arial" charset="0"/>
              </a:defRPr>
            </a:lvl3pPr>
            <a:lvl4pPr marL="1600200" indent="-228600" eaLnBrk="0" hangingPunct="0">
              <a:defRPr>
                <a:solidFill>
                  <a:schemeClr val="tx1"/>
                </a:solidFill>
                <a:uFillTx/>
                <a:latin typeface="Arial" charset="0"/>
              </a:defRPr>
            </a:lvl4pPr>
            <a:lvl5pPr marL="2057400" indent="-228600" eaLnBrk="0" hangingPunct="0">
              <a:defRPr>
                <a:solidFill>
                  <a:schemeClr val="tx1"/>
                </a:solidFill>
                <a:uFillTx/>
                <a:latin typeface="Arial" charset="0"/>
              </a:defRPr>
            </a:lvl5pPr>
            <a:lvl6pPr marL="2514600" indent="-228600" eaLnBrk="0" fontAlgn="base" hangingPunct="0">
              <a:spcBef>
                <a:spcPct val="0"/>
              </a:spcBef>
              <a:spcAft>
                <a:spcPct val="0"/>
              </a:spcAft>
              <a:defRPr>
                <a:solidFill>
                  <a:schemeClr val="tx1"/>
                </a:solidFill>
                <a:uFillTx/>
                <a:latin typeface="Arial" charset="0"/>
              </a:defRPr>
            </a:lvl6pPr>
            <a:lvl7pPr marL="2971800" indent="-228600" eaLnBrk="0" fontAlgn="base" hangingPunct="0">
              <a:spcBef>
                <a:spcPct val="0"/>
              </a:spcBef>
              <a:spcAft>
                <a:spcPct val="0"/>
              </a:spcAft>
              <a:defRPr>
                <a:solidFill>
                  <a:schemeClr val="tx1"/>
                </a:solidFill>
                <a:uFillTx/>
                <a:latin typeface="Arial" charset="0"/>
              </a:defRPr>
            </a:lvl7pPr>
            <a:lvl8pPr marL="3429000" indent="-228600" eaLnBrk="0" fontAlgn="base" hangingPunct="0">
              <a:spcBef>
                <a:spcPct val="0"/>
              </a:spcBef>
              <a:spcAft>
                <a:spcPct val="0"/>
              </a:spcAft>
              <a:defRPr>
                <a:solidFill>
                  <a:schemeClr val="tx1"/>
                </a:solidFill>
                <a:uFillTx/>
                <a:latin typeface="Arial" charset="0"/>
              </a:defRPr>
            </a:lvl8pPr>
            <a:lvl9pPr marL="3886200" indent="-228600" eaLnBrk="0" fontAlgn="base" hangingPunct="0">
              <a:spcBef>
                <a:spcPct val="0"/>
              </a:spcBef>
              <a:spcAft>
                <a:spcPct val="0"/>
              </a:spcAft>
              <a:defRPr>
                <a:solidFill>
                  <a:schemeClr val="tx1"/>
                </a:solidFill>
                <a:uFillTx/>
                <a:latin typeface="Arial" charset="0"/>
              </a:defRPr>
            </a:lvl9pPr>
          </a:lstStyle>
          <a:p>
            <a:pPr eaLnBrk="1" hangingPunct="1">
              <a:buFont typeface="Arial" charset="0"/>
              <a:buChar char="•"/>
              <a:defRPr>
                <a:uFillTx/>
              </a:defRPr>
            </a:pPr>
            <a:r>
              <a:rPr lang="es-ES" sz="2800" dirty="0">
                <a:uFillTx/>
                <a:latin typeface="Garamond" pitchFamily="18" charset="0"/>
                <a:sym typeface="Wingdings" pitchFamily="2" charset="2"/>
              </a:rPr>
              <a:t> </a:t>
            </a:r>
            <a:r>
              <a:rPr lang="es-ES" sz="2800" b="1" dirty="0">
                <a:uFillTx/>
                <a:latin typeface="Garamond" pitchFamily="18" charset="0"/>
                <a:sym typeface="Wingdings" pitchFamily="2" charset="2"/>
              </a:rPr>
              <a:t>Infinitivos: </a:t>
            </a:r>
            <a:r>
              <a:rPr lang="es-ES" sz="2800" dirty="0">
                <a:uFillTx/>
                <a:latin typeface="Garamond" pitchFamily="18" charset="0"/>
                <a:sym typeface="Wingdings" pitchFamily="2" charset="2"/>
              </a:rPr>
              <a:t>-</a:t>
            </a:r>
            <a:r>
              <a:rPr lang="es-ES" sz="2800" dirty="0" err="1">
                <a:uFillTx/>
                <a:latin typeface="Garamond" pitchFamily="18" charset="0"/>
                <a:sym typeface="Wingdings" pitchFamily="2" charset="2"/>
              </a:rPr>
              <a:t>ar</a:t>
            </a:r>
            <a:r>
              <a:rPr lang="es-ES" sz="2800" dirty="0">
                <a:uFillTx/>
                <a:latin typeface="Garamond" pitchFamily="18" charset="0"/>
                <a:sym typeface="Wingdings" pitchFamily="2" charset="2"/>
              </a:rPr>
              <a:t>, -</a:t>
            </a:r>
            <a:r>
              <a:rPr lang="es-ES" sz="2800" dirty="0" err="1">
                <a:uFillTx/>
                <a:latin typeface="Garamond" pitchFamily="18" charset="0"/>
                <a:sym typeface="Wingdings" pitchFamily="2" charset="2"/>
              </a:rPr>
              <a:t>er</a:t>
            </a:r>
            <a:r>
              <a:rPr lang="es-ES" sz="2800" dirty="0">
                <a:uFillTx/>
                <a:latin typeface="Garamond" pitchFamily="18" charset="0"/>
                <a:sym typeface="Wingdings" pitchFamily="2" charset="2"/>
              </a:rPr>
              <a:t>, -ir (cantar, beber, dormir)</a:t>
            </a:r>
          </a:p>
        </p:txBody>
      </p:sp>
      <p:sp>
        <p:nvSpPr>
          <p:cNvPr id="23557" name="Text Box 5"/>
          <p:cNvSpPr txBox="1">
            <a:spLocks noChangeArrowheads="1"/>
          </p:cNvSpPr>
          <p:nvPr/>
        </p:nvSpPr>
        <p:spPr bwMode="auto">
          <a:xfrm>
            <a:off x="1281113" y="3876675"/>
            <a:ext cx="6800850" cy="954088"/>
          </a:xfrm>
          <a:prstGeom prst="rect">
            <a:avLst/>
          </a:prstGeom>
          <a:ln w="76200"/>
        </p:spPr>
        <p:style>
          <a:lnRef idx="1">
            <a:schemeClr val="accent3"/>
          </a:lnRef>
          <a:fillRef idx="2">
            <a:schemeClr val="accent3"/>
          </a:fillRef>
          <a:effectRef idx="1">
            <a:schemeClr val="accent3"/>
          </a:effectRef>
          <a:fontRef idx="minor">
            <a:schemeClr val="dk1"/>
          </a:fontRef>
        </p:style>
        <p:txBody>
          <a:bodyPr>
            <a:spAutoFit/>
          </a:bodyPr>
          <a:lstStyle>
            <a:lvl1pPr eaLnBrk="0" hangingPunct="0">
              <a:defRPr>
                <a:solidFill>
                  <a:schemeClr val="tx1"/>
                </a:solidFill>
                <a:uFillTx/>
                <a:latin typeface="Arial" charset="0"/>
              </a:defRPr>
            </a:lvl1pPr>
            <a:lvl2pPr marL="742950" indent="-285750" eaLnBrk="0" hangingPunct="0">
              <a:defRPr>
                <a:solidFill>
                  <a:schemeClr val="tx1"/>
                </a:solidFill>
                <a:uFillTx/>
                <a:latin typeface="Arial" charset="0"/>
              </a:defRPr>
            </a:lvl2pPr>
            <a:lvl3pPr marL="1143000" indent="-228600" eaLnBrk="0" hangingPunct="0">
              <a:defRPr>
                <a:solidFill>
                  <a:schemeClr val="tx1"/>
                </a:solidFill>
                <a:uFillTx/>
                <a:latin typeface="Arial" charset="0"/>
              </a:defRPr>
            </a:lvl3pPr>
            <a:lvl4pPr marL="1600200" indent="-228600" eaLnBrk="0" hangingPunct="0">
              <a:defRPr>
                <a:solidFill>
                  <a:schemeClr val="tx1"/>
                </a:solidFill>
                <a:uFillTx/>
                <a:latin typeface="Arial" charset="0"/>
              </a:defRPr>
            </a:lvl4pPr>
            <a:lvl5pPr marL="2057400" indent="-228600" eaLnBrk="0" hangingPunct="0">
              <a:defRPr>
                <a:solidFill>
                  <a:schemeClr val="tx1"/>
                </a:solidFill>
                <a:uFillTx/>
                <a:latin typeface="Arial" charset="0"/>
              </a:defRPr>
            </a:lvl5pPr>
            <a:lvl6pPr marL="2514600" indent="-228600" eaLnBrk="0" fontAlgn="base" hangingPunct="0">
              <a:spcBef>
                <a:spcPct val="0"/>
              </a:spcBef>
              <a:spcAft>
                <a:spcPct val="0"/>
              </a:spcAft>
              <a:defRPr>
                <a:solidFill>
                  <a:schemeClr val="tx1"/>
                </a:solidFill>
                <a:uFillTx/>
                <a:latin typeface="Arial" charset="0"/>
              </a:defRPr>
            </a:lvl6pPr>
            <a:lvl7pPr marL="2971800" indent="-228600" eaLnBrk="0" fontAlgn="base" hangingPunct="0">
              <a:spcBef>
                <a:spcPct val="0"/>
              </a:spcBef>
              <a:spcAft>
                <a:spcPct val="0"/>
              </a:spcAft>
              <a:defRPr>
                <a:solidFill>
                  <a:schemeClr val="tx1"/>
                </a:solidFill>
                <a:uFillTx/>
                <a:latin typeface="Arial" charset="0"/>
              </a:defRPr>
            </a:lvl7pPr>
            <a:lvl8pPr marL="3429000" indent="-228600" eaLnBrk="0" fontAlgn="base" hangingPunct="0">
              <a:spcBef>
                <a:spcPct val="0"/>
              </a:spcBef>
              <a:spcAft>
                <a:spcPct val="0"/>
              </a:spcAft>
              <a:defRPr>
                <a:solidFill>
                  <a:schemeClr val="tx1"/>
                </a:solidFill>
                <a:uFillTx/>
                <a:latin typeface="Arial" charset="0"/>
              </a:defRPr>
            </a:lvl8pPr>
            <a:lvl9pPr marL="3886200" indent="-228600" eaLnBrk="0" fontAlgn="base" hangingPunct="0">
              <a:spcBef>
                <a:spcPct val="0"/>
              </a:spcBef>
              <a:spcAft>
                <a:spcPct val="0"/>
              </a:spcAft>
              <a:defRPr>
                <a:solidFill>
                  <a:schemeClr val="tx1"/>
                </a:solidFill>
                <a:uFillTx/>
                <a:latin typeface="Arial" charset="0"/>
              </a:defRPr>
            </a:lvl9pPr>
          </a:lstStyle>
          <a:p>
            <a:pPr eaLnBrk="1" hangingPunct="1">
              <a:buFont typeface="Arial" charset="0"/>
              <a:buChar char="•"/>
              <a:defRPr>
                <a:uFillTx/>
              </a:defRPr>
            </a:pPr>
            <a:r>
              <a:rPr lang="es-ES" sz="2800" dirty="0">
                <a:uFillTx/>
                <a:latin typeface="Comic Sans MS" pitchFamily="66" charset="0"/>
                <a:sym typeface="Wingdings" pitchFamily="2" charset="2"/>
              </a:rPr>
              <a:t> </a:t>
            </a:r>
            <a:r>
              <a:rPr lang="es-ES" sz="2800" b="1" dirty="0">
                <a:uFillTx/>
                <a:latin typeface="Garamond" pitchFamily="18" charset="0"/>
                <a:sym typeface="Wingdings" pitchFamily="2" charset="2"/>
              </a:rPr>
              <a:t>Gerundios: </a:t>
            </a:r>
            <a:r>
              <a:rPr lang="es-ES" sz="2800" dirty="0">
                <a:uFillTx/>
                <a:latin typeface="Garamond" pitchFamily="18" charset="0"/>
                <a:sym typeface="Wingdings" pitchFamily="2" charset="2"/>
              </a:rPr>
              <a:t>-ando, -</a:t>
            </a:r>
            <a:r>
              <a:rPr lang="es-ES" sz="2800" dirty="0" err="1">
                <a:uFillTx/>
                <a:latin typeface="Garamond" pitchFamily="18" charset="0"/>
                <a:sym typeface="Wingdings" pitchFamily="2" charset="2"/>
              </a:rPr>
              <a:t>iendo</a:t>
            </a:r>
            <a:r>
              <a:rPr lang="es-ES" sz="2800" dirty="0">
                <a:uFillTx/>
                <a:latin typeface="Garamond" pitchFamily="18" charset="0"/>
                <a:sym typeface="Wingdings" pitchFamily="2" charset="2"/>
              </a:rPr>
              <a:t>, -yendo (cantando,</a:t>
            </a:r>
          </a:p>
          <a:p>
            <a:pPr eaLnBrk="1" hangingPunct="1">
              <a:defRPr>
                <a:uFillTx/>
              </a:defRPr>
            </a:pPr>
            <a:r>
              <a:rPr lang="es-ES" sz="2800" dirty="0">
                <a:uFillTx/>
                <a:latin typeface="Garamond" pitchFamily="18" charset="0"/>
                <a:sym typeface="Wingdings" pitchFamily="2" charset="2"/>
              </a:rPr>
              <a:t>   comiendo, destruyendo) </a:t>
            </a:r>
          </a:p>
        </p:txBody>
      </p:sp>
      <p:sp>
        <p:nvSpPr>
          <p:cNvPr id="7" name="6 CuadroTexto"/>
          <p:cNvSpPr txBox="1">
            <a:spLocks noChangeArrowheads="1"/>
          </p:cNvSpPr>
          <p:nvPr/>
        </p:nvSpPr>
        <p:spPr bwMode="auto">
          <a:xfrm>
            <a:off x="1281113" y="2613025"/>
            <a:ext cx="6800850" cy="954088"/>
          </a:xfrm>
          <a:prstGeom prst="rect">
            <a:avLst/>
          </a:prstGeom>
          <a:ln w="76200"/>
        </p:spPr>
        <p:style>
          <a:lnRef idx="1">
            <a:schemeClr val="accent3"/>
          </a:lnRef>
          <a:fillRef idx="2">
            <a:schemeClr val="accent3"/>
          </a:fillRef>
          <a:effectRef idx="1">
            <a:schemeClr val="accent3"/>
          </a:effectRef>
          <a:fontRef idx="minor">
            <a:schemeClr val="dk1"/>
          </a:fontRef>
        </p:style>
        <p:txBody>
          <a:bodyPr wrap="none">
            <a:spAutoFit/>
          </a:bodyPr>
          <a:lstStyle>
            <a:lvl1pPr eaLnBrk="0" hangingPunct="0">
              <a:defRPr>
                <a:solidFill>
                  <a:schemeClr val="tx1"/>
                </a:solidFill>
                <a:uFillTx/>
                <a:latin typeface="Arial" charset="0"/>
              </a:defRPr>
            </a:lvl1pPr>
            <a:lvl2pPr marL="742950" indent="-285750" eaLnBrk="0" hangingPunct="0">
              <a:defRPr>
                <a:solidFill>
                  <a:schemeClr val="tx1"/>
                </a:solidFill>
                <a:uFillTx/>
                <a:latin typeface="Arial" charset="0"/>
              </a:defRPr>
            </a:lvl2pPr>
            <a:lvl3pPr marL="1143000" indent="-228600" eaLnBrk="0" hangingPunct="0">
              <a:defRPr>
                <a:solidFill>
                  <a:schemeClr val="tx1"/>
                </a:solidFill>
                <a:uFillTx/>
                <a:latin typeface="Arial" charset="0"/>
              </a:defRPr>
            </a:lvl3pPr>
            <a:lvl4pPr marL="1600200" indent="-228600" eaLnBrk="0" hangingPunct="0">
              <a:defRPr>
                <a:solidFill>
                  <a:schemeClr val="tx1"/>
                </a:solidFill>
                <a:uFillTx/>
                <a:latin typeface="Arial" charset="0"/>
              </a:defRPr>
            </a:lvl4pPr>
            <a:lvl5pPr marL="2057400" indent="-228600" eaLnBrk="0" hangingPunct="0">
              <a:defRPr>
                <a:solidFill>
                  <a:schemeClr val="tx1"/>
                </a:solidFill>
                <a:uFillTx/>
                <a:latin typeface="Arial" charset="0"/>
              </a:defRPr>
            </a:lvl5pPr>
            <a:lvl6pPr marL="2514600" indent="-228600" eaLnBrk="0" fontAlgn="base" hangingPunct="0">
              <a:spcBef>
                <a:spcPct val="0"/>
              </a:spcBef>
              <a:spcAft>
                <a:spcPct val="0"/>
              </a:spcAft>
              <a:defRPr>
                <a:solidFill>
                  <a:schemeClr val="tx1"/>
                </a:solidFill>
                <a:uFillTx/>
                <a:latin typeface="Arial" charset="0"/>
              </a:defRPr>
            </a:lvl6pPr>
            <a:lvl7pPr marL="2971800" indent="-228600" eaLnBrk="0" fontAlgn="base" hangingPunct="0">
              <a:spcBef>
                <a:spcPct val="0"/>
              </a:spcBef>
              <a:spcAft>
                <a:spcPct val="0"/>
              </a:spcAft>
              <a:defRPr>
                <a:solidFill>
                  <a:schemeClr val="tx1"/>
                </a:solidFill>
                <a:uFillTx/>
                <a:latin typeface="Arial" charset="0"/>
              </a:defRPr>
            </a:lvl7pPr>
            <a:lvl8pPr marL="3429000" indent="-228600" eaLnBrk="0" fontAlgn="base" hangingPunct="0">
              <a:spcBef>
                <a:spcPct val="0"/>
              </a:spcBef>
              <a:spcAft>
                <a:spcPct val="0"/>
              </a:spcAft>
              <a:defRPr>
                <a:solidFill>
                  <a:schemeClr val="tx1"/>
                </a:solidFill>
                <a:uFillTx/>
                <a:latin typeface="Arial" charset="0"/>
              </a:defRPr>
            </a:lvl8pPr>
            <a:lvl9pPr marL="3886200" indent="-228600" eaLnBrk="0" fontAlgn="base" hangingPunct="0">
              <a:spcBef>
                <a:spcPct val="0"/>
              </a:spcBef>
              <a:spcAft>
                <a:spcPct val="0"/>
              </a:spcAft>
              <a:defRPr>
                <a:solidFill>
                  <a:schemeClr val="tx1"/>
                </a:solidFill>
                <a:uFillTx/>
                <a:latin typeface="Arial" charset="0"/>
              </a:defRPr>
            </a:lvl9pPr>
          </a:lstStyle>
          <a:p>
            <a:pPr eaLnBrk="1" hangingPunct="1">
              <a:buFont typeface="Arial" charset="0"/>
              <a:buChar char="•"/>
              <a:defRPr>
                <a:uFillTx/>
              </a:defRPr>
            </a:pPr>
            <a:r>
              <a:rPr lang="es-PE" sz="2800" dirty="0">
                <a:uFillTx/>
                <a:latin typeface="Garamond" pitchFamily="18" charset="0"/>
              </a:rPr>
              <a:t> </a:t>
            </a:r>
            <a:r>
              <a:rPr lang="es-PE" sz="2800" b="1" dirty="0">
                <a:uFillTx/>
                <a:latin typeface="Garamond" pitchFamily="18" charset="0"/>
              </a:rPr>
              <a:t>Participios: </a:t>
            </a:r>
            <a:r>
              <a:rPr lang="es-PE" sz="2800" dirty="0">
                <a:uFillTx/>
                <a:latin typeface="Garamond" pitchFamily="18" charset="0"/>
              </a:rPr>
              <a:t>-</a:t>
            </a:r>
            <a:r>
              <a:rPr lang="es-PE" sz="2800" dirty="0" err="1">
                <a:uFillTx/>
                <a:latin typeface="Garamond" pitchFamily="18" charset="0"/>
              </a:rPr>
              <a:t>ado</a:t>
            </a:r>
            <a:r>
              <a:rPr lang="es-PE" sz="2800" dirty="0">
                <a:uFillTx/>
                <a:latin typeface="Garamond" pitchFamily="18" charset="0"/>
              </a:rPr>
              <a:t>, -ido, -</a:t>
            </a:r>
            <a:r>
              <a:rPr lang="es-PE" sz="2800" dirty="0" err="1">
                <a:uFillTx/>
                <a:latin typeface="Garamond" pitchFamily="18" charset="0"/>
              </a:rPr>
              <a:t>to</a:t>
            </a:r>
            <a:r>
              <a:rPr lang="es-PE" sz="2800" dirty="0">
                <a:uFillTx/>
                <a:latin typeface="Garamond" pitchFamily="18" charset="0"/>
              </a:rPr>
              <a:t>, -so, -</a:t>
            </a:r>
            <a:r>
              <a:rPr lang="es-PE" sz="2800" dirty="0" err="1">
                <a:uFillTx/>
                <a:latin typeface="Garamond" pitchFamily="18" charset="0"/>
              </a:rPr>
              <a:t>cho</a:t>
            </a:r>
            <a:r>
              <a:rPr lang="es-PE" sz="2800" dirty="0">
                <a:uFillTx/>
                <a:latin typeface="Garamond" pitchFamily="18" charset="0"/>
              </a:rPr>
              <a:t> (cantado,</a:t>
            </a:r>
          </a:p>
          <a:p>
            <a:pPr eaLnBrk="1" hangingPunct="1">
              <a:defRPr>
                <a:uFillTx/>
              </a:defRPr>
            </a:pPr>
            <a:r>
              <a:rPr lang="es-PE" sz="2800" dirty="0">
                <a:uFillTx/>
                <a:latin typeface="Garamond" pitchFamily="18" charset="0"/>
              </a:rPr>
              <a:t>   (dormido, regaladas, frito, impreso, dicho)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554"/>
                                        </p:tgtEl>
                                        <p:attrNameLst>
                                          <p:attrName>style.visibility</p:attrName>
                                        </p:attrNameLst>
                                      </p:cBhvr>
                                      <p:to>
                                        <p:strVal val="visible"/>
                                      </p:to>
                                    </p:set>
                                    <p:animEffect transition="in" filter="dissolve">
                                      <p:cBhvr>
                                        <p:cTn id="7" dur="500"/>
                                        <p:tgtEl>
                                          <p:spTgt spid="235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556"/>
                                        </p:tgtEl>
                                        <p:attrNameLst>
                                          <p:attrName>style.visibility</p:attrName>
                                        </p:attrNameLst>
                                      </p:cBhvr>
                                      <p:to>
                                        <p:strVal val="visible"/>
                                      </p:to>
                                    </p:set>
                                    <p:animEffect transition="in" filter="wipe(left)">
                                      <p:cBhvr>
                                        <p:cTn id="12" dur="500"/>
                                        <p:tgtEl>
                                          <p:spTgt spid="2355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557"/>
                                        </p:tgtEl>
                                        <p:attrNameLst>
                                          <p:attrName>style.visibility</p:attrName>
                                        </p:attrNameLst>
                                      </p:cBhvr>
                                      <p:to>
                                        <p:strVal val="visible"/>
                                      </p:to>
                                    </p:set>
                                    <p:animEffect transition="in" filter="wipe(left)">
                                      <p:cBhvr>
                                        <p:cTn id="22" dur="500"/>
                                        <p:tgtEl>
                                          <p:spTgt spid="235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p:bldP spid="23556" grpId="0" animBg="1"/>
      <p:bldP spid="23557"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562769" y="836712"/>
            <a:ext cx="8043862" cy="571500"/>
          </a:xfrm>
        </p:spPr>
        <p:txBody>
          <a:bodyPr>
            <a:noAutofit/>
          </a:bodyPr>
          <a:lstStyle/>
          <a:p>
            <a:pPr algn="l" eaLnBrk="1" fontAlgn="auto" hangingPunct="1">
              <a:spcAft>
                <a:spcPts val="0"/>
              </a:spcAft>
              <a:defRPr>
                <a:uFillTx/>
              </a:defRPr>
            </a:pPr>
            <a:r>
              <a:rPr lang="es-ES" sz="3600" b="1" dirty="0">
                <a:solidFill>
                  <a:schemeClr val="tx1"/>
                </a:solidFill>
                <a:effectLst>
                  <a:outerShdw blurRad="38100" dist="38100" dir="2700000" algn="tl">
                    <a:srgbClr val="000000">
                      <a:alpha val="43137"/>
                    </a:srgbClr>
                  </a:outerShdw>
                </a:effectLst>
                <a:uFillTx/>
                <a:latin typeface="Garamond" pitchFamily="18" charset="0"/>
              </a:rPr>
              <a:t>Características</a:t>
            </a:r>
            <a:r>
              <a:rPr lang="es-ES" sz="3600" dirty="0">
                <a:solidFill>
                  <a:schemeClr val="tx1"/>
                </a:solidFill>
                <a:effectLst>
                  <a:outerShdw blurRad="38100" dist="38100" dir="2700000" algn="tl">
                    <a:srgbClr val="000000">
                      <a:alpha val="43137"/>
                    </a:srgbClr>
                  </a:outerShdw>
                </a:effectLst>
                <a:uFillTx/>
                <a:latin typeface="Garamond" pitchFamily="18" charset="0"/>
              </a:rPr>
              <a:t> </a:t>
            </a:r>
            <a:r>
              <a:rPr lang="es-ES" sz="3600" b="1" dirty="0">
                <a:solidFill>
                  <a:schemeClr val="tx1"/>
                </a:solidFill>
                <a:effectLst>
                  <a:outerShdw blurRad="38100" dist="38100" dir="2700000" algn="tl">
                    <a:srgbClr val="000000">
                      <a:alpha val="43137"/>
                    </a:srgbClr>
                  </a:outerShdw>
                </a:effectLst>
                <a:uFillTx/>
                <a:latin typeface="Garamond" pitchFamily="18" charset="0"/>
              </a:rPr>
              <a:t>de los</a:t>
            </a:r>
            <a:r>
              <a:rPr lang="es-ES" sz="3600" dirty="0">
                <a:solidFill>
                  <a:schemeClr val="tx1"/>
                </a:solidFill>
                <a:effectLst>
                  <a:outerShdw blurRad="38100" dist="38100" dir="2700000" algn="tl">
                    <a:srgbClr val="000000">
                      <a:alpha val="43137"/>
                    </a:srgbClr>
                  </a:outerShdw>
                </a:effectLst>
                <a:uFillTx/>
                <a:latin typeface="Garamond" pitchFamily="18" charset="0"/>
              </a:rPr>
              <a:t> </a:t>
            </a:r>
            <a:r>
              <a:rPr lang="es-ES" sz="3600" b="1" dirty="0">
                <a:solidFill>
                  <a:schemeClr val="tx1"/>
                </a:solidFill>
                <a:effectLst>
                  <a:outerShdw blurRad="38100" dist="38100" dir="2700000" algn="tl">
                    <a:srgbClr val="000000">
                      <a:alpha val="43137"/>
                    </a:srgbClr>
                  </a:outerShdw>
                </a:effectLst>
                <a:uFillTx/>
                <a:latin typeface="Garamond" pitchFamily="18" charset="0"/>
              </a:rPr>
              <a:t>verboides</a:t>
            </a:r>
          </a:p>
        </p:txBody>
      </p:sp>
      <p:sp>
        <p:nvSpPr>
          <p:cNvPr id="23556" name="Text Box 4"/>
          <p:cNvSpPr txBox="1">
            <a:spLocks noChangeArrowheads="1"/>
          </p:cNvSpPr>
          <p:nvPr/>
        </p:nvSpPr>
        <p:spPr bwMode="auto">
          <a:xfrm>
            <a:off x="1098325" y="1966719"/>
            <a:ext cx="6937477" cy="523875"/>
          </a:xfrm>
          <a:prstGeom prst="rect">
            <a:avLst/>
          </a:prstGeom>
          <a:ln w="76200">
            <a:solidFill>
              <a:schemeClr val="accent2"/>
            </a:solidFill>
          </a:ln>
        </p:spPr>
        <p:style>
          <a:lnRef idx="1">
            <a:schemeClr val="accent2"/>
          </a:lnRef>
          <a:fillRef idx="2">
            <a:schemeClr val="accent2"/>
          </a:fillRef>
          <a:effectRef idx="1">
            <a:schemeClr val="accent2"/>
          </a:effectRef>
          <a:fontRef idx="minor">
            <a:schemeClr val="dk1"/>
          </a:fontRef>
        </p:style>
        <p:txBody>
          <a:bodyPr wrap="square">
            <a:spAutoFit/>
          </a:bodyPr>
          <a:lstStyle>
            <a:lvl1pPr eaLnBrk="0" hangingPunct="0">
              <a:defRPr>
                <a:solidFill>
                  <a:schemeClr val="tx1"/>
                </a:solidFill>
                <a:uFillTx/>
                <a:latin typeface="Arial" charset="0"/>
              </a:defRPr>
            </a:lvl1pPr>
            <a:lvl2pPr marL="742950" indent="-285750" eaLnBrk="0" hangingPunct="0">
              <a:defRPr>
                <a:solidFill>
                  <a:schemeClr val="tx1"/>
                </a:solidFill>
                <a:uFillTx/>
                <a:latin typeface="Arial" charset="0"/>
              </a:defRPr>
            </a:lvl2pPr>
            <a:lvl3pPr marL="1143000" indent="-228600" eaLnBrk="0" hangingPunct="0">
              <a:defRPr>
                <a:solidFill>
                  <a:schemeClr val="tx1"/>
                </a:solidFill>
                <a:uFillTx/>
                <a:latin typeface="Arial" charset="0"/>
              </a:defRPr>
            </a:lvl3pPr>
            <a:lvl4pPr marL="1600200" indent="-228600" eaLnBrk="0" hangingPunct="0">
              <a:defRPr>
                <a:solidFill>
                  <a:schemeClr val="tx1"/>
                </a:solidFill>
                <a:uFillTx/>
                <a:latin typeface="Arial" charset="0"/>
              </a:defRPr>
            </a:lvl4pPr>
            <a:lvl5pPr marL="2057400" indent="-228600" eaLnBrk="0" hangingPunct="0">
              <a:defRPr>
                <a:solidFill>
                  <a:schemeClr val="tx1"/>
                </a:solidFill>
                <a:uFillTx/>
                <a:latin typeface="Arial" charset="0"/>
              </a:defRPr>
            </a:lvl5pPr>
            <a:lvl6pPr marL="2514600" indent="-228600" eaLnBrk="0" fontAlgn="base" hangingPunct="0">
              <a:spcBef>
                <a:spcPct val="0"/>
              </a:spcBef>
              <a:spcAft>
                <a:spcPct val="0"/>
              </a:spcAft>
              <a:defRPr>
                <a:solidFill>
                  <a:schemeClr val="tx1"/>
                </a:solidFill>
                <a:uFillTx/>
                <a:latin typeface="Arial" charset="0"/>
              </a:defRPr>
            </a:lvl6pPr>
            <a:lvl7pPr marL="2971800" indent="-228600" eaLnBrk="0" fontAlgn="base" hangingPunct="0">
              <a:spcBef>
                <a:spcPct val="0"/>
              </a:spcBef>
              <a:spcAft>
                <a:spcPct val="0"/>
              </a:spcAft>
              <a:defRPr>
                <a:solidFill>
                  <a:schemeClr val="tx1"/>
                </a:solidFill>
                <a:uFillTx/>
                <a:latin typeface="Arial" charset="0"/>
              </a:defRPr>
            </a:lvl7pPr>
            <a:lvl8pPr marL="3429000" indent="-228600" eaLnBrk="0" fontAlgn="base" hangingPunct="0">
              <a:spcBef>
                <a:spcPct val="0"/>
              </a:spcBef>
              <a:spcAft>
                <a:spcPct val="0"/>
              </a:spcAft>
              <a:defRPr>
                <a:solidFill>
                  <a:schemeClr val="tx1"/>
                </a:solidFill>
                <a:uFillTx/>
                <a:latin typeface="Arial" charset="0"/>
              </a:defRPr>
            </a:lvl8pPr>
            <a:lvl9pPr marL="3886200" indent="-228600" eaLnBrk="0" fontAlgn="base" hangingPunct="0">
              <a:spcBef>
                <a:spcPct val="0"/>
              </a:spcBef>
              <a:spcAft>
                <a:spcPct val="0"/>
              </a:spcAft>
              <a:defRPr>
                <a:solidFill>
                  <a:schemeClr val="tx1"/>
                </a:solidFill>
                <a:uFillTx/>
                <a:latin typeface="Arial" charset="0"/>
              </a:defRPr>
            </a:lvl9pPr>
          </a:lstStyle>
          <a:p>
            <a:pPr eaLnBrk="1" hangingPunct="1">
              <a:defRPr>
                <a:uFillTx/>
              </a:defRPr>
            </a:pPr>
            <a:r>
              <a:rPr lang="es-ES" sz="2800" dirty="0">
                <a:uFillTx/>
                <a:sym typeface="Wingdings" pitchFamily="2" charset="2"/>
              </a:rPr>
              <a:t> </a:t>
            </a:r>
            <a:r>
              <a:rPr lang="es-ES" sz="2800" dirty="0">
                <a:uFillTx/>
                <a:latin typeface="Garamond" pitchFamily="18" charset="0"/>
                <a:sym typeface="Wingdings" pitchFamily="2" charset="2"/>
              </a:rPr>
              <a:t> Es una forma no personal del verbo.</a:t>
            </a:r>
          </a:p>
        </p:txBody>
      </p:sp>
      <p:sp>
        <p:nvSpPr>
          <p:cNvPr id="23557" name="Text Box 5"/>
          <p:cNvSpPr txBox="1">
            <a:spLocks noChangeArrowheads="1"/>
          </p:cNvSpPr>
          <p:nvPr/>
        </p:nvSpPr>
        <p:spPr bwMode="auto">
          <a:xfrm>
            <a:off x="1103261" y="3049101"/>
            <a:ext cx="6937477" cy="954107"/>
          </a:xfrm>
          <a:prstGeom prst="rect">
            <a:avLst/>
          </a:prstGeom>
          <a:ln w="76200"/>
        </p:spPr>
        <p:style>
          <a:lnRef idx="1">
            <a:schemeClr val="accent2"/>
          </a:lnRef>
          <a:fillRef idx="2">
            <a:schemeClr val="accent2"/>
          </a:fillRef>
          <a:effectRef idx="1">
            <a:schemeClr val="accent2"/>
          </a:effectRef>
          <a:fontRef idx="minor">
            <a:schemeClr val="dk1"/>
          </a:fontRef>
        </p:style>
        <p:txBody>
          <a:bodyPr wrap="none">
            <a:spAutoFit/>
          </a:bodyPr>
          <a:lstStyle>
            <a:lvl1pPr eaLnBrk="0" hangingPunct="0">
              <a:defRPr>
                <a:solidFill>
                  <a:schemeClr val="tx1"/>
                </a:solidFill>
                <a:uFillTx/>
                <a:latin typeface="Arial" charset="0"/>
              </a:defRPr>
            </a:lvl1pPr>
            <a:lvl2pPr marL="742950" indent="-285750" eaLnBrk="0" hangingPunct="0">
              <a:defRPr>
                <a:solidFill>
                  <a:schemeClr val="tx1"/>
                </a:solidFill>
                <a:uFillTx/>
                <a:latin typeface="Arial" charset="0"/>
              </a:defRPr>
            </a:lvl2pPr>
            <a:lvl3pPr marL="1143000" indent="-228600" eaLnBrk="0" hangingPunct="0">
              <a:defRPr>
                <a:solidFill>
                  <a:schemeClr val="tx1"/>
                </a:solidFill>
                <a:uFillTx/>
                <a:latin typeface="Arial" charset="0"/>
              </a:defRPr>
            </a:lvl3pPr>
            <a:lvl4pPr marL="1600200" indent="-228600" eaLnBrk="0" hangingPunct="0">
              <a:defRPr>
                <a:solidFill>
                  <a:schemeClr val="tx1"/>
                </a:solidFill>
                <a:uFillTx/>
                <a:latin typeface="Arial" charset="0"/>
              </a:defRPr>
            </a:lvl4pPr>
            <a:lvl5pPr marL="2057400" indent="-228600" eaLnBrk="0" hangingPunct="0">
              <a:defRPr>
                <a:solidFill>
                  <a:schemeClr val="tx1"/>
                </a:solidFill>
                <a:uFillTx/>
                <a:latin typeface="Arial" charset="0"/>
              </a:defRPr>
            </a:lvl5pPr>
            <a:lvl6pPr marL="2514600" indent="-228600" eaLnBrk="0" fontAlgn="base" hangingPunct="0">
              <a:spcBef>
                <a:spcPct val="0"/>
              </a:spcBef>
              <a:spcAft>
                <a:spcPct val="0"/>
              </a:spcAft>
              <a:defRPr>
                <a:solidFill>
                  <a:schemeClr val="tx1"/>
                </a:solidFill>
                <a:uFillTx/>
                <a:latin typeface="Arial" charset="0"/>
              </a:defRPr>
            </a:lvl6pPr>
            <a:lvl7pPr marL="2971800" indent="-228600" eaLnBrk="0" fontAlgn="base" hangingPunct="0">
              <a:spcBef>
                <a:spcPct val="0"/>
              </a:spcBef>
              <a:spcAft>
                <a:spcPct val="0"/>
              </a:spcAft>
              <a:defRPr>
                <a:solidFill>
                  <a:schemeClr val="tx1"/>
                </a:solidFill>
                <a:uFillTx/>
                <a:latin typeface="Arial" charset="0"/>
              </a:defRPr>
            </a:lvl7pPr>
            <a:lvl8pPr marL="3429000" indent="-228600" eaLnBrk="0" fontAlgn="base" hangingPunct="0">
              <a:spcBef>
                <a:spcPct val="0"/>
              </a:spcBef>
              <a:spcAft>
                <a:spcPct val="0"/>
              </a:spcAft>
              <a:defRPr>
                <a:solidFill>
                  <a:schemeClr val="tx1"/>
                </a:solidFill>
                <a:uFillTx/>
                <a:latin typeface="Arial" charset="0"/>
              </a:defRPr>
            </a:lvl8pPr>
            <a:lvl9pPr marL="3886200" indent="-228600" eaLnBrk="0" fontAlgn="base" hangingPunct="0">
              <a:spcBef>
                <a:spcPct val="0"/>
              </a:spcBef>
              <a:spcAft>
                <a:spcPct val="0"/>
              </a:spcAft>
              <a:defRPr>
                <a:solidFill>
                  <a:schemeClr val="tx1"/>
                </a:solidFill>
                <a:uFillTx/>
                <a:latin typeface="Arial" charset="0"/>
              </a:defRPr>
            </a:lvl9pPr>
          </a:lstStyle>
          <a:p>
            <a:pPr eaLnBrk="1" hangingPunct="1">
              <a:buFont typeface="Wingdings" pitchFamily="2" charset="2"/>
              <a:buChar char="F"/>
              <a:defRPr>
                <a:uFillTx/>
              </a:defRPr>
            </a:pPr>
            <a:r>
              <a:rPr lang="es-ES" sz="2800" dirty="0">
                <a:uFillTx/>
                <a:sym typeface="Wingdings" pitchFamily="2" charset="2"/>
              </a:rPr>
              <a:t> </a:t>
            </a:r>
            <a:r>
              <a:rPr lang="es-ES" sz="2800" b="1" dirty="0">
                <a:uFillTx/>
                <a:latin typeface="Garamond" pitchFamily="18" charset="0"/>
                <a:sym typeface="Wingdings" pitchFamily="2" charset="2"/>
              </a:rPr>
              <a:t>No posee accidentes gramaticales</a:t>
            </a:r>
            <a:r>
              <a:rPr lang="es-ES" sz="2800" dirty="0">
                <a:uFillTx/>
                <a:latin typeface="Garamond" pitchFamily="18" charset="0"/>
                <a:sym typeface="Wingdings" pitchFamily="2" charset="2"/>
              </a:rPr>
              <a:t>: tiempo</a:t>
            </a:r>
          </a:p>
          <a:p>
            <a:pPr eaLnBrk="1" hangingPunct="1">
              <a:buFont typeface="Wingdings" pitchFamily="2" charset="2"/>
              <a:buNone/>
              <a:defRPr>
                <a:uFillTx/>
              </a:defRPr>
            </a:pPr>
            <a:r>
              <a:rPr lang="es-ES" sz="2800" dirty="0">
                <a:uFillTx/>
                <a:latin typeface="Garamond" pitchFamily="18" charset="0"/>
                <a:sym typeface="Wingdings" pitchFamily="2" charset="2"/>
              </a:rPr>
              <a:t>    número, persona.</a:t>
            </a:r>
          </a:p>
        </p:txBody>
      </p:sp>
      <p:sp>
        <p:nvSpPr>
          <p:cNvPr id="5" name="Text Box 4">
            <a:extLst>
              <a:ext uri="{FF2B5EF4-FFF2-40B4-BE49-F238E27FC236}">
                <a16:creationId xmlns:a16="http://schemas.microsoft.com/office/drawing/2014/main" id="{D2B9294C-6E75-41B6-B69A-3ED5D3E93ABC}"/>
              </a:ext>
            </a:extLst>
          </p:cNvPr>
          <p:cNvSpPr txBox="1">
            <a:spLocks noChangeArrowheads="1"/>
          </p:cNvSpPr>
          <p:nvPr/>
        </p:nvSpPr>
        <p:spPr bwMode="auto">
          <a:xfrm>
            <a:off x="1115962" y="4555958"/>
            <a:ext cx="6937476" cy="954107"/>
          </a:xfrm>
          <a:prstGeom prst="rect">
            <a:avLst/>
          </a:prstGeom>
          <a:ln w="76200">
            <a:solidFill>
              <a:schemeClr val="accent2"/>
            </a:solidFill>
          </a:ln>
        </p:spPr>
        <p:style>
          <a:lnRef idx="1">
            <a:schemeClr val="accent2"/>
          </a:lnRef>
          <a:fillRef idx="2">
            <a:schemeClr val="accent2"/>
          </a:fillRef>
          <a:effectRef idx="1">
            <a:schemeClr val="accent2"/>
          </a:effectRef>
          <a:fontRef idx="minor">
            <a:schemeClr val="dk1"/>
          </a:fontRef>
        </p:style>
        <p:txBody>
          <a:bodyPr wrap="square">
            <a:spAutoFit/>
          </a:bodyPr>
          <a:lstStyle>
            <a:lvl1pPr eaLnBrk="0" hangingPunct="0">
              <a:defRPr>
                <a:solidFill>
                  <a:schemeClr val="tx1"/>
                </a:solidFill>
                <a:uFillTx/>
                <a:latin typeface="Arial" charset="0"/>
              </a:defRPr>
            </a:lvl1pPr>
            <a:lvl2pPr marL="742950" indent="-285750" eaLnBrk="0" hangingPunct="0">
              <a:defRPr>
                <a:solidFill>
                  <a:schemeClr val="tx1"/>
                </a:solidFill>
                <a:uFillTx/>
                <a:latin typeface="Arial" charset="0"/>
              </a:defRPr>
            </a:lvl2pPr>
            <a:lvl3pPr marL="1143000" indent="-228600" eaLnBrk="0" hangingPunct="0">
              <a:defRPr>
                <a:solidFill>
                  <a:schemeClr val="tx1"/>
                </a:solidFill>
                <a:uFillTx/>
                <a:latin typeface="Arial" charset="0"/>
              </a:defRPr>
            </a:lvl3pPr>
            <a:lvl4pPr marL="1600200" indent="-228600" eaLnBrk="0" hangingPunct="0">
              <a:defRPr>
                <a:solidFill>
                  <a:schemeClr val="tx1"/>
                </a:solidFill>
                <a:uFillTx/>
                <a:latin typeface="Arial" charset="0"/>
              </a:defRPr>
            </a:lvl4pPr>
            <a:lvl5pPr marL="2057400" indent="-228600" eaLnBrk="0" hangingPunct="0">
              <a:defRPr>
                <a:solidFill>
                  <a:schemeClr val="tx1"/>
                </a:solidFill>
                <a:uFillTx/>
                <a:latin typeface="Arial" charset="0"/>
              </a:defRPr>
            </a:lvl5pPr>
            <a:lvl6pPr marL="2514600" indent="-228600" eaLnBrk="0" fontAlgn="base" hangingPunct="0">
              <a:spcBef>
                <a:spcPct val="0"/>
              </a:spcBef>
              <a:spcAft>
                <a:spcPct val="0"/>
              </a:spcAft>
              <a:defRPr>
                <a:solidFill>
                  <a:schemeClr val="tx1"/>
                </a:solidFill>
                <a:uFillTx/>
                <a:latin typeface="Arial" charset="0"/>
              </a:defRPr>
            </a:lvl6pPr>
            <a:lvl7pPr marL="2971800" indent="-228600" eaLnBrk="0" fontAlgn="base" hangingPunct="0">
              <a:spcBef>
                <a:spcPct val="0"/>
              </a:spcBef>
              <a:spcAft>
                <a:spcPct val="0"/>
              </a:spcAft>
              <a:defRPr>
                <a:solidFill>
                  <a:schemeClr val="tx1"/>
                </a:solidFill>
                <a:uFillTx/>
                <a:latin typeface="Arial" charset="0"/>
              </a:defRPr>
            </a:lvl7pPr>
            <a:lvl8pPr marL="3429000" indent="-228600" eaLnBrk="0" fontAlgn="base" hangingPunct="0">
              <a:spcBef>
                <a:spcPct val="0"/>
              </a:spcBef>
              <a:spcAft>
                <a:spcPct val="0"/>
              </a:spcAft>
              <a:defRPr>
                <a:solidFill>
                  <a:schemeClr val="tx1"/>
                </a:solidFill>
                <a:uFillTx/>
                <a:latin typeface="Arial" charset="0"/>
              </a:defRPr>
            </a:lvl8pPr>
            <a:lvl9pPr marL="3886200" indent="-228600" eaLnBrk="0" fontAlgn="base" hangingPunct="0">
              <a:spcBef>
                <a:spcPct val="0"/>
              </a:spcBef>
              <a:spcAft>
                <a:spcPct val="0"/>
              </a:spcAft>
              <a:defRPr>
                <a:solidFill>
                  <a:schemeClr val="tx1"/>
                </a:solidFill>
                <a:uFillTx/>
                <a:latin typeface="Arial" charset="0"/>
              </a:defRPr>
            </a:lvl9pPr>
          </a:lstStyle>
          <a:p>
            <a:pPr eaLnBrk="1" hangingPunct="1">
              <a:defRPr>
                <a:uFillTx/>
              </a:defRPr>
            </a:pPr>
            <a:r>
              <a:rPr lang="es-ES" sz="2800" dirty="0">
                <a:uFillTx/>
                <a:sym typeface="Wingdings" pitchFamily="2" charset="2"/>
              </a:rPr>
              <a:t> </a:t>
            </a:r>
            <a:r>
              <a:rPr lang="es-ES" sz="2800" dirty="0">
                <a:uFillTx/>
                <a:latin typeface="Garamond" pitchFamily="18" charset="0"/>
                <a:sym typeface="Wingdings" pitchFamily="2" charset="2"/>
              </a:rPr>
              <a:t> </a:t>
            </a:r>
            <a:r>
              <a:rPr lang="es-ES" sz="2800" b="1" dirty="0">
                <a:latin typeface="Garamond" pitchFamily="18" charset="0"/>
                <a:sym typeface="Wingdings" pitchFamily="2" charset="2"/>
              </a:rPr>
              <a:t>Solo con ellos, </a:t>
            </a:r>
            <a:r>
              <a:rPr lang="es-ES" sz="2800" b="1" u="sng" dirty="0">
                <a:latin typeface="Garamond" pitchFamily="18" charset="0"/>
                <a:sym typeface="Wingdings" pitchFamily="2" charset="2"/>
              </a:rPr>
              <a:t>no se podrá construir oraciones</a:t>
            </a:r>
            <a:r>
              <a:rPr lang="es-ES" sz="2800" b="1" dirty="0">
                <a:latin typeface="Garamond" pitchFamily="18" charset="0"/>
                <a:sym typeface="Wingdings" pitchFamily="2" charset="2"/>
              </a:rPr>
              <a:t>.</a:t>
            </a:r>
            <a:endParaRPr lang="es-ES" sz="2800" b="1" dirty="0">
              <a:uFillTx/>
              <a:latin typeface="Garamond" pitchFamily="18" charset="0"/>
              <a:sym typeface="Wingdings" pitchFamily="2"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554"/>
                                        </p:tgtEl>
                                        <p:attrNameLst>
                                          <p:attrName>style.visibility</p:attrName>
                                        </p:attrNameLst>
                                      </p:cBhvr>
                                      <p:to>
                                        <p:strVal val="visible"/>
                                      </p:to>
                                    </p:set>
                                    <p:animEffect transition="in" filter="dissolve">
                                      <p:cBhvr>
                                        <p:cTn id="7" dur="500"/>
                                        <p:tgtEl>
                                          <p:spTgt spid="235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556"/>
                                        </p:tgtEl>
                                        <p:attrNameLst>
                                          <p:attrName>style.visibility</p:attrName>
                                        </p:attrNameLst>
                                      </p:cBhvr>
                                      <p:to>
                                        <p:strVal val="visible"/>
                                      </p:to>
                                    </p:set>
                                    <p:animEffect transition="in" filter="wipe(left)">
                                      <p:cBhvr>
                                        <p:cTn id="12" dur="500"/>
                                        <p:tgtEl>
                                          <p:spTgt spid="2355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557"/>
                                        </p:tgtEl>
                                        <p:attrNameLst>
                                          <p:attrName>style.visibility</p:attrName>
                                        </p:attrNameLst>
                                      </p:cBhvr>
                                      <p:to>
                                        <p:strVal val="visible"/>
                                      </p:to>
                                    </p:set>
                                    <p:animEffect transition="in" filter="wipe(left)">
                                      <p:cBhvr>
                                        <p:cTn id="17" dur="500"/>
                                        <p:tgtEl>
                                          <p:spTgt spid="2355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p:bldP spid="23556" grpId="0" animBg="1"/>
      <p:bldP spid="23557" grpId="0" animBg="1"/>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322511" y="620688"/>
            <a:ext cx="8353425" cy="989012"/>
          </a:xfrm>
        </p:spPr>
        <p:txBody>
          <a:bodyPr/>
          <a:lstStyle/>
          <a:p>
            <a:pPr eaLnBrk="1" hangingPunct="1"/>
            <a:r>
              <a:rPr lang="es-PE" sz="3200" b="1" dirty="0">
                <a:solidFill>
                  <a:schemeClr val="tx1"/>
                </a:solidFill>
                <a:uFillTx/>
              </a:rPr>
              <a:t>¿Qué es un verbo subordinado?</a:t>
            </a:r>
            <a:endParaRPr lang="es-ES" sz="3200" b="1" dirty="0">
              <a:solidFill>
                <a:schemeClr val="tx1"/>
              </a:solidFill>
              <a:uFillTx/>
            </a:endParaRPr>
          </a:p>
        </p:txBody>
      </p:sp>
      <p:sp>
        <p:nvSpPr>
          <p:cNvPr id="26627" name="Rectangle 3"/>
          <p:cNvSpPr>
            <a:spLocks noGrp="1" noChangeArrowheads="1"/>
          </p:cNvSpPr>
          <p:nvPr>
            <p:ph idx="1"/>
          </p:nvPr>
        </p:nvSpPr>
        <p:spPr>
          <a:xfrm>
            <a:off x="395536" y="1412776"/>
            <a:ext cx="8280400" cy="4896544"/>
          </a:xfrm>
          <a:ln w="76200">
            <a:solidFill>
              <a:schemeClr val="accent3"/>
            </a:solidFill>
          </a:ln>
        </p:spPr>
        <p:txBody>
          <a:bodyPr>
            <a:normAutofit/>
          </a:bodyPr>
          <a:lstStyle/>
          <a:p>
            <a:pPr marL="0" indent="0" algn="just" eaLnBrk="1" fontAlgn="auto" hangingPunct="1">
              <a:spcAft>
                <a:spcPts val="0"/>
              </a:spcAft>
              <a:buFont typeface="Wingdings 2"/>
              <a:buChar char=""/>
              <a:defRPr>
                <a:uFillTx/>
              </a:defRPr>
            </a:pPr>
            <a:r>
              <a:rPr lang="es-PE" sz="2800" dirty="0">
                <a:uFillTx/>
              </a:rPr>
              <a:t> Un verbo subordinado es un verbo antecedido por una partícula subordinante que lo hace depender de otro verbo, que es el principal. </a:t>
            </a:r>
            <a:r>
              <a:rPr lang="es-PE" sz="2800" b="1" dirty="0">
                <a:uFillTx/>
              </a:rPr>
              <a:t>Solo con esta clase de verbo no se puede construir oraciones.</a:t>
            </a:r>
          </a:p>
          <a:p>
            <a:pPr marL="0" indent="0" algn="just" eaLnBrk="1" fontAlgn="auto" hangingPunct="1">
              <a:spcAft>
                <a:spcPts val="0"/>
              </a:spcAft>
              <a:buNone/>
              <a:defRPr>
                <a:uFillTx/>
              </a:defRPr>
            </a:pPr>
            <a:endParaRPr lang="es-PE" sz="2800" b="1" dirty="0">
              <a:uFillTx/>
            </a:endParaRPr>
          </a:p>
          <a:p>
            <a:pPr marL="0" indent="0" algn="just" eaLnBrk="1" fontAlgn="auto" hangingPunct="1">
              <a:spcAft>
                <a:spcPts val="0"/>
              </a:spcAft>
              <a:buFontTx/>
              <a:buNone/>
              <a:defRPr>
                <a:uFillTx/>
              </a:defRPr>
            </a:pPr>
            <a:r>
              <a:rPr lang="es-PE" sz="2800" dirty="0">
                <a:uFillTx/>
              </a:rPr>
              <a:t>Ejemplos: </a:t>
            </a:r>
          </a:p>
          <a:p>
            <a:pPr marL="0" indent="0" algn="just" eaLnBrk="1" fontAlgn="auto" hangingPunct="1">
              <a:spcAft>
                <a:spcPts val="0"/>
              </a:spcAft>
              <a:buFontTx/>
              <a:buNone/>
              <a:defRPr>
                <a:uFillTx/>
              </a:defRPr>
            </a:pPr>
            <a:r>
              <a:rPr lang="es-PE" sz="2800" dirty="0">
                <a:uFillTx/>
              </a:rPr>
              <a:t>	- Mientras </a:t>
            </a:r>
            <a:r>
              <a:rPr lang="es-PE" sz="2800" dirty="0">
                <a:solidFill>
                  <a:srgbClr val="FF0000"/>
                </a:solidFill>
                <a:uFillTx/>
              </a:rPr>
              <a:t>redactaba</a:t>
            </a:r>
            <a:r>
              <a:rPr lang="es-PE" sz="2800" dirty="0">
                <a:uFillTx/>
              </a:rPr>
              <a:t> el primer párrafo de 	   desarrollo de mi texto</a:t>
            </a:r>
          </a:p>
          <a:p>
            <a:pPr marL="0" indent="0" algn="just" eaLnBrk="1" fontAlgn="auto" hangingPunct="1">
              <a:spcAft>
                <a:spcPts val="0"/>
              </a:spcAft>
              <a:buFontTx/>
              <a:buNone/>
              <a:defRPr>
                <a:uFillTx/>
              </a:defRPr>
            </a:pPr>
            <a:endParaRPr lang="es-PE" sz="800" dirty="0">
              <a:uFillTx/>
            </a:endParaRPr>
          </a:p>
          <a:p>
            <a:pPr marL="0" indent="0" algn="just" eaLnBrk="1" fontAlgn="auto" hangingPunct="1">
              <a:spcAft>
                <a:spcPts val="0"/>
              </a:spcAft>
              <a:buFontTx/>
              <a:buNone/>
              <a:defRPr>
                <a:uFillTx/>
              </a:defRPr>
            </a:pPr>
            <a:r>
              <a:rPr lang="es-PE" sz="2800" dirty="0">
                <a:uFillTx/>
              </a:rPr>
              <a:t>         -  Cuando  </a:t>
            </a:r>
            <a:r>
              <a:rPr lang="es-PE" sz="2800" dirty="0">
                <a:solidFill>
                  <a:srgbClr val="FF0000"/>
                </a:solidFill>
                <a:uFillTx/>
              </a:rPr>
              <a:t>empecé </a:t>
            </a:r>
            <a:r>
              <a:rPr lang="es-PE" sz="2800" dirty="0">
                <a:uFillTx/>
              </a:rPr>
              <a:t>a redactar mejor</a:t>
            </a:r>
            <a:endParaRPr lang="es-ES" sz="2800" dirty="0">
              <a:uFillTx/>
            </a:endParaRPr>
          </a:p>
        </p:txBody>
      </p:sp>
      <p:sp>
        <p:nvSpPr>
          <p:cNvPr id="4" name="Oval 49"/>
          <p:cNvSpPr>
            <a:spLocks noChangeArrowheads="1"/>
          </p:cNvSpPr>
          <p:nvPr/>
        </p:nvSpPr>
        <p:spPr bwMode="auto">
          <a:xfrm>
            <a:off x="1147460" y="4293344"/>
            <a:ext cx="1847850" cy="431800"/>
          </a:xfrm>
          <a:prstGeom prst="ellipse">
            <a:avLst/>
          </a:prstGeom>
          <a:noFill/>
          <a:ln w="57150">
            <a:solidFill>
              <a:srgbClr val="FF0000"/>
            </a:solidFill>
            <a:round/>
          </a:ln>
        </p:spPr>
        <p:txBody>
          <a:bodyPr wrap="none" anchor="ctr"/>
          <a:lstStyle/>
          <a:p>
            <a:pPr algn="ctr">
              <a:defRPr>
                <a:uFillTx/>
              </a:defRPr>
            </a:pPr>
            <a:endParaRPr lang="en-US">
              <a:solidFill>
                <a:srgbClr val="6600FF"/>
              </a:solidFill>
              <a:uFillTx/>
              <a:cs typeface="+mn-cs"/>
            </a:endParaRPr>
          </a:p>
        </p:txBody>
      </p:sp>
      <p:sp>
        <p:nvSpPr>
          <p:cNvPr id="5" name="Oval 49"/>
          <p:cNvSpPr>
            <a:spLocks noChangeArrowheads="1"/>
          </p:cNvSpPr>
          <p:nvPr/>
        </p:nvSpPr>
        <p:spPr bwMode="auto">
          <a:xfrm>
            <a:off x="1403648" y="5375731"/>
            <a:ext cx="1295400" cy="565150"/>
          </a:xfrm>
          <a:prstGeom prst="ellipse">
            <a:avLst/>
          </a:prstGeom>
          <a:noFill/>
          <a:ln w="57150">
            <a:solidFill>
              <a:srgbClr val="FF0000"/>
            </a:solidFill>
            <a:round/>
          </a:ln>
        </p:spPr>
        <p:txBody>
          <a:bodyPr wrap="none" anchor="ctr"/>
          <a:lstStyle/>
          <a:p>
            <a:pPr algn="ctr">
              <a:defRPr>
                <a:uFillTx/>
              </a:defRPr>
            </a:pPr>
            <a:endParaRPr lang="en-US">
              <a:solidFill>
                <a:srgbClr val="6600FF"/>
              </a:solidFill>
              <a:uFillTx/>
              <a:cs typeface="+mn-cs"/>
            </a:endParaRPr>
          </a:p>
        </p:txBody>
      </p:sp>
      <p:sp>
        <p:nvSpPr>
          <p:cNvPr id="2" name="1 Flecha curvada hacia abajo"/>
          <p:cNvSpPr>
            <a:spLocks/>
          </p:cNvSpPr>
          <p:nvPr/>
        </p:nvSpPr>
        <p:spPr>
          <a:xfrm>
            <a:off x="2555776" y="3861938"/>
            <a:ext cx="1216025" cy="358775"/>
          </a:xfrm>
          <a:prstGeom prst="curved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uFillTx/>
              </a:defRPr>
            </a:pPr>
            <a:endParaRPr lang="es-ES">
              <a:solidFill>
                <a:schemeClr val="tx1"/>
              </a:solidFill>
              <a:uFillTx/>
            </a:endParaRPr>
          </a:p>
        </p:txBody>
      </p:sp>
      <p:sp>
        <p:nvSpPr>
          <p:cNvPr id="7" name="6 Flecha curvada hacia abajo"/>
          <p:cNvSpPr>
            <a:spLocks/>
          </p:cNvSpPr>
          <p:nvPr/>
        </p:nvSpPr>
        <p:spPr>
          <a:xfrm>
            <a:off x="2387297" y="5016956"/>
            <a:ext cx="1216025" cy="358775"/>
          </a:xfrm>
          <a:prstGeom prst="curved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uFillTx/>
              </a:defRPr>
            </a:pPr>
            <a:endParaRPr lang="es-ES">
              <a:solidFill>
                <a:schemeClr val="tx1"/>
              </a:solidFill>
              <a:uFillTx/>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fade">
                                      <p:cBhvr>
                                        <p:cTn id="7" dur="800" decel="100000"/>
                                        <p:tgtEl>
                                          <p:spTgt spid="26627">
                                            <p:txEl>
                                              <p:pRg st="0" end="0"/>
                                            </p:txEl>
                                          </p:spTgt>
                                        </p:tgtEl>
                                      </p:cBhvr>
                                    </p:animEffect>
                                    <p:anim calcmode="lin" valueType="num">
                                      <p:cBhvr>
                                        <p:cTn id="8" dur="800" decel="100000" fill="hold"/>
                                        <p:tgtEl>
                                          <p:spTgt spid="26627">
                                            <p:txEl>
                                              <p:pRg st="0" end="0"/>
                                            </p:txEl>
                                          </p:spTgt>
                                        </p:tgtEl>
                                        <p:attrNameLst>
                                          <p:attrName>style.rotation</p:attrName>
                                        </p:attrNameLst>
                                      </p:cBhvr>
                                      <p:tavLst>
                                        <p:tav tm="0">
                                          <p:val>
                                            <p:fltVal val="-90"/>
                                          </p:val>
                                        </p:tav>
                                        <p:tav tm="100000">
                                          <p:val>
                                            <p:fltVal val="0"/>
                                          </p:val>
                                        </p:tav>
                                      </p:tavLst>
                                    </p:anim>
                                    <p:anim calcmode="lin" valueType="num">
                                      <p:cBhvr>
                                        <p:cTn id="9" dur="800" decel="100000" fill="hold"/>
                                        <p:tgtEl>
                                          <p:spTgt spid="26627">
                                            <p:txEl>
                                              <p:pRg st="0" end="0"/>
                                            </p:txEl>
                                          </p:spTgt>
                                        </p:tgtEl>
                                        <p:attrNameLst>
                                          <p:attrName>ppt_x</p:attrName>
                                        </p:attrNameLst>
                                      </p:cBhvr>
                                      <p:tavLst>
                                        <p:tav tm="0">
                                          <p:val>
                                            <p:strVal val="#ppt_x+0.4"/>
                                          </p:val>
                                        </p:tav>
                                        <p:tav tm="100000">
                                          <p:val>
                                            <p:strVal val="#ppt_x-0.05"/>
                                          </p:val>
                                        </p:tav>
                                      </p:tavLst>
                                    </p:anim>
                                    <p:anim calcmode="lin" valueType="num">
                                      <p:cBhvr>
                                        <p:cTn id="10" dur="800" decel="100000" fill="hold"/>
                                        <p:tgtEl>
                                          <p:spTgt spid="26627">
                                            <p:txEl>
                                              <p:pRg st="0" end="0"/>
                                            </p:txEl>
                                          </p:spTgt>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6627">
                                            <p:txEl>
                                              <p:pRg st="0" end="0"/>
                                            </p:txEl>
                                          </p:spTgt>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6627">
                                            <p:txEl>
                                              <p:pRg st="0" end="0"/>
                                            </p:txEl>
                                          </p:spTgt>
                                        </p:tgtEl>
                                        <p:attrNameLst>
                                          <p:attrName>ppt_y</p:attrName>
                                        </p:attrNameLst>
                                      </p:cBhvr>
                                      <p:tavLst>
                                        <p:tav tm="0">
                                          <p:val>
                                            <p:strVal val="#ppt_y+0.1"/>
                                          </p:val>
                                        </p:tav>
                                        <p:tav tm="100000">
                                          <p:val>
                                            <p:strVal val="#ppt_y"/>
                                          </p:val>
                                        </p:tav>
                                      </p:tavLst>
                                    </p:anim>
                                  </p:childTnLst>
                                </p:cTn>
                              </p:par>
                            </p:childTnLst>
                          </p:cTn>
                        </p:par>
                        <p:par>
                          <p:cTn id="13" fill="hold" nodeType="afterGroup">
                            <p:stCondLst>
                              <p:cond delay="1000"/>
                            </p:stCondLst>
                            <p:childTnLst>
                              <p:par>
                                <p:cTn id="14" presetID="30" presetClass="entr" presetSubtype="0" fill="hold" grpId="0" nodeType="afterEffect">
                                  <p:stCondLst>
                                    <p:cond delay="0"/>
                                  </p:stCondLst>
                                  <p:childTnLst>
                                    <p:set>
                                      <p:cBhvr>
                                        <p:cTn id="15" dur="1" fill="hold">
                                          <p:stCondLst>
                                            <p:cond delay="0"/>
                                          </p:stCondLst>
                                        </p:cTn>
                                        <p:tgtEl>
                                          <p:spTgt spid="26627">
                                            <p:txEl>
                                              <p:pRg st="2" end="2"/>
                                            </p:txEl>
                                          </p:spTgt>
                                        </p:tgtEl>
                                        <p:attrNameLst>
                                          <p:attrName>style.visibility</p:attrName>
                                        </p:attrNameLst>
                                      </p:cBhvr>
                                      <p:to>
                                        <p:strVal val="visible"/>
                                      </p:to>
                                    </p:set>
                                    <p:animEffect transition="in" filter="fade">
                                      <p:cBhvr>
                                        <p:cTn id="16" dur="800" decel="100000"/>
                                        <p:tgtEl>
                                          <p:spTgt spid="26627">
                                            <p:txEl>
                                              <p:pRg st="2" end="2"/>
                                            </p:txEl>
                                          </p:spTgt>
                                        </p:tgtEl>
                                      </p:cBhvr>
                                    </p:animEffect>
                                    <p:anim calcmode="lin" valueType="num">
                                      <p:cBhvr>
                                        <p:cTn id="17" dur="800" decel="100000" fill="hold"/>
                                        <p:tgtEl>
                                          <p:spTgt spid="26627">
                                            <p:txEl>
                                              <p:pRg st="2" end="2"/>
                                            </p:txEl>
                                          </p:spTgt>
                                        </p:tgtEl>
                                        <p:attrNameLst>
                                          <p:attrName>style.rotation</p:attrName>
                                        </p:attrNameLst>
                                      </p:cBhvr>
                                      <p:tavLst>
                                        <p:tav tm="0">
                                          <p:val>
                                            <p:fltVal val="-90"/>
                                          </p:val>
                                        </p:tav>
                                        <p:tav tm="100000">
                                          <p:val>
                                            <p:fltVal val="0"/>
                                          </p:val>
                                        </p:tav>
                                      </p:tavLst>
                                    </p:anim>
                                    <p:anim calcmode="lin" valueType="num">
                                      <p:cBhvr>
                                        <p:cTn id="18" dur="800" decel="100000" fill="hold"/>
                                        <p:tgtEl>
                                          <p:spTgt spid="26627">
                                            <p:txEl>
                                              <p:pRg st="2" end="2"/>
                                            </p:txEl>
                                          </p:spTgt>
                                        </p:tgtEl>
                                        <p:attrNameLst>
                                          <p:attrName>ppt_x</p:attrName>
                                        </p:attrNameLst>
                                      </p:cBhvr>
                                      <p:tavLst>
                                        <p:tav tm="0">
                                          <p:val>
                                            <p:strVal val="#ppt_x+0.4"/>
                                          </p:val>
                                        </p:tav>
                                        <p:tav tm="100000">
                                          <p:val>
                                            <p:strVal val="#ppt_x-0.05"/>
                                          </p:val>
                                        </p:tav>
                                      </p:tavLst>
                                    </p:anim>
                                    <p:anim calcmode="lin" valueType="num">
                                      <p:cBhvr>
                                        <p:cTn id="19" dur="800" decel="100000" fill="hold"/>
                                        <p:tgtEl>
                                          <p:spTgt spid="26627">
                                            <p:txEl>
                                              <p:pRg st="2" end="2"/>
                                            </p:txEl>
                                          </p:spTgt>
                                        </p:tgtEl>
                                        <p:attrNameLst>
                                          <p:attrName>ppt_y</p:attrName>
                                        </p:attrNameLst>
                                      </p:cBhvr>
                                      <p:tavLst>
                                        <p:tav tm="0">
                                          <p:val>
                                            <p:strVal val="#ppt_y-0.4"/>
                                          </p:val>
                                        </p:tav>
                                        <p:tav tm="100000">
                                          <p:val>
                                            <p:strVal val="#ppt_y+0.1"/>
                                          </p:val>
                                        </p:tav>
                                      </p:tavLst>
                                    </p:anim>
                                    <p:anim calcmode="lin" valueType="num">
                                      <p:cBhvr>
                                        <p:cTn id="20" dur="200" accel="100000" fill="hold">
                                          <p:stCondLst>
                                            <p:cond delay="800"/>
                                          </p:stCondLst>
                                        </p:cTn>
                                        <p:tgtEl>
                                          <p:spTgt spid="26627">
                                            <p:txEl>
                                              <p:pRg st="2" end="2"/>
                                            </p:txEl>
                                          </p:spTgt>
                                        </p:tgtEl>
                                        <p:attrNameLst>
                                          <p:attrName>ppt_x</p:attrName>
                                        </p:attrNameLst>
                                      </p:cBhvr>
                                      <p:tavLst>
                                        <p:tav tm="0">
                                          <p:val>
                                            <p:strVal val="#ppt_x-0.05"/>
                                          </p:val>
                                        </p:tav>
                                        <p:tav tm="100000">
                                          <p:val>
                                            <p:strVal val="#ppt_x"/>
                                          </p:val>
                                        </p:tav>
                                      </p:tavLst>
                                    </p:anim>
                                    <p:anim calcmode="lin" valueType="num">
                                      <p:cBhvr>
                                        <p:cTn id="21" dur="200" accel="100000" fill="hold">
                                          <p:stCondLst>
                                            <p:cond delay="800"/>
                                          </p:stCondLst>
                                        </p:cTn>
                                        <p:tgtEl>
                                          <p:spTgt spid="26627">
                                            <p:txEl>
                                              <p:pRg st="2" end="2"/>
                                            </p:txEl>
                                          </p:spTgt>
                                        </p:tgtEl>
                                        <p:attrNameLst>
                                          <p:attrName>ppt_y</p:attrName>
                                        </p:attrNameLst>
                                      </p:cBhvr>
                                      <p:tavLst>
                                        <p:tav tm="0">
                                          <p:val>
                                            <p:strVal val="#ppt_y+0.1"/>
                                          </p:val>
                                        </p:tav>
                                        <p:tav tm="100000">
                                          <p:val>
                                            <p:strVal val="#ppt_y"/>
                                          </p:val>
                                        </p:tav>
                                      </p:tavLst>
                                    </p:anim>
                                  </p:childTnLst>
                                </p:cTn>
                              </p:par>
                            </p:childTnLst>
                          </p:cTn>
                        </p:par>
                        <p:par>
                          <p:cTn id="22" fill="hold" nodeType="afterGroup">
                            <p:stCondLst>
                              <p:cond delay="2000"/>
                            </p:stCondLst>
                            <p:childTnLst>
                              <p:par>
                                <p:cTn id="23" presetID="30" presetClass="entr" presetSubtype="0" fill="hold" grpId="0" nodeType="afterEffect">
                                  <p:stCondLst>
                                    <p:cond delay="0"/>
                                  </p:stCondLst>
                                  <p:childTnLst>
                                    <p:set>
                                      <p:cBhvr>
                                        <p:cTn id="24" dur="1" fill="hold">
                                          <p:stCondLst>
                                            <p:cond delay="0"/>
                                          </p:stCondLst>
                                        </p:cTn>
                                        <p:tgtEl>
                                          <p:spTgt spid="26627">
                                            <p:txEl>
                                              <p:pRg st="3" end="3"/>
                                            </p:txEl>
                                          </p:spTgt>
                                        </p:tgtEl>
                                        <p:attrNameLst>
                                          <p:attrName>style.visibility</p:attrName>
                                        </p:attrNameLst>
                                      </p:cBhvr>
                                      <p:to>
                                        <p:strVal val="visible"/>
                                      </p:to>
                                    </p:set>
                                    <p:animEffect transition="in" filter="fade">
                                      <p:cBhvr>
                                        <p:cTn id="25" dur="800" decel="100000"/>
                                        <p:tgtEl>
                                          <p:spTgt spid="26627">
                                            <p:txEl>
                                              <p:pRg st="3" end="3"/>
                                            </p:txEl>
                                          </p:spTgt>
                                        </p:tgtEl>
                                      </p:cBhvr>
                                    </p:animEffect>
                                    <p:anim calcmode="lin" valueType="num">
                                      <p:cBhvr>
                                        <p:cTn id="26" dur="800" decel="100000" fill="hold"/>
                                        <p:tgtEl>
                                          <p:spTgt spid="26627">
                                            <p:txEl>
                                              <p:pRg st="3" end="3"/>
                                            </p:txEl>
                                          </p:spTgt>
                                        </p:tgtEl>
                                        <p:attrNameLst>
                                          <p:attrName>style.rotation</p:attrName>
                                        </p:attrNameLst>
                                      </p:cBhvr>
                                      <p:tavLst>
                                        <p:tav tm="0">
                                          <p:val>
                                            <p:fltVal val="-90"/>
                                          </p:val>
                                        </p:tav>
                                        <p:tav tm="100000">
                                          <p:val>
                                            <p:fltVal val="0"/>
                                          </p:val>
                                        </p:tav>
                                      </p:tavLst>
                                    </p:anim>
                                    <p:anim calcmode="lin" valueType="num">
                                      <p:cBhvr>
                                        <p:cTn id="27" dur="800" decel="100000" fill="hold"/>
                                        <p:tgtEl>
                                          <p:spTgt spid="26627">
                                            <p:txEl>
                                              <p:pRg st="3" end="3"/>
                                            </p:txEl>
                                          </p:spTgt>
                                        </p:tgtEl>
                                        <p:attrNameLst>
                                          <p:attrName>ppt_x</p:attrName>
                                        </p:attrNameLst>
                                      </p:cBhvr>
                                      <p:tavLst>
                                        <p:tav tm="0">
                                          <p:val>
                                            <p:strVal val="#ppt_x+0.4"/>
                                          </p:val>
                                        </p:tav>
                                        <p:tav tm="100000">
                                          <p:val>
                                            <p:strVal val="#ppt_x-0.05"/>
                                          </p:val>
                                        </p:tav>
                                      </p:tavLst>
                                    </p:anim>
                                    <p:anim calcmode="lin" valueType="num">
                                      <p:cBhvr>
                                        <p:cTn id="28" dur="800" decel="100000" fill="hold"/>
                                        <p:tgtEl>
                                          <p:spTgt spid="26627">
                                            <p:txEl>
                                              <p:pRg st="3" end="3"/>
                                            </p:txEl>
                                          </p:spTgt>
                                        </p:tgtEl>
                                        <p:attrNameLst>
                                          <p:attrName>ppt_y</p:attrName>
                                        </p:attrNameLst>
                                      </p:cBhvr>
                                      <p:tavLst>
                                        <p:tav tm="0">
                                          <p:val>
                                            <p:strVal val="#ppt_y-0.4"/>
                                          </p:val>
                                        </p:tav>
                                        <p:tav tm="100000">
                                          <p:val>
                                            <p:strVal val="#ppt_y+0.1"/>
                                          </p:val>
                                        </p:tav>
                                      </p:tavLst>
                                    </p:anim>
                                    <p:anim calcmode="lin" valueType="num">
                                      <p:cBhvr>
                                        <p:cTn id="29" dur="200" accel="100000" fill="hold">
                                          <p:stCondLst>
                                            <p:cond delay="800"/>
                                          </p:stCondLst>
                                        </p:cTn>
                                        <p:tgtEl>
                                          <p:spTgt spid="26627">
                                            <p:txEl>
                                              <p:pRg st="3" end="3"/>
                                            </p:txEl>
                                          </p:spTgt>
                                        </p:tgtEl>
                                        <p:attrNameLst>
                                          <p:attrName>ppt_x</p:attrName>
                                        </p:attrNameLst>
                                      </p:cBhvr>
                                      <p:tavLst>
                                        <p:tav tm="0">
                                          <p:val>
                                            <p:strVal val="#ppt_x-0.05"/>
                                          </p:val>
                                        </p:tav>
                                        <p:tav tm="100000">
                                          <p:val>
                                            <p:strVal val="#ppt_x"/>
                                          </p:val>
                                        </p:tav>
                                      </p:tavLst>
                                    </p:anim>
                                    <p:anim calcmode="lin" valueType="num">
                                      <p:cBhvr>
                                        <p:cTn id="30" dur="200" accel="100000" fill="hold">
                                          <p:stCondLst>
                                            <p:cond delay="800"/>
                                          </p:stCondLst>
                                        </p:cTn>
                                        <p:tgtEl>
                                          <p:spTgt spid="26627">
                                            <p:txEl>
                                              <p:pRg st="3" end="3"/>
                                            </p:txEl>
                                          </p:spTgt>
                                        </p:tgtEl>
                                        <p:attrNameLst>
                                          <p:attrName>ppt_y</p:attrName>
                                        </p:attrNameLst>
                                      </p:cBhvr>
                                      <p:tavLst>
                                        <p:tav tm="0">
                                          <p:val>
                                            <p:strVal val="#ppt_y+0.1"/>
                                          </p:val>
                                        </p:tav>
                                        <p:tav tm="100000">
                                          <p:val>
                                            <p:strVal val="#ppt_y"/>
                                          </p:val>
                                        </p:tav>
                                      </p:tavLst>
                                    </p:anim>
                                  </p:childTnLst>
                                </p:cTn>
                              </p:par>
                            </p:childTnLst>
                          </p:cTn>
                        </p:par>
                        <p:par>
                          <p:cTn id="31" fill="hold" nodeType="afterGroup">
                            <p:stCondLst>
                              <p:cond delay="3000"/>
                            </p:stCondLst>
                            <p:childTnLst>
                              <p:par>
                                <p:cTn id="32" presetID="30" presetClass="entr" presetSubtype="0" fill="hold" grpId="0" nodeType="afterEffect">
                                  <p:stCondLst>
                                    <p:cond delay="0"/>
                                  </p:stCondLst>
                                  <p:childTnLst>
                                    <p:set>
                                      <p:cBhvr>
                                        <p:cTn id="33" dur="1" fill="hold">
                                          <p:stCondLst>
                                            <p:cond delay="0"/>
                                          </p:stCondLst>
                                        </p:cTn>
                                        <p:tgtEl>
                                          <p:spTgt spid="26627">
                                            <p:txEl>
                                              <p:pRg st="5" end="5"/>
                                            </p:txEl>
                                          </p:spTgt>
                                        </p:tgtEl>
                                        <p:attrNameLst>
                                          <p:attrName>style.visibility</p:attrName>
                                        </p:attrNameLst>
                                      </p:cBhvr>
                                      <p:to>
                                        <p:strVal val="visible"/>
                                      </p:to>
                                    </p:set>
                                    <p:animEffect transition="in" filter="fade">
                                      <p:cBhvr>
                                        <p:cTn id="34" dur="800" decel="100000"/>
                                        <p:tgtEl>
                                          <p:spTgt spid="26627">
                                            <p:txEl>
                                              <p:pRg st="5" end="5"/>
                                            </p:txEl>
                                          </p:spTgt>
                                        </p:tgtEl>
                                      </p:cBhvr>
                                    </p:animEffect>
                                    <p:anim calcmode="lin" valueType="num">
                                      <p:cBhvr>
                                        <p:cTn id="35" dur="800" decel="100000" fill="hold"/>
                                        <p:tgtEl>
                                          <p:spTgt spid="26627">
                                            <p:txEl>
                                              <p:pRg st="5" end="5"/>
                                            </p:txEl>
                                          </p:spTgt>
                                        </p:tgtEl>
                                        <p:attrNameLst>
                                          <p:attrName>style.rotation</p:attrName>
                                        </p:attrNameLst>
                                      </p:cBhvr>
                                      <p:tavLst>
                                        <p:tav tm="0">
                                          <p:val>
                                            <p:fltVal val="-90"/>
                                          </p:val>
                                        </p:tav>
                                        <p:tav tm="100000">
                                          <p:val>
                                            <p:fltVal val="0"/>
                                          </p:val>
                                        </p:tav>
                                      </p:tavLst>
                                    </p:anim>
                                    <p:anim calcmode="lin" valueType="num">
                                      <p:cBhvr>
                                        <p:cTn id="36" dur="800" decel="100000" fill="hold"/>
                                        <p:tgtEl>
                                          <p:spTgt spid="26627">
                                            <p:txEl>
                                              <p:pRg st="5" end="5"/>
                                            </p:txEl>
                                          </p:spTgt>
                                        </p:tgtEl>
                                        <p:attrNameLst>
                                          <p:attrName>ppt_x</p:attrName>
                                        </p:attrNameLst>
                                      </p:cBhvr>
                                      <p:tavLst>
                                        <p:tav tm="0">
                                          <p:val>
                                            <p:strVal val="#ppt_x+0.4"/>
                                          </p:val>
                                        </p:tav>
                                        <p:tav tm="100000">
                                          <p:val>
                                            <p:strVal val="#ppt_x-0.05"/>
                                          </p:val>
                                        </p:tav>
                                      </p:tavLst>
                                    </p:anim>
                                    <p:anim calcmode="lin" valueType="num">
                                      <p:cBhvr>
                                        <p:cTn id="37" dur="800" decel="100000" fill="hold"/>
                                        <p:tgtEl>
                                          <p:spTgt spid="26627">
                                            <p:txEl>
                                              <p:pRg st="5" end="5"/>
                                            </p:txEl>
                                          </p:spTgt>
                                        </p:tgtEl>
                                        <p:attrNameLst>
                                          <p:attrName>ppt_y</p:attrName>
                                        </p:attrNameLst>
                                      </p:cBhvr>
                                      <p:tavLst>
                                        <p:tav tm="0">
                                          <p:val>
                                            <p:strVal val="#ppt_y-0.4"/>
                                          </p:val>
                                        </p:tav>
                                        <p:tav tm="100000">
                                          <p:val>
                                            <p:strVal val="#ppt_y+0.1"/>
                                          </p:val>
                                        </p:tav>
                                      </p:tavLst>
                                    </p:anim>
                                    <p:anim calcmode="lin" valueType="num">
                                      <p:cBhvr>
                                        <p:cTn id="38" dur="200" accel="100000" fill="hold">
                                          <p:stCondLst>
                                            <p:cond delay="800"/>
                                          </p:stCondLst>
                                        </p:cTn>
                                        <p:tgtEl>
                                          <p:spTgt spid="26627">
                                            <p:txEl>
                                              <p:pRg st="5" end="5"/>
                                            </p:txEl>
                                          </p:spTgt>
                                        </p:tgtEl>
                                        <p:attrNameLst>
                                          <p:attrName>ppt_x</p:attrName>
                                        </p:attrNameLst>
                                      </p:cBhvr>
                                      <p:tavLst>
                                        <p:tav tm="0">
                                          <p:val>
                                            <p:strVal val="#ppt_x-0.05"/>
                                          </p:val>
                                        </p:tav>
                                        <p:tav tm="100000">
                                          <p:val>
                                            <p:strVal val="#ppt_x"/>
                                          </p:val>
                                        </p:tav>
                                      </p:tavLst>
                                    </p:anim>
                                    <p:anim calcmode="lin" valueType="num">
                                      <p:cBhvr>
                                        <p:cTn id="39" dur="200" accel="100000" fill="hold">
                                          <p:stCondLst>
                                            <p:cond delay="800"/>
                                          </p:stCondLst>
                                        </p:cTn>
                                        <p:tgtEl>
                                          <p:spTgt spid="26627">
                                            <p:txEl>
                                              <p:pRg st="5" end="5"/>
                                            </p:txEl>
                                          </p:spTgt>
                                        </p:tgtEl>
                                        <p:attrNameLst>
                                          <p:attrName>ppt_y</p:attrName>
                                        </p:attrNameLst>
                                      </p:cBhvr>
                                      <p:tavLst>
                                        <p:tav tm="0">
                                          <p:val>
                                            <p:strVal val="#ppt_y+0.1"/>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53" presetClass="entr" presetSubtype="16" fill="hold" grpId="0" nodeType="clickEffect">
                                  <p:stCondLst>
                                    <p:cond delay="0"/>
                                  </p:stCondLst>
                                  <p:childTnLst>
                                    <p:set>
                                      <p:cBhvr>
                                        <p:cTn id="43" dur="1" fill="hold">
                                          <p:stCondLst>
                                            <p:cond delay="0"/>
                                          </p:stCondLst>
                                        </p:cTn>
                                        <p:tgtEl>
                                          <p:spTgt spid="4"/>
                                        </p:tgtEl>
                                        <p:attrNameLst>
                                          <p:attrName>style.visibility</p:attrName>
                                        </p:attrNameLst>
                                      </p:cBhvr>
                                      <p:to>
                                        <p:strVal val="visible"/>
                                      </p:to>
                                    </p:set>
                                    <p:anim calcmode="lin" valueType="num">
                                      <p:cBhvr>
                                        <p:cTn id="44" dur="500" fill="hold"/>
                                        <p:tgtEl>
                                          <p:spTgt spid="4"/>
                                        </p:tgtEl>
                                        <p:attrNameLst>
                                          <p:attrName>ppt_w</p:attrName>
                                        </p:attrNameLst>
                                      </p:cBhvr>
                                      <p:tavLst>
                                        <p:tav tm="0">
                                          <p:val>
                                            <p:fltVal val="0"/>
                                          </p:val>
                                        </p:tav>
                                        <p:tav tm="100000">
                                          <p:val>
                                            <p:strVal val="#ppt_w"/>
                                          </p:val>
                                        </p:tav>
                                      </p:tavLst>
                                    </p:anim>
                                    <p:anim calcmode="lin" valueType="num">
                                      <p:cBhvr>
                                        <p:cTn id="45" dur="500" fill="hold"/>
                                        <p:tgtEl>
                                          <p:spTgt spid="4"/>
                                        </p:tgtEl>
                                        <p:attrNameLst>
                                          <p:attrName>ppt_h</p:attrName>
                                        </p:attrNameLst>
                                      </p:cBhvr>
                                      <p:tavLst>
                                        <p:tav tm="0">
                                          <p:val>
                                            <p:fltVal val="0"/>
                                          </p:val>
                                        </p:tav>
                                        <p:tav tm="100000">
                                          <p:val>
                                            <p:strVal val="#ppt_h"/>
                                          </p:val>
                                        </p:tav>
                                      </p:tavLst>
                                    </p:anim>
                                    <p:animEffect transition="in" filter="fade">
                                      <p:cBhvr>
                                        <p:cTn id="46" dur="500"/>
                                        <p:tgtEl>
                                          <p:spTgt spid="4"/>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53" presetClass="entr" presetSubtype="16" fill="hold" grpId="0" nodeType="clickEffect">
                                  <p:stCondLst>
                                    <p:cond delay="0"/>
                                  </p:stCondLst>
                                  <p:childTnLst>
                                    <p:set>
                                      <p:cBhvr>
                                        <p:cTn id="50" dur="1" fill="hold">
                                          <p:stCondLst>
                                            <p:cond delay="0"/>
                                          </p:stCondLst>
                                        </p:cTn>
                                        <p:tgtEl>
                                          <p:spTgt spid="5"/>
                                        </p:tgtEl>
                                        <p:attrNameLst>
                                          <p:attrName>style.visibility</p:attrName>
                                        </p:attrNameLst>
                                      </p:cBhvr>
                                      <p:to>
                                        <p:strVal val="visible"/>
                                      </p:to>
                                    </p:set>
                                    <p:anim calcmode="lin" valueType="num">
                                      <p:cBhvr>
                                        <p:cTn id="51" dur="500" fill="hold"/>
                                        <p:tgtEl>
                                          <p:spTgt spid="5"/>
                                        </p:tgtEl>
                                        <p:attrNameLst>
                                          <p:attrName>ppt_w</p:attrName>
                                        </p:attrNameLst>
                                      </p:cBhvr>
                                      <p:tavLst>
                                        <p:tav tm="0">
                                          <p:val>
                                            <p:fltVal val="0"/>
                                          </p:val>
                                        </p:tav>
                                        <p:tav tm="100000">
                                          <p:val>
                                            <p:strVal val="#ppt_w"/>
                                          </p:val>
                                        </p:tav>
                                      </p:tavLst>
                                    </p:anim>
                                    <p:anim calcmode="lin" valueType="num">
                                      <p:cBhvr>
                                        <p:cTn id="52" dur="500" fill="hold"/>
                                        <p:tgtEl>
                                          <p:spTgt spid="5"/>
                                        </p:tgtEl>
                                        <p:attrNameLst>
                                          <p:attrName>ppt_h</p:attrName>
                                        </p:attrNameLst>
                                      </p:cBhvr>
                                      <p:tavLst>
                                        <p:tav tm="0">
                                          <p:val>
                                            <p:fltVal val="0"/>
                                          </p:val>
                                        </p:tav>
                                        <p:tav tm="100000">
                                          <p:val>
                                            <p:strVal val="#ppt_h"/>
                                          </p:val>
                                        </p:tav>
                                      </p:tavLst>
                                    </p:anim>
                                    <p:animEffect transition="in" filter="fade">
                                      <p:cBhvr>
                                        <p:cTn id="53" dur="500"/>
                                        <p:tgtEl>
                                          <p:spTgt spid="5"/>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2"/>
                                        </p:tgtEl>
                                        <p:attrNameLst>
                                          <p:attrName>style.visibility</p:attrName>
                                        </p:attrNameLst>
                                      </p:cBhvr>
                                      <p:to>
                                        <p:strVal val="visible"/>
                                      </p:to>
                                    </p:set>
                                    <p:animEffect transition="in" filter="wipe(down)">
                                      <p:cBhvr>
                                        <p:cTn id="58" dur="500"/>
                                        <p:tgtEl>
                                          <p:spTgt spid="2"/>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7"/>
                                        </p:tgtEl>
                                        <p:attrNameLst>
                                          <p:attrName>style.visibility</p:attrName>
                                        </p:attrNameLst>
                                      </p:cBhvr>
                                      <p:to>
                                        <p:strVal val="visible"/>
                                      </p:to>
                                    </p:set>
                                    <p:animEffect transition="in" filter="wipe(down)">
                                      <p:cBhvr>
                                        <p:cTn id="6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P spid="4" grpId="0" animBg="1"/>
      <p:bldP spid="5" grpId="0" animBg="1"/>
      <p:bldP spid="2" grpId="0" animBg="1"/>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536577" y="617783"/>
            <a:ext cx="7632700" cy="857250"/>
          </a:xfrm>
        </p:spPr>
        <p:txBody>
          <a:bodyPr/>
          <a:lstStyle/>
          <a:p>
            <a:pPr eaLnBrk="1" hangingPunct="1"/>
            <a:r>
              <a:rPr lang="es-PE" sz="3200" b="1" dirty="0">
                <a:solidFill>
                  <a:schemeClr val="tx1"/>
                </a:solidFill>
                <a:uFillTx/>
              </a:rPr>
              <a:t>¿Cuáles son las partículas subordinantes?</a:t>
            </a:r>
            <a:endParaRPr lang="es-ES" sz="3200" b="1" dirty="0">
              <a:solidFill>
                <a:schemeClr val="tx1"/>
              </a:solidFill>
              <a:uFillTx/>
            </a:endParaRPr>
          </a:p>
        </p:txBody>
      </p:sp>
      <p:sp>
        <p:nvSpPr>
          <p:cNvPr id="28675" name="Rectangle 3"/>
          <p:cNvSpPr>
            <a:spLocks noGrp="1" noChangeArrowheads="1"/>
          </p:cNvSpPr>
          <p:nvPr>
            <p:ph idx="1"/>
          </p:nvPr>
        </p:nvSpPr>
        <p:spPr>
          <a:xfrm>
            <a:off x="3851920" y="1700808"/>
            <a:ext cx="4608513" cy="3673475"/>
          </a:xfrm>
          <a:solidFill>
            <a:schemeClr val="accent3">
              <a:lumMod val="40000"/>
              <a:lumOff val="60000"/>
            </a:schemeClr>
          </a:solidFill>
        </p:spPr>
        <p:txBody>
          <a:bodyPr rtlCol="0">
            <a:normAutofit lnSpcReduction="10000"/>
          </a:bodyPr>
          <a:lstStyle/>
          <a:p>
            <a:pPr marL="0" indent="0" algn="just" eaLnBrk="1" fontAlgn="auto" hangingPunct="1">
              <a:spcAft>
                <a:spcPts val="0"/>
              </a:spcAft>
              <a:buFont typeface="Wingdings 2"/>
              <a:buChar char=""/>
              <a:defRPr>
                <a:uFillTx/>
              </a:defRPr>
            </a:pPr>
            <a:r>
              <a:rPr lang="es-PE" sz="3200" dirty="0">
                <a:uFillTx/>
              </a:rPr>
              <a:t>Las principales partículas o enlaces subordinantes son las siguientes: </a:t>
            </a:r>
            <a:r>
              <a:rPr lang="es-PE" sz="3200" i="1" dirty="0">
                <a:solidFill>
                  <a:schemeClr val="bg2"/>
                </a:solidFill>
                <a:uFillTx/>
              </a:rPr>
              <a:t>que</a:t>
            </a:r>
            <a:r>
              <a:rPr lang="es-PE" sz="3200" i="1" dirty="0">
                <a:uFillTx/>
              </a:rPr>
              <a:t>, </a:t>
            </a:r>
            <a:r>
              <a:rPr lang="es-PE" sz="3200" i="1" dirty="0">
                <a:solidFill>
                  <a:schemeClr val="bg2"/>
                </a:solidFill>
                <a:uFillTx/>
              </a:rPr>
              <a:t>quien</a:t>
            </a:r>
            <a:r>
              <a:rPr lang="es-PE" sz="3200" i="1" dirty="0">
                <a:uFillTx/>
              </a:rPr>
              <a:t>, </a:t>
            </a:r>
            <a:r>
              <a:rPr lang="es-PE" sz="3200" i="1" dirty="0">
                <a:solidFill>
                  <a:schemeClr val="bg2"/>
                </a:solidFill>
                <a:uFillTx/>
              </a:rPr>
              <a:t>cual</a:t>
            </a:r>
            <a:r>
              <a:rPr lang="es-PE" sz="3200" i="1" dirty="0">
                <a:uFillTx/>
              </a:rPr>
              <a:t>, </a:t>
            </a:r>
            <a:r>
              <a:rPr lang="es-PE" sz="3200" i="1" dirty="0">
                <a:solidFill>
                  <a:schemeClr val="bg2"/>
                </a:solidFill>
                <a:uFillTx/>
              </a:rPr>
              <a:t>cuyo</a:t>
            </a:r>
            <a:r>
              <a:rPr lang="es-PE" sz="3200" i="1" dirty="0">
                <a:uFillTx/>
              </a:rPr>
              <a:t>, </a:t>
            </a:r>
            <a:r>
              <a:rPr lang="es-PE" sz="3200" i="1" dirty="0">
                <a:solidFill>
                  <a:schemeClr val="bg2"/>
                </a:solidFill>
                <a:uFillTx/>
              </a:rPr>
              <a:t>cuanto</a:t>
            </a:r>
            <a:r>
              <a:rPr lang="es-PE" sz="3200" i="1" dirty="0">
                <a:uFillTx/>
              </a:rPr>
              <a:t>, </a:t>
            </a:r>
            <a:r>
              <a:rPr lang="es-PE" sz="3200" i="1" dirty="0">
                <a:solidFill>
                  <a:schemeClr val="bg2"/>
                </a:solidFill>
                <a:uFillTx/>
              </a:rPr>
              <a:t>cuando</a:t>
            </a:r>
            <a:r>
              <a:rPr lang="es-PE" sz="3200" i="1" dirty="0">
                <a:uFillTx/>
              </a:rPr>
              <a:t>, </a:t>
            </a:r>
            <a:r>
              <a:rPr lang="es-PE" sz="3200" i="1" dirty="0">
                <a:solidFill>
                  <a:schemeClr val="bg2"/>
                </a:solidFill>
                <a:uFillTx/>
              </a:rPr>
              <a:t>como</a:t>
            </a:r>
            <a:r>
              <a:rPr lang="es-PE" sz="3200" i="1" dirty="0">
                <a:uFillTx/>
              </a:rPr>
              <a:t>, </a:t>
            </a:r>
            <a:r>
              <a:rPr lang="es-PE" sz="3200" i="1" dirty="0">
                <a:solidFill>
                  <a:schemeClr val="bg2"/>
                </a:solidFill>
                <a:uFillTx/>
              </a:rPr>
              <a:t>donde</a:t>
            </a:r>
            <a:r>
              <a:rPr lang="es-PE" sz="3200" i="1" dirty="0">
                <a:uFillTx/>
              </a:rPr>
              <a:t>, </a:t>
            </a:r>
            <a:r>
              <a:rPr lang="es-PE" sz="3200" i="1" dirty="0">
                <a:solidFill>
                  <a:schemeClr val="bg2"/>
                </a:solidFill>
                <a:uFillTx/>
              </a:rPr>
              <a:t>cuanto</a:t>
            </a:r>
            <a:r>
              <a:rPr lang="es-PE" sz="3200" i="1" dirty="0">
                <a:uFillTx/>
              </a:rPr>
              <a:t>, </a:t>
            </a:r>
            <a:r>
              <a:rPr lang="es-PE" sz="3200" i="1" dirty="0">
                <a:solidFill>
                  <a:schemeClr val="bg2"/>
                </a:solidFill>
                <a:uFillTx/>
              </a:rPr>
              <a:t>mientras</a:t>
            </a:r>
            <a:r>
              <a:rPr lang="es-PE" sz="3200" i="1" dirty="0">
                <a:uFillTx/>
              </a:rPr>
              <a:t>, </a:t>
            </a:r>
            <a:r>
              <a:rPr lang="es-PE" sz="3200" i="1" dirty="0">
                <a:solidFill>
                  <a:schemeClr val="bg2"/>
                </a:solidFill>
                <a:uFillTx/>
              </a:rPr>
              <a:t>si</a:t>
            </a:r>
            <a:r>
              <a:rPr lang="es-PE" sz="3200" i="1" dirty="0">
                <a:uFillTx/>
              </a:rPr>
              <a:t>, </a:t>
            </a:r>
            <a:r>
              <a:rPr lang="es-PE" sz="3200" i="1" dirty="0">
                <a:solidFill>
                  <a:schemeClr val="bg2"/>
                </a:solidFill>
                <a:uFillTx/>
              </a:rPr>
              <a:t>apenas</a:t>
            </a:r>
            <a:r>
              <a:rPr lang="es-PE" sz="3200" i="1" dirty="0">
                <a:uFillTx/>
              </a:rPr>
              <a:t>, </a:t>
            </a:r>
            <a:r>
              <a:rPr lang="es-PE" sz="3200" i="1" dirty="0">
                <a:solidFill>
                  <a:schemeClr val="bg2"/>
                </a:solidFill>
                <a:uFillTx/>
              </a:rPr>
              <a:t>aunque</a:t>
            </a:r>
            <a:r>
              <a:rPr lang="es-PE" sz="3200" i="1" dirty="0">
                <a:uFillTx/>
              </a:rPr>
              <a:t>, </a:t>
            </a:r>
            <a:r>
              <a:rPr lang="es-PE" sz="3200" i="1" dirty="0">
                <a:solidFill>
                  <a:schemeClr val="bg2"/>
                </a:solidFill>
                <a:uFillTx/>
              </a:rPr>
              <a:t>porque</a:t>
            </a:r>
            <a:r>
              <a:rPr lang="es-PE" sz="3200" dirty="0">
                <a:uFillTx/>
              </a:rPr>
              <a:t>, etc.</a:t>
            </a:r>
          </a:p>
        </p:txBody>
      </p:sp>
      <p:sp>
        <p:nvSpPr>
          <p:cNvPr id="3" name="2 Triángulo isósceles"/>
          <p:cNvSpPr>
            <a:spLocks/>
          </p:cNvSpPr>
          <p:nvPr/>
        </p:nvSpPr>
        <p:spPr>
          <a:xfrm>
            <a:off x="539750" y="1685357"/>
            <a:ext cx="2879725" cy="3455988"/>
          </a:xfrm>
          <a:prstGeom prst="triangl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uFillTx/>
              </a:defRPr>
            </a:pPr>
            <a:endParaRPr lang="es-ES">
              <a:uFillTx/>
            </a:endParaRPr>
          </a:p>
        </p:txBody>
      </p:sp>
      <p:pic>
        <p:nvPicPr>
          <p:cNvPr id="20487" name="Picture 7" descr="http://ts4.mm.bing.net/th?id=HN.608043957586363224&amp;w=217&amp;h=155&amp;c=7&amp;rs=1&amp;pid=1.7"/>
          <p:cNvPicPr>
            <a:picLocks noChangeAspect="1" noChangeArrowheads="1"/>
          </p:cNvPicPr>
          <p:nvPr/>
        </p:nvPicPr>
        <p:blipFill>
          <a:blip r:embed="rId2"/>
          <a:srcRect/>
          <a:stretch>
            <a:fillRect/>
          </a:stretch>
        </p:blipFill>
        <p:spPr bwMode="auto">
          <a:xfrm>
            <a:off x="1475656" y="3933056"/>
            <a:ext cx="2066925" cy="1727200"/>
          </a:xfrm>
          <a:prstGeom prst="rect">
            <a:avLst/>
          </a:prstGeom>
          <a:noFill/>
          <a:ln w="76200">
            <a:solidFill>
              <a:schemeClr val="accent2"/>
            </a:solidFill>
            <a:miter lim="800000"/>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20487"/>
                                        </p:tgtEl>
                                        <p:attrNameLst>
                                          <p:attrName>style.visibility</p:attrName>
                                        </p:attrNameLst>
                                      </p:cBhvr>
                                      <p:to>
                                        <p:strVal val="visible"/>
                                      </p:to>
                                    </p:set>
                                    <p:animEffect transition="in" filter="fade">
                                      <p:cBhvr>
                                        <p:cTn id="14" dur="1000"/>
                                        <p:tgtEl>
                                          <p:spTgt spid="20487"/>
                                        </p:tgtEl>
                                      </p:cBhvr>
                                    </p:animEffect>
                                    <p:anim calcmode="lin" valueType="num">
                                      <p:cBhvr>
                                        <p:cTn id="15" dur="1000" fill="hold"/>
                                        <p:tgtEl>
                                          <p:spTgt spid="20487"/>
                                        </p:tgtEl>
                                        <p:attrNameLst>
                                          <p:attrName>ppt_x</p:attrName>
                                        </p:attrNameLst>
                                      </p:cBhvr>
                                      <p:tavLst>
                                        <p:tav tm="0">
                                          <p:val>
                                            <p:strVal val="#ppt_x"/>
                                          </p:val>
                                        </p:tav>
                                        <p:tav tm="100000">
                                          <p:val>
                                            <p:strVal val="#ppt_x"/>
                                          </p:val>
                                        </p:tav>
                                      </p:tavLst>
                                    </p:anim>
                                    <p:anim calcmode="lin" valueType="num">
                                      <p:cBhvr>
                                        <p:cTn id="16" dur="1000" fill="hold"/>
                                        <p:tgtEl>
                                          <p:spTgt spid="20487"/>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8675">
                                            <p:bg/>
                                          </p:spTgt>
                                        </p:tgtEl>
                                        <p:attrNameLst>
                                          <p:attrName>style.visibility</p:attrName>
                                        </p:attrNameLst>
                                      </p:cBhvr>
                                      <p:to>
                                        <p:strVal val="visible"/>
                                      </p:to>
                                    </p:set>
                                    <p:animEffect transition="in" filter="fade">
                                      <p:cBhvr>
                                        <p:cTn id="21" dur="1000"/>
                                        <p:tgtEl>
                                          <p:spTgt spid="28675">
                                            <p:bg/>
                                          </p:spTgt>
                                        </p:tgtEl>
                                      </p:cBhvr>
                                    </p:animEffect>
                                    <p:anim calcmode="lin" valueType="num">
                                      <p:cBhvr>
                                        <p:cTn id="22" dur="1000" fill="hold"/>
                                        <p:tgtEl>
                                          <p:spTgt spid="28675">
                                            <p:bg/>
                                          </p:spTgt>
                                        </p:tgtEl>
                                        <p:attrNameLst>
                                          <p:attrName>ppt_x</p:attrName>
                                        </p:attrNameLst>
                                      </p:cBhvr>
                                      <p:tavLst>
                                        <p:tav tm="0">
                                          <p:val>
                                            <p:strVal val="#ppt_x"/>
                                          </p:val>
                                        </p:tav>
                                        <p:tav tm="100000">
                                          <p:val>
                                            <p:strVal val="#ppt_x"/>
                                          </p:val>
                                        </p:tav>
                                      </p:tavLst>
                                    </p:anim>
                                    <p:anim calcmode="lin" valueType="num">
                                      <p:cBhvr>
                                        <p:cTn id="23" dur="1000" fill="hold"/>
                                        <p:tgtEl>
                                          <p:spTgt spid="28675">
                                            <p:bg/>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8675">
                                            <p:txEl>
                                              <p:pRg st="0" end="0"/>
                                            </p:txEl>
                                          </p:spTgt>
                                        </p:tgtEl>
                                        <p:attrNameLst>
                                          <p:attrName>style.visibility</p:attrName>
                                        </p:attrNameLst>
                                      </p:cBhvr>
                                      <p:to>
                                        <p:strVal val="visible"/>
                                      </p:to>
                                    </p:set>
                                    <p:animEffect transition="in" filter="fade">
                                      <p:cBhvr>
                                        <p:cTn id="28" dur="1000"/>
                                        <p:tgtEl>
                                          <p:spTgt spid="28675">
                                            <p:txEl>
                                              <p:pRg st="0" end="0"/>
                                            </p:txEl>
                                          </p:spTgt>
                                        </p:tgtEl>
                                      </p:cBhvr>
                                    </p:animEffect>
                                    <p:anim calcmode="lin" valueType="num">
                                      <p:cBhvr>
                                        <p:cTn id="29" dur="1000" fill="hold"/>
                                        <p:tgtEl>
                                          <p:spTgt spid="28675">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2867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animBg="1"/>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4"/>
          <p:cNvSpPr>
            <a:spLocks noGrp="1" noChangeArrowheads="1"/>
          </p:cNvSpPr>
          <p:nvPr>
            <p:ph type="title" idx="4294967295"/>
          </p:nvPr>
        </p:nvSpPr>
        <p:spPr>
          <a:xfrm>
            <a:off x="410369" y="734218"/>
            <a:ext cx="8229600" cy="714375"/>
          </a:xfrm>
          <a:ln w="38100" cmpd="dbl">
            <a:solidFill>
              <a:schemeClr val="tx1"/>
            </a:solidFill>
            <a:miter lim="800000"/>
          </a:ln>
        </p:spPr>
        <p:txBody>
          <a:bodyPr/>
          <a:lstStyle/>
          <a:p>
            <a:pPr eaLnBrk="1" hangingPunct="1"/>
            <a:r>
              <a:rPr lang="es-PE" sz="2800" b="1">
                <a:solidFill>
                  <a:srgbClr val="000099"/>
                </a:solidFill>
                <a:uFillTx/>
                <a:latin typeface="Arial Narrow" pitchFamily="34" charset="0"/>
                <a:cs typeface="Arial" charset="0"/>
              </a:rPr>
              <a:t>Analice el párrafo siguiente:</a:t>
            </a:r>
            <a:endParaRPr lang="es-ES" sz="2800" b="1">
              <a:solidFill>
                <a:srgbClr val="000099"/>
              </a:solidFill>
              <a:uFillTx/>
              <a:latin typeface="Arial Narrow" pitchFamily="34" charset="0"/>
              <a:cs typeface="Arial" charset="0"/>
            </a:endParaRPr>
          </a:p>
        </p:txBody>
      </p:sp>
      <p:sp>
        <p:nvSpPr>
          <p:cNvPr id="56325" name="Text Box 5">
            <a:hlinkClick r:id="rId3" action="ppaction://hlinksldjump" tooltip="depues de 3"/>
          </p:cNvPr>
          <p:cNvSpPr txBox="1">
            <a:spLocks noChangeArrowheads="1"/>
          </p:cNvSpPr>
          <p:nvPr/>
        </p:nvSpPr>
        <p:spPr bwMode="auto">
          <a:xfrm>
            <a:off x="250825" y="1628775"/>
            <a:ext cx="8661400" cy="4940300"/>
          </a:xfrm>
          <a:prstGeom prst="rect">
            <a:avLst/>
          </a:prstGeom>
          <a:noFill/>
          <a:ln>
            <a:noFill/>
          </a:ln>
        </p:spPr>
        <p:txBody>
          <a:bodyPr>
            <a:spAutoFit/>
          </a:bodyPr>
          <a:lstStyle>
            <a:lvl1pPr eaLnBrk="0" hangingPunct="0">
              <a:defRPr>
                <a:solidFill>
                  <a:schemeClr val="tx1"/>
                </a:solidFill>
                <a:uFillTx/>
                <a:latin typeface="Arial" charset="0"/>
                <a:cs typeface="Arial" charset="0"/>
              </a:defRPr>
            </a:lvl1pPr>
            <a:lvl2pPr marL="742950" indent="-285750" eaLnBrk="0" hangingPunct="0">
              <a:defRPr>
                <a:solidFill>
                  <a:schemeClr val="tx1"/>
                </a:solidFill>
                <a:uFillTx/>
                <a:latin typeface="Arial" charset="0"/>
                <a:cs typeface="Arial" charset="0"/>
              </a:defRPr>
            </a:lvl2pPr>
            <a:lvl3pPr marL="1143000" indent="-228600" eaLnBrk="0" hangingPunct="0">
              <a:defRPr>
                <a:solidFill>
                  <a:schemeClr val="tx1"/>
                </a:solidFill>
                <a:uFillTx/>
                <a:latin typeface="Arial" charset="0"/>
                <a:cs typeface="Arial" charset="0"/>
              </a:defRPr>
            </a:lvl3pPr>
            <a:lvl4pPr marL="1600200" indent="-228600" eaLnBrk="0" hangingPunct="0">
              <a:defRPr>
                <a:solidFill>
                  <a:schemeClr val="tx1"/>
                </a:solidFill>
                <a:uFillTx/>
                <a:latin typeface="Arial" charset="0"/>
                <a:cs typeface="Arial" charset="0"/>
              </a:defRPr>
            </a:lvl4pPr>
            <a:lvl5pPr marL="2057400" indent="-228600" eaLnBrk="0" hangingPunct="0">
              <a:defRPr>
                <a:solidFill>
                  <a:schemeClr val="tx1"/>
                </a:solidFill>
                <a:uFillTx/>
                <a:latin typeface="Arial" charset="0"/>
                <a:cs typeface="Arial" charset="0"/>
              </a:defRPr>
            </a:lvl5pPr>
            <a:lvl6pPr marL="2514600" indent="-228600" eaLnBrk="0" fontAlgn="base" hangingPunct="0">
              <a:spcBef>
                <a:spcPct val="0"/>
              </a:spcBef>
              <a:spcAft>
                <a:spcPct val="0"/>
              </a:spcAft>
              <a:defRPr>
                <a:solidFill>
                  <a:schemeClr val="tx1"/>
                </a:solidFill>
                <a:uFillTx/>
                <a:latin typeface="Arial" charset="0"/>
                <a:cs typeface="Arial" charset="0"/>
              </a:defRPr>
            </a:lvl6pPr>
            <a:lvl7pPr marL="2971800" indent="-228600" eaLnBrk="0" fontAlgn="base" hangingPunct="0">
              <a:spcBef>
                <a:spcPct val="0"/>
              </a:spcBef>
              <a:spcAft>
                <a:spcPct val="0"/>
              </a:spcAft>
              <a:defRPr>
                <a:solidFill>
                  <a:schemeClr val="tx1"/>
                </a:solidFill>
                <a:uFillTx/>
                <a:latin typeface="Arial" charset="0"/>
                <a:cs typeface="Arial" charset="0"/>
              </a:defRPr>
            </a:lvl7pPr>
            <a:lvl8pPr marL="3429000" indent="-228600" eaLnBrk="0" fontAlgn="base" hangingPunct="0">
              <a:spcBef>
                <a:spcPct val="0"/>
              </a:spcBef>
              <a:spcAft>
                <a:spcPct val="0"/>
              </a:spcAft>
              <a:defRPr>
                <a:solidFill>
                  <a:schemeClr val="tx1"/>
                </a:solidFill>
                <a:uFillTx/>
                <a:latin typeface="Arial" charset="0"/>
                <a:cs typeface="Arial" charset="0"/>
              </a:defRPr>
            </a:lvl8pPr>
            <a:lvl9pPr marL="3886200" indent="-228600" eaLnBrk="0" fontAlgn="base" hangingPunct="0">
              <a:spcBef>
                <a:spcPct val="0"/>
              </a:spcBef>
              <a:spcAft>
                <a:spcPct val="0"/>
              </a:spcAft>
              <a:defRPr>
                <a:solidFill>
                  <a:schemeClr val="tx1"/>
                </a:solidFill>
                <a:uFillTx/>
                <a:latin typeface="Arial" charset="0"/>
                <a:cs typeface="Arial" charset="0"/>
              </a:defRPr>
            </a:lvl9pPr>
          </a:lstStyle>
          <a:p>
            <a:pPr algn="just" eaLnBrk="1" hangingPunct="1"/>
            <a:r>
              <a:rPr lang="es-ES" altLang="es-PE" sz="2100" b="1" dirty="0">
                <a:solidFill>
                  <a:srgbClr val="002060"/>
                </a:solidFill>
                <a:uFillTx/>
              </a:rPr>
              <a:t>La maca, raíz de origen andino. Contribuye a la recuperación de pacientes clínicos desnutridos. La maca ayuda a mantener una adecuada vitalidad, e incrementa el rendimiento físico y mental. En las personas ancianas, previene la gripe y los resfríos. Así, protegiendo el organismo contra virus y bacterias. La maca es pequeña y achatada. Su raíz tuberosa se parece al rabanito y su color es amarillo o morado. La maca posee de doce a veinte hojas enteras y dentadas que descansan cerca del suelo. Este tubérculo es ligeramente circular, y se forma desde el tallo y del eje central del fruto. Cuando sus hojas exteriores mueren, hay una constante formación de nuevas hojas. Lo cual hace a la maca una planta muy fuerte. Las flores de la maca se elevan de un tallo central, sus semillas ovoides tienen, aproximadamente, dos milímetros de longitud. La parte comestible de la maca es el tubérculo. Tubérculo: porción de la planta en la que la raíz se une al tallo.</a:t>
            </a:r>
          </a:p>
        </p:txBody>
      </p:sp>
      <p:sp>
        <p:nvSpPr>
          <p:cNvPr id="56326" name="Line 6"/>
          <p:cNvSpPr>
            <a:spLocks noChangeShapeType="1"/>
          </p:cNvSpPr>
          <p:nvPr/>
        </p:nvSpPr>
        <p:spPr bwMode="auto">
          <a:xfrm>
            <a:off x="395288" y="1989138"/>
            <a:ext cx="4032250" cy="0"/>
          </a:xfrm>
          <a:prstGeom prst="line">
            <a:avLst/>
          </a:prstGeom>
          <a:noFill/>
          <a:ln w="28575">
            <a:solidFill>
              <a:srgbClr val="FF0000"/>
            </a:solidFill>
            <a:round/>
          </a:ln>
        </p:spPr>
        <p:txBody>
          <a:bodyPr/>
          <a:lstStyle/>
          <a:p>
            <a:endParaRPr lang="es-PE">
              <a:uFillTx/>
            </a:endParaRPr>
          </a:p>
        </p:txBody>
      </p:sp>
      <p:sp>
        <p:nvSpPr>
          <p:cNvPr id="56328" name="Line 8"/>
          <p:cNvSpPr>
            <a:spLocks noChangeShapeType="1"/>
          </p:cNvSpPr>
          <p:nvPr/>
        </p:nvSpPr>
        <p:spPr bwMode="auto">
          <a:xfrm>
            <a:off x="323850" y="3284538"/>
            <a:ext cx="6624638" cy="0"/>
          </a:xfrm>
          <a:prstGeom prst="line">
            <a:avLst/>
          </a:prstGeom>
          <a:noFill/>
          <a:ln w="28575">
            <a:solidFill>
              <a:srgbClr val="FF0000"/>
            </a:solidFill>
            <a:round/>
          </a:ln>
        </p:spPr>
        <p:txBody>
          <a:bodyPr/>
          <a:lstStyle/>
          <a:p>
            <a:endParaRPr lang="es-PE">
              <a:uFillTx/>
            </a:endParaRPr>
          </a:p>
        </p:txBody>
      </p:sp>
      <p:sp>
        <p:nvSpPr>
          <p:cNvPr id="56329" name="Line 9"/>
          <p:cNvSpPr>
            <a:spLocks noChangeShapeType="1"/>
          </p:cNvSpPr>
          <p:nvPr/>
        </p:nvSpPr>
        <p:spPr bwMode="auto">
          <a:xfrm>
            <a:off x="4140200" y="5229225"/>
            <a:ext cx="4608513" cy="0"/>
          </a:xfrm>
          <a:prstGeom prst="line">
            <a:avLst/>
          </a:prstGeom>
          <a:noFill/>
          <a:ln w="28575">
            <a:solidFill>
              <a:srgbClr val="FF0000"/>
            </a:solidFill>
            <a:round/>
          </a:ln>
        </p:spPr>
        <p:txBody>
          <a:bodyPr/>
          <a:lstStyle/>
          <a:p>
            <a:endParaRPr lang="es-PE">
              <a:uFillTx/>
            </a:endParaRPr>
          </a:p>
        </p:txBody>
      </p:sp>
      <p:sp>
        <p:nvSpPr>
          <p:cNvPr id="56330" name="Line 10"/>
          <p:cNvSpPr>
            <a:spLocks noChangeShapeType="1"/>
          </p:cNvSpPr>
          <p:nvPr/>
        </p:nvSpPr>
        <p:spPr bwMode="auto">
          <a:xfrm>
            <a:off x="395288" y="5516563"/>
            <a:ext cx="1295400" cy="0"/>
          </a:xfrm>
          <a:prstGeom prst="line">
            <a:avLst/>
          </a:prstGeom>
          <a:noFill/>
          <a:ln w="28575">
            <a:solidFill>
              <a:srgbClr val="FF0000"/>
            </a:solidFill>
            <a:round/>
          </a:ln>
        </p:spPr>
        <p:txBody>
          <a:bodyPr/>
          <a:lstStyle/>
          <a:p>
            <a:endParaRPr lang="es-PE">
              <a:uFillTx/>
            </a:endParaRPr>
          </a:p>
        </p:txBody>
      </p:sp>
      <p:sp>
        <p:nvSpPr>
          <p:cNvPr id="56331" name="Line 11"/>
          <p:cNvSpPr>
            <a:spLocks noChangeShapeType="1"/>
          </p:cNvSpPr>
          <p:nvPr/>
        </p:nvSpPr>
        <p:spPr bwMode="auto">
          <a:xfrm>
            <a:off x="8459788" y="2924175"/>
            <a:ext cx="360362" cy="0"/>
          </a:xfrm>
          <a:prstGeom prst="line">
            <a:avLst/>
          </a:prstGeom>
          <a:noFill/>
          <a:ln w="28575">
            <a:solidFill>
              <a:srgbClr val="FF0000"/>
            </a:solidFill>
            <a:round/>
          </a:ln>
        </p:spPr>
        <p:txBody>
          <a:bodyPr/>
          <a:lstStyle/>
          <a:p>
            <a:endParaRPr lang="es-PE">
              <a:uFillTx/>
            </a:endParaRPr>
          </a:p>
        </p:txBody>
      </p:sp>
      <p:sp>
        <p:nvSpPr>
          <p:cNvPr id="28682" name="Line 13"/>
          <p:cNvSpPr>
            <a:spLocks noChangeShapeType="1"/>
          </p:cNvSpPr>
          <p:nvPr/>
        </p:nvSpPr>
        <p:spPr bwMode="auto">
          <a:xfrm>
            <a:off x="2411413" y="2997200"/>
            <a:ext cx="0" cy="0"/>
          </a:xfrm>
          <a:prstGeom prst="line">
            <a:avLst/>
          </a:prstGeom>
          <a:noFill/>
          <a:ln w="9525">
            <a:solidFill>
              <a:schemeClr val="tx1"/>
            </a:solidFill>
            <a:round/>
            <a:tailEnd type="triangle" w="med" len="med"/>
          </a:ln>
        </p:spPr>
        <p:txBody>
          <a:bodyPr/>
          <a:lstStyle/>
          <a:p>
            <a:endParaRPr lang="es-PE">
              <a:uFillTx/>
            </a:endParaRPr>
          </a:p>
        </p:txBody>
      </p:sp>
      <p:sp>
        <p:nvSpPr>
          <p:cNvPr id="16" name="Line 9"/>
          <p:cNvSpPr>
            <a:spLocks noChangeShapeType="1"/>
          </p:cNvSpPr>
          <p:nvPr/>
        </p:nvSpPr>
        <p:spPr bwMode="auto">
          <a:xfrm flipV="1">
            <a:off x="395288" y="6453188"/>
            <a:ext cx="7777162" cy="46037"/>
          </a:xfrm>
          <a:prstGeom prst="line">
            <a:avLst/>
          </a:prstGeom>
          <a:noFill/>
          <a:ln w="28575">
            <a:solidFill>
              <a:srgbClr val="FF0000"/>
            </a:solidFill>
            <a:round/>
          </a:ln>
        </p:spPr>
        <p:txBody>
          <a:bodyPr/>
          <a:lstStyle/>
          <a:p>
            <a:endParaRPr lang="es-PE">
              <a:uFillTx/>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6324"/>
                                        </p:tgtEl>
                                        <p:attrNameLst>
                                          <p:attrName>style.visibility</p:attrName>
                                        </p:attrNameLst>
                                      </p:cBhvr>
                                      <p:to>
                                        <p:strVal val="visible"/>
                                      </p:to>
                                    </p:set>
                                    <p:animEffect transition="in" filter="dissolve">
                                      <p:cBhvr>
                                        <p:cTn id="7" dur="500"/>
                                        <p:tgtEl>
                                          <p:spTgt spid="563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6325"/>
                                        </p:tgtEl>
                                        <p:attrNameLst>
                                          <p:attrName>style.visibility</p:attrName>
                                        </p:attrNameLst>
                                      </p:cBhvr>
                                      <p:to>
                                        <p:strVal val="visible"/>
                                      </p:to>
                                    </p:set>
                                    <p:animEffect transition="in" filter="wipe(up)">
                                      <p:cBhvr>
                                        <p:cTn id="12" dur="1000"/>
                                        <p:tgtEl>
                                          <p:spTgt spid="5632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3" presetClass="entr" presetSubtype="0" fill="hold" grpId="0" nodeType="clickEffect">
                                  <p:stCondLst>
                                    <p:cond delay="0"/>
                                  </p:stCondLst>
                                  <p:childTnLst>
                                    <p:set>
                                      <p:cBhvr>
                                        <p:cTn id="16" dur="1" fill="hold">
                                          <p:stCondLst>
                                            <p:cond delay="0"/>
                                          </p:stCondLst>
                                        </p:cTn>
                                        <p:tgtEl>
                                          <p:spTgt spid="56326"/>
                                        </p:tgtEl>
                                        <p:attrNameLst>
                                          <p:attrName>style.visibility</p:attrName>
                                        </p:attrNameLst>
                                      </p:cBhvr>
                                      <p:to>
                                        <p:strVal val="visible"/>
                                      </p:to>
                                    </p:set>
                                    <p:anim calcmode="lin" valueType="num">
                                      <p:cBhvr>
                                        <p:cTn id="17" dur="500" fill="hold"/>
                                        <p:tgtEl>
                                          <p:spTgt spid="56326"/>
                                        </p:tgtEl>
                                        <p:attrNameLst>
                                          <p:attrName>ppt_w</p:attrName>
                                        </p:attrNameLst>
                                      </p:cBhvr>
                                      <p:tavLst>
                                        <p:tav tm="0">
                                          <p:val>
                                            <p:fltVal val="0"/>
                                          </p:val>
                                        </p:tav>
                                        <p:tav tm="100000">
                                          <p:val>
                                            <p:strVal val="#ppt_w"/>
                                          </p:val>
                                        </p:tav>
                                      </p:tavLst>
                                    </p:anim>
                                    <p:anim calcmode="lin" valueType="num">
                                      <p:cBhvr>
                                        <p:cTn id="18" dur="500" fill="hold"/>
                                        <p:tgtEl>
                                          <p:spTgt spid="56326"/>
                                        </p:tgtEl>
                                        <p:attrNameLst>
                                          <p:attrName>ppt_h</p:attrName>
                                        </p:attrNameLst>
                                      </p:cBhvr>
                                      <p:tavLst>
                                        <p:tav tm="0">
                                          <p:val>
                                            <p:fltVal val="0"/>
                                          </p:val>
                                        </p:tav>
                                        <p:tav tm="100000">
                                          <p:val>
                                            <p:strVal val="#ppt_h"/>
                                          </p:val>
                                        </p:tav>
                                      </p:tavLst>
                                    </p:anim>
                                    <p:animEffect transition="in" filter="fade">
                                      <p:cBhvr>
                                        <p:cTn id="19" dur="500"/>
                                        <p:tgtEl>
                                          <p:spTgt spid="56326"/>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3" presetClass="entr" presetSubtype="0" fill="hold" grpId="0" nodeType="clickEffect">
                                  <p:stCondLst>
                                    <p:cond delay="0"/>
                                  </p:stCondLst>
                                  <p:childTnLst>
                                    <p:set>
                                      <p:cBhvr>
                                        <p:cTn id="23" dur="1" fill="hold">
                                          <p:stCondLst>
                                            <p:cond delay="0"/>
                                          </p:stCondLst>
                                        </p:cTn>
                                        <p:tgtEl>
                                          <p:spTgt spid="56328"/>
                                        </p:tgtEl>
                                        <p:attrNameLst>
                                          <p:attrName>style.visibility</p:attrName>
                                        </p:attrNameLst>
                                      </p:cBhvr>
                                      <p:to>
                                        <p:strVal val="visible"/>
                                      </p:to>
                                    </p:set>
                                    <p:anim calcmode="lin" valueType="num">
                                      <p:cBhvr>
                                        <p:cTn id="24" dur="500" fill="hold"/>
                                        <p:tgtEl>
                                          <p:spTgt spid="56328"/>
                                        </p:tgtEl>
                                        <p:attrNameLst>
                                          <p:attrName>ppt_w</p:attrName>
                                        </p:attrNameLst>
                                      </p:cBhvr>
                                      <p:tavLst>
                                        <p:tav tm="0">
                                          <p:val>
                                            <p:fltVal val="0"/>
                                          </p:val>
                                        </p:tav>
                                        <p:tav tm="100000">
                                          <p:val>
                                            <p:strVal val="#ppt_w"/>
                                          </p:val>
                                        </p:tav>
                                      </p:tavLst>
                                    </p:anim>
                                    <p:anim calcmode="lin" valueType="num">
                                      <p:cBhvr>
                                        <p:cTn id="25" dur="500" fill="hold"/>
                                        <p:tgtEl>
                                          <p:spTgt spid="56328"/>
                                        </p:tgtEl>
                                        <p:attrNameLst>
                                          <p:attrName>ppt_h</p:attrName>
                                        </p:attrNameLst>
                                      </p:cBhvr>
                                      <p:tavLst>
                                        <p:tav tm="0">
                                          <p:val>
                                            <p:fltVal val="0"/>
                                          </p:val>
                                        </p:tav>
                                        <p:tav tm="100000">
                                          <p:val>
                                            <p:strVal val="#ppt_h"/>
                                          </p:val>
                                        </p:tav>
                                      </p:tavLst>
                                    </p:anim>
                                    <p:animEffect transition="in" filter="fade">
                                      <p:cBhvr>
                                        <p:cTn id="26" dur="500"/>
                                        <p:tgtEl>
                                          <p:spTgt spid="5632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53" presetClass="entr" presetSubtype="0" fill="hold" grpId="0" nodeType="clickEffect">
                                  <p:stCondLst>
                                    <p:cond delay="0"/>
                                  </p:stCondLst>
                                  <p:childTnLst>
                                    <p:set>
                                      <p:cBhvr>
                                        <p:cTn id="30" dur="1" fill="hold">
                                          <p:stCondLst>
                                            <p:cond delay="0"/>
                                          </p:stCondLst>
                                        </p:cTn>
                                        <p:tgtEl>
                                          <p:spTgt spid="56329"/>
                                        </p:tgtEl>
                                        <p:attrNameLst>
                                          <p:attrName>style.visibility</p:attrName>
                                        </p:attrNameLst>
                                      </p:cBhvr>
                                      <p:to>
                                        <p:strVal val="visible"/>
                                      </p:to>
                                    </p:set>
                                    <p:anim calcmode="lin" valueType="num">
                                      <p:cBhvr>
                                        <p:cTn id="31" dur="500" fill="hold"/>
                                        <p:tgtEl>
                                          <p:spTgt spid="56329"/>
                                        </p:tgtEl>
                                        <p:attrNameLst>
                                          <p:attrName>ppt_w</p:attrName>
                                        </p:attrNameLst>
                                      </p:cBhvr>
                                      <p:tavLst>
                                        <p:tav tm="0">
                                          <p:val>
                                            <p:fltVal val="0"/>
                                          </p:val>
                                        </p:tav>
                                        <p:tav tm="100000">
                                          <p:val>
                                            <p:strVal val="#ppt_w"/>
                                          </p:val>
                                        </p:tav>
                                      </p:tavLst>
                                    </p:anim>
                                    <p:anim calcmode="lin" valueType="num">
                                      <p:cBhvr>
                                        <p:cTn id="32" dur="500" fill="hold"/>
                                        <p:tgtEl>
                                          <p:spTgt spid="56329"/>
                                        </p:tgtEl>
                                        <p:attrNameLst>
                                          <p:attrName>ppt_h</p:attrName>
                                        </p:attrNameLst>
                                      </p:cBhvr>
                                      <p:tavLst>
                                        <p:tav tm="0">
                                          <p:val>
                                            <p:fltVal val="0"/>
                                          </p:val>
                                        </p:tav>
                                        <p:tav tm="100000">
                                          <p:val>
                                            <p:strVal val="#ppt_h"/>
                                          </p:val>
                                        </p:tav>
                                      </p:tavLst>
                                    </p:anim>
                                    <p:animEffect transition="in" filter="fade">
                                      <p:cBhvr>
                                        <p:cTn id="33" dur="500"/>
                                        <p:tgtEl>
                                          <p:spTgt spid="56329"/>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53" presetClass="entr" presetSubtype="0" fill="hold" grpId="0" nodeType="clickEffect">
                                  <p:stCondLst>
                                    <p:cond delay="0"/>
                                  </p:stCondLst>
                                  <p:childTnLst>
                                    <p:set>
                                      <p:cBhvr>
                                        <p:cTn id="37" dur="1" fill="hold">
                                          <p:stCondLst>
                                            <p:cond delay="0"/>
                                          </p:stCondLst>
                                        </p:cTn>
                                        <p:tgtEl>
                                          <p:spTgt spid="56330"/>
                                        </p:tgtEl>
                                        <p:attrNameLst>
                                          <p:attrName>style.visibility</p:attrName>
                                        </p:attrNameLst>
                                      </p:cBhvr>
                                      <p:to>
                                        <p:strVal val="visible"/>
                                      </p:to>
                                    </p:set>
                                    <p:anim calcmode="lin" valueType="num">
                                      <p:cBhvr>
                                        <p:cTn id="38" dur="500" fill="hold"/>
                                        <p:tgtEl>
                                          <p:spTgt spid="56330"/>
                                        </p:tgtEl>
                                        <p:attrNameLst>
                                          <p:attrName>ppt_w</p:attrName>
                                        </p:attrNameLst>
                                      </p:cBhvr>
                                      <p:tavLst>
                                        <p:tav tm="0">
                                          <p:val>
                                            <p:fltVal val="0"/>
                                          </p:val>
                                        </p:tav>
                                        <p:tav tm="100000">
                                          <p:val>
                                            <p:strVal val="#ppt_w"/>
                                          </p:val>
                                        </p:tav>
                                      </p:tavLst>
                                    </p:anim>
                                    <p:anim calcmode="lin" valueType="num">
                                      <p:cBhvr>
                                        <p:cTn id="39" dur="500" fill="hold"/>
                                        <p:tgtEl>
                                          <p:spTgt spid="56330"/>
                                        </p:tgtEl>
                                        <p:attrNameLst>
                                          <p:attrName>ppt_h</p:attrName>
                                        </p:attrNameLst>
                                      </p:cBhvr>
                                      <p:tavLst>
                                        <p:tav tm="0">
                                          <p:val>
                                            <p:fltVal val="0"/>
                                          </p:val>
                                        </p:tav>
                                        <p:tav tm="100000">
                                          <p:val>
                                            <p:strVal val="#ppt_h"/>
                                          </p:val>
                                        </p:tav>
                                      </p:tavLst>
                                    </p:anim>
                                    <p:animEffect transition="in" filter="fade">
                                      <p:cBhvr>
                                        <p:cTn id="40" dur="500"/>
                                        <p:tgtEl>
                                          <p:spTgt spid="56330"/>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53" presetClass="entr" presetSubtype="0" fill="hold" grpId="0" nodeType="clickEffect">
                                  <p:stCondLst>
                                    <p:cond delay="0"/>
                                  </p:stCondLst>
                                  <p:childTnLst>
                                    <p:set>
                                      <p:cBhvr>
                                        <p:cTn id="44" dur="1" fill="hold">
                                          <p:stCondLst>
                                            <p:cond delay="0"/>
                                          </p:stCondLst>
                                        </p:cTn>
                                        <p:tgtEl>
                                          <p:spTgt spid="16"/>
                                        </p:tgtEl>
                                        <p:attrNameLst>
                                          <p:attrName>style.visibility</p:attrName>
                                        </p:attrNameLst>
                                      </p:cBhvr>
                                      <p:to>
                                        <p:strVal val="visible"/>
                                      </p:to>
                                    </p:set>
                                    <p:anim calcmode="lin" valueType="num">
                                      <p:cBhvr>
                                        <p:cTn id="45" dur="500" fill="hold"/>
                                        <p:tgtEl>
                                          <p:spTgt spid="16"/>
                                        </p:tgtEl>
                                        <p:attrNameLst>
                                          <p:attrName>ppt_w</p:attrName>
                                        </p:attrNameLst>
                                      </p:cBhvr>
                                      <p:tavLst>
                                        <p:tav tm="0">
                                          <p:val>
                                            <p:fltVal val="0"/>
                                          </p:val>
                                        </p:tav>
                                        <p:tav tm="100000">
                                          <p:val>
                                            <p:strVal val="#ppt_w"/>
                                          </p:val>
                                        </p:tav>
                                      </p:tavLst>
                                    </p:anim>
                                    <p:anim calcmode="lin" valueType="num">
                                      <p:cBhvr>
                                        <p:cTn id="46" dur="500" fill="hold"/>
                                        <p:tgtEl>
                                          <p:spTgt spid="16"/>
                                        </p:tgtEl>
                                        <p:attrNameLst>
                                          <p:attrName>ppt_h</p:attrName>
                                        </p:attrNameLst>
                                      </p:cBhvr>
                                      <p:tavLst>
                                        <p:tav tm="0">
                                          <p:val>
                                            <p:fltVal val="0"/>
                                          </p:val>
                                        </p:tav>
                                        <p:tav tm="100000">
                                          <p:val>
                                            <p:strVal val="#ppt_h"/>
                                          </p:val>
                                        </p:tav>
                                      </p:tavLst>
                                    </p:anim>
                                    <p:animEffect transition="in" filter="fade">
                                      <p:cBhvr>
                                        <p:cTn id="47" dur="500"/>
                                        <p:tgtEl>
                                          <p:spTgt spid="1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9" presetClass="entr" presetSubtype="0" fill="hold" grpId="0" nodeType="clickEffect">
                                  <p:stCondLst>
                                    <p:cond delay="0"/>
                                  </p:stCondLst>
                                  <p:childTnLst>
                                    <p:set>
                                      <p:cBhvr>
                                        <p:cTn id="51" dur="1" fill="hold">
                                          <p:stCondLst>
                                            <p:cond delay="0"/>
                                          </p:stCondLst>
                                        </p:cTn>
                                        <p:tgtEl>
                                          <p:spTgt spid="56331"/>
                                        </p:tgtEl>
                                        <p:attrNameLst>
                                          <p:attrName>style.visibility</p:attrName>
                                        </p:attrNameLst>
                                      </p:cBhvr>
                                      <p:to>
                                        <p:strVal val="visible"/>
                                      </p:to>
                                    </p:set>
                                    <p:anim calcmode="lin" valueType="num">
                                      <p:cBhvr>
                                        <p:cTn id="52" dur="1000" fill="hold"/>
                                        <p:tgtEl>
                                          <p:spTgt spid="56331"/>
                                        </p:tgtEl>
                                        <p:attrNameLst>
                                          <p:attrName>ppt_x</p:attrName>
                                        </p:attrNameLst>
                                      </p:cBhvr>
                                      <p:tavLst>
                                        <p:tav tm="0">
                                          <p:val>
                                            <p:strVal val="#ppt_x-.2"/>
                                          </p:val>
                                        </p:tav>
                                        <p:tav tm="100000">
                                          <p:val>
                                            <p:strVal val="#ppt_x"/>
                                          </p:val>
                                        </p:tav>
                                      </p:tavLst>
                                    </p:anim>
                                    <p:anim calcmode="lin" valueType="num">
                                      <p:cBhvr>
                                        <p:cTn id="53" dur="1000" fill="hold"/>
                                        <p:tgtEl>
                                          <p:spTgt spid="56331"/>
                                        </p:tgtEl>
                                        <p:attrNameLst>
                                          <p:attrName>ppt_y</p:attrName>
                                        </p:attrNameLst>
                                      </p:cBhvr>
                                      <p:tavLst>
                                        <p:tav tm="0">
                                          <p:val>
                                            <p:strVal val="#ppt_y"/>
                                          </p:val>
                                        </p:tav>
                                        <p:tav tm="100000">
                                          <p:val>
                                            <p:strVal val="#ppt_y"/>
                                          </p:val>
                                        </p:tav>
                                      </p:tavLst>
                                    </p:anim>
                                    <p:animEffect transition="in" filter="wipe(right)" prLst="gradientSize: 0.1">
                                      <p:cBhvr>
                                        <p:cTn id="54" dur="1000"/>
                                        <p:tgtEl>
                                          <p:spTgt spid="563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4" grpId="0" animBg="1"/>
      <p:bldP spid="56325" grpId="0"/>
      <p:bldP spid="56326" grpId="0" animBg="1"/>
      <p:bldP spid="56328" grpId="0" animBg="1"/>
      <p:bldP spid="56329" grpId="0" animBg="1"/>
      <p:bldP spid="56330" grpId="0" animBg="1"/>
      <p:bldP spid="56331" grpId="0" animBg="1"/>
      <p:bldP spid="1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idx="4294967295"/>
          </p:nvPr>
        </p:nvSpPr>
        <p:spPr>
          <a:xfrm>
            <a:off x="301483" y="255560"/>
            <a:ext cx="8374973" cy="876300"/>
          </a:xfrm>
        </p:spPr>
        <p:txBody>
          <a:bodyPr>
            <a:normAutofit fontScale="90000"/>
          </a:bodyPr>
          <a:lstStyle/>
          <a:p>
            <a:pPr eaLnBrk="1" fontAlgn="auto" hangingPunct="1">
              <a:spcAft>
                <a:spcPts val="0"/>
              </a:spcAft>
              <a:defRPr>
                <a:uFillTx/>
              </a:defRPr>
            </a:pPr>
            <a:r>
              <a:rPr lang="es-PE" sz="3600" b="1" dirty="0">
                <a:solidFill>
                  <a:srgbClr val="000099"/>
                </a:solidFill>
                <a:uFillTx/>
                <a:latin typeface="Arial Narrow" pitchFamily="34" charset="0"/>
                <a:cs typeface="Arial" charset="0"/>
              </a:rPr>
              <a:t>¿Por qué no son oraciones las ideas subrayadas en el párrafo anterior?</a:t>
            </a:r>
            <a:endParaRPr lang="es-ES" sz="3600" b="1" dirty="0">
              <a:solidFill>
                <a:srgbClr val="000099"/>
              </a:solidFill>
              <a:uFillTx/>
              <a:latin typeface="Arial Narrow" pitchFamily="34" charset="0"/>
              <a:cs typeface="Arial" charset="0"/>
            </a:endParaRPr>
          </a:p>
        </p:txBody>
      </p:sp>
      <p:sp>
        <p:nvSpPr>
          <p:cNvPr id="71684" name="Rectangle 4"/>
          <p:cNvSpPr>
            <a:spLocks noChangeArrowheads="1"/>
          </p:cNvSpPr>
          <p:nvPr/>
        </p:nvSpPr>
        <p:spPr bwMode="auto">
          <a:xfrm>
            <a:off x="250825" y="1341438"/>
            <a:ext cx="5041900" cy="460375"/>
          </a:xfrm>
          <a:prstGeom prst="rect">
            <a:avLst/>
          </a:prstGeom>
          <a:noFill/>
          <a:ln>
            <a:noFill/>
          </a:ln>
        </p:spPr>
        <p:txBody>
          <a:bodyPr>
            <a:spAutoFit/>
          </a:bodyPr>
          <a:lstStyle/>
          <a:p>
            <a:r>
              <a:rPr lang="es-ES" altLang="es-PE" sz="2400" b="1">
                <a:solidFill>
                  <a:schemeClr val="tx2"/>
                </a:solidFill>
                <a:uFillTx/>
              </a:rPr>
              <a:t>La maca, raíz de origen andino</a:t>
            </a:r>
          </a:p>
        </p:txBody>
      </p:sp>
      <p:sp>
        <p:nvSpPr>
          <p:cNvPr id="71688" name="Rectangle 8"/>
          <p:cNvSpPr>
            <a:spLocks noChangeArrowheads="1"/>
          </p:cNvSpPr>
          <p:nvPr/>
        </p:nvSpPr>
        <p:spPr bwMode="auto">
          <a:xfrm>
            <a:off x="277813" y="2133600"/>
            <a:ext cx="6454775" cy="830263"/>
          </a:xfrm>
          <a:prstGeom prst="rect">
            <a:avLst/>
          </a:prstGeom>
          <a:noFill/>
          <a:ln>
            <a:noFill/>
          </a:ln>
        </p:spPr>
        <p:txBody>
          <a:bodyPr>
            <a:spAutoFit/>
          </a:bodyPr>
          <a:lstStyle/>
          <a:p>
            <a:r>
              <a:rPr lang="es-ES" altLang="es-PE" sz="2400" b="1">
                <a:solidFill>
                  <a:schemeClr val="tx2"/>
                </a:solidFill>
                <a:uFillTx/>
              </a:rPr>
              <a:t>Así, </a:t>
            </a:r>
            <a:r>
              <a:rPr lang="es-ES" altLang="es-PE" sz="2400" b="1" u="sng">
                <a:solidFill>
                  <a:schemeClr val="tx2"/>
                </a:solidFill>
                <a:uFillTx/>
              </a:rPr>
              <a:t>protegiendo</a:t>
            </a:r>
            <a:r>
              <a:rPr lang="es-ES" altLang="es-PE" sz="2400" b="1">
                <a:solidFill>
                  <a:schemeClr val="tx2"/>
                </a:solidFill>
                <a:uFillTx/>
              </a:rPr>
              <a:t> el organismo contra virus y bacterias.</a:t>
            </a:r>
          </a:p>
        </p:txBody>
      </p:sp>
      <p:grpSp>
        <p:nvGrpSpPr>
          <p:cNvPr id="2" name="Group 28"/>
          <p:cNvGrpSpPr/>
          <p:nvPr/>
        </p:nvGrpSpPr>
        <p:grpSpPr>
          <a:xfrm>
            <a:off x="6640513" y="2187575"/>
            <a:ext cx="2252662" cy="304800"/>
            <a:chOff x="4183" y="1378"/>
            <a:chExt cx="1419" cy="192"/>
          </a:xfrm>
        </p:grpSpPr>
        <p:sp>
          <p:nvSpPr>
            <p:cNvPr id="30749" name="Line 9"/>
            <p:cNvSpPr>
              <a:spLocks noChangeShapeType="1"/>
            </p:cNvSpPr>
            <p:nvPr/>
          </p:nvSpPr>
          <p:spPr bwMode="auto">
            <a:xfrm>
              <a:off x="4183" y="1490"/>
              <a:ext cx="227" cy="0"/>
            </a:xfrm>
            <a:prstGeom prst="line">
              <a:avLst/>
            </a:prstGeom>
            <a:noFill/>
            <a:ln w="38100">
              <a:solidFill>
                <a:schemeClr val="tx1"/>
              </a:solidFill>
              <a:round/>
              <a:tailEnd type="triangle" w="med" len="med"/>
            </a:ln>
          </p:spPr>
          <p:txBody>
            <a:bodyPr/>
            <a:lstStyle/>
            <a:p>
              <a:endParaRPr lang="es-PE">
                <a:uFillTx/>
              </a:endParaRPr>
            </a:p>
          </p:txBody>
        </p:sp>
        <p:sp>
          <p:nvSpPr>
            <p:cNvPr id="30750" name="Text Box 10"/>
            <p:cNvSpPr txBox="1">
              <a:spLocks noChangeArrowheads="1"/>
            </p:cNvSpPr>
            <p:nvPr/>
          </p:nvSpPr>
          <p:spPr bwMode="auto">
            <a:xfrm>
              <a:off x="4439" y="1378"/>
              <a:ext cx="1163" cy="192"/>
            </a:xfrm>
            <a:prstGeom prst="rect">
              <a:avLst/>
            </a:prstGeom>
            <a:solidFill>
              <a:schemeClr val="tx1"/>
            </a:solidFill>
            <a:ln>
              <a:noFill/>
            </a:ln>
          </p:spPr>
          <p:txBody>
            <a:bodyPr wrap="none">
              <a:spAutoFit/>
            </a:bodyPr>
            <a:lstStyle>
              <a:lvl1pPr eaLnBrk="0" hangingPunct="0">
                <a:defRPr>
                  <a:solidFill>
                    <a:schemeClr val="tx1"/>
                  </a:solidFill>
                  <a:uFillTx/>
                  <a:latin typeface="Arial" charset="0"/>
                  <a:cs typeface="Arial" charset="0"/>
                </a:defRPr>
              </a:lvl1pPr>
              <a:lvl2pPr marL="742950" indent="-285750" eaLnBrk="0" hangingPunct="0">
                <a:defRPr>
                  <a:solidFill>
                    <a:schemeClr val="tx1"/>
                  </a:solidFill>
                  <a:uFillTx/>
                  <a:latin typeface="Arial" charset="0"/>
                  <a:cs typeface="Arial" charset="0"/>
                </a:defRPr>
              </a:lvl2pPr>
              <a:lvl3pPr marL="1143000" indent="-228600" eaLnBrk="0" hangingPunct="0">
                <a:defRPr>
                  <a:solidFill>
                    <a:schemeClr val="tx1"/>
                  </a:solidFill>
                  <a:uFillTx/>
                  <a:latin typeface="Arial" charset="0"/>
                  <a:cs typeface="Arial" charset="0"/>
                </a:defRPr>
              </a:lvl3pPr>
              <a:lvl4pPr marL="1600200" indent="-228600" eaLnBrk="0" hangingPunct="0">
                <a:defRPr>
                  <a:solidFill>
                    <a:schemeClr val="tx1"/>
                  </a:solidFill>
                  <a:uFillTx/>
                  <a:latin typeface="Arial" charset="0"/>
                  <a:cs typeface="Arial" charset="0"/>
                </a:defRPr>
              </a:lvl4pPr>
              <a:lvl5pPr marL="2057400" indent="-228600" eaLnBrk="0" hangingPunct="0">
                <a:defRPr>
                  <a:solidFill>
                    <a:schemeClr val="tx1"/>
                  </a:solidFill>
                  <a:uFillTx/>
                  <a:latin typeface="Arial" charset="0"/>
                  <a:cs typeface="Arial" charset="0"/>
                </a:defRPr>
              </a:lvl5pPr>
              <a:lvl6pPr marL="2514600" indent="-228600" eaLnBrk="0" fontAlgn="base" hangingPunct="0">
                <a:spcBef>
                  <a:spcPct val="0"/>
                </a:spcBef>
                <a:spcAft>
                  <a:spcPct val="0"/>
                </a:spcAft>
                <a:defRPr>
                  <a:solidFill>
                    <a:schemeClr val="tx1"/>
                  </a:solidFill>
                  <a:uFillTx/>
                  <a:latin typeface="Arial" charset="0"/>
                  <a:cs typeface="Arial" charset="0"/>
                </a:defRPr>
              </a:lvl6pPr>
              <a:lvl7pPr marL="2971800" indent="-228600" eaLnBrk="0" fontAlgn="base" hangingPunct="0">
                <a:spcBef>
                  <a:spcPct val="0"/>
                </a:spcBef>
                <a:spcAft>
                  <a:spcPct val="0"/>
                </a:spcAft>
                <a:defRPr>
                  <a:solidFill>
                    <a:schemeClr val="tx1"/>
                  </a:solidFill>
                  <a:uFillTx/>
                  <a:latin typeface="Arial" charset="0"/>
                  <a:cs typeface="Arial" charset="0"/>
                </a:defRPr>
              </a:lvl7pPr>
              <a:lvl8pPr marL="3429000" indent="-228600" eaLnBrk="0" fontAlgn="base" hangingPunct="0">
                <a:spcBef>
                  <a:spcPct val="0"/>
                </a:spcBef>
                <a:spcAft>
                  <a:spcPct val="0"/>
                </a:spcAft>
                <a:defRPr>
                  <a:solidFill>
                    <a:schemeClr val="tx1"/>
                  </a:solidFill>
                  <a:uFillTx/>
                  <a:latin typeface="Arial" charset="0"/>
                  <a:cs typeface="Arial" charset="0"/>
                </a:defRPr>
              </a:lvl8pPr>
              <a:lvl9pPr marL="3886200" indent="-228600" eaLnBrk="0" fontAlgn="base" hangingPunct="0">
                <a:spcBef>
                  <a:spcPct val="0"/>
                </a:spcBef>
                <a:spcAft>
                  <a:spcPct val="0"/>
                </a:spcAft>
                <a:defRPr>
                  <a:solidFill>
                    <a:schemeClr val="tx1"/>
                  </a:solidFill>
                  <a:uFillTx/>
                  <a:latin typeface="Arial" charset="0"/>
                  <a:cs typeface="Arial" charset="0"/>
                </a:defRPr>
              </a:lvl9pPr>
            </a:lstStyle>
            <a:p>
              <a:pPr eaLnBrk="1" hangingPunct="1"/>
              <a:r>
                <a:rPr lang="es-PE" altLang="es-PE" sz="1400" b="1">
                  <a:solidFill>
                    <a:schemeClr val="bg1"/>
                  </a:solidFill>
                  <a:uFillTx/>
                  <a:latin typeface="Comic Sans MS" pitchFamily="66" charset="0"/>
                </a:rPr>
                <a:t>NO POSEE VERBO</a:t>
              </a:r>
              <a:r>
                <a:rPr lang="es-PE" altLang="es-PE" sz="1400" b="1">
                  <a:solidFill>
                    <a:schemeClr val="bg2"/>
                  </a:solidFill>
                  <a:uFillTx/>
                  <a:latin typeface="Comic Sans MS" pitchFamily="66" charset="0"/>
                </a:rPr>
                <a:t>.</a:t>
              </a:r>
              <a:endParaRPr lang="es-ES" altLang="es-PE" sz="1400" b="1">
                <a:solidFill>
                  <a:schemeClr val="bg2"/>
                </a:solidFill>
                <a:uFillTx/>
                <a:latin typeface="Comic Sans MS" pitchFamily="66" charset="0"/>
              </a:endParaRPr>
            </a:p>
          </p:txBody>
        </p:sp>
      </p:grpSp>
      <p:grpSp>
        <p:nvGrpSpPr>
          <p:cNvPr id="3" name="Group 27"/>
          <p:cNvGrpSpPr/>
          <p:nvPr/>
        </p:nvGrpSpPr>
        <p:grpSpPr>
          <a:xfrm>
            <a:off x="1873250" y="2492375"/>
            <a:ext cx="1852613" cy="822325"/>
            <a:chOff x="720" y="1571"/>
            <a:chExt cx="1167" cy="518"/>
          </a:xfrm>
        </p:grpSpPr>
        <p:sp>
          <p:nvSpPr>
            <p:cNvPr id="30747" name="AutoShape 12"/>
            <p:cNvSpPr>
              <a:spLocks noChangeArrowheads="1"/>
            </p:cNvSpPr>
            <p:nvPr/>
          </p:nvSpPr>
          <p:spPr bwMode="auto">
            <a:xfrm>
              <a:off x="720" y="1571"/>
              <a:ext cx="272" cy="454"/>
            </a:xfrm>
            <a:prstGeom prst="curvedRightArrow">
              <a:avLst>
                <a:gd name="adj1" fmla="val 1661"/>
                <a:gd name="adj2" fmla="val 55861"/>
                <a:gd name="adj3" fmla="val 33333"/>
              </a:avLst>
            </a:prstGeom>
            <a:solidFill>
              <a:schemeClr val="tx1"/>
            </a:solidFill>
            <a:ln w="38100">
              <a:solidFill>
                <a:schemeClr val="tx1"/>
              </a:solidFill>
              <a:miter lim="800000"/>
            </a:ln>
          </p:spPr>
          <p:txBody>
            <a:bodyPr wrap="none" anchor="ctr"/>
            <a:lstStyle/>
            <a:p>
              <a:endParaRPr lang="es-PE" altLang="es-PE" sz="3200" b="1">
                <a:solidFill>
                  <a:srgbClr val="66FFFF"/>
                </a:solidFill>
                <a:uFillTx/>
                <a:latin typeface="Comic Sans MS" pitchFamily="66" charset="0"/>
              </a:endParaRPr>
            </a:p>
          </p:txBody>
        </p:sp>
        <p:sp>
          <p:nvSpPr>
            <p:cNvPr id="30748" name="Text Box 13"/>
            <p:cNvSpPr txBox="1">
              <a:spLocks noChangeArrowheads="1"/>
            </p:cNvSpPr>
            <p:nvPr/>
          </p:nvSpPr>
          <p:spPr bwMode="auto">
            <a:xfrm>
              <a:off x="982" y="1798"/>
              <a:ext cx="905" cy="291"/>
            </a:xfrm>
            <a:prstGeom prst="rect">
              <a:avLst/>
            </a:prstGeom>
            <a:noFill/>
            <a:ln>
              <a:noFill/>
            </a:ln>
          </p:spPr>
          <p:txBody>
            <a:bodyPr wrap="none">
              <a:spAutoFit/>
            </a:bodyPr>
            <a:lstStyle>
              <a:lvl1pPr eaLnBrk="0" hangingPunct="0">
                <a:defRPr>
                  <a:solidFill>
                    <a:schemeClr val="tx1"/>
                  </a:solidFill>
                  <a:uFillTx/>
                  <a:latin typeface="Arial" charset="0"/>
                  <a:cs typeface="Arial" charset="0"/>
                </a:defRPr>
              </a:lvl1pPr>
              <a:lvl2pPr marL="742950" indent="-285750" eaLnBrk="0" hangingPunct="0">
                <a:defRPr>
                  <a:solidFill>
                    <a:schemeClr val="tx1"/>
                  </a:solidFill>
                  <a:uFillTx/>
                  <a:latin typeface="Arial" charset="0"/>
                  <a:cs typeface="Arial" charset="0"/>
                </a:defRPr>
              </a:lvl2pPr>
              <a:lvl3pPr marL="1143000" indent="-228600" eaLnBrk="0" hangingPunct="0">
                <a:defRPr>
                  <a:solidFill>
                    <a:schemeClr val="tx1"/>
                  </a:solidFill>
                  <a:uFillTx/>
                  <a:latin typeface="Arial" charset="0"/>
                  <a:cs typeface="Arial" charset="0"/>
                </a:defRPr>
              </a:lvl3pPr>
              <a:lvl4pPr marL="1600200" indent="-228600" eaLnBrk="0" hangingPunct="0">
                <a:defRPr>
                  <a:solidFill>
                    <a:schemeClr val="tx1"/>
                  </a:solidFill>
                  <a:uFillTx/>
                  <a:latin typeface="Arial" charset="0"/>
                  <a:cs typeface="Arial" charset="0"/>
                </a:defRPr>
              </a:lvl4pPr>
              <a:lvl5pPr marL="2057400" indent="-228600" eaLnBrk="0" hangingPunct="0">
                <a:defRPr>
                  <a:solidFill>
                    <a:schemeClr val="tx1"/>
                  </a:solidFill>
                  <a:uFillTx/>
                  <a:latin typeface="Arial" charset="0"/>
                  <a:cs typeface="Arial" charset="0"/>
                </a:defRPr>
              </a:lvl5pPr>
              <a:lvl6pPr marL="2514600" indent="-228600" eaLnBrk="0" fontAlgn="base" hangingPunct="0">
                <a:spcBef>
                  <a:spcPct val="0"/>
                </a:spcBef>
                <a:spcAft>
                  <a:spcPct val="0"/>
                </a:spcAft>
                <a:defRPr>
                  <a:solidFill>
                    <a:schemeClr val="tx1"/>
                  </a:solidFill>
                  <a:uFillTx/>
                  <a:latin typeface="Arial" charset="0"/>
                  <a:cs typeface="Arial" charset="0"/>
                </a:defRPr>
              </a:lvl6pPr>
              <a:lvl7pPr marL="2971800" indent="-228600" eaLnBrk="0" fontAlgn="base" hangingPunct="0">
                <a:spcBef>
                  <a:spcPct val="0"/>
                </a:spcBef>
                <a:spcAft>
                  <a:spcPct val="0"/>
                </a:spcAft>
                <a:defRPr>
                  <a:solidFill>
                    <a:schemeClr val="tx1"/>
                  </a:solidFill>
                  <a:uFillTx/>
                  <a:latin typeface="Arial" charset="0"/>
                  <a:cs typeface="Arial" charset="0"/>
                </a:defRPr>
              </a:lvl7pPr>
              <a:lvl8pPr marL="3429000" indent="-228600" eaLnBrk="0" fontAlgn="base" hangingPunct="0">
                <a:spcBef>
                  <a:spcPct val="0"/>
                </a:spcBef>
                <a:spcAft>
                  <a:spcPct val="0"/>
                </a:spcAft>
                <a:defRPr>
                  <a:solidFill>
                    <a:schemeClr val="tx1"/>
                  </a:solidFill>
                  <a:uFillTx/>
                  <a:latin typeface="Arial" charset="0"/>
                  <a:cs typeface="Arial" charset="0"/>
                </a:defRPr>
              </a:lvl8pPr>
              <a:lvl9pPr marL="3886200" indent="-228600" eaLnBrk="0" fontAlgn="base" hangingPunct="0">
                <a:spcBef>
                  <a:spcPct val="0"/>
                </a:spcBef>
                <a:spcAft>
                  <a:spcPct val="0"/>
                </a:spcAft>
                <a:defRPr>
                  <a:solidFill>
                    <a:schemeClr val="tx1"/>
                  </a:solidFill>
                  <a:uFillTx/>
                  <a:latin typeface="Arial" charset="0"/>
                  <a:cs typeface="Arial" charset="0"/>
                </a:defRPr>
              </a:lvl9pPr>
            </a:lstStyle>
            <a:p>
              <a:pPr eaLnBrk="1" hangingPunct="1"/>
              <a:r>
                <a:rPr lang="es-PE" altLang="es-PE" sz="2400" b="1" dirty="0">
                  <a:solidFill>
                    <a:srgbClr val="FF0000"/>
                  </a:solidFill>
                  <a:uFillTx/>
                  <a:latin typeface="Comic Sans MS" pitchFamily="66" charset="0"/>
                </a:rPr>
                <a:t>verboide</a:t>
              </a:r>
              <a:endParaRPr lang="es-ES" altLang="es-PE" sz="3200" b="1" dirty="0">
                <a:solidFill>
                  <a:srgbClr val="FF0000"/>
                </a:solidFill>
                <a:uFillTx/>
                <a:latin typeface="Comic Sans MS" pitchFamily="66" charset="0"/>
              </a:endParaRPr>
            </a:p>
          </p:txBody>
        </p:sp>
      </p:grpSp>
      <p:sp>
        <p:nvSpPr>
          <p:cNvPr id="71694" name="Rectangle 14"/>
          <p:cNvSpPr>
            <a:spLocks noChangeArrowheads="1"/>
          </p:cNvSpPr>
          <p:nvPr/>
        </p:nvSpPr>
        <p:spPr bwMode="auto">
          <a:xfrm>
            <a:off x="323850" y="3284538"/>
            <a:ext cx="5367338" cy="831850"/>
          </a:xfrm>
          <a:prstGeom prst="rect">
            <a:avLst/>
          </a:prstGeom>
          <a:noFill/>
          <a:ln>
            <a:noFill/>
          </a:ln>
        </p:spPr>
        <p:txBody>
          <a:bodyPr>
            <a:spAutoFit/>
          </a:bodyPr>
          <a:lstStyle/>
          <a:p>
            <a:r>
              <a:rPr lang="es-ES" altLang="es-PE" sz="2400" b="1" dirty="0">
                <a:solidFill>
                  <a:schemeClr val="tx2"/>
                </a:solidFill>
                <a:uFillTx/>
              </a:rPr>
              <a:t>Lo cual   </a:t>
            </a:r>
            <a:r>
              <a:rPr lang="es-ES" altLang="es-PE" sz="2400" b="1" u="sng" dirty="0">
                <a:solidFill>
                  <a:schemeClr val="tx2"/>
                </a:solidFill>
                <a:uFillTx/>
              </a:rPr>
              <a:t>hace</a:t>
            </a:r>
            <a:r>
              <a:rPr lang="es-ES" altLang="es-PE" sz="2400" b="1" dirty="0">
                <a:solidFill>
                  <a:schemeClr val="tx2"/>
                </a:solidFill>
                <a:uFillTx/>
              </a:rPr>
              <a:t> a la maca una planta muy fuerte</a:t>
            </a:r>
          </a:p>
        </p:txBody>
      </p:sp>
      <p:sp>
        <p:nvSpPr>
          <p:cNvPr id="71697" name="Oval 17"/>
          <p:cNvSpPr>
            <a:spLocks noChangeArrowheads="1"/>
          </p:cNvSpPr>
          <p:nvPr/>
        </p:nvSpPr>
        <p:spPr bwMode="auto">
          <a:xfrm>
            <a:off x="301483" y="3314701"/>
            <a:ext cx="1102165" cy="385762"/>
          </a:xfrm>
          <a:prstGeom prst="ellipse">
            <a:avLst/>
          </a:prstGeom>
          <a:noFill/>
          <a:ln w="38100">
            <a:solidFill>
              <a:schemeClr val="tx1"/>
            </a:solidFill>
            <a:round/>
          </a:ln>
        </p:spPr>
        <p:txBody>
          <a:bodyPr wrap="none" anchor="ctr"/>
          <a:lstStyle/>
          <a:p>
            <a:pPr algn="ctr"/>
            <a:endParaRPr lang="es-MX" altLang="es-PE" sz="3200" b="1">
              <a:solidFill>
                <a:srgbClr val="66FFFF"/>
              </a:solidFill>
              <a:uFillTx/>
              <a:latin typeface="Comic Sans MS" pitchFamily="66" charset="0"/>
            </a:endParaRPr>
          </a:p>
        </p:txBody>
      </p:sp>
      <p:grpSp>
        <p:nvGrpSpPr>
          <p:cNvPr id="4" name="Group 30"/>
          <p:cNvGrpSpPr/>
          <p:nvPr/>
        </p:nvGrpSpPr>
        <p:grpSpPr>
          <a:xfrm>
            <a:off x="1619672" y="3718719"/>
            <a:ext cx="3189287" cy="795338"/>
            <a:chOff x="975" y="2387"/>
            <a:chExt cx="2009" cy="501"/>
          </a:xfrm>
        </p:grpSpPr>
        <p:sp>
          <p:nvSpPr>
            <p:cNvPr id="30745" name="AutoShape 18"/>
            <p:cNvSpPr>
              <a:spLocks noChangeArrowheads="1"/>
            </p:cNvSpPr>
            <p:nvPr/>
          </p:nvSpPr>
          <p:spPr bwMode="auto">
            <a:xfrm>
              <a:off x="975" y="2387"/>
              <a:ext cx="136" cy="363"/>
            </a:xfrm>
            <a:prstGeom prst="curvedRightArrow">
              <a:avLst>
                <a:gd name="adj1" fmla="val 1421"/>
                <a:gd name="adj2" fmla="val 47933"/>
                <a:gd name="adj3" fmla="val 33333"/>
              </a:avLst>
            </a:prstGeom>
            <a:solidFill>
              <a:schemeClr val="tx1"/>
            </a:solidFill>
            <a:ln w="38100">
              <a:solidFill>
                <a:schemeClr val="tx1"/>
              </a:solidFill>
              <a:miter lim="800000"/>
            </a:ln>
          </p:spPr>
          <p:txBody>
            <a:bodyPr wrap="none" anchor="ctr"/>
            <a:lstStyle/>
            <a:p>
              <a:endParaRPr lang="es-PE" altLang="es-PE" sz="3200" b="1">
                <a:solidFill>
                  <a:srgbClr val="66FFFF"/>
                </a:solidFill>
                <a:uFillTx/>
                <a:latin typeface="Comic Sans MS" pitchFamily="66" charset="0"/>
              </a:endParaRPr>
            </a:p>
          </p:txBody>
        </p:sp>
        <p:sp>
          <p:nvSpPr>
            <p:cNvPr id="30746" name="Text Box 19"/>
            <p:cNvSpPr txBox="1">
              <a:spLocks noChangeArrowheads="1"/>
            </p:cNvSpPr>
            <p:nvPr/>
          </p:nvSpPr>
          <p:spPr bwMode="auto">
            <a:xfrm>
              <a:off x="1144" y="2520"/>
              <a:ext cx="1840" cy="368"/>
            </a:xfrm>
            <a:prstGeom prst="rect">
              <a:avLst/>
            </a:prstGeom>
            <a:noFill/>
            <a:ln>
              <a:noFill/>
            </a:ln>
          </p:spPr>
          <p:txBody>
            <a:bodyPr wrap="none">
              <a:spAutoFit/>
            </a:bodyPr>
            <a:lstStyle>
              <a:lvl1pPr eaLnBrk="0" hangingPunct="0">
                <a:defRPr>
                  <a:solidFill>
                    <a:schemeClr val="tx1"/>
                  </a:solidFill>
                  <a:uFillTx/>
                  <a:latin typeface="Arial" charset="0"/>
                  <a:cs typeface="Arial" charset="0"/>
                </a:defRPr>
              </a:lvl1pPr>
              <a:lvl2pPr marL="742950" indent="-285750" eaLnBrk="0" hangingPunct="0">
                <a:defRPr>
                  <a:solidFill>
                    <a:schemeClr val="tx1"/>
                  </a:solidFill>
                  <a:uFillTx/>
                  <a:latin typeface="Arial" charset="0"/>
                  <a:cs typeface="Arial" charset="0"/>
                </a:defRPr>
              </a:lvl2pPr>
              <a:lvl3pPr marL="1143000" indent="-228600" eaLnBrk="0" hangingPunct="0">
                <a:defRPr>
                  <a:solidFill>
                    <a:schemeClr val="tx1"/>
                  </a:solidFill>
                  <a:uFillTx/>
                  <a:latin typeface="Arial" charset="0"/>
                  <a:cs typeface="Arial" charset="0"/>
                </a:defRPr>
              </a:lvl3pPr>
              <a:lvl4pPr marL="1600200" indent="-228600" eaLnBrk="0" hangingPunct="0">
                <a:defRPr>
                  <a:solidFill>
                    <a:schemeClr val="tx1"/>
                  </a:solidFill>
                  <a:uFillTx/>
                  <a:latin typeface="Arial" charset="0"/>
                  <a:cs typeface="Arial" charset="0"/>
                </a:defRPr>
              </a:lvl4pPr>
              <a:lvl5pPr marL="2057400" indent="-228600" eaLnBrk="0" hangingPunct="0">
                <a:defRPr>
                  <a:solidFill>
                    <a:schemeClr val="tx1"/>
                  </a:solidFill>
                  <a:uFillTx/>
                  <a:latin typeface="Arial" charset="0"/>
                  <a:cs typeface="Arial" charset="0"/>
                </a:defRPr>
              </a:lvl5pPr>
              <a:lvl6pPr marL="2514600" indent="-228600" eaLnBrk="0" fontAlgn="base" hangingPunct="0">
                <a:spcBef>
                  <a:spcPct val="0"/>
                </a:spcBef>
                <a:spcAft>
                  <a:spcPct val="0"/>
                </a:spcAft>
                <a:defRPr>
                  <a:solidFill>
                    <a:schemeClr val="tx1"/>
                  </a:solidFill>
                  <a:uFillTx/>
                  <a:latin typeface="Arial" charset="0"/>
                  <a:cs typeface="Arial" charset="0"/>
                </a:defRPr>
              </a:lvl6pPr>
              <a:lvl7pPr marL="2971800" indent="-228600" eaLnBrk="0" fontAlgn="base" hangingPunct="0">
                <a:spcBef>
                  <a:spcPct val="0"/>
                </a:spcBef>
                <a:spcAft>
                  <a:spcPct val="0"/>
                </a:spcAft>
                <a:defRPr>
                  <a:solidFill>
                    <a:schemeClr val="tx1"/>
                  </a:solidFill>
                  <a:uFillTx/>
                  <a:latin typeface="Arial" charset="0"/>
                  <a:cs typeface="Arial" charset="0"/>
                </a:defRPr>
              </a:lvl7pPr>
              <a:lvl8pPr marL="3429000" indent="-228600" eaLnBrk="0" fontAlgn="base" hangingPunct="0">
                <a:spcBef>
                  <a:spcPct val="0"/>
                </a:spcBef>
                <a:spcAft>
                  <a:spcPct val="0"/>
                </a:spcAft>
                <a:defRPr>
                  <a:solidFill>
                    <a:schemeClr val="tx1"/>
                  </a:solidFill>
                  <a:uFillTx/>
                  <a:latin typeface="Arial" charset="0"/>
                  <a:cs typeface="Arial" charset="0"/>
                </a:defRPr>
              </a:lvl8pPr>
              <a:lvl9pPr marL="3886200" indent="-228600" eaLnBrk="0" fontAlgn="base" hangingPunct="0">
                <a:spcBef>
                  <a:spcPct val="0"/>
                </a:spcBef>
                <a:spcAft>
                  <a:spcPct val="0"/>
                </a:spcAft>
                <a:defRPr>
                  <a:solidFill>
                    <a:schemeClr val="tx1"/>
                  </a:solidFill>
                  <a:uFillTx/>
                  <a:latin typeface="Arial" charset="0"/>
                  <a:cs typeface="Arial" charset="0"/>
                </a:defRPr>
              </a:lvl9pPr>
            </a:lstStyle>
            <a:p>
              <a:pPr eaLnBrk="1" hangingPunct="1"/>
              <a:r>
                <a:rPr lang="es-PE" altLang="es-PE" sz="2400" b="1" dirty="0">
                  <a:solidFill>
                    <a:srgbClr val="FF0000"/>
                  </a:solidFill>
                  <a:uFillTx/>
                  <a:latin typeface="Comic Sans MS" pitchFamily="66" charset="0"/>
                </a:rPr>
                <a:t>verbo</a:t>
              </a:r>
              <a:r>
                <a:rPr lang="es-PE" altLang="es-PE" sz="3200" b="1" dirty="0">
                  <a:solidFill>
                    <a:srgbClr val="FF0000"/>
                  </a:solidFill>
                  <a:uFillTx/>
                  <a:latin typeface="Comic Sans MS" pitchFamily="66" charset="0"/>
                </a:rPr>
                <a:t> </a:t>
              </a:r>
              <a:r>
                <a:rPr lang="es-PE" altLang="es-PE" sz="2400" b="1" dirty="0">
                  <a:solidFill>
                    <a:srgbClr val="FF0000"/>
                  </a:solidFill>
                  <a:uFillTx/>
                  <a:latin typeface="Comic Sans MS" pitchFamily="66" charset="0"/>
                </a:rPr>
                <a:t>subordinado</a:t>
              </a:r>
              <a:endParaRPr lang="es-ES" altLang="es-PE" sz="3200" b="1" dirty="0">
                <a:solidFill>
                  <a:srgbClr val="FF0000"/>
                </a:solidFill>
                <a:uFillTx/>
                <a:latin typeface="Comic Sans MS" pitchFamily="66" charset="0"/>
              </a:endParaRPr>
            </a:p>
          </p:txBody>
        </p:sp>
      </p:grpSp>
      <p:sp>
        <p:nvSpPr>
          <p:cNvPr id="71700" name="Text Box 20"/>
          <p:cNvSpPr txBox="1">
            <a:spLocks noChangeArrowheads="1"/>
          </p:cNvSpPr>
          <p:nvPr/>
        </p:nvSpPr>
        <p:spPr bwMode="auto">
          <a:xfrm>
            <a:off x="451830" y="5997058"/>
            <a:ext cx="8351465" cy="430887"/>
          </a:xfrm>
          <a:prstGeom prst="rect">
            <a:avLst/>
          </a:prstGeom>
          <a:solidFill>
            <a:schemeClr val="tx1"/>
          </a:solidFill>
          <a:ln w="19050">
            <a:solidFill>
              <a:schemeClr val="tx1"/>
            </a:solidFill>
            <a:miter lim="800000"/>
          </a:ln>
        </p:spPr>
        <p:txBody>
          <a:bodyPr wrap="square">
            <a:spAutoFit/>
          </a:bodyPr>
          <a:lstStyle>
            <a:lvl1pPr eaLnBrk="0" hangingPunct="0">
              <a:defRPr>
                <a:solidFill>
                  <a:schemeClr val="tx1"/>
                </a:solidFill>
                <a:uFillTx/>
                <a:latin typeface="Arial" charset="0"/>
                <a:cs typeface="Arial" charset="0"/>
              </a:defRPr>
            </a:lvl1pPr>
            <a:lvl2pPr marL="742950" indent="-285750" eaLnBrk="0" hangingPunct="0">
              <a:defRPr>
                <a:solidFill>
                  <a:schemeClr val="tx1"/>
                </a:solidFill>
                <a:uFillTx/>
                <a:latin typeface="Arial" charset="0"/>
                <a:cs typeface="Arial" charset="0"/>
              </a:defRPr>
            </a:lvl2pPr>
            <a:lvl3pPr marL="1143000" indent="-228600" eaLnBrk="0" hangingPunct="0">
              <a:defRPr>
                <a:solidFill>
                  <a:schemeClr val="tx1"/>
                </a:solidFill>
                <a:uFillTx/>
                <a:latin typeface="Arial" charset="0"/>
                <a:cs typeface="Arial" charset="0"/>
              </a:defRPr>
            </a:lvl3pPr>
            <a:lvl4pPr marL="1600200" indent="-228600" eaLnBrk="0" hangingPunct="0">
              <a:defRPr>
                <a:solidFill>
                  <a:schemeClr val="tx1"/>
                </a:solidFill>
                <a:uFillTx/>
                <a:latin typeface="Arial" charset="0"/>
                <a:cs typeface="Arial" charset="0"/>
              </a:defRPr>
            </a:lvl4pPr>
            <a:lvl5pPr marL="2057400" indent="-228600" eaLnBrk="0" hangingPunct="0">
              <a:defRPr>
                <a:solidFill>
                  <a:schemeClr val="tx1"/>
                </a:solidFill>
                <a:uFillTx/>
                <a:latin typeface="Arial" charset="0"/>
                <a:cs typeface="Arial" charset="0"/>
              </a:defRPr>
            </a:lvl5pPr>
            <a:lvl6pPr marL="2514600" indent="-228600" eaLnBrk="0" fontAlgn="base" hangingPunct="0">
              <a:spcBef>
                <a:spcPct val="0"/>
              </a:spcBef>
              <a:spcAft>
                <a:spcPct val="0"/>
              </a:spcAft>
              <a:defRPr>
                <a:solidFill>
                  <a:schemeClr val="tx1"/>
                </a:solidFill>
                <a:uFillTx/>
                <a:latin typeface="Arial" charset="0"/>
                <a:cs typeface="Arial" charset="0"/>
              </a:defRPr>
            </a:lvl6pPr>
            <a:lvl7pPr marL="2971800" indent="-228600" eaLnBrk="0" fontAlgn="base" hangingPunct="0">
              <a:spcBef>
                <a:spcPct val="0"/>
              </a:spcBef>
              <a:spcAft>
                <a:spcPct val="0"/>
              </a:spcAft>
              <a:defRPr>
                <a:solidFill>
                  <a:schemeClr val="tx1"/>
                </a:solidFill>
                <a:uFillTx/>
                <a:latin typeface="Arial" charset="0"/>
                <a:cs typeface="Arial" charset="0"/>
              </a:defRPr>
            </a:lvl7pPr>
            <a:lvl8pPr marL="3429000" indent="-228600" eaLnBrk="0" fontAlgn="base" hangingPunct="0">
              <a:spcBef>
                <a:spcPct val="0"/>
              </a:spcBef>
              <a:spcAft>
                <a:spcPct val="0"/>
              </a:spcAft>
              <a:defRPr>
                <a:solidFill>
                  <a:schemeClr val="tx1"/>
                </a:solidFill>
                <a:uFillTx/>
                <a:latin typeface="Arial" charset="0"/>
                <a:cs typeface="Arial" charset="0"/>
              </a:defRPr>
            </a:lvl8pPr>
            <a:lvl9pPr marL="3886200" indent="-228600" eaLnBrk="0" fontAlgn="base" hangingPunct="0">
              <a:spcBef>
                <a:spcPct val="0"/>
              </a:spcBef>
              <a:spcAft>
                <a:spcPct val="0"/>
              </a:spcAft>
              <a:defRPr>
                <a:solidFill>
                  <a:schemeClr val="tx1"/>
                </a:solidFill>
                <a:uFillTx/>
                <a:latin typeface="Arial" charset="0"/>
                <a:cs typeface="Arial" charset="0"/>
              </a:defRPr>
            </a:lvl9pPr>
          </a:lstStyle>
          <a:p>
            <a:pPr eaLnBrk="1" hangingPunct="1"/>
            <a:r>
              <a:rPr lang="es-PE" altLang="es-PE" sz="2200" b="1" dirty="0">
                <a:solidFill>
                  <a:schemeClr val="bg1"/>
                </a:solidFill>
                <a:uFillTx/>
              </a:rPr>
              <a:t>Por lo tanto, ninguno de las cuatro ideas debe llevar punto.</a:t>
            </a:r>
            <a:endParaRPr lang="es-ES" altLang="es-PE" sz="2200" b="1" dirty="0">
              <a:solidFill>
                <a:schemeClr val="bg1"/>
              </a:solidFill>
              <a:uFillTx/>
            </a:endParaRPr>
          </a:p>
        </p:txBody>
      </p:sp>
      <p:sp>
        <p:nvSpPr>
          <p:cNvPr id="19" name="18 Rectángulo"/>
          <p:cNvSpPr>
            <a:spLocks noChangeArrowheads="1"/>
          </p:cNvSpPr>
          <p:nvPr/>
        </p:nvSpPr>
        <p:spPr bwMode="auto">
          <a:xfrm>
            <a:off x="219773" y="4626153"/>
            <a:ext cx="5526088" cy="831850"/>
          </a:xfrm>
          <a:prstGeom prst="rect">
            <a:avLst/>
          </a:prstGeom>
          <a:noFill/>
          <a:ln>
            <a:noFill/>
          </a:ln>
        </p:spPr>
        <p:txBody>
          <a:bodyPr>
            <a:spAutoFit/>
          </a:bodyPr>
          <a:lstStyle/>
          <a:p>
            <a:pPr algn="just"/>
            <a:r>
              <a:rPr lang="es-ES" altLang="es-PE" sz="2400" b="1" dirty="0">
                <a:solidFill>
                  <a:schemeClr val="tx2"/>
                </a:solidFill>
                <a:uFillTx/>
              </a:rPr>
              <a:t>Tubérculo: porción de la planta en la que la raíz </a:t>
            </a:r>
            <a:r>
              <a:rPr lang="es-ES" altLang="es-PE" sz="2400" b="1" u="sng" dirty="0">
                <a:solidFill>
                  <a:schemeClr val="tx2"/>
                </a:solidFill>
                <a:uFillTx/>
              </a:rPr>
              <a:t>se une</a:t>
            </a:r>
            <a:r>
              <a:rPr lang="es-ES" altLang="es-PE" sz="2400" b="1" dirty="0">
                <a:solidFill>
                  <a:schemeClr val="tx2"/>
                </a:solidFill>
                <a:uFillTx/>
              </a:rPr>
              <a:t> al tallo</a:t>
            </a:r>
          </a:p>
        </p:txBody>
      </p:sp>
      <p:grpSp>
        <p:nvGrpSpPr>
          <p:cNvPr id="5" name="Group 33"/>
          <p:cNvGrpSpPr/>
          <p:nvPr/>
        </p:nvGrpSpPr>
        <p:grpSpPr>
          <a:xfrm>
            <a:off x="1335087" y="5372100"/>
            <a:ext cx="3292476" cy="584200"/>
            <a:chOff x="841" y="3384"/>
            <a:chExt cx="2074" cy="368"/>
          </a:xfrm>
        </p:grpSpPr>
        <p:sp>
          <p:nvSpPr>
            <p:cNvPr id="30743" name="AutoShape 12"/>
            <p:cNvSpPr>
              <a:spLocks noChangeArrowheads="1"/>
            </p:cNvSpPr>
            <p:nvPr/>
          </p:nvSpPr>
          <p:spPr bwMode="auto">
            <a:xfrm>
              <a:off x="841" y="3384"/>
              <a:ext cx="227" cy="261"/>
            </a:xfrm>
            <a:prstGeom prst="curvedRightArrow">
              <a:avLst>
                <a:gd name="adj1" fmla="val 1363"/>
                <a:gd name="adj2" fmla="val 45991"/>
                <a:gd name="adj3" fmla="val 33333"/>
              </a:avLst>
            </a:prstGeom>
            <a:solidFill>
              <a:schemeClr val="tx1"/>
            </a:solidFill>
            <a:ln w="38100">
              <a:solidFill>
                <a:schemeClr val="tx1"/>
              </a:solidFill>
              <a:miter lim="800000"/>
            </a:ln>
          </p:spPr>
          <p:txBody>
            <a:bodyPr wrap="none" anchor="ctr"/>
            <a:lstStyle/>
            <a:p>
              <a:endParaRPr lang="es-PE" altLang="es-PE" sz="3200" b="1">
                <a:solidFill>
                  <a:srgbClr val="66FFFF"/>
                </a:solidFill>
                <a:uFillTx/>
                <a:latin typeface="Comic Sans MS" pitchFamily="66" charset="0"/>
              </a:endParaRPr>
            </a:p>
          </p:txBody>
        </p:sp>
        <p:sp>
          <p:nvSpPr>
            <p:cNvPr id="30744" name="Text Box 19"/>
            <p:cNvSpPr txBox="1">
              <a:spLocks noChangeArrowheads="1"/>
            </p:cNvSpPr>
            <p:nvPr/>
          </p:nvSpPr>
          <p:spPr bwMode="auto">
            <a:xfrm>
              <a:off x="1075" y="3384"/>
              <a:ext cx="1840" cy="368"/>
            </a:xfrm>
            <a:prstGeom prst="rect">
              <a:avLst/>
            </a:prstGeom>
            <a:noFill/>
            <a:ln>
              <a:noFill/>
            </a:ln>
          </p:spPr>
          <p:txBody>
            <a:bodyPr wrap="none">
              <a:spAutoFit/>
            </a:bodyPr>
            <a:lstStyle>
              <a:lvl1pPr eaLnBrk="0" hangingPunct="0">
                <a:defRPr>
                  <a:solidFill>
                    <a:schemeClr val="tx1"/>
                  </a:solidFill>
                  <a:uFillTx/>
                  <a:latin typeface="Arial" charset="0"/>
                  <a:cs typeface="Arial" charset="0"/>
                </a:defRPr>
              </a:lvl1pPr>
              <a:lvl2pPr marL="742950" indent="-285750" eaLnBrk="0" hangingPunct="0">
                <a:defRPr>
                  <a:solidFill>
                    <a:schemeClr val="tx1"/>
                  </a:solidFill>
                  <a:uFillTx/>
                  <a:latin typeface="Arial" charset="0"/>
                  <a:cs typeface="Arial" charset="0"/>
                </a:defRPr>
              </a:lvl2pPr>
              <a:lvl3pPr marL="1143000" indent="-228600" eaLnBrk="0" hangingPunct="0">
                <a:defRPr>
                  <a:solidFill>
                    <a:schemeClr val="tx1"/>
                  </a:solidFill>
                  <a:uFillTx/>
                  <a:latin typeface="Arial" charset="0"/>
                  <a:cs typeface="Arial" charset="0"/>
                </a:defRPr>
              </a:lvl3pPr>
              <a:lvl4pPr marL="1600200" indent="-228600" eaLnBrk="0" hangingPunct="0">
                <a:defRPr>
                  <a:solidFill>
                    <a:schemeClr val="tx1"/>
                  </a:solidFill>
                  <a:uFillTx/>
                  <a:latin typeface="Arial" charset="0"/>
                  <a:cs typeface="Arial" charset="0"/>
                </a:defRPr>
              </a:lvl4pPr>
              <a:lvl5pPr marL="2057400" indent="-228600" eaLnBrk="0" hangingPunct="0">
                <a:defRPr>
                  <a:solidFill>
                    <a:schemeClr val="tx1"/>
                  </a:solidFill>
                  <a:uFillTx/>
                  <a:latin typeface="Arial" charset="0"/>
                  <a:cs typeface="Arial" charset="0"/>
                </a:defRPr>
              </a:lvl5pPr>
              <a:lvl6pPr marL="2514600" indent="-228600" eaLnBrk="0" fontAlgn="base" hangingPunct="0">
                <a:spcBef>
                  <a:spcPct val="0"/>
                </a:spcBef>
                <a:spcAft>
                  <a:spcPct val="0"/>
                </a:spcAft>
                <a:defRPr>
                  <a:solidFill>
                    <a:schemeClr val="tx1"/>
                  </a:solidFill>
                  <a:uFillTx/>
                  <a:latin typeface="Arial" charset="0"/>
                  <a:cs typeface="Arial" charset="0"/>
                </a:defRPr>
              </a:lvl6pPr>
              <a:lvl7pPr marL="2971800" indent="-228600" eaLnBrk="0" fontAlgn="base" hangingPunct="0">
                <a:spcBef>
                  <a:spcPct val="0"/>
                </a:spcBef>
                <a:spcAft>
                  <a:spcPct val="0"/>
                </a:spcAft>
                <a:defRPr>
                  <a:solidFill>
                    <a:schemeClr val="tx1"/>
                  </a:solidFill>
                  <a:uFillTx/>
                  <a:latin typeface="Arial" charset="0"/>
                  <a:cs typeface="Arial" charset="0"/>
                </a:defRPr>
              </a:lvl7pPr>
              <a:lvl8pPr marL="3429000" indent="-228600" eaLnBrk="0" fontAlgn="base" hangingPunct="0">
                <a:spcBef>
                  <a:spcPct val="0"/>
                </a:spcBef>
                <a:spcAft>
                  <a:spcPct val="0"/>
                </a:spcAft>
                <a:defRPr>
                  <a:solidFill>
                    <a:schemeClr val="tx1"/>
                  </a:solidFill>
                  <a:uFillTx/>
                  <a:latin typeface="Arial" charset="0"/>
                  <a:cs typeface="Arial" charset="0"/>
                </a:defRPr>
              </a:lvl8pPr>
              <a:lvl9pPr marL="3886200" indent="-228600" eaLnBrk="0" fontAlgn="base" hangingPunct="0">
                <a:spcBef>
                  <a:spcPct val="0"/>
                </a:spcBef>
                <a:spcAft>
                  <a:spcPct val="0"/>
                </a:spcAft>
                <a:defRPr>
                  <a:solidFill>
                    <a:schemeClr val="tx1"/>
                  </a:solidFill>
                  <a:uFillTx/>
                  <a:latin typeface="Arial" charset="0"/>
                  <a:cs typeface="Arial" charset="0"/>
                </a:defRPr>
              </a:lvl9pPr>
            </a:lstStyle>
            <a:p>
              <a:pPr eaLnBrk="1" hangingPunct="1"/>
              <a:r>
                <a:rPr lang="es-PE" altLang="es-PE" sz="2400" b="1" dirty="0">
                  <a:solidFill>
                    <a:srgbClr val="FF0000"/>
                  </a:solidFill>
                  <a:uFillTx/>
                  <a:latin typeface="Comic Sans MS" pitchFamily="66" charset="0"/>
                </a:rPr>
                <a:t>verbo</a:t>
              </a:r>
              <a:r>
                <a:rPr lang="es-PE" altLang="es-PE" sz="3200" b="1" dirty="0">
                  <a:solidFill>
                    <a:srgbClr val="FF0000"/>
                  </a:solidFill>
                  <a:uFillTx/>
                  <a:latin typeface="Comic Sans MS" pitchFamily="66" charset="0"/>
                </a:rPr>
                <a:t> </a:t>
              </a:r>
              <a:r>
                <a:rPr lang="es-PE" altLang="es-PE" sz="2400" b="1" dirty="0">
                  <a:solidFill>
                    <a:srgbClr val="FF0000"/>
                  </a:solidFill>
                  <a:uFillTx/>
                  <a:latin typeface="Comic Sans MS" pitchFamily="66" charset="0"/>
                </a:rPr>
                <a:t>subordinado</a:t>
              </a:r>
              <a:endParaRPr lang="es-ES" altLang="es-PE" sz="3200" b="1" dirty="0">
                <a:solidFill>
                  <a:srgbClr val="FF0000"/>
                </a:solidFill>
                <a:uFillTx/>
                <a:latin typeface="Comic Sans MS" pitchFamily="66" charset="0"/>
              </a:endParaRPr>
            </a:p>
          </p:txBody>
        </p:sp>
      </p:grpSp>
      <p:grpSp>
        <p:nvGrpSpPr>
          <p:cNvPr id="6" name="Group 32"/>
          <p:cNvGrpSpPr/>
          <p:nvPr/>
        </p:nvGrpSpPr>
        <p:grpSpPr>
          <a:xfrm>
            <a:off x="5724525" y="4797425"/>
            <a:ext cx="3216275" cy="304800"/>
            <a:chOff x="3561" y="3022"/>
            <a:chExt cx="2026" cy="192"/>
          </a:xfrm>
        </p:grpSpPr>
        <p:sp>
          <p:nvSpPr>
            <p:cNvPr id="30741" name="Line 15"/>
            <p:cNvSpPr>
              <a:spLocks noChangeShapeType="1"/>
            </p:cNvSpPr>
            <p:nvPr/>
          </p:nvSpPr>
          <p:spPr bwMode="auto">
            <a:xfrm>
              <a:off x="3561" y="3126"/>
              <a:ext cx="181" cy="0"/>
            </a:xfrm>
            <a:prstGeom prst="line">
              <a:avLst/>
            </a:prstGeom>
            <a:noFill/>
            <a:ln w="38100">
              <a:solidFill>
                <a:schemeClr val="tx1"/>
              </a:solidFill>
              <a:round/>
              <a:tailEnd type="triangle" w="med" len="med"/>
            </a:ln>
          </p:spPr>
          <p:txBody>
            <a:bodyPr/>
            <a:lstStyle/>
            <a:p>
              <a:endParaRPr lang="es-PE">
                <a:uFillTx/>
              </a:endParaRPr>
            </a:p>
          </p:txBody>
        </p:sp>
        <p:sp>
          <p:nvSpPr>
            <p:cNvPr id="30742" name="Rectangle 24"/>
            <p:cNvSpPr>
              <a:spLocks noChangeArrowheads="1"/>
            </p:cNvSpPr>
            <p:nvPr/>
          </p:nvSpPr>
          <p:spPr bwMode="auto">
            <a:xfrm>
              <a:off x="3789" y="3022"/>
              <a:ext cx="1798" cy="192"/>
            </a:xfrm>
            <a:prstGeom prst="rect">
              <a:avLst/>
            </a:prstGeom>
            <a:solidFill>
              <a:schemeClr val="tx1"/>
            </a:solidFill>
            <a:ln>
              <a:noFill/>
            </a:ln>
          </p:spPr>
          <p:txBody>
            <a:bodyPr wrap="none">
              <a:spAutoFit/>
            </a:bodyPr>
            <a:lstStyle/>
            <a:p>
              <a:r>
                <a:rPr lang="es-ES" altLang="es-PE" sz="1400" b="1" dirty="0">
                  <a:solidFill>
                    <a:schemeClr val="bg1"/>
                  </a:solidFill>
                  <a:uFillTx/>
                  <a:latin typeface="Comic Sans MS" pitchFamily="66" charset="0"/>
                </a:rPr>
                <a:t>NO POSEE VERBO PRINCIPAL.</a:t>
              </a:r>
            </a:p>
          </p:txBody>
        </p:sp>
      </p:grpSp>
      <p:grpSp>
        <p:nvGrpSpPr>
          <p:cNvPr id="7" name="Group 31"/>
          <p:cNvGrpSpPr/>
          <p:nvPr/>
        </p:nvGrpSpPr>
        <p:grpSpPr>
          <a:xfrm>
            <a:off x="5724525" y="3556000"/>
            <a:ext cx="3214688" cy="304800"/>
            <a:chOff x="3606" y="2240"/>
            <a:chExt cx="2025" cy="192"/>
          </a:xfrm>
        </p:grpSpPr>
        <p:sp>
          <p:nvSpPr>
            <p:cNvPr id="30739" name="Line 15"/>
            <p:cNvSpPr>
              <a:spLocks noChangeShapeType="1"/>
            </p:cNvSpPr>
            <p:nvPr/>
          </p:nvSpPr>
          <p:spPr bwMode="auto">
            <a:xfrm>
              <a:off x="3606" y="2342"/>
              <a:ext cx="181" cy="0"/>
            </a:xfrm>
            <a:prstGeom prst="line">
              <a:avLst/>
            </a:prstGeom>
            <a:noFill/>
            <a:ln w="38100">
              <a:solidFill>
                <a:schemeClr val="tx1"/>
              </a:solidFill>
              <a:round/>
              <a:tailEnd type="triangle" w="med" len="med"/>
            </a:ln>
          </p:spPr>
          <p:txBody>
            <a:bodyPr/>
            <a:lstStyle/>
            <a:p>
              <a:endParaRPr lang="es-PE">
                <a:uFillTx/>
              </a:endParaRPr>
            </a:p>
          </p:txBody>
        </p:sp>
        <p:sp>
          <p:nvSpPr>
            <p:cNvPr id="30740" name="Rectangle 25"/>
            <p:cNvSpPr>
              <a:spLocks noChangeArrowheads="1"/>
            </p:cNvSpPr>
            <p:nvPr/>
          </p:nvSpPr>
          <p:spPr bwMode="auto">
            <a:xfrm>
              <a:off x="3833" y="2240"/>
              <a:ext cx="1798" cy="192"/>
            </a:xfrm>
            <a:prstGeom prst="rect">
              <a:avLst/>
            </a:prstGeom>
            <a:solidFill>
              <a:schemeClr val="tx1"/>
            </a:solidFill>
            <a:ln>
              <a:noFill/>
            </a:ln>
          </p:spPr>
          <p:txBody>
            <a:bodyPr wrap="none">
              <a:spAutoFit/>
            </a:bodyPr>
            <a:lstStyle/>
            <a:p>
              <a:r>
                <a:rPr lang="es-ES" altLang="es-PE" sz="1400" b="1">
                  <a:solidFill>
                    <a:schemeClr val="bg1"/>
                  </a:solidFill>
                  <a:uFillTx/>
                  <a:latin typeface="Comic Sans MS" pitchFamily="66" charset="0"/>
                </a:rPr>
                <a:t>NO POSEE VERBO PRINCIPAL.</a:t>
              </a:r>
            </a:p>
          </p:txBody>
        </p:sp>
      </p:grpSp>
      <p:grpSp>
        <p:nvGrpSpPr>
          <p:cNvPr id="8" name="Group 29"/>
          <p:cNvGrpSpPr/>
          <p:nvPr/>
        </p:nvGrpSpPr>
        <p:grpSpPr>
          <a:xfrm>
            <a:off x="6227763" y="1484313"/>
            <a:ext cx="2711450" cy="304800"/>
            <a:chOff x="3304" y="924"/>
            <a:chExt cx="1708" cy="192"/>
          </a:xfrm>
        </p:grpSpPr>
        <p:sp>
          <p:nvSpPr>
            <p:cNvPr id="30737" name="Line 5"/>
            <p:cNvSpPr>
              <a:spLocks noChangeShapeType="1"/>
            </p:cNvSpPr>
            <p:nvPr/>
          </p:nvSpPr>
          <p:spPr bwMode="auto">
            <a:xfrm flipV="1">
              <a:off x="3304" y="1026"/>
              <a:ext cx="408" cy="0"/>
            </a:xfrm>
            <a:prstGeom prst="line">
              <a:avLst/>
            </a:prstGeom>
            <a:noFill/>
            <a:ln w="38100">
              <a:solidFill>
                <a:schemeClr val="tx1"/>
              </a:solidFill>
              <a:round/>
              <a:tailEnd type="triangle" w="med" len="med"/>
            </a:ln>
          </p:spPr>
          <p:txBody>
            <a:bodyPr/>
            <a:lstStyle/>
            <a:p>
              <a:endParaRPr lang="es-PE">
                <a:uFillTx/>
              </a:endParaRPr>
            </a:p>
          </p:txBody>
        </p:sp>
        <p:sp>
          <p:nvSpPr>
            <p:cNvPr id="30738" name="Text Box 10"/>
            <p:cNvSpPr txBox="1">
              <a:spLocks noChangeArrowheads="1"/>
            </p:cNvSpPr>
            <p:nvPr/>
          </p:nvSpPr>
          <p:spPr bwMode="auto">
            <a:xfrm>
              <a:off x="3849" y="924"/>
              <a:ext cx="1163" cy="192"/>
            </a:xfrm>
            <a:prstGeom prst="rect">
              <a:avLst/>
            </a:prstGeom>
            <a:solidFill>
              <a:schemeClr val="tx1"/>
            </a:solidFill>
            <a:ln>
              <a:noFill/>
            </a:ln>
          </p:spPr>
          <p:txBody>
            <a:bodyPr wrap="none">
              <a:spAutoFit/>
            </a:bodyPr>
            <a:lstStyle>
              <a:lvl1pPr eaLnBrk="0" hangingPunct="0">
                <a:defRPr>
                  <a:solidFill>
                    <a:schemeClr val="tx1"/>
                  </a:solidFill>
                  <a:uFillTx/>
                  <a:latin typeface="Arial" charset="0"/>
                  <a:cs typeface="Arial" charset="0"/>
                </a:defRPr>
              </a:lvl1pPr>
              <a:lvl2pPr marL="742950" indent="-285750" eaLnBrk="0" hangingPunct="0">
                <a:defRPr>
                  <a:solidFill>
                    <a:schemeClr val="tx1"/>
                  </a:solidFill>
                  <a:uFillTx/>
                  <a:latin typeface="Arial" charset="0"/>
                  <a:cs typeface="Arial" charset="0"/>
                </a:defRPr>
              </a:lvl2pPr>
              <a:lvl3pPr marL="1143000" indent="-228600" eaLnBrk="0" hangingPunct="0">
                <a:defRPr>
                  <a:solidFill>
                    <a:schemeClr val="tx1"/>
                  </a:solidFill>
                  <a:uFillTx/>
                  <a:latin typeface="Arial" charset="0"/>
                  <a:cs typeface="Arial" charset="0"/>
                </a:defRPr>
              </a:lvl3pPr>
              <a:lvl4pPr marL="1600200" indent="-228600" eaLnBrk="0" hangingPunct="0">
                <a:defRPr>
                  <a:solidFill>
                    <a:schemeClr val="tx1"/>
                  </a:solidFill>
                  <a:uFillTx/>
                  <a:latin typeface="Arial" charset="0"/>
                  <a:cs typeface="Arial" charset="0"/>
                </a:defRPr>
              </a:lvl4pPr>
              <a:lvl5pPr marL="2057400" indent="-228600" eaLnBrk="0" hangingPunct="0">
                <a:defRPr>
                  <a:solidFill>
                    <a:schemeClr val="tx1"/>
                  </a:solidFill>
                  <a:uFillTx/>
                  <a:latin typeface="Arial" charset="0"/>
                  <a:cs typeface="Arial" charset="0"/>
                </a:defRPr>
              </a:lvl5pPr>
              <a:lvl6pPr marL="2514600" indent="-228600" eaLnBrk="0" fontAlgn="base" hangingPunct="0">
                <a:spcBef>
                  <a:spcPct val="0"/>
                </a:spcBef>
                <a:spcAft>
                  <a:spcPct val="0"/>
                </a:spcAft>
                <a:defRPr>
                  <a:solidFill>
                    <a:schemeClr val="tx1"/>
                  </a:solidFill>
                  <a:uFillTx/>
                  <a:latin typeface="Arial" charset="0"/>
                  <a:cs typeface="Arial" charset="0"/>
                </a:defRPr>
              </a:lvl6pPr>
              <a:lvl7pPr marL="2971800" indent="-228600" eaLnBrk="0" fontAlgn="base" hangingPunct="0">
                <a:spcBef>
                  <a:spcPct val="0"/>
                </a:spcBef>
                <a:spcAft>
                  <a:spcPct val="0"/>
                </a:spcAft>
                <a:defRPr>
                  <a:solidFill>
                    <a:schemeClr val="tx1"/>
                  </a:solidFill>
                  <a:uFillTx/>
                  <a:latin typeface="Arial" charset="0"/>
                  <a:cs typeface="Arial" charset="0"/>
                </a:defRPr>
              </a:lvl7pPr>
              <a:lvl8pPr marL="3429000" indent="-228600" eaLnBrk="0" fontAlgn="base" hangingPunct="0">
                <a:spcBef>
                  <a:spcPct val="0"/>
                </a:spcBef>
                <a:spcAft>
                  <a:spcPct val="0"/>
                </a:spcAft>
                <a:defRPr>
                  <a:solidFill>
                    <a:schemeClr val="tx1"/>
                  </a:solidFill>
                  <a:uFillTx/>
                  <a:latin typeface="Arial" charset="0"/>
                  <a:cs typeface="Arial" charset="0"/>
                </a:defRPr>
              </a:lvl8pPr>
              <a:lvl9pPr marL="3886200" indent="-228600" eaLnBrk="0" fontAlgn="base" hangingPunct="0">
                <a:spcBef>
                  <a:spcPct val="0"/>
                </a:spcBef>
                <a:spcAft>
                  <a:spcPct val="0"/>
                </a:spcAft>
                <a:defRPr>
                  <a:solidFill>
                    <a:schemeClr val="tx1"/>
                  </a:solidFill>
                  <a:uFillTx/>
                  <a:latin typeface="Arial" charset="0"/>
                  <a:cs typeface="Arial" charset="0"/>
                </a:defRPr>
              </a:lvl9pPr>
            </a:lstStyle>
            <a:p>
              <a:pPr eaLnBrk="1" hangingPunct="1"/>
              <a:r>
                <a:rPr lang="es-PE" altLang="es-PE" sz="1400" b="1">
                  <a:solidFill>
                    <a:schemeClr val="bg1"/>
                  </a:solidFill>
                  <a:uFillTx/>
                  <a:latin typeface="Comic Sans MS" pitchFamily="66" charset="0"/>
                </a:rPr>
                <a:t>NO POSEE VERBO.</a:t>
              </a:r>
              <a:endParaRPr lang="es-ES" altLang="es-PE" sz="1400" b="1">
                <a:solidFill>
                  <a:schemeClr val="bg1"/>
                </a:solidFill>
                <a:uFillTx/>
                <a:latin typeface="Comic Sans MS" pitchFamily="66" charset="0"/>
              </a:endParaRPr>
            </a:p>
          </p:txBody>
        </p:sp>
      </p:grpSp>
      <p:sp>
        <p:nvSpPr>
          <p:cNvPr id="33" name="Oval 17"/>
          <p:cNvSpPr>
            <a:spLocks noChangeArrowheads="1"/>
          </p:cNvSpPr>
          <p:nvPr/>
        </p:nvSpPr>
        <p:spPr bwMode="auto">
          <a:xfrm>
            <a:off x="5075237" y="4719164"/>
            <a:ext cx="649288" cy="415925"/>
          </a:xfrm>
          <a:prstGeom prst="ellipse">
            <a:avLst/>
          </a:prstGeom>
          <a:noFill/>
          <a:ln w="38100">
            <a:solidFill>
              <a:schemeClr val="tx1"/>
            </a:solidFill>
            <a:round/>
          </a:ln>
        </p:spPr>
        <p:txBody>
          <a:bodyPr wrap="none" anchor="ctr"/>
          <a:lstStyle/>
          <a:p>
            <a:pPr algn="ctr"/>
            <a:endParaRPr lang="es-MX" altLang="es-PE" sz="3200" b="1">
              <a:solidFill>
                <a:srgbClr val="66FFFF"/>
              </a:solidFill>
              <a:uFillTx/>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1684"/>
                                        </p:tgtEl>
                                        <p:attrNameLst>
                                          <p:attrName>style.visibility</p:attrName>
                                        </p:attrNameLst>
                                      </p:cBhvr>
                                      <p:to>
                                        <p:strVal val="visible"/>
                                      </p:to>
                                    </p:set>
                                    <p:anim calcmode="lin" valueType="num">
                                      <p:cBhvr additive="base">
                                        <p:cTn id="7" dur="500" fill="hold"/>
                                        <p:tgtEl>
                                          <p:spTgt spid="71684"/>
                                        </p:tgtEl>
                                        <p:attrNameLst>
                                          <p:attrName>ppt_x</p:attrName>
                                        </p:attrNameLst>
                                      </p:cBhvr>
                                      <p:tavLst>
                                        <p:tav tm="0">
                                          <p:val>
                                            <p:strVal val="0-#ppt_w/2"/>
                                          </p:val>
                                        </p:tav>
                                        <p:tav tm="100000">
                                          <p:val>
                                            <p:strVal val="#ppt_x"/>
                                          </p:val>
                                        </p:tav>
                                      </p:tavLst>
                                    </p:anim>
                                    <p:anim calcmode="lin" valueType="num">
                                      <p:cBhvr additive="base">
                                        <p:cTn id="8" dur="500" fill="hold"/>
                                        <p:tgtEl>
                                          <p:spTgt spid="7168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ox(in)">
                                      <p:cBhvr>
                                        <p:cTn id="13" dur="500"/>
                                        <p:tgtEl>
                                          <p:spTgt spid="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71688"/>
                                        </p:tgtEl>
                                        <p:attrNameLst>
                                          <p:attrName>style.visibility</p:attrName>
                                        </p:attrNameLst>
                                      </p:cBhvr>
                                      <p:to>
                                        <p:strVal val="visible"/>
                                      </p:to>
                                    </p:set>
                                    <p:anim calcmode="lin" valueType="num">
                                      <p:cBhvr additive="base">
                                        <p:cTn id="18" dur="500" fill="hold"/>
                                        <p:tgtEl>
                                          <p:spTgt spid="71688"/>
                                        </p:tgtEl>
                                        <p:attrNameLst>
                                          <p:attrName>ppt_x</p:attrName>
                                        </p:attrNameLst>
                                      </p:cBhvr>
                                      <p:tavLst>
                                        <p:tav tm="0">
                                          <p:val>
                                            <p:strVal val="0-#ppt_w/2"/>
                                          </p:val>
                                        </p:tav>
                                        <p:tav tm="100000">
                                          <p:val>
                                            <p:strVal val="#ppt_x"/>
                                          </p:val>
                                        </p:tav>
                                      </p:tavLst>
                                    </p:anim>
                                    <p:anim calcmode="lin" valueType="num">
                                      <p:cBhvr additive="base">
                                        <p:cTn id="19" dur="500" fill="hold"/>
                                        <p:tgtEl>
                                          <p:spTgt spid="71688"/>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4" presetClass="entr" presetSubtype="16"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box(in)">
                                      <p:cBhvr>
                                        <p:cTn id="24" dur="500"/>
                                        <p:tgtEl>
                                          <p:spTgt spid="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4" presetClass="entr" presetSubtype="16"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box(in)">
                                      <p:cBhvr>
                                        <p:cTn id="29" dur="500"/>
                                        <p:tgtEl>
                                          <p:spTgt spid="2"/>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71694"/>
                                        </p:tgtEl>
                                        <p:attrNameLst>
                                          <p:attrName>style.visibility</p:attrName>
                                        </p:attrNameLst>
                                      </p:cBhvr>
                                      <p:to>
                                        <p:strVal val="visible"/>
                                      </p:to>
                                    </p:set>
                                    <p:anim calcmode="lin" valueType="num">
                                      <p:cBhvr additive="base">
                                        <p:cTn id="34" dur="500" fill="hold"/>
                                        <p:tgtEl>
                                          <p:spTgt spid="71694"/>
                                        </p:tgtEl>
                                        <p:attrNameLst>
                                          <p:attrName>ppt_x</p:attrName>
                                        </p:attrNameLst>
                                      </p:cBhvr>
                                      <p:tavLst>
                                        <p:tav tm="0">
                                          <p:val>
                                            <p:strVal val="0-#ppt_w/2"/>
                                          </p:val>
                                        </p:tav>
                                        <p:tav tm="100000">
                                          <p:val>
                                            <p:strVal val="#ppt_x"/>
                                          </p:val>
                                        </p:tav>
                                      </p:tavLst>
                                    </p:anim>
                                    <p:anim calcmode="lin" valueType="num">
                                      <p:cBhvr additive="base">
                                        <p:cTn id="35" dur="500" fill="hold"/>
                                        <p:tgtEl>
                                          <p:spTgt spid="71694"/>
                                        </p:tgtEl>
                                        <p:attrNameLst>
                                          <p:attrName>ppt_y</p:attrName>
                                        </p:attrNameLst>
                                      </p:cBhvr>
                                      <p:tavLst>
                                        <p:tav tm="0">
                                          <p:val>
                                            <p:strVal val="#ppt_y"/>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1" presetClass="entr" presetSubtype="4" fill="hold" grpId="0" nodeType="clickEffect">
                                  <p:stCondLst>
                                    <p:cond delay="0"/>
                                  </p:stCondLst>
                                  <p:childTnLst>
                                    <p:set>
                                      <p:cBhvr>
                                        <p:cTn id="39" dur="1" fill="hold">
                                          <p:stCondLst>
                                            <p:cond delay="0"/>
                                          </p:stCondLst>
                                        </p:cTn>
                                        <p:tgtEl>
                                          <p:spTgt spid="71697"/>
                                        </p:tgtEl>
                                        <p:attrNameLst>
                                          <p:attrName>style.visibility</p:attrName>
                                        </p:attrNameLst>
                                      </p:cBhvr>
                                      <p:to>
                                        <p:strVal val="visible"/>
                                      </p:to>
                                    </p:set>
                                    <p:animEffect transition="in" filter="wheel(4)">
                                      <p:cBhvr>
                                        <p:cTn id="40" dur="500"/>
                                        <p:tgtEl>
                                          <p:spTgt spid="71697"/>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4" presetClass="entr" presetSubtype="16" fill="hold" nodeType="click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box(in)">
                                      <p:cBhvr>
                                        <p:cTn id="45" dur="500"/>
                                        <p:tgtEl>
                                          <p:spTgt spid="4"/>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4" presetClass="entr" presetSubtype="16" fill="hold" nodeType="click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box(in)">
                                      <p:cBhvr>
                                        <p:cTn id="50" dur="500"/>
                                        <p:tgtEl>
                                          <p:spTgt spid="7"/>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9" presetClass="entr" presetSubtype="0" fill="hold" grpId="0" nodeType="click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p:cTn id="55" dur="1000" fill="hold"/>
                                        <p:tgtEl>
                                          <p:spTgt spid="19"/>
                                        </p:tgtEl>
                                        <p:attrNameLst>
                                          <p:attrName>ppt_x</p:attrName>
                                        </p:attrNameLst>
                                      </p:cBhvr>
                                      <p:tavLst>
                                        <p:tav tm="0">
                                          <p:val>
                                            <p:strVal val="#ppt_x-.2"/>
                                          </p:val>
                                        </p:tav>
                                        <p:tav tm="100000">
                                          <p:val>
                                            <p:strVal val="#ppt_x"/>
                                          </p:val>
                                        </p:tav>
                                      </p:tavLst>
                                    </p:anim>
                                    <p:anim calcmode="lin" valueType="num">
                                      <p:cBhvr>
                                        <p:cTn id="56" dur="1000" fill="hold"/>
                                        <p:tgtEl>
                                          <p:spTgt spid="19"/>
                                        </p:tgtEl>
                                        <p:attrNameLst>
                                          <p:attrName>ppt_y</p:attrName>
                                        </p:attrNameLst>
                                      </p:cBhvr>
                                      <p:tavLst>
                                        <p:tav tm="0">
                                          <p:val>
                                            <p:strVal val="#ppt_y"/>
                                          </p:val>
                                        </p:tav>
                                        <p:tav tm="100000">
                                          <p:val>
                                            <p:strVal val="#ppt_y"/>
                                          </p:val>
                                        </p:tav>
                                      </p:tavLst>
                                    </p:anim>
                                    <p:animEffect transition="in" filter="wipe(right)" prLst="gradientSize: 0.1">
                                      <p:cBhvr>
                                        <p:cTn id="57" dur="1000"/>
                                        <p:tgtEl>
                                          <p:spTgt spid="19"/>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1" presetClass="entr" presetSubtype="4" fill="hold" grpId="0" nodeType="clickEffect">
                                  <p:stCondLst>
                                    <p:cond delay="0"/>
                                  </p:stCondLst>
                                  <p:childTnLst>
                                    <p:set>
                                      <p:cBhvr>
                                        <p:cTn id="61" dur="1" fill="hold">
                                          <p:stCondLst>
                                            <p:cond delay="0"/>
                                          </p:stCondLst>
                                        </p:cTn>
                                        <p:tgtEl>
                                          <p:spTgt spid="33"/>
                                        </p:tgtEl>
                                        <p:attrNameLst>
                                          <p:attrName>style.visibility</p:attrName>
                                        </p:attrNameLst>
                                      </p:cBhvr>
                                      <p:to>
                                        <p:strVal val="visible"/>
                                      </p:to>
                                    </p:set>
                                    <p:animEffect transition="in" filter="wheel(4)">
                                      <p:cBhvr>
                                        <p:cTn id="62" dur="500"/>
                                        <p:tgtEl>
                                          <p:spTgt spid="33"/>
                                        </p:tgtEl>
                                      </p:cBhvr>
                                    </p:animEffect>
                                  </p:childTnLst>
                                </p:cTn>
                              </p:par>
                            </p:childTnLst>
                          </p:cTn>
                        </p:par>
                      </p:childTnLst>
                    </p:cTn>
                  </p:par>
                  <p:par>
                    <p:cTn id="63" fill="hold">
                      <p:stCondLst>
                        <p:cond delay="indefinite"/>
                      </p:stCondLst>
                      <p:childTnLst>
                        <p:par>
                          <p:cTn id="64" fill="hold">
                            <p:stCondLst>
                              <p:cond delay="0"/>
                            </p:stCondLst>
                            <p:childTnLst>
                              <p:par>
                                <p:cTn id="65" presetID="6" presetClass="entr" presetSubtype="16" fill="hold" nodeType="clickEffect">
                                  <p:stCondLst>
                                    <p:cond delay="0"/>
                                  </p:stCondLst>
                                  <p:childTnLst>
                                    <p:set>
                                      <p:cBhvr>
                                        <p:cTn id="66" dur="1" fill="hold">
                                          <p:stCondLst>
                                            <p:cond delay="0"/>
                                          </p:stCondLst>
                                        </p:cTn>
                                        <p:tgtEl>
                                          <p:spTgt spid="5"/>
                                        </p:tgtEl>
                                        <p:attrNameLst>
                                          <p:attrName>style.visibility</p:attrName>
                                        </p:attrNameLst>
                                      </p:cBhvr>
                                      <p:to>
                                        <p:strVal val="visible"/>
                                      </p:to>
                                    </p:set>
                                    <p:animEffect transition="in" filter="circle(in)">
                                      <p:cBhvr>
                                        <p:cTn id="67" dur="2000"/>
                                        <p:tgtEl>
                                          <p:spTgt spid="5"/>
                                        </p:tgtEl>
                                      </p:cBhvr>
                                    </p:animEffect>
                                  </p:childTnLst>
                                </p:cTn>
                              </p:par>
                            </p:childTnLst>
                          </p:cTn>
                        </p:par>
                      </p:childTnLst>
                    </p:cTn>
                  </p:par>
                  <p:par>
                    <p:cTn id="68" fill="hold">
                      <p:stCondLst>
                        <p:cond delay="indefinite"/>
                      </p:stCondLst>
                      <p:childTnLst>
                        <p:par>
                          <p:cTn id="69" fill="hold">
                            <p:stCondLst>
                              <p:cond delay="0"/>
                            </p:stCondLst>
                            <p:childTnLst>
                              <p:par>
                                <p:cTn id="70" presetID="6" presetClass="entr" presetSubtype="16" fill="hold" nodeType="clickEffect">
                                  <p:stCondLst>
                                    <p:cond delay="0"/>
                                  </p:stCondLst>
                                  <p:childTnLst>
                                    <p:set>
                                      <p:cBhvr>
                                        <p:cTn id="71" dur="1" fill="hold">
                                          <p:stCondLst>
                                            <p:cond delay="0"/>
                                          </p:stCondLst>
                                        </p:cTn>
                                        <p:tgtEl>
                                          <p:spTgt spid="6"/>
                                        </p:tgtEl>
                                        <p:attrNameLst>
                                          <p:attrName>style.visibility</p:attrName>
                                        </p:attrNameLst>
                                      </p:cBhvr>
                                      <p:to>
                                        <p:strVal val="visible"/>
                                      </p:to>
                                    </p:set>
                                    <p:animEffect transition="in" filter="circle(in)">
                                      <p:cBhvr>
                                        <p:cTn id="72" dur="2000"/>
                                        <p:tgtEl>
                                          <p:spTgt spid="6"/>
                                        </p:tgtEl>
                                      </p:cBhvr>
                                    </p:animEffect>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71700"/>
                                        </p:tgtEl>
                                        <p:attrNameLst>
                                          <p:attrName>style.visibility</p:attrName>
                                        </p:attrNameLst>
                                      </p:cBhvr>
                                      <p:to>
                                        <p:strVal val="visible"/>
                                      </p:to>
                                    </p:set>
                                    <p:animEffect transition="in" filter="fade">
                                      <p:cBhvr>
                                        <p:cTn id="77" dur="1000"/>
                                        <p:tgtEl>
                                          <p:spTgt spid="71700"/>
                                        </p:tgtEl>
                                      </p:cBhvr>
                                    </p:animEffect>
                                    <p:anim calcmode="lin" valueType="num">
                                      <p:cBhvr>
                                        <p:cTn id="78" dur="1000" fill="hold"/>
                                        <p:tgtEl>
                                          <p:spTgt spid="71700"/>
                                        </p:tgtEl>
                                        <p:attrNameLst>
                                          <p:attrName>ppt_x</p:attrName>
                                        </p:attrNameLst>
                                      </p:cBhvr>
                                      <p:tavLst>
                                        <p:tav tm="0">
                                          <p:val>
                                            <p:strVal val="#ppt_x"/>
                                          </p:val>
                                        </p:tav>
                                        <p:tav tm="100000">
                                          <p:val>
                                            <p:strVal val="#ppt_x"/>
                                          </p:val>
                                        </p:tav>
                                      </p:tavLst>
                                    </p:anim>
                                    <p:anim calcmode="lin" valueType="num">
                                      <p:cBhvr>
                                        <p:cTn id="79" dur="1000" fill="hold"/>
                                        <p:tgtEl>
                                          <p:spTgt spid="7170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4" grpId="0"/>
      <p:bldP spid="71688" grpId="0"/>
      <p:bldP spid="71694" grpId="0"/>
      <p:bldP spid="71697" grpId="0" animBg="1"/>
      <p:bldP spid="71700" grpId="0" animBg="1"/>
      <p:bldP spid="19" grpId="0"/>
      <p:bldP spid="3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ChangeArrowheads="1"/>
          </p:cNvSpPr>
          <p:nvPr/>
        </p:nvSpPr>
        <p:spPr bwMode="auto">
          <a:xfrm>
            <a:off x="785813" y="2000250"/>
            <a:ext cx="7572375" cy="1784350"/>
          </a:xfrm>
          <a:prstGeom prst="rect">
            <a:avLst/>
          </a:prstGeom>
          <a:noFill/>
          <a:ln>
            <a:noFill/>
          </a:ln>
        </p:spPr>
        <p:txBody>
          <a:bodyPr anchor="ctr">
            <a:spAutoFit/>
          </a:bodyPr>
          <a:lstStyle/>
          <a:p>
            <a:pPr algn="just"/>
            <a:r>
              <a:rPr lang="es-ES" sz="2400" dirty="0">
                <a:uFillTx/>
                <a:cs typeface="Times New Roman" pitchFamily="18" charset="0"/>
              </a:rPr>
              <a:t>Lea las siguientes ideas:</a:t>
            </a:r>
          </a:p>
          <a:p>
            <a:pPr algn="just"/>
            <a:endParaRPr lang="es-PE" sz="1400" dirty="0">
              <a:uFillTx/>
              <a:cs typeface="Times New Roman" pitchFamily="18" charset="0"/>
            </a:endParaRPr>
          </a:p>
          <a:p>
            <a:pPr algn="just" eaLnBrk="0" hangingPunct="0">
              <a:buFontTx/>
              <a:buChar char="•"/>
            </a:pPr>
            <a:r>
              <a:rPr lang="es-ES" sz="2400" dirty="0">
                <a:uFillTx/>
                <a:cs typeface="Times New Roman" pitchFamily="18" charset="0"/>
              </a:rPr>
              <a:t>María colocará en el armario</a:t>
            </a:r>
            <a:endParaRPr lang="es-PE" sz="1400" dirty="0">
              <a:uFillTx/>
            </a:endParaRPr>
          </a:p>
          <a:p>
            <a:pPr algn="just" eaLnBrk="0" hangingPunct="0">
              <a:buFontTx/>
              <a:buChar char="•"/>
            </a:pPr>
            <a:r>
              <a:rPr lang="es-ES" sz="2400" dirty="0">
                <a:uFillTx/>
                <a:cs typeface="Times New Roman" pitchFamily="18" charset="0"/>
              </a:rPr>
              <a:t>Fuimos con mucha alegría</a:t>
            </a:r>
            <a:endParaRPr lang="es-PE" sz="1400" dirty="0">
              <a:uFillTx/>
            </a:endParaRPr>
          </a:p>
          <a:p>
            <a:pPr algn="just" eaLnBrk="0" hangingPunct="0">
              <a:buFontTx/>
              <a:buChar char="•"/>
            </a:pPr>
            <a:r>
              <a:rPr lang="es-ES" sz="2400" dirty="0">
                <a:uFillTx/>
                <a:cs typeface="Times New Roman" pitchFamily="18" charset="0"/>
              </a:rPr>
              <a:t>Entregó un paquete ayer</a:t>
            </a:r>
            <a:endParaRPr lang="es-ES" sz="4000" dirty="0">
              <a:uFillTx/>
            </a:endParaRPr>
          </a:p>
        </p:txBody>
      </p:sp>
      <p:sp>
        <p:nvSpPr>
          <p:cNvPr id="5" name="4 CuadroTexto"/>
          <p:cNvSpPr txBox="1">
            <a:spLocks noChangeArrowheads="1"/>
          </p:cNvSpPr>
          <p:nvPr/>
        </p:nvSpPr>
        <p:spPr bwMode="auto">
          <a:xfrm>
            <a:off x="1500188" y="4714875"/>
            <a:ext cx="6429375" cy="830263"/>
          </a:xfrm>
          <a:prstGeom prst="rect">
            <a:avLst/>
          </a:prstGeom>
          <a:noFill/>
          <a:ln>
            <a:noFill/>
          </a:ln>
        </p:spPr>
        <p:txBody>
          <a:bodyPr>
            <a:spAutoFit/>
          </a:bodyPr>
          <a:lstStyle>
            <a:lvl1pPr eaLnBrk="0" hangingPunct="0">
              <a:defRPr>
                <a:solidFill>
                  <a:schemeClr val="tx1"/>
                </a:solidFill>
                <a:uFillTx/>
                <a:latin typeface="Arial" charset="0"/>
                <a:cs typeface="Arial" charset="0"/>
              </a:defRPr>
            </a:lvl1pPr>
            <a:lvl2pPr marL="742950" indent="-285750" eaLnBrk="0" hangingPunct="0">
              <a:defRPr>
                <a:solidFill>
                  <a:schemeClr val="tx1"/>
                </a:solidFill>
                <a:uFillTx/>
                <a:latin typeface="Arial" charset="0"/>
                <a:cs typeface="Arial" charset="0"/>
              </a:defRPr>
            </a:lvl2pPr>
            <a:lvl3pPr marL="1143000" indent="-228600" eaLnBrk="0" hangingPunct="0">
              <a:defRPr>
                <a:solidFill>
                  <a:schemeClr val="tx1"/>
                </a:solidFill>
                <a:uFillTx/>
                <a:latin typeface="Arial" charset="0"/>
                <a:cs typeface="Arial" charset="0"/>
              </a:defRPr>
            </a:lvl3pPr>
            <a:lvl4pPr marL="1600200" indent="-228600" eaLnBrk="0" hangingPunct="0">
              <a:defRPr>
                <a:solidFill>
                  <a:schemeClr val="tx1"/>
                </a:solidFill>
                <a:uFillTx/>
                <a:latin typeface="Arial" charset="0"/>
                <a:cs typeface="Arial" charset="0"/>
              </a:defRPr>
            </a:lvl4pPr>
            <a:lvl5pPr marL="2057400" indent="-228600" eaLnBrk="0" hangingPunct="0">
              <a:defRPr>
                <a:solidFill>
                  <a:schemeClr val="tx1"/>
                </a:solidFill>
                <a:uFillTx/>
                <a:latin typeface="Arial" charset="0"/>
                <a:cs typeface="Arial" charset="0"/>
              </a:defRPr>
            </a:lvl5pPr>
            <a:lvl6pPr marL="2514600" indent="-228600" eaLnBrk="0" fontAlgn="base" hangingPunct="0">
              <a:spcBef>
                <a:spcPct val="0"/>
              </a:spcBef>
              <a:spcAft>
                <a:spcPct val="0"/>
              </a:spcAft>
              <a:defRPr>
                <a:solidFill>
                  <a:schemeClr val="tx1"/>
                </a:solidFill>
                <a:uFillTx/>
                <a:latin typeface="Arial" charset="0"/>
                <a:cs typeface="Arial" charset="0"/>
              </a:defRPr>
            </a:lvl6pPr>
            <a:lvl7pPr marL="2971800" indent="-228600" eaLnBrk="0" fontAlgn="base" hangingPunct="0">
              <a:spcBef>
                <a:spcPct val="0"/>
              </a:spcBef>
              <a:spcAft>
                <a:spcPct val="0"/>
              </a:spcAft>
              <a:defRPr>
                <a:solidFill>
                  <a:schemeClr val="tx1"/>
                </a:solidFill>
                <a:uFillTx/>
                <a:latin typeface="Arial" charset="0"/>
                <a:cs typeface="Arial" charset="0"/>
              </a:defRPr>
            </a:lvl7pPr>
            <a:lvl8pPr marL="3429000" indent="-228600" eaLnBrk="0" fontAlgn="base" hangingPunct="0">
              <a:spcBef>
                <a:spcPct val="0"/>
              </a:spcBef>
              <a:spcAft>
                <a:spcPct val="0"/>
              </a:spcAft>
              <a:defRPr>
                <a:solidFill>
                  <a:schemeClr val="tx1"/>
                </a:solidFill>
                <a:uFillTx/>
                <a:latin typeface="Arial" charset="0"/>
                <a:cs typeface="Arial" charset="0"/>
              </a:defRPr>
            </a:lvl8pPr>
            <a:lvl9pPr marL="3886200" indent="-228600" eaLnBrk="0" fontAlgn="base" hangingPunct="0">
              <a:spcBef>
                <a:spcPct val="0"/>
              </a:spcBef>
              <a:spcAft>
                <a:spcPct val="0"/>
              </a:spcAft>
              <a:defRPr>
                <a:solidFill>
                  <a:schemeClr val="tx1"/>
                </a:solidFill>
                <a:uFillTx/>
                <a:latin typeface="Arial" charset="0"/>
                <a:cs typeface="Arial" charset="0"/>
              </a:defRPr>
            </a:lvl9pPr>
          </a:lstStyle>
          <a:p>
            <a:pPr algn="ctr" eaLnBrk="1" hangingPunct="1"/>
            <a:r>
              <a:rPr lang="es-ES" sz="2400" b="1">
                <a:solidFill>
                  <a:srgbClr val="002060"/>
                </a:solidFill>
                <a:uFillTx/>
              </a:rPr>
              <a:t>¿Pueden ser consideradas oraciones? </a:t>
            </a:r>
            <a:endParaRPr lang="es-PE" sz="2400">
              <a:solidFill>
                <a:srgbClr val="002060"/>
              </a:solidFill>
              <a:uFillTx/>
            </a:endParaRPr>
          </a:p>
          <a:p>
            <a:pPr algn="ctr" eaLnBrk="1" hangingPunct="1"/>
            <a:endParaRPr lang="es-PE" sz="2400">
              <a:solidFill>
                <a:srgbClr val="002060"/>
              </a:solidFill>
              <a:uFillTx/>
            </a:endParaRPr>
          </a:p>
        </p:txBody>
      </p:sp>
      <p:sp>
        <p:nvSpPr>
          <p:cNvPr id="6" name="Text Box 4">
            <a:extLst>
              <a:ext uri="{FF2B5EF4-FFF2-40B4-BE49-F238E27FC236}">
                <a16:creationId xmlns:a16="http://schemas.microsoft.com/office/drawing/2014/main" id="{BB81E035-6E0F-4CFE-814C-33C9C2A6302F}"/>
              </a:ext>
            </a:extLst>
          </p:cNvPr>
          <p:cNvSpPr txBox="1">
            <a:spLocks noChangeArrowheads="1"/>
          </p:cNvSpPr>
          <p:nvPr/>
        </p:nvSpPr>
        <p:spPr bwMode="auto">
          <a:xfrm>
            <a:off x="1572622" y="827227"/>
            <a:ext cx="5998758" cy="707886"/>
          </a:xfrm>
          <a:prstGeom prst="rect">
            <a:avLst/>
          </a:prstGeom>
          <a:noFill/>
          <a:ln>
            <a:noFill/>
          </a:ln>
        </p:spPr>
        <p:txBody>
          <a:bodyPr wrap="none">
            <a:spAutoFit/>
          </a:bodyPr>
          <a:lstStyle>
            <a:lvl1pPr eaLnBrk="0" hangingPunct="0">
              <a:defRPr>
                <a:solidFill>
                  <a:schemeClr val="tx1"/>
                </a:solidFill>
                <a:uFillTx/>
                <a:latin typeface="Arial" charset="0"/>
                <a:cs typeface="Arial" charset="0"/>
              </a:defRPr>
            </a:lvl1pPr>
            <a:lvl2pPr marL="742950" indent="-285750" eaLnBrk="0" hangingPunct="0">
              <a:defRPr>
                <a:solidFill>
                  <a:schemeClr val="tx1"/>
                </a:solidFill>
                <a:uFillTx/>
                <a:latin typeface="Arial" charset="0"/>
                <a:cs typeface="Arial" charset="0"/>
              </a:defRPr>
            </a:lvl2pPr>
            <a:lvl3pPr marL="1143000" indent="-228600" eaLnBrk="0" hangingPunct="0">
              <a:defRPr>
                <a:solidFill>
                  <a:schemeClr val="tx1"/>
                </a:solidFill>
                <a:uFillTx/>
                <a:latin typeface="Arial" charset="0"/>
                <a:cs typeface="Arial" charset="0"/>
              </a:defRPr>
            </a:lvl3pPr>
            <a:lvl4pPr marL="1600200" indent="-228600" eaLnBrk="0" hangingPunct="0">
              <a:defRPr>
                <a:solidFill>
                  <a:schemeClr val="tx1"/>
                </a:solidFill>
                <a:uFillTx/>
                <a:latin typeface="Arial" charset="0"/>
                <a:cs typeface="Arial" charset="0"/>
              </a:defRPr>
            </a:lvl4pPr>
            <a:lvl5pPr marL="2057400" indent="-228600" eaLnBrk="0" hangingPunct="0">
              <a:defRPr>
                <a:solidFill>
                  <a:schemeClr val="tx1"/>
                </a:solidFill>
                <a:uFillTx/>
                <a:latin typeface="Arial" charset="0"/>
                <a:cs typeface="Arial" charset="0"/>
              </a:defRPr>
            </a:lvl5pPr>
            <a:lvl6pPr marL="2514600" indent="-228600" eaLnBrk="0" fontAlgn="base" hangingPunct="0">
              <a:spcBef>
                <a:spcPct val="0"/>
              </a:spcBef>
              <a:spcAft>
                <a:spcPct val="0"/>
              </a:spcAft>
              <a:defRPr>
                <a:solidFill>
                  <a:schemeClr val="tx1"/>
                </a:solidFill>
                <a:uFillTx/>
                <a:latin typeface="Arial" charset="0"/>
                <a:cs typeface="Arial" charset="0"/>
              </a:defRPr>
            </a:lvl6pPr>
            <a:lvl7pPr marL="2971800" indent="-228600" eaLnBrk="0" fontAlgn="base" hangingPunct="0">
              <a:spcBef>
                <a:spcPct val="0"/>
              </a:spcBef>
              <a:spcAft>
                <a:spcPct val="0"/>
              </a:spcAft>
              <a:defRPr>
                <a:solidFill>
                  <a:schemeClr val="tx1"/>
                </a:solidFill>
                <a:uFillTx/>
                <a:latin typeface="Arial" charset="0"/>
                <a:cs typeface="Arial" charset="0"/>
              </a:defRPr>
            </a:lvl7pPr>
            <a:lvl8pPr marL="3429000" indent="-228600" eaLnBrk="0" fontAlgn="base" hangingPunct="0">
              <a:spcBef>
                <a:spcPct val="0"/>
              </a:spcBef>
              <a:spcAft>
                <a:spcPct val="0"/>
              </a:spcAft>
              <a:defRPr>
                <a:solidFill>
                  <a:schemeClr val="tx1"/>
                </a:solidFill>
                <a:uFillTx/>
                <a:latin typeface="Arial" charset="0"/>
                <a:cs typeface="Arial" charset="0"/>
              </a:defRPr>
            </a:lvl8pPr>
            <a:lvl9pPr marL="3886200" indent="-228600" eaLnBrk="0" fontAlgn="base" hangingPunct="0">
              <a:spcBef>
                <a:spcPct val="0"/>
              </a:spcBef>
              <a:spcAft>
                <a:spcPct val="0"/>
              </a:spcAft>
              <a:defRPr>
                <a:solidFill>
                  <a:schemeClr val="tx1"/>
                </a:solidFill>
                <a:uFillTx/>
                <a:latin typeface="Arial" charset="0"/>
                <a:cs typeface="Arial" charset="0"/>
              </a:defRPr>
            </a:lvl9pPr>
          </a:lstStyle>
          <a:p>
            <a:pPr algn="ctr" eaLnBrk="1" hangingPunct="1"/>
            <a:r>
              <a:rPr lang="es-ES" altLang="en-US" sz="4000" b="1" dirty="0">
                <a:effectLst>
                  <a:outerShdw blurRad="38100" dist="38100" dir="2700000" algn="tl">
                    <a:srgbClr val="000000">
                      <a:alpha val="43137"/>
                    </a:srgbClr>
                  </a:outerShdw>
                </a:effectLst>
                <a:latin typeface="Garamond" pitchFamily="18" charset="0"/>
              </a:rPr>
              <a:t>¿Qué es sentido completo?</a:t>
            </a:r>
            <a:endParaRPr lang="es-ES" altLang="en-US" sz="4000" b="1" dirty="0">
              <a:effectLst>
                <a:outerShdw blurRad="38100" dist="38100" dir="2700000" algn="tl">
                  <a:srgbClr val="000000">
                    <a:alpha val="43137"/>
                  </a:srgbClr>
                </a:outerShdw>
              </a:effectLst>
              <a:uFillTx/>
              <a:latin typeface="Garamond"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checkerboard(across)">
                                      <p:cBhvr>
                                        <p:cTn id="7" dur="500"/>
                                        <p:tgtEl>
                                          <p:spTgt spid="10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p:bldP spid="5" grpId="0"/>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ChangeArrowheads="1"/>
          </p:cNvSpPr>
          <p:nvPr/>
        </p:nvSpPr>
        <p:spPr bwMode="auto">
          <a:xfrm>
            <a:off x="395536" y="1721713"/>
            <a:ext cx="8136904" cy="1815882"/>
          </a:xfrm>
          <a:prstGeom prst="rect">
            <a:avLst/>
          </a:prstGeom>
          <a:noFill/>
          <a:ln>
            <a:noFill/>
          </a:ln>
        </p:spPr>
        <p:txBody>
          <a:bodyPr wrap="square" anchor="ctr">
            <a:spAutoFit/>
          </a:bodyPr>
          <a:lstStyle/>
          <a:p>
            <a:pPr algn="just"/>
            <a:r>
              <a:rPr lang="es-PE" sz="2800" dirty="0">
                <a:uFillTx/>
                <a:cs typeface="Times New Roman" pitchFamily="18" charset="0"/>
              </a:rPr>
              <a:t>El sentido de una idea es completo cuando en su interior aparece la información suficiente para que el lector comprenda el propósito comunicativo con el que fue creado.</a:t>
            </a:r>
            <a:endParaRPr lang="es-ES" sz="4400" dirty="0">
              <a:uFillTx/>
            </a:endParaRPr>
          </a:p>
        </p:txBody>
      </p:sp>
      <p:sp>
        <p:nvSpPr>
          <p:cNvPr id="2" name="Rectángulo 1"/>
          <p:cNvSpPr>
            <a:spLocks/>
          </p:cNvSpPr>
          <p:nvPr/>
        </p:nvSpPr>
        <p:spPr>
          <a:xfrm>
            <a:off x="395536" y="3969623"/>
            <a:ext cx="8136904" cy="1569660"/>
          </a:xfrm>
          <a:prstGeom prst="rect">
            <a:avLst/>
          </a:prstGeom>
        </p:spPr>
        <p:txBody>
          <a:bodyPr wrap="square">
            <a:spAutoFit/>
          </a:bodyPr>
          <a:lstStyle/>
          <a:p>
            <a:pPr marL="342900" indent="-342900" algn="just" eaLnBrk="0" hangingPunct="0">
              <a:buFont typeface="Arial" panose="020B0604020202020204" pitchFamily="34" charset="0"/>
              <a:buChar char="•"/>
            </a:pPr>
            <a:r>
              <a:rPr lang="es-ES" sz="2400" dirty="0">
                <a:uFillTx/>
                <a:cs typeface="Times New Roman" pitchFamily="18" charset="0"/>
              </a:rPr>
              <a:t>María colocará en el armario </a:t>
            </a:r>
            <a:r>
              <a:rPr lang="es-ES" sz="2400" b="1" dirty="0">
                <a:solidFill>
                  <a:schemeClr val="bg2"/>
                </a:solidFill>
                <a:uFillTx/>
                <a:cs typeface="Times New Roman" pitchFamily="18" charset="0"/>
              </a:rPr>
              <a:t>la ropa de su mamá</a:t>
            </a:r>
            <a:r>
              <a:rPr lang="es-ES" sz="2400" dirty="0">
                <a:uFillTx/>
                <a:cs typeface="Times New Roman" pitchFamily="18" charset="0"/>
              </a:rPr>
              <a:t>.</a:t>
            </a:r>
            <a:endParaRPr lang="es-PE" sz="1400" dirty="0">
              <a:uFillTx/>
            </a:endParaRPr>
          </a:p>
          <a:p>
            <a:pPr marL="342900" indent="-342900" algn="just" eaLnBrk="0" hangingPunct="0">
              <a:buFont typeface="Arial" panose="020B0604020202020204" pitchFamily="34" charset="0"/>
              <a:buChar char="•"/>
            </a:pPr>
            <a:r>
              <a:rPr lang="es-ES" sz="2400" dirty="0">
                <a:uFillTx/>
                <a:cs typeface="Times New Roman" pitchFamily="18" charset="0"/>
              </a:rPr>
              <a:t>Fuimos con mucha alegría </a:t>
            </a:r>
            <a:r>
              <a:rPr lang="es-ES" sz="2400" b="1" dirty="0">
                <a:solidFill>
                  <a:schemeClr val="bg2"/>
                </a:solidFill>
                <a:uFillTx/>
                <a:cs typeface="Times New Roman" pitchFamily="18" charset="0"/>
              </a:rPr>
              <a:t>a celebrar el cumpleaños de Juan</a:t>
            </a:r>
            <a:r>
              <a:rPr lang="es-ES" sz="2400" dirty="0">
                <a:uFillTx/>
                <a:cs typeface="Times New Roman" pitchFamily="18" charset="0"/>
              </a:rPr>
              <a:t>.</a:t>
            </a:r>
            <a:endParaRPr lang="es-PE" sz="1400" dirty="0">
              <a:uFillTx/>
            </a:endParaRPr>
          </a:p>
          <a:p>
            <a:pPr marL="342900" indent="-342900" algn="just" eaLnBrk="0" hangingPunct="0">
              <a:buFont typeface="Arial" panose="020B0604020202020204" pitchFamily="34" charset="0"/>
              <a:buChar char="•"/>
            </a:pPr>
            <a:r>
              <a:rPr lang="es-ES" sz="2400" b="1" dirty="0">
                <a:solidFill>
                  <a:schemeClr val="bg2"/>
                </a:solidFill>
                <a:uFillTx/>
                <a:cs typeface="Times New Roman" pitchFamily="18" charset="0"/>
              </a:rPr>
              <a:t>Esteban</a:t>
            </a:r>
            <a:r>
              <a:rPr lang="es-ES" sz="2400" dirty="0">
                <a:uFillTx/>
                <a:cs typeface="Times New Roman" pitchFamily="18" charset="0"/>
              </a:rPr>
              <a:t> entregó un paquete </a:t>
            </a:r>
            <a:r>
              <a:rPr lang="es-ES" sz="2400" b="1" dirty="0">
                <a:solidFill>
                  <a:schemeClr val="bg2"/>
                </a:solidFill>
                <a:uFillTx/>
                <a:cs typeface="Times New Roman" pitchFamily="18" charset="0"/>
              </a:rPr>
              <a:t>de frazadas a los ancianos </a:t>
            </a:r>
            <a:r>
              <a:rPr lang="es-ES" sz="2400" dirty="0">
                <a:uFillTx/>
                <a:cs typeface="Times New Roman" pitchFamily="18" charset="0"/>
              </a:rPr>
              <a:t>ayer </a:t>
            </a:r>
            <a:r>
              <a:rPr lang="es-ES" sz="2400" b="1" dirty="0">
                <a:solidFill>
                  <a:schemeClr val="bg2"/>
                </a:solidFill>
                <a:uFillTx/>
                <a:cs typeface="Times New Roman" pitchFamily="18" charset="0"/>
              </a:rPr>
              <a:t>por la noche </a:t>
            </a:r>
            <a:r>
              <a:rPr lang="es-ES" sz="2400" dirty="0">
                <a:uFillTx/>
                <a:cs typeface="Times New Roman" pitchFamily="18" charset="0"/>
              </a:rPr>
              <a:t>.</a:t>
            </a:r>
            <a:endParaRPr lang="es-ES" sz="4000" dirty="0">
              <a:uFillTx/>
            </a:endParaRPr>
          </a:p>
        </p:txBody>
      </p:sp>
      <p:sp>
        <p:nvSpPr>
          <p:cNvPr id="5" name="Text Box 4">
            <a:extLst>
              <a:ext uri="{FF2B5EF4-FFF2-40B4-BE49-F238E27FC236}">
                <a16:creationId xmlns:a16="http://schemas.microsoft.com/office/drawing/2014/main" id="{3D7058A6-A1CD-4B9D-8F05-FCEB3DAB70B5}"/>
              </a:ext>
            </a:extLst>
          </p:cNvPr>
          <p:cNvSpPr txBox="1">
            <a:spLocks noChangeArrowheads="1"/>
          </p:cNvSpPr>
          <p:nvPr/>
        </p:nvSpPr>
        <p:spPr bwMode="auto">
          <a:xfrm>
            <a:off x="1572622" y="827227"/>
            <a:ext cx="5998758" cy="707886"/>
          </a:xfrm>
          <a:prstGeom prst="rect">
            <a:avLst/>
          </a:prstGeom>
          <a:noFill/>
          <a:ln>
            <a:noFill/>
          </a:ln>
        </p:spPr>
        <p:txBody>
          <a:bodyPr wrap="none">
            <a:spAutoFit/>
          </a:bodyPr>
          <a:lstStyle>
            <a:lvl1pPr eaLnBrk="0" hangingPunct="0">
              <a:defRPr>
                <a:solidFill>
                  <a:schemeClr val="tx1"/>
                </a:solidFill>
                <a:uFillTx/>
                <a:latin typeface="Arial" charset="0"/>
                <a:cs typeface="Arial" charset="0"/>
              </a:defRPr>
            </a:lvl1pPr>
            <a:lvl2pPr marL="742950" indent="-285750" eaLnBrk="0" hangingPunct="0">
              <a:defRPr>
                <a:solidFill>
                  <a:schemeClr val="tx1"/>
                </a:solidFill>
                <a:uFillTx/>
                <a:latin typeface="Arial" charset="0"/>
                <a:cs typeface="Arial" charset="0"/>
              </a:defRPr>
            </a:lvl2pPr>
            <a:lvl3pPr marL="1143000" indent="-228600" eaLnBrk="0" hangingPunct="0">
              <a:defRPr>
                <a:solidFill>
                  <a:schemeClr val="tx1"/>
                </a:solidFill>
                <a:uFillTx/>
                <a:latin typeface="Arial" charset="0"/>
                <a:cs typeface="Arial" charset="0"/>
              </a:defRPr>
            </a:lvl3pPr>
            <a:lvl4pPr marL="1600200" indent="-228600" eaLnBrk="0" hangingPunct="0">
              <a:defRPr>
                <a:solidFill>
                  <a:schemeClr val="tx1"/>
                </a:solidFill>
                <a:uFillTx/>
                <a:latin typeface="Arial" charset="0"/>
                <a:cs typeface="Arial" charset="0"/>
              </a:defRPr>
            </a:lvl4pPr>
            <a:lvl5pPr marL="2057400" indent="-228600" eaLnBrk="0" hangingPunct="0">
              <a:defRPr>
                <a:solidFill>
                  <a:schemeClr val="tx1"/>
                </a:solidFill>
                <a:uFillTx/>
                <a:latin typeface="Arial" charset="0"/>
                <a:cs typeface="Arial" charset="0"/>
              </a:defRPr>
            </a:lvl5pPr>
            <a:lvl6pPr marL="2514600" indent="-228600" eaLnBrk="0" fontAlgn="base" hangingPunct="0">
              <a:spcBef>
                <a:spcPct val="0"/>
              </a:spcBef>
              <a:spcAft>
                <a:spcPct val="0"/>
              </a:spcAft>
              <a:defRPr>
                <a:solidFill>
                  <a:schemeClr val="tx1"/>
                </a:solidFill>
                <a:uFillTx/>
                <a:latin typeface="Arial" charset="0"/>
                <a:cs typeface="Arial" charset="0"/>
              </a:defRPr>
            </a:lvl6pPr>
            <a:lvl7pPr marL="2971800" indent="-228600" eaLnBrk="0" fontAlgn="base" hangingPunct="0">
              <a:spcBef>
                <a:spcPct val="0"/>
              </a:spcBef>
              <a:spcAft>
                <a:spcPct val="0"/>
              </a:spcAft>
              <a:defRPr>
                <a:solidFill>
                  <a:schemeClr val="tx1"/>
                </a:solidFill>
                <a:uFillTx/>
                <a:latin typeface="Arial" charset="0"/>
                <a:cs typeface="Arial" charset="0"/>
              </a:defRPr>
            </a:lvl7pPr>
            <a:lvl8pPr marL="3429000" indent="-228600" eaLnBrk="0" fontAlgn="base" hangingPunct="0">
              <a:spcBef>
                <a:spcPct val="0"/>
              </a:spcBef>
              <a:spcAft>
                <a:spcPct val="0"/>
              </a:spcAft>
              <a:defRPr>
                <a:solidFill>
                  <a:schemeClr val="tx1"/>
                </a:solidFill>
                <a:uFillTx/>
                <a:latin typeface="Arial" charset="0"/>
                <a:cs typeface="Arial" charset="0"/>
              </a:defRPr>
            </a:lvl8pPr>
            <a:lvl9pPr marL="3886200" indent="-228600" eaLnBrk="0" fontAlgn="base" hangingPunct="0">
              <a:spcBef>
                <a:spcPct val="0"/>
              </a:spcBef>
              <a:spcAft>
                <a:spcPct val="0"/>
              </a:spcAft>
              <a:defRPr>
                <a:solidFill>
                  <a:schemeClr val="tx1"/>
                </a:solidFill>
                <a:uFillTx/>
                <a:latin typeface="Arial" charset="0"/>
                <a:cs typeface="Arial" charset="0"/>
              </a:defRPr>
            </a:lvl9pPr>
          </a:lstStyle>
          <a:p>
            <a:pPr algn="ctr" eaLnBrk="1" hangingPunct="1"/>
            <a:r>
              <a:rPr lang="es-ES" altLang="en-US" sz="4000" b="1" dirty="0">
                <a:effectLst>
                  <a:outerShdw blurRad="38100" dist="38100" dir="2700000" algn="tl">
                    <a:srgbClr val="000000">
                      <a:alpha val="43137"/>
                    </a:srgbClr>
                  </a:outerShdw>
                </a:effectLst>
                <a:latin typeface="Garamond" pitchFamily="18" charset="0"/>
              </a:rPr>
              <a:t>¿Qué es sentido completo?</a:t>
            </a:r>
            <a:endParaRPr lang="es-ES" altLang="en-US" sz="4000" b="1" dirty="0">
              <a:effectLst>
                <a:outerShdw blurRad="38100" dist="38100" dir="2700000" algn="tl">
                  <a:srgbClr val="000000">
                    <a:alpha val="43137"/>
                  </a:srgbClr>
                </a:outerShdw>
              </a:effectLst>
              <a:uFillTx/>
              <a:latin typeface="Garamond"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texto"/>
          <p:cNvSpPr>
            <a:spLocks noGrp="1"/>
          </p:cNvSpPr>
          <p:nvPr>
            <p:ph type="body" sz="quarter" idx="10"/>
          </p:nvPr>
        </p:nvSpPr>
        <p:spPr>
          <a:xfrm>
            <a:off x="790500" y="1412776"/>
            <a:ext cx="7562999" cy="5112568"/>
          </a:xfrm>
        </p:spPr>
        <p:txBody>
          <a:bodyPr/>
          <a:lstStyle/>
          <a:p>
            <a:pPr>
              <a:buClr>
                <a:schemeClr val="bg2"/>
              </a:buClr>
              <a:buSzPct val="70000"/>
              <a:buFont typeface="Wingdings 3" pitchFamily="18" charset="2"/>
              <a:buChar char="Æ"/>
            </a:pPr>
            <a:endParaRPr lang="es-PE" dirty="0"/>
          </a:p>
          <a:p>
            <a:pPr>
              <a:buClr>
                <a:schemeClr val="bg2"/>
              </a:buClr>
              <a:buSzPct val="70000"/>
              <a:buFont typeface="Wingdings 3" pitchFamily="18" charset="2"/>
              <a:buChar char="Æ"/>
            </a:pPr>
            <a:r>
              <a:rPr lang="es-PE" dirty="0">
                <a:uFillTx/>
              </a:rPr>
              <a:t>la oración debe tener verbo principal conjugado.</a:t>
            </a:r>
          </a:p>
          <a:p>
            <a:pPr>
              <a:buClr>
                <a:schemeClr val="bg2"/>
              </a:buClr>
              <a:buSzPct val="70000"/>
              <a:buFont typeface="Wingdings 3" pitchFamily="18" charset="2"/>
              <a:buChar char="Æ"/>
            </a:pPr>
            <a:r>
              <a:rPr lang="es-PE" dirty="0">
                <a:uFillTx/>
              </a:rPr>
              <a:t>es necesario reconocer que el verboide debe estar acompañado de un verbo principal.</a:t>
            </a:r>
          </a:p>
          <a:p>
            <a:pPr>
              <a:buClr>
                <a:schemeClr val="bg2"/>
              </a:buClr>
              <a:buSzPct val="70000"/>
              <a:buFont typeface="Wingdings 3" pitchFamily="18" charset="2"/>
              <a:buChar char="Æ"/>
            </a:pPr>
            <a:r>
              <a:rPr lang="es-PE" dirty="0"/>
              <a:t>l</a:t>
            </a:r>
            <a:r>
              <a:rPr lang="es-PE" dirty="0">
                <a:uFillTx/>
              </a:rPr>
              <a:t>a oración debe expresar sentido completo.</a:t>
            </a:r>
          </a:p>
          <a:p>
            <a:pPr>
              <a:buClr>
                <a:schemeClr val="bg2"/>
              </a:buClr>
              <a:buSzPct val="70000"/>
              <a:buFont typeface="Wingdings 3" pitchFamily="18" charset="2"/>
              <a:buChar char="Æ"/>
            </a:pPr>
            <a:r>
              <a:rPr lang="es-PE" dirty="0"/>
              <a:t>l</a:t>
            </a:r>
            <a:r>
              <a:rPr lang="es-PE" dirty="0">
                <a:uFillTx/>
              </a:rPr>
              <a:t>a oración inicia con mayúscula y debe finalizar </a:t>
            </a:r>
            <a:r>
              <a:rPr lang="es-PE" dirty="0"/>
              <a:t>con</a:t>
            </a:r>
            <a:r>
              <a:rPr lang="es-PE" dirty="0">
                <a:uFillTx/>
              </a:rPr>
              <a:t> un punto.</a:t>
            </a:r>
          </a:p>
        </p:txBody>
      </p:sp>
      <p:sp>
        <p:nvSpPr>
          <p:cNvPr id="8" name="4 Título"/>
          <p:cNvSpPr>
            <a:spLocks noGrp="1"/>
          </p:cNvSpPr>
          <p:nvPr>
            <p:ph type="title"/>
          </p:nvPr>
        </p:nvSpPr>
        <p:spPr>
          <a:xfrm>
            <a:off x="971600" y="1088740"/>
            <a:ext cx="7272808" cy="648072"/>
          </a:xfrm>
        </p:spPr>
        <p:txBody>
          <a:bodyPr/>
          <a:lstStyle/>
          <a:p>
            <a:r>
              <a:rPr lang="es-PE" dirty="0">
                <a:uFillTx/>
              </a:rPr>
              <a:t>Recuerda que…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47564" y="2348880"/>
            <a:ext cx="7848872" cy="864096"/>
          </a:xfrm>
        </p:spPr>
        <p:txBody>
          <a:bodyPr/>
          <a:lstStyle/>
          <a:p>
            <a:r>
              <a:rPr lang="es-PE" sz="3600" dirty="0">
                <a:solidFill>
                  <a:schemeClr val="tx1"/>
                </a:solidFill>
                <a:effectLst>
                  <a:outerShdw blurRad="38100" dist="38100" dir="2700000" algn="tl">
                    <a:srgbClr val="000000">
                      <a:alpha val="43137"/>
                    </a:srgbClr>
                  </a:outerShdw>
                </a:effectLst>
                <a:uFillTx/>
              </a:rPr>
              <a:t>Logro de la sesión</a:t>
            </a:r>
          </a:p>
        </p:txBody>
      </p:sp>
      <p:sp>
        <p:nvSpPr>
          <p:cNvPr id="3" name="Rectangle 1"/>
          <p:cNvSpPr>
            <a:spLocks noChangeArrowheads="1"/>
          </p:cNvSpPr>
          <p:nvPr/>
        </p:nvSpPr>
        <p:spPr bwMode="auto">
          <a:xfrm>
            <a:off x="647564" y="3068960"/>
            <a:ext cx="7848872" cy="1569660"/>
          </a:xfrm>
          <a:prstGeom prst="rect">
            <a:avLst/>
          </a:prstGeom>
          <a:noFill/>
          <a:ln>
            <a:noFill/>
          </a:ln>
        </p:spPr>
        <p:txBody>
          <a:bodyPr wrap="square" anchor="ctr">
            <a:spAutoFit/>
          </a:bodyPr>
          <a:lstStyle/>
          <a:p>
            <a:pPr algn="just"/>
            <a:r>
              <a:rPr lang="es-PE" sz="3200" dirty="0">
                <a:uFillTx/>
              </a:rPr>
              <a:t>Al final de la sesión, el estudiante reconoce las características de la oración y la construye adecuadamente. </a:t>
            </a:r>
            <a:endParaRPr lang="es-MX" sz="3200" dirty="0">
              <a:uFillTx/>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E7650F-890B-44EB-B417-196C54AE4008}"/>
              </a:ext>
            </a:extLst>
          </p:cNvPr>
          <p:cNvSpPr>
            <a:spLocks noGrp="1"/>
          </p:cNvSpPr>
          <p:nvPr>
            <p:ph type="title"/>
          </p:nvPr>
        </p:nvSpPr>
        <p:spPr>
          <a:xfrm>
            <a:off x="611560" y="3540336"/>
            <a:ext cx="7920880" cy="941110"/>
          </a:xfrm>
        </p:spPr>
        <p:txBody>
          <a:bodyPr/>
          <a:lstStyle/>
          <a:p>
            <a:r>
              <a:rPr lang="es-PE" dirty="0">
                <a:solidFill>
                  <a:schemeClr val="tx1"/>
                </a:solidFill>
              </a:rPr>
              <a:t>¿Por qué la idea número 2 tiene forma de oración?</a:t>
            </a:r>
          </a:p>
        </p:txBody>
      </p:sp>
      <p:sp>
        <p:nvSpPr>
          <p:cNvPr id="3" name="Título 1">
            <a:extLst>
              <a:ext uri="{FF2B5EF4-FFF2-40B4-BE49-F238E27FC236}">
                <a16:creationId xmlns:a16="http://schemas.microsoft.com/office/drawing/2014/main" id="{547FB45B-7D19-4A06-B99F-68A64DE6F4BA}"/>
              </a:ext>
            </a:extLst>
          </p:cNvPr>
          <p:cNvSpPr txBox="1">
            <a:spLocks/>
          </p:cNvSpPr>
          <p:nvPr/>
        </p:nvSpPr>
        <p:spPr>
          <a:xfrm>
            <a:off x="647564" y="1270422"/>
            <a:ext cx="7848872" cy="2088232"/>
          </a:xfrm>
          <a:prstGeom prst="rect">
            <a:avLst/>
          </a:prstGeom>
        </p:spPr>
        <p:txBody>
          <a:bodyPr/>
          <a:lstStyle>
            <a:lvl1pPr algn="just" defTabSz="914400" rtl="0" eaLnBrk="1" latinLnBrk="0" hangingPunct="1">
              <a:spcBef>
                <a:spcPct val="0"/>
              </a:spcBef>
              <a:buNone/>
              <a:defRPr lang="es-PE" sz="3200" b="1" i="0" u="none" kern="1200">
                <a:solidFill>
                  <a:schemeClr val="tx1">
                    <a:lumMod val="65000"/>
                    <a:lumOff val="35000"/>
                  </a:schemeClr>
                </a:solidFill>
                <a:uFillTx/>
                <a:latin typeface="+mj-lt"/>
                <a:ea typeface="+mj-ea"/>
                <a:cs typeface="+mj-cs"/>
              </a:defRPr>
            </a:lvl1pPr>
          </a:lstStyle>
          <a:p>
            <a:r>
              <a:rPr lang="es-PE" sz="2800" b="0" dirty="0">
                <a:solidFill>
                  <a:schemeClr val="tx1"/>
                </a:solidFill>
              </a:rPr>
              <a:t>1. La inadecuada atención del personal</a:t>
            </a:r>
          </a:p>
          <a:p>
            <a:r>
              <a:rPr lang="es-PE" sz="2800" b="0" dirty="0">
                <a:solidFill>
                  <a:schemeClr val="tx1"/>
                </a:solidFill>
              </a:rPr>
              <a:t>2. El personal atendió al público inadecuadamente</a:t>
            </a:r>
          </a:p>
          <a:p>
            <a:r>
              <a:rPr lang="es-PE" sz="2800" b="0" dirty="0">
                <a:solidFill>
                  <a:schemeClr val="tx1"/>
                </a:solidFill>
              </a:rPr>
              <a:t>3. Atendiendo inadecuadamente al público</a:t>
            </a:r>
          </a:p>
          <a:p>
            <a:r>
              <a:rPr lang="es-PE" sz="2800" b="0" dirty="0">
                <a:solidFill>
                  <a:schemeClr val="tx1"/>
                </a:solidFill>
              </a:rPr>
              <a:t>4. Por atender de manera inadecuada al público</a:t>
            </a:r>
          </a:p>
        </p:txBody>
      </p:sp>
      <p:sp>
        <p:nvSpPr>
          <p:cNvPr id="4" name="Título 1">
            <a:extLst>
              <a:ext uri="{FF2B5EF4-FFF2-40B4-BE49-F238E27FC236}">
                <a16:creationId xmlns:a16="http://schemas.microsoft.com/office/drawing/2014/main" id="{42B8BA4D-FB54-4D1B-9229-4DF2268B60F4}"/>
              </a:ext>
            </a:extLst>
          </p:cNvPr>
          <p:cNvSpPr txBox="1">
            <a:spLocks/>
          </p:cNvSpPr>
          <p:nvPr/>
        </p:nvSpPr>
        <p:spPr>
          <a:xfrm>
            <a:off x="551740" y="692696"/>
            <a:ext cx="7704856" cy="864096"/>
          </a:xfrm>
          <a:prstGeom prst="rect">
            <a:avLst/>
          </a:prstGeom>
        </p:spPr>
        <p:txBody>
          <a:bodyPr/>
          <a:lstStyle>
            <a:lvl1pPr algn="just" defTabSz="914400" rtl="0" eaLnBrk="1" latinLnBrk="0" hangingPunct="1">
              <a:spcBef>
                <a:spcPct val="0"/>
              </a:spcBef>
              <a:buNone/>
              <a:defRPr lang="es-PE" sz="3200" b="1" i="0" u="none" kern="1200">
                <a:solidFill>
                  <a:schemeClr val="tx1">
                    <a:lumMod val="65000"/>
                    <a:lumOff val="35000"/>
                  </a:schemeClr>
                </a:solidFill>
                <a:uFillTx/>
                <a:latin typeface="+mj-lt"/>
                <a:ea typeface="+mj-ea"/>
                <a:cs typeface="+mj-cs"/>
              </a:defRPr>
            </a:lvl1pPr>
          </a:lstStyle>
          <a:p>
            <a:r>
              <a:rPr lang="es-PE" dirty="0">
                <a:solidFill>
                  <a:schemeClr val="tx1"/>
                </a:solidFill>
              </a:rPr>
              <a:t>¿Cuál de estas ideas tiene forma de oración?</a:t>
            </a:r>
          </a:p>
        </p:txBody>
      </p:sp>
      <p:sp>
        <p:nvSpPr>
          <p:cNvPr id="5" name="Título 1">
            <a:extLst>
              <a:ext uri="{FF2B5EF4-FFF2-40B4-BE49-F238E27FC236}">
                <a16:creationId xmlns:a16="http://schemas.microsoft.com/office/drawing/2014/main" id="{59FF7A7E-2FA2-4E19-A102-B0D237F23DB1}"/>
              </a:ext>
            </a:extLst>
          </p:cNvPr>
          <p:cNvSpPr txBox="1">
            <a:spLocks/>
          </p:cNvSpPr>
          <p:nvPr/>
        </p:nvSpPr>
        <p:spPr>
          <a:xfrm>
            <a:off x="647564" y="4871643"/>
            <a:ext cx="7920880" cy="941110"/>
          </a:xfrm>
          <a:prstGeom prst="rect">
            <a:avLst/>
          </a:prstGeom>
        </p:spPr>
        <p:txBody>
          <a:bodyPr/>
          <a:lstStyle>
            <a:lvl1pPr algn="just" defTabSz="914400" rtl="0" eaLnBrk="1" latinLnBrk="0" hangingPunct="1">
              <a:spcBef>
                <a:spcPct val="0"/>
              </a:spcBef>
              <a:buNone/>
              <a:defRPr lang="es-PE" sz="3200" b="1" i="0" u="none" kern="1200">
                <a:solidFill>
                  <a:schemeClr val="tx1">
                    <a:lumMod val="65000"/>
                    <a:lumOff val="35000"/>
                  </a:schemeClr>
                </a:solidFill>
                <a:uFillTx/>
                <a:latin typeface="+mj-lt"/>
                <a:ea typeface="+mj-ea"/>
                <a:cs typeface="+mj-cs"/>
              </a:defRPr>
            </a:lvl1pPr>
          </a:lstStyle>
          <a:p>
            <a:r>
              <a:rPr lang="es-PE" dirty="0">
                <a:solidFill>
                  <a:schemeClr val="tx1"/>
                </a:solidFill>
              </a:rPr>
              <a:t>¿Es su extensión? ¿Es que tiene sujeto y predicado? ¿Es que tiene un verbo?</a:t>
            </a:r>
          </a:p>
        </p:txBody>
      </p:sp>
    </p:spTree>
    <p:extLst>
      <p:ext uri="{BB962C8B-B14F-4D97-AF65-F5344CB8AC3E}">
        <p14:creationId xmlns:p14="http://schemas.microsoft.com/office/powerpoint/2010/main" val="2627215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547FB45B-7D19-4A06-B99F-68A64DE6F4BA}"/>
              </a:ext>
            </a:extLst>
          </p:cNvPr>
          <p:cNvSpPr txBox="1">
            <a:spLocks/>
          </p:cNvSpPr>
          <p:nvPr/>
        </p:nvSpPr>
        <p:spPr>
          <a:xfrm>
            <a:off x="755576" y="4581128"/>
            <a:ext cx="7848872" cy="2088232"/>
          </a:xfrm>
          <a:prstGeom prst="rect">
            <a:avLst/>
          </a:prstGeom>
        </p:spPr>
        <p:txBody>
          <a:bodyPr/>
          <a:lstStyle>
            <a:lvl1pPr algn="just" defTabSz="914400" rtl="0" eaLnBrk="1" latinLnBrk="0" hangingPunct="1">
              <a:spcBef>
                <a:spcPct val="0"/>
              </a:spcBef>
              <a:buNone/>
              <a:defRPr lang="es-PE" sz="3200" b="1" i="0" u="none" kern="1200">
                <a:solidFill>
                  <a:schemeClr val="tx1">
                    <a:lumMod val="65000"/>
                    <a:lumOff val="35000"/>
                  </a:schemeClr>
                </a:solidFill>
                <a:uFillTx/>
                <a:latin typeface="+mj-lt"/>
                <a:ea typeface="+mj-ea"/>
                <a:cs typeface="+mj-cs"/>
              </a:defRPr>
            </a:lvl1pPr>
          </a:lstStyle>
          <a:p>
            <a:r>
              <a:rPr lang="es-PE" sz="2800" b="0" dirty="0">
                <a:solidFill>
                  <a:schemeClr val="tx1"/>
                </a:solidFill>
              </a:rPr>
              <a:t>1. Presenta verbo conjugado y principal.</a:t>
            </a:r>
          </a:p>
          <a:p>
            <a:r>
              <a:rPr lang="es-PE" sz="2800" b="0" dirty="0">
                <a:solidFill>
                  <a:schemeClr val="tx1"/>
                </a:solidFill>
              </a:rPr>
              <a:t>2. Tiene sentido completo.</a:t>
            </a:r>
          </a:p>
          <a:p>
            <a:r>
              <a:rPr lang="es-PE" sz="2800" b="0" dirty="0">
                <a:solidFill>
                  <a:schemeClr val="tx1"/>
                </a:solidFill>
              </a:rPr>
              <a:t>3. Inicia con mayúscula y termina con punto.</a:t>
            </a:r>
          </a:p>
        </p:txBody>
      </p:sp>
      <p:sp>
        <p:nvSpPr>
          <p:cNvPr id="4" name="Título 1">
            <a:extLst>
              <a:ext uri="{FF2B5EF4-FFF2-40B4-BE49-F238E27FC236}">
                <a16:creationId xmlns:a16="http://schemas.microsoft.com/office/drawing/2014/main" id="{42B8BA4D-FB54-4D1B-9229-4DF2268B60F4}"/>
              </a:ext>
            </a:extLst>
          </p:cNvPr>
          <p:cNvSpPr txBox="1">
            <a:spLocks/>
          </p:cNvSpPr>
          <p:nvPr/>
        </p:nvSpPr>
        <p:spPr>
          <a:xfrm>
            <a:off x="683568" y="692696"/>
            <a:ext cx="7704856" cy="864096"/>
          </a:xfrm>
          <a:prstGeom prst="rect">
            <a:avLst/>
          </a:prstGeom>
        </p:spPr>
        <p:txBody>
          <a:bodyPr/>
          <a:lstStyle>
            <a:lvl1pPr algn="just" defTabSz="914400" rtl="0" eaLnBrk="1" latinLnBrk="0" hangingPunct="1">
              <a:spcBef>
                <a:spcPct val="0"/>
              </a:spcBef>
              <a:buNone/>
              <a:defRPr lang="es-PE" sz="3200" b="1" i="0" u="none" kern="1200">
                <a:solidFill>
                  <a:schemeClr val="tx1">
                    <a:lumMod val="65000"/>
                    <a:lumOff val="35000"/>
                  </a:schemeClr>
                </a:solidFill>
                <a:uFillTx/>
                <a:latin typeface="+mj-lt"/>
                <a:ea typeface="+mj-ea"/>
                <a:cs typeface="+mj-cs"/>
              </a:defRPr>
            </a:lvl1pPr>
          </a:lstStyle>
          <a:p>
            <a:r>
              <a:rPr lang="es-PE" dirty="0">
                <a:solidFill>
                  <a:schemeClr val="tx1"/>
                </a:solidFill>
              </a:rPr>
              <a:t>¿Cuáles son las características de la oración?</a:t>
            </a:r>
          </a:p>
        </p:txBody>
      </p:sp>
      <p:pic>
        <p:nvPicPr>
          <p:cNvPr id="8" name="Imagen 7">
            <a:extLst>
              <a:ext uri="{FF2B5EF4-FFF2-40B4-BE49-F238E27FC236}">
                <a16:creationId xmlns:a16="http://schemas.microsoft.com/office/drawing/2014/main" id="{D75D7929-9439-4529-A39C-AA97540A4322}"/>
              </a:ext>
            </a:extLst>
          </p:cNvPr>
          <p:cNvPicPr>
            <a:picLocks noChangeAspect="1"/>
          </p:cNvPicPr>
          <p:nvPr/>
        </p:nvPicPr>
        <p:blipFill rotWithShape="1">
          <a:blip r:embed="rId2"/>
          <a:srcRect l="13713" t="10449" r="12704" b="5928"/>
          <a:stretch/>
        </p:blipFill>
        <p:spPr>
          <a:xfrm>
            <a:off x="3095836" y="2060848"/>
            <a:ext cx="2412268" cy="2445312"/>
          </a:xfrm>
          <a:prstGeom prst="rect">
            <a:avLst/>
          </a:prstGeom>
          <a:ln w="15875">
            <a:solidFill>
              <a:schemeClr val="tx1"/>
            </a:solidFill>
          </a:ln>
        </p:spPr>
      </p:pic>
      <p:sp>
        <p:nvSpPr>
          <p:cNvPr id="9" name="Rectángulo 8">
            <a:extLst>
              <a:ext uri="{FF2B5EF4-FFF2-40B4-BE49-F238E27FC236}">
                <a16:creationId xmlns:a16="http://schemas.microsoft.com/office/drawing/2014/main" id="{64DD2603-83D8-44C5-A8E1-55FFE5843EDE}"/>
              </a:ext>
            </a:extLst>
          </p:cNvPr>
          <p:cNvSpPr/>
          <p:nvPr/>
        </p:nvSpPr>
        <p:spPr>
          <a:xfrm>
            <a:off x="983788" y="1285600"/>
            <a:ext cx="7404636" cy="523220"/>
          </a:xfrm>
          <a:prstGeom prst="rect">
            <a:avLst/>
          </a:prstGeom>
        </p:spPr>
        <p:txBody>
          <a:bodyPr wrap="square">
            <a:spAutoFit/>
          </a:bodyPr>
          <a:lstStyle/>
          <a:p>
            <a:r>
              <a:rPr lang="es-PE" sz="2800" dirty="0">
                <a:solidFill>
                  <a:schemeClr val="bg2"/>
                </a:solidFill>
              </a:rPr>
              <a:t>El personal atendió al público inadecuadamente.</a:t>
            </a:r>
          </a:p>
        </p:txBody>
      </p:sp>
    </p:spTree>
    <p:extLst>
      <p:ext uri="{BB962C8B-B14F-4D97-AF65-F5344CB8AC3E}">
        <p14:creationId xmlns:p14="http://schemas.microsoft.com/office/powerpoint/2010/main" val="1540982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91" name="Picture 12"/>
          <p:cNvPicPr>
            <a:picLocks noChangeAspect="1" noChangeArrowheads="1"/>
          </p:cNvPicPr>
          <p:nvPr/>
        </p:nvPicPr>
        <p:blipFill>
          <a:blip r:embed="rId2"/>
          <a:srcRect/>
          <a:stretch>
            <a:fillRect/>
          </a:stretch>
        </p:blipFill>
        <p:spPr bwMode="auto">
          <a:xfrm>
            <a:off x="1327150" y="1484313"/>
            <a:ext cx="2670175" cy="1600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176" name="Picture 13"/>
          <p:cNvPicPr>
            <a:picLocks noChangeAspect="1" noChangeArrowheads="1"/>
          </p:cNvPicPr>
          <p:nvPr/>
        </p:nvPicPr>
        <p:blipFill>
          <a:blip r:embed="rId3"/>
          <a:srcRect/>
          <a:stretch>
            <a:fillRect/>
          </a:stretch>
        </p:blipFill>
        <p:spPr bwMode="auto">
          <a:xfrm>
            <a:off x="5292725" y="1484313"/>
            <a:ext cx="2632075" cy="1600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6393" name="Picture 14"/>
          <p:cNvPicPr>
            <a:picLocks noChangeAspect="1" noChangeArrowheads="1"/>
          </p:cNvPicPr>
          <p:nvPr/>
        </p:nvPicPr>
        <p:blipFill>
          <a:blip r:embed="rId4"/>
          <a:srcRect/>
          <a:stretch>
            <a:fillRect/>
          </a:stretch>
        </p:blipFill>
        <p:spPr bwMode="auto">
          <a:xfrm>
            <a:off x="1327150" y="4017963"/>
            <a:ext cx="2600325" cy="19177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6394" name="Picture 15"/>
          <p:cNvPicPr>
            <a:picLocks noChangeAspect="1" noChangeArrowheads="1"/>
          </p:cNvPicPr>
          <p:nvPr/>
        </p:nvPicPr>
        <p:blipFill>
          <a:blip r:embed="rId5"/>
          <a:srcRect/>
          <a:stretch>
            <a:fillRect/>
          </a:stretch>
        </p:blipFill>
        <p:spPr bwMode="auto">
          <a:xfrm>
            <a:off x="5435600" y="3997325"/>
            <a:ext cx="2489200" cy="19177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5364" name="Text Box 4"/>
          <p:cNvSpPr txBox="1">
            <a:spLocks noChangeArrowheads="1"/>
          </p:cNvSpPr>
          <p:nvPr/>
        </p:nvSpPr>
        <p:spPr bwMode="auto">
          <a:xfrm>
            <a:off x="2627313" y="549275"/>
            <a:ext cx="4141787" cy="708025"/>
          </a:xfrm>
          <a:prstGeom prst="rect">
            <a:avLst/>
          </a:prstGeom>
          <a:noFill/>
          <a:ln>
            <a:noFill/>
          </a:ln>
        </p:spPr>
        <p:txBody>
          <a:bodyPr wrap="none">
            <a:spAutoFit/>
          </a:bodyPr>
          <a:lstStyle>
            <a:lvl1pPr eaLnBrk="0" hangingPunct="0">
              <a:defRPr>
                <a:solidFill>
                  <a:schemeClr val="tx1"/>
                </a:solidFill>
                <a:uFillTx/>
                <a:latin typeface="Arial" charset="0"/>
                <a:cs typeface="Arial" charset="0"/>
              </a:defRPr>
            </a:lvl1pPr>
            <a:lvl2pPr marL="742950" indent="-285750" eaLnBrk="0" hangingPunct="0">
              <a:defRPr>
                <a:solidFill>
                  <a:schemeClr val="tx1"/>
                </a:solidFill>
                <a:uFillTx/>
                <a:latin typeface="Arial" charset="0"/>
                <a:cs typeface="Arial" charset="0"/>
              </a:defRPr>
            </a:lvl2pPr>
            <a:lvl3pPr marL="1143000" indent="-228600" eaLnBrk="0" hangingPunct="0">
              <a:defRPr>
                <a:solidFill>
                  <a:schemeClr val="tx1"/>
                </a:solidFill>
                <a:uFillTx/>
                <a:latin typeface="Arial" charset="0"/>
                <a:cs typeface="Arial" charset="0"/>
              </a:defRPr>
            </a:lvl3pPr>
            <a:lvl4pPr marL="1600200" indent="-228600" eaLnBrk="0" hangingPunct="0">
              <a:defRPr>
                <a:solidFill>
                  <a:schemeClr val="tx1"/>
                </a:solidFill>
                <a:uFillTx/>
                <a:latin typeface="Arial" charset="0"/>
                <a:cs typeface="Arial" charset="0"/>
              </a:defRPr>
            </a:lvl4pPr>
            <a:lvl5pPr marL="2057400" indent="-228600" eaLnBrk="0" hangingPunct="0">
              <a:defRPr>
                <a:solidFill>
                  <a:schemeClr val="tx1"/>
                </a:solidFill>
                <a:uFillTx/>
                <a:latin typeface="Arial" charset="0"/>
                <a:cs typeface="Arial" charset="0"/>
              </a:defRPr>
            </a:lvl5pPr>
            <a:lvl6pPr marL="2514600" indent="-228600" eaLnBrk="0" fontAlgn="base" hangingPunct="0">
              <a:spcBef>
                <a:spcPct val="0"/>
              </a:spcBef>
              <a:spcAft>
                <a:spcPct val="0"/>
              </a:spcAft>
              <a:defRPr>
                <a:solidFill>
                  <a:schemeClr val="tx1"/>
                </a:solidFill>
                <a:uFillTx/>
                <a:latin typeface="Arial" charset="0"/>
                <a:cs typeface="Arial" charset="0"/>
              </a:defRPr>
            </a:lvl6pPr>
            <a:lvl7pPr marL="2971800" indent="-228600" eaLnBrk="0" fontAlgn="base" hangingPunct="0">
              <a:spcBef>
                <a:spcPct val="0"/>
              </a:spcBef>
              <a:spcAft>
                <a:spcPct val="0"/>
              </a:spcAft>
              <a:defRPr>
                <a:solidFill>
                  <a:schemeClr val="tx1"/>
                </a:solidFill>
                <a:uFillTx/>
                <a:latin typeface="Arial" charset="0"/>
                <a:cs typeface="Arial" charset="0"/>
              </a:defRPr>
            </a:lvl7pPr>
            <a:lvl8pPr marL="3429000" indent="-228600" eaLnBrk="0" fontAlgn="base" hangingPunct="0">
              <a:spcBef>
                <a:spcPct val="0"/>
              </a:spcBef>
              <a:spcAft>
                <a:spcPct val="0"/>
              </a:spcAft>
              <a:defRPr>
                <a:solidFill>
                  <a:schemeClr val="tx1"/>
                </a:solidFill>
                <a:uFillTx/>
                <a:latin typeface="Arial" charset="0"/>
                <a:cs typeface="Arial" charset="0"/>
              </a:defRPr>
            </a:lvl8pPr>
            <a:lvl9pPr marL="3886200" indent="-228600" eaLnBrk="0" fontAlgn="base" hangingPunct="0">
              <a:spcBef>
                <a:spcPct val="0"/>
              </a:spcBef>
              <a:spcAft>
                <a:spcPct val="0"/>
              </a:spcAft>
              <a:defRPr>
                <a:solidFill>
                  <a:schemeClr val="tx1"/>
                </a:solidFill>
                <a:uFillTx/>
                <a:latin typeface="Arial" charset="0"/>
                <a:cs typeface="Arial" charset="0"/>
              </a:defRPr>
            </a:lvl9pPr>
          </a:lstStyle>
          <a:p>
            <a:pPr algn="ctr" eaLnBrk="1" hangingPunct="1"/>
            <a:r>
              <a:rPr lang="es-ES" altLang="en-US" sz="4000" b="1" dirty="0">
                <a:effectLst>
                  <a:outerShdw blurRad="38100" dist="38100" dir="2700000" algn="tl">
                    <a:srgbClr val="000000">
                      <a:alpha val="43137"/>
                    </a:srgbClr>
                  </a:outerShdw>
                </a:effectLst>
                <a:uFillTx/>
                <a:latin typeface="Garamond" pitchFamily="18" charset="0"/>
              </a:rPr>
              <a:t>¿Qué es un verbo?</a:t>
            </a:r>
          </a:p>
        </p:txBody>
      </p:sp>
      <p:sp>
        <p:nvSpPr>
          <p:cNvPr id="15370" name="Text Box 10"/>
          <p:cNvSpPr txBox="1">
            <a:spLocks noChangeArrowheads="1"/>
          </p:cNvSpPr>
          <p:nvPr/>
        </p:nvSpPr>
        <p:spPr bwMode="auto">
          <a:xfrm>
            <a:off x="1203325" y="3084513"/>
            <a:ext cx="2771775" cy="461962"/>
          </a:xfrm>
          <a:prstGeom prst="rect">
            <a:avLst/>
          </a:prstGeom>
          <a:noFill/>
          <a:ln>
            <a:noFill/>
          </a:ln>
        </p:spPr>
        <p:txBody>
          <a:bodyPr wrap="none">
            <a:spAutoFit/>
          </a:bodyPr>
          <a:lstStyle>
            <a:lvl1pPr eaLnBrk="0" hangingPunct="0">
              <a:defRPr>
                <a:solidFill>
                  <a:schemeClr val="tx1"/>
                </a:solidFill>
                <a:uFillTx/>
                <a:latin typeface="Arial" charset="0"/>
                <a:cs typeface="Arial" charset="0"/>
              </a:defRPr>
            </a:lvl1pPr>
            <a:lvl2pPr marL="742950" indent="-285750" eaLnBrk="0" hangingPunct="0">
              <a:defRPr>
                <a:solidFill>
                  <a:schemeClr val="tx1"/>
                </a:solidFill>
                <a:uFillTx/>
                <a:latin typeface="Arial" charset="0"/>
                <a:cs typeface="Arial" charset="0"/>
              </a:defRPr>
            </a:lvl2pPr>
            <a:lvl3pPr marL="1143000" indent="-228600" eaLnBrk="0" hangingPunct="0">
              <a:defRPr>
                <a:solidFill>
                  <a:schemeClr val="tx1"/>
                </a:solidFill>
                <a:uFillTx/>
                <a:latin typeface="Arial" charset="0"/>
                <a:cs typeface="Arial" charset="0"/>
              </a:defRPr>
            </a:lvl3pPr>
            <a:lvl4pPr marL="1600200" indent="-228600" eaLnBrk="0" hangingPunct="0">
              <a:defRPr>
                <a:solidFill>
                  <a:schemeClr val="tx1"/>
                </a:solidFill>
                <a:uFillTx/>
                <a:latin typeface="Arial" charset="0"/>
                <a:cs typeface="Arial" charset="0"/>
              </a:defRPr>
            </a:lvl4pPr>
            <a:lvl5pPr marL="2057400" indent="-228600" eaLnBrk="0" hangingPunct="0">
              <a:defRPr>
                <a:solidFill>
                  <a:schemeClr val="tx1"/>
                </a:solidFill>
                <a:uFillTx/>
                <a:latin typeface="Arial" charset="0"/>
                <a:cs typeface="Arial" charset="0"/>
              </a:defRPr>
            </a:lvl5pPr>
            <a:lvl6pPr marL="2514600" indent="-228600" eaLnBrk="0" fontAlgn="base" hangingPunct="0">
              <a:spcBef>
                <a:spcPct val="0"/>
              </a:spcBef>
              <a:spcAft>
                <a:spcPct val="0"/>
              </a:spcAft>
              <a:defRPr>
                <a:solidFill>
                  <a:schemeClr val="tx1"/>
                </a:solidFill>
                <a:uFillTx/>
                <a:latin typeface="Arial" charset="0"/>
                <a:cs typeface="Arial" charset="0"/>
              </a:defRPr>
            </a:lvl6pPr>
            <a:lvl7pPr marL="2971800" indent="-228600" eaLnBrk="0" fontAlgn="base" hangingPunct="0">
              <a:spcBef>
                <a:spcPct val="0"/>
              </a:spcBef>
              <a:spcAft>
                <a:spcPct val="0"/>
              </a:spcAft>
              <a:defRPr>
                <a:solidFill>
                  <a:schemeClr val="tx1"/>
                </a:solidFill>
                <a:uFillTx/>
                <a:latin typeface="Arial" charset="0"/>
                <a:cs typeface="Arial" charset="0"/>
              </a:defRPr>
            </a:lvl7pPr>
            <a:lvl8pPr marL="3429000" indent="-228600" eaLnBrk="0" fontAlgn="base" hangingPunct="0">
              <a:spcBef>
                <a:spcPct val="0"/>
              </a:spcBef>
              <a:spcAft>
                <a:spcPct val="0"/>
              </a:spcAft>
              <a:defRPr>
                <a:solidFill>
                  <a:schemeClr val="tx1"/>
                </a:solidFill>
                <a:uFillTx/>
                <a:latin typeface="Arial" charset="0"/>
                <a:cs typeface="Arial" charset="0"/>
              </a:defRPr>
            </a:lvl8pPr>
            <a:lvl9pPr marL="3886200" indent="-228600" eaLnBrk="0" fontAlgn="base" hangingPunct="0">
              <a:spcBef>
                <a:spcPct val="0"/>
              </a:spcBef>
              <a:spcAft>
                <a:spcPct val="0"/>
              </a:spcAft>
              <a:defRPr>
                <a:solidFill>
                  <a:schemeClr val="tx1"/>
                </a:solidFill>
                <a:uFillTx/>
                <a:latin typeface="Arial" charset="0"/>
                <a:cs typeface="Arial" charset="0"/>
              </a:defRPr>
            </a:lvl9pPr>
          </a:lstStyle>
          <a:p>
            <a:pPr eaLnBrk="1" hangingPunct="1"/>
            <a:r>
              <a:rPr lang="es-ES" altLang="en-US" sz="2400" b="1" dirty="0">
                <a:solidFill>
                  <a:schemeClr val="bg2"/>
                </a:solidFill>
                <a:uFillTx/>
                <a:latin typeface="Garamond" pitchFamily="18" charset="0"/>
              </a:rPr>
              <a:t>Escribe</a:t>
            </a:r>
            <a:r>
              <a:rPr lang="es-ES" altLang="en-US" sz="2400" b="1" dirty="0">
                <a:uFillTx/>
                <a:latin typeface="Garamond" pitchFamily="18" charset="0"/>
              </a:rPr>
              <a:t> </a:t>
            </a:r>
            <a:r>
              <a:rPr lang="es-ES" altLang="en-US" sz="2400" dirty="0">
                <a:uFillTx/>
                <a:latin typeface="Garamond" pitchFamily="18" charset="0"/>
              </a:rPr>
              <a:t>en su laptop.</a:t>
            </a:r>
          </a:p>
        </p:txBody>
      </p:sp>
      <p:sp>
        <p:nvSpPr>
          <p:cNvPr id="15371" name="Text Box 11"/>
          <p:cNvSpPr txBox="1">
            <a:spLocks noChangeArrowheads="1"/>
          </p:cNvSpPr>
          <p:nvPr/>
        </p:nvSpPr>
        <p:spPr bwMode="auto">
          <a:xfrm>
            <a:off x="5313363" y="3125788"/>
            <a:ext cx="2663825" cy="461962"/>
          </a:xfrm>
          <a:prstGeom prst="rect">
            <a:avLst/>
          </a:prstGeom>
          <a:noFill/>
          <a:ln>
            <a:noFill/>
          </a:ln>
        </p:spPr>
        <p:txBody>
          <a:bodyPr wrap="none">
            <a:spAutoFit/>
          </a:bodyPr>
          <a:lstStyle>
            <a:lvl1pPr eaLnBrk="0" hangingPunct="0">
              <a:defRPr>
                <a:solidFill>
                  <a:schemeClr val="tx1"/>
                </a:solidFill>
                <a:uFillTx/>
                <a:latin typeface="Arial" charset="0"/>
                <a:cs typeface="Arial" charset="0"/>
              </a:defRPr>
            </a:lvl1pPr>
            <a:lvl2pPr marL="742950" indent="-285750" eaLnBrk="0" hangingPunct="0">
              <a:defRPr>
                <a:solidFill>
                  <a:schemeClr val="tx1"/>
                </a:solidFill>
                <a:uFillTx/>
                <a:latin typeface="Arial" charset="0"/>
                <a:cs typeface="Arial" charset="0"/>
              </a:defRPr>
            </a:lvl2pPr>
            <a:lvl3pPr marL="1143000" indent="-228600" eaLnBrk="0" hangingPunct="0">
              <a:defRPr>
                <a:solidFill>
                  <a:schemeClr val="tx1"/>
                </a:solidFill>
                <a:uFillTx/>
                <a:latin typeface="Arial" charset="0"/>
                <a:cs typeface="Arial" charset="0"/>
              </a:defRPr>
            </a:lvl3pPr>
            <a:lvl4pPr marL="1600200" indent="-228600" eaLnBrk="0" hangingPunct="0">
              <a:defRPr>
                <a:solidFill>
                  <a:schemeClr val="tx1"/>
                </a:solidFill>
                <a:uFillTx/>
                <a:latin typeface="Arial" charset="0"/>
                <a:cs typeface="Arial" charset="0"/>
              </a:defRPr>
            </a:lvl4pPr>
            <a:lvl5pPr marL="2057400" indent="-228600" eaLnBrk="0" hangingPunct="0">
              <a:defRPr>
                <a:solidFill>
                  <a:schemeClr val="tx1"/>
                </a:solidFill>
                <a:uFillTx/>
                <a:latin typeface="Arial" charset="0"/>
                <a:cs typeface="Arial" charset="0"/>
              </a:defRPr>
            </a:lvl5pPr>
            <a:lvl6pPr marL="2514600" indent="-228600" eaLnBrk="0" fontAlgn="base" hangingPunct="0">
              <a:spcBef>
                <a:spcPct val="0"/>
              </a:spcBef>
              <a:spcAft>
                <a:spcPct val="0"/>
              </a:spcAft>
              <a:defRPr>
                <a:solidFill>
                  <a:schemeClr val="tx1"/>
                </a:solidFill>
                <a:uFillTx/>
                <a:latin typeface="Arial" charset="0"/>
                <a:cs typeface="Arial" charset="0"/>
              </a:defRPr>
            </a:lvl6pPr>
            <a:lvl7pPr marL="2971800" indent="-228600" eaLnBrk="0" fontAlgn="base" hangingPunct="0">
              <a:spcBef>
                <a:spcPct val="0"/>
              </a:spcBef>
              <a:spcAft>
                <a:spcPct val="0"/>
              </a:spcAft>
              <a:defRPr>
                <a:solidFill>
                  <a:schemeClr val="tx1"/>
                </a:solidFill>
                <a:uFillTx/>
                <a:latin typeface="Arial" charset="0"/>
                <a:cs typeface="Arial" charset="0"/>
              </a:defRPr>
            </a:lvl7pPr>
            <a:lvl8pPr marL="3429000" indent="-228600" eaLnBrk="0" fontAlgn="base" hangingPunct="0">
              <a:spcBef>
                <a:spcPct val="0"/>
              </a:spcBef>
              <a:spcAft>
                <a:spcPct val="0"/>
              </a:spcAft>
              <a:defRPr>
                <a:solidFill>
                  <a:schemeClr val="tx1"/>
                </a:solidFill>
                <a:uFillTx/>
                <a:latin typeface="Arial" charset="0"/>
                <a:cs typeface="Arial" charset="0"/>
              </a:defRPr>
            </a:lvl8pPr>
            <a:lvl9pPr marL="3886200" indent="-228600" eaLnBrk="0" fontAlgn="base" hangingPunct="0">
              <a:spcBef>
                <a:spcPct val="0"/>
              </a:spcBef>
              <a:spcAft>
                <a:spcPct val="0"/>
              </a:spcAft>
              <a:defRPr>
                <a:solidFill>
                  <a:schemeClr val="tx1"/>
                </a:solidFill>
                <a:uFillTx/>
                <a:latin typeface="Arial" charset="0"/>
                <a:cs typeface="Arial" charset="0"/>
              </a:defRPr>
            </a:lvl9pPr>
          </a:lstStyle>
          <a:p>
            <a:pPr eaLnBrk="1" hangingPunct="1"/>
            <a:r>
              <a:rPr lang="es-ES" altLang="en-US" sz="2400" b="1" dirty="0">
                <a:solidFill>
                  <a:schemeClr val="bg2"/>
                </a:solidFill>
                <a:uFillTx/>
                <a:latin typeface="Garamond" pitchFamily="18" charset="0"/>
              </a:rPr>
              <a:t>Bailan</a:t>
            </a:r>
            <a:r>
              <a:rPr lang="es-ES" altLang="en-US" sz="2400" b="1" dirty="0">
                <a:uFillTx/>
                <a:latin typeface="Garamond" pitchFamily="18" charset="0"/>
              </a:rPr>
              <a:t> </a:t>
            </a:r>
            <a:r>
              <a:rPr lang="es-ES" altLang="en-US" sz="2400" i="1" dirty="0">
                <a:uFillTx/>
                <a:latin typeface="Garamond" pitchFamily="18" charset="0"/>
              </a:rPr>
              <a:t>ballet</a:t>
            </a:r>
            <a:r>
              <a:rPr lang="es-ES" altLang="en-US" sz="2400" dirty="0">
                <a:uFillTx/>
                <a:latin typeface="Garamond" pitchFamily="18" charset="0"/>
              </a:rPr>
              <a:t> clásico.</a:t>
            </a:r>
          </a:p>
        </p:txBody>
      </p:sp>
      <p:sp>
        <p:nvSpPr>
          <p:cNvPr id="15372" name="Text Box 12"/>
          <p:cNvSpPr txBox="1">
            <a:spLocks noChangeArrowheads="1"/>
          </p:cNvSpPr>
          <p:nvPr/>
        </p:nvSpPr>
        <p:spPr bwMode="auto">
          <a:xfrm>
            <a:off x="1468438" y="6013450"/>
            <a:ext cx="2138362" cy="461963"/>
          </a:xfrm>
          <a:prstGeom prst="rect">
            <a:avLst/>
          </a:prstGeom>
          <a:noFill/>
          <a:ln>
            <a:noFill/>
          </a:ln>
        </p:spPr>
        <p:txBody>
          <a:bodyPr wrap="none">
            <a:spAutoFit/>
          </a:bodyPr>
          <a:lstStyle>
            <a:lvl1pPr eaLnBrk="0" hangingPunct="0">
              <a:defRPr>
                <a:solidFill>
                  <a:schemeClr val="tx1"/>
                </a:solidFill>
                <a:uFillTx/>
                <a:latin typeface="Arial" charset="0"/>
                <a:cs typeface="Arial" charset="0"/>
              </a:defRPr>
            </a:lvl1pPr>
            <a:lvl2pPr marL="742950" indent="-285750" eaLnBrk="0" hangingPunct="0">
              <a:defRPr>
                <a:solidFill>
                  <a:schemeClr val="tx1"/>
                </a:solidFill>
                <a:uFillTx/>
                <a:latin typeface="Arial" charset="0"/>
                <a:cs typeface="Arial" charset="0"/>
              </a:defRPr>
            </a:lvl2pPr>
            <a:lvl3pPr marL="1143000" indent="-228600" eaLnBrk="0" hangingPunct="0">
              <a:defRPr>
                <a:solidFill>
                  <a:schemeClr val="tx1"/>
                </a:solidFill>
                <a:uFillTx/>
                <a:latin typeface="Arial" charset="0"/>
                <a:cs typeface="Arial" charset="0"/>
              </a:defRPr>
            </a:lvl3pPr>
            <a:lvl4pPr marL="1600200" indent="-228600" eaLnBrk="0" hangingPunct="0">
              <a:defRPr>
                <a:solidFill>
                  <a:schemeClr val="tx1"/>
                </a:solidFill>
                <a:uFillTx/>
                <a:latin typeface="Arial" charset="0"/>
                <a:cs typeface="Arial" charset="0"/>
              </a:defRPr>
            </a:lvl4pPr>
            <a:lvl5pPr marL="2057400" indent="-228600" eaLnBrk="0" hangingPunct="0">
              <a:defRPr>
                <a:solidFill>
                  <a:schemeClr val="tx1"/>
                </a:solidFill>
                <a:uFillTx/>
                <a:latin typeface="Arial" charset="0"/>
                <a:cs typeface="Arial" charset="0"/>
              </a:defRPr>
            </a:lvl5pPr>
            <a:lvl6pPr marL="2514600" indent="-228600" eaLnBrk="0" fontAlgn="base" hangingPunct="0">
              <a:spcBef>
                <a:spcPct val="0"/>
              </a:spcBef>
              <a:spcAft>
                <a:spcPct val="0"/>
              </a:spcAft>
              <a:defRPr>
                <a:solidFill>
                  <a:schemeClr val="tx1"/>
                </a:solidFill>
                <a:uFillTx/>
                <a:latin typeface="Arial" charset="0"/>
                <a:cs typeface="Arial" charset="0"/>
              </a:defRPr>
            </a:lvl6pPr>
            <a:lvl7pPr marL="2971800" indent="-228600" eaLnBrk="0" fontAlgn="base" hangingPunct="0">
              <a:spcBef>
                <a:spcPct val="0"/>
              </a:spcBef>
              <a:spcAft>
                <a:spcPct val="0"/>
              </a:spcAft>
              <a:defRPr>
                <a:solidFill>
                  <a:schemeClr val="tx1"/>
                </a:solidFill>
                <a:uFillTx/>
                <a:latin typeface="Arial" charset="0"/>
                <a:cs typeface="Arial" charset="0"/>
              </a:defRPr>
            </a:lvl7pPr>
            <a:lvl8pPr marL="3429000" indent="-228600" eaLnBrk="0" fontAlgn="base" hangingPunct="0">
              <a:spcBef>
                <a:spcPct val="0"/>
              </a:spcBef>
              <a:spcAft>
                <a:spcPct val="0"/>
              </a:spcAft>
              <a:defRPr>
                <a:solidFill>
                  <a:schemeClr val="tx1"/>
                </a:solidFill>
                <a:uFillTx/>
                <a:latin typeface="Arial" charset="0"/>
                <a:cs typeface="Arial" charset="0"/>
              </a:defRPr>
            </a:lvl8pPr>
            <a:lvl9pPr marL="3886200" indent="-228600" eaLnBrk="0" fontAlgn="base" hangingPunct="0">
              <a:spcBef>
                <a:spcPct val="0"/>
              </a:spcBef>
              <a:spcAft>
                <a:spcPct val="0"/>
              </a:spcAft>
              <a:defRPr>
                <a:solidFill>
                  <a:schemeClr val="tx1"/>
                </a:solidFill>
                <a:uFillTx/>
                <a:latin typeface="Arial" charset="0"/>
                <a:cs typeface="Arial" charset="0"/>
              </a:defRPr>
            </a:lvl9pPr>
          </a:lstStyle>
          <a:p>
            <a:pPr eaLnBrk="1" hangingPunct="1"/>
            <a:r>
              <a:rPr lang="es-ES" altLang="en-US" sz="2400" b="1" dirty="0">
                <a:solidFill>
                  <a:schemeClr val="bg2"/>
                </a:solidFill>
                <a:uFillTx/>
                <a:latin typeface="Garamond" pitchFamily="18" charset="0"/>
              </a:rPr>
              <a:t>Está</a:t>
            </a:r>
            <a:r>
              <a:rPr lang="es-ES" altLang="en-US" sz="2400" b="1" dirty="0">
                <a:uFillTx/>
                <a:latin typeface="Garamond" pitchFamily="18" charset="0"/>
              </a:rPr>
              <a:t> </a:t>
            </a:r>
            <a:r>
              <a:rPr lang="es-ES" altLang="en-US" sz="2400" dirty="0">
                <a:uFillTx/>
                <a:latin typeface="Garamond" pitchFamily="18" charset="0"/>
              </a:rPr>
              <a:t>deprimido.</a:t>
            </a:r>
          </a:p>
        </p:txBody>
      </p:sp>
      <p:sp>
        <p:nvSpPr>
          <p:cNvPr id="15375" name="Text Box 15"/>
          <p:cNvSpPr txBox="1">
            <a:spLocks noChangeArrowheads="1"/>
          </p:cNvSpPr>
          <p:nvPr/>
        </p:nvSpPr>
        <p:spPr bwMode="auto">
          <a:xfrm>
            <a:off x="5583238" y="6013450"/>
            <a:ext cx="2660650" cy="461963"/>
          </a:xfrm>
          <a:prstGeom prst="rect">
            <a:avLst/>
          </a:prstGeom>
          <a:noFill/>
          <a:ln>
            <a:noFill/>
          </a:ln>
        </p:spPr>
        <p:txBody>
          <a:bodyPr>
            <a:spAutoFit/>
          </a:bodyPr>
          <a:lstStyle>
            <a:lvl1pPr eaLnBrk="0" hangingPunct="0">
              <a:defRPr>
                <a:solidFill>
                  <a:schemeClr val="tx1"/>
                </a:solidFill>
                <a:uFillTx/>
                <a:latin typeface="Arial" charset="0"/>
                <a:cs typeface="Arial" charset="0"/>
              </a:defRPr>
            </a:lvl1pPr>
            <a:lvl2pPr marL="742950" indent="-285750" eaLnBrk="0" hangingPunct="0">
              <a:defRPr>
                <a:solidFill>
                  <a:schemeClr val="tx1"/>
                </a:solidFill>
                <a:uFillTx/>
                <a:latin typeface="Arial" charset="0"/>
                <a:cs typeface="Arial" charset="0"/>
              </a:defRPr>
            </a:lvl2pPr>
            <a:lvl3pPr marL="1143000" indent="-228600" eaLnBrk="0" hangingPunct="0">
              <a:defRPr>
                <a:solidFill>
                  <a:schemeClr val="tx1"/>
                </a:solidFill>
                <a:uFillTx/>
                <a:latin typeface="Arial" charset="0"/>
                <a:cs typeface="Arial" charset="0"/>
              </a:defRPr>
            </a:lvl3pPr>
            <a:lvl4pPr marL="1600200" indent="-228600" eaLnBrk="0" hangingPunct="0">
              <a:defRPr>
                <a:solidFill>
                  <a:schemeClr val="tx1"/>
                </a:solidFill>
                <a:uFillTx/>
                <a:latin typeface="Arial" charset="0"/>
                <a:cs typeface="Arial" charset="0"/>
              </a:defRPr>
            </a:lvl4pPr>
            <a:lvl5pPr marL="2057400" indent="-228600" eaLnBrk="0" hangingPunct="0">
              <a:defRPr>
                <a:solidFill>
                  <a:schemeClr val="tx1"/>
                </a:solidFill>
                <a:uFillTx/>
                <a:latin typeface="Arial" charset="0"/>
                <a:cs typeface="Arial" charset="0"/>
              </a:defRPr>
            </a:lvl5pPr>
            <a:lvl6pPr marL="2514600" indent="-228600" eaLnBrk="0" fontAlgn="base" hangingPunct="0">
              <a:spcBef>
                <a:spcPct val="0"/>
              </a:spcBef>
              <a:spcAft>
                <a:spcPct val="0"/>
              </a:spcAft>
              <a:defRPr>
                <a:solidFill>
                  <a:schemeClr val="tx1"/>
                </a:solidFill>
                <a:uFillTx/>
                <a:latin typeface="Arial" charset="0"/>
                <a:cs typeface="Arial" charset="0"/>
              </a:defRPr>
            </a:lvl6pPr>
            <a:lvl7pPr marL="2971800" indent="-228600" eaLnBrk="0" fontAlgn="base" hangingPunct="0">
              <a:spcBef>
                <a:spcPct val="0"/>
              </a:spcBef>
              <a:spcAft>
                <a:spcPct val="0"/>
              </a:spcAft>
              <a:defRPr>
                <a:solidFill>
                  <a:schemeClr val="tx1"/>
                </a:solidFill>
                <a:uFillTx/>
                <a:latin typeface="Arial" charset="0"/>
                <a:cs typeface="Arial" charset="0"/>
              </a:defRPr>
            </a:lvl7pPr>
            <a:lvl8pPr marL="3429000" indent="-228600" eaLnBrk="0" fontAlgn="base" hangingPunct="0">
              <a:spcBef>
                <a:spcPct val="0"/>
              </a:spcBef>
              <a:spcAft>
                <a:spcPct val="0"/>
              </a:spcAft>
              <a:defRPr>
                <a:solidFill>
                  <a:schemeClr val="tx1"/>
                </a:solidFill>
                <a:uFillTx/>
                <a:latin typeface="Arial" charset="0"/>
                <a:cs typeface="Arial" charset="0"/>
              </a:defRPr>
            </a:lvl8pPr>
            <a:lvl9pPr marL="3886200" indent="-228600" eaLnBrk="0" fontAlgn="base" hangingPunct="0">
              <a:spcBef>
                <a:spcPct val="0"/>
              </a:spcBef>
              <a:spcAft>
                <a:spcPct val="0"/>
              </a:spcAft>
              <a:defRPr>
                <a:solidFill>
                  <a:schemeClr val="tx1"/>
                </a:solidFill>
                <a:uFillTx/>
                <a:latin typeface="Arial" charset="0"/>
                <a:cs typeface="Arial" charset="0"/>
              </a:defRPr>
            </a:lvl9pPr>
          </a:lstStyle>
          <a:p>
            <a:pPr eaLnBrk="1" hangingPunct="1"/>
            <a:r>
              <a:rPr lang="es-ES" altLang="en-US" sz="2400" b="1" dirty="0">
                <a:solidFill>
                  <a:schemeClr val="bg2"/>
                </a:solidFill>
                <a:uFillTx/>
                <a:latin typeface="Garamond" pitchFamily="18" charset="0"/>
              </a:rPr>
              <a:t>Parece</a:t>
            </a:r>
            <a:r>
              <a:rPr lang="es-ES" altLang="en-US" sz="2000" dirty="0">
                <a:solidFill>
                  <a:schemeClr val="bg2"/>
                </a:solidFill>
                <a:uFillTx/>
                <a:latin typeface="Garamond" pitchFamily="18" charset="0"/>
              </a:rPr>
              <a:t> </a:t>
            </a:r>
            <a:r>
              <a:rPr lang="es-ES" altLang="en-US" sz="2000" dirty="0">
                <a:uFillTx/>
                <a:latin typeface="Garamond" pitchFamily="18" charset="0"/>
              </a:rPr>
              <a:t>dormida.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364"/>
                                        </p:tgtEl>
                                        <p:attrNameLst>
                                          <p:attrName>style.visibility</p:attrName>
                                        </p:attrNameLst>
                                      </p:cBhvr>
                                      <p:to>
                                        <p:strVal val="visible"/>
                                      </p:to>
                                    </p:set>
                                    <p:animEffect transition="in" filter="dissolve">
                                      <p:cBhvr>
                                        <p:cTn id="7" dur="500"/>
                                        <p:tgtEl>
                                          <p:spTgt spid="153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5370"/>
                                        </p:tgtEl>
                                        <p:attrNameLst>
                                          <p:attrName>style.visibility</p:attrName>
                                        </p:attrNameLst>
                                      </p:cBhvr>
                                      <p:to>
                                        <p:strVal val="visible"/>
                                      </p:to>
                                    </p:set>
                                    <p:animEffect transition="in" filter="dissolve">
                                      <p:cBhvr>
                                        <p:cTn id="12" dur="500"/>
                                        <p:tgtEl>
                                          <p:spTgt spid="1537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5371"/>
                                        </p:tgtEl>
                                        <p:attrNameLst>
                                          <p:attrName>style.visibility</p:attrName>
                                        </p:attrNameLst>
                                      </p:cBhvr>
                                      <p:to>
                                        <p:strVal val="visible"/>
                                      </p:to>
                                    </p:set>
                                    <p:animEffect transition="in" filter="dissolve">
                                      <p:cBhvr>
                                        <p:cTn id="17" dur="500"/>
                                        <p:tgtEl>
                                          <p:spTgt spid="1537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5372"/>
                                        </p:tgtEl>
                                        <p:attrNameLst>
                                          <p:attrName>style.visibility</p:attrName>
                                        </p:attrNameLst>
                                      </p:cBhvr>
                                      <p:to>
                                        <p:strVal val="visible"/>
                                      </p:to>
                                    </p:set>
                                    <p:animEffect transition="in" filter="dissolve">
                                      <p:cBhvr>
                                        <p:cTn id="22" dur="500"/>
                                        <p:tgtEl>
                                          <p:spTgt spid="1537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5375"/>
                                        </p:tgtEl>
                                        <p:attrNameLst>
                                          <p:attrName>style.visibility</p:attrName>
                                        </p:attrNameLst>
                                      </p:cBhvr>
                                      <p:to>
                                        <p:strVal val="visible"/>
                                      </p:to>
                                    </p:set>
                                    <p:animEffect transition="in" filter="dissolve">
                                      <p:cBhvr>
                                        <p:cTn id="27" dur="500"/>
                                        <p:tgtEl>
                                          <p:spTgt spid="153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p:bldP spid="15370" grpId="0"/>
      <p:bldP spid="15371" grpId="0"/>
      <p:bldP spid="15372" grpId="0"/>
      <p:bldP spid="1537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Text Box 4"/>
          <p:cNvSpPr txBox="1">
            <a:spLocks noChangeArrowheads="1"/>
          </p:cNvSpPr>
          <p:nvPr/>
        </p:nvSpPr>
        <p:spPr bwMode="auto">
          <a:xfrm>
            <a:off x="2555776" y="1344537"/>
            <a:ext cx="3745064" cy="646331"/>
          </a:xfrm>
          <a:prstGeom prst="rect">
            <a:avLst/>
          </a:prstGeom>
          <a:noFill/>
          <a:ln>
            <a:noFill/>
          </a:ln>
        </p:spPr>
        <p:txBody>
          <a:bodyPr wrap="none">
            <a:spAutoFit/>
          </a:bodyPr>
          <a:lstStyle>
            <a:lvl1pPr eaLnBrk="0" hangingPunct="0">
              <a:defRPr>
                <a:solidFill>
                  <a:schemeClr val="tx1"/>
                </a:solidFill>
                <a:uFillTx/>
                <a:latin typeface="Arial" charset="0"/>
                <a:cs typeface="Arial" charset="0"/>
              </a:defRPr>
            </a:lvl1pPr>
            <a:lvl2pPr marL="742950" indent="-285750" eaLnBrk="0" hangingPunct="0">
              <a:defRPr>
                <a:solidFill>
                  <a:schemeClr val="tx1"/>
                </a:solidFill>
                <a:uFillTx/>
                <a:latin typeface="Arial" charset="0"/>
                <a:cs typeface="Arial" charset="0"/>
              </a:defRPr>
            </a:lvl2pPr>
            <a:lvl3pPr marL="1143000" indent="-228600" eaLnBrk="0" hangingPunct="0">
              <a:defRPr>
                <a:solidFill>
                  <a:schemeClr val="tx1"/>
                </a:solidFill>
                <a:uFillTx/>
                <a:latin typeface="Arial" charset="0"/>
                <a:cs typeface="Arial" charset="0"/>
              </a:defRPr>
            </a:lvl3pPr>
            <a:lvl4pPr marL="1600200" indent="-228600" eaLnBrk="0" hangingPunct="0">
              <a:defRPr>
                <a:solidFill>
                  <a:schemeClr val="tx1"/>
                </a:solidFill>
                <a:uFillTx/>
                <a:latin typeface="Arial" charset="0"/>
                <a:cs typeface="Arial" charset="0"/>
              </a:defRPr>
            </a:lvl4pPr>
            <a:lvl5pPr marL="2057400" indent="-228600" eaLnBrk="0" hangingPunct="0">
              <a:defRPr>
                <a:solidFill>
                  <a:schemeClr val="tx1"/>
                </a:solidFill>
                <a:uFillTx/>
                <a:latin typeface="Arial" charset="0"/>
                <a:cs typeface="Arial" charset="0"/>
              </a:defRPr>
            </a:lvl5pPr>
            <a:lvl6pPr marL="2514600" indent="-228600" eaLnBrk="0" fontAlgn="base" hangingPunct="0">
              <a:spcBef>
                <a:spcPct val="0"/>
              </a:spcBef>
              <a:spcAft>
                <a:spcPct val="0"/>
              </a:spcAft>
              <a:defRPr>
                <a:solidFill>
                  <a:schemeClr val="tx1"/>
                </a:solidFill>
                <a:uFillTx/>
                <a:latin typeface="Arial" charset="0"/>
                <a:cs typeface="Arial" charset="0"/>
              </a:defRPr>
            </a:lvl6pPr>
            <a:lvl7pPr marL="2971800" indent="-228600" eaLnBrk="0" fontAlgn="base" hangingPunct="0">
              <a:spcBef>
                <a:spcPct val="0"/>
              </a:spcBef>
              <a:spcAft>
                <a:spcPct val="0"/>
              </a:spcAft>
              <a:defRPr>
                <a:solidFill>
                  <a:schemeClr val="tx1"/>
                </a:solidFill>
                <a:uFillTx/>
                <a:latin typeface="Arial" charset="0"/>
                <a:cs typeface="Arial" charset="0"/>
              </a:defRPr>
            </a:lvl7pPr>
            <a:lvl8pPr marL="3429000" indent="-228600" eaLnBrk="0" fontAlgn="base" hangingPunct="0">
              <a:spcBef>
                <a:spcPct val="0"/>
              </a:spcBef>
              <a:spcAft>
                <a:spcPct val="0"/>
              </a:spcAft>
              <a:defRPr>
                <a:solidFill>
                  <a:schemeClr val="tx1"/>
                </a:solidFill>
                <a:uFillTx/>
                <a:latin typeface="Arial" charset="0"/>
                <a:cs typeface="Arial" charset="0"/>
              </a:defRPr>
            </a:lvl8pPr>
            <a:lvl9pPr marL="3886200" indent="-228600" eaLnBrk="0" fontAlgn="base" hangingPunct="0">
              <a:spcBef>
                <a:spcPct val="0"/>
              </a:spcBef>
              <a:spcAft>
                <a:spcPct val="0"/>
              </a:spcAft>
              <a:defRPr>
                <a:solidFill>
                  <a:schemeClr val="tx1"/>
                </a:solidFill>
                <a:uFillTx/>
                <a:latin typeface="Arial" charset="0"/>
                <a:cs typeface="Arial" charset="0"/>
              </a:defRPr>
            </a:lvl9pPr>
          </a:lstStyle>
          <a:p>
            <a:pPr algn="just" eaLnBrk="1" hangingPunct="1"/>
            <a:r>
              <a:rPr lang="es-ES" altLang="en-US" sz="3600" b="1" dirty="0">
                <a:effectLst>
                  <a:outerShdw blurRad="38100" dist="38100" dir="2700000" algn="tl">
                    <a:srgbClr val="000000">
                      <a:alpha val="43137"/>
                    </a:srgbClr>
                  </a:outerShdw>
                </a:effectLst>
                <a:latin typeface="Garamond" panose="02020404030301010803" pitchFamily="18" charset="0"/>
              </a:rPr>
              <a:t>¿Q</a:t>
            </a:r>
            <a:r>
              <a:rPr lang="es-ES" altLang="en-US" sz="3600" b="1" dirty="0">
                <a:effectLst>
                  <a:outerShdw blurRad="38100" dist="38100" dir="2700000" algn="tl">
                    <a:srgbClr val="000000">
                      <a:alpha val="43137"/>
                    </a:srgbClr>
                  </a:outerShdw>
                </a:effectLst>
                <a:uFillTx/>
                <a:latin typeface="Garamond" panose="02020404030301010803" pitchFamily="18" charset="0"/>
              </a:rPr>
              <a:t>ué es un verbo?</a:t>
            </a:r>
          </a:p>
        </p:txBody>
      </p:sp>
      <p:sp>
        <p:nvSpPr>
          <p:cNvPr id="7171" name="4 CuadroTexto"/>
          <p:cNvSpPr txBox="1">
            <a:spLocks noChangeArrowheads="1"/>
          </p:cNvSpPr>
          <p:nvPr/>
        </p:nvSpPr>
        <p:spPr bwMode="auto">
          <a:xfrm>
            <a:off x="791580" y="2204864"/>
            <a:ext cx="7560840" cy="2985433"/>
          </a:xfrm>
          <a:prstGeom prst="rect">
            <a:avLst/>
          </a:prstGeom>
          <a:ln w="76200">
            <a:noFill/>
          </a:ln>
        </p:spPr>
        <p:style>
          <a:lnRef idx="1">
            <a:schemeClr val="accent3"/>
          </a:lnRef>
          <a:fillRef idx="2">
            <a:schemeClr val="accent3"/>
          </a:fillRef>
          <a:effectRef idx="1">
            <a:schemeClr val="accent3"/>
          </a:effectRef>
          <a:fontRef idx="minor">
            <a:schemeClr val="dk1"/>
          </a:fontRef>
        </p:style>
        <p:txBody>
          <a:bodyPr wrap="square">
            <a:spAutoFit/>
          </a:bodyPr>
          <a:lstStyle>
            <a:lvl1pPr eaLnBrk="0" hangingPunct="0">
              <a:defRPr>
                <a:solidFill>
                  <a:schemeClr val="tx1"/>
                </a:solidFill>
                <a:uFillTx/>
                <a:latin typeface="Arial" charset="0"/>
              </a:defRPr>
            </a:lvl1pPr>
            <a:lvl2pPr marL="742950" indent="-285750" eaLnBrk="0" hangingPunct="0">
              <a:defRPr>
                <a:solidFill>
                  <a:schemeClr val="tx1"/>
                </a:solidFill>
                <a:uFillTx/>
                <a:latin typeface="Arial" charset="0"/>
              </a:defRPr>
            </a:lvl2pPr>
            <a:lvl3pPr marL="1143000" indent="-228600" eaLnBrk="0" hangingPunct="0">
              <a:defRPr>
                <a:solidFill>
                  <a:schemeClr val="tx1"/>
                </a:solidFill>
                <a:uFillTx/>
                <a:latin typeface="Arial" charset="0"/>
              </a:defRPr>
            </a:lvl3pPr>
            <a:lvl4pPr marL="1600200" indent="-228600" eaLnBrk="0" hangingPunct="0">
              <a:defRPr>
                <a:solidFill>
                  <a:schemeClr val="tx1"/>
                </a:solidFill>
                <a:uFillTx/>
                <a:latin typeface="Arial" charset="0"/>
              </a:defRPr>
            </a:lvl4pPr>
            <a:lvl5pPr marL="2057400" indent="-228600" eaLnBrk="0" hangingPunct="0">
              <a:defRPr>
                <a:solidFill>
                  <a:schemeClr val="tx1"/>
                </a:solidFill>
                <a:uFillTx/>
                <a:latin typeface="Arial" charset="0"/>
              </a:defRPr>
            </a:lvl5pPr>
            <a:lvl6pPr marL="2514600" indent="-228600" eaLnBrk="0" fontAlgn="base" hangingPunct="0">
              <a:spcBef>
                <a:spcPct val="0"/>
              </a:spcBef>
              <a:spcAft>
                <a:spcPct val="0"/>
              </a:spcAft>
              <a:defRPr>
                <a:solidFill>
                  <a:schemeClr val="tx1"/>
                </a:solidFill>
                <a:uFillTx/>
                <a:latin typeface="Arial" charset="0"/>
              </a:defRPr>
            </a:lvl6pPr>
            <a:lvl7pPr marL="2971800" indent="-228600" eaLnBrk="0" fontAlgn="base" hangingPunct="0">
              <a:spcBef>
                <a:spcPct val="0"/>
              </a:spcBef>
              <a:spcAft>
                <a:spcPct val="0"/>
              </a:spcAft>
              <a:defRPr>
                <a:solidFill>
                  <a:schemeClr val="tx1"/>
                </a:solidFill>
                <a:uFillTx/>
                <a:latin typeface="Arial" charset="0"/>
              </a:defRPr>
            </a:lvl7pPr>
            <a:lvl8pPr marL="3429000" indent="-228600" eaLnBrk="0" fontAlgn="base" hangingPunct="0">
              <a:spcBef>
                <a:spcPct val="0"/>
              </a:spcBef>
              <a:spcAft>
                <a:spcPct val="0"/>
              </a:spcAft>
              <a:defRPr>
                <a:solidFill>
                  <a:schemeClr val="tx1"/>
                </a:solidFill>
                <a:uFillTx/>
                <a:latin typeface="Arial" charset="0"/>
              </a:defRPr>
            </a:lvl8pPr>
            <a:lvl9pPr marL="3886200" indent="-228600" eaLnBrk="0" fontAlgn="base" hangingPunct="0">
              <a:spcBef>
                <a:spcPct val="0"/>
              </a:spcBef>
              <a:spcAft>
                <a:spcPct val="0"/>
              </a:spcAft>
              <a:defRPr>
                <a:solidFill>
                  <a:schemeClr val="tx1"/>
                </a:solidFill>
                <a:uFillTx/>
                <a:latin typeface="Arial" charset="0"/>
              </a:defRPr>
            </a:lvl9pPr>
          </a:lstStyle>
          <a:p>
            <a:pPr algn="just">
              <a:buFontTx/>
              <a:buChar char="•"/>
              <a:defRPr>
                <a:uFillTx/>
              </a:defRPr>
            </a:pPr>
            <a:endParaRPr lang="es-MX" sz="2800" dirty="0">
              <a:uFillTx/>
              <a:latin typeface="Garamond" pitchFamily="18" charset="0"/>
              <a:cs typeface="Times New Roman" pitchFamily="18" charset="0"/>
            </a:endParaRPr>
          </a:p>
          <a:p>
            <a:pPr algn="just">
              <a:buFontTx/>
              <a:buChar char="•"/>
              <a:defRPr>
                <a:uFillTx/>
              </a:defRPr>
            </a:pPr>
            <a:r>
              <a:rPr lang="es-MX" sz="2400" dirty="0">
                <a:uFillTx/>
                <a:latin typeface="Garamond" pitchFamily="18" charset="0"/>
                <a:cs typeface="Times New Roman" pitchFamily="18" charset="0"/>
              </a:rPr>
              <a:t>El verbo es el </a:t>
            </a:r>
            <a:r>
              <a:rPr lang="es-MX" sz="3200" b="1" dirty="0">
                <a:uFillTx/>
                <a:latin typeface="Garamond" pitchFamily="18" charset="0"/>
                <a:cs typeface="Times New Roman" pitchFamily="18" charset="0"/>
              </a:rPr>
              <a:t>elemento más importante </a:t>
            </a:r>
            <a:r>
              <a:rPr lang="es-MX" sz="2400" dirty="0">
                <a:uFillTx/>
                <a:latin typeface="Garamond" pitchFamily="18" charset="0"/>
                <a:cs typeface="Times New Roman" pitchFamily="18" charset="0"/>
              </a:rPr>
              <a:t>de la oración.</a:t>
            </a:r>
          </a:p>
          <a:p>
            <a:pPr algn="just">
              <a:buFontTx/>
              <a:buChar char="•"/>
              <a:defRPr>
                <a:uFillTx/>
              </a:defRPr>
            </a:pPr>
            <a:endParaRPr lang="es-PE" sz="2400" dirty="0">
              <a:uFillTx/>
              <a:latin typeface="Garamond" pitchFamily="18" charset="0"/>
            </a:endParaRPr>
          </a:p>
          <a:p>
            <a:pPr algn="just">
              <a:buFontTx/>
              <a:buChar char="•"/>
              <a:defRPr>
                <a:uFillTx/>
              </a:defRPr>
            </a:pPr>
            <a:r>
              <a:rPr lang="es-MX" sz="2400" dirty="0">
                <a:uFillTx/>
                <a:latin typeface="Garamond" pitchFamily="18" charset="0"/>
                <a:cs typeface="Times New Roman" pitchFamily="18" charset="0"/>
              </a:rPr>
              <a:t>Se caracteriza por los </a:t>
            </a:r>
            <a:r>
              <a:rPr lang="es-MX" sz="2800" b="1" dirty="0">
                <a:uFillTx/>
                <a:latin typeface="Garamond" pitchFamily="18" charset="0"/>
                <a:cs typeface="Times New Roman" pitchFamily="18" charset="0"/>
              </a:rPr>
              <a:t>accidentes gramaticales que posee, </a:t>
            </a:r>
            <a:r>
              <a:rPr lang="es-MX" sz="2800" dirty="0">
                <a:uFillTx/>
                <a:latin typeface="Garamond" pitchFamily="18" charset="0"/>
                <a:cs typeface="Times New Roman" pitchFamily="18" charset="0"/>
              </a:rPr>
              <a:t>entre los que se encuentran los </a:t>
            </a:r>
            <a:r>
              <a:rPr lang="es-MX" sz="2400" dirty="0">
                <a:uFillTx/>
                <a:latin typeface="Garamond" pitchFamily="18" charset="0"/>
                <a:cs typeface="Times New Roman" pitchFamily="18" charset="0"/>
              </a:rPr>
              <a:t>de </a:t>
            </a:r>
            <a:r>
              <a:rPr lang="es-MX" sz="2400" b="1" dirty="0">
                <a:uFillTx/>
                <a:latin typeface="Garamond" pitchFamily="18" charset="0"/>
                <a:cs typeface="Times New Roman" pitchFamily="18" charset="0"/>
              </a:rPr>
              <a:t>número, persona </a:t>
            </a:r>
            <a:r>
              <a:rPr lang="es-MX" sz="2400" dirty="0">
                <a:uFillTx/>
                <a:latin typeface="Garamond" pitchFamily="18" charset="0"/>
                <a:cs typeface="Times New Roman" pitchFamily="18" charset="0"/>
              </a:rPr>
              <a:t>y</a:t>
            </a:r>
            <a:r>
              <a:rPr lang="es-MX" sz="2400" b="1" dirty="0">
                <a:uFillTx/>
                <a:latin typeface="Garamond" pitchFamily="18" charset="0"/>
                <a:cs typeface="Times New Roman" pitchFamily="18" charset="0"/>
              </a:rPr>
              <a:t> tiempo.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364"/>
                                        </p:tgtEl>
                                        <p:attrNameLst>
                                          <p:attrName>style.visibility</p:attrName>
                                        </p:attrNameLst>
                                      </p:cBhvr>
                                      <p:to>
                                        <p:strVal val="visible"/>
                                      </p:to>
                                    </p:set>
                                    <p:animEffect transition="in" filter="dissolve">
                                      <p:cBhvr>
                                        <p:cTn id="7" dur="500"/>
                                        <p:tgtEl>
                                          <p:spTgt spid="153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7171"/>
                                        </p:tgtEl>
                                        <p:attrNameLst>
                                          <p:attrName>style.visibility</p:attrName>
                                        </p:attrNameLst>
                                      </p:cBhvr>
                                      <p:to>
                                        <p:strVal val="visible"/>
                                      </p:to>
                                    </p:set>
                                    <p:animEffect transition="in" filter="fade">
                                      <p:cBhvr>
                                        <p:cTn id="12" dur="1000"/>
                                        <p:tgtEl>
                                          <p:spTgt spid="7171"/>
                                        </p:tgtEl>
                                      </p:cBhvr>
                                    </p:animEffect>
                                    <p:anim calcmode="lin" valueType="num">
                                      <p:cBhvr>
                                        <p:cTn id="13" dur="1000" fill="hold"/>
                                        <p:tgtEl>
                                          <p:spTgt spid="7171"/>
                                        </p:tgtEl>
                                        <p:attrNameLst>
                                          <p:attrName>ppt_x</p:attrName>
                                        </p:attrNameLst>
                                      </p:cBhvr>
                                      <p:tavLst>
                                        <p:tav tm="0">
                                          <p:val>
                                            <p:strVal val="#ppt_x"/>
                                          </p:val>
                                        </p:tav>
                                        <p:tav tm="100000">
                                          <p:val>
                                            <p:strVal val="#ppt_x"/>
                                          </p:val>
                                        </p:tav>
                                      </p:tavLst>
                                    </p:anim>
                                    <p:anim calcmode="lin" valueType="num">
                                      <p:cBhvr>
                                        <p:cTn id="14" dur="1000" fill="hold"/>
                                        <p:tgtEl>
                                          <p:spTgt spid="717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autoUpdateAnimBg="0"/>
      <p:bldP spid="717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p:cNvSpPr>
            <a:spLocks noGrp="1" noChangeArrowheads="1"/>
          </p:cNvSpPr>
          <p:nvPr>
            <p:ph type="title"/>
          </p:nvPr>
        </p:nvSpPr>
        <p:spPr>
          <a:xfrm>
            <a:off x="571500" y="500063"/>
            <a:ext cx="7972425" cy="552450"/>
          </a:xfrm>
        </p:spPr>
        <p:txBody>
          <a:bodyPr>
            <a:normAutofit fontScale="90000"/>
          </a:bodyPr>
          <a:lstStyle/>
          <a:p>
            <a:pPr eaLnBrk="1" fontAlgn="auto" hangingPunct="1">
              <a:spcAft>
                <a:spcPts val="0"/>
              </a:spcAft>
              <a:defRPr>
                <a:uFillTx/>
              </a:defRPr>
            </a:pPr>
            <a:r>
              <a:rPr lang="es-ES" b="1" dirty="0">
                <a:solidFill>
                  <a:schemeClr val="tx1"/>
                </a:solidFill>
                <a:uFillTx/>
                <a:latin typeface="Garamond" pitchFamily="18" charset="0"/>
              </a:rPr>
              <a:t>¿Cómo reconocer el verbo?</a:t>
            </a:r>
          </a:p>
        </p:txBody>
      </p:sp>
      <p:sp>
        <p:nvSpPr>
          <p:cNvPr id="16" name="15 CuadroTexto"/>
          <p:cNvSpPr txBox="1">
            <a:spLocks noChangeArrowheads="1"/>
          </p:cNvSpPr>
          <p:nvPr/>
        </p:nvSpPr>
        <p:spPr bwMode="auto">
          <a:xfrm>
            <a:off x="323850" y="1341438"/>
            <a:ext cx="8640763" cy="461665"/>
          </a:xfrm>
          <a:prstGeom prst="rect">
            <a:avLst/>
          </a:prstGeom>
          <a:ln w="76200"/>
        </p:spPr>
        <p:style>
          <a:lnRef idx="1">
            <a:schemeClr val="accent2"/>
          </a:lnRef>
          <a:fillRef idx="2">
            <a:schemeClr val="accent2"/>
          </a:fillRef>
          <a:effectRef idx="1">
            <a:schemeClr val="accent2"/>
          </a:effectRef>
          <a:fontRef idx="minor">
            <a:schemeClr val="dk1"/>
          </a:fontRef>
        </p:style>
        <p:txBody>
          <a:bodyPr>
            <a:spAutoFit/>
          </a:bodyPr>
          <a:lstStyle>
            <a:lvl1pPr eaLnBrk="0" hangingPunct="0">
              <a:defRPr>
                <a:solidFill>
                  <a:schemeClr val="tx1"/>
                </a:solidFill>
                <a:uFillTx/>
                <a:latin typeface="Arial" charset="0"/>
              </a:defRPr>
            </a:lvl1pPr>
            <a:lvl2pPr marL="742950" indent="-285750" eaLnBrk="0" hangingPunct="0">
              <a:defRPr>
                <a:solidFill>
                  <a:schemeClr val="tx1"/>
                </a:solidFill>
                <a:uFillTx/>
                <a:latin typeface="Arial" charset="0"/>
              </a:defRPr>
            </a:lvl2pPr>
            <a:lvl3pPr marL="1143000" indent="-228600" eaLnBrk="0" hangingPunct="0">
              <a:defRPr>
                <a:solidFill>
                  <a:schemeClr val="tx1"/>
                </a:solidFill>
                <a:uFillTx/>
                <a:latin typeface="Arial" charset="0"/>
              </a:defRPr>
            </a:lvl3pPr>
            <a:lvl4pPr marL="1600200" indent="-228600" eaLnBrk="0" hangingPunct="0">
              <a:defRPr>
                <a:solidFill>
                  <a:schemeClr val="tx1"/>
                </a:solidFill>
                <a:uFillTx/>
                <a:latin typeface="Arial" charset="0"/>
              </a:defRPr>
            </a:lvl4pPr>
            <a:lvl5pPr marL="2057400" indent="-228600" eaLnBrk="0" hangingPunct="0">
              <a:defRPr>
                <a:solidFill>
                  <a:schemeClr val="tx1"/>
                </a:solidFill>
                <a:uFillTx/>
                <a:latin typeface="Arial" charset="0"/>
              </a:defRPr>
            </a:lvl5pPr>
            <a:lvl6pPr marL="2514600" indent="-228600" eaLnBrk="0" fontAlgn="base" hangingPunct="0">
              <a:spcBef>
                <a:spcPct val="0"/>
              </a:spcBef>
              <a:spcAft>
                <a:spcPct val="0"/>
              </a:spcAft>
              <a:defRPr>
                <a:solidFill>
                  <a:schemeClr val="tx1"/>
                </a:solidFill>
                <a:uFillTx/>
                <a:latin typeface="Arial" charset="0"/>
              </a:defRPr>
            </a:lvl6pPr>
            <a:lvl7pPr marL="2971800" indent="-228600" eaLnBrk="0" fontAlgn="base" hangingPunct="0">
              <a:spcBef>
                <a:spcPct val="0"/>
              </a:spcBef>
              <a:spcAft>
                <a:spcPct val="0"/>
              </a:spcAft>
              <a:defRPr>
                <a:solidFill>
                  <a:schemeClr val="tx1"/>
                </a:solidFill>
                <a:uFillTx/>
                <a:latin typeface="Arial" charset="0"/>
              </a:defRPr>
            </a:lvl7pPr>
            <a:lvl8pPr marL="3429000" indent="-228600" eaLnBrk="0" fontAlgn="base" hangingPunct="0">
              <a:spcBef>
                <a:spcPct val="0"/>
              </a:spcBef>
              <a:spcAft>
                <a:spcPct val="0"/>
              </a:spcAft>
              <a:defRPr>
                <a:solidFill>
                  <a:schemeClr val="tx1"/>
                </a:solidFill>
                <a:uFillTx/>
                <a:latin typeface="Arial" charset="0"/>
              </a:defRPr>
            </a:lvl8pPr>
            <a:lvl9pPr marL="3886200" indent="-228600" eaLnBrk="0" fontAlgn="base" hangingPunct="0">
              <a:spcBef>
                <a:spcPct val="0"/>
              </a:spcBef>
              <a:spcAft>
                <a:spcPct val="0"/>
              </a:spcAft>
              <a:defRPr>
                <a:solidFill>
                  <a:schemeClr val="tx1"/>
                </a:solidFill>
                <a:uFillTx/>
                <a:latin typeface="Arial" charset="0"/>
              </a:defRPr>
            </a:lvl9pPr>
          </a:lstStyle>
          <a:p>
            <a:pPr eaLnBrk="1" hangingPunct="1">
              <a:defRPr>
                <a:uFillTx/>
              </a:defRPr>
            </a:pPr>
            <a:r>
              <a:rPr lang="es-PE" sz="2400" b="1" dirty="0">
                <a:uFillTx/>
                <a:latin typeface="Garamond" pitchFamily="18" charset="0"/>
              </a:rPr>
              <a:t>Santiago asiste a todas las clases de EPE.</a:t>
            </a:r>
          </a:p>
        </p:txBody>
      </p:sp>
      <p:sp>
        <p:nvSpPr>
          <p:cNvPr id="17" name="16 CuadroTexto"/>
          <p:cNvSpPr txBox="1">
            <a:spLocks noChangeArrowheads="1"/>
          </p:cNvSpPr>
          <p:nvPr/>
        </p:nvSpPr>
        <p:spPr bwMode="auto">
          <a:xfrm>
            <a:off x="967359" y="2166739"/>
            <a:ext cx="2493391" cy="1569660"/>
          </a:xfrm>
          <a:prstGeom prst="rect">
            <a:avLst/>
          </a:prstGeom>
          <a:noFill/>
          <a:ln>
            <a:noFill/>
          </a:ln>
        </p:spPr>
        <p:txBody>
          <a:bodyPr wrap="square">
            <a:spAutoFit/>
          </a:bodyPr>
          <a:lstStyle>
            <a:lvl1pPr eaLnBrk="0" hangingPunct="0">
              <a:defRPr>
                <a:solidFill>
                  <a:schemeClr val="tx1"/>
                </a:solidFill>
                <a:uFillTx/>
                <a:latin typeface="Arial" charset="0"/>
                <a:cs typeface="Arial" charset="0"/>
              </a:defRPr>
            </a:lvl1pPr>
            <a:lvl2pPr marL="742950" indent="-285750" eaLnBrk="0" hangingPunct="0">
              <a:defRPr>
                <a:solidFill>
                  <a:schemeClr val="tx1"/>
                </a:solidFill>
                <a:uFillTx/>
                <a:latin typeface="Arial" charset="0"/>
                <a:cs typeface="Arial" charset="0"/>
              </a:defRPr>
            </a:lvl2pPr>
            <a:lvl3pPr marL="1143000" indent="-228600" eaLnBrk="0" hangingPunct="0">
              <a:defRPr>
                <a:solidFill>
                  <a:schemeClr val="tx1"/>
                </a:solidFill>
                <a:uFillTx/>
                <a:latin typeface="Arial" charset="0"/>
                <a:cs typeface="Arial" charset="0"/>
              </a:defRPr>
            </a:lvl3pPr>
            <a:lvl4pPr marL="1600200" indent="-228600" eaLnBrk="0" hangingPunct="0">
              <a:defRPr>
                <a:solidFill>
                  <a:schemeClr val="tx1"/>
                </a:solidFill>
                <a:uFillTx/>
                <a:latin typeface="Arial" charset="0"/>
                <a:cs typeface="Arial" charset="0"/>
              </a:defRPr>
            </a:lvl4pPr>
            <a:lvl5pPr marL="2057400" indent="-228600" eaLnBrk="0" hangingPunct="0">
              <a:defRPr>
                <a:solidFill>
                  <a:schemeClr val="tx1"/>
                </a:solidFill>
                <a:uFillTx/>
                <a:latin typeface="Arial" charset="0"/>
                <a:cs typeface="Arial" charset="0"/>
              </a:defRPr>
            </a:lvl5pPr>
            <a:lvl6pPr marL="2514600" indent="-228600" eaLnBrk="0" fontAlgn="base" hangingPunct="0">
              <a:spcBef>
                <a:spcPct val="0"/>
              </a:spcBef>
              <a:spcAft>
                <a:spcPct val="0"/>
              </a:spcAft>
              <a:defRPr>
                <a:solidFill>
                  <a:schemeClr val="tx1"/>
                </a:solidFill>
                <a:uFillTx/>
                <a:latin typeface="Arial" charset="0"/>
                <a:cs typeface="Arial" charset="0"/>
              </a:defRPr>
            </a:lvl6pPr>
            <a:lvl7pPr marL="2971800" indent="-228600" eaLnBrk="0" fontAlgn="base" hangingPunct="0">
              <a:spcBef>
                <a:spcPct val="0"/>
              </a:spcBef>
              <a:spcAft>
                <a:spcPct val="0"/>
              </a:spcAft>
              <a:defRPr>
                <a:solidFill>
                  <a:schemeClr val="tx1"/>
                </a:solidFill>
                <a:uFillTx/>
                <a:latin typeface="Arial" charset="0"/>
                <a:cs typeface="Arial" charset="0"/>
              </a:defRPr>
            </a:lvl7pPr>
            <a:lvl8pPr marL="3429000" indent="-228600" eaLnBrk="0" fontAlgn="base" hangingPunct="0">
              <a:spcBef>
                <a:spcPct val="0"/>
              </a:spcBef>
              <a:spcAft>
                <a:spcPct val="0"/>
              </a:spcAft>
              <a:defRPr>
                <a:solidFill>
                  <a:schemeClr val="tx1"/>
                </a:solidFill>
                <a:uFillTx/>
                <a:latin typeface="Arial" charset="0"/>
                <a:cs typeface="Arial" charset="0"/>
              </a:defRPr>
            </a:lvl8pPr>
            <a:lvl9pPr marL="3886200" indent="-228600" eaLnBrk="0" fontAlgn="base" hangingPunct="0">
              <a:spcBef>
                <a:spcPct val="0"/>
              </a:spcBef>
              <a:spcAft>
                <a:spcPct val="0"/>
              </a:spcAft>
              <a:defRPr>
                <a:solidFill>
                  <a:schemeClr val="tx1"/>
                </a:solidFill>
                <a:uFillTx/>
                <a:latin typeface="Arial" charset="0"/>
                <a:cs typeface="Arial" charset="0"/>
              </a:defRPr>
            </a:lvl9pPr>
          </a:lstStyle>
          <a:p>
            <a:pPr eaLnBrk="1" hangingPunct="1"/>
            <a:r>
              <a:rPr lang="es-PE" altLang="en-US" sz="2400" b="1" dirty="0">
                <a:uFillTx/>
                <a:latin typeface="Garamond" pitchFamily="18" charset="0"/>
              </a:rPr>
              <a:t>Persona: tercera</a:t>
            </a:r>
          </a:p>
          <a:p>
            <a:pPr eaLnBrk="1" hangingPunct="1"/>
            <a:r>
              <a:rPr lang="es-PE" altLang="en-US" sz="2400" b="1" dirty="0">
                <a:uFillTx/>
                <a:latin typeface="Garamond" pitchFamily="18" charset="0"/>
              </a:rPr>
              <a:t>Número: singular</a:t>
            </a:r>
          </a:p>
          <a:p>
            <a:pPr eaLnBrk="1" hangingPunct="1"/>
            <a:r>
              <a:rPr lang="es-PE" altLang="en-US" sz="2400" b="1" dirty="0">
                <a:uFillTx/>
                <a:latin typeface="Garamond" pitchFamily="18" charset="0"/>
              </a:rPr>
              <a:t>Tiempo: presente</a:t>
            </a:r>
          </a:p>
          <a:p>
            <a:pPr eaLnBrk="1" hangingPunct="1"/>
            <a:endParaRPr lang="es-PE" altLang="en-US" sz="2400" b="1" dirty="0">
              <a:uFillTx/>
              <a:latin typeface="Comic Sans MS" pitchFamily="66" charset="0"/>
            </a:endParaRPr>
          </a:p>
        </p:txBody>
      </p:sp>
      <p:sp>
        <p:nvSpPr>
          <p:cNvPr id="19" name="18 CuadroTexto"/>
          <p:cNvSpPr txBox="1">
            <a:spLocks noChangeArrowheads="1"/>
          </p:cNvSpPr>
          <p:nvPr/>
        </p:nvSpPr>
        <p:spPr bwMode="auto">
          <a:xfrm>
            <a:off x="565828" y="3575717"/>
            <a:ext cx="6457473" cy="461665"/>
          </a:xfrm>
          <a:prstGeom prst="rect">
            <a:avLst/>
          </a:prstGeom>
          <a:ln w="76200">
            <a:solidFill>
              <a:schemeClr val="accent2"/>
            </a:solidFill>
          </a:ln>
        </p:spPr>
        <p:style>
          <a:lnRef idx="1">
            <a:schemeClr val="accent2"/>
          </a:lnRef>
          <a:fillRef idx="2">
            <a:schemeClr val="accent2"/>
          </a:fillRef>
          <a:effectRef idx="1">
            <a:schemeClr val="accent2"/>
          </a:effectRef>
          <a:fontRef idx="minor">
            <a:schemeClr val="dk1"/>
          </a:fontRef>
        </p:style>
        <p:txBody>
          <a:bodyPr wrap="none">
            <a:spAutoFit/>
          </a:bodyPr>
          <a:lstStyle>
            <a:lvl1pPr eaLnBrk="0" hangingPunct="0">
              <a:defRPr>
                <a:solidFill>
                  <a:schemeClr val="tx1"/>
                </a:solidFill>
                <a:uFillTx/>
                <a:latin typeface="Arial" charset="0"/>
              </a:defRPr>
            </a:lvl1pPr>
            <a:lvl2pPr marL="742950" indent="-285750" eaLnBrk="0" hangingPunct="0">
              <a:defRPr>
                <a:solidFill>
                  <a:schemeClr val="tx1"/>
                </a:solidFill>
                <a:uFillTx/>
                <a:latin typeface="Arial" charset="0"/>
              </a:defRPr>
            </a:lvl2pPr>
            <a:lvl3pPr marL="1143000" indent="-228600" eaLnBrk="0" hangingPunct="0">
              <a:defRPr>
                <a:solidFill>
                  <a:schemeClr val="tx1"/>
                </a:solidFill>
                <a:uFillTx/>
                <a:latin typeface="Arial" charset="0"/>
              </a:defRPr>
            </a:lvl3pPr>
            <a:lvl4pPr marL="1600200" indent="-228600" eaLnBrk="0" hangingPunct="0">
              <a:defRPr>
                <a:solidFill>
                  <a:schemeClr val="tx1"/>
                </a:solidFill>
                <a:uFillTx/>
                <a:latin typeface="Arial" charset="0"/>
              </a:defRPr>
            </a:lvl4pPr>
            <a:lvl5pPr marL="2057400" indent="-228600" eaLnBrk="0" hangingPunct="0">
              <a:defRPr>
                <a:solidFill>
                  <a:schemeClr val="tx1"/>
                </a:solidFill>
                <a:uFillTx/>
                <a:latin typeface="Arial" charset="0"/>
              </a:defRPr>
            </a:lvl5pPr>
            <a:lvl6pPr marL="2514600" indent="-228600" eaLnBrk="0" fontAlgn="base" hangingPunct="0">
              <a:spcBef>
                <a:spcPct val="0"/>
              </a:spcBef>
              <a:spcAft>
                <a:spcPct val="0"/>
              </a:spcAft>
              <a:defRPr>
                <a:solidFill>
                  <a:schemeClr val="tx1"/>
                </a:solidFill>
                <a:uFillTx/>
                <a:latin typeface="Arial" charset="0"/>
              </a:defRPr>
            </a:lvl6pPr>
            <a:lvl7pPr marL="2971800" indent="-228600" eaLnBrk="0" fontAlgn="base" hangingPunct="0">
              <a:spcBef>
                <a:spcPct val="0"/>
              </a:spcBef>
              <a:spcAft>
                <a:spcPct val="0"/>
              </a:spcAft>
              <a:defRPr>
                <a:solidFill>
                  <a:schemeClr val="tx1"/>
                </a:solidFill>
                <a:uFillTx/>
                <a:latin typeface="Arial" charset="0"/>
              </a:defRPr>
            </a:lvl7pPr>
            <a:lvl8pPr marL="3429000" indent="-228600" eaLnBrk="0" fontAlgn="base" hangingPunct="0">
              <a:spcBef>
                <a:spcPct val="0"/>
              </a:spcBef>
              <a:spcAft>
                <a:spcPct val="0"/>
              </a:spcAft>
              <a:defRPr>
                <a:solidFill>
                  <a:schemeClr val="tx1"/>
                </a:solidFill>
                <a:uFillTx/>
                <a:latin typeface="Arial" charset="0"/>
              </a:defRPr>
            </a:lvl8pPr>
            <a:lvl9pPr marL="3886200" indent="-228600" eaLnBrk="0" fontAlgn="base" hangingPunct="0">
              <a:spcBef>
                <a:spcPct val="0"/>
              </a:spcBef>
              <a:spcAft>
                <a:spcPct val="0"/>
              </a:spcAft>
              <a:defRPr>
                <a:solidFill>
                  <a:schemeClr val="tx1"/>
                </a:solidFill>
                <a:uFillTx/>
                <a:latin typeface="Arial" charset="0"/>
              </a:defRPr>
            </a:lvl9pPr>
          </a:lstStyle>
          <a:p>
            <a:pPr eaLnBrk="1" hangingPunct="1">
              <a:defRPr>
                <a:uFillTx/>
              </a:defRPr>
            </a:pPr>
            <a:r>
              <a:rPr lang="es-PE" sz="2400" b="1" dirty="0">
                <a:uFillTx/>
                <a:latin typeface="Garamond" pitchFamily="18" charset="0"/>
              </a:rPr>
              <a:t> Aprobamos los exámenes de los cursos de EPE.</a:t>
            </a:r>
          </a:p>
        </p:txBody>
      </p:sp>
      <p:sp>
        <p:nvSpPr>
          <p:cNvPr id="20" name="19 CuadroTexto"/>
          <p:cNvSpPr txBox="1">
            <a:spLocks noChangeArrowheads="1"/>
          </p:cNvSpPr>
          <p:nvPr/>
        </p:nvSpPr>
        <p:spPr bwMode="auto">
          <a:xfrm>
            <a:off x="1055688" y="4126765"/>
            <a:ext cx="2405062" cy="1508125"/>
          </a:xfrm>
          <a:prstGeom prst="rect">
            <a:avLst/>
          </a:prstGeom>
          <a:noFill/>
          <a:ln>
            <a:noFill/>
          </a:ln>
        </p:spPr>
        <p:txBody>
          <a:bodyPr wrap="none">
            <a:spAutoFit/>
          </a:bodyPr>
          <a:lstStyle>
            <a:lvl1pPr eaLnBrk="0" hangingPunct="0">
              <a:defRPr>
                <a:solidFill>
                  <a:schemeClr val="tx1"/>
                </a:solidFill>
                <a:uFillTx/>
                <a:latin typeface="Arial" charset="0"/>
                <a:cs typeface="Arial" charset="0"/>
              </a:defRPr>
            </a:lvl1pPr>
            <a:lvl2pPr marL="742950" indent="-285750" eaLnBrk="0" hangingPunct="0">
              <a:defRPr>
                <a:solidFill>
                  <a:schemeClr val="tx1"/>
                </a:solidFill>
                <a:uFillTx/>
                <a:latin typeface="Arial" charset="0"/>
                <a:cs typeface="Arial" charset="0"/>
              </a:defRPr>
            </a:lvl2pPr>
            <a:lvl3pPr marL="1143000" indent="-228600" eaLnBrk="0" hangingPunct="0">
              <a:defRPr>
                <a:solidFill>
                  <a:schemeClr val="tx1"/>
                </a:solidFill>
                <a:uFillTx/>
                <a:latin typeface="Arial" charset="0"/>
                <a:cs typeface="Arial" charset="0"/>
              </a:defRPr>
            </a:lvl3pPr>
            <a:lvl4pPr marL="1600200" indent="-228600" eaLnBrk="0" hangingPunct="0">
              <a:defRPr>
                <a:solidFill>
                  <a:schemeClr val="tx1"/>
                </a:solidFill>
                <a:uFillTx/>
                <a:latin typeface="Arial" charset="0"/>
                <a:cs typeface="Arial" charset="0"/>
              </a:defRPr>
            </a:lvl4pPr>
            <a:lvl5pPr marL="2057400" indent="-228600" eaLnBrk="0" hangingPunct="0">
              <a:defRPr>
                <a:solidFill>
                  <a:schemeClr val="tx1"/>
                </a:solidFill>
                <a:uFillTx/>
                <a:latin typeface="Arial" charset="0"/>
                <a:cs typeface="Arial" charset="0"/>
              </a:defRPr>
            </a:lvl5pPr>
            <a:lvl6pPr marL="2514600" indent="-228600" eaLnBrk="0" fontAlgn="base" hangingPunct="0">
              <a:spcBef>
                <a:spcPct val="0"/>
              </a:spcBef>
              <a:spcAft>
                <a:spcPct val="0"/>
              </a:spcAft>
              <a:defRPr>
                <a:solidFill>
                  <a:schemeClr val="tx1"/>
                </a:solidFill>
                <a:uFillTx/>
                <a:latin typeface="Arial" charset="0"/>
                <a:cs typeface="Arial" charset="0"/>
              </a:defRPr>
            </a:lvl6pPr>
            <a:lvl7pPr marL="2971800" indent="-228600" eaLnBrk="0" fontAlgn="base" hangingPunct="0">
              <a:spcBef>
                <a:spcPct val="0"/>
              </a:spcBef>
              <a:spcAft>
                <a:spcPct val="0"/>
              </a:spcAft>
              <a:defRPr>
                <a:solidFill>
                  <a:schemeClr val="tx1"/>
                </a:solidFill>
                <a:uFillTx/>
                <a:latin typeface="Arial" charset="0"/>
                <a:cs typeface="Arial" charset="0"/>
              </a:defRPr>
            </a:lvl7pPr>
            <a:lvl8pPr marL="3429000" indent="-228600" eaLnBrk="0" fontAlgn="base" hangingPunct="0">
              <a:spcBef>
                <a:spcPct val="0"/>
              </a:spcBef>
              <a:spcAft>
                <a:spcPct val="0"/>
              </a:spcAft>
              <a:defRPr>
                <a:solidFill>
                  <a:schemeClr val="tx1"/>
                </a:solidFill>
                <a:uFillTx/>
                <a:latin typeface="Arial" charset="0"/>
                <a:cs typeface="Arial" charset="0"/>
              </a:defRPr>
            </a:lvl8pPr>
            <a:lvl9pPr marL="3886200" indent="-228600" eaLnBrk="0" fontAlgn="base" hangingPunct="0">
              <a:spcBef>
                <a:spcPct val="0"/>
              </a:spcBef>
              <a:spcAft>
                <a:spcPct val="0"/>
              </a:spcAft>
              <a:defRPr>
                <a:solidFill>
                  <a:schemeClr val="tx1"/>
                </a:solidFill>
                <a:uFillTx/>
                <a:latin typeface="Arial" charset="0"/>
                <a:cs typeface="Arial" charset="0"/>
              </a:defRPr>
            </a:lvl9pPr>
          </a:lstStyle>
          <a:p>
            <a:pPr eaLnBrk="1" hangingPunct="1"/>
            <a:r>
              <a:rPr lang="es-PE" altLang="en-US" sz="2400" b="1" dirty="0">
                <a:uFillTx/>
                <a:latin typeface="Garamond" pitchFamily="18" charset="0"/>
              </a:rPr>
              <a:t>Persona: primera</a:t>
            </a:r>
          </a:p>
          <a:p>
            <a:pPr eaLnBrk="1" hangingPunct="1"/>
            <a:r>
              <a:rPr lang="es-PE" altLang="en-US" sz="2400" b="1" dirty="0">
                <a:uFillTx/>
                <a:latin typeface="Garamond" pitchFamily="18" charset="0"/>
              </a:rPr>
              <a:t>Número: plural</a:t>
            </a:r>
          </a:p>
          <a:p>
            <a:pPr eaLnBrk="1" hangingPunct="1"/>
            <a:r>
              <a:rPr lang="es-PE" altLang="en-US" sz="2400" b="1" dirty="0">
                <a:uFillTx/>
                <a:latin typeface="Garamond" pitchFamily="18" charset="0"/>
              </a:rPr>
              <a:t>Tiempo: pasado</a:t>
            </a:r>
          </a:p>
          <a:p>
            <a:pPr eaLnBrk="1" hangingPunct="1"/>
            <a:endParaRPr lang="es-PE" altLang="en-US" sz="2000" dirty="0">
              <a:uFillTx/>
              <a:latin typeface="Comic Sans MS" pitchFamily="66" charset="0"/>
            </a:endParaRPr>
          </a:p>
        </p:txBody>
      </p:sp>
      <p:sp>
        <p:nvSpPr>
          <p:cNvPr id="7" name="Oval 49"/>
          <p:cNvSpPr>
            <a:spLocks noChangeArrowheads="1"/>
          </p:cNvSpPr>
          <p:nvPr/>
        </p:nvSpPr>
        <p:spPr bwMode="auto">
          <a:xfrm>
            <a:off x="1619250" y="1430338"/>
            <a:ext cx="792163" cy="373062"/>
          </a:xfrm>
          <a:prstGeom prst="ellipse">
            <a:avLst/>
          </a:prstGeom>
          <a:noFill/>
          <a:ln w="57150">
            <a:solidFill>
              <a:srgbClr val="FF0000"/>
            </a:solidFill>
            <a:round/>
          </a:ln>
        </p:spPr>
        <p:txBody>
          <a:bodyPr wrap="none" anchor="ctr"/>
          <a:lstStyle/>
          <a:p>
            <a:pPr algn="ctr">
              <a:defRPr>
                <a:uFillTx/>
              </a:defRPr>
            </a:pPr>
            <a:endParaRPr lang="en-US">
              <a:solidFill>
                <a:srgbClr val="6600FF"/>
              </a:solidFill>
              <a:uFillTx/>
              <a:cs typeface="+mn-cs"/>
            </a:endParaRPr>
          </a:p>
        </p:txBody>
      </p:sp>
      <p:sp>
        <p:nvSpPr>
          <p:cNvPr id="8" name="Oval 49"/>
          <p:cNvSpPr>
            <a:spLocks noChangeArrowheads="1"/>
          </p:cNvSpPr>
          <p:nvPr/>
        </p:nvSpPr>
        <p:spPr bwMode="auto">
          <a:xfrm>
            <a:off x="607812" y="3601761"/>
            <a:ext cx="1659932" cy="409575"/>
          </a:xfrm>
          <a:prstGeom prst="ellipse">
            <a:avLst/>
          </a:prstGeom>
          <a:noFill/>
          <a:ln w="57150">
            <a:solidFill>
              <a:srgbClr val="FF0000"/>
            </a:solidFill>
            <a:round/>
          </a:ln>
        </p:spPr>
        <p:txBody>
          <a:bodyPr wrap="none" anchor="ctr"/>
          <a:lstStyle/>
          <a:p>
            <a:pPr algn="ctr">
              <a:defRPr>
                <a:uFillTx/>
              </a:defRPr>
            </a:pPr>
            <a:endParaRPr lang="en-US">
              <a:solidFill>
                <a:srgbClr val="6600FF"/>
              </a:solidFill>
              <a:uFillTx/>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412"/>
                                        </p:tgtEl>
                                        <p:attrNameLst>
                                          <p:attrName>style.visibility</p:attrName>
                                        </p:attrNameLst>
                                      </p:cBhvr>
                                      <p:to>
                                        <p:strVal val="visible"/>
                                      </p:to>
                                    </p:set>
                                    <p:animEffect transition="in" filter="dissolve">
                                      <p:cBhvr>
                                        <p:cTn id="7" dur="500"/>
                                        <p:tgtEl>
                                          <p:spTgt spid="174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up)">
                                      <p:cBhvr>
                                        <p:cTn id="12" dur="500"/>
                                        <p:tgtEl>
                                          <p:spTgt spid="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3"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additive="base">
                                        <p:cTn id="24" dur="500" fill="hold"/>
                                        <p:tgtEl>
                                          <p:spTgt spid="17"/>
                                        </p:tgtEl>
                                        <p:attrNameLst>
                                          <p:attrName>ppt_x</p:attrName>
                                        </p:attrNameLst>
                                      </p:cBhvr>
                                      <p:tavLst>
                                        <p:tav tm="0">
                                          <p:val>
                                            <p:strVal val="#ppt_x"/>
                                          </p:val>
                                        </p:tav>
                                        <p:tav tm="100000">
                                          <p:val>
                                            <p:strVal val="#ppt_x"/>
                                          </p:val>
                                        </p:tav>
                                      </p:tavLst>
                                    </p:anim>
                                    <p:anim calcmode="lin" valueType="num">
                                      <p:cBhvr additive="base">
                                        <p:cTn id="25"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wipe(down)">
                                      <p:cBhvr>
                                        <p:cTn id="30" dur="500"/>
                                        <p:tgtEl>
                                          <p:spTgt spid="19"/>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Effect transition="in" filter="fade">
                                      <p:cBhvr>
                                        <p:cTn id="37" dur="500"/>
                                        <p:tgtEl>
                                          <p:spTgt spid="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1000"/>
                                        <p:tgtEl>
                                          <p:spTgt spid="20"/>
                                        </p:tgtEl>
                                      </p:cBhvr>
                                    </p:animEffect>
                                    <p:anim calcmode="lin" valueType="num">
                                      <p:cBhvr>
                                        <p:cTn id="43" dur="1000" fill="hold"/>
                                        <p:tgtEl>
                                          <p:spTgt spid="20"/>
                                        </p:tgtEl>
                                        <p:attrNameLst>
                                          <p:attrName>ppt_x</p:attrName>
                                        </p:attrNameLst>
                                      </p:cBhvr>
                                      <p:tavLst>
                                        <p:tav tm="0">
                                          <p:val>
                                            <p:strVal val="#ppt_x"/>
                                          </p:val>
                                        </p:tav>
                                        <p:tav tm="100000">
                                          <p:val>
                                            <p:strVal val="#ppt_x"/>
                                          </p:val>
                                        </p:tav>
                                      </p:tavLst>
                                    </p:anim>
                                    <p:anim calcmode="lin" valueType="num">
                                      <p:cBhvr>
                                        <p:cTn id="44"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p:bldP spid="16" grpId="0" animBg="1"/>
      <p:bldP spid="17" grpId="0"/>
      <p:bldP spid="19" grpId="0" animBg="1"/>
      <p:bldP spid="20" grpId="0"/>
      <p:bldP spid="7"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p:cNvSpPr>
            <a:spLocks noGrp="1" noChangeArrowheads="1"/>
          </p:cNvSpPr>
          <p:nvPr>
            <p:ph type="title"/>
          </p:nvPr>
        </p:nvSpPr>
        <p:spPr>
          <a:xfrm>
            <a:off x="457200" y="285750"/>
            <a:ext cx="8043863" cy="1000125"/>
          </a:xfrm>
        </p:spPr>
        <p:txBody>
          <a:bodyPr>
            <a:normAutofit fontScale="90000"/>
          </a:bodyPr>
          <a:lstStyle/>
          <a:p>
            <a:pPr algn="just" eaLnBrk="1" fontAlgn="auto" hangingPunct="1">
              <a:spcAft>
                <a:spcPts val="0"/>
              </a:spcAft>
              <a:defRPr>
                <a:uFillTx/>
              </a:defRPr>
            </a:pPr>
            <a:r>
              <a:rPr lang="es-ES" b="1" dirty="0">
                <a:solidFill>
                  <a:schemeClr val="tx1"/>
                </a:solidFill>
                <a:uFillTx/>
                <a:latin typeface="Garamond" pitchFamily="18" charset="0"/>
              </a:rPr>
              <a:t>Señale cuáles de las siguientes palabras son verbos.</a:t>
            </a:r>
          </a:p>
        </p:txBody>
      </p:sp>
      <p:sp>
        <p:nvSpPr>
          <p:cNvPr id="7" name="6 CuadroTexto"/>
          <p:cNvSpPr txBox="1">
            <a:spLocks noChangeArrowheads="1"/>
          </p:cNvSpPr>
          <p:nvPr/>
        </p:nvSpPr>
        <p:spPr bwMode="auto">
          <a:xfrm>
            <a:off x="747713" y="3479800"/>
            <a:ext cx="2416175" cy="460375"/>
          </a:xfrm>
          <a:prstGeom prst="rect">
            <a:avLst/>
          </a:prstGeom>
          <a:noFill/>
          <a:ln>
            <a:noFill/>
          </a:ln>
        </p:spPr>
        <p:txBody>
          <a:bodyPr>
            <a:spAutoFit/>
          </a:bodyPr>
          <a:lstStyle>
            <a:lvl1pPr eaLnBrk="0" hangingPunct="0">
              <a:defRPr>
                <a:solidFill>
                  <a:schemeClr val="tx1"/>
                </a:solidFill>
                <a:uFillTx/>
                <a:latin typeface="Arial" charset="0"/>
                <a:cs typeface="Arial" charset="0"/>
              </a:defRPr>
            </a:lvl1pPr>
            <a:lvl2pPr marL="742950" indent="-285750" eaLnBrk="0" hangingPunct="0">
              <a:defRPr>
                <a:solidFill>
                  <a:schemeClr val="tx1"/>
                </a:solidFill>
                <a:uFillTx/>
                <a:latin typeface="Arial" charset="0"/>
                <a:cs typeface="Arial" charset="0"/>
              </a:defRPr>
            </a:lvl2pPr>
            <a:lvl3pPr marL="1143000" indent="-228600" eaLnBrk="0" hangingPunct="0">
              <a:defRPr>
                <a:solidFill>
                  <a:schemeClr val="tx1"/>
                </a:solidFill>
                <a:uFillTx/>
                <a:latin typeface="Arial" charset="0"/>
                <a:cs typeface="Arial" charset="0"/>
              </a:defRPr>
            </a:lvl3pPr>
            <a:lvl4pPr marL="1600200" indent="-228600" eaLnBrk="0" hangingPunct="0">
              <a:defRPr>
                <a:solidFill>
                  <a:schemeClr val="tx1"/>
                </a:solidFill>
                <a:uFillTx/>
                <a:latin typeface="Arial" charset="0"/>
                <a:cs typeface="Arial" charset="0"/>
              </a:defRPr>
            </a:lvl4pPr>
            <a:lvl5pPr marL="2057400" indent="-228600" eaLnBrk="0" hangingPunct="0">
              <a:defRPr>
                <a:solidFill>
                  <a:schemeClr val="tx1"/>
                </a:solidFill>
                <a:uFillTx/>
                <a:latin typeface="Arial" charset="0"/>
                <a:cs typeface="Arial" charset="0"/>
              </a:defRPr>
            </a:lvl5pPr>
            <a:lvl6pPr marL="2514600" indent="-228600" eaLnBrk="0" fontAlgn="base" hangingPunct="0">
              <a:spcBef>
                <a:spcPct val="0"/>
              </a:spcBef>
              <a:spcAft>
                <a:spcPct val="0"/>
              </a:spcAft>
              <a:defRPr>
                <a:solidFill>
                  <a:schemeClr val="tx1"/>
                </a:solidFill>
                <a:uFillTx/>
                <a:latin typeface="Arial" charset="0"/>
                <a:cs typeface="Arial" charset="0"/>
              </a:defRPr>
            </a:lvl6pPr>
            <a:lvl7pPr marL="2971800" indent="-228600" eaLnBrk="0" fontAlgn="base" hangingPunct="0">
              <a:spcBef>
                <a:spcPct val="0"/>
              </a:spcBef>
              <a:spcAft>
                <a:spcPct val="0"/>
              </a:spcAft>
              <a:defRPr>
                <a:solidFill>
                  <a:schemeClr val="tx1"/>
                </a:solidFill>
                <a:uFillTx/>
                <a:latin typeface="Arial" charset="0"/>
                <a:cs typeface="Arial" charset="0"/>
              </a:defRPr>
            </a:lvl7pPr>
            <a:lvl8pPr marL="3429000" indent="-228600" eaLnBrk="0" fontAlgn="base" hangingPunct="0">
              <a:spcBef>
                <a:spcPct val="0"/>
              </a:spcBef>
              <a:spcAft>
                <a:spcPct val="0"/>
              </a:spcAft>
              <a:defRPr>
                <a:solidFill>
                  <a:schemeClr val="tx1"/>
                </a:solidFill>
                <a:uFillTx/>
                <a:latin typeface="Arial" charset="0"/>
                <a:cs typeface="Arial" charset="0"/>
              </a:defRPr>
            </a:lvl8pPr>
            <a:lvl9pPr marL="3886200" indent="-228600" eaLnBrk="0" fontAlgn="base" hangingPunct="0">
              <a:spcBef>
                <a:spcPct val="0"/>
              </a:spcBef>
              <a:spcAft>
                <a:spcPct val="0"/>
              </a:spcAft>
              <a:defRPr>
                <a:solidFill>
                  <a:schemeClr val="tx1"/>
                </a:solidFill>
                <a:uFillTx/>
                <a:latin typeface="Arial" charset="0"/>
                <a:cs typeface="Arial" charset="0"/>
              </a:defRPr>
            </a:lvl9pPr>
          </a:lstStyle>
          <a:p>
            <a:pPr eaLnBrk="1" hangingPunct="1"/>
            <a:r>
              <a:rPr lang="es-PE" altLang="en-US" sz="2400" b="1" dirty="0">
                <a:solidFill>
                  <a:srgbClr val="002060"/>
                </a:solidFill>
                <a:uFillTx/>
                <a:latin typeface="Garamond" pitchFamily="18" charset="0"/>
              </a:rPr>
              <a:t>3. </a:t>
            </a:r>
            <a:r>
              <a:rPr lang="es-PE" altLang="en-US" sz="2400" b="1" dirty="0">
                <a:solidFill>
                  <a:srgbClr val="002060"/>
                </a:solidFill>
                <a:latin typeface="Garamond" pitchFamily="18" charset="0"/>
              </a:rPr>
              <a:t>Estudiarán</a:t>
            </a:r>
            <a:endParaRPr lang="es-PE" altLang="en-US" sz="2400" b="1" dirty="0">
              <a:solidFill>
                <a:srgbClr val="002060"/>
              </a:solidFill>
              <a:uFillTx/>
              <a:latin typeface="Garamond" pitchFamily="18" charset="0"/>
            </a:endParaRPr>
          </a:p>
        </p:txBody>
      </p:sp>
      <p:sp>
        <p:nvSpPr>
          <p:cNvPr id="8" name="7 CuadroTexto"/>
          <p:cNvSpPr txBox="1">
            <a:spLocks noChangeArrowheads="1"/>
          </p:cNvSpPr>
          <p:nvPr/>
        </p:nvSpPr>
        <p:spPr bwMode="auto">
          <a:xfrm>
            <a:off x="3924300" y="1766888"/>
            <a:ext cx="5111750" cy="708025"/>
          </a:xfrm>
          <a:prstGeom prst="rect">
            <a:avLst/>
          </a:prstGeom>
          <a:noFill/>
          <a:ln>
            <a:noFill/>
          </a:ln>
        </p:spPr>
        <p:txBody>
          <a:bodyPr>
            <a:spAutoFit/>
          </a:bodyPr>
          <a:lstStyle>
            <a:lvl1pPr eaLnBrk="0" hangingPunct="0">
              <a:defRPr>
                <a:solidFill>
                  <a:schemeClr val="tx1"/>
                </a:solidFill>
                <a:uFillTx/>
                <a:latin typeface="Arial" charset="0"/>
                <a:cs typeface="Arial" charset="0"/>
              </a:defRPr>
            </a:lvl1pPr>
            <a:lvl2pPr marL="742950" indent="-285750" eaLnBrk="0" hangingPunct="0">
              <a:defRPr>
                <a:solidFill>
                  <a:schemeClr val="tx1"/>
                </a:solidFill>
                <a:uFillTx/>
                <a:latin typeface="Arial" charset="0"/>
                <a:cs typeface="Arial" charset="0"/>
              </a:defRPr>
            </a:lvl2pPr>
            <a:lvl3pPr marL="1143000" indent="-228600" eaLnBrk="0" hangingPunct="0">
              <a:defRPr>
                <a:solidFill>
                  <a:schemeClr val="tx1"/>
                </a:solidFill>
                <a:uFillTx/>
                <a:latin typeface="Arial" charset="0"/>
                <a:cs typeface="Arial" charset="0"/>
              </a:defRPr>
            </a:lvl3pPr>
            <a:lvl4pPr marL="1600200" indent="-228600" eaLnBrk="0" hangingPunct="0">
              <a:defRPr>
                <a:solidFill>
                  <a:schemeClr val="tx1"/>
                </a:solidFill>
                <a:uFillTx/>
                <a:latin typeface="Arial" charset="0"/>
                <a:cs typeface="Arial" charset="0"/>
              </a:defRPr>
            </a:lvl4pPr>
            <a:lvl5pPr marL="2057400" indent="-228600" eaLnBrk="0" hangingPunct="0">
              <a:defRPr>
                <a:solidFill>
                  <a:schemeClr val="tx1"/>
                </a:solidFill>
                <a:uFillTx/>
                <a:latin typeface="Arial" charset="0"/>
                <a:cs typeface="Arial" charset="0"/>
              </a:defRPr>
            </a:lvl5pPr>
            <a:lvl6pPr marL="2514600" indent="-228600" eaLnBrk="0" fontAlgn="base" hangingPunct="0">
              <a:spcBef>
                <a:spcPct val="0"/>
              </a:spcBef>
              <a:spcAft>
                <a:spcPct val="0"/>
              </a:spcAft>
              <a:defRPr>
                <a:solidFill>
                  <a:schemeClr val="tx1"/>
                </a:solidFill>
                <a:uFillTx/>
                <a:latin typeface="Arial" charset="0"/>
                <a:cs typeface="Arial" charset="0"/>
              </a:defRPr>
            </a:lvl6pPr>
            <a:lvl7pPr marL="2971800" indent="-228600" eaLnBrk="0" fontAlgn="base" hangingPunct="0">
              <a:spcBef>
                <a:spcPct val="0"/>
              </a:spcBef>
              <a:spcAft>
                <a:spcPct val="0"/>
              </a:spcAft>
              <a:defRPr>
                <a:solidFill>
                  <a:schemeClr val="tx1"/>
                </a:solidFill>
                <a:uFillTx/>
                <a:latin typeface="Arial" charset="0"/>
                <a:cs typeface="Arial" charset="0"/>
              </a:defRPr>
            </a:lvl7pPr>
            <a:lvl8pPr marL="3429000" indent="-228600" eaLnBrk="0" fontAlgn="base" hangingPunct="0">
              <a:spcBef>
                <a:spcPct val="0"/>
              </a:spcBef>
              <a:spcAft>
                <a:spcPct val="0"/>
              </a:spcAft>
              <a:defRPr>
                <a:solidFill>
                  <a:schemeClr val="tx1"/>
                </a:solidFill>
                <a:uFillTx/>
                <a:latin typeface="Arial" charset="0"/>
                <a:cs typeface="Arial" charset="0"/>
              </a:defRPr>
            </a:lvl8pPr>
            <a:lvl9pPr marL="3886200" indent="-228600" eaLnBrk="0" fontAlgn="base" hangingPunct="0">
              <a:spcBef>
                <a:spcPct val="0"/>
              </a:spcBef>
              <a:spcAft>
                <a:spcPct val="0"/>
              </a:spcAft>
              <a:defRPr>
                <a:solidFill>
                  <a:schemeClr val="tx1"/>
                </a:solidFill>
                <a:uFillTx/>
                <a:latin typeface="Arial" charset="0"/>
                <a:cs typeface="Arial" charset="0"/>
              </a:defRPr>
            </a:lvl9pPr>
          </a:lstStyle>
          <a:p>
            <a:pPr eaLnBrk="1" hangingPunct="1"/>
            <a:r>
              <a:rPr lang="es-PE" altLang="en-US" sz="2000">
                <a:uFillTx/>
                <a:latin typeface="Garamond" pitchFamily="18" charset="0"/>
              </a:rPr>
              <a:t>No es un verbo (¿tiempo? ¿número? ¿persona?). </a:t>
            </a:r>
            <a:r>
              <a:rPr lang="es-PE" altLang="en-US" sz="2000" b="1">
                <a:solidFill>
                  <a:srgbClr val="FF0000"/>
                </a:solidFill>
                <a:uFillTx/>
                <a:latin typeface="Garamond" pitchFamily="18" charset="0"/>
              </a:rPr>
              <a:t>Es un adjetivo</a:t>
            </a:r>
            <a:r>
              <a:rPr lang="es-PE" altLang="en-US" sz="2000">
                <a:solidFill>
                  <a:srgbClr val="FF0000"/>
                </a:solidFill>
                <a:uFillTx/>
                <a:latin typeface="Garamond" pitchFamily="18" charset="0"/>
              </a:rPr>
              <a:t>.</a:t>
            </a:r>
          </a:p>
        </p:txBody>
      </p:sp>
      <p:sp>
        <p:nvSpPr>
          <p:cNvPr id="9" name="8 CuadroTexto"/>
          <p:cNvSpPr txBox="1">
            <a:spLocks noChangeArrowheads="1"/>
          </p:cNvSpPr>
          <p:nvPr/>
        </p:nvSpPr>
        <p:spPr bwMode="auto">
          <a:xfrm>
            <a:off x="747713" y="2557463"/>
            <a:ext cx="2024913" cy="461665"/>
          </a:xfrm>
          <a:prstGeom prst="rect">
            <a:avLst/>
          </a:prstGeom>
          <a:noFill/>
          <a:ln>
            <a:noFill/>
          </a:ln>
        </p:spPr>
        <p:txBody>
          <a:bodyPr wrap="none">
            <a:spAutoFit/>
          </a:bodyPr>
          <a:lstStyle>
            <a:lvl1pPr eaLnBrk="0" hangingPunct="0">
              <a:defRPr>
                <a:solidFill>
                  <a:schemeClr val="tx1"/>
                </a:solidFill>
                <a:uFillTx/>
                <a:latin typeface="Arial" charset="0"/>
                <a:cs typeface="Arial" charset="0"/>
              </a:defRPr>
            </a:lvl1pPr>
            <a:lvl2pPr marL="742950" indent="-285750" eaLnBrk="0" hangingPunct="0">
              <a:defRPr>
                <a:solidFill>
                  <a:schemeClr val="tx1"/>
                </a:solidFill>
                <a:uFillTx/>
                <a:latin typeface="Arial" charset="0"/>
                <a:cs typeface="Arial" charset="0"/>
              </a:defRPr>
            </a:lvl2pPr>
            <a:lvl3pPr marL="1143000" indent="-228600" eaLnBrk="0" hangingPunct="0">
              <a:defRPr>
                <a:solidFill>
                  <a:schemeClr val="tx1"/>
                </a:solidFill>
                <a:uFillTx/>
                <a:latin typeface="Arial" charset="0"/>
                <a:cs typeface="Arial" charset="0"/>
              </a:defRPr>
            </a:lvl3pPr>
            <a:lvl4pPr marL="1600200" indent="-228600" eaLnBrk="0" hangingPunct="0">
              <a:defRPr>
                <a:solidFill>
                  <a:schemeClr val="tx1"/>
                </a:solidFill>
                <a:uFillTx/>
                <a:latin typeface="Arial" charset="0"/>
                <a:cs typeface="Arial" charset="0"/>
              </a:defRPr>
            </a:lvl4pPr>
            <a:lvl5pPr marL="2057400" indent="-228600" eaLnBrk="0" hangingPunct="0">
              <a:defRPr>
                <a:solidFill>
                  <a:schemeClr val="tx1"/>
                </a:solidFill>
                <a:uFillTx/>
                <a:latin typeface="Arial" charset="0"/>
                <a:cs typeface="Arial" charset="0"/>
              </a:defRPr>
            </a:lvl5pPr>
            <a:lvl6pPr marL="2514600" indent="-228600" eaLnBrk="0" fontAlgn="base" hangingPunct="0">
              <a:spcBef>
                <a:spcPct val="0"/>
              </a:spcBef>
              <a:spcAft>
                <a:spcPct val="0"/>
              </a:spcAft>
              <a:defRPr>
                <a:solidFill>
                  <a:schemeClr val="tx1"/>
                </a:solidFill>
                <a:uFillTx/>
                <a:latin typeface="Arial" charset="0"/>
                <a:cs typeface="Arial" charset="0"/>
              </a:defRPr>
            </a:lvl6pPr>
            <a:lvl7pPr marL="2971800" indent="-228600" eaLnBrk="0" fontAlgn="base" hangingPunct="0">
              <a:spcBef>
                <a:spcPct val="0"/>
              </a:spcBef>
              <a:spcAft>
                <a:spcPct val="0"/>
              </a:spcAft>
              <a:defRPr>
                <a:solidFill>
                  <a:schemeClr val="tx1"/>
                </a:solidFill>
                <a:uFillTx/>
                <a:latin typeface="Arial" charset="0"/>
                <a:cs typeface="Arial" charset="0"/>
              </a:defRPr>
            </a:lvl7pPr>
            <a:lvl8pPr marL="3429000" indent="-228600" eaLnBrk="0" fontAlgn="base" hangingPunct="0">
              <a:spcBef>
                <a:spcPct val="0"/>
              </a:spcBef>
              <a:spcAft>
                <a:spcPct val="0"/>
              </a:spcAft>
              <a:defRPr>
                <a:solidFill>
                  <a:schemeClr val="tx1"/>
                </a:solidFill>
                <a:uFillTx/>
                <a:latin typeface="Arial" charset="0"/>
                <a:cs typeface="Arial" charset="0"/>
              </a:defRPr>
            </a:lvl8pPr>
            <a:lvl9pPr marL="3886200" indent="-228600" eaLnBrk="0" fontAlgn="base" hangingPunct="0">
              <a:spcBef>
                <a:spcPct val="0"/>
              </a:spcBef>
              <a:spcAft>
                <a:spcPct val="0"/>
              </a:spcAft>
              <a:defRPr>
                <a:solidFill>
                  <a:schemeClr val="tx1"/>
                </a:solidFill>
                <a:uFillTx/>
                <a:latin typeface="Arial" charset="0"/>
                <a:cs typeface="Arial" charset="0"/>
              </a:defRPr>
            </a:lvl9pPr>
          </a:lstStyle>
          <a:p>
            <a:pPr eaLnBrk="1" hangingPunct="1"/>
            <a:r>
              <a:rPr lang="es-PE" altLang="en-US" sz="2400" b="1" dirty="0">
                <a:solidFill>
                  <a:srgbClr val="002060"/>
                </a:solidFill>
                <a:uFillTx/>
                <a:latin typeface="Garamond" pitchFamily="18" charset="0"/>
              </a:rPr>
              <a:t>2. </a:t>
            </a:r>
            <a:r>
              <a:rPr lang="es-PE" altLang="en-US" sz="2400" b="1" dirty="0">
                <a:solidFill>
                  <a:srgbClr val="002060"/>
                </a:solidFill>
                <a:latin typeface="Garamond" pitchFamily="18" charset="0"/>
              </a:rPr>
              <a:t>Honestidad</a:t>
            </a:r>
            <a:endParaRPr lang="es-PE" altLang="en-US" sz="2400" b="1" dirty="0">
              <a:solidFill>
                <a:srgbClr val="002060"/>
              </a:solidFill>
              <a:uFillTx/>
              <a:latin typeface="Garamond" pitchFamily="18" charset="0"/>
            </a:endParaRPr>
          </a:p>
        </p:txBody>
      </p:sp>
      <p:sp>
        <p:nvSpPr>
          <p:cNvPr id="10" name="9 CuadroTexto"/>
          <p:cNvSpPr txBox="1">
            <a:spLocks noChangeArrowheads="1"/>
          </p:cNvSpPr>
          <p:nvPr/>
        </p:nvSpPr>
        <p:spPr bwMode="auto">
          <a:xfrm>
            <a:off x="3924300" y="2538413"/>
            <a:ext cx="4824413" cy="708025"/>
          </a:xfrm>
          <a:prstGeom prst="rect">
            <a:avLst/>
          </a:prstGeom>
          <a:noFill/>
          <a:ln>
            <a:noFill/>
          </a:ln>
        </p:spPr>
        <p:txBody>
          <a:bodyPr>
            <a:spAutoFit/>
          </a:bodyPr>
          <a:lstStyle>
            <a:lvl1pPr eaLnBrk="0" hangingPunct="0">
              <a:defRPr>
                <a:solidFill>
                  <a:schemeClr val="tx1"/>
                </a:solidFill>
                <a:uFillTx/>
                <a:latin typeface="Arial" charset="0"/>
                <a:cs typeface="Arial" charset="0"/>
              </a:defRPr>
            </a:lvl1pPr>
            <a:lvl2pPr marL="742950" indent="-285750" eaLnBrk="0" hangingPunct="0">
              <a:defRPr>
                <a:solidFill>
                  <a:schemeClr val="tx1"/>
                </a:solidFill>
                <a:uFillTx/>
                <a:latin typeface="Arial" charset="0"/>
                <a:cs typeface="Arial" charset="0"/>
              </a:defRPr>
            </a:lvl2pPr>
            <a:lvl3pPr marL="1143000" indent="-228600" eaLnBrk="0" hangingPunct="0">
              <a:defRPr>
                <a:solidFill>
                  <a:schemeClr val="tx1"/>
                </a:solidFill>
                <a:uFillTx/>
                <a:latin typeface="Arial" charset="0"/>
                <a:cs typeface="Arial" charset="0"/>
              </a:defRPr>
            </a:lvl3pPr>
            <a:lvl4pPr marL="1600200" indent="-228600" eaLnBrk="0" hangingPunct="0">
              <a:defRPr>
                <a:solidFill>
                  <a:schemeClr val="tx1"/>
                </a:solidFill>
                <a:uFillTx/>
                <a:latin typeface="Arial" charset="0"/>
                <a:cs typeface="Arial" charset="0"/>
              </a:defRPr>
            </a:lvl4pPr>
            <a:lvl5pPr marL="2057400" indent="-228600" eaLnBrk="0" hangingPunct="0">
              <a:defRPr>
                <a:solidFill>
                  <a:schemeClr val="tx1"/>
                </a:solidFill>
                <a:uFillTx/>
                <a:latin typeface="Arial" charset="0"/>
                <a:cs typeface="Arial" charset="0"/>
              </a:defRPr>
            </a:lvl5pPr>
            <a:lvl6pPr marL="2514600" indent="-228600" eaLnBrk="0" fontAlgn="base" hangingPunct="0">
              <a:spcBef>
                <a:spcPct val="0"/>
              </a:spcBef>
              <a:spcAft>
                <a:spcPct val="0"/>
              </a:spcAft>
              <a:defRPr>
                <a:solidFill>
                  <a:schemeClr val="tx1"/>
                </a:solidFill>
                <a:uFillTx/>
                <a:latin typeface="Arial" charset="0"/>
                <a:cs typeface="Arial" charset="0"/>
              </a:defRPr>
            </a:lvl6pPr>
            <a:lvl7pPr marL="2971800" indent="-228600" eaLnBrk="0" fontAlgn="base" hangingPunct="0">
              <a:spcBef>
                <a:spcPct val="0"/>
              </a:spcBef>
              <a:spcAft>
                <a:spcPct val="0"/>
              </a:spcAft>
              <a:defRPr>
                <a:solidFill>
                  <a:schemeClr val="tx1"/>
                </a:solidFill>
                <a:uFillTx/>
                <a:latin typeface="Arial" charset="0"/>
                <a:cs typeface="Arial" charset="0"/>
              </a:defRPr>
            </a:lvl7pPr>
            <a:lvl8pPr marL="3429000" indent="-228600" eaLnBrk="0" fontAlgn="base" hangingPunct="0">
              <a:spcBef>
                <a:spcPct val="0"/>
              </a:spcBef>
              <a:spcAft>
                <a:spcPct val="0"/>
              </a:spcAft>
              <a:defRPr>
                <a:solidFill>
                  <a:schemeClr val="tx1"/>
                </a:solidFill>
                <a:uFillTx/>
                <a:latin typeface="Arial" charset="0"/>
                <a:cs typeface="Arial" charset="0"/>
              </a:defRPr>
            </a:lvl8pPr>
            <a:lvl9pPr marL="3886200" indent="-228600" eaLnBrk="0" fontAlgn="base" hangingPunct="0">
              <a:spcBef>
                <a:spcPct val="0"/>
              </a:spcBef>
              <a:spcAft>
                <a:spcPct val="0"/>
              </a:spcAft>
              <a:defRPr>
                <a:solidFill>
                  <a:schemeClr val="tx1"/>
                </a:solidFill>
                <a:uFillTx/>
                <a:latin typeface="Arial" charset="0"/>
                <a:cs typeface="Arial" charset="0"/>
              </a:defRPr>
            </a:lvl9pPr>
          </a:lstStyle>
          <a:p>
            <a:pPr eaLnBrk="1" hangingPunct="1"/>
            <a:r>
              <a:rPr lang="es-PE" altLang="en-US" sz="2000">
                <a:uFillTx/>
                <a:latin typeface="Garamond" pitchFamily="18" charset="0"/>
              </a:rPr>
              <a:t>No es un verbo (¿tiempo? ¿número? ¿persona?). </a:t>
            </a:r>
            <a:r>
              <a:rPr lang="es-PE" altLang="en-US" sz="2000" b="1">
                <a:solidFill>
                  <a:srgbClr val="FF0000"/>
                </a:solidFill>
                <a:uFillTx/>
                <a:latin typeface="Garamond" pitchFamily="18" charset="0"/>
              </a:rPr>
              <a:t>Es un sustantivo.</a:t>
            </a:r>
          </a:p>
        </p:txBody>
      </p:sp>
      <p:sp>
        <p:nvSpPr>
          <p:cNvPr id="11" name="10 CuadroTexto"/>
          <p:cNvSpPr txBox="1">
            <a:spLocks noChangeArrowheads="1"/>
          </p:cNvSpPr>
          <p:nvPr/>
        </p:nvSpPr>
        <p:spPr bwMode="auto">
          <a:xfrm>
            <a:off x="719138" y="1744663"/>
            <a:ext cx="1582484" cy="461665"/>
          </a:xfrm>
          <a:prstGeom prst="rect">
            <a:avLst/>
          </a:prstGeom>
          <a:noFill/>
          <a:ln>
            <a:noFill/>
          </a:ln>
        </p:spPr>
        <p:txBody>
          <a:bodyPr wrap="none">
            <a:spAutoFit/>
          </a:bodyPr>
          <a:lstStyle>
            <a:lvl1pPr eaLnBrk="0" hangingPunct="0">
              <a:defRPr>
                <a:solidFill>
                  <a:schemeClr val="tx1"/>
                </a:solidFill>
                <a:uFillTx/>
                <a:latin typeface="Arial" charset="0"/>
                <a:cs typeface="Arial" charset="0"/>
              </a:defRPr>
            </a:lvl1pPr>
            <a:lvl2pPr marL="742950" indent="-285750" eaLnBrk="0" hangingPunct="0">
              <a:defRPr>
                <a:solidFill>
                  <a:schemeClr val="tx1"/>
                </a:solidFill>
                <a:uFillTx/>
                <a:latin typeface="Arial" charset="0"/>
                <a:cs typeface="Arial" charset="0"/>
              </a:defRPr>
            </a:lvl2pPr>
            <a:lvl3pPr marL="1143000" indent="-228600" eaLnBrk="0" hangingPunct="0">
              <a:defRPr>
                <a:solidFill>
                  <a:schemeClr val="tx1"/>
                </a:solidFill>
                <a:uFillTx/>
                <a:latin typeface="Arial" charset="0"/>
                <a:cs typeface="Arial" charset="0"/>
              </a:defRPr>
            </a:lvl3pPr>
            <a:lvl4pPr marL="1600200" indent="-228600" eaLnBrk="0" hangingPunct="0">
              <a:defRPr>
                <a:solidFill>
                  <a:schemeClr val="tx1"/>
                </a:solidFill>
                <a:uFillTx/>
                <a:latin typeface="Arial" charset="0"/>
                <a:cs typeface="Arial" charset="0"/>
              </a:defRPr>
            </a:lvl4pPr>
            <a:lvl5pPr marL="2057400" indent="-228600" eaLnBrk="0" hangingPunct="0">
              <a:defRPr>
                <a:solidFill>
                  <a:schemeClr val="tx1"/>
                </a:solidFill>
                <a:uFillTx/>
                <a:latin typeface="Arial" charset="0"/>
                <a:cs typeface="Arial" charset="0"/>
              </a:defRPr>
            </a:lvl5pPr>
            <a:lvl6pPr marL="2514600" indent="-228600" eaLnBrk="0" fontAlgn="base" hangingPunct="0">
              <a:spcBef>
                <a:spcPct val="0"/>
              </a:spcBef>
              <a:spcAft>
                <a:spcPct val="0"/>
              </a:spcAft>
              <a:defRPr>
                <a:solidFill>
                  <a:schemeClr val="tx1"/>
                </a:solidFill>
                <a:uFillTx/>
                <a:latin typeface="Arial" charset="0"/>
                <a:cs typeface="Arial" charset="0"/>
              </a:defRPr>
            </a:lvl6pPr>
            <a:lvl7pPr marL="2971800" indent="-228600" eaLnBrk="0" fontAlgn="base" hangingPunct="0">
              <a:spcBef>
                <a:spcPct val="0"/>
              </a:spcBef>
              <a:spcAft>
                <a:spcPct val="0"/>
              </a:spcAft>
              <a:defRPr>
                <a:solidFill>
                  <a:schemeClr val="tx1"/>
                </a:solidFill>
                <a:uFillTx/>
                <a:latin typeface="Arial" charset="0"/>
                <a:cs typeface="Arial" charset="0"/>
              </a:defRPr>
            </a:lvl7pPr>
            <a:lvl8pPr marL="3429000" indent="-228600" eaLnBrk="0" fontAlgn="base" hangingPunct="0">
              <a:spcBef>
                <a:spcPct val="0"/>
              </a:spcBef>
              <a:spcAft>
                <a:spcPct val="0"/>
              </a:spcAft>
              <a:defRPr>
                <a:solidFill>
                  <a:schemeClr val="tx1"/>
                </a:solidFill>
                <a:uFillTx/>
                <a:latin typeface="Arial" charset="0"/>
                <a:cs typeface="Arial" charset="0"/>
              </a:defRPr>
            </a:lvl8pPr>
            <a:lvl9pPr marL="3886200" indent="-228600" eaLnBrk="0" fontAlgn="base" hangingPunct="0">
              <a:spcBef>
                <a:spcPct val="0"/>
              </a:spcBef>
              <a:spcAft>
                <a:spcPct val="0"/>
              </a:spcAft>
              <a:defRPr>
                <a:solidFill>
                  <a:schemeClr val="tx1"/>
                </a:solidFill>
                <a:uFillTx/>
                <a:latin typeface="Arial" charset="0"/>
                <a:cs typeface="Arial" charset="0"/>
              </a:defRPr>
            </a:lvl9pPr>
          </a:lstStyle>
          <a:p>
            <a:pPr eaLnBrk="1" hangingPunct="1"/>
            <a:r>
              <a:rPr lang="es-PE" altLang="en-US" sz="2400" b="1" dirty="0">
                <a:solidFill>
                  <a:srgbClr val="002060"/>
                </a:solidFill>
                <a:uFillTx/>
                <a:latin typeface="Garamond" pitchFamily="18" charset="0"/>
              </a:rPr>
              <a:t>1. </a:t>
            </a:r>
            <a:r>
              <a:rPr lang="es-PE" altLang="en-US" sz="2400" b="1" dirty="0">
                <a:solidFill>
                  <a:srgbClr val="002060"/>
                </a:solidFill>
                <a:latin typeface="Garamond" pitchFamily="18" charset="0"/>
              </a:rPr>
              <a:t>I</a:t>
            </a:r>
            <a:r>
              <a:rPr lang="es-PE" altLang="en-US" sz="2400" b="1" dirty="0">
                <a:solidFill>
                  <a:srgbClr val="002060"/>
                </a:solidFill>
                <a:uFillTx/>
                <a:latin typeface="Garamond" pitchFamily="18" charset="0"/>
              </a:rPr>
              <a:t>nquieto</a:t>
            </a:r>
          </a:p>
        </p:txBody>
      </p:sp>
      <p:sp>
        <p:nvSpPr>
          <p:cNvPr id="12" name="11 CuadroTexto"/>
          <p:cNvSpPr txBox="1">
            <a:spLocks noChangeArrowheads="1"/>
          </p:cNvSpPr>
          <p:nvPr/>
        </p:nvSpPr>
        <p:spPr bwMode="auto">
          <a:xfrm>
            <a:off x="736600" y="4371975"/>
            <a:ext cx="1578574" cy="461665"/>
          </a:xfrm>
          <a:prstGeom prst="rect">
            <a:avLst/>
          </a:prstGeom>
          <a:noFill/>
          <a:ln>
            <a:noFill/>
          </a:ln>
        </p:spPr>
        <p:txBody>
          <a:bodyPr wrap="none">
            <a:spAutoFit/>
          </a:bodyPr>
          <a:lstStyle>
            <a:lvl1pPr eaLnBrk="0" hangingPunct="0">
              <a:defRPr>
                <a:solidFill>
                  <a:schemeClr val="tx1"/>
                </a:solidFill>
                <a:uFillTx/>
                <a:latin typeface="Arial" charset="0"/>
                <a:cs typeface="Arial" charset="0"/>
              </a:defRPr>
            </a:lvl1pPr>
            <a:lvl2pPr marL="742950" indent="-285750" eaLnBrk="0" hangingPunct="0">
              <a:defRPr>
                <a:solidFill>
                  <a:schemeClr val="tx1"/>
                </a:solidFill>
                <a:uFillTx/>
                <a:latin typeface="Arial" charset="0"/>
                <a:cs typeface="Arial" charset="0"/>
              </a:defRPr>
            </a:lvl2pPr>
            <a:lvl3pPr marL="1143000" indent="-228600" eaLnBrk="0" hangingPunct="0">
              <a:defRPr>
                <a:solidFill>
                  <a:schemeClr val="tx1"/>
                </a:solidFill>
                <a:uFillTx/>
                <a:latin typeface="Arial" charset="0"/>
                <a:cs typeface="Arial" charset="0"/>
              </a:defRPr>
            </a:lvl3pPr>
            <a:lvl4pPr marL="1600200" indent="-228600" eaLnBrk="0" hangingPunct="0">
              <a:defRPr>
                <a:solidFill>
                  <a:schemeClr val="tx1"/>
                </a:solidFill>
                <a:uFillTx/>
                <a:latin typeface="Arial" charset="0"/>
                <a:cs typeface="Arial" charset="0"/>
              </a:defRPr>
            </a:lvl4pPr>
            <a:lvl5pPr marL="2057400" indent="-228600" eaLnBrk="0" hangingPunct="0">
              <a:defRPr>
                <a:solidFill>
                  <a:schemeClr val="tx1"/>
                </a:solidFill>
                <a:uFillTx/>
                <a:latin typeface="Arial" charset="0"/>
                <a:cs typeface="Arial" charset="0"/>
              </a:defRPr>
            </a:lvl5pPr>
            <a:lvl6pPr marL="2514600" indent="-228600" eaLnBrk="0" fontAlgn="base" hangingPunct="0">
              <a:spcBef>
                <a:spcPct val="0"/>
              </a:spcBef>
              <a:spcAft>
                <a:spcPct val="0"/>
              </a:spcAft>
              <a:defRPr>
                <a:solidFill>
                  <a:schemeClr val="tx1"/>
                </a:solidFill>
                <a:uFillTx/>
                <a:latin typeface="Arial" charset="0"/>
                <a:cs typeface="Arial" charset="0"/>
              </a:defRPr>
            </a:lvl6pPr>
            <a:lvl7pPr marL="2971800" indent="-228600" eaLnBrk="0" fontAlgn="base" hangingPunct="0">
              <a:spcBef>
                <a:spcPct val="0"/>
              </a:spcBef>
              <a:spcAft>
                <a:spcPct val="0"/>
              </a:spcAft>
              <a:defRPr>
                <a:solidFill>
                  <a:schemeClr val="tx1"/>
                </a:solidFill>
                <a:uFillTx/>
                <a:latin typeface="Arial" charset="0"/>
                <a:cs typeface="Arial" charset="0"/>
              </a:defRPr>
            </a:lvl7pPr>
            <a:lvl8pPr marL="3429000" indent="-228600" eaLnBrk="0" fontAlgn="base" hangingPunct="0">
              <a:spcBef>
                <a:spcPct val="0"/>
              </a:spcBef>
              <a:spcAft>
                <a:spcPct val="0"/>
              </a:spcAft>
              <a:defRPr>
                <a:solidFill>
                  <a:schemeClr val="tx1"/>
                </a:solidFill>
                <a:uFillTx/>
                <a:latin typeface="Arial" charset="0"/>
                <a:cs typeface="Arial" charset="0"/>
              </a:defRPr>
            </a:lvl8pPr>
            <a:lvl9pPr marL="3886200" indent="-228600" eaLnBrk="0" fontAlgn="base" hangingPunct="0">
              <a:spcBef>
                <a:spcPct val="0"/>
              </a:spcBef>
              <a:spcAft>
                <a:spcPct val="0"/>
              </a:spcAft>
              <a:defRPr>
                <a:solidFill>
                  <a:schemeClr val="tx1"/>
                </a:solidFill>
                <a:uFillTx/>
                <a:latin typeface="Arial" charset="0"/>
                <a:cs typeface="Arial" charset="0"/>
              </a:defRPr>
            </a:lvl9pPr>
          </a:lstStyle>
          <a:p>
            <a:pPr eaLnBrk="1" hangingPunct="1"/>
            <a:r>
              <a:rPr lang="es-PE" altLang="en-US" sz="2400" b="1" dirty="0">
                <a:solidFill>
                  <a:srgbClr val="002060"/>
                </a:solidFill>
                <a:uFillTx/>
                <a:latin typeface="Garamond" pitchFamily="18" charset="0"/>
              </a:rPr>
              <a:t>4. </a:t>
            </a:r>
            <a:r>
              <a:rPr lang="es-PE" altLang="en-US" sz="2400" b="1" dirty="0">
                <a:solidFill>
                  <a:srgbClr val="002060"/>
                </a:solidFill>
                <a:latin typeface="Garamond" pitchFamily="18" charset="0"/>
              </a:rPr>
              <a:t>Trabaj</a:t>
            </a:r>
            <a:r>
              <a:rPr lang="es-PE" altLang="en-US" sz="2400" b="1" dirty="0">
                <a:solidFill>
                  <a:srgbClr val="002060"/>
                </a:solidFill>
                <a:uFillTx/>
                <a:latin typeface="Garamond" pitchFamily="18" charset="0"/>
              </a:rPr>
              <a:t>ar</a:t>
            </a:r>
          </a:p>
        </p:txBody>
      </p:sp>
      <p:sp>
        <p:nvSpPr>
          <p:cNvPr id="13" name="12 CuadroTexto"/>
          <p:cNvSpPr txBox="1">
            <a:spLocks noChangeArrowheads="1"/>
          </p:cNvSpPr>
          <p:nvPr/>
        </p:nvSpPr>
        <p:spPr bwMode="auto">
          <a:xfrm>
            <a:off x="3924300" y="3479800"/>
            <a:ext cx="4896172" cy="706438"/>
          </a:xfrm>
          <a:prstGeom prst="rect">
            <a:avLst/>
          </a:prstGeom>
          <a:noFill/>
          <a:ln>
            <a:noFill/>
          </a:ln>
        </p:spPr>
        <p:txBody>
          <a:bodyPr wrap="square">
            <a:spAutoFit/>
          </a:bodyPr>
          <a:lstStyle>
            <a:lvl1pPr eaLnBrk="0" hangingPunct="0">
              <a:defRPr>
                <a:solidFill>
                  <a:schemeClr val="tx1"/>
                </a:solidFill>
                <a:uFillTx/>
                <a:latin typeface="Arial" charset="0"/>
                <a:cs typeface="Arial" charset="0"/>
              </a:defRPr>
            </a:lvl1pPr>
            <a:lvl2pPr marL="742950" indent="-285750" eaLnBrk="0" hangingPunct="0">
              <a:defRPr>
                <a:solidFill>
                  <a:schemeClr val="tx1"/>
                </a:solidFill>
                <a:uFillTx/>
                <a:latin typeface="Arial" charset="0"/>
                <a:cs typeface="Arial" charset="0"/>
              </a:defRPr>
            </a:lvl2pPr>
            <a:lvl3pPr marL="1143000" indent="-228600" eaLnBrk="0" hangingPunct="0">
              <a:defRPr>
                <a:solidFill>
                  <a:schemeClr val="tx1"/>
                </a:solidFill>
                <a:uFillTx/>
                <a:latin typeface="Arial" charset="0"/>
                <a:cs typeface="Arial" charset="0"/>
              </a:defRPr>
            </a:lvl3pPr>
            <a:lvl4pPr marL="1600200" indent="-228600" eaLnBrk="0" hangingPunct="0">
              <a:defRPr>
                <a:solidFill>
                  <a:schemeClr val="tx1"/>
                </a:solidFill>
                <a:uFillTx/>
                <a:latin typeface="Arial" charset="0"/>
                <a:cs typeface="Arial" charset="0"/>
              </a:defRPr>
            </a:lvl4pPr>
            <a:lvl5pPr marL="2057400" indent="-228600" eaLnBrk="0" hangingPunct="0">
              <a:defRPr>
                <a:solidFill>
                  <a:schemeClr val="tx1"/>
                </a:solidFill>
                <a:uFillTx/>
                <a:latin typeface="Arial" charset="0"/>
                <a:cs typeface="Arial" charset="0"/>
              </a:defRPr>
            </a:lvl5pPr>
            <a:lvl6pPr marL="2514600" indent="-228600" eaLnBrk="0" fontAlgn="base" hangingPunct="0">
              <a:spcBef>
                <a:spcPct val="0"/>
              </a:spcBef>
              <a:spcAft>
                <a:spcPct val="0"/>
              </a:spcAft>
              <a:defRPr>
                <a:solidFill>
                  <a:schemeClr val="tx1"/>
                </a:solidFill>
                <a:uFillTx/>
                <a:latin typeface="Arial" charset="0"/>
                <a:cs typeface="Arial" charset="0"/>
              </a:defRPr>
            </a:lvl6pPr>
            <a:lvl7pPr marL="2971800" indent="-228600" eaLnBrk="0" fontAlgn="base" hangingPunct="0">
              <a:spcBef>
                <a:spcPct val="0"/>
              </a:spcBef>
              <a:spcAft>
                <a:spcPct val="0"/>
              </a:spcAft>
              <a:defRPr>
                <a:solidFill>
                  <a:schemeClr val="tx1"/>
                </a:solidFill>
                <a:uFillTx/>
                <a:latin typeface="Arial" charset="0"/>
                <a:cs typeface="Arial" charset="0"/>
              </a:defRPr>
            </a:lvl7pPr>
            <a:lvl8pPr marL="3429000" indent="-228600" eaLnBrk="0" fontAlgn="base" hangingPunct="0">
              <a:spcBef>
                <a:spcPct val="0"/>
              </a:spcBef>
              <a:spcAft>
                <a:spcPct val="0"/>
              </a:spcAft>
              <a:defRPr>
                <a:solidFill>
                  <a:schemeClr val="tx1"/>
                </a:solidFill>
                <a:uFillTx/>
                <a:latin typeface="Arial" charset="0"/>
                <a:cs typeface="Arial" charset="0"/>
              </a:defRPr>
            </a:lvl8pPr>
            <a:lvl9pPr marL="3886200" indent="-228600" eaLnBrk="0" fontAlgn="base" hangingPunct="0">
              <a:spcBef>
                <a:spcPct val="0"/>
              </a:spcBef>
              <a:spcAft>
                <a:spcPct val="0"/>
              </a:spcAft>
              <a:defRPr>
                <a:solidFill>
                  <a:schemeClr val="tx1"/>
                </a:solidFill>
                <a:uFillTx/>
                <a:latin typeface="Arial" charset="0"/>
                <a:cs typeface="Arial" charset="0"/>
              </a:defRPr>
            </a:lvl9pPr>
          </a:lstStyle>
          <a:p>
            <a:pPr eaLnBrk="1" hangingPunct="1"/>
            <a:r>
              <a:rPr lang="es-PE" altLang="en-US" sz="2000" dirty="0">
                <a:uFillTx/>
                <a:latin typeface="Garamond" pitchFamily="18" charset="0"/>
              </a:rPr>
              <a:t>Sí es un verbo (tiempo: </a:t>
            </a:r>
            <a:r>
              <a:rPr lang="es-PE" altLang="en-US" sz="2000" dirty="0">
                <a:latin typeface="Garamond" pitchFamily="18" charset="0"/>
              </a:rPr>
              <a:t>futuro</a:t>
            </a:r>
            <a:r>
              <a:rPr lang="es-PE" altLang="en-US" sz="2000" dirty="0">
                <a:uFillTx/>
                <a:latin typeface="Garamond" pitchFamily="18" charset="0"/>
              </a:rPr>
              <a:t>; persona: tercera; y número: </a:t>
            </a:r>
            <a:r>
              <a:rPr lang="es-PE" altLang="en-US" sz="2000" dirty="0">
                <a:latin typeface="Garamond" pitchFamily="18" charset="0"/>
              </a:rPr>
              <a:t>plural</a:t>
            </a:r>
            <a:r>
              <a:rPr lang="es-PE" altLang="en-US" sz="2000" dirty="0">
                <a:uFillTx/>
                <a:latin typeface="Garamond" pitchFamily="18" charset="0"/>
              </a:rPr>
              <a:t>).</a:t>
            </a:r>
            <a:endParaRPr lang="es-PE" altLang="en-US" sz="2000" dirty="0">
              <a:solidFill>
                <a:srgbClr val="FF0000"/>
              </a:solidFill>
              <a:uFillTx/>
              <a:latin typeface="Garamond" pitchFamily="18" charset="0"/>
            </a:endParaRPr>
          </a:p>
        </p:txBody>
      </p:sp>
      <p:sp>
        <p:nvSpPr>
          <p:cNvPr id="14" name="13 CuadroTexto"/>
          <p:cNvSpPr txBox="1">
            <a:spLocks noChangeArrowheads="1"/>
          </p:cNvSpPr>
          <p:nvPr/>
        </p:nvSpPr>
        <p:spPr bwMode="auto">
          <a:xfrm>
            <a:off x="3924300" y="4437063"/>
            <a:ext cx="4968875" cy="708025"/>
          </a:xfrm>
          <a:prstGeom prst="rect">
            <a:avLst/>
          </a:prstGeom>
          <a:noFill/>
          <a:ln>
            <a:noFill/>
          </a:ln>
        </p:spPr>
        <p:txBody>
          <a:bodyPr>
            <a:spAutoFit/>
          </a:bodyPr>
          <a:lstStyle>
            <a:lvl1pPr eaLnBrk="0" hangingPunct="0">
              <a:defRPr>
                <a:solidFill>
                  <a:schemeClr val="tx1"/>
                </a:solidFill>
                <a:uFillTx/>
                <a:latin typeface="Arial" charset="0"/>
                <a:cs typeface="Arial" charset="0"/>
              </a:defRPr>
            </a:lvl1pPr>
            <a:lvl2pPr marL="742950" indent="-285750" eaLnBrk="0" hangingPunct="0">
              <a:defRPr>
                <a:solidFill>
                  <a:schemeClr val="tx1"/>
                </a:solidFill>
                <a:uFillTx/>
                <a:latin typeface="Arial" charset="0"/>
                <a:cs typeface="Arial" charset="0"/>
              </a:defRPr>
            </a:lvl2pPr>
            <a:lvl3pPr marL="1143000" indent="-228600" eaLnBrk="0" hangingPunct="0">
              <a:defRPr>
                <a:solidFill>
                  <a:schemeClr val="tx1"/>
                </a:solidFill>
                <a:uFillTx/>
                <a:latin typeface="Arial" charset="0"/>
                <a:cs typeface="Arial" charset="0"/>
              </a:defRPr>
            </a:lvl3pPr>
            <a:lvl4pPr marL="1600200" indent="-228600" eaLnBrk="0" hangingPunct="0">
              <a:defRPr>
                <a:solidFill>
                  <a:schemeClr val="tx1"/>
                </a:solidFill>
                <a:uFillTx/>
                <a:latin typeface="Arial" charset="0"/>
                <a:cs typeface="Arial" charset="0"/>
              </a:defRPr>
            </a:lvl4pPr>
            <a:lvl5pPr marL="2057400" indent="-228600" eaLnBrk="0" hangingPunct="0">
              <a:defRPr>
                <a:solidFill>
                  <a:schemeClr val="tx1"/>
                </a:solidFill>
                <a:uFillTx/>
                <a:latin typeface="Arial" charset="0"/>
                <a:cs typeface="Arial" charset="0"/>
              </a:defRPr>
            </a:lvl5pPr>
            <a:lvl6pPr marL="2514600" indent="-228600" eaLnBrk="0" fontAlgn="base" hangingPunct="0">
              <a:spcBef>
                <a:spcPct val="0"/>
              </a:spcBef>
              <a:spcAft>
                <a:spcPct val="0"/>
              </a:spcAft>
              <a:defRPr>
                <a:solidFill>
                  <a:schemeClr val="tx1"/>
                </a:solidFill>
                <a:uFillTx/>
                <a:latin typeface="Arial" charset="0"/>
                <a:cs typeface="Arial" charset="0"/>
              </a:defRPr>
            </a:lvl6pPr>
            <a:lvl7pPr marL="2971800" indent="-228600" eaLnBrk="0" fontAlgn="base" hangingPunct="0">
              <a:spcBef>
                <a:spcPct val="0"/>
              </a:spcBef>
              <a:spcAft>
                <a:spcPct val="0"/>
              </a:spcAft>
              <a:defRPr>
                <a:solidFill>
                  <a:schemeClr val="tx1"/>
                </a:solidFill>
                <a:uFillTx/>
                <a:latin typeface="Arial" charset="0"/>
                <a:cs typeface="Arial" charset="0"/>
              </a:defRPr>
            </a:lvl7pPr>
            <a:lvl8pPr marL="3429000" indent="-228600" eaLnBrk="0" fontAlgn="base" hangingPunct="0">
              <a:spcBef>
                <a:spcPct val="0"/>
              </a:spcBef>
              <a:spcAft>
                <a:spcPct val="0"/>
              </a:spcAft>
              <a:defRPr>
                <a:solidFill>
                  <a:schemeClr val="tx1"/>
                </a:solidFill>
                <a:uFillTx/>
                <a:latin typeface="Arial" charset="0"/>
                <a:cs typeface="Arial" charset="0"/>
              </a:defRPr>
            </a:lvl8pPr>
            <a:lvl9pPr marL="3886200" indent="-228600" eaLnBrk="0" fontAlgn="base" hangingPunct="0">
              <a:spcBef>
                <a:spcPct val="0"/>
              </a:spcBef>
              <a:spcAft>
                <a:spcPct val="0"/>
              </a:spcAft>
              <a:defRPr>
                <a:solidFill>
                  <a:schemeClr val="tx1"/>
                </a:solidFill>
                <a:uFillTx/>
                <a:latin typeface="Arial" charset="0"/>
                <a:cs typeface="Arial" charset="0"/>
              </a:defRPr>
            </a:lvl9pPr>
          </a:lstStyle>
          <a:p>
            <a:pPr eaLnBrk="1" hangingPunct="1"/>
            <a:r>
              <a:rPr lang="es-PE" altLang="en-US" sz="2000">
                <a:uFillTx/>
                <a:latin typeface="Garamond" pitchFamily="18" charset="0"/>
              </a:rPr>
              <a:t>No es un verbo (¿tiempo? ¿número? ¿persona?). </a:t>
            </a:r>
            <a:r>
              <a:rPr lang="es-PE" altLang="en-US" sz="2000" b="1">
                <a:solidFill>
                  <a:srgbClr val="FF0000"/>
                </a:solidFill>
                <a:uFillTx/>
                <a:latin typeface="Garamond" pitchFamily="18" charset="0"/>
              </a:rPr>
              <a:t>Es un verboide</a:t>
            </a:r>
            <a:r>
              <a:rPr lang="es-PE" altLang="en-US" sz="2000">
                <a:solidFill>
                  <a:srgbClr val="FF0000"/>
                </a:solidFill>
                <a:uFillTx/>
                <a:latin typeface="Garamond" pitchFamily="18" charset="0"/>
              </a:rPr>
              <a:t>.</a:t>
            </a:r>
          </a:p>
        </p:txBody>
      </p:sp>
      <p:sp>
        <p:nvSpPr>
          <p:cNvPr id="3" name="2 Flecha derecha"/>
          <p:cNvSpPr>
            <a:spLocks/>
          </p:cNvSpPr>
          <p:nvPr/>
        </p:nvSpPr>
        <p:spPr>
          <a:xfrm>
            <a:off x="2844800" y="1854200"/>
            <a:ext cx="979488" cy="352425"/>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uFillTx/>
              </a:defRPr>
            </a:pPr>
            <a:endParaRPr lang="es-ES">
              <a:uFillTx/>
            </a:endParaRPr>
          </a:p>
        </p:txBody>
      </p:sp>
      <p:sp>
        <p:nvSpPr>
          <p:cNvPr id="15" name="14 Flecha derecha"/>
          <p:cNvSpPr>
            <a:spLocks/>
          </p:cNvSpPr>
          <p:nvPr/>
        </p:nvSpPr>
        <p:spPr>
          <a:xfrm>
            <a:off x="2844800" y="2708275"/>
            <a:ext cx="979488" cy="3508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uFillTx/>
              </a:defRPr>
            </a:pPr>
            <a:endParaRPr lang="es-ES">
              <a:uFillTx/>
            </a:endParaRPr>
          </a:p>
        </p:txBody>
      </p:sp>
      <p:sp>
        <p:nvSpPr>
          <p:cNvPr id="16" name="15 Flecha derecha"/>
          <p:cNvSpPr>
            <a:spLocks/>
          </p:cNvSpPr>
          <p:nvPr/>
        </p:nvSpPr>
        <p:spPr>
          <a:xfrm>
            <a:off x="2873375" y="4484688"/>
            <a:ext cx="977900" cy="352425"/>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uFillTx/>
              </a:defRPr>
            </a:pPr>
            <a:endParaRPr lang="es-ES">
              <a:uFillTx/>
            </a:endParaRPr>
          </a:p>
        </p:txBody>
      </p:sp>
      <p:sp>
        <p:nvSpPr>
          <p:cNvPr id="17" name="16 Flecha derecha"/>
          <p:cNvSpPr>
            <a:spLocks/>
          </p:cNvSpPr>
          <p:nvPr/>
        </p:nvSpPr>
        <p:spPr>
          <a:xfrm>
            <a:off x="2873375" y="3533775"/>
            <a:ext cx="977900" cy="352425"/>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uFillTx/>
              </a:defRPr>
            </a:pPr>
            <a:endParaRPr lang="es-ES">
              <a:uFillTx/>
            </a:endParaRPr>
          </a:p>
        </p:txBody>
      </p:sp>
      <p:sp>
        <p:nvSpPr>
          <p:cNvPr id="18" name="Rectangle 4">
            <a:extLst>
              <a:ext uri="{FF2B5EF4-FFF2-40B4-BE49-F238E27FC236}">
                <a16:creationId xmlns:a16="http://schemas.microsoft.com/office/drawing/2014/main" id="{C454A7F6-B6F9-4DBD-A3CB-CE1C8A5E12C7}"/>
              </a:ext>
            </a:extLst>
          </p:cNvPr>
          <p:cNvSpPr txBox="1">
            <a:spLocks noChangeArrowheads="1"/>
          </p:cNvSpPr>
          <p:nvPr/>
        </p:nvSpPr>
        <p:spPr>
          <a:xfrm>
            <a:off x="550068" y="5539799"/>
            <a:ext cx="8043863" cy="1000125"/>
          </a:xfrm>
          <a:prstGeom prst="rect">
            <a:avLst/>
          </a:prstGeom>
        </p:spPr>
        <p:txBody>
          <a:bodyPr>
            <a:normAutofit fontScale="97500"/>
          </a:bodyPr>
          <a:lstStyle>
            <a:lvl1pPr algn="just" defTabSz="914400" rtl="0" eaLnBrk="1" latinLnBrk="0" hangingPunct="1">
              <a:spcBef>
                <a:spcPct val="0"/>
              </a:spcBef>
              <a:buNone/>
              <a:defRPr lang="es-PE" sz="3200" b="1" i="0" u="none" kern="1200">
                <a:solidFill>
                  <a:schemeClr val="tx1">
                    <a:lumMod val="65000"/>
                    <a:lumOff val="35000"/>
                  </a:schemeClr>
                </a:solidFill>
                <a:uFillTx/>
                <a:latin typeface="+mj-lt"/>
                <a:ea typeface="+mj-ea"/>
                <a:cs typeface="+mj-cs"/>
              </a:defRPr>
            </a:lvl1pPr>
          </a:lstStyle>
          <a:p>
            <a:pPr>
              <a:defRPr>
                <a:uFillTx/>
              </a:defRPr>
            </a:pPr>
            <a:r>
              <a:rPr lang="es-ES" dirty="0">
                <a:solidFill>
                  <a:schemeClr val="tx1"/>
                </a:solidFill>
                <a:latin typeface="Garamond" pitchFamily="18" charset="0"/>
              </a:rPr>
              <a:t>No confundas a un </a:t>
            </a:r>
            <a:r>
              <a:rPr lang="es-ES" dirty="0">
                <a:solidFill>
                  <a:schemeClr val="bg2"/>
                </a:solidFill>
                <a:latin typeface="Garamond" pitchFamily="18" charset="0"/>
              </a:rPr>
              <a:t>verbo</a:t>
            </a:r>
            <a:r>
              <a:rPr lang="es-ES" dirty="0">
                <a:solidFill>
                  <a:schemeClr val="tx1"/>
                </a:solidFill>
                <a:latin typeface="Garamond" pitchFamily="18" charset="0"/>
              </a:rPr>
              <a:t> con un </a:t>
            </a:r>
            <a:r>
              <a:rPr lang="es-ES" dirty="0">
                <a:solidFill>
                  <a:schemeClr val="bg2"/>
                </a:solidFill>
                <a:latin typeface="Garamond" pitchFamily="18" charset="0"/>
              </a:rPr>
              <a:t>verboide</a:t>
            </a:r>
            <a:r>
              <a:rPr lang="es-ES" dirty="0">
                <a:solidFill>
                  <a:schemeClr val="tx1"/>
                </a:solidFill>
                <a:latin typeface="Garamond"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412"/>
                                        </p:tgtEl>
                                        <p:attrNameLst>
                                          <p:attrName>style.visibility</p:attrName>
                                        </p:attrNameLst>
                                      </p:cBhvr>
                                      <p:to>
                                        <p:strVal val="visible"/>
                                      </p:to>
                                    </p:set>
                                    <p:animEffect transition="in" filter="dissolve">
                                      <p:cBhvr>
                                        <p:cTn id="7" dur="500"/>
                                        <p:tgtEl>
                                          <p:spTgt spid="174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circle(in)">
                                      <p:cBhvr>
                                        <p:cTn id="12" dur="500"/>
                                        <p:tgtEl>
                                          <p:spTgt spid="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circle(in)">
                                      <p:cBhvr>
                                        <p:cTn id="17" dur="500"/>
                                        <p:tgtEl>
                                          <p:spTgt spid="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circle(in)">
                                      <p:cBhvr>
                                        <p:cTn id="22" dur="500"/>
                                        <p:tgtEl>
                                          <p:spTgt spid="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circle(in)">
                                      <p:cBhvr>
                                        <p:cTn id="27" dur="500"/>
                                        <p:tgtEl>
                                          <p:spTgt spid="1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anim calcmode="lin" valueType="num">
                                      <p:cBhvr>
                                        <p:cTn id="33" dur="1000" fill="hold"/>
                                        <p:tgtEl>
                                          <p:spTgt spid="8"/>
                                        </p:tgtEl>
                                        <p:attrNameLst>
                                          <p:attrName>ppt_x</p:attrName>
                                        </p:attrNameLst>
                                      </p:cBhvr>
                                      <p:tavLst>
                                        <p:tav tm="0">
                                          <p:val>
                                            <p:strVal val="#ppt_x"/>
                                          </p:val>
                                        </p:tav>
                                        <p:tav tm="100000">
                                          <p:val>
                                            <p:strVal val="#ppt_x"/>
                                          </p:val>
                                        </p:tav>
                                      </p:tavLst>
                                    </p:anim>
                                    <p:anim calcmode="lin" valueType="num">
                                      <p:cBhvr>
                                        <p:cTn id="3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1000"/>
                                        <p:tgtEl>
                                          <p:spTgt spid="3"/>
                                        </p:tgtEl>
                                      </p:cBhvr>
                                    </p:animEffect>
                                    <p:anim calcmode="lin" valueType="num">
                                      <p:cBhvr>
                                        <p:cTn id="40" dur="1000" fill="hold"/>
                                        <p:tgtEl>
                                          <p:spTgt spid="3"/>
                                        </p:tgtEl>
                                        <p:attrNameLst>
                                          <p:attrName>ppt_x</p:attrName>
                                        </p:attrNameLst>
                                      </p:cBhvr>
                                      <p:tavLst>
                                        <p:tav tm="0">
                                          <p:val>
                                            <p:strVal val="#ppt_x"/>
                                          </p:val>
                                        </p:tav>
                                        <p:tav tm="100000">
                                          <p:val>
                                            <p:strVal val="#ppt_x"/>
                                          </p:val>
                                        </p:tav>
                                      </p:tavLst>
                                    </p:anim>
                                    <p:anim calcmode="lin" valueType="num">
                                      <p:cBhvr>
                                        <p:cTn id="4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fade">
                                      <p:cBhvr>
                                        <p:cTn id="46" dur="1000"/>
                                        <p:tgtEl>
                                          <p:spTgt spid="15"/>
                                        </p:tgtEl>
                                      </p:cBhvr>
                                    </p:animEffect>
                                    <p:anim calcmode="lin" valueType="num">
                                      <p:cBhvr>
                                        <p:cTn id="47" dur="1000" fill="hold"/>
                                        <p:tgtEl>
                                          <p:spTgt spid="15"/>
                                        </p:tgtEl>
                                        <p:attrNameLst>
                                          <p:attrName>ppt_x</p:attrName>
                                        </p:attrNameLst>
                                      </p:cBhvr>
                                      <p:tavLst>
                                        <p:tav tm="0">
                                          <p:val>
                                            <p:strVal val="#ppt_x"/>
                                          </p:val>
                                        </p:tav>
                                        <p:tav tm="100000">
                                          <p:val>
                                            <p:strVal val="#ppt_x"/>
                                          </p:val>
                                        </p:tav>
                                      </p:tavLst>
                                    </p:anim>
                                    <p:anim calcmode="lin" valueType="num">
                                      <p:cBhvr>
                                        <p:cTn id="4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10"/>
                                        </p:tgtEl>
                                        <p:attrNameLst>
                                          <p:attrName>style.visibility</p:attrName>
                                        </p:attrNameLst>
                                      </p:cBhvr>
                                      <p:to>
                                        <p:strVal val="visible"/>
                                      </p:to>
                                    </p:set>
                                    <p:animEffect transition="in" filter="fade">
                                      <p:cBhvr>
                                        <p:cTn id="53" dur="1000"/>
                                        <p:tgtEl>
                                          <p:spTgt spid="10"/>
                                        </p:tgtEl>
                                      </p:cBhvr>
                                    </p:animEffect>
                                    <p:anim calcmode="lin" valueType="num">
                                      <p:cBhvr>
                                        <p:cTn id="54" dur="1000" fill="hold"/>
                                        <p:tgtEl>
                                          <p:spTgt spid="10"/>
                                        </p:tgtEl>
                                        <p:attrNameLst>
                                          <p:attrName>ppt_x</p:attrName>
                                        </p:attrNameLst>
                                      </p:cBhvr>
                                      <p:tavLst>
                                        <p:tav tm="0">
                                          <p:val>
                                            <p:strVal val="#ppt_x"/>
                                          </p:val>
                                        </p:tav>
                                        <p:tav tm="100000">
                                          <p:val>
                                            <p:strVal val="#ppt_x"/>
                                          </p:val>
                                        </p:tav>
                                      </p:tavLst>
                                    </p:anim>
                                    <p:anim calcmode="lin" valueType="num">
                                      <p:cBhvr>
                                        <p:cTn id="5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42" presetClass="entr" presetSubtype="0" fill="hold" grpId="0" nodeType="click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fade">
                                      <p:cBhvr>
                                        <p:cTn id="60" dur="1000"/>
                                        <p:tgtEl>
                                          <p:spTgt spid="17"/>
                                        </p:tgtEl>
                                      </p:cBhvr>
                                    </p:animEffect>
                                    <p:anim calcmode="lin" valueType="num">
                                      <p:cBhvr>
                                        <p:cTn id="61" dur="1000" fill="hold"/>
                                        <p:tgtEl>
                                          <p:spTgt spid="17"/>
                                        </p:tgtEl>
                                        <p:attrNameLst>
                                          <p:attrName>ppt_x</p:attrName>
                                        </p:attrNameLst>
                                      </p:cBhvr>
                                      <p:tavLst>
                                        <p:tav tm="0">
                                          <p:val>
                                            <p:strVal val="#ppt_x"/>
                                          </p:val>
                                        </p:tav>
                                        <p:tav tm="100000">
                                          <p:val>
                                            <p:strVal val="#ppt_x"/>
                                          </p:val>
                                        </p:tav>
                                      </p:tavLst>
                                    </p:anim>
                                    <p:anim calcmode="lin" valueType="num">
                                      <p:cBhvr>
                                        <p:cTn id="62"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42" presetClass="entr" presetSubtype="0" fill="hold" grpId="0" nodeType="click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fade">
                                      <p:cBhvr>
                                        <p:cTn id="67" dur="1000"/>
                                        <p:tgtEl>
                                          <p:spTgt spid="13"/>
                                        </p:tgtEl>
                                      </p:cBhvr>
                                    </p:animEffect>
                                    <p:anim calcmode="lin" valueType="num">
                                      <p:cBhvr>
                                        <p:cTn id="68" dur="1000" fill="hold"/>
                                        <p:tgtEl>
                                          <p:spTgt spid="13"/>
                                        </p:tgtEl>
                                        <p:attrNameLst>
                                          <p:attrName>ppt_x</p:attrName>
                                        </p:attrNameLst>
                                      </p:cBhvr>
                                      <p:tavLst>
                                        <p:tav tm="0">
                                          <p:val>
                                            <p:strVal val="#ppt_x"/>
                                          </p:val>
                                        </p:tav>
                                        <p:tav tm="100000">
                                          <p:val>
                                            <p:strVal val="#ppt_x"/>
                                          </p:val>
                                        </p:tav>
                                      </p:tavLst>
                                    </p:anim>
                                    <p:anim calcmode="lin" valueType="num">
                                      <p:cBhvr>
                                        <p:cTn id="6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70" fill="hold" nodeType="clickPar">
                      <p:stCondLst>
                        <p:cond delay="indefinite"/>
                      </p:stCondLst>
                      <p:childTnLst>
                        <p:par>
                          <p:cTn id="71" fill="hold" nodeType="withGroup">
                            <p:stCondLst>
                              <p:cond delay="0"/>
                            </p:stCondLst>
                            <p:childTnLst>
                              <p:par>
                                <p:cTn id="72" presetID="42" presetClass="entr" presetSubtype="0" fill="hold" grpId="0" nodeType="clickEffect">
                                  <p:stCondLst>
                                    <p:cond delay="0"/>
                                  </p:stCondLst>
                                  <p:childTnLst>
                                    <p:set>
                                      <p:cBhvr>
                                        <p:cTn id="73" dur="1" fill="hold">
                                          <p:stCondLst>
                                            <p:cond delay="0"/>
                                          </p:stCondLst>
                                        </p:cTn>
                                        <p:tgtEl>
                                          <p:spTgt spid="16"/>
                                        </p:tgtEl>
                                        <p:attrNameLst>
                                          <p:attrName>style.visibility</p:attrName>
                                        </p:attrNameLst>
                                      </p:cBhvr>
                                      <p:to>
                                        <p:strVal val="visible"/>
                                      </p:to>
                                    </p:set>
                                    <p:animEffect transition="in" filter="fade">
                                      <p:cBhvr>
                                        <p:cTn id="74" dur="1000"/>
                                        <p:tgtEl>
                                          <p:spTgt spid="16"/>
                                        </p:tgtEl>
                                      </p:cBhvr>
                                    </p:animEffect>
                                    <p:anim calcmode="lin" valueType="num">
                                      <p:cBhvr>
                                        <p:cTn id="75" dur="1000" fill="hold"/>
                                        <p:tgtEl>
                                          <p:spTgt spid="16"/>
                                        </p:tgtEl>
                                        <p:attrNameLst>
                                          <p:attrName>ppt_x</p:attrName>
                                        </p:attrNameLst>
                                      </p:cBhvr>
                                      <p:tavLst>
                                        <p:tav tm="0">
                                          <p:val>
                                            <p:strVal val="#ppt_x"/>
                                          </p:val>
                                        </p:tav>
                                        <p:tav tm="100000">
                                          <p:val>
                                            <p:strVal val="#ppt_x"/>
                                          </p:val>
                                        </p:tav>
                                      </p:tavLst>
                                    </p:anim>
                                    <p:anim calcmode="lin" valueType="num">
                                      <p:cBhvr>
                                        <p:cTn id="7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77" fill="hold" nodeType="clickPar">
                      <p:stCondLst>
                        <p:cond delay="indefinite"/>
                      </p:stCondLst>
                      <p:childTnLst>
                        <p:par>
                          <p:cTn id="78" fill="hold" nodeType="withGroup">
                            <p:stCondLst>
                              <p:cond delay="0"/>
                            </p:stCondLst>
                            <p:childTnLst>
                              <p:par>
                                <p:cTn id="79" presetID="42" presetClass="entr" presetSubtype="0" fill="hold" grpId="0" nodeType="clickEffect">
                                  <p:stCondLst>
                                    <p:cond delay="0"/>
                                  </p:stCondLst>
                                  <p:childTnLst>
                                    <p:set>
                                      <p:cBhvr>
                                        <p:cTn id="80" dur="1" fill="hold">
                                          <p:stCondLst>
                                            <p:cond delay="0"/>
                                          </p:stCondLst>
                                        </p:cTn>
                                        <p:tgtEl>
                                          <p:spTgt spid="14"/>
                                        </p:tgtEl>
                                        <p:attrNameLst>
                                          <p:attrName>style.visibility</p:attrName>
                                        </p:attrNameLst>
                                      </p:cBhvr>
                                      <p:to>
                                        <p:strVal val="visible"/>
                                      </p:to>
                                    </p:set>
                                    <p:animEffect transition="in" filter="fade">
                                      <p:cBhvr>
                                        <p:cTn id="81" dur="1000"/>
                                        <p:tgtEl>
                                          <p:spTgt spid="14"/>
                                        </p:tgtEl>
                                      </p:cBhvr>
                                    </p:animEffect>
                                    <p:anim calcmode="lin" valueType="num">
                                      <p:cBhvr>
                                        <p:cTn id="82" dur="1000" fill="hold"/>
                                        <p:tgtEl>
                                          <p:spTgt spid="14"/>
                                        </p:tgtEl>
                                        <p:attrNameLst>
                                          <p:attrName>ppt_x</p:attrName>
                                        </p:attrNameLst>
                                      </p:cBhvr>
                                      <p:tavLst>
                                        <p:tav tm="0">
                                          <p:val>
                                            <p:strVal val="#ppt_x"/>
                                          </p:val>
                                        </p:tav>
                                        <p:tav tm="100000">
                                          <p:val>
                                            <p:strVal val="#ppt_x"/>
                                          </p:val>
                                        </p:tav>
                                      </p:tavLst>
                                    </p:anim>
                                    <p:anim calcmode="lin" valueType="num">
                                      <p:cBhvr>
                                        <p:cTn id="8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9" presetClass="entr" presetSubtype="0" fill="hold" grpId="0" nodeType="clickEffect">
                                  <p:stCondLst>
                                    <p:cond delay="0"/>
                                  </p:stCondLst>
                                  <p:childTnLst>
                                    <p:set>
                                      <p:cBhvr>
                                        <p:cTn id="87" dur="1" fill="hold">
                                          <p:stCondLst>
                                            <p:cond delay="0"/>
                                          </p:stCondLst>
                                        </p:cTn>
                                        <p:tgtEl>
                                          <p:spTgt spid="18"/>
                                        </p:tgtEl>
                                        <p:attrNameLst>
                                          <p:attrName>style.visibility</p:attrName>
                                        </p:attrNameLst>
                                      </p:cBhvr>
                                      <p:to>
                                        <p:strVal val="visible"/>
                                      </p:to>
                                    </p:set>
                                    <p:animEffect transition="in" filter="dissolve">
                                      <p:cBhvr>
                                        <p:cTn id="8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p:bldP spid="7" grpId="0"/>
      <p:bldP spid="8" grpId="0"/>
      <p:bldP spid="9" grpId="0"/>
      <p:bldP spid="10" grpId="0"/>
      <p:bldP spid="11" grpId="0"/>
      <p:bldP spid="12" grpId="0"/>
      <p:bldP spid="13" grpId="0"/>
      <p:bldP spid="14" grpId="0"/>
      <p:bldP spid="3" grpId="0" animBg="1"/>
      <p:bldP spid="15" grpId="0" animBg="1"/>
      <p:bldP spid="16" grpId="0" animBg="1"/>
      <p:bldP spid="17" grpId="0" animBg="1"/>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4"/>
          <p:cNvSpPr>
            <a:spLocks noGrp="1" noChangeArrowheads="1"/>
          </p:cNvSpPr>
          <p:nvPr>
            <p:ph type="title"/>
          </p:nvPr>
        </p:nvSpPr>
        <p:spPr>
          <a:xfrm>
            <a:off x="588962" y="714375"/>
            <a:ext cx="8043863" cy="714375"/>
          </a:xfrm>
        </p:spPr>
        <p:txBody>
          <a:bodyPr/>
          <a:lstStyle/>
          <a:p>
            <a:pPr eaLnBrk="1" hangingPunct="1"/>
            <a:r>
              <a:rPr lang="es-ES" b="1" dirty="0">
                <a:solidFill>
                  <a:schemeClr val="tx1"/>
                </a:solidFill>
                <a:uFillTx/>
                <a:latin typeface="Garamond" pitchFamily="18" charset="0"/>
              </a:rPr>
              <a:t>¿Qué es un verboide?</a:t>
            </a:r>
          </a:p>
        </p:txBody>
      </p:sp>
      <p:sp>
        <p:nvSpPr>
          <p:cNvPr id="21513" name="Text Box 9"/>
          <p:cNvSpPr txBox="1">
            <a:spLocks noChangeArrowheads="1"/>
          </p:cNvSpPr>
          <p:nvPr/>
        </p:nvSpPr>
        <p:spPr bwMode="auto">
          <a:xfrm>
            <a:off x="414338" y="4010025"/>
            <a:ext cx="2919412" cy="400050"/>
          </a:xfrm>
          <a:prstGeom prst="rect">
            <a:avLst/>
          </a:prstGeom>
          <a:noFill/>
          <a:ln>
            <a:noFill/>
          </a:ln>
        </p:spPr>
        <p:txBody>
          <a:bodyPr wrap="none">
            <a:spAutoFit/>
          </a:bodyPr>
          <a:lstStyle>
            <a:lvl1pPr eaLnBrk="0" hangingPunct="0">
              <a:defRPr>
                <a:solidFill>
                  <a:schemeClr val="tx1"/>
                </a:solidFill>
                <a:uFillTx/>
                <a:latin typeface="Arial" charset="0"/>
                <a:cs typeface="Arial" charset="0"/>
              </a:defRPr>
            </a:lvl1pPr>
            <a:lvl2pPr marL="742950" indent="-285750" eaLnBrk="0" hangingPunct="0">
              <a:defRPr>
                <a:solidFill>
                  <a:schemeClr val="tx1"/>
                </a:solidFill>
                <a:uFillTx/>
                <a:latin typeface="Arial" charset="0"/>
                <a:cs typeface="Arial" charset="0"/>
              </a:defRPr>
            </a:lvl2pPr>
            <a:lvl3pPr marL="1143000" indent="-228600" eaLnBrk="0" hangingPunct="0">
              <a:defRPr>
                <a:solidFill>
                  <a:schemeClr val="tx1"/>
                </a:solidFill>
                <a:uFillTx/>
                <a:latin typeface="Arial" charset="0"/>
                <a:cs typeface="Arial" charset="0"/>
              </a:defRPr>
            </a:lvl3pPr>
            <a:lvl4pPr marL="1600200" indent="-228600" eaLnBrk="0" hangingPunct="0">
              <a:defRPr>
                <a:solidFill>
                  <a:schemeClr val="tx1"/>
                </a:solidFill>
                <a:uFillTx/>
                <a:latin typeface="Arial" charset="0"/>
                <a:cs typeface="Arial" charset="0"/>
              </a:defRPr>
            </a:lvl4pPr>
            <a:lvl5pPr marL="2057400" indent="-228600" eaLnBrk="0" hangingPunct="0">
              <a:defRPr>
                <a:solidFill>
                  <a:schemeClr val="tx1"/>
                </a:solidFill>
                <a:uFillTx/>
                <a:latin typeface="Arial" charset="0"/>
                <a:cs typeface="Arial" charset="0"/>
              </a:defRPr>
            </a:lvl5pPr>
            <a:lvl6pPr marL="2514600" indent="-228600" eaLnBrk="0" fontAlgn="base" hangingPunct="0">
              <a:spcBef>
                <a:spcPct val="0"/>
              </a:spcBef>
              <a:spcAft>
                <a:spcPct val="0"/>
              </a:spcAft>
              <a:defRPr>
                <a:solidFill>
                  <a:schemeClr val="tx1"/>
                </a:solidFill>
                <a:uFillTx/>
                <a:latin typeface="Arial" charset="0"/>
                <a:cs typeface="Arial" charset="0"/>
              </a:defRPr>
            </a:lvl6pPr>
            <a:lvl7pPr marL="2971800" indent="-228600" eaLnBrk="0" fontAlgn="base" hangingPunct="0">
              <a:spcBef>
                <a:spcPct val="0"/>
              </a:spcBef>
              <a:spcAft>
                <a:spcPct val="0"/>
              </a:spcAft>
              <a:defRPr>
                <a:solidFill>
                  <a:schemeClr val="tx1"/>
                </a:solidFill>
                <a:uFillTx/>
                <a:latin typeface="Arial" charset="0"/>
                <a:cs typeface="Arial" charset="0"/>
              </a:defRPr>
            </a:lvl7pPr>
            <a:lvl8pPr marL="3429000" indent="-228600" eaLnBrk="0" fontAlgn="base" hangingPunct="0">
              <a:spcBef>
                <a:spcPct val="0"/>
              </a:spcBef>
              <a:spcAft>
                <a:spcPct val="0"/>
              </a:spcAft>
              <a:defRPr>
                <a:solidFill>
                  <a:schemeClr val="tx1"/>
                </a:solidFill>
                <a:uFillTx/>
                <a:latin typeface="Arial" charset="0"/>
                <a:cs typeface="Arial" charset="0"/>
              </a:defRPr>
            </a:lvl8pPr>
            <a:lvl9pPr marL="3886200" indent="-228600" eaLnBrk="0" fontAlgn="base" hangingPunct="0">
              <a:spcBef>
                <a:spcPct val="0"/>
              </a:spcBef>
              <a:spcAft>
                <a:spcPct val="0"/>
              </a:spcAft>
              <a:defRPr>
                <a:solidFill>
                  <a:schemeClr val="tx1"/>
                </a:solidFill>
                <a:uFillTx/>
                <a:latin typeface="Arial" charset="0"/>
                <a:cs typeface="Arial" charset="0"/>
              </a:defRPr>
            </a:lvl9pPr>
          </a:lstStyle>
          <a:p>
            <a:pPr eaLnBrk="1" hangingPunct="1"/>
            <a:r>
              <a:rPr lang="es-ES" altLang="en-US" sz="2000">
                <a:uFillTx/>
                <a:latin typeface="Garamond" pitchFamily="18" charset="0"/>
              </a:rPr>
              <a:t>Contempl</a:t>
            </a:r>
            <a:r>
              <a:rPr lang="es-ES" altLang="en-US" sz="2000" b="1" u="sng">
                <a:uFillTx/>
                <a:latin typeface="Garamond" pitchFamily="18" charset="0"/>
              </a:rPr>
              <a:t>ando</a:t>
            </a:r>
            <a:r>
              <a:rPr lang="es-ES" altLang="en-US" sz="2000">
                <a:uFillTx/>
                <a:latin typeface="Garamond" pitchFamily="18" charset="0"/>
              </a:rPr>
              <a:t> el atardecer</a:t>
            </a:r>
          </a:p>
        </p:txBody>
      </p:sp>
      <p:sp>
        <p:nvSpPr>
          <p:cNvPr id="21514" name="Text Box 10"/>
          <p:cNvSpPr txBox="1">
            <a:spLocks noChangeArrowheads="1"/>
          </p:cNvSpPr>
          <p:nvPr/>
        </p:nvSpPr>
        <p:spPr bwMode="auto">
          <a:xfrm>
            <a:off x="3606800" y="3984625"/>
            <a:ext cx="2298700" cy="401638"/>
          </a:xfrm>
          <a:prstGeom prst="rect">
            <a:avLst/>
          </a:prstGeom>
          <a:noFill/>
          <a:ln>
            <a:noFill/>
          </a:ln>
        </p:spPr>
        <p:txBody>
          <a:bodyPr>
            <a:spAutoFit/>
          </a:bodyPr>
          <a:lstStyle>
            <a:lvl1pPr eaLnBrk="0" hangingPunct="0">
              <a:defRPr>
                <a:solidFill>
                  <a:schemeClr val="tx1"/>
                </a:solidFill>
                <a:uFillTx/>
                <a:latin typeface="Arial" charset="0"/>
                <a:cs typeface="Arial" charset="0"/>
              </a:defRPr>
            </a:lvl1pPr>
            <a:lvl2pPr marL="742950" indent="-285750" eaLnBrk="0" hangingPunct="0">
              <a:defRPr>
                <a:solidFill>
                  <a:schemeClr val="tx1"/>
                </a:solidFill>
                <a:uFillTx/>
                <a:latin typeface="Arial" charset="0"/>
                <a:cs typeface="Arial" charset="0"/>
              </a:defRPr>
            </a:lvl2pPr>
            <a:lvl3pPr marL="1143000" indent="-228600" eaLnBrk="0" hangingPunct="0">
              <a:defRPr>
                <a:solidFill>
                  <a:schemeClr val="tx1"/>
                </a:solidFill>
                <a:uFillTx/>
                <a:latin typeface="Arial" charset="0"/>
                <a:cs typeface="Arial" charset="0"/>
              </a:defRPr>
            </a:lvl3pPr>
            <a:lvl4pPr marL="1600200" indent="-228600" eaLnBrk="0" hangingPunct="0">
              <a:defRPr>
                <a:solidFill>
                  <a:schemeClr val="tx1"/>
                </a:solidFill>
                <a:uFillTx/>
                <a:latin typeface="Arial" charset="0"/>
                <a:cs typeface="Arial" charset="0"/>
              </a:defRPr>
            </a:lvl4pPr>
            <a:lvl5pPr marL="2057400" indent="-228600" eaLnBrk="0" hangingPunct="0">
              <a:defRPr>
                <a:solidFill>
                  <a:schemeClr val="tx1"/>
                </a:solidFill>
                <a:uFillTx/>
                <a:latin typeface="Arial" charset="0"/>
                <a:cs typeface="Arial" charset="0"/>
              </a:defRPr>
            </a:lvl5pPr>
            <a:lvl6pPr marL="2514600" indent="-228600" eaLnBrk="0" fontAlgn="base" hangingPunct="0">
              <a:spcBef>
                <a:spcPct val="0"/>
              </a:spcBef>
              <a:spcAft>
                <a:spcPct val="0"/>
              </a:spcAft>
              <a:defRPr>
                <a:solidFill>
                  <a:schemeClr val="tx1"/>
                </a:solidFill>
                <a:uFillTx/>
                <a:latin typeface="Arial" charset="0"/>
                <a:cs typeface="Arial" charset="0"/>
              </a:defRPr>
            </a:lvl6pPr>
            <a:lvl7pPr marL="2971800" indent="-228600" eaLnBrk="0" fontAlgn="base" hangingPunct="0">
              <a:spcBef>
                <a:spcPct val="0"/>
              </a:spcBef>
              <a:spcAft>
                <a:spcPct val="0"/>
              </a:spcAft>
              <a:defRPr>
                <a:solidFill>
                  <a:schemeClr val="tx1"/>
                </a:solidFill>
                <a:uFillTx/>
                <a:latin typeface="Arial" charset="0"/>
                <a:cs typeface="Arial" charset="0"/>
              </a:defRPr>
            </a:lvl7pPr>
            <a:lvl8pPr marL="3429000" indent="-228600" eaLnBrk="0" fontAlgn="base" hangingPunct="0">
              <a:spcBef>
                <a:spcPct val="0"/>
              </a:spcBef>
              <a:spcAft>
                <a:spcPct val="0"/>
              </a:spcAft>
              <a:defRPr>
                <a:solidFill>
                  <a:schemeClr val="tx1"/>
                </a:solidFill>
                <a:uFillTx/>
                <a:latin typeface="Arial" charset="0"/>
                <a:cs typeface="Arial" charset="0"/>
              </a:defRPr>
            </a:lvl8pPr>
            <a:lvl9pPr marL="3886200" indent="-228600" eaLnBrk="0" fontAlgn="base" hangingPunct="0">
              <a:spcBef>
                <a:spcPct val="0"/>
              </a:spcBef>
              <a:spcAft>
                <a:spcPct val="0"/>
              </a:spcAft>
              <a:defRPr>
                <a:solidFill>
                  <a:schemeClr val="tx1"/>
                </a:solidFill>
                <a:uFillTx/>
                <a:latin typeface="Arial" charset="0"/>
                <a:cs typeface="Arial" charset="0"/>
              </a:defRPr>
            </a:lvl9pPr>
          </a:lstStyle>
          <a:p>
            <a:pPr eaLnBrk="1" hangingPunct="1"/>
            <a:r>
              <a:rPr lang="es-ES" altLang="en-US" sz="2000">
                <a:uFillTx/>
                <a:latin typeface="Garamond" pitchFamily="18" charset="0"/>
              </a:rPr>
              <a:t>Antorcha encend</a:t>
            </a:r>
            <a:r>
              <a:rPr lang="es-ES" altLang="en-US" sz="2000" b="1" u="sng">
                <a:uFillTx/>
                <a:latin typeface="Garamond" pitchFamily="18" charset="0"/>
              </a:rPr>
              <a:t>ida</a:t>
            </a:r>
          </a:p>
        </p:txBody>
      </p:sp>
      <p:sp>
        <p:nvSpPr>
          <p:cNvPr id="21515" name="Text Box 11"/>
          <p:cNvSpPr txBox="1">
            <a:spLocks noChangeArrowheads="1"/>
          </p:cNvSpPr>
          <p:nvPr/>
        </p:nvSpPr>
        <p:spPr bwMode="auto">
          <a:xfrm>
            <a:off x="6340475" y="4000500"/>
            <a:ext cx="2292350" cy="400050"/>
          </a:xfrm>
          <a:prstGeom prst="rect">
            <a:avLst/>
          </a:prstGeom>
          <a:noFill/>
          <a:ln>
            <a:noFill/>
          </a:ln>
        </p:spPr>
        <p:txBody>
          <a:bodyPr wrap="none">
            <a:spAutoFit/>
          </a:bodyPr>
          <a:lstStyle>
            <a:lvl1pPr eaLnBrk="0" hangingPunct="0">
              <a:defRPr>
                <a:solidFill>
                  <a:schemeClr val="tx1"/>
                </a:solidFill>
                <a:uFillTx/>
                <a:latin typeface="Arial" charset="0"/>
                <a:cs typeface="Arial" charset="0"/>
              </a:defRPr>
            </a:lvl1pPr>
            <a:lvl2pPr marL="742950" indent="-285750" eaLnBrk="0" hangingPunct="0">
              <a:defRPr>
                <a:solidFill>
                  <a:schemeClr val="tx1"/>
                </a:solidFill>
                <a:uFillTx/>
                <a:latin typeface="Arial" charset="0"/>
                <a:cs typeface="Arial" charset="0"/>
              </a:defRPr>
            </a:lvl2pPr>
            <a:lvl3pPr marL="1143000" indent="-228600" eaLnBrk="0" hangingPunct="0">
              <a:defRPr>
                <a:solidFill>
                  <a:schemeClr val="tx1"/>
                </a:solidFill>
                <a:uFillTx/>
                <a:latin typeface="Arial" charset="0"/>
                <a:cs typeface="Arial" charset="0"/>
              </a:defRPr>
            </a:lvl3pPr>
            <a:lvl4pPr marL="1600200" indent="-228600" eaLnBrk="0" hangingPunct="0">
              <a:defRPr>
                <a:solidFill>
                  <a:schemeClr val="tx1"/>
                </a:solidFill>
                <a:uFillTx/>
                <a:latin typeface="Arial" charset="0"/>
                <a:cs typeface="Arial" charset="0"/>
              </a:defRPr>
            </a:lvl4pPr>
            <a:lvl5pPr marL="2057400" indent="-228600" eaLnBrk="0" hangingPunct="0">
              <a:defRPr>
                <a:solidFill>
                  <a:schemeClr val="tx1"/>
                </a:solidFill>
                <a:uFillTx/>
                <a:latin typeface="Arial" charset="0"/>
                <a:cs typeface="Arial" charset="0"/>
              </a:defRPr>
            </a:lvl5pPr>
            <a:lvl6pPr marL="2514600" indent="-228600" eaLnBrk="0" fontAlgn="base" hangingPunct="0">
              <a:spcBef>
                <a:spcPct val="0"/>
              </a:spcBef>
              <a:spcAft>
                <a:spcPct val="0"/>
              </a:spcAft>
              <a:defRPr>
                <a:solidFill>
                  <a:schemeClr val="tx1"/>
                </a:solidFill>
                <a:uFillTx/>
                <a:latin typeface="Arial" charset="0"/>
                <a:cs typeface="Arial" charset="0"/>
              </a:defRPr>
            </a:lvl6pPr>
            <a:lvl7pPr marL="2971800" indent="-228600" eaLnBrk="0" fontAlgn="base" hangingPunct="0">
              <a:spcBef>
                <a:spcPct val="0"/>
              </a:spcBef>
              <a:spcAft>
                <a:spcPct val="0"/>
              </a:spcAft>
              <a:defRPr>
                <a:solidFill>
                  <a:schemeClr val="tx1"/>
                </a:solidFill>
                <a:uFillTx/>
                <a:latin typeface="Arial" charset="0"/>
                <a:cs typeface="Arial" charset="0"/>
              </a:defRPr>
            </a:lvl7pPr>
            <a:lvl8pPr marL="3429000" indent="-228600" eaLnBrk="0" fontAlgn="base" hangingPunct="0">
              <a:spcBef>
                <a:spcPct val="0"/>
              </a:spcBef>
              <a:spcAft>
                <a:spcPct val="0"/>
              </a:spcAft>
              <a:defRPr>
                <a:solidFill>
                  <a:schemeClr val="tx1"/>
                </a:solidFill>
                <a:uFillTx/>
                <a:latin typeface="Arial" charset="0"/>
                <a:cs typeface="Arial" charset="0"/>
              </a:defRPr>
            </a:lvl8pPr>
            <a:lvl9pPr marL="3886200" indent="-228600" eaLnBrk="0" fontAlgn="base" hangingPunct="0">
              <a:spcBef>
                <a:spcPct val="0"/>
              </a:spcBef>
              <a:spcAft>
                <a:spcPct val="0"/>
              </a:spcAft>
              <a:defRPr>
                <a:solidFill>
                  <a:schemeClr val="tx1"/>
                </a:solidFill>
                <a:uFillTx/>
                <a:latin typeface="Arial" charset="0"/>
                <a:cs typeface="Arial" charset="0"/>
              </a:defRPr>
            </a:lvl9pPr>
          </a:lstStyle>
          <a:p>
            <a:pPr eaLnBrk="1" hangingPunct="1"/>
            <a:r>
              <a:rPr lang="es-ES" altLang="en-US" sz="2000">
                <a:uFillTx/>
                <a:latin typeface="Garamond" pitchFamily="18" charset="0"/>
              </a:rPr>
              <a:t>Respet</a:t>
            </a:r>
            <a:r>
              <a:rPr lang="es-ES" altLang="en-US" sz="2000" b="1" u="sng">
                <a:uFillTx/>
                <a:latin typeface="Garamond" pitchFamily="18" charset="0"/>
              </a:rPr>
              <a:t>ar</a:t>
            </a:r>
            <a:r>
              <a:rPr lang="es-ES" altLang="en-US" sz="2000">
                <a:uFillTx/>
                <a:latin typeface="Garamond" pitchFamily="18" charset="0"/>
              </a:rPr>
              <a:t> el semáforo</a:t>
            </a:r>
          </a:p>
        </p:txBody>
      </p:sp>
      <p:sp>
        <p:nvSpPr>
          <p:cNvPr id="21517" name="Text Box 13"/>
          <p:cNvSpPr txBox="1">
            <a:spLocks noChangeArrowheads="1"/>
          </p:cNvSpPr>
          <p:nvPr/>
        </p:nvSpPr>
        <p:spPr bwMode="auto">
          <a:xfrm>
            <a:off x="1285875" y="5214938"/>
            <a:ext cx="2082800" cy="523875"/>
          </a:xfrm>
          <a:prstGeom prst="rect">
            <a:avLst/>
          </a:prstGeom>
          <a:noFill/>
          <a:ln>
            <a:noFill/>
          </a:ln>
        </p:spPr>
        <p:txBody>
          <a:bodyPr wrap="none">
            <a:spAutoFit/>
          </a:bodyPr>
          <a:lstStyle>
            <a:lvl1pPr eaLnBrk="0" hangingPunct="0">
              <a:defRPr>
                <a:solidFill>
                  <a:schemeClr val="tx1"/>
                </a:solidFill>
                <a:uFillTx/>
                <a:latin typeface="Arial" charset="0"/>
                <a:cs typeface="Arial" charset="0"/>
              </a:defRPr>
            </a:lvl1pPr>
            <a:lvl2pPr marL="742950" indent="-285750" eaLnBrk="0" hangingPunct="0">
              <a:defRPr>
                <a:solidFill>
                  <a:schemeClr val="tx1"/>
                </a:solidFill>
                <a:uFillTx/>
                <a:latin typeface="Arial" charset="0"/>
                <a:cs typeface="Arial" charset="0"/>
              </a:defRPr>
            </a:lvl2pPr>
            <a:lvl3pPr marL="1143000" indent="-228600" eaLnBrk="0" hangingPunct="0">
              <a:defRPr>
                <a:solidFill>
                  <a:schemeClr val="tx1"/>
                </a:solidFill>
                <a:uFillTx/>
                <a:latin typeface="Arial" charset="0"/>
                <a:cs typeface="Arial" charset="0"/>
              </a:defRPr>
            </a:lvl3pPr>
            <a:lvl4pPr marL="1600200" indent="-228600" eaLnBrk="0" hangingPunct="0">
              <a:defRPr>
                <a:solidFill>
                  <a:schemeClr val="tx1"/>
                </a:solidFill>
                <a:uFillTx/>
                <a:latin typeface="Arial" charset="0"/>
                <a:cs typeface="Arial" charset="0"/>
              </a:defRPr>
            </a:lvl4pPr>
            <a:lvl5pPr marL="2057400" indent="-228600" eaLnBrk="0" hangingPunct="0">
              <a:defRPr>
                <a:solidFill>
                  <a:schemeClr val="tx1"/>
                </a:solidFill>
                <a:uFillTx/>
                <a:latin typeface="Arial" charset="0"/>
                <a:cs typeface="Arial" charset="0"/>
              </a:defRPr>
            </a:lvl5pPr>
            <a:lvl6pPr marL="2514600" indent="-228600" eaLnBrk="0" fontAlgn="base" hangingPunct="0">
              <a:spcBef>
                <a:spcPct val="0"/>
              </a:spcBef>
              <a:spcAft>
                <a:spcPct val="0"/>
              </a:spcAft>
              <a:defRPr>
                <a:solidFill>
                  <a:schemeClr val="tx1"/>
                </a:solidFill>
                <a:uFillTx/>
                <a:latin typeface="Arial" charset="0"/>
                <a:cs typeface="Arial" charset="0"/>
              </a:defRPr>
            </a:lvl6pPr>
            <a:lvl7pPr marL="2971800" indent="-228600" eaLnBrk="0" fontAlgn="base" hangingPunct="0">
              <a:spcBef>
                <a:spcPct val="0"/>
              </a:spcBef>
              <a:spcAft>
                <a:spcPct val="0"/>
              </a:spcAft>
              <a:defRPr>
                <a:solidFill>
                  <a:schemeClr val="tx1"/>
                </a:solidFill>
                <a:uFillTx/>
                <a:latin typeface="Arial" charset="0"/>
                <a:cs typeface="Arial" charset="0"/>
              </a:defRPr>
            </a:lvl7pPr>
            <a:lvl8pPr marL="3429000" indent="-228600" eaLnBrk="0" fontAlgn="base" hangingPunct="0">
              <a:spcBef>
                <a:spcPct val="0"/>
              </a:spcBef>
              <a:spcAft>
                <a:spcPct val="0"/>
              </a:spcAft>
              <a:defRPr>
                <a:solidFill>
                  <a:schemeClr val="tx1"/>
                </a:solidFill>
                <a:uFillTx/>
                <a:latin typeface="Arial" charset="0"/>
                <a:cs typeface="Arial" charset="0"/>
              </a:defRPr>
            </a:lvl8pPr>
            <a:lvl9pPr marL="3886200" indent="-228600" eaLnBrk="0" fontAlgn="base" hangingPunct="0">
              <a:spcBef>
                <a:spcPct val="0"/>
              </a:spcBef>
              <a:spcAft>
                <a:spcPct val="0"/>
              </a:spcAft>
              <a:defRPr>
                <a:solidFill>
                  <a:schemeClr val="tx1"/>
                </a:solidFill>
                <a:uFillTx/>
                <a:latin typeface="Arial" charset="0"/>
                <a:cs typeface="Arial" charset="0"/>
              </a:defRPr>
            </a:lvl9pPr>
          </a:lstStyle>
          <a:p>
            <a:pPr eaLnBrk="1" hangingPunct="1"/>
            <a:r>
              <a:rPr lang="es-ES" altLang="en-US" sz="2800">
                <a:uFillTx/>
                <a:latin typeface="Garamond" pitchFamily="18" charset="0"/>
              </a:rPr>
              <a:t>No presentan</a:t>
            </a:r>
          </a:p>
        </p:txBody>
      </p:sp>
      <p:sp>
        <p:nvSpPr>
          <p:cNvPr id="13" name="12 CuadroTexto"/>
          <p:cNvSpPr txBox="1">
            <a:spLocks noChangeArrowheads="1"/>
          </p:cNvSpPr>
          <p:nvPr/>
        </p:nvSpPr>
        <p:spPr bwMode="auto">
          <a:xfrm>
            <a:off x="4129088" y="4595813"/>
            <a:ext cx="1101725" cy="461962"/>
          </a:xfrm>
          <a:prstGeom prst="rect">
            <a:avLst/>
          </a:prstGeom>
          <a:noFill/>
          <a:ln>
            <a:noFill/>
          </a:ln>
        </p:spPr>
        <p:txBody>
          <a:bodyPr wrap="none">
            <a:spAutoFit/>
          </a:bodyPr>
          <a:lstStyle>
            <a:lvl1pPr eaLnBrk="0" hangingPunct="0">
              <a:defRPr>
                <a:solidFill>
                  <a:schemeClr val="tx1"/>
                </a:solidFill>
                <a:uFillTx/>
                <a:latin typeface="Arial" charset="0"/>
                <a:cs typeface="Arial" charset="0"/>
              </a:defRPr>
            </a:lvl1pPr>
            <a:lvl2pPr marL="742950" indent="-285750" eaLnBrk="0" hangingPunct="0">
              <a:defRPr>
                <a:solidFill>
                  <a:schemeClr val="tx1"/>
                </a:solidFill>
                <a:uFillTx/>
                <a:latin typeface="Arial" charset="0"/>
                <a:cs typeface="Arial" charset="0"/>
              </a:defRPr>
            </a:lvl2pPr>
            <a:lvl3pPr marL="1143000" indent="-228600" eaLnBrk="0" hangingPunct="0">
              <a:defRPr>
                <a:solidFill>
                  <a:schemeClr val="tx1"/>
                </a:solidFill>
                <a:uFillTx/>
                <a:latin typeface="Arial" charset="0"/>
                <a:cs typeface="Arial" charset="0"/>
              </a:defRPr>
            </a:lvl3pPr>
            <a:lvl4pPr marL="1600200" indent="-228600" eaLnBrk="0" hangingPunct="0">
              <a:defRPr>
                <a:solidFill>
                  <a:schemeClr val="tx1"/>
                </a:solidFill>
                <a:uFillTx/>
                <a:latin typeface="Arial" charset="0"/>
                <a:cs typeface="Arial" charset="0"/>
              </a:defRPr>
            </a:lvl4pPr>
            <a:lvl5pPr marL="2057400" indent="-228600" eaLnBrk="0" hangingPunct="0">
              <a:defRPr>
                <a:solidFill>
                  <a:schemeClr val="tx1"/>
                </a:solidFill>
                <a:uFillTx/>
                <a:latin typeface="Arial" charset="0"/>
                <a:cs typeface="Arial" charset="0"/>
              </a:defRPr>
            </a:lvl5pPr>
            <a:lvl6pPr marL="2514600" indent="-228600" eaLnBrk="0" fontAlgn="base" hangingPunct="0">
              <a:spcBef>
                <a:spcPct val="0"/>
              </a:spcBef>
              <a:spcAft>
                <a:spcPct val="0"/>
              </a:spcAft>
              <a:defRPr>
                <a:solidFill>
                  <a:schemeClr val="tx1"/>
                </a:solidFill>
                <a:uFillTx/>
                <a:latin typeface="Arial" charset="0"/>
                <a:cs typeface="Arial" charset="0"/>
              </a:defRPr>
            </a:lvl6pPr>
            <a:lvl7pPr marL="2971800" indent="-228600" eaLnBrk="0" fontAlgn="base" hangingPunct="0">
              <a:spcBef>
                <a:spcPct val="0"/>
              </a:spcBef>
              <a:spcAft>
                <a:spcPct val="0"/>
              </a:spcAft>
              <a:defRPr>
                <a:solidFill>
                  <a:schemeClr val="tx1"/>
                </a:solidFill>
                <a:uFillTx/>
                <a:latin typeface="Arial" charset="0"/>
                <a:cs typeface="Arial" charset="0"/>
              </a:defRPr>
            </a:lvl7pPr>
            <a:lvl8pPr marL="3429000" indent="-228600" eaLnBrk="0" fontAlgn="base" hangingPunct="0">
              <a:spcBef>
                <a:spcPct val="0"/>
              </a:spcBef>
              <a:spcAft>
                <a:spcPct val="0"/>
              </a:spcAft>
              <a:defRPr>
                <a:solidFill>
                  <a:schemeClr val="tx1"/>
                </a:solidFill>
                <a:uFillTx/>
                <a:latin typeface="Arial" charset="0"/>
                <a:cs typeface="Arial" charset="0"/>
              </a:defRPr>
            </a:lvl8pPr>
            <a:lvl9pPr marL="3886200" indent="-228600" eaLnBrk="0" fontAlgn="base" hangingPunct="0">
              <a:spcBef>
                <a:spcPct val="0"/>
              </a:spcBef>
              <a:spcAft>
                <a:spcPct val="0"/>
              </a:spcAft>
              <a:defRPr>
                <a:solidFill>
                  <a:schemeClr val="tx1"/>
                </a:solidFill>
                <a:uFillTx/>
                <a:latin typeface="Arial" charset="0"/>
                <a:cs typeface="Arial" charset="0"/>
              </a:defRPr>
            </a:lvl9pPr>
          </a:lstStyle>
          <a:p>
            <a:pPr eaLnBrk="1" hangingPunct="1"/>
            <a:r>
              <a:rPr lang="es-PE" altLang="en-US" sz="2400" b="1">
                <a:uFillTx/>
                <a:latin typeface="Garamond" pitchFamily="18" charset="0"/>
              </a:rPr>
              <a:t>tiempo</a:t>
            </a:r>
          </a:p>
        </p:txBody>
      </p:sp>
      <p:sp>
        <p:nvSpPr>
          <p:cNvPr id="14" name="13 CuadroTexto"/>
          <p:cNvSpPr txBox="1">
            <a:spLocks noChangeArrowheads="1"/>
          </p:cNvSpPr>
          <p:nvPr/>
        </p:nvSpPr>
        <p:spPr bwMode="auto">
          <a:xfrm>
            <a:off x="4143375" y="5157788"/>
            <a:ext cx="1227138" cy="461962"/>
          </a:xfrm>
          <a:prstGeom prst="rect">
            <a:avLst/>
          </a:prstGeom>
          <a:noFill/>
          <a:ln>
            <a:noFill/>
          </a:ln>
        </p:spPr>
        <p:txBody>
          <a:bodyPr wrap="none">
            <a:spAutoFit/>
          </a:bodyPr>
          <a:lstStyle>
            <a:lvl1pPr eaLnBrk="0" hangingPunct="0">
              <a:defRPr>
                <a:solidFill>
                  <a:schemeClr val="tx1"/>
                </a:solidFill>
                <a:uFillTx/>
                <a:latin typeface="Arial" charset="0"/>
                <a:cs typeface="Arial" charset="0"/>
              </a:defRPr>
            </a:lvl1pPr>
            <a:lvl2pPr marL="742950" indent="-285750" eaLnBrk="0" hangingPunct="0">
              <a:defRPr>
                <a:solidFill>
                  <a:schemeClr val="tx1"/>
                </a:solidFill>
                <a:uFillTx/>
                <a:latin typeface="Arial" charset="0"/>
                <a:cs typeface="Arial" charset="0"/>
              </a:defRPr>
            </a:lvl2pPr>
            <a:lvl3pPr marL="1143000" indent="-228600" eaLnBrk="0" hangingPunct="0">
              <a:defRPr>
                <a:solidFill>
                  <a:schemeClr val="tx1"/>
                </a:solidFill>
                <a:uFillTx/>
                <a:latin typeface="Arial" charset="0"/>
                <a:cs typeface="Arial" charset="0"/>
              </a:defRPr>
            </a:lvl3pPr>
            <a:lvl4pPr marL="1600200" indent="-228600" eaLnBrk="0" hangingPunct="0">
              <a:defRPr>
                <a:solidFill>
                  <a:schemeClr val="tx1"/>
                </a:solidFill>
                <a:uFillTx/>
                <a:latin typeface="Arial" charset="0"/>
                <a:cs typeface="Arial" charset="0"/>
              </a:defRPr>
            </a:lvl4pPr>
            <a:lvl5pPr marL="2057400" indent="-228600" eaLnBrk="0" hangingPunct="0">
              <a:defRPr>
                <a:solidFill>
                  <a:schemeClr val="tx1"/>
                </a:solidFill>
                <a:uFillTx/>
                <a:latin typeface="Arial" charset="0"/>
                <a:cs typeface="Arial" charset="0"/>
              </a:defRPr>
            </a:lvl5pPr>
            <a:lvl6pPr marL="2514600" indent="-228600" eaLnBrk="0" fontAlgn="base" hangingPunct="0">
              <a:spcBef>
                <a:spcPct val="0"/>
              </a:spcBef>
              <a:spcAft>
                <a:spcPct val="0"/>
              </a:spcAft>
              <a:defRPr>
                <a:solidFill>
                  <a:schemeClr val="tx1"/>
                </a:solidFill>
                <a:uFillTx/>
                <a:latin typeface="Arial" charset="0"/>
                <a:cs typeface="Arial" charset="0"/>
              </a:defRPr>
            </a:lvl6pPr>
            <a:lvl7pPr marL="2971800" indent="-228600" eaLnBrk="0" fontAlgn="base" hangingPunct="0">
              <a:spcBef>
                <a:spcPct val="0"/>
              </a:spcBef>
              <a:spcAft>
                <a:spcPct val="0"/>
              </a:spcAft>
              <a:defRPr>
                <a:solidFill>
                  <a:schemeClr val="tx1"/>
                </a:solidFill>
                <a:uFillTx/>
                <a:latin typeface="Arial" charset="0"/>
                <a:cs typeface="Arial" charset="0"/>
              </a:defRPr>
            </a:lvl7pPr>
            <a:lvl8pPr marL="3429000" indent="-228600" eaLnBrk="0" fontAlgn="base" hangingPunct="0">
              <a:spcBef>
                <a:spcPct val="0"/>
              </a:spcBef>
              <a:spcAft>
                <a:spcPct val="0"/>
              </a:spcAft>
              <a:defRPr>
                <a:solidFill>
                  <a:schemeClr val="tx1"/>
                </a:solidFill>
                <a:uFillTx/>
                <a:latin typeface="Arial" charset="0"/>
                <a:cs typeface="Arial" charset="0"/>
              </a:defRPr>
            </a:lvl8pPr>
            <a:lvl9pPr marL="3886200" indent="-228600" eaLnBrk="0" fontAlgn="base" hangingPunct="0">
              <a:spcBef>
                <a:spcPct val="0"/>
              </a:spcBef>
              <a:spcAft>
                <a:spcPct val="0"/>
              </a:spcAft>
              <a:defRPr>
                <a:solidFill>
                  <a:schemeClr val="tx1"/>
                </a:solidFill>
                <a:uFillTx/>
                <a:latin typeface="Arial" charset="0"/>
                <a:cs typeface="Arial" charset="0"/>
              </a:defRPr>
            </a:lvl9pPr>
          </a:lstStyle>
          <a:p>
            <a:pPr eaLnBrk="1" hangingPunct="1"/>
            <a:r>
              <a:rPr lang="es-PE" altLang="en-US" sz="2400" b="1">
                <a:uFillTx/>
                <a:latin typeface="Garamond" pitchFamily="18" charset="0"/>
              </a:rPr>
              <a:t>número</a:t>
            </a:r>
          </a:p>
        </p:txBody>
      </p:sp>
      <p:sp>
        <p:nvSpPr>
          <p:cNvPr id="15" name="14 CuadroTexto"/>
          <p:cNvSpPr txBox="1">
            <a:spLocks noChangeArrowheads="1"/>
          </p:cNvSpPr>
          <p:nvPr/>
        </p:nvSpPr>
        <p:spPr bwMode="auto">
          <a:xfrm>
            <a:off x="4154488" y="5632450"/>
            <a:ext cx="1216025" cy="461963"/>
          </a:xfrm>
          <a:prstGeom prst="rect">
            <a:avLst/>
          </a:prstGeom>
          <a:noFill/>
          <a:ln>
            <a:noFill/>
          </a:ln>
        </p:spPr>
        <p:txBody>
          <a:bodyPr wrap="none">
            <a:spAutoFit/>
          </a:bodyPr>
          <a:lstStyle>
            <a:lvl1pPr eaLnBrk="0" hangingPunct="0">
              <a:defRPr>
                <a:solidFill>
                  <a:schemeClr val="tx1"/>
                </a:solidFill>
                <a:uFillTx/>
                <a:latin typeface="Arial" charset="0"/>
                <a:cs typeface="Arial" charset="0"/>
              </a:defRPr>
            </a:lvl1pPr>
            <a:lvl2pPr marL="742950" indent="-285750" eaLnBrk="0" hangingPunct="0">
              <a:defRPr>
                <a:solidFill>
                  <a:schemeClr val="tx1"/>
                </a:solidFill>
                <a:uFillTx/>
                <a:latin typeface="Arial" charset="0"/>
                <a:cs typeface="Arial" charset="0"/>
              </a:defRPr>
            </a:lvl2pPr>
            <a:lvl3pPr marL="1143000" indent="-228600" eaLnBrk="0" hangingPunct="0">
              <a:defRPr>
                <a:solidFill>
                  <a:schemeClr val="tx1"/>
                </a:solidFill>
                <a:uFillTx/>
                <a:latin typeface="Arial" charset="0"/>
                <a:cs typeface="Arial" charset="0"/>
              </a:defRPr>
            </a:lvl3pPr>
            <a:lvl4pPr marL="1600200" indent="-228600" eaLnBrk="0" hangingPunct="0">
              <a:defRPr>
                <a:solidFill>
                  <a:schemeClr val="tx1"/>
                </a:solidFill>
                <a:uFillTx/>
                <a:latin typeface="Arial" charset="0"/>
                <a:cs typeface="Arial" charset="0"/>
              </a:defRPr>
            </a:lvl4pPr>
            <a:lvl5pPr marL="2057400" indent="-228600" eaLnBrk="0" hangingPunct="0">
              <a:defRPr>
                <a:solidFill>
                  <a:schemeClr val="tx1"/>
                </a:solidFill>
                <a:uFillTx/>
                <a:latin typeface="Arial" charset="0"/>
                <a:cs typeface="Arial" charset="0"/>
              </a:defRPr>
            </a:lvl5pPr>
            <a:lvl6pPr marL="2514600" indent="-228600" eaLnBrk="0" fontAlgn="base" hangingPunct="0">
              <a:spcBef>
                <a:spcPct val="0"/>
              </a:spcBef>
              <a:spcAft>
                <a:spcPct val="0"/>
              </a:spcAft>
              <a:defRPr>
                <a:solidFill>
                  <a:schemeClr val="tx1"/>
                </a:solidFill>
                <a:uFillTx/>
                <a:latin typeface="Arial" charset="0"/>
                <a:cs typeface="Arial" charset="0"/>
              </a:defRPr>
            </a:lvl6pPr>
            <a:lvl7pPr marL="2971800" indent="-228600" eaLnBrk="0" fontAlgn="base" hangingPunct="0">
              <a:spcBef>
                <a:spcPct val="0"/>
              </a:spcBef>
              <a:spcAft>
                <a:spcPct val="0"/>
              </a:spcAft>
              <a:defRPr>
                <a:solidFill>
                  <a:schemeClr val="tx1"/>
                </a:solidFill>
                <a:uFillTx/>
                <a:latin typeface="Arial" charset="0"/>
                <a:cs typeface="Arial" charset="0"/>
              </a:defRPr>
            </a:lvl7pPr>
            <a:lvl8pPr marL="3429000" indent="-228600" eaLnBrk="0" fontAlgn="base" hangingPunct="0">
              <a:spcBef>
                <a:spcPct val="0"/>
              </a:spcBef>
              <a:spcAft>
                <a:spcPct val="0"/>
              </a:spcAft>
              <a:defRPr>
                <a:solidFill>
                  <a:schemeClr val="tx1"/>
                </a:solidFill>
                <a:uFillTx/>
                <a:latin typeface="Arial" charset="0"/>
                <a:cs typeface="Arial" charset="0"/>
              </a:defRPr>
            </a:lvl8pPr>
            <a:lvl9pPr marL="3886200" indent="-228600" eaLnBrk="0" fontAlgn="base" hangingPunct="0">
              <a:spcBef>
                <a:spcPct val="0"/>
              </a:spcBef>
              <a:spcAft>
                <a:spcPct val="0"/>
              </a:spcAft>
              <a:defRPr>
                <a:solidFill>
                  <a:schemeClr val="tx1"/>
                </a:solidFill>
                <a:uFillTx/>
                <a:latin typeface="Arial" charset="0"/>
                <a:cs typeface="Arial" charset="0"/>
              </a:defRPr>
            </a:lvl9pPr>
          </a:lstStyle>
          <a:p>
            <a:pPr eaLnBrk="1" hangingPunct="1"/>
            <a:r>
              <a:rPr lang="es-PE" altLang="en-US" sz="2400" b="1">
                <a:uFillTx/>
                <a:latin typeface="Garamond" pitchFamily="18" charset="0"/>
              </a:rPr>
              <a:t>persona</a:t>
            </a:r>
          </a:p>
        </p:txBody>
      </p:sp>
      <p:pic>
        <p:nvPicPr>
          <p:cNvPr id="14346" name="Picture 13"/>
          <p:cNvPicPr>
            <a:picLocks noChangeAspect="1" noChangeArrowheads="1"/>
          </p:cNvPicPr>
          <p:nvPr/>
        </p:nvPicPr>
        <p:blipFill>
          <a:blip r:embed="rId2"/>
          <a:srcRect/>
          <a:stretch>
            <a:fillRect/>
          </a:stretch>
        </p:blipFill>
        <p:spPr bwMode="auto">
          <a:xfrm>
            <a:off x="736600" y="1700213"/>
            <a:ext cx="2274888" cy="186848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4347" name="Picture 14"/>
          <p:cNvPicPr>
            <a:picLocks noChangeAspect="1" noChangeArrowheads="1"/>
          </p:cNvPicPr>
          <p:nvPr/>
        </p:nvPicPr>
        <p:blipFill>
          <a:blip r:embed="rId3"/>
          <a:srcRect/>
          <a:stretch>
            <a:fillRect/>
          </a:stretch>
        </p:blipFill>
        <p:spPr bwMode="auto">
          <a:xfrm>
            <a:off x="3652920" y="1700212"/>
            <a:ext cx="2089150" cy="186848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4348" name="Picture 15"/>
          <p:cNvPicPr>
            <a:picLocks noChangeAspect="1" noChangeArrowheads="1"/>
          </p:cNvPicPr>
          <p:nvPr/>
        </p:nvPicPr>
        <p:blipFill>
          <a:blip r:embed="rId4"/>
          <a:srcRect/>
          <a:stretch>
            <a:fillRect/>
          </a:stretch>
        </p:blipFill>
        <p:spPr bwMode="auto">
          <a:xfrm>
            <a:off x="6284913" y="1690439"/>
            <a:ext cx="2087562" cy="186848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6" name="15 Abrir llave"/>
          <p:cNvSpPr>
            <a:spLocks/>
          </p:cNvSpPr>
          <p:nvPr/>
        </p:nvSpPr>
        <p:spPr>
          <a:xfrm>
            <a:off x="3714750" y="4572000"/>
            <a:ext cx="357188" cy="1571625"/>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uFillTx/>
              </a:defRPr>
            </a:pPr>
            <a:endParaRPr lang="es-PE">
              <a:uFillTx/>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508"/>
                                        </p:tgtEl>
                                        <p:attrNameLst>
                                          <p:attrName>style.visibility</p:attrName>
                                        </p:attrNameLst>
                                      </p:cBhvr>
                                      <p:to>
                                        <p:strVal val="visible"/>
                                      </p:to>
                                    </p:set>
                                    <p:animEffect transition="in" filter="dissolve">
                                      <p:cBhvr>
                                        <p:cTn id="7" dur="500"/>
                                        <p:tgtEl>
                                          <p:spTgt spid="215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1513"/>
                                        </p:tgtEl>
                                        <p:attrNameLst>
                                          <p:attrName>style.visibility</p:attrName>
                                        </p:attrNameLst>
                                      </p:cBhvr>
                                      <p:to>
                                        <p:strVal val="visible"/>
                                      </p:to>
                                    </p:set>
                                    <p:animEffect transition="in" filter="dissolve">
                                      <p:cBhvr>
                                        <p:cTn id="12" dur="500"/>
                                        <p:tgtEl>
                                          <p:spTgt spid="215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1514"/>
                                        </p:tgtEl>
                                        <p:attrNameLst>
                                          <p:attrName>style.visibility</p:attrName>
                                        </p:attrNameLst>
                                      </p:cBhvr>
                                      <p:to>
                                        <p:strVal val="visible"/>
                                      </p:to>
                                    </p:set>
                                    <p:animEffect transition="in" filter="dissolve">
                                      <p:cBhvr>
                                        <p:cTn id="17" dur="500"/>
                                        <p:tgtEl>
                                          <p:spTgt spid="2151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1515"/>
                                        </p:tgtEl>
                                        <p:attrNameLst>
                                          <p:attrName>style.visibility</p:attrName>
                                        </p:attrNameLst>
                                      </p:cBhvr>
                                      <p:to>
                                        <p:strVal val="visible"/>
                                      </p:to>
                                    </p:set>
                                    <p:animEffect transition="in" filter="dissolve">
                                      <p:cBhvr>
                                        <p:cTn id="22" dur="500"/>
                                        <p:tgtEl>
                                          <p:spTgt spid="2151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3" presetClass="entr" presetSubtype="0" fill="hold" grpId="0" nodeType="clickEffect">
                                  <p:stCondLst>
                                    <p:cond delay="0"/>
                                  </p:stCondLst>
                                  <p:childTnLst>
                                    <p:set>
                                      <p:cBhvr>
                                        <p:cTn id="26" dur="1" fill="hold">
                                          <p:stCondLst>
                                            <p:cond delay="0"/>
                                          </p:stCondLst>
                                        </p:cTn>
                                        <p:tgtEl>
                                          <p:spTgt spid="21517"/>
                                        </p:tgtEl>
                                        <p:attrNameLst>
                                          <p:attrName>style.visibility</p:attrName>
                                        </p:attrNameLst>
                                      </p:cBhvr>
                                      <p:to>
                                        <p:strVal val="visible"/>
                                      </p:to>
                                    </p:set>
                                    <p:anim calcmode="lin" valueType="num">
                                      <p:cBhvr>
                                        <p:cTn id="27" dur="500" fill="hold"/>
                                        <p:tgtEl>
                                          <p:spTgt spid="21517"/>
                                        </p:tgtEl>
                                        <p:attrNameLst>
                                          <p:attrName>ppt_w</p:attrName>
                                        </p:attrNameLst>
                                      </p:cBhvr>
                                      <p:tavLst>
                                        <p:tav tm="0">
                                          <p:val>
                                            <p:fltVal val="0"/>
                                          </p:val>
                                        </p:tav>
                                        <p:tav tm="100000">
                                          <p:val>
                                            <p:strVal val="#ppt_w"/>
                                          </p:val>
                                        </p:tav>
                                      </p:tavLst>
                                    </p:anim>
                                    <p:anim calcmode="lin" valueType="num">
                                      <p:cBhvr>
                                        <p:cTn id="28" dur="500" fill="hold"/>
                                        <p:tgtEl>
                                          <p:spTgt spid="21517"/>
                                        </p:tgtEl>
                                        <p:attrNameLst>
                                          <p:attrName>ppt_h</p:attrName>
                                        </p:attrNameLst>
                                      </p:cBhvr>
                                      <p:tavLst>
                                        <p:tav tm="0">
                                          <p:val>
                                            <p:fltVal val="0"/>
                                          </p:val>
                                        </p:tav>
                                        <p:tav tm="100000">
                                          <p:val>
                                            <p:strVal val="#ppt_h"/>
                                          </p:val>
                                        </p:tav>
                                      </p:tavLst>
                                    </p:anim>
                                    <p:animEffect transition="in" filter="fade">
                                      <p:cBhvr>
                                        <p:cTn id="29" dur="500"/>
                                        <p:tgtEl>
                                          <p:spTgt spid="21517"/>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7" presetClass="entr" presetSubtype="0" fill="hold" grpId="0" nodeType="clickEffect">
                                  <p:stCondLst>
                                    <p:cond delay="0"/>
                                  </p:stCondLst>
                                  <p:iterate type="lt">
                                    <p:tmPct val="50000"/>
                                  </p:iterate>
                                  <p:childTnLst>
                                    <p:set>
                                      <p:cBhvr>
                                        <p:cTn id="33" dur="1" fill="hold">
                                          <p:stCondLst>
                                            <p:cond delay="0"/>
                                          </p:stCondLst>
                                        </p:cTn>
                                        <p:tgtEl>
                                          <p:spTgt spid="13"/>
                                        </p:tgtEl>
                                        <p:attrNameLst>
                                          <p:attrName>style.visibility</p:attrName>
                                        </p:attrNameLst>
                                      </p:cBhvr>
                                      <p:to>
                                        <p:strVal val="visible"/>
                                      </p:to>
                                    </p:set>
                                    <p:anim calcmode="discrete" valueType="clr">
                                      <p:cBhvr override="childStyle">
                                        <p:cTn id="34" dur="80"/>
                                        <p:tgtEl>
                                          <p:spTgt spid="13"/>
                                        </p:tgtEl>
                                        <p:attrNameLst>
                                          <p:attrName>style.color</p:attrName>
                                        </p:attrNameLst>
                                      </p:cBhvr>
                                      <p:tavLst>
                                        <p:tav tm="0">
                                          <p:val>
                                            <p:clrVal>
                                              <a:schemeClr val="accent2"/>
                                            </p:clrVal>
                                          </p:val>
                                        </p:tav>
                                        <p:tav tm="50000">
                                          <p:val>
                                            <p:clrVal>
                                              <a:schemeClr val="hlink"/>
                                            </p:clrVal>
                                          </p:val>
                                        </p:tav>
                                      </p:tavLst>
                                    </p:anim>
                                    <p:anim calcmode="discrete" valueType="clr">
                                      <p:cBhvr>
                                        <p:cTn id="35" dur="80"/>
                                        <p:tgtEl>
                                          <p:spTgt spid="13"/>
                                        </p:tgtEl>
                                        <p:attrNameLst>
                                          <p:attrName>fillcolor</p:attrName>
                                        </p:attrNameLst>
                                      </p:cBhvr>
                                      <p:tavLst>
                                        <p:tav tm="0">
                                          <p:val>
                                            <p:clrVal>
                                              <a:schemeClr val="accent2"/>
                                            </p:clrVal>
                                          </p:val>
                                        </p:tav>
                                        <p:tav tm="50000">
                                          <p:val>
                                            <p:clrVal>
                                              <a:schemeClr val="hlink"/>
                                            </p:clrVal>
                                          </p:val>
                                        </p:tav>
                                      </p:tavLst>
                                    </p:anim>
                                    <p:set>
                                      <p:cBhvr>
                                        <p:cTn id="36" dur="80"/>
                                        <p:tgtEl>
                                          <p:spTgt spid="13"/>
                                        </p:tgtEl>
                                        <p:attrNameLst>
                                          <p:attrName>fill.type</p:attrName>
                                        </p:attrNameLst>
                                      </p:cBhvr>
                                      <p:to>
                                        <p:strVal val="solid"/>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27" presetClass="entr" presetSubtype="0" fill="hold" grpId="0" nodeType="clickEffect">
                                  <p:stCondLst>
                                    <p:cond delay="0"/>
                                  </p:stCondLst>
                                  <p:iterate type="lt">
                                    <p:tmPct val="50000"/>
                                  </p:iterate>
                                  <p:childTnLst>
                                    <p:set>
                                      <p:cBhvr>
                                        <p:cTn id="40" dur="1" fill="hold">
                                          <p:stCondLst>
                                            <p:cond delay="0"/>
                                          </p:stCondLst>
                                        </p:cTn>
                                        <p:tgtEl>
                                          <p:spTgt spid="14"/>
                                        </p:tgtEl>
                                        <p:attrNameLst>
                                          <p:attrName>style.visibility</p:attrName>
                                        </p:attrNameLst>
                                      </p:cBhvr>
                                      <p:to>
                                        <p:strVal val="visible"/>
                                      </p:to>
                                    </p:set>
                                    <p:anim calcmode="discrete" valueType="clr">
                                      <p:cBhvr override="childStyle">
                                        <p:cTn id="41" dur="80"/>
                                        <p:tgtEl>
                                          <p:spTgt spid="14"/>
                                        </p:tgtEl>
                                        <p:attrNameLst>
                                          <p:attrName>style.color</p:attrName>
                                        </p:attrNameLst>
                                      </p:cBhvr>
                                      <p:tavLst>
                                        <p:tav tm="0">
                                          <p:val>
                                            <p:clrVal>
                                              <a:schemeClr val="accent2"/>
                                            </p:clrVal>
                                          </p:val>
                                        </p:tav>
                                        <p:tav tm="50000">
                                          <p:val>
                                            <p:clrVal>
                                              <a:schemeClr val="hlink"/>
                                            </p:clrVal>
                                          </p:val>
                                        </p:tav>
                                      </p:tavLst>
                                    </p:anim>
                                    <p:anim calcmode="discrete" valueType="clr">
                                      <p:cBhvr>
                                        <p:cTn id="42" dur="80"/>
                                        <p:tgtEl>
                                          <p:spTgt spid="14"/>
                                        </p:tgtEl>
                                        <p:attrNameLst>
                                          <p:attrName>fillcolor</p:attrName>
                                        </p:attrNameLst>
                                      </p:cBhvr>
                                      <p:tavLst>
                                        <p:tav tm="0">
                                          <p:val>
                                            <p:clrVal>
                                              <a:schemeClr val="accent2"/>
                                            </p:clrVal>
                                          </p:val>
                                        </p:tav>
                                        <p:tav tm="50000">
                                          <p:val>
                                            <p:clrVal>
                                              <a:schemeClr val="hlink"/>
                                            </p:clrVal>
                                          </p:val>
                                        </p:tav>
                                      </p:tavLst>
                                    </p:anim>
                                    <p:set>
                                      <p:cBhvr>
                                        <p:cTn id="43" dur="80"/>
                                        <p:tgtEl>
                                          <p:spTgt spid="14"/>
                                        </p:tgtEl>
                                        <p:attrNameLst>
                                          <p:attrName>fill.type</p:attrName>
                                        </p:attrNameLst>
                                      </p:cBhvr>
                                      <p:to>
                                        <p:strVal val="solid"/>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27" presetClass="entr" presetSubtype="0" fill="hold" grpId="0" nodeType="clickEffect">
                                  <p:stCondLst>
                                    <p:cond delay="0"/>
                                  </p:stCondLst>
                                  <p:iterate type="lt">
                                    <p:tmPct val="50000"/>
                                  </p:iterate>
                                  <p:childTnLst>
                                    <p:set>
                                      <p:cBhvr>
                                        <p:cTn id="47" dur="1" fill="hold">
                                          <p:stCondLst>
                                            <p:cond delay="0"/>
                                          </p:stCondLst>
                                        </p:cTn>
                                        <p:tgtEl>
                                          <p:spTgt spid="15"/>
                                        </p:tgtEl>
                                        <p:attrNameLst>
                                          <p:attrName>style.visibility</p:attrName>
                                        </p:attrNameLst>
                                      </p:cBhvr>
                                      <p:to>
                                        <p:strVal val="visible"/>
                                      </p:to>
                                    </p:set>
                                    <p:anim calcmode="discrete" valueType="clr">
                                      <p:cBhvr override="childStyle">
                                        <p:cTn id="48" dur="80"/>
                                        <p:tgtEl>
                                          <p:spTgt spid="15"/>
                                        </p:tgtEl>
                                        <p:attrNameLst>
                                          <p:attrName>style.color</p:attrName>
                                        </p:attrNameLst>
                                      </p:cBhvr>
                                      <p:tavLst>
                                        <p:tav tm="0">
                                          <p:val>
                                            <p:clrVal>
                                              <a:schemeClr val="accent2"/>
                                            </p:clrVal>
                                          </p:val>
                                        </p:tav>
                                        <p:tav tm="50000">
                                          <p:val>
                                            <p:clrVal>
                                              <a:schemeClr val="hlink"/>
                                            </p:clrVal>
                                          </p:val>
                                        </p:tav>
                                      </p:tavLst>
                                    </p:anim>
                                    <p:anim calcmode="discrete" valueType="clr">
                                      <p:cBhvr>
                                        <p:cTn id="49" dur="80"/>
                                        <p:tgtEl>
                                          <p:spTgt spid="15"/>
                                        </p:tgtEl>
                                        <p:attrNameLst>
                                          <p:attrName>fillcolor</p:attrName>
                                        </p:attrNameLst>
                                      </p:cBhvr>
                                      <p:tavLst>
                                        <p:tav tm="0">
                                          <p:val>
                                            <p:clrVal>
                                              <a:schemeClr val="accent2"/>
                                            </p:clrVal>
                                          </p:val>
                                        </p:tav>
                                        <p:tav tm="50000">
                                          <p:val>
                                            <p:clrVal>
                                              <a:schemeClr val="hlink"/>
                                            </p:clrVal>
                                          </p:val>
                                        </p:tav>
                                      </p:tavLst>
                                    </p:anim>
                                    <p:set>
                                      <p:cBhvr>
                                        <p:cTn id="50" dur="80"/>
                                        <p:tgtEl>
                                          <p:spTgt spid="1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 grpId="0"/>
      <p:bldP spid="21513" grpId="0"/>
      <p:bldP spid="21514" grpId="0"/>
      <p:bldP spid="21515" grpId="0"/>
      <p:bldP spid="21517" grpId="0"/>
      <p:bldP spid="13" grpId="0"/>
      <p:bldP spid="14" grpId="0"/>
      <p:bldP spid="15" grpId="0"/>
    </p:bldLst>
  </p:timing>
</p:sld>
</file>

<file path=ppt/theme/theme1.xml><?xml version="1.0" encoding="utf-8"?>
<a:theme xmlns:a="http://schemas.openxmlformats.org/drawingml/2006/main" name="Fundamentos de Lenguaje">
  <a:themeElements>
    <a:clrScheme name="PREGRADO">
      <a:dk1>
        <a:srgbClr val="000000"/>
      </a:dk1>
      <a:lt1>
        <a:srgbClr val="FFFFFF"/>
      </a:lt1>
      <a:dk2>
        <a:srgbClr val="C00000"/>
      </a:dk2>
      <a:lt2>
        <a:srgbClr val="FF0000"/>
      </a:lt2>
      <a:accent1>
        <a:srgbClr val="F79646"/>
      </a:accent1>
      <a:accent2>
        <a:srgbClr val="002060"/>
      </a:accent2>
      <a:accent3>
        <a:srgbClr val="3FAED1"/>
      </a:accent3>
      <a:accent4>
        <a:srgbClr val="A7AF41"/>
      </a:accent4>
      <a:accent5>
        <a:srgbClr val="F2F2F2"/>
      </a:accent5>
      <a:accent6>
        <a:srgbClr val="FF9933"/>
      </a:accent6>
      <a:hlink>
        <a:srgbClr val="6187E3"/>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ppt/theme/theme3.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docProps/app.xml><?xml version="1.0" encoding="utf-8"?>
<Properties xmlns="http://schemas.openxmlformats.org/officeDocument/2006/extended-properties" xmlns:vt="http://schemas.openxmlformats.org/officeDocument/2006/docPropsVTypes">
  <Template/>
  <TotalTime>6674</TotalTime>
  <Words>1005</Words>
  <Application>Microsoft Office PowerPoint</Application>
  <PresentationFormat>Presentación en pantalla (4:3)</PresentationFormat>
  <Paragraphs>112</Paragraphs>
  <Slides>18</Slides>
  <Notes>5</Notes>
  <HiddenSlides>0</HiddenSlides>
  <MMClips>0</MMClips>
  <ScaleCrop>false</ScaleCrop>
  <HeadingPairs>
    <vt:vector size="6" baseType="variant">
      <vt:variant>
        <vt:lpstr>Fuentes usadas</vt:lpstr>
      </vt:variant>
      <vt:variant>
        <vt:i4>10</vt:i4>
      </vt:variant>
      <vt:variant>
        <vt:lpstr>Tema</vt:lpstr>
      </vt:variant>
      <vt:variant>
        <vt:i4>1</vt:i4>
      </vt:variant>
      <vt:variant>
        <vt:lpstr>Títulos de diapositiva</vt:lpstr>
      </vt:variant>
      <vt:variant>
        <vt:i4>18</vt:i4>
      </vt:variant>
    </vt:vector>
  </HeadingPairs>
  <TitlesOfParts>
    <vt:vector size="29" baseType="lpstr">
      <vt:lpstr>ＭＳ Ｐゴシック</vt:lpstr>
      <vt:lpstr>Arial</vt:lpstr>
      <vt:lpstr>Arial Narrow</vt:lpstr>
      <vt:lpstr>Calibri</vt:lpstr>
      <vt:lpstr>Comic Sans MS</vt:lpstr>
      <vt:lpstr>Garamond</vt:lpstr>
      <vt:lpstr>Times New Roman</vt:lpstr>
      <vt:lpstr>Wingdings</vt:lpstr>
      <vt:lpstr>Wingdings 2</vt:lpstr>
      <vt:lpstr>Wingdings 3</vt:lpstr>
      <vt:lpstr>Fundamentos de Lenguaje</vt:lpstr>
      <vt:lpstr>Presentación de PowerPoint</vt:lpstr>
      <vt:lpstr>Logro de la sesión</vt:lpstr>
      <vt:lpstr>¿Por qué la idea número 2 tiene forma de oración?</vt:lpstr>
      <vt:lpstr>Presentación de PowerPoint</vt:lpstr>
      <vt:lpstr>Presentación de PowerPoint</vt:lpstr>
      <vt:lpstr>Presentación de PowerPoint</vt:lpstr>
      <vt:lpstr>¿Cómo reconocer el verbo?</vt:lpstr>
      <vt:lpstr>Señale cuáles de las siguientes palabras son verbos.</vt:lpstr>
      <vt:lpstr>¿Qué es un verboide?</vt:lpstr>
      <vt:lpstr>Clasificación de los verboides</vt:lpstr>
      <vt:lpstr>Características de los verboides</vt:lpstr>
      <vt:lpstr>¿Qué es un verbo subordinado?</vt:lpstr>
      <vt:lpstr>¿Cuáles son las partículas subordinantes?</vt:lpstr>
      <vt:lpstr>Analice el párrafo siguiente:</vt:lpstr>
      <vt:lpstr>¿Por qué no son oraciones las ideas subrayadas en el párrafo anterior?</vt:lpstr>
      <vt:lpstr>Presentación de PowerPoint</vt:lpstr>
      <vt:lpstr>Presentación de PowerPoint</vt:lpstr>
      <vt:lpstr>Recuerda que…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psotomay</dc:creator>
  <cp:lastModifiedBy>pchuhvil (Vilca Panti, Hipolito Cesar)</cp:lastModifiedBy>
  <cp:revision>565</cp:revision>
  <dcterms:created xsi:type="dcterms:W3CDTF">2011-06-03T22:32:34Z</dcterms:created>
  <dcterms:modified xsi:type="dcterms:W3CDTF">2018-11-22T17:02:27Z</dcterms:modified>
</cp:coreProperties>
</file>