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7099300" cy="10234613"/>
  <p:defaultTextStyle>
    <a:defPPr>
      <a:defRPr lang="es-PE">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89" autoAdjust="0"/>
    <p:restoredTop sz="91575" autoAdjust="0"/>
  </p:normalViewPr>
  <p:slideViewPr>
    <p:cSldViewPr>
      <p:cViewPr varScale="1">
        <p:scale>
          <a:sx n="63" d="100"/>
          <a:sy n="63" d="100"/>
        </p:scale>
        <p:origin x="1704"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112" d="100"/>
          <a:sy n="112" d="100"/>
        </p:scale>
        <p:origin x="-1674" y="2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4 Marcador de número de diapositiva"/>
          <p:cNvSpPr>
            <a:spLocks noGrp="1"/>
          </p:cNvSpPr>
          <p:nvPr>
            <p:ph type="sldNum" sz="quarter" idx="3"/>
          </p:nvPr>
        </p:nvSpPr>
        <p:spPr>
          <a:xfrm>
            <a:off x="4021295" y="9721105"/>
            <a:ext cx="3076363" cy="511731"/>
          </a:xfrm>
          <a:prstGeom prst="rect">
            <a:avLst/>
          </a:prstGeom>
        </p:spPr>
        <p:txBody>
          <a:bodyPr vert="horz" lIns="91440" tIns="45720" rIns="91440" bIns="45720" rtlCol="0" anchor="b"/>
          <a:lstStyle>
            <a:lvl1pPr algn="r">
              <a:defRPr sz="1200">
                <a:uFillTx/>
              </a:defRPr>
            </a:lvl1pPr>
          </a:lstStyle>
          <a:p>
            <a:fld id="{8CD49834-CF49-4FE8-96B2-8ED587D0A036}" type="slidenum">
              <a:rPr lang="es-PE" smtClean="0">
                <a:uFillTx/>
              </a:rPr>
              <a:t>‹Nº›</a:t>
            </a:fld>
            <a:endParaRPr lang="es-PE">
              <a:uFillTx/>
            </a:endParaRPr>
          </a:p>
        </p:txBody>
      </p:sp>
      <p:sp>
        <p:nvSpPr>
          <p:cNvPr id="4" name="3 CuadroTexto"/>
          <p:cNvSpPr txBox="1">
            <a:spLocks/>
          </p:cNvSpPr>
          <p:nvPr/>
        </p:nvSpPr>
        <p:spPr>
          <a:xfrm>
            <a:off x="476143" y="247722"/>
            <a:ext cx="6241859" cy="246221"/>
          </a:xfrm>
          <a:prstGeom prst="rect">
            <a:avLst/>
          </a:prstGeom>
          <a:noFill/>
        </p:spPr>
        <p:txBody>
          <a:bodyPr wrap="square" rtlCol="0">
            <a:spAutoFit/>
          </a:bodyPr>
          <a:lstStyle/>
          <a:p>
            <a:r>
              <a:rPr lang="es-PE" sz="1000" dirty="0">
                <a:uFillTx/>
              </a:rPr>
              <a:t>Análisis ambiental            		                                                                                          UPC Online</a:t>
            </a:r>
          </a:p>
        </p:txBody>
      </p:sp>
    </p:spTree>
    <p:extLst>
      <p:ext uri="{BB962C8B-B14F-4D97-AF65-F5344CB8AC3E}">
        <p14:creationId xmlns:p14="http://schemas.microsoft.com/office/powerpoint/2010/main" val="15153821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3 Marcador de imagen de diapositiva"/>
          <p:cNvSpPr>
            <a:spLocks noGrp="1" noRot="1" noChangeAspect="1"/>
          </p:cNvSpPr>
          <p:nvPr>
            <p:ph type="sldImg" idx="2"/>
          </p:nvPr>
        </p:nvSpPr>
        <p:spPr>
          <a:xfrm>
            <a:off x="990600" y="768350"/>
            <a:ext cx="5118100" cy="3838575"/>
          </a:xfrm>
          <a:prstGeom prst="rect">
            <a:avLst/>
          </a:prstGeom>
          <a:noFill/>
          <a:ln w="12700">
            <a:solidFill>
              <a:srgbClr val="000000"/>
            </a:solidFill>
          </a:ln>
        </p:spPr>
        <p:txBody>
          <a:bodyPr vert="horz" lIns="91440" tIns="45720" rIns="91440" bIns="45720" rtlCol="0" anchor="ctr"/>
          <a:lstStyle/>
          <a:p>
            <a:endParaRPr lang="es-PE">
              <a:uFillTx/>
            </a:endParaRPr>
          </a:p>
        </p:txBody>
      </p:sp>
      <p:sp>
        <p:nvSpPr>
          <p:cNvPr id="5" name="4 Marcador de notas"/>
          <p:cNvSpPr>
            <a:spLocks noGrp="1"/>
          </p:cNvSpPr>
          <p:nvPr>
            <p:ph type="body" sz="quarter" idx="3"/>
          </p:nvPr>
        </p:nvSpPr>
        <p:spPr>
          <a:xfrm>
            <a:off x="709931" y="4861441"/>
            <a:ext cx="5679440" cy="4605576"/>
          </a:xfrm>
          <a:prstGeom prst="rect">
            <a:avLst/>
          </a:prstGeom>
        </p:spPr>
        <p:txBody>
          <a:bodyPr vert="horz" lIns="91440" tIns="45720" rIns="91440" bIns="45720" rtlCol="0"/>
          <a:lstStyle/>
          <a:p>
            <a:pPr lvl="0"/>
            <a:r>
              <a:rPr lang="es-ES" dirty="0">
                <a:uFillTx/>
              </a:rPr>
              <a:t>Haga clic para modificar el estilo de texto del patrón</a:t>
            </a:r>
          </a:p>
          <a:p>
            <a:pPr lvl="1"/>
            <a:r>
              <a:rPr lang="es-ES" dirty="0">
                <a:uFillTx/>
              </a:rPr>
              <a:t>Segundo nivel</a:t>
            </a:r>
          </a:p>
          <a:p>
            <a:pPr lvl="2"/>
            <a:r>
              <a:rPr lang="es-ES" dirty="0">
                <a:uFillTx/>
              </a:rPr>
              <a:t>Tercer nivel</a:t>
            </a:r>
          </a:p>
          <a:p>
            <a:pPr lvl="3"/>
            <a:r>
              <a:rPr lang="es-ES" dirty="0">
                <a:uFillTx/>
              </a:rPr>
              <a:t>Cuarto nivel</a:t>
            </a:r>
          </a:p>
          <a:p>
            <a:pPr lvl="4"/>
            <a:r>
              <a:rPr lang="es-ES" dirty="0">
                <a:uFillTx/>
              </a:rPr>
              <a:t>Quinto nivel</a:t>
            </a:r>
            <a:endParaRPr lang="es-PE" dirty="0">
              <a:uFillTx/>
            </a:endParaRPr>
          </a:p>
        </p:txBody>
      </p:sp>
      <p:sp>
        <p:nvSpPr>
          <p:cNvPr id="7" name="6 Marcador de número de diapositiva"/>
          <p:cNvSpPr>
            <a:spLocks noGrp="1"/>
          </p:cNvSpPr>
          <p:nvPr>
            <p:ph type="sldNum" sz="quarter" idx="5"/>
          </p:nvPr>
        </p:nvSpPr>
        <p:spPr>
          <a:xfrm>
            <a:off x="4021295" y="9721105"/>
            <a:ext cx="3076363" cy="511731"/>
          </a:xfrm>
          <a:prstGeom prst="rect">
            <a:avLst/>
          </a:prstGeom>
        </p:spPr>
        <p:txBody>
          <a:bodyPr vert="horz" lIns="91440" tIns="45720" rIns="91440" bIns="45720" rtlCol="0" anchor="b"/>
          <a:lstStyle>
            <a:lvl1pPr algn="r">
              <a:defRPr sz="1200">
                <a:uFillTx/>
              </a:defRPr>
            </a:lvl1pPr>
          </a:lstStyle>
          <a:p>
            <a:fld id="{9FC5A73C-B05D-49D1-B19C-5B91E7A984A1}" type="slidenum">
              <a:rPr lang="es-PE" smtClean="0">
                <a:uFillTx/>
              </a:rPr>
              <a:t>‹Nº›</a:t>
            </a:fld>
            <a:endParaRPr lang="es-PE">
              <a:uFillTx/>
            </a:endParaRPr>
          </a:p>
        </p:txBody>
      </p:sp>
      <p:sp>
        <p:nvSpPr>
          <p:cNvPr id="9" name="8 CuadroTexto"/>
          <p:cNvSpPr txBox="1">
            <a:spLocks/>
          </p:cNvSpPr>
          <p:nvPr/>
        </p:nvSpPr>
        <p:spPr>
          <a:xfrm>
            <a:off x="476143" y="247722"/>
            <a:ext cx="6241859" cy="246221"/>
          </a:xfrm>
          <a:prstGeom prst="rect">
            <a:avLst/>
          </a:prstGeom>
          <a:noFill/>
        </p:spPr>
        <p:txBody>
          <a:bodyPr wrap="square" rtlCol="0">
            <a:spAutoFit/>
          </a:bodyPr>
          <a:lstStyle/>
          <a:p>
            <a:r>
              <a:rPr lang="es-PE" sz="1000" dirty="0">
                <a:uFillTx/>
              </a:rPr>
              <a:t>Fundamentos de Lenguaje		                                                                                           UPC Online</a:t>
            </a:r>
          </a:p>
        </p:txBody>
      </p:sp>
    </p:spTree>
    <p:extLst>
      <p:ext uri="{BB962C8B-B14F-4D97-AF65-F5344CB8AC3E}">
        <p14:creationId xmlns:p14="http://schemas.microsoft.com/office/powerpoint/2010/main" val="1759500493"/>
      </p:ext>
    </p:extLst>
  </p:cSld>
  <p:clrMap bg1="lt1" tx1="dk1" bg2="lt2" tx2="dk2" accent1="accent1" accent2="accent2" accent3="accent3" accent4="accent4" accent5="accent5" accent6="accent6" hlink="hlink" folHlink="folHlink"/>
  <p:hf hdr="0" ftr="0" dt="0"/>
  <p:notesStyle>
    <a:lvl1pPr marL="0" algn="just" defTabSz="914400" rtl="0" eaLnBrk="1" latinLnBrk="0" hangingPunct="1">
      <a:spcBef>
        <a:spcPts val="600"/>
      </a:spcBef>
      <a:spcAft>
        <a:spcPts val="600"/>
      </a:spcAft>
      <a:defRPr sz="1200" kern="1200">
        <a:solidFill>
          <a:schemeClr val="tx1"/>
        </a:solidFill>
        <a:uFillTx/>
        <a:latin typeface="+mn-lt"/>
        <a:ea typeface="+mn-ea"/>
        <a:cs typeface="+mn-cs"/>
      </a:defRPr>
    </a:lvl1pPr>
    <a:lvl2pPr marL="457200" algn="just" defTabSz="914400" rtl="0" eaLnBrk="1" latinLnBrk="0" hangingPunct="1">
      <a:spcBef>
        <a:spcPts val="600"/>
      </a:spcBef>
      <a:spcAft>
        <a:spcPts val="600"/>
      </a:spcAft>
      <a:defRPr sz="1200" kern="1200">
        <a:solidFill>
          <a:schemeClr val="tx1"/>
        </a:solidFill>
        <a:uFillTx/>
        <a:latin typeface="+mn-lt"/>
        <a:ea typeface="+mn-ea"/>
        <a:cs typeface="+mn-cs"/>
      </a:defRPr>
    </a:lvl2pPr>
    <a:lvl3pPr marL="914400" algn="just" defTabSz="914400" rtl="0" eaLnBrk="1" latinLnBrk="0" hangingPunct="1">
      <a:spcBef>
        <a:spcPts val="600"/>
      </a:spcBef>
      <a:spcAft>
        <a:spcPts val="600"/>
      </a:spcAft>
      <a:defRPr sz="1200" kern="1200">
        <a:solidFill>
          <a:schemeClr val="tx1"/>
        </a:solidFill>
        <a:uFillTx/>
        <a:latin typeface="+mn-lt"/>
        <a:ea typeface="+mn-ea"/>
        <a:cs typeface="+mn-cs"/>
      </a:defRPr>
    </a:lvl3pPr>
    <a:lvl4pPr marL="1371600" algn="just" defTabSz="914400" rtl="0" eaLnBrk="1" latinLnBrk="0" hangingPunct="1">
      <a:spcBef>
        <a:spcPts val="600"/>
      </a:spcBef>
      <a:spcAft>
        <a:spcPts val="600"/>
      </a:spcAft>
      <a:defRPr sz="1200" kern="1200">
        <a:solidFill>
          <a:schemeClr val="tx1"/>
        </a:solidFill>
        <a:uFillTx/>
        <a:latin typeface="+mn-lt"/>
        <a:ea typeface="+mn-ea"/>
        <a:cs typeface="+mn-cs"/>
      </a:defRPr>
    </a:lvl4pPr>
    <a:lvl5pPr marL="1828800" algn="just" defTabSz="914400" rtl="0" eaLnBrk="1" latinLnBrk="0" hangingPunct="1">
      <a:spcBef>
        <a:spcPts val="600"/>
      </a:spcBef>
      <a:spcAft>
        <a:spcPts val="600"/>
      </a:spcAft>
      <a:defRPr sz="1200" kern="1200">
        <a:solidFill>
          <a:schemeClr val="tx1"/>
        </a:solidFill>
        <a:uFillTx/>
        <a:latin typeface="+mn-lt"/>
        <a:ea typeface="+mn-ea"/>
        <a:cs typeface="+mn-cs"/>
      </a:defRPr>
    </a:lvl5pPr>
    <a:lvl6pPr marL="2286000" algn="l" defTabSz="914400" rtl="0" eaLnBrk="1" latinLnBrk="0" hangingPunct="1">
      <a:defRPr sz="1200" kern="1200">
        <a:solidFill>
          <a:schemeClr val="tx1"/>
        </a:solidFill>
        <a:uFillTx/>
        <a:latin typeface="+mn-lt"/>
        <a:ea typeface="+mn-ea"/>
        <a:cs typeface="+mn-cs"/>
      </a:defRPr>
    </a:lvl6pPr>
    <a:lvl7pPr marL="2743200" algn="l" defTabSz="914400" rtl="0" eaLnBrk="1" latinLnBrk="0" hangingPunct="1">
      <a:defRPr sz="1200" kern="1200">
        <a:solidFill>
          <a:schemeClr val="tx1"/>
        </a:solidFill>
        <a:uFillTx/>
        <a:latin typeface="+mn-lt"/>
        <a:ea typeface="+mn-ea"/>
        <a:cs typeface="+mn-cs"/>
      </a:defRPr>
    </a:lvl7pPr>
    <a:lvl8pPr marL="3200400" algn="l" defTabSz="914400" rtl="0" eaLnBrk="1" latinLnBrk="0" hangingPunct="1">
      <a:defRPr sz="1200" kern="1200">
        <a:solidFill>
          <a:schemeClr val="tx1"/>
        </a:solidFill>
        <a:uFillTx/>
        <a:latin typeface="+mn-lt"/>
        <a:ea typeface="+mn-ea"/>
        <a:cs typeface="+mn-cs"/>
      </a:defRPr>
    </a:lvl8pPr>
    <a:lvl9pPr marL="3657600" algn="l" defTabSz="914400" rtl="0" eaLnBrk="1" latinLnBrk="0" hangingPunct="1">
      <a:defRPr sz="1200" kern="1200">
        <a:solidFill>
          <a:schemeClr val="tx1"/>
        </a:solidFill>
        <a:uFillTx/>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a:uFillTx/>
            </a:endParaRPr>
          </a:p>
        </p:txBody>
      </p:sp>
      <p:sp>
        <p:nvSpPr>
          <p:cNvPr id="4" name="3 Marcador de número de diapositiva"/>
          <p:cNvSpPr>
            <a:spLocks noGrp="1"/>
          </p:cNvSpPr>
          <p:nvPr>
            <p:ph type="sldNum" sz="quarter" idx="10"/>
          </p:nvPr>
        </p:nvSpPr>
        <p:spPr/>
        <p:txBody>
          <a:bodyPr/>
          <a:lstStyle/>
          <a:p>
            <a:fld id="{9FC5A73C-B05D-49D1-B19C-5B91E7A984A1}" type="slidenum">
              <a:rPr lang="es-PE" smtClean="0">
                <a:uFillTx/>
              </a:rPr>
              <a:t>3</a:t>
            </a:fld>
            <a:endParaRPr lang="es-PE">
              <a:uFillTx/>
            </a:endParaRPr>
          </a:p>
        </p:txBody>
      </p:sp>
    </p:spTree>
    <p:extLst>
      <p:ext uri="{BB962C8B-B14F-4D97-AF65-F5344CB8AC3E}">
        <p14:creationId xmlns:p14="http://schemas.microsoft.com/office/powerpoint/2010/main" val="591141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Marcador de imagen de diapositiva"/>
          <p:cNvSpPr>
            <a:spLocks noGrp="1" noRot="1" noChangeAspect="1" noTextEdit="1"/>
          </p:cNvSpPr>
          <p:nvPr>
            <p:ph type="sldImg"/>
          </p:nvPr>
        </p:nvSpPr>
        <p:spPr bwMode="auto">
          <a:noFill/>
          <a:ln>
            <a:solidFill>
              <a:srgbClr val="000000"/>
            </a:solidFill>
            <a:miter lim="800000"/>
          </a:ln>
        </p:spPr>
      </p:sp>
      <p:sp>
        <p:nvSpPr>
          <p:cNvPr id="34819"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uFillTx/>
            </a:endParaRPr>
          </a:p>
        </p:txBody>
      </p:sp>
      <p:sp>
        <p:nvSpPr>
          <p:cNvPr id="35844" name="3 Marcador de número de diapositiva"/>
          <p:cNvSpPr>
            <a:spLocks noGrp="1"/>
          </p:cNvSpPr>
          <p:nvPr>
            <p:ph type="sldNum" sz="quarter" idx="5"/>
          </p:nvPr>
        </p:nvSpPr>
        <p:spPr bwMode="auto">
          <a:ln>
            <a:miter lim="800000"/>
          </a:ln>
        </p:spPr>
        <p:txBody>
          <a:bodyPr wrap="square" numCol="1" anchorCtr="0" compatLnSpc="1">
            <a:prstTxWarp prst="textNoShape">
              <a:avLst/>
            </a:prstTxWarp>
          </a:bodyPr>
          <a:lstStyle/>
          <a:p>
            <a:pPr>
              <a:defRPr>
                <a:uFillTx/>
              </a:defRPr>
            </a:pPr>
            <a:fld id="{AACCFB99-66CD-4D28-9EC7-6A9B8FF7900A}" type="slidenum">
              <a:rPr lang="es-ES" altLang="en-US" smtClean="0">
                <a:uFillTx/>
                <a:latin typeface="Arial" pitchFamily="34" charset="0"/>
              </a:rPr>
              <a:pPr>
                <a:defRPr>
                  <a:uFillTx/>
                </a:defRPr>
              </a:pPr>
              <a:t>8</a:t>
            </a:fld>
            <a:endParaRPr lang="es-ES" altLang="en-US">
              <a:uFillTx/>
              <a:latin typeface="Arial" pitchFamily="34" charset="0"/>
            </a:endParaRPr>
          </a:p>
        </p:txBody>
      </p:sp>
    </p:spTree>
    <p:extLst>
      <p:ext uri="{BB962C8B-B14F-4D97-AF65-F5344CB8AC3E}">
        <p14:creationId xmlns:p14="http://schemas.microsoft.com/office/powerpoint/2010/main" val="2448898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Marcador de imagen de diapositiva"/>
          <p:cNvSpPr>
            <a:spLocks noGrp="1" noRot="1" noChangeAspect="1" noTextEdit="1"/>
          </p:cNvSpPr>
          <p:nvPr>
            <p:ph type="sldImg"/>
          </p:nvPr>
        </p:nvSpPr>
        <p:spPr bwMode="auto">
          <a:noFill/>
          <a:ln>
            <a:solidFill>
              <a:srgbClr val="000000"/>
            </a:solidFill>
            <a:miter lim="800000"/>
          </a:ln>
        </p:spPr>
      </p:sp>
      <p:sp>
        <p:nvSpPr>
          <p:cNvPr id="35843"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uFillTx/>
            </a:endParaRPr>
          </a:p>
        </p:txBody>
      </p:sp>
      <p:sp>
        <p:nvSpPr>
          <p:cNvPr id="36868" name="3 Marcador de número de diapositiva"/>
          <p:cNvSpPr>
            <a:spLocks noGrp="1"/>
          </p:cNvSpPr>
          <p:nvPr>
            <p:ph type="sldNum" sz="quarter" idx="5"/>
          </p:nvPr>
        </p:nvSpPr>
        <p:spPr bwMode="auto">
          <a:ln>
            <a:miter lim="800000"/>
          </a:ln>
        </p:spPr>
        <p:txBody>
          <a:bodyPr wrap="square" numCol="1" anchorCtr="0" compatLnSpc="1">
            <a:prstTxWarp prst="textNoShape">
              <a:avLst/>
            </a:prstTxWarp>
          </a:bodyPr>
          <a:lstStyle/>
          <a:p>
            <a:pPr>
              <a:defRPr>
                <a:uFillTx/>
              </a:defRPr>
            </a:pPr>
            <a:fld id="{3335DE48-ED3D-424A-87D9-7CAF025C0545}" type="slidenum">
              <a:rPr lang="es-ES" altLang="en-US" smtClean="0">
                <a:uFillTx/>
                <a:latin typeface="Arial" pitchFamily="34" charset="0"/>
              </a:rPr>
              <a:pPr>
                <a:defRPr>
                  <a:uFillTx/>
                </a:defRPr>
              </a:pPr>
              <a:t>10</a:t>
            </a:fld>
            <a:endParaRPr lang="es-ES" altLang="en-US">
              <a:uFillTx/>
              <a:latin typeface="Arial" pitchFamily="34" charset="0"/>
            </a:endParaRPr>
          </a:p>
        </p:txBody>
      </p:sp>
    </p:spTree>
    <p:extLst>
      <p:ext uri="{BB962C8B-B14F-4D97-AF65-F5344CB8AC3E}">
        <p14:creationId xmlns:p14="http://schemas.microsoft.com/office/powerpoint/2010/main" val="2582533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ltLang="en-US">
              <a:uFillTx/>
            </a:endParaRPr>
          </a:p>
        </p:txBody>
      </p:sp>
      <p:sp>
        <p:nvSpPr>
          <p:cNvPr id="37892" name="3 Marcador de número de diapositiva"/>
          <p:cNvSpPr>
            <a:spLocks noGrp="1"/>
          </p:cNvSpPr>
          <p:nvPr>
            <p:ph type="sldNum" sz="quarter" idx="5"/>
          </p:nvPr>
        </p:nvSpPr>
        <p:spPr bwMode="auto">
          <a:ln>
            <a:miter lim="800000"/>
          </a:ln>
        </p:spPr>
        <p:txBody>
          <a:bodyPr wrap="square" numCol="1" anchorCtr="0" compatLnSpc="1">
            <a:prstTxWarp prst="textNoShape">
              <a:avLst/>
            </a:prstTxWarp>
          </a:bodyPr>
          <a:lstStyle/>
          <a:p>
            <a:pPr>
              <a:defRPr>
                <a:uFillTx/>
              </a:defRPr>
            </a:pPr>
            <a:fld id="{372B0372-532E-458B-A465-C43E2B037B87}" type="slidenum">
              <a:rPr lang="es-ES" altLang="en-US" smtClean="0">
                <a:uFillTx/>
                <a:latin typeface="Arial" pitchFamily="34" charset="0"/>
              </a:rPr>
              <a:pPr>
                <a:defRPr>
                  <a:uFillTx/>
                </a:defRPr>
              </a:pPr>
              <a:t>15</a:t>
            </a:fld>
            <a:endParaRPr lang="es-ES" altLang="en-US">
              <a:uFillTx/>
              <a:latin typeface="Arial" pitchFamily="34" charset="0"/>
            </a:endParaRPr>
          </a:p>
        </p:txBody>
      </p:sp>
    </p:spTree>
    <p:extLst>
      <p:ext uri="{BB962C8B-B14F-4D97-AF65-F5344CB8AC3E}">
        <p14:creationId xmlns:p14="http://schemas.microsoft.com/office/powerpoint/2010/main" val="3261336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bwMode="auto">
          <a:noFill/>
          <a:ln>
            <a:solidFill>
              <a:srgbClr val="000000"/>
            </a:solidFill>
            <a:miter lim="800000"/>
          </a:ln>
        </p:spPr>
      </p:sp>
      <p:sp>
        <p:nvSpPr>
          <p:cNvPr id="37891"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MX" altLang="es-PE">
              <a:uFillTx/>
            </a:endParaRPr>
          </a:p>
        </p:txBody>
      </p:sp>
      <p:sp>
        <p:nvSpPr>
          <p:cNvPr id="38916" name="3 Marcador de número de diapositiva"/>
          <p:cNvSpPr>
            <a:spLocks noGrp="1"/>
          </p:cNvSpPr>
          <p:nvPr>
            <p:ph type="sldNum" sz="quarter" idx="5"/>
          </p:nvPr>
        </p:nvSpPr>
        <p:spPr bwMode="auto">
          <a:ln>
            <a:miter lim="800000"/>
          </a:ln>
        </p:spPr>
        <p:txBody>
          <a:bodyPr wrap="square" numCol="1" anchorCtr="0" compatLnSpc="1">
            <a:prstTxWarp prst="textNoShape">
              <a:avLst/>
            </a:prstTxWarp>
          </a:bodyPr>
          <a:lstStyle/>
          <a:p>
            <a:pPr>
              <a:defRPr>
                <a:uFillTx/>
              </a:defRPr>
            </a:pPr>
            <a:fld id="{CAB31AB0-2480-4DE3-AD63-F033103AA5AD}" type="slidenum">
              <a:rPr lang="es-ES" altLang="es-PE" b="1" smtClean="0">
                <a:solidFill>
                  <a:srgbClr val="66FFFF"/>
                </a:solidFill>
                <a:uFillTx/>
                <a:latin typeface="Comic Sans MS" pitchFamily="66" charset="0"/>
              </a:rPr>
              <a:pPr>
                <a:defRPr>
                  <a:uFillTx/>
                </a:defRPr>
              </a:pPr>
              <a:t>18</a:t>
            </a:fld>
            <a:endParaRPr lang="es-ES" altLang="es-PE" b="1">
              <a:solidFill>
                <a:srgbClr val="66FFFF"/>
              </a:solidFill>
              <a:uFillTx/>
              <a:latin typeface="Comic Sans MS" pitchFamily="66" charset="0"/>
            </a:endParaRPr>
          </a:p>
        </p:txBody>
      </p:sp>
    </p:spTree>
    <p:extLst>
      <p:ext uri="{BB962C8B-B14F-4D97-AF65-F5344CB8AC3E}">
        <p14:creationId xmlns:p14="http://schemas.microsoft.com/office/powerpoint/2010/main" val="2984014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1 Marcador de imagen de diapositiva"/>
          <p:cNvSpPr>
            <a:spLocks noGrp="1" noRot="1" noChangeAspect="1" noTextEdit="1"/>
          </p:cNvSpPr>
          <p:nvPr>
            <p:ph type="sldImg"/>
          </p:nvPr>
        </p:nvSpPr>
        <p:spPr bwMode="auto">
          <a:noFill/>
          <a:ln>
            <a:solidFill>
              <a:srgbClr val="000000"/>
            </a:solidFill>
            <a:miter lim="800000"/>
          </a:ln>
        </p:spPr>
      </p:sp>
      <p:sp>
        <p:nvSpPr>
          <p:cNvPr id="38915"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MX" altLang="es-PE">
              <a:uFillTx/>
            </a:endParaRPr>
          </a:p>
        </p:txBody>
      </p:sp>
      <p:sp>
        <p:nvSpPr>
          <p:cNvPr id="39940" name="3 Marcador de número de diapositiva"/>
          <p:cNvSpPr>
            <a:spLocks noGrp="1"/>
          </p:cNvSpPr>
          <p:nvPr>
            <p:ph type="sldNum" sz="quarter" idx="5"/>
          </p:nvPr>
        </p:nvSpPr>
        <p:spPr bwMode="auto">
          <a:ln>
            <a:miter lim="800000"/>
          </a:ln>
        </p:spPr>
        <p:txBody>
          <a:bodyPr wrap="square" numCol="1" anchorCtr="0" compatLnSpc="1">
            <a:prstTxWarp prst="textNoShape">
              <a:avLst/>
            </a:prstTxWarp>
          </a:bodyPr>
          <a:lstStyle/>
          <a:p>
            <a:pPr>
              <a:defRPr>
                <a:uFillTx/>
              </a:defRPr>
            </a:pPr>
            <a:fld id="{B6F6F86A-68F6-4631-989E-2EDAE0287CF9}" type="slidenum">
              <a:rPr lang="es-ES" altLang="es-PE" b="1" smtClean="0">
                <a:solidFill>
                  <a:srgbClr val="66FFFF"/>
                </a:solidFill>
                <a:uFillTx/>
                <a:latin typeface="Comic Sans MS" pitchFamily="66" charset="0"/>
              </a:rPr>
              <a:pPr>
                <a:defRPr>
                  <a:uFillTx/>
                </a:defRPr>
              </a:pPr>
              <a:t>19</a:t>
            </a:fld>
            <a:endParaRPr lang="es-ES" altLang="es-PE" b="1">
              <a:solidFill>
                <a:srgbClr val="66FFFF"/>
              </a:solidFill>
              <a:uFillTx/>
              <a:latin typeface="Comic Sans MS" pitchFamily="66" charset="0"/>
            </a:endParaRPr>
          </a:p>
        </p:txBody>
      </p:sp>
    </p:spTree>
    <p:extLst>
      <p:ext uri="{BB962C8B-B14F-4D97-AF65-F5344CB8AC3E}">
        <p14:creationId xmlns:p14="http://schemas.microsoft.com/office/powerpoint/2010/main" val="3804946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1 Marcador de imagen de diapositiva"/>
          <p:cNvSpPr>
            <a:spLocks noGrp="1" noRot="1" noChangeAspect="1" noTextEdit="1"/>
          </p:cNvSpPr>
          <p:nvPr>
            <p:ph type="sldImg"/>
          </p:nvPr>
        </p:nvSpPr>
        <p:spPr bwMode="auto">
          <a:noFill/>
          <a:ln>
            <a:solidFill>
              <a:srgbClr val="000000"/>
            </a:solidFill>
            <a:miter lim="800000"/>
          </a:ln>
        </p:spPr>
      </p:sp>
      <p:sp>
        <p:nvSpPr>
          <p:cNvPr id="39939"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MX" altLang="es-PE">
              <a:uFillTx/>
            </a:endParaRPr>
          </a:p>
        </p:txBody>
      </p:sp>
      <p:sp>
        <p:nvSpPr>
          <p:cNvPr id="40964" name="3 Marcador de número de diapositiva"/>
          <p:cNvSpPr>
            <a:spLocks noGrp="1"/>
          </p:cNvSpPr>
          <p:nvPr>
            <p:ph type="sldNum" sz="quarter" idx="5"/>
          </p:nvPr>
        </p:nvSpPr>
        <p:spPr bwMode="auto">
          <a:ln>
            <a:miter lim="800000"/>
          </a:ln>
        </p:spPr>
        <p:txBody>
          <a:bodyPr wrap="square" numCol="1" anchorCtr="0" compatLnSpc="1">
            <a:prstTxWarp prst="textNoShape">
              <a:avLst/>
            </a:prstTxWarp>
          </a:bodyPr>
          <a:lstStyle/>
          <a:p>
            <a:pPr>
              <a:defRPr>
                <a:uFillTx/>
              </a:defRPr>
            </a:pPr>
            <a:fld id="{7F61687B-23C3-4532-84B3-EE8A85EF16EA}" type="slidenum">
              <a:rPr lang="es-ES" altLang="es-PE" b="1" smtClean="0">
                <a:solidFill>
                  <a:srgbClr val="66FFFF"/>
                </a:solidFill>
                <a:uFillTx/>
                <a:latin typeface="Comic Sans MS" pitchFamily="66" charset="0"/>
              </a:rPr>
              <a:pPr>
                <a:defRPr>
                  <a:uFillTx/>
                </a:defRPr>
              </a:pPr>
              <a:t>20</a:t>
            </a:fld>
            <a:endParaRPr lang="es-ES" altLang="es-PE" b="1">
              <a:solidFill>
                <a:srgbClr val="66FFFF"/>
              </a:solidFill>
              <a:uFillTx/>
              <a:latin typeface="Comic Sans MS" pitchFamily="66" charset="0"/>
            </a:endParaRPr>
          </a:p>
        </p:txBody>
      </p:sp>
    </p:spTree>
    <p:extLst>
      <p:ext uri="{BB962C8B-B14F-4D97-AF65-F5344CB8AC3E}">
        <p14:creationId xmlns:p14="http://schemas.microsoft.com/office/powerpoint/2010/main" val="2161278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a:uFillTx/>
            </a:endParaRPr>
          </a:p>
        </p:txBody>
      </p:sp>
      <p:sp>
        <p:nvSpPr>
          <p:cNvPr id="4" name="3 Marcador de número de diapositiva"/>
          <p:cNvSpPr>
            <a:spLocks noGrp="1"/>
          </p:cNvSpPr>
          <p:nvPr>
            <p:ph type="sldNum" sz="quarter" idx="10"/>
          </p:nvPr>
        </p:nvSpPr>
        <p:spPr/>
        <p:txBody>
          <a:bodyPr/>
          <a:lstStyle/>
          <a:p>
            <a:fld id="{9FC5A73C-B05D-49D1-B19C-5B91E7A984A1}" type="slidenum">
              <a:rPr lang="es-PE" smtClean="0">
                <a:uFillTx/>
              </a:rPr>
              <a:t>23</a:t>
            </a:fld>
            <a:endParaRPr lang="es-PE">
              <a:uFillTx/>
            </a:endParaRPr>
          </a:p>
        </p:txBody>
      </p:sp>
    </p:spTree>
    <p:extLst>
      <p:ext uri="{BB962C8B-B14F-4D97-AF65-F5344CB8AC3E}">
        <p14:creationId xmlns:p14="http://schemas.microsoft.com/office/powerpoint/2010/main" val="8194088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2699792" y="4293096"/>
            <a:ext cx="5904656" cy="1076712"/>
          </a:xfrm>
        </p:spPr>
        <p:txBody>
          <a:bodyPr/>
          <a:lstStyle>
            <a:lvl1pPr algn="l">
              <a:defRPr lang="es-ES" sz="3200" b="1" kern="1200" dirty="0" smtClean="0">
                <a:solidFill>
                  <a:schemeClr val="tx1">
                    <a:lumMod val="75000"/>
                    <a:lumOff val="25000"/>
                  </a:schemeClr>
                </a:solidFill>
                <a:uFillTx/>
                <a:latin typeface="+mj-lt"/>
                <a:ea typeface="+mj-ea"/>
                <a:cs typeface="+mj-cs"/>
              </a:defRPr>
            </a:lvl1pPr>
          </a:lstStyle>
          <a:p>
            <a:r>
              <a:rPr lang="es-ES" dirty="0">
                <a:uFillTx/>
              </a:rPr>
              <a:t>Haga clic para cambiar el texto</a:t>
            </a:r>
            <a:endParaRPr lang="es-PE" dirty="0">
              <a:uFillTx/>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899592" y="3501008"/>
            <a:ext cx="7200800" cy="1728192"/>
          </a:xfrm>
        </p:spPr>
        <p:txBody>
          <a:bodyPr anchor="t"/>
          <a:lstStyle>
            <a:lvl1pPr algn="ctr">
              <a:defRPr sz="3600" b="1" cap="none">
                <a:solidFill>
                  <a:schemeClr val="tx1">
                    <a:lumMod val="75000"/>
                    <a:lumOff val="25000"/>
                  </a:schemeClr>
                </a:solidFill>
                <a:uFillTx/>
              </a:defRPr>
            </a:lvl1pPr>
          </a:lstStyle>
          <a:p>
            <a:r>
              <a:rPr lang="es-ES" dirty="0">
                <a:uFillTx/>
              </a:rPr>
              <a:t>Haga clic para modificar el estilo de título del patrón</a:t>
            </a:r>
            <a:endParaRPr lang="es-PE" dirty="0">
              <a:uFillTx/>
            </a:endParaRPr>
          </a:p>
        </p:txBody>
      </p:sp>
      <p:sp>
        <p:nvSpPr>
          <p:cNvPr id="5" name="4 Marcador de texto"/>
          <p:cNvSpPr>
            <a:spLocks noGrp="1"/>
          </p:cNvSpPr>
          <p:nvPr>
            <p:ph type="body" sz="quarter" idx="11" hasCustomPrompt="1"/>
          </p:nvPr>
        </p:nvSpPr>
        <p:spPr>
          <a:xfrm>
            <a:off x="4932040" y="2060848"/>
            <a:ext cx="864096" cy="504056"/>
          </a:xfrm>
        </p:spPr>
        <p:txBody>
          <a:bodyPr vert="horz" wrap="none" lIns="91440" tIns="36000" rIns="108000" bIns="180000" rtlCol="0" anchor="t">
            <a:normAutofit/>
          </a:bodyPr>
          <a:lstStyle>
            <a:lvl1pPr marL="457200" indent="-457200" algn="ctr">
              <a:buFont typeface="Arial" pitchFamily="34" charset="0"/>
              <a:buNone/>
              <a:defRPr lang="es-PE" b="1" dirty="0">
                <a:solidFill>
                  <a:schemeClr val="bg1"/>
                </a:solidFill>
                <a:uFillTx/>
              </a:defRPr>
            </a:lvl1pPr>
          </a:lstStyle>
          <a:p>
            <a:pPr marL="0" lvl="0" indent="0" algn="ctr"/>
            <a:r>
              <a:rPr lang="es-ES" dirty="0">
                <a:uFillTx/>
              </a:rPr>
              <a:t>#</a:t>
            </a:r>
            <a:endParaRPr lang="es-PE" dirty="0">
              <a:uFillTx/>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Marco de idea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3 Marcador de texto"/>
          <p:cNvSpPr>
            <a:spLocks noGrp="1"/>
          </p:cNvSpPr>
          <p:nvPr>
            <p:ph type="body" sz="quarter" idx="10"/>
          </p:nvPr>
        </p:nvSpPr>
        <p:spPr>
          <a:xfrm>
            <a:off x="897433" y="1196752"/>
            <a:ext cx="7562999" cy="5112568"/>
          </a:xfrm>
        </p:spPr>
        <p:txBody>
          <a:bodyPr/>
          <a:lstStyle/>
          <a:p>
            <a:pPr lvl="0"/>
            <a:r>
              <a:rPr lang="es-ES" dirty="0">
                <a:uFillTx/>
              </a:rPr>
              <a:t>Haga clic para modificar el estilo de texto del patrón</a:t>
            </a:r>
          </a:p>
          <a:p>
            <a:pPr lvl="1"/>
            <a:r>
              <a:rPr lang="es-ES" dirty="0">
                <a:uFillTx/>
              </a:rPr>
              <a:t>Segundo nivel</a:t>
            </a:r>
          </a:p>
          <a:p>
            <a:pPr lvl="2"/>
            <a:r>
              <a:rPr lang="es-ES" dirty="0">
                <a:uFillTx/>
              </a:rPr>
              <a:t>Tercer nivel</a:t>
            </a:r>
          </a:p>
          <a:p>
            <a:pPr lvl="3"/>
            <a:r>
              <a:rPr lang="es-ES" dirty="0">
                <a:uFillTx/>
              </a:rPr>
              <a:t>Cuarto nivel</a:t>
            </a:r>
          </a:p>
          <a:p>
            <a:pPr lvl="4"/>
            <a:r>
              <a:rPr lang="es-ES" dirty="0">
                <a:uFillTx/>
              </a:rPr>
              <a:t>Quinto nivel</a:t>
            </a:r>
            <a:endParaRPr lang="es-PE" dirty="0">
              <a:uFillTx/>
            </a:endParaRPr>
          </a:p>
        </p:txBody>
      </p:sp>
      <p:sp>
        <p:nvSpPr>
          <p:cNvPr id="8" name="7 Título"/>
          <p:cNvSpPr>
            <a:spLocks noGrp="1"/>
          </p:cNvSpPr>
          <p:nvPr>
            <p:ph type="title"/>
          </p:nvPr>
        </p:nvSpPr>
        <p:spPr>
          <a:xfrm>
            <a:off x="899592" y="404664"/>
            <a:ext cx="7560840" cy="720080"/>
          </a:xfrm>
        </p:spPr>
        <p:txBody>
          <a:bodyPr/>
          <a:lstStyle>
            <a:lvl1pPr>
              <a:defRPr>
                <a:solidFill>
                  <a:schemeClr val="bg2"/>
                </a:solidFill>
                <a:uFillTx/>
              </a:defRPr>
            </a:lvl1pPr>
          </a:lstStyle>
          <a:p>
            <a:r>
              <a:rPr lang="es-ES" dirty="0">
                <a:uFillTx/>
              </a:rPr>
              <a:t>Haga clic para modificar el estilo de título del patrón</a:t>
            </a:r>
            <a:endParaRPr lang="es-PE" dirty="0">
              <a:uFillTx/>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solidFill>
                  <a:schemeClr val="tx1">
                    <a:lumMod val="65000"/>
                    <a:lumOff val="35000"/>
                  </a:schemeClr>
                </a:solidFill>
                <a:uFillTx/>
              </a:defRPr>
            </a:lvl1pPr>
          </a:lstStyle>
          <a:p>
            <a:r>
              <a:rPr lang="es-ES" dirty="0">
                <a:uFillTx/>
              </a:rPr>
              <a:t>Haga clic para modificar el estilo de título del patrón</a:t>
            </a:r>
            <a:endParaRPr lang="es-PE" dirty="0">
              <a:uFillTx/>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En blanco">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Cier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914400" y="277813"/>
            <a:ext cx="7772400" cy="1143000"/>
          </a:xfrm>
        </p:spPr>
        <p:txBody>
          <a:bodyPr/>
          <a:lstStyle/>
          <a:p>
            <a:r>
              <a:rPr lang="es-ES">
                <a:uFillTx/>
              </a:rPr>
              <a:t>Haga clic para modificar el estilo de título del patrón</a:t>
            </a:r>
          </a:p>
        </p:txBody>
      </p:sp>
      <p:sp>
        <p:nvSpPr>
          <p:cNvPr id="3" name="2 Marcador de tabla"/>
          <p:cNvSpPr>
            <a:spLocks noGrp="1"/>
          </p:cNvSpPr>
          <p:nvPr>
            <p:ph type="tbl" idx="1"/>
          </p:nvPr>
        </p:nvSpPr>
        <p:spPr>
          <a:xfrm>
            <a:off x="914400" y="1600200"/>
            <a:ext cx="7772400" cy="4530725"/>
          </a:xfrm>
        </p:spPr>
        <p:txBody>
          <a:bodyPr rtlCol="0">
            <a:normAutofit/>
          </a:bodyPr>
          <a:lstStyle/>
          <a:p>
            <a:pPr lvl="0"/>
            <a:endParaRPr lang="es-ES" noProof="0">
              <a:uFillTx/>
            </a:endParaRPr>
          </a:p>
        </p:txBody>
      </p:sp>
      <p:sp>
        <p:nvSpPr>
          <p:cNvPr id="4" name="13 Marcador de fecha"/>
          <p:cNvSpPr>
            <a:spLocks noGrp="1"/>
          </p:cNvSpPr>
          <p:nvPr>
            <p:ph type="dt" sz="half" idx="10"/>
          </p:nvPr>
        </p:nvSpPr>
        <p:spPr>
          <a:xfrm>
            <a:off x="5791200" y="6405563"/>
            <a:ext cx="3044825" cy="365125"/>
          </a:xfrm>
          <a:prstGeom prst="rect">
            <a:avLst/>
          </a:prstGeom>
        </p:spPr>
        <p:txBody>
          <a:bodyPr/>
          <a:lstStyle>
            <a:lvl1pPr>
              <a:defRPr>
                <a:uFillTx/>
              </a:defRPr>
            </a:lvl1pPr>
          </a:lstStyle>
          <a:p>
            <a:pPr>
              <a:defRPr>
                <a:uFillTx/>
              </a:defRPr>
            </a:pPr>
            <a:endParaRPr lang="es-ES">
              <a:uFillTx/>
            </a:endParaRPr>
          </a:p>
        </p:txBody>
      </p:sp>
      <p:sp>
        <p:nvSpPr>
          <p:cNvPr id="5" name="2 Marcador de pie de página"/>
          <p:cNvSpPr>
            <a:spLocks noGrp="1"/>
          </p:cNvSpPr>
          <p:nvPr>
            <p:ph type="ftr" sz="quarter" idx="11"/>
          </p:nvPr>
        </p:nvSpPr>
        <p:spPr>
          <a:xfrm>
            <a:off x="304800" y="6410325"/>
            <a:ext cx="3581400" cy="366713"/>
          </a:xfrm>
          <a:prstGeom prst="rect">
            <a:avLst/>
          </a:prstGeom>
        </p:spPr>
        <p:txBody>
          <a:bodyPr/>
          <a:lstStyle>
            <a:lvl1pPr>
              <a:defRPr>
                <a:uFillTx/>
              </a:defRPr>
            </a:lvl1pPr>
          </a:lstStyle>
          <a:p>
            <a:pPr>
              <a:defRPr>
                <a:uFillTx/>
              </a:defRPr>
            </a:pPr>
            <a:endParaRPr lang="es-ES">
              <a:uFillTx/>
            </a:endParaRPr>
          </a:p>
        </p:txBody>
      </p:sp>
      <p:sp>
        <p:nvSpPr>
          <p:cNvPr id="6" name="22 Marcador de número de diapositiva"/>
          <p:cNvSpPr>
            <a:spLocks noGrp="1"/>
          </p:cNvSpPr>
          <p:nvPr>
            <p:ph type="sldNum" sz="quarter" idx="12"/>
          </p:nvPr>
        </p:nvSpPr>
        <p:spPr>
          <a:xfrm>
            <a:off x="4343400" y="1039813"/>
            <a:ext cx="457200" cy="441325"/>
          </a:xfrm>
          <a:prstGeom prst="rect">
            <a:avLst/>
          </a:prstGeom>
        </p:spPr>
        <p:txBody>
          <a:bodyPr/>
          <a:lstStyle>
            <a:lvl1pPr>
              <a:defRPr>
                <a:uFillTx/>
              </a:defRPr>
            </a:lvl1pPr>
          </a:lstStyle>
          <a:p>
            <a:pPr>
              <a:defRPr>
                <a:uFillTx/>
              </a:defRPr>
            </a:pPr>
            <a:fld id="{03A43990-B3C2-4CBD-B5BA-828E460FDC5D}" type="slidenum">
              <a:rPr lang="es-ES">
                <a:uFillTx/>
              </a:rPr>
              <a:pPr>
                <a:defRPr>
                  <a:uFillTx/>
                </a:defRPr>
              </a:pPr>
              <a:t>‹Nº›</a:t>
            </a:fld>
            <a:endParaRPr lang="es-ES">
              <a:uFillTx/>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y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 Título"/>
          <p:cNvSpPr>
            <a:spLocks noGrp="1"/>
          </p:cNvSpPr>
          <p:nvPr>
            <p:ph type="title"/>
          </p:nvPr>
        </p:nvSpPr>
        <p:spPr/>
        <p:txBody>
          <a:bodyPr/>
          <a:lstStyle>
            <a:lvl1pPr>
              <a:defRPr>
                <a:solidFill>
                  <a:schemeClr val="tx1">
                    <a:lumMod val="65000"/>
                    <a:lumOff val="35000"/>
                  </a:schemeClr>
                </a:solidFill>
                <a:uFillTx/>
              </a:defRPr>
            </a:lvl1pPr>
          </a:lstStyle>
          <a:p>
            <a:r>
              <a:rPr lang="es-ES">
                <a:uFillTx/>
              </a:rPr>
              <a:t>Haga clic para modificar el estilo de título del patrón</a:t>
            </a:r>
            <a:endParaRPr lang="es-PE" dirty="0">
              <a:uFillTx/>
            </a:endParaRPr>
          </a:p>
        </p:txBody>
      </p:sp>
      <p:sp>
        <p:nvSpPr>
          <p:cNvPr id="4" name="2 Marcador de texto"/>
          <p:cNvSpPr>
            <a:spLocks noGrp="1"/>
          </p:cNvSpPr>
          <p:nvPr>
            <p:ph idx="1"/>
          </p:nvPr>
        </p:nvSpPr>
        <p:spPr>
          <a:xfrm>
            <a:off x="683568" y="1124744"/>
            <a:ext cx="7848872" cy="5112568"/>
          </a:xfrm>
          <a:prstGeom prst="rect">
            <a:avLst/>
          </a:prstGeom>
        </p:spPr>
        <p:txBody>
          <a:bodyPr vert="horz" lIns="91440" tIns="45720" rIns="91440" bIns="45720" rtlCol="0">
            <a:normAutofit/>
          </a:bodyPr>
          <a:lstStyle>
            <a:lvl1pPr>
              <a:buClr>
                <a:schemeClr val="bg2"/>
              </a:buClr>
              <a:defRPr>
                <a:uFillTx/>
              </a:defRPr>
            </a:lvl1pPr>
            <a:lvl2pPr>
              <a:buClr>
                <a:schemeClr val="bg2"/>
              </a:buClr>
              <a:defRPr>
                <a:uFillTx/>
              </a:defRPr>
            </a:lvl2pPr>
            <a:lvl3pPr>
              <a:buClr>
                <a:schemeClr val="bg2"/>
              </a:buClr>
              <a:defRPr>
                <a:uFillTx/>
              </a:defRPr>
            </a:lvl3pPr>
            <a:lvl4pPr>
              <a:buClr>
                <a:schemeClr val="bg2"/>
              </a:buClr>
              <a:defRPr>
                <a:uFillTx/>
              </a:defRPr>
            </a:lvl4pPr>
            <a:lvl5pPr>
              <a:buClr>
                <a:schemeClr val="bg2"/>
              </a:buClr>
              <a:defRPr>
                <a:uFillTx/>
              </a:defRPr>
            </a:lvl5pPr>
          </a:lstStyle>
          <a:p>
            <a:pPr lvl="0"/>
            <a:r>
              <a:rPr lang="es-ES">
                <a:uFillTx/>
              </a:rPr>
              <a:t>Haga clic para modificar el estilo de texto del patrón</a:t>
            </a:r>
          </a:p>
          <a:p>
            <a:pPr lvl="1"/>
            <a:r>
              <a:rPr lang="es-ES">
                <a:uFillTx/>
              </a:rPr>
              <a:t>Segundo nivel</a:t>
            </a:r>
          </a:p>
          <a:p>
            <a:pPr lvl="2"/>
            <a:r>
              <a:rPr lang="es-ES">
                <a:uFillTx/>
              </a:rPr>
              <a:t>Tercer nivel</a:t>
            </a:r>
          </a:p>
          <a:p>
            <a:pPr lvl="3"/>
            <a:r>
              <a:rPr lang="es-ES">
                <a:uFillTx/>
              </a:rPr>
              <a:t>Cuarto nivel</a:t>
            </a:r>
          </a:p>
          <a:p>
            <a:pPr lvl="4"/>
            <a:r>
              <a:rPr lang="es-ES">
                <a:uFillTx/>
              </a:rPr>
              <a:t>Quinto nivel</a:t>
            </a:r>
            <a:endParaRPr lang="es-PE" dirty="0">
              <a:uFillTx/>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899592" y="3501008"/>
            <a:ext cx="7200800" cy="1728192"/>
          </a:xfrm>
        </p:spPr>
        <p:txBody>
          <a:bodyPr anchor="t"/>
          <a:lstStyle>
            <a:lvl1pPr algn="ctr">
              <a:defRPr sz="3600" b="1" cap="none">
                <a:solidFill>
                  <a:schemeClr val="tx1">
                    <a:lumMod val="75000"/>
                    <a:lumOff val="25000"/>
                  </a:schemeClr>
                </a:solidFill>
                <a:uFillTx/>
              </a:defRPr>
            </a:lvl1pPr>
          </a:lstStyle>
          <a:p>
            <a:r>
              <a:rPr lang="es-ES">
                <a:uFillTx/>
              </a:rPr>
              <a:t>Haga clic para modificar el estilo de título del patrón</a:t>
            </a:r>
            <a:endParaRPr lang="es-PE" dirty="0">
              <a:uFillTx/>
            </a:endParaRPr>
          </a:p>
        </p:txBody>
      </p:sp>
      <p:sp>
        <p:nvSpPr>
          <p:cNvPr id="5" name="4 Marcador de texto"/>
          <p:cNvSpPr>
            <a:spLocks noGrp="1"/>
          </p:cNvSpPr>
          <p:nvPr>
            <p:ph type="body" sz="quarter" idx="11" hasCustomPrompt="1"/>
          </p:nvPr>
        </p:nvSpPr>
        <p:spPr>
          <a:xfrm>
            <a:off x="4932040" y="2060848"/>
            <a:ext cx="864096" cy="504056"/>
          </a:xfrm>
        </p:spPr>
        <p:txBody>
          <a:bodyPr vert="horz" wrap="none" lIns="91440" tIns="36000" rIns="108000" bIns="180000" rtlCol="0" anchor="t">
            <a:normAutofit/>
          </a:bodyPr>
          <a:lstStyle>
            <a:lvl1pPr marL="457200" indent="-457200" algn="ctr">
              <a:buFont typeface="Arial" pitchFamily="34" charset="0"/>
              <a:buNone/>
              <a:defRPr lang="es-PE" b="1" dirty="0">
                <a:solidFill>
                  <a:schemeClr val="bg1"/>
                </a:solidFill>
                <a:uFillTx/>
              </a:defRPr>
            </a:lvl1pPr>
          </a:lstStyle>
          <a:p>
            <a:pPr marL="0" lvl="0" indent="0" algn="ctr"/>
            <a:r>
              <a:rPr lang="es-ES" dirty="0">
                <a:uFillTx/>
              </a:rPr>
              <a:t>#</a:t>
            </a:r>
            <a:endParaRPr lang="es-PE" dirty="0">
              <a:uFillTx/>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arco de idea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3 Marcador de texto"/>
          <p:cNvSpPr>
            <a:spLocks noGrp="1"/>
          </p:cNvSpPr>
          <p:nvPr>
            <p:ph type="body" sz="quarter" idx="10"/>
          </p:nvPr>
        </p:nvSpPr>
        <p:spPr>
          <a:xfrm>
            <a:off x="897433" y="1196752"/>
            <a:ext cx="7562999" cy="5112568"/>
          </a:xfrm>
        </p:spPr>
        <p:txBody>
          <a:bodyPr/>
          <a:lstStyle/>
          <a:p>
            <a:pPr lvl="0"/>
            <a:r>
              <a:rPr lang="es-ES">
                <a:uFillTx/>
              </a:rPr>
              <a:t>Haga clic para modificar el estilo de texto del patrón</a:t>
            </a:r>
          </a:p>
          <a:p>
            <a:pPr lvl="1"/>
            <a:r>
              <a:rPr lang="es-ES">
                <a:uFillTx/>
              </a:rPr>
              <a:t>Segundo nivel</a:t>
            </a:r>
          </a:p>
          <a:p>
            <a:pPr lvl="2"/>
            <a:r>
              <a:rPr lang="es-ES">
                <a:uFillTx/>
              </a:rPr>
              <a:t>Tercer nivel</a:t>
            </a:r>
          </a:p>
          <a:p>
            <a:pPr lvl="3"/>
            <a:r>
              <a:rPr lang="es-ES">
                <a:uFillTx/>
              </a:rPr>
              <a:t>Cuarto nivel</a:t>
            </a:r>
          </a:p>
          <a:p>
            <a:pPr lvl="4"/>
            <a:r>
              <a:rPr lang="es-ES">
                <a:uFillTx/>
              </a:rPr>
              <a:t>Quinto nivel</a:t>
            </a:r>
            <a:endParaRPr lang="es-PE" dirty="0">
              <a:uFillTx/>
            </a:endParaRPr>
          </a:p>
        </p:txBody>
      </p:sp>
      <p:sp>
        <p:nvSpPr>
          <p:cNvPr id="8" name="7 Título"/>
          <p:cNvSpPr>
            <a:spLocks noGrp="1"/>
          </p:cNvSpPr>
          <p:nvPr>
            <p:ph type="title"/>
          </p:nvPr>
        </p:nvSpPr>
        <p:spPr>
          <a:xfrm>
            <a:off x="899592" y="404664"/>
            <a:ext cx="7560840" cy="720080"/>
          </a:xfrm>
        </p:spPr>
        <p:txBody>
          <a:bodyPr/>
          <a:lstStyle>
            <a:lvl1pPr>
              <a:defRPr>
                <a:solidFill>
                  <a:schemeClr val="bg2"/>
                </a:solidFill>
                <a:uFillTx/>
              </a:defRPr>
            </a:lvl1pPr>
          </a:lstStyle>
          <a:p>
            <a:r>
              <a:rPr lang="es-ES">
                <a:uFillTx/>
              </a:rPr>
              <a:t>Haga clic para modificar el estilo de título del patrón</a:t>
            </a:r>
            <a:endParaRPr lang="es-PE" dirty="0">
              <a:uFillTx/>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solidFill>
                  <a:schemeClr val="tx1">
                    <a:lumMod val="65000"/>
                    <a:lumOff val="35000"/>
                  </a:schemeClr>
                </a:solidFill>
                <a:uFillTx/>
              </a:defRPr>
            </a:lvl1pPr>
          </a:lstStyle>
          <a:p>
            <a:r>
              <a:rPr lang="es-ES">
                <a:uFillTx/>
              </a:rPr>
              <a:t>Haga clic para modificar el estilo de título del patrón</a:t>
            </a:r>
            <a:endParaRPr lang="es-PE" dirty="0">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ier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2699792" y="4293096"/>
            <a:ext cx="5904656" cy="1076712"/>
          </a:xfrm>
        </p:spPr>
        <p:txBody>
          <a:bodyPr/>
          <a:lstStyle>
            <a:lvl1pPr algn="l">
              <a:defRPr lang="es-ES" sz="3200" b="1" kern="1200" dirty="0" smtClean="0">
                <a:solidFill>
                  <a:schemeClr val="tx1">
                    <a:lumMod val="75000"/>
                    <a:lumOff val="25000"/>
                  </a:schemeClr>
                </a:solidFill>
                <a:uFillTx/>
                <a:latin typeface="+mj-lt"/>
                <a:ea typeface="+mj-ea"/>
                <a:cs typeface="+mj-cs"/>
              </a:defRPr>
            </a:lvl1pPr>
          </a:lstStyle>
          <a:p>
            <a:r>
              <a:rPr lang="es-ES" dirty="0">
                <a:uFillTx/>
              </a:rPr>
              <a:t>Haga clic para cambiar el texto</a:t>
            </a:r>
            <a:endParaRPr lang="es-PE" dirty="0">
              <a:uFillTx/>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ítulo y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 Título"/>
          <p:cNvSpPr>
            <a:spLocks noGrp="1"/>
          </p:cNvSpPr>
          <p:nvPr>
            <p:ph type="title"/>
          </p:nvPr>
        </p:nvSpPr>
        <p:spPr/>
        <p:txBody>
          <a:bodyPr/>
          <a:lstStyle>
            <a:lvl1pPr>
              <a:defRPr>
                <a:solidFill>
                  <a:schemeClr val="tx1">
                    <a:lumMod val="65000"/>
                    <a:lumOff val="35000"/>
                  </a:schemeClr>
                </a:solidFill>
                <a:uFillTx/>
              </a:defRPr>
            </a:lvl1pPr>
          </a:lstStyle>
          <a:p>
            <a:r>
              <a:rPr lang="es-ES" dirty="0">
                <a:uFillTx/>
              </a:rPr>
              <a:t>Haga clic para modificar el estilo de título del patrón</a:t>
            </a:r>
            <a:endParaRPr lang="es-PE" dirty="0">
              <a:uFillTx/>
            </a:endParaRPr>
          </a:p>
        </p:txBody>
      </p:sp>
      <p:sp>
        <p:nvSpPr>
          <p:cNvPr id="4" name="2 Marcador de texto"/>
          <p:cNvSpPr>
            <a:spLocks noGrp="1"/>
          </p:cNvSpPr>
          <p:nvPr>
            <p:ph idx="1"/>
          </p:nvPr>
        </p:nvSpPr>
        <p:spPr>
          <a:xfrm>
            <a:off x="683568" y="1124744"/>
            <a:ext cx="7848872" cy="5112568"/>
          </a:xfrm>
          <a:prstGeom prst="rect">
            <a:avLst/>
          </a:prstGeom>
        </p:spPr>
        <p:txBody>
          <a:bodyPr vert="horz" lIns="91440" tIns="45720" rIns="91440" bIns="45720" rtlCol="0">
            <a:normAutofit/>
          </a:bodyPr>
          <a:lstStyle>
            <a:lvl1pPr>
              <a:buClr>
                <a:schemeClr val="bg2"/>
              </a:buClr>
              <a:defRPr>
                <a:uFillTx/>
              </a:defRPr>
            </a:lvl1pPr>
            <a:lvl2pPr>
              <a:buClr>
                <a:schemeClr val="bg2"/>
              </a:buClr>
              <a:defRPr>
                <a:uFillTx/>
              </a:defRPr>
            </a:lvl2pPr>
            <a:lvl3pPr>
              <a:buClr>
                <a:schemeClr val="bg2"/>
              </a:buClr>
              <a:defRPr>
                <a:uFillTx/>
              </a:defRPr>
            </a:lvl3pPr>
            <a:lvl4pPr>
              <a:buClr>
                <a:schemeClr val="bg2"/>
              </a:buClr>
              <a:defRPr>
                <a:uFillTx/>
              </a:defRPr>
            </a:lvl4pPr>
            <a:lvl5pPr>
              <a:buClr>
                <a:schemeClr val="bg2"/>
              </a:buClr>
              <a:defRPr>
                <a:uFillTx/>
              </a:defRPr>
            </a:lvl5pPr>
          </a:lstStyle>
          <a:p>
            <a:pPr lvl="0"/>
            <a:r>
              <a:rPr lang="es-ES" dirty="0">
                <a:uFillTx/>
              </a:rPr>
              <a:t>Haga clic para modificar el estilo de texto del patrón</a:t>
            </a:r>
          </a:p>
          <a:p>
            <a:pPr lvl="1"/>
            <a:r>
              <a:rPr lang="es-ES" dirty="0">
                <a:uFillTx/>
              </a:rPr>
              <a:t>Segundo nivel</a:t>
            </a:r>
          </a:p>
          <a:p>
            <a:pPr lvl="2"/>
            <a:r>
              <a:rPr lang="es-ES" dirty="0">
                <a:uFillTx/>
              </a:rPr>
              <a:t>Tercer nivel</a:t>
            </a:r>
          </a:p>
          <a:p>
            <a:pPr lvl="3"/>
            <a:r>
              <a:rPr lang="es-ES" dirty="0">
                <a:uFillTx/>
              </a:rPr>
              <a:t>Cuarto nivel</a:t>
            </a:r>
          </a:p>
          <a:p>
            <a:pPr lvl="4"/>
            <a:r>
              <a:rPr lang="es-ES" dirty="0">
                <a:uFillTx/>
              </a:rPr>
              <a:t>Quinto nivel</a:t>
            </a:r>
            <a:endParaRPr lang="es-PE" dirty="0">
              <a:uFillTx/>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683568" y="332656"/>
            <a:ext cx="7848872" cy="864096"/>
          </a:xfrm>
          <a:prstGeom prst="rect">
            <a:avLst/>
          </a:prstGeom>
        </p:spPr>
        <p:txBody>
          <a:bodyPr/>
          <a:lstStyle/>
          <a:p>
            <a:pPr marL="0" lvl="0"/>
            <a:r>
              <a:rPr lang="es-ES" dirty="0">
                <a:uFillTx/>
              </a:rPr>
              <a:t>Haga clic para modificar el estilo de título del patrón</a:t>
            </a:r>
            <a:endParaRPr lang="es-PE" dirty="0">
              <a:uFillTx/>
            </a:endParaRPr>
          </a:p>
        </p:txBody>
      </p:sp>
      <p:sp>
        <p:nvSpPr>
          <p:cNvPr id="3" name="2 Marcador de texto"/>
          <p:cNvSpPr>
            <a:spLocks noGrp="1"/>
          </p:cNvSpPr>
          <p:nvPr>
            <p:ph type="body" idx="1"/>
          </p:nvPr>
        </p:nvSpPr>
        <p:spPr>
          <a:xfrm>
            <a:off x="683568" y="1124743"/>
            <a:ext cx="7848872" cy="5112569"/>
          </a:xfrm>
          <a:prstGeom prst="rect">
            <a:avLst/>
          </a:prstGeom>
        </p:spPr>
        <p:txBody>
          <a:bodyPr vert="horz" lIns="91440" tIns="45720" rIns="91440" bIns="45720" rtlCol="0">
            <a:normAutofit/>
          </a:bodyPr>
          <a:lstStyle/>
          <a:p>
            <a:pPr lvl="0"/>
            <a:r>
              <a:rPr lang="es-ES" dirty="0">
                <a:uFillTx/>
              </a:rPr>
              <a:t>Haga clic para modificar el estilo de texto del patrón</a:t>
            </a:r>
          </a:p>
          <a:p>
            <a:pPr lvl="1"/>
            <a:r>
              <a:rPr lang="es-ES" dirty="0">
                <a:uFillTx/>
              </a:rPr>
              <a:t>Segundo nivel</a:t>
            </a:r>
          </a:p>
          <a:p>
            <a:pPr lvl="2"/>
            <a:r>
              <a:rPr lang="es-ES" dirty="0">
                <a:uFillTx/>
              </a:rPr>
              <a:t>Tercer nivel</a:t>
            </a:r>
          </a:p>
          <a:p>
            <a:pPr lvl="3"/>
            <a:r>
              <a:rPr lang="es-ES" dirty="0">
                <a:uFillTx/>
              </a:rPr>
              <a:t>Cuarto nivel</a:t>
            </a:r>
          </a:p>
          <a:p>
            <a:pPr lvl="4"/>
            <a:r>
              <a:rPr lang="es-ES" dirty="0">
                <a:uFillTx/>
              </a:rPr>
              <a:t>Quinto nivel</a:t>
            </a:r>
            <a:endParaRPr lang="es-PE" dirty="0">
              <a:uFillTx/>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just" defTabSz="914400" rtl="0" eaLnBrk="1" latinLnBrk="0" hangingPunct="1">
        <a:spcBef>
          <a:spcPct val="0"/>
        </a:spcBef>
        <a:buNone/>
        <a:defRPr lang="es-PE" sz="3200" b="1" i="0" u="none" kern="1200" dirty="0">
          <a:solidFill>
            <a:schemeClr val="tx1">
              <a:lumMod val="65000"/>
              <a:lumOff val="35000"/>
            </a:schemeClr>
          </a:solidFill>
          <a:uFillTx/>
          <a:latin typeface="+mj-lt"/>
          <a:ea typeface="+mj-ea"/>
          <a:cs typeface="+mj-cs"/>
        </a:defRPr>
      </a:lvl1pPr>
    </p:titleStyle>
    <p:bodyStyle>
      <a:lvl1pPr marL="342900" indent="-342900" algn="just" defTabSz="914400" rtl="0" eaLnBrk="1" latinLnBrk="0" hangingPunct="1">
        <a:spcBef>
          <a:spcPts val="600"/>
        </a:spcBef>
        <a:spcAft>
          <a:spcPts val="600"/>
        </a:spcAft>
        <a:buClr>
          <a:schemeClr val="bg2"/>
        </a:buClr>
        <a:buFont typeface="Arial" pitchFamily="34" charset="0"/>
        <a:buChar char="•"/>
        <a:defRPr sz="2800" b="0" i="0" u="none" kern="1200">
          <a:solidFill>
            <a:srgbClr val="000000"/>
          </a:solidFill>
          <a:uFillTx/>
          <a:latin typeface="+mn-lt"/>
          <a:ea typeface="+mn-ea"/>
          <a:cs typeface="+mn-cs"/>
        </a:defRPr>
      </a:lvl1pPr>
      <a:lvl2pPr marL="742950" indent="-285750" algn="just" defTabSz="914400" rtl="0" eaLnBrk="1" latinLnBrk="0" hangingPunct="1">
        <a:spcBef>
          <a:spcPts val="600"/>
        </a:spcBef>
        <a:spcAft>
          <a:spcPts val="600"/>
        </a:spcAft>
        <a:buClr>
          <a:schemeClr val="bg2"/>
        </a:buClr>
        <a:buFont typeface="Arial" pitchFamily="34" charset="0"/>
        <a:buChar char="–"/>
        <a:defRPr sz="2400" kern="1200">
          <a:solidFill>
            <a:srgbClr val="000000"/>
          </a:solidFill>
          <a:uFillTx/>
          <a:latin typeface="+mn-lt"/>
          <a:ea typeface="+mn-ea"/>
          <a:cs typeface="+mn-cs"/>
        </a:defRPr>
      </a:lvl2pPr>
      <a:lvl3pPr marL="1143000" indent="-228600" algn="just" defTabSz="914400" rtl="0" eaLnBrk="1" latinLnBrk="0" hangingPunct="1">
        <a:spcBef>
          <a:spcPts val="600"/>
        </a:spcBef>
        <a:spcAft>
          <a:spcPts val="600"/>
        </a:spcAft>
        <a:buClr>
          <a:schemeClr val="bg2"/>
        </a:buClr>
        <a:buFont typeface="Arial" pitchFamily="34" charset="0"/>
        <a:buChar char="•"/>
        <a:defRPr sz="2000" kern="1200">
          <a:solidFill>
            <a:srgbClr val="000000"/>
          </a:solidFill>
          <a:uFillTx/>
          <a:latin typeface="+mn-lt"/>
          <a:ea typeface="+mn-ea"/>
          <a:cs typeface="+mn-cs"/>
        </a:defRPr>
      </a:lvl3pPr>
      <a:lvl4pPr marL="1600200" indent="-228600" algn="just" defTabSz="914400" rtl="0" eaLnBrk="1" latinLnBrk="0" hangingPunct="1">
        <a:spcBef>
          <a:spcPts val="600"/>
        </a:spcBef>
        <a:spcAft>
          <a:spcPts val="600"/>
        </a:spcAft>
        <a:buClr>
          <a:schemeClr val="bg2"/>
        </a:buClr>
        <a:buFont typeface="Arial" pitchFamily="34" charset="0"/>
        <a:buChar char="–"/>
        <a:defRPr sz="1800" kern="1200">
          <a:solidFill>
            <a:srgbClr val="000000"/>
          </a:solidFill>
          <a:uFillTx/>
          <a:latin typeface="+mn-lt"/>
          <a:ea typeface="+mn-ea"/>
          <a:cs typeface="+mn-cs"/>
        </a:defRPr>
      </a:lvl4pPr>
      <a:lvl5pPr marL="2057400" indent="-228600" algn="just" defTabSz="914400" rtl="0" eaLnBrk="1" latinLnBrk="0" hangingPunct="1">
        <a:spcBef>
          <a:spcPts val="600"/>
        </a:spcBef>
        <a:spcAft>
          <a:spcPts val="600"/>
        </a:spcAft>
        <a:buClr>
          <a:schemeClr val="bg2"/>
        </a:buClr>
        <a:buFont typeface="Arial" pitchFamily="34" charset="0"/>
        <a:buChar char="»"/>
        <a:defRPr sz="1800" kern="1200">
          <a:solidFill>
            <a:srgbClr val="000000"/>
          </a:solidFill>
          <a:uFillTx/>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uFillTx/>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uFillTx/>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uFillTx/>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uFillTx/>
          <a:latin typeface="+mn-lt"/>
          <a:ea typeface="+mn-ea"/>
          <a:cs typeface="+mn-cs"/>
        </a:defRPr>
      </a:lvl9pPr>
    </p:bodyStyle>
    <p:otherStyle>
      <a:defPPr>
        <a:defRPr lang="es-PE">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www.google.com.pe/url?sa=i&amp;rct=j&amp;q=&amp;esrc=s&amp;source=images&amp;cd=&amp;cad=rja&amp;uact=8&amp;ved=0ahUKEwj-5K7jtYzNAhUGGx4KHeuVDoIQjRwIBw&amp;url=http://lengua.laguia2000.com/gramatica/presente-de-indicativo-verbos-regulares-e-irregulares&amp;psig=AFQjCNEDELcTPKQ4kXjoTy2n8vzOrhU-0w&amp;ust=1465062628346028"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tretch>
            <a:fillRect/>
          </a:stretch>
        </p:blipFill>
        <p:spPr bwMode="auto">
          <a:xfrm>
            <a:off x="1779984" y="333375"/>
            <a:ext cx="5655469" cy="3167063"/>
          </a:xfrm>
          <a:prstGeom prst="rect">
            <a:avLst/>
          </a:prstGeom>
          <a:noFill/>
          <a:ln>
            <a:noFill/>
          </a:ln>
        </p:spPr>
      </p:pic>
      <p:sp>
        <p:nvSpPr>
          <p:cNvPr id="2051" name="2 CuadroTexto"/>
          <p:cNvSpPr txBox="1">
            <a:spLocks noChangeArrowheads="1"/>
          </p:cNvSpPr>
          <p:nvPr/>
        </p:nvSpPr>
        <p:spPr bwMode="auto">
          <a:xfrm>
            <a:off x="381000" y="3646488"/>
            <a:ext cx="8459788" cy="585787"/>
          </a:xfrm>
          <a:prstGeom prst="rect">
            <a:avLst/>
          </a:prstGeom>
          <a:noFill/>
          <a:ln>
            <a:noFill/>
          </a:ln>
        </p:spPr>
        <p:txBody>
          <a:bodyPr>
            <a:spAutoFit/>
          </a:bodyPr>
          <a:lstStyle>
            <a:lvl1pPr eaLnBrk="0" hangingPunct="0">
              <a:defRPr>
                <a:solidFill>
                  <a:schemeClr val="tx1"/>
                </a:solidFill>
                <a:uFillTx/>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uFillTx/>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uFillTx/>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uFillTx/>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uFillTx/>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uFillTx/>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uFillTx/>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uFillTx/>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uFillTx/>
                <a:latin typeface="Arial" panose="020B0604020202020204" pitchFamily="34" charset="0"/>
                <a:ea typeface="ＭＳ Ｐゴシック" panose="020B0600070205080204" pitchFamily="34" charset="-128"/>
              </a:defRPr>
            </a:lvl9pPr>
          </a:lstStyle>
          <a:p>
            <a:pPr algn="ctr" eaLnBrk="1" hangingPunct="1"/>
            <a:r>
              <a:rPr lang="es-PE" altLang="es-PE" sz="3200" b="1" dirty="0">
                <a:solidFill>
                  <a:srgbClr val="C00000"/>
                </a:solidFill>
                <a:uFillTx/>
                <a:latin typeface="Times New Roman" panose="02020603050405020304" pitchFamily="18" charset="0"/>
                <a:cs typeface="Times New Roman" panose="02020603050405020304" pitchFamily="18" charset="0"/>
              </a:rPr>
              <a:t>Nociones Básicas de Lenguaje</a:t>
            </a:r>
          </a:p>
        </p:txBody>
      </p:sp>
      <p:sp>
        <p:nvSpPr>
          <p:cNvPr id="2052" name="3 Rectángulo"/>
          <p:cNvSpPr>
            <a:spLocks noChangeArrowheads="1"/>
          </p:cNvSpPr>
          <p:nvPr/>
        </p:nvSpPr>
        <p:spPr bwMode="auto">
          <a:xfrm>
            <a:off x="3352800" y="4295775"/>
            <a:ext cx="2474913" cy="646113"/>
          </a:xfrm>
          <a:prstGeom prst="rect">
            <a:avLst/>
          </a:prstGeom>
          <a:noFill/>
          <a:ln>
            <a:noFill/>
          </a:ln>
        </p:spPr>
        <p:txBody>
          <a:bodyPr>
            <a:spAutoFit/>
          </a:bodyPr>
          <a:lstStyle>
            <a:lvl1pPr eaLnBrk="0" hangingPunct="0">
              <a:defRPr>
                <a:solidFill>
                  <a:schemeClr val="tx1"/>
                </a:solidFill>
                <a:uFillTx/>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uFillTx/>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uFillTx/>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uFillTx/>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uFillTx/>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uFillTx/>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uFillTx/>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uFillTx/>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uFillTx/>
                <a:latin typeface="Arial" panose="020B0604020202020204" pitchFamily="34" charset="0"/>
                <a:ea typeface="ＭＳ Ｐゴシック" panose="020B0600070205080204" pitchFamily="34" charset="-128"/>
              </a:defRPr>
            </a:lvl9pPr>
          </a:lstStyle>
          <a:p>
            <a:pPr algn="ctr" eaLnBrk="1" hangingPunct="1"/>
            <a:r>
              <a:rPr lang="es-PE" altLang="es-PE" sz="3600" b="1" dirty="0">
                <a:solidFill>
                  <a:srgbClr val="C00000"/>
                </a:solidFill>
                <a:uFillTx/>
                <a:latin typeface="Times New Roman" panose="02020603050405020304" pitchFamily="18" charset="0"/>
                <a:cs typeface="Times New Roman" panose="02020603050405020304" pitchFamily="18" charset="0"/>
              </a:rPr>
              <a:t>2019</a:t>
            </a:r>
            <a:endParaRPr lang="es-PE" altLang="es-PE" sz="3600" dirty="0">
              <a:solidFill>
                <a:srgbClr val="C00000"/>
              </a:solidFill>
              <a:uFillTx/>
            </a:endParaRPr>
          </a:p>
        </p:txBody>
      </p:sp>
      <p:cxnSp>
        <p:nvCxnSpPr>
          <p:cNvPr id="5" name="4 Conector recto"/>
          <p:cNvCxnSpPr/>
          <p:nvPr/>
        </p:nvCxnSpPr>
        <p:spPr>
          <a:xfrm>
            <a:off x="539750" y="4295775"/>
            <a:ext cx="8101013"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pic>
        <p:nvPicPr>
          <p:cNvPr id="2054" name="Picture 2" descr="http://listas.rpp.com.pe/system/items/000/011/068/medium/upc.jpg?1267486651"/>
          <p:cNvPicPr>
            <a:picLocks noChangeAspect="1" noChangeArrowheads="1"/>
          </p:cNvPicPr>
          <p:nvPr/>
        </p:nvPicPr>
        <p:blipFill>
          <a:blip r:embed="rId3"/>
          <a:srcRect/>
          <a:stretch>
            <a:fillRect/>
          </a:stretch>
        </p:blipFill>
        <p:spPr bwMode="auto">
          <a:xfrm>
            <a:off x="6420667" y="4941888"/>
            <a:ext cx="2209800" cy="1628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p:cNvSpPr>
            <a:spLocks noGrp="1" noChangeArrowheads="1"/>
          </p:cNvSpPr>
          <p:nvPr>
            <p:ph type="title"/>
          </p:nvPr>
        </p:nvSpPr>
        <p:spPr>
          <a:xfrm>
            <a:off x="571500" y="500063"/>
            <a:ext cx="7972425" cy="552450"/>
          </a:xfrm>
        </p:spPr>
        <p:txBody>
          <a:bodyPr>
            <a:normAutofit fontScale="90000"/>
          </a:bodyPr>
          <a:lstStyle/>
          <a:p>
            <a:pPr eaLnBrk="1" fontAlgn="auto" hangingPunct="1">
              <a:spcAft>
                <a:spcPts val="0"/>
              </a:spcAft>
              <a:defRPr>
                <a:uFillTx/>
              </a:defRPr>
            </a:pPr>
            <a:r>
              <a:rPr lang="es-ES" b="1" dirty="0">
                <a:solidFill>
                  <a:schemeClr val="tx1"/>
                </a:solidFill>
                <a:uFillTx/>
                <a:latin typeface="Garamond" pitchFamily="18" charset="0"/>
              </a:rPr>
              <a:t>¿Cómo reconocer el verbo?</a:t>
            </a:r>
          </a:p>
        </p:txBody>
      </p:sp>
      <p:sp>
        <p:nvSpPr>
          <p:cNvPr id="16" name="15 CuadroTexto"/>
          <p:cNvSpPr txBox="1">
            <a:spLocks noChangeArrowheads="1"/>
          </p:cNvSpPr>
          <p:nvPr/>
        </p:nvSpPr>
        <p:spPr bwMode="auto">
          <a:xfrm>
            <a:off x="323850" y="1341438"/>
            <a:ext cx="8640763" cy="461665"/>
          </a:xfrm>
          <a:prstGeom prst="rect">
            <a:avLst/>
          </a:prstGeom>
          <a:ln w="76200"/>
        </p:spPr>
        <p:style>
          <a:lnRef idx="1">
            <a:schemeClr val="accent2"/>
          </a:lnRef>
          <a:fillRef idx="2">
            <a:schemeClr val="accent2"/>
          </a:fillRef>
          <a:effectRef idx="1">
            <a:schemeClr val="accent2"/>
          </a:effectRef>
          <a:fontRef idx="minor">
            <a:schemeClr val="dk1"/>
          </a:fontRef>
        </p:style>
        <p:txBody>
          <a:bodyPr>
            <a:spAutoFit/>
          </a:bodyPr>
          <a:lstStyle>
            <a:lvl1pPr eaLnBrk="0" hangingPunct="0">
              <a:defRPr>
                <a:solidFill>
                  <a:schemeClr val="tx1"/>
                </a:solidFill>
                <a:uFillTx/>
                <a:latin typeface="Arial" charset="0"/>
              </a:defRPr>
            </a:lvl1pPr>
            <a:lvl2pPr marL="742950" indent="-285750" eaLnBrk="0" hangingPunct="0">
              <a:defRPr>
                <a:solidFill>
                  <a:schemeClr val="tx1"/>
                </a:solidFill>
                <a:uFillTx/>
                <a:latin typeface="Arial" charset="0"/>
              </a:defRPr>
            </a:lvl2pPr>
            <a:lvl3pPr marL="1143000" indent="-228600" eaLnBrk="0" hangingPunct="0">
              <a:defRPr>
                <a:solidFill>
                  <a:schemeClr val="tx1"/>
                </a:solidFill>
                <a:uFillTx/>
                <a:latin typeface="Arial" charset="0"/>
              </a:defRPr>
            </a:lvl3pPr>
            <a:lvl4pPr marL="1600200" indent="-228600" eaLnBrk="0" hangingPunct="0">
              <a:defRPr>
                <a:solidFill>
                  <a:schemeClr val="tx1"/>
                </a:solidFill>
                <a:uFillTx/>
                <a:latin typeface="Arial" charset="0"/>
              </a:defRPr>
            </a:lvl4pPr>
            <a:lvl5pPr marL="2057400" indent="-228600" eaLnBrk="0" hangingPunct="0">
              <a:defRPr>
                <a:solidFill>
                  <a:schemeClr val="tx1"/>
                </a:solidFill>
                <a:uFillTx/>
                <a:latin typeface="Arial" charset="0"/>
              </a:defRPr>
            </a:lvl5pPr>
            <a:lvl6pPr marL="2514600" indent="-228600" eaLnBrk="0" fontAlgn="base" hangingPunct="0">
              <a:spcBef>
                <a:spcPct val="0"/>
              </a:spcBef>
              <a:spcAft>
                <a:spcPct val="0"/>
              </a:spcAft>
              <a:defRPr>
                <a:solidFill>
                  <a:schemeClr val="tx1"/>
                </a:solidFill>
                <a:uFillTx/>
                <a:latin typeface="Arial" charset="0"/>
              </a:defRPr>
            </a:lvl6pPr>
            <a:lvl7pPr marL="2971800" indent="-228600" eaLnBrk="0" fontAlgn="base" hangingPunct="0">
              <a:spcBef>
                <a:spcPct val="0"/>
              </a:spcBef>
              <a:spcAft>
                <a:spcPct val="0"/>
              </a:spcAft>
              <a:defRPr>
                <a:solidFill>
                  <a:schemeClr val="tx1"/>
                </a:solidFill>
                <a:uFillTx/>
                <a:latin typeface="Arial" charset="0"/>
              </a:defRPr>
            </a:lvl7pPr>
            <a:lvl8pPr marL="3429000" indent="-228600" eaLnBrk="0" fontAlgn="base" hangingPunct="0">
              <a:spcBef>
                <a:spcPct val="0"/>
              </a:spcBef>
              <a:spcAft>
                <a:spcPct val="0"/>
              </a:spcAft>
              <a:defRPr>
                <a:solidFill>
                  <a:schemeClr val="tx1"/>
                </a:solidFill>
                <a:uFillTx/>
                <a:latin typeface="Arial" charset="0"/>
              </a:defRPr>
            </a:lvl8pPr>
            <a:lvl9pPr marL="3886200" indent="-228600" eaLnBrk="0" fontAlgn="base" hangingPunct="0">
              <a:spcBef>
                <a:spcPct val="0"/>
              </a:spcBef>
              <a:spcAft>
                <a:spcPct val="0"/>
              </a:spcAft>
              <a:defRPr>
                <a:solidFill>
                  <a:schemeClr val="tx1"/>
                </a:solidFill>
                <a:uFillTx/>
                <a:latin typeface="Arial" charset="0"/>
              </a:defRPr>
            </a:lvl9pPr>
          </a:lstStyle>
          <a:p>
            <a:pPr eaLnBrk="1" hangingPunct="1">
              <a:defRPr>
                <a:uFillTx/>
              </a:defRPr>
            </a:pPr>
            <a:r>
              <a:rPr lang="es-PE" sz="2400" b="1" dirty="0">
                <a:uFillTx/>
                <a:latin typeface="Garamond" pitchFamily="18" charset="0"/>
              </a:rPr>
              <a:t>Santiago asiste a todas las clases de EPE.</a:t>
            </a:r>
          </a:p>
        </p:txBody>
      </p:sp>
      <p:sp>
        <p:nvSpPr>
          <p:cNvPr id="17" name="16 CuadroTexto"/>
          <p:cNvSpPr txBox="1">
            <a:spLocks noChangeArrowheads="1"/>
          </p:cNvSpPr>
          <p:nvPr/>
        </p:nvSpPr>
        <p:spPr bwMode="auto">
          <a:xfrm>
            <a:off x="967359" y="2166739"/>
            <a:ext cx="2493391" cy="1569660"/>
          </a:xfrm>
          <a:prstGeom prst="rect">
            <a:avLst/>
          </a:prstGeom>
          <a:noFill/>
          <a:ln>
            <a:noFill/>
          </a:ln>
        </p:spPr>
        <p:txBody>
          <a:bodyPr wrap="square">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eaLnBrk="1" hangingPunct="1"/>
            <a:r>
              <a:rPr lang="es-PE" altLang="en-US" sz="2400" b="1" dirty="0">
                <a:uFillTx/>
                <a:latin typeface="Garamond" pitchFamily="18" charset="0"/>
              </a:rPr>
              <a:t>Persona: tercera</a:t>
            </a:r>
          </a:p>
          <a:p>
            <a:pPr eaLnBrk="1" hangingPunct="1"/>
            <a:r>
              <a:rPr lang="es-PE" altLang="en-US" sz="2400" b="1" dirty="0">
                <a:uFillTx/>
                <a:latin typeface="Garamond" pitchFamily="18" charset="0"/>
              </a:rPr>
              <a:t>Número: singular</a:t>
            </a:r>
          </a:p>
          <a:p>
            <a:pPr eaLnBrk="1" hangingPunct="1"/>
            <a:r>
              <a:rPr lang="es-PE" altLang="en-US" sz="2400" b="1" dirty="0">
                <a:uFillTx/>
                <a:latin typeface="Garamond" pitchFamily="18" charset="0"/>
              </a:rPr>
              <a:t>Tiempo: presente</a:t>
            </a:r>
          </a:p>
          <a:p>
            <a:pPr eaLnBrk="1" hangingPunct="1"/>
            <a:endParaRPr lang="es-PE" altLang="en-US" sz="2400" b="1" dirty="0">
              <a:uFillTx/>
              <a:latin typeface="Comic Sans MS" pitchFamily="66" charset="0"/>
            </a:endParaRPr>
          </a:p>
        </p:txBody>
      </p:sp>
      <p:sp>
        <p:nvSpPr>
          <p:cNvPr id="19" name="18 CuadroTexto"/>
          <p:cNvSpPr txBox="1">
            <a:spLocks noChangeArrowheads="1"/>
          </p:cNvSpPr>
          <p:nvPr/>
        </p:nvSpPr>
        <p:spPr bwMode="auto">
          <a:xfrm>
            <a:off x="565828" y="3575717"/>
            <a:ext cx="6877460" cy="461665"/>
          </a:xfrm>
          <a:prstGeom prst="rect">
            <a:avLst/>
          </a:prstGeom>
          <a:ln w="76200">
            <a:solidFill>
              <a:schemeClr val="accent2"/>
            </a:solidFill>
          </a:ln>
        </p:spPr>
        <p:style>
          <a:lnRef idx="1">
            <a:schemeClr val="accent2"/>
          </a:lnRef>
          <a:fillRef idx="2">
            <a:schemeClr val="accent2"/>
          </a:fillRef>
          <a:effectRef idx="1">
            <a:schemeClr val="accent2"/>
          </a:effectRef>
          <a:fontRef idx="minor">
            <a:schemeClr val="dk1"/>
          </a:fontRef>
        </p:style>
        <p:txBody>
          <a:bodyPr wrap="none">
            <a:spAutoFit/>
          </a:bodyPr>
          <a:lstStyle>
            <a:lvl1pPr eaLnBrk="0" hangingPunct="0">
              <a:defRPr>
                <a:solidFill>
                  <a:schemeClr val="tx1"/>
                </a:solidFill>
                <a:uFillTx/>
                <a:latin typeface="Arial" charset="0"/>
              </a:defRPr>
            </a:lvl1pPr>
            <a:lvl2pPr marL="742950" indent="-285750" eaLnBrk="0" hangingPunct="0">
              <a:defRPr>
                <a:solidFill>
                  <a:schemeClr val="tx1"/>
                </a:solidFill>
                <a:uFillTx/>
                <a:latin typeface="Arial" charset="0"/>
              </a:defRPr>
            </a:lvl2pPr>
            <a:lvl3pPr marL="1143000" indent="-228600" eaLnBrk="0" hangingPunct="0">
              <a:defRPr>
                <a:solidFill>
                  <a:schemeClr val="tx1"/>
                </a:solidFill>
                <a:uFillTx/>
                <a:latin typeface="Arial" charset="0"/>
              </a:defRPr>
            </a:lvl3pPr>
            <a:lvl4pPr marL="1600200" indent="-228600" eaLnBrk="0" hangingPunct="0">
              <a:defRPr>
                <a:solidFill>
                  <a:schemeClr val="tx1"/>
                </a:solidFill>
                <a:uFillTx/>
                <a:latin typeface="Arial" charset="0"/>
              </a:defRPr>
            </a:lvl4pPr>
            <a:lvl5pPr marL="2057400" indent="-228600" eaLnBrk="0" hangingPunct="0">
              <a:defRPr>
                <a:solidFill>
                  <a:schemeClr val="tx1"/>
                </a:solidFill>
                <a:uFillTx/>
                <a:latin typeface="Arial" charset="0"/>
              </a:defRPr>
            </a:lvl5pPr>
            <a:lvl6pPr marL="2514600" indent="-228600" eaLnBrk="0" fontAlgn="base" hangingPunct="0">
              <a:spcBef>
                <a:spcPct val="0"/>
              </a:spcBef>
              <a:spcAft>
                <a:spcPct val="0"/>
              </a:spcAft>
              <a:defRPr>
                <a:solidFill>
                  <a:schemeClr val="tx1"/>
                </a:solidFill>
                <a:uFillTx/>
                <a:latin typeface="Arial" charset="0"/>
              </a:defRPr>
            </a:lvl6pPr>
            <a:lvl7pPr marL="2971800" indent="-228600" eaLnBrk="0" fontAlgn="base" hangingPunct="0">
              <a:spcBef>
                <a:spcPct val="0"/>
              </a:spcBef>
              <a:spcAft>
                <a:spcPct val="0"/>
              </a:spcAft>
              <a:defRPr>
                <a:solidFill>
                  <a:schemeClr val="tx1"/>
                </a:solidFill>
                <a:uFillTx/>
                <a:latin typeface="Arial" charset="0"/>
              </a:defRPr>
            </a:lvl7pPr>
            <a:lvl8pPr marL="3429000" indent="-228600" eaLnBrk="0" fontAlgn="base" hangingPunct="0">
              <a:spcBef>
                <a:spcPct val="0"/>
              </a:spcBef>
              <a:spcAft>
                <a:spcPct val="0"/>
              </a:spcAft>
              <a:defRPr>
                <a:solidFill>
                  <a:schemeClr val="tx1"/>
                </a:solidFill>
                <a:uFillTx/>
                <a:latin typeface="Arial" charset="0"/>
              </a:defRPr>
            </a:lvl8pPr>
            <a:lvl9pPr marL="3886200" indent="-228600" eaLnBrk="0" fontAlgn="base" hangingPunct="0">
              <a:spcBef>
                <a:spcPct val="0"/>
              </a:spcBef>
              <a:spcAft>
                <a:spcPct val="0"/>
              </a:spcAft>
              <a:defRPr>
                <a:solidFill>
                  <a:schemeClr val="tx1"/>
                </a:solidFill>
                <a:uFillTx/>
                <a:latin typeface="Arial" charset="0"/>
              </a:defRPr>
            </a:lvl9pPr>
          </a:lstStyle>
          <a:p>
            <a:pPr eaLnBrk="1" hangingPunct="1">
              <a:defRPr>
                <a:uFillTx/>
              </a:defRPr>
            </a:pPr>
            <a:r>
              <a:rPr lang="es-PE" sz="2400" b="1" dirty="0">
                <a:uFillTx/>
                <a:latin typeface="Garamond" pitchFamily="18" charset="0"/>
              </a:rPr>
              <a:t>No aprobamos los exámenes de los cursos de EPE.</a:t>
            </a:r>
          </a:p>
        </p:txBody>
      </p:sp>
      <p:sp>
        <p:nvSpPr>
          <p:cNvPr id="20" name="19 CuadroTexto"/>
          <p:cNvSpPr txBox="1">
            <a:spLocks noChangeArrowheads="1"/>
          </p:cNvSpPr>
          <p:nvPr/>
        </p:nvSpPr>
        <p:spPr bwMode="auto">
          <a:xfrm>
            <a:off x="1055688" y="4126765"/>
            <a:ext cx="2405062" cy="1508125"/>
          </a:xfrm>
          <a:prstGeom prst="rect">
            <a:avLst/>
          </a:prstGeom>
          <a:noFill/>
          <a:ln>
            <a:noFill/>
          </a:ln>
        </p:spPr>
        <p:txBody>
          <a:bodyPr wrap="none">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eaLnBrk="1" hangingPunct="1"/>
            <a:r>
              <a:rPr lang="es-PE" altLang="en-US" sz="2400" b="1" dirty="0">
                <a:uFillTx/>
                <a:latin typeface="Garamond" pitchFamily="18" charset="0"/>
              </a:rPr>
              <a:t>Persona: primera</a:t>
            </a:r>
          </a:p>
          <a:p>
            <a:pPr eaLnBrk="1" hangingPunct="1"/>
            <a:r>
              <a:rPr lang="es-PE" altLang="en-US" sz="2400" b="1" dirty="0">
                <a:uFillTx/>
                <a:latin typeface="Garamond" pitchFamily="18" charset="0"/>
              </a:rPr>
              <a:t>Número: plural</a:t>
            </a:r>
          </a:p>
          <a:p>
            <a:pPr eaLnBrk="1" hangingPunct="1"/>
            <a:r>
              <a:rPr lang="es-PE" altLang="en-US" sz="2400" b="1" dirty="0">
                <a:uFillTx/>
                <a:latin typeface="Garamond" pitchFamily="18" charset="0"/>
              </a:rPr>
              <a:t>Tiempo: pasado</a:t>
            </a:r>
          </a:p>
          <a:p>
            <a:pPr eaLnBrk="1" hangingPunct="1"/>
            <a:endParaRPr lang="es-PE" altLang="en-US" sz="2000" dirty="0">
              <a:uFillTx/>
              <a:latin typeface="Comic Sans MS" pitchFamily="66" charset="0"/>
            </a:endParaRPr>
          </a:p>
        </p:txBody>
      </p:sp>
      <p:sp>
        <p:nvSpPr>
          <p:cNvPr id="7" name="Oval 49"/>
          <p:cNvSpPr>
            <a:spLocks noChangeArrowheads="1"/>
          </p:cNvSpPr>
          <p:nvPr/>
        </p:nvSpPr>
        <p:spPr bwMode="auto">
          <a:xfrm>
            <a:off x="1619250" y="1430338"/>
            <a:ext cx="792163" cy="373062"/>
          </a:xfrm>
          <a:prstGeom prst="ellipse">
            <a:avLst/>
          </a:prstGeom>
          <a:noFill/>
          <a:ln w="57150">
            <a:solidFill>
              <a:srgbClr val="FF0000"/>
            </a:solidFill>
            <a:round/>
          </a:ln>
        </p:spPr>
        <p:txBody>
          <a:bodyPr wrap="none" anchor="ctr"/>
          <a:lstStyle/>
          <a:p>
            <a:pPr algn="ctr">
              <a:defRPr>
                <a:uFillTx/>
              </a:defRPr>
            </a:pPr>
            <a:endParaRPr lang="en-US">
              <a:solidFill>
                <a:srgbClr val="6600FF"/>
              </a:solidFill>
              <a:uFillTx/>
              <a:cs typeface="+mn-cs"/>
            </a:endParaRPr>
          </a:p>
        </p:txBody>
      </p:sp>
      <p:sp>
        <p:nvSpPr>
          <p:cNvPr id="8" name="Oval 49"/>
          <p:cNvSpPr>
            <a:spLocks noChangeArrowheads="1"/>
          </p:cNvSpPr>
          <p:nvPr/>
        </p:nvSpPr>
        <p:spPr bwMode="auto">
          <a:xfrm>
            <a:off x="1115616" y="3614225"/>
            <a:ext cx="1512887" cy="409575"/>
          </a:xfrm>
          <a:prstGeom prst="ellipse">
            <a:avLst/>
          </a:prstGeom>
          <a:noFill/>
          <a:ln w="57150">
            <a:solidFill>
              <a:srgbClr val="FF0000"/>
            </a:solidFill>
            <a:round/>
          </a:ln>
        </p:spPr>
        <p:txBody>
          <a:bodyPr wrap="none" anchor="ctr"/>
          <a:lstStyle/>
          <a:p>
            <a:pPr algn="ctr">
              <a:defRPr>
                <a:uFillTx/>
              </a:defRPr>
            </a:pPr>
            <a:endParaRPr lang="en-US">
              <a:solidFill>
                <a:srgbClr val="6600FF"/>
              </a:solidFill>
              <a:uFillTx/>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dissolve">
                                      <p:cBhvr>
                                        <p:cTn id="7" dur="500"/>
                                        <p:tgtEl>
                                          <p:spTgt spid="174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up)">
                                      <p:cBhvr>
                                        <p:cTn id="12" dur="500"/>
                                        <p:tgtEl>
                                          <p:spTgt spid="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3"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ppt_x"/>
                                          </p:val>
                                        </p:tav>
                                        <p:tav tm="100000">
                                          <p:val>
                                            <p:strVal val="#ppt_x"/>
                                          </p:val>
                                        </p:tav>
                                      </p:tavLst>
                                    </p:anim>
                                    <p:anim calcmode="lin" valueType="num">
                                      <p:cBhvr additive="base">
                                        <p:cTn id="25"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down)">
                                      <p:cBhvr>
                                        <p:cTn id="30" dur="500"/>
                                        <p:tgtEl>
                                          <p:spTgt spid="1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1000"/>
                                        <p:tgtEl>
                                          <p:spTgt spid="20"/>
                                        </p:tgtEl>
                                      </p:cBhvr>
                                    </p:animEffect>
                                    <p:anim calcmode="lin" valueType="num">
                                      <p:cBhvr>
                                        <p:cTn id="43" dur="1000" fill="hold"/>
                                        <p:tgtEl>
                                          <p:spTgt spid="20"/>
                                        </p:tgtEl>
                                        <p:attrNameLst>
                                          <p:attrName>ppt_x</p:attrName>
                                        </p:attrNameLst>
                                      </p:cBhvr>
                                      <p:tavLst>
                                        <p:tav tm="0">
                                          <p:val>
                                            <p:strVal val="#ppt_x"/>
                                          </p:val>
                                        </p:tav>
                                        <p:tav tm="100000">
                                          <p:val>
                                            <p:strVal val="#ppt_x"/>
                                          </p:val>
                                        </p:tav>
                                      </p:tavLst>
                                    </p:anim>
                                    <p:anim calcmode="lin" valueType="num">
                                      <p:cBhvr>
                                        <p:cTn id="4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p:bldP spid="16" grpId="0" animBg="1"/>
      <p:bldP spid="17" grpId="0"/>
      <p:bldP spid="19" grpId="0" animBg="1"/>
      <p:bldP spid="20" grpId="0"/>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p:cNvSpPr>
            <a:spLocks noGrp="1" noChangeArrowheads="1"/>
          </p:cNvSpPr>
          <p:nvPr>
            <p:ph type="title"/>
          </p:nvPr>
        </p:nvSpPr>
        <p:spPr>
          <a:xfrm>
            <a:off x="457200" y="285750"/>
            <a:ext cx="8043863" cy="1000125"/>
          </a:xfrm>
        </p:spPr>
        <p:txBody>
          <a:bodyPr>
            <a:normAutofit fontScale="90000"/>
          </a:bodyPr>
          <a:lstStyle/>
          <a:p>
            <a:pPr algn="just" eaLnBrk="1" fontAlgn="auto" hangingPunct="1">
              <a:spcAft>
                <a:spcPts val="0"/>
              </a:spcAft>
              <a:defRPr>
                <a:uFillTx/>
              </a:defRPr>
            </a:pPr>
            <a:r>
              <a:rPr lang="es-ES" b="1" dirty="0">
                <a:solidFill>
                  <a:schemeClr val="tx1"/>
                </a:solidFill>
                <a:uFillTx/>
                <a:latin typeface="Garamond" pitchFamily="18" charset="0"/>
              </a:rPr>
              <a:t>Señale cuáles de las siguientes palabras son verbos.</a:t>
            </a:r>
          </a:p>
        </p:txBody>
      </p:sp>
      <p:sp>
        <p:nvSpPr>
          <p:cNvPr id="7" name="6 CuadroTexto"/>
          <p:cNvSpPr txBox="1">
            <a:spLocks noChangeArrowheads="1"/>
          </p:cNvSpPr>
          <p:nvPr/>
        </p:nvSpPr>
        <p:spPr bwMode="auto">
          <a:xfrm>
            <a:off x="747713" y="3479800"/>
            <a:ext cx="2416175" cy="460375"/>
          </a:xfrm>
          <a:prstGeom prst="rect">
            <a:avLst/>
          </a:prstGeom>
          <a:noFill/>
          <a:ln>
            <a:noFill/>
          </a:ln>
        </p:spPr>
        <p:txBody>
          <a:bodyPr>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eaLnBrk="1" hangingPunct="1"/>
            <a:r>
              <a:rPr lang="es-PE" altLang="en-US" sz="2400" b="1">
                <a:solidFill>
                  <a:srgbClr val="002060"/>
                </a:solidFill>
                <a:uFillTx/>
                <a:latin typeface="Garamond" pitchFamily="18" charset="0"/>
              </a:rPr>
              <a:t>3. redactaba</a:t>
            </a:r>
          </a:p>
        </p:txBody>
      </p:sp>
      <p:sp>
        <p:nvSpPr>
          <p:cNvPr id="8" name="7 CuadroTexto"/>
          <p:cNvSpPr txBox="1">
            <a:spLocks noChangeArrowheads="1"/>
          </p:cNvSpPr>
          <p:nvPr/>
        </p:nvSpPr>
        <p:spPr bwMode="auto">
          <a:xfrm>
            <a:off x="3924300" y="1766888"/>
            <a:ext cx="5111750" cy="708025"/>
          </a:xfrm>
          <a:prstGeom prst="rect">
            <a:avLst/>
          </a:prstGeom>
          <a:noFill/>
          <a:ln>
            <a:noFill/>
          </a:ln>
        </p:spPr>
        <p:txBody>
          <a:bodyPr>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eaLnBrk="1" hangingPunct="1"/>
            <a:r>
              <a:rPr lang="es-PE" altLang="en-US" sz="2000">
                <a:uFillTx/>
                <a:latin typeface="Garamond" pitchFamily="18" charset="0"/>
              </a:rPr>
              <a:t>No es un verbo (¿tiempo? ¿número? ¿persona?). </a:t>
            </a:r>
            <a:r>
              <a:rPr lang="es-PE" altLang="en-US" sz="2000" b="1">
                <a:solidFill>
                  <a:srgbClr val="FF0000"/>
                </a:solidFill>
                <a:uFillTx/>
                <a:latin typeface="Garamond" pitchFamily="18" charset="0"/>
              </a:rPr>
              <a:t>Es un adjetivo</a:t>
            </a:r>
            <a:r>
              <a:rPr lang="es-PE" altLang="en-US" sz="2000">
                <a:solidFill>
                  <a:srgbClr val="FF0000"/>
                </a:solidFill>
                <a:uFillTx/>
                <a:latin typeface="Garamond" pitchFamily="18" charset="0"/>
              </a:rPr>
              <a:t>.</a:t>
            </a:r>
          </a:p>
        </p:txBody>
      </p:sp>
      <p:sp>
        <p:nvSpPr>
          <p:cNvPr id="9" name="8 CuadroTexto"/>
          <p:cNvSpPr txBox="1">
            <a:spLocks noChangeArrowheads="1"/>
          </p:cNvSpPr>
          <p:nvPr/>
        </p:nvSpPr>
        <p:spPr bwMode="auto">
          <a:xfrm>
            <a:off x="747713" y="2557463"/>
            <a:ext cx="1347787" cy="461962"/>
          </a:xfrm>
          <a:prstGeom prst="rect">
            <a:avLst/>
          </a:prstGeom>
          <a:noFill/>
          <a:ln>
            <a:noFill/>
          </a:ln>
        </p:spPr>
        <p:txBody>
          <a:bodyPr wrap="none">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eaLnBrk="1" hangingPunct="1"/>
            <a:r>
              <a:rPr lang="es-PE" altLang="en-US" sz="2400" b="1">
                <a:solidFill>
                  <a:srgbClr val="002060"/>
                </a:solidFill>
                <a:uFillTx/>
                <a:latin typeface="Garamond" pitchFamily="18" charset="0"/>
              </a:rPr>
              <a:t>2. tutoría</a:t>
            </a:r>
          </a:p>
        </p:txBody>
      </p:sp>
      <p:sp>
        <p:nvSpPr>
          <p:cNvPr id="10" name="9 CuadroTexto"/>
          <p:cNvSpPr txBox="1">
            <a:spLocks noChangeArrowheads="1"/>
          </p:cNvSpPr>
          <p:nvPr/>
        </p:nvSpPr>
        <p:spPr bwMode="auto">
          <a:xfrm>
            <a:off x="3924300" y="2538413"/>
            <a:ext cx="4824413" cy="708025"/>
          </a:xfrm>
          <a:prstGeom prst="rect">
            <a:avLst/>
          </a:prstGeom>
          <a:noFill/>
          <a:ln>
            <a:noFill/>
          </a:ln>
        </p:spPr>
        <p:txBody>
          <a:bodyPr>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eaLnBrk="1" hangingPunct="1"/>
            <a:r>
              <a:rPr lang="es-PE" altLang="en-US" sz="2000">
                <a:uFillTx/>
                <a:latin typeface="Garamond" pitchFamily="18" charset="0"/>
              </a:rPr>
              <a:t>No es un verbo (¿tiempo? ¿número? ¿persona?). </a:t>
            </a:r>
            <a:r>
              <a:rPr lang="es-PE" altLang="en-US" sz="2000" b="1">
                <a:solidFill>
                  <a:srgbClr val="FF0000"/>
                </a:solidFill>
                <a:uFillTx/>
                <a:latin typeface="Garamond" pitchFamily="18" charset="0"/>
              </a:rPr>
              <a:t>Es un sustantivo.</a:t>
            </a:r>
          </a:p>
        </p:txBody>
      </p:sp>
      <p:sp>
        <p:nvSpPr>
          <p:cNvPr id="11" name="10 CuadroTexto"/>
          <p:cNvSpPr txBox="1">
            <a:spLocks noChangeArrowheads="1"/>
          </p:cNvSpPr>
          <p:nvPr/>
        </p:nvSpPr>
        <p:spPr bwMode="auto">
          <a:xfrm>
            <a:off x="719138" y="1744663"/>
            <a:ext cx="1547812" cy="461962"/>
          </a:xfrm>
          <a:prstGeom prst="rect">
            <a:avLst/>
          </a:prstGeom>
          <a:noFill/>
          <a:ln>
            <a:noFill/>
          </a:ln>
        </p:spPr>
        <p:txBody>
          <a:bodyPr wrap="none">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eaLnBrk="1" hangingPunct="1"/>
            <a:r>
              <a:rPr lang="es-PE" altLang="en-US" sz="2400" b="1">
                <a:solidFill>
                  <a:srgbClr val="002060"/>
                </a:solidFill>
                <a:uFillTx/>
                <a:latin typeface="Garamond" pitchFamily="18" charset="0"/>
              </a:rPr>
              <a:t>1. inquieto</a:t>
            </a:r>
          </a:p>
        </p:txBody>
      </p:sp>
      <p:sp>
        <p:nvSpPr>
          <p:cNvPr id="12" name="11 CuadroTexto"/>
          <p:cNvSpPr txBox="1">
            <a:spLocks noChangeArrowheads="1"/>
          </p:cNvSpPr>
          <p:nvPr/>
        </p:nvSpPr>
        <p:spPr bwMode="auto">
          <a:xfrm>
            <a:off x="736600" y="4371975"/>
            <a:ext cx="2136775" cy="461963"/>
          </a:xfrm>
          <a:prstGeom prst="rect">
            <a:avLst/>
          </a:prstGeom>
          <a:noFill/>
          <a:ln>
            <a:noFill/>
          </a:ln>
        </p:spPr>
        <p:txBody>
          <a:bodyPr wrap="none">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eaLnBrk="1" hangingPunct="1"/>
            <a:r>
              <a:rPr lang="es-PE" altLang="en-US" sz="2400" b="1">
                <a:solidFill>
                  <a:srgbClr val="002060"/>
                </a:solidFill>
                <a:uFillTx/>
                <a:latin typeface="Garamond" pitchFamily="18" charset="0"/>
              </a:rPr>
              <a:t>4. desmotivado</a:t>
            </a:r>
          </a:p>
        </p:txBody>
      </p:sp>
      <p:sp>
        <p:nvSpPr>
          <p:cNvPr id="13" name="12 CuadroTexto"/>
          <p:cNvSpPr txBox="1">
            <a:spLocks noChangeArrowheads="1"/>
          </p:cNvSpPr>
          <p:nvPr/>
        </p:nvSpPr>
        <p:spPr bwMode="auto">
          <a:xfrm>
            <a:off x="3924300" y="3479800"/>
            <a:ext cx="4824413" cy="706438"/>
          </a:xfrm>
          <a:prstGeom prst="rect">
            <a:avLst/>
          </a:prstGeom>
          <a:noFill/>
          <a:ln>
            <a:noFill/>
          </a:ln>
        </p:spPr>
        <p:txBody>
          <a:bodyPr>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eaLnBrk="1" hangingPunct="1"/>
            <a:r>
              <a:rPr lang="es-PE" altLang="en-US" sz="2000">
                <a:uFillTx/>
                <a:latin typeface="Garamond" pitchFamily="18" charset="0"/>
              </a:rPr>
              <a:t>Sí es un verbo (tiempo: pasado; persona: tercera; y número: singular).</a:t>
            </a:r>
            <a:endParaRPr lang="es-PE" altLang="en-US" sz="2000">
              <a:solidFill>
                <a:srgbClr val="FF0000"/>
              </a:solidFill>
              <a:uFillTx/>
              <a:latin typeface="Garamond" pitchFamily="18" charset="0"/>
            </a:endParaRPr>
          </a:p>
        </p:txBody>
      </p:sp>
      <p:sp>
        <p:nvSpPr>
          <p:cNvPr id="14" name="13 CuadroTexto"/>
          <p:cNvSpPr txBox="1">
            <a:spLocks noChangeArrowheads="1"/>
          </p:cNvSpPr>
          <p:nvPr/>
        </p:nvSpPr>
        <p:spPr bwMode="auto">
          <a:xfrm>
            <a:off x="3924300" y="4437063"/>
            <a:ext cx="4968875" cy="708025"/>
          </a:xfrm>
          <a:prstGeom prst="rect">
            <a:avLst/>
          </a:prstGeom>
          <a:noFill/>
          <a:ln>
            <a:noFill/>
          </a:ln>
        </p:spPr>
        <p:txBody>
          <a:bodyPr>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eaLnBrk="1" hangingPunct="1"/>
            <a:r>
              <a:rPr lang="es-PE" altLang="en-US" sz="2000">
                <a:uFillTx/>
                <a:latin typeface="Garamond" pitchFamily="18" charset="0"/>
              </a:rPr>
              <a:t>No es un verbo (¿tiempo? ¿número? ¿persona?). </a:t>
            </a:r>
            <a:r>
              <a:rPr lang="es-PE" altLang="en-US" sz="2000" b="1">
                <a:solidFill>
                  <a:srgbClr val="FF0000"/>
                </a:solidFill>
                <a:uFillTx/>
                <a:latin typeface="Garamond" pitchFamily="18" charset="0"/>
              </a:rPr>
              <a:t>Es un verboide</a:t>
            </a:r>
            <a:r>
              <a:rPr lang="es-PE" altLang="en-US" sz="2000">
                <a:solidFill>
                  <a:srgbClr val="FF0000"/>
                </a:solidFill>
                <a:uFillTx/>
                <a:latin typeface="Garamond" pitchFamily="18" charset="0"/>
              </a:rPr>
              <a:t>.</a:t>
            </a:r>
          </a:p>
        </p:txBody>
      </p:sp>
      <p:sp>
        <p:nvSpPr>
          <p:cNvPr id="3" name="2 Flecha derecha"/>
          <p:cNvSpPr>
            <a:spLocks/>
          </p:cNvSpPr>
          <p:nvPr/>
        </p:nvSpPr>
        <p:spPr>
          <a:xfrm>
            <a:off x="2844800" y="1854200"/>
            <a:ext cx="979488" cy="352425"/>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uFillTx/>
              </a:defRPr>
            </a:pPr>
            <a:endParaRPr lang="es-ES">
              <a:uFillTx/>
            </a:endParaRPr>
          </a:p>
        </p:txBody>
      </p:sp>
      <p:sp>
        <p:nvSpPr>
          <p:cNvPr id="15" name="14 Flecha derecha"/>
          <p:cNvSpPr>
            <a:spLocks/>
          </p:cNvSpPr>
          <p:nvPr/>
        </p:nvSpPr>
        <p:spPr>
          <a:xfrm>
            <a:off x="2844800" y="2708275"/>
            <a:ext cx="979488" cy="3508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uFillTx/>
              </a:defRPr>
            </a:pPr>
            <a:endParaRPr lang="es-ES">
              <a:uFillTx/>
            </a:endParaRPr>
          </a:p>
        </p:txBody>
      </p:sp>
      <p:sp>
        <p:nvSpPr>
          <p:cNvPr id="16" name="15 Flecha derecha"/>
          <p:cNvSpPr>
            <a:spLocks/>
          </p:cNvSpPr>
          <p:nvPr/>
        </p:nvSpPr>
        <p:spPr>
          <a:xfrm>
            <a:off x="2873375" y="4484688"/>
            <a:ext cx="977900" cy="352425"/>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uFillTx/>
              </a:defRPr>
            </a:pPr>
            <a:endParaRPr lang="es-ES">
              <a:uFillTx/>
            </a:endParaRPr>
          </a:p>
        </p:txBody>
      </p:sp>
      <p:sp>
        <p:nvSpPr>
          <p:cNvPr id="17" name="16 Flecha derecha"/>
          <p:cNvSpPr>
            <a:spLocks/>
          </p:cNvSpPr>
          <p:nvPr/>
        </p:nvSpPr>
        <p:spPr>
          <a:xfrm>
            <a:off x="2873375" y="3533775"/>
            <a:ext cx="977900" cy="352425"/>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uFillTx/>
              </a:defRPr>
            </a:pPr>
            <a:endParaRPr lang="es-ES">
              <a:uFillTx/>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dissolve">
                                      <p:cBhvr>
                                        <p:cTn id="7" dur="500"/>
                                        <p:tgtEl>
                                          <p:spTgt spid="174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ircle(in)">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circle(in)">
                                      <p:cBhvr>
                                        <p:cTn id="17" dur="5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ircle(in)">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circle(in)">
                                      <p:cBhvr>
                                        <p:cTn id="27" dur="500"/>
                                        <p:tgtEl>
                                          <p:spTgt spid="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1000"/>
                                        <p:tgtEl>
                                          <p:spTgt spid="15"/>
                                        </p:tgtEl>
                                      </p:cBhvr>
                                    </p:animEffect>
                                    <p:anim calcmode="lin" valueType="num">
                                      <p:cBhvr>
                                        <p:cTn id="47" dur="1000" fill="hold"/>
                                        <p:tgtEl>
                                          <p:spTgt spid="15"/>
                                        </p:tgtEl>
                                        <p:attrNameLst>
                                          <p:attrName>ppt_x</p:attrName>
                                        </p:attrNameLst>
                                      </p:cBhvr>
                                      <p:tavLst>
                                        <p:tav tm="0">
                                          <p:val>
                                            <p:strVal val="#ppt_x"/>
                                          </p:val>
                                        </p:tav>
                                        <p:tav tm="100000">
                                          <p:val>
                                            <p:strVal val="#ppt_x"/>
                                          </p:val>
                                        </p:tav>
                                      </p:tavLst>
                                    </p:anim>
                                    <p:anim calcmode="lin" valueType="num">
                                      <p:cBhvr>
                                        <p:cTn id="4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fade">
                                      <p:cBhvr>
                                        <p:cTn id="53" dur="1000"/>
                                        <p:tgtEl>
                                          <p:spTgt spid="10"/>
                                        </p:tgtEl>
                                      </p:cBhvr>
                                    </p:animEffect>
                                    <p:anim calcmode="lin" valueType="num">
                                      <p:cBhvr>
                                        <p:cTn id="54" dur="1000" fill="hold"/>
                                        <p:tgtEl>
                                          <p:spTgt spid="10"/>
                                        </p:tgtEl>
                                        <p:attrNameLst>
                                          <p:attrName>ppt_x</p:attrName>
                                        </p:attrNameLst>
                                      </p:cBhvr>
                                      <p:tavLst>
                                        <p:tav tm="0">
                                          <p:val>
                                            <p:strVal val="#ppt_x"/>
                                          </p:val>
                                        </p:tav>
                                        <p:tav tm="100000">
                                          <p:val>
                                            <p:strVal val="#ppt_x"/>
                                          </p:val>
                                        </p:tav>
                                      </p:tavLst>
                                    </p:anim>
                                    <p:anim calcmode="lin" valueType="num">
                                      <p:cBhvr>
                                        <p:cTn id="5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1000"/>
                                        <p:tgtEl>
                                          <p:spTgt spid="17"/>
                                        </p:tgtEl>
                                      </p:cBhvr>
                                    </p:animEffect>
                                    <p:anim calcmode="lin" valueType="num">
                                      <p:cBhvr>
                                        <p:cTn id="61" dur="1000" fill="hold"/>
                                        <p:tgtEl>
                                          <p:spTgt spid="17"/>
                                        </p:tgtEl>
                                        <p:attrNameLst>
                                          <p:attrName>ppt_x</p:attrName>
                                        </p:attrNameLst>
                                      </p:cBhvr>
                                      <p:tavLst>
                                        <p:tav tm="0">
                                          <p:val>
                                            <p:strVal val="#ppt_x"/>
                                          </p:val>
                                        </p:tav>
                                        <p:tav tm="100000">
                                          <p:val>
                                            <p:strVal val="#ppt_x"/>
                                          </p:val>
                                        </p:tav>
                                      </p:tavLst>
                                    </p:anim>
                                    <p:anim calcmode="lin" valueType="num">
                                      <p:cBhvr>
                                        <p:cTn id="6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fade">
                                      <p:cBhvr>
                                        <p:cTn id="67" dur="1000"/>
                                        <p:tgtEl>
                                          <p:spTgt spid="13"/>
                                        </p:tgtEl>
                                      </p:cBhvr>
                                    </p:animEffect>
                                    <p:anim calcmode="lin" valueType="num">
                                      <p:cBhvr>
                                        <p:cTn id="68" dur="1000" fill="hold"/>
                                        <p:tgtEl>
                                          <p:spTgt spid="13"/>
                                        </p:tgtEl>
                                        <p:attrNameLst>
                                          <p:attrName>ppt_x</p:attrName>
                                        </p:attrNameLst>
                                      </p:cBhvr>
                                      <p:tavLst>
                                        <p:tav tm="0">
                                          <p:val>
                                            <p:strVal val="#ppt_x"/>
                                          </p:val>
                                        </p:tav>
                                        <p:tav tm="100000">
                                          <p:val>
                                            <p:strVal val="#ppt_x"/>
                                          </p:val>
                                        </p:tav>
                                      </p:tavLst>
                                    </p:anim>
                                    <p:anim calcmode="lin" valueType="num">
                                      <p:cBhvr>
                                        <p:cTn id="6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fade">
                                      <p:cBhvr>
                                        <p:cTn id="74" dur="1000"/>
                                        <p:tgtEl>
                                          <p:spTgt spid="16"/>
                                        </p:tgtEl>
                                      </p:cBhvr>
                                    </p:animEffect>
                                    <p:anim calcmode="lin" valueType="num">
                                      <p:cBhvr>
                                        <p:cTn id="75" dur="1000" fill="hold"/>
                                        <p:tgtEl>
                                          <p:spTgt spid="16"/>
                                        </p:tgtEl>
                                        <p:attrNameLst>
                                          <p:attrName>ppt_x</p:attrName>
                                        </p:attrNameLst>
                                      </p:cBhvr>
                                      <p:tavLst>
                                        <p:tav tm="0">
                                          <p:val>
                                            <p:strVal val="#ppt_x"/>
                                          </p:val>
                                        </p:tav>
                                        <p:tav tm="100000">
                                          <p:val>
                                            <p:strVal val="#ppt_x"/>
                                          </p:val>
                                        </p:tav>
                                      </p:tavLst>
                                    </p:anim>
                                    <p:anim calcmode="lin" valueType="num">
                                      <p:cBhvr>
                                        <p:cTn id="7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42" presetClass="entr" presetSubtype="0" fill="hold" grpId="0" nodeType="clickEffect">
                                  <p:stCondLst>
                                    <p:cond delay="0"/>
                                  </p:stCondLst>
                                  <p:childTnLst>
                                    <p:set>
                                      <p:cBhvr>
                                        <p:cTn id="80" dur="1" fill="hold">
                                          <p:stCondLst>
                                            <p:cond delay="0"/>
                                          </p:stCondLst>
                                        </p:cTn>
                                        <p:tgtEl>
                                          <p:spTgt spid="14"/>
                                        </p:tgtEl>
                                        <p:attrNameLst>
                                          <p:attrName>style.visibility</p:attrName>
                                        </p:attrNameLst>
                                      </p:cBhvr>
                                      <p:to>
                                        <p:strVal val="visible"/>
                                      </p:to>
                                    </p:set>
                                    <p:animEffect transition="in" filter="fade">
                                      <p:cBhvr>
                                        <p:cTn id="81" dur="1000"/>
                                        <p:tgtEl>
                                          <p:spTgt spid="14"/>
                                        </p:tgtEl>
                                      </p:cBhvr>
                                    </p:animEffect>
                                    <p:anim calcmode="lin" valueType="num">
                                      <p:cBhvr>
                                        <p:cTn id="82" dur="1000" fill="hold"/>
                                        <p:tgtEl>
                                          <p:spTgt spid="14"/>
                                        </p:tgtEl>
                                        <p:attrNameLst>
                                          <p:attrName>ppt_x</p:attrName>
                                        </p:attrNameLst>
                                      </p:cBhvr>
                                      <p:tavLst>
                                        <p:tav tm="0">
                                          <p:val>
                                            <p:strVal val="#ppt_x"/>
                                          </p:val>
                                        </p:tav>
                                        <p:tav tm="100000">
                                          <p:val>
                                            <p:strVal val="#ppt_x"/>
                                          </p:val>
                                        </p:tav>
                                      </p:tavLst>
                                    </p:anim>
                                    <p:anim calcmode="lin" valueType="num">
                                      <p:cBhvr>
                                        <p:cTn id="8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p:bldP spid="7" grpId="0"/>
      <p:bldP spid="8" grpId="0"/>
      <p:bldP spid="9" grpId="0"/>
      <p:bldP spid="10" grpId="0"/>
      <p:bldP spid="11" grpId="0"/>
      <p:bldP spid="12" grpId="0"/>
      <p:bldP spid="13" grpId="0"/>
      <p:bldP spid="14" grpId="0"/>
      <p:bldP spid="3" grpId="0" animBg="1"/>
      <p:bldP spid="15" grpId="0" animBg="1"/>
      <p:bldP spid="16"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p:cNvSpPr>
            <a:spLocks noGrp="1" noChangeArrowheads="1"/>
          </p:cNvSpPr>
          <p:nvPr>
            <p:ph type="title"/>
          </p:nvPr>
        </p:nvSpPr>
        <p:spPr>
          <a:xfrm>
            <a:off x="571500" y="285750"/>
            <a:ext cx="8043863" cy="714375"/>
          </a:xfrm>
        </p:spPr>
        <p:txBody>
          <a:bodyPr/>
          <a:lstStyle/>
          <a:p>
            <a:pPr eaLnBrk="1" hangingPunct="1"/>
            <a:r>
              <a:rPr lang="es-ES" b="1">
                <a:solidFill>
                  <a:schemeClr val="tx1"/>
                </a:solidFill>
                <a:uFillTx/>
                <a:latin typeface="Garamond" pitchFamily="18" charset="0"/>
              </a:rPr>
              <a:t>¿Qué es un verboide?</a:t>
            </a:r>
          </a:p>
        </p:txBody>
      </p:sp>
      <p:sp>
        <p:nvSpPr>
          <p:cNvPr id="21513" name="Text Box 9"/>
          <p:cNvSpPr txBox="1">
            <a:spLocks noChangeArrowheads="1"/>
          </p:cNvSpPr>
          <p:nvPr/>
        </p:nvSpPr>
        <p:spPr bwMode="auto">
          <a:xfrm>
            <a:off x="414338" y="4010025"/>
            <a:ext cx="2919412" cy="400050"/>
          </a:xfrm>
          <a:prstGeom prst="rect">
            <a:avLst/>
          </a:prstGeom>
          <a:noFill/>
          <a:ln>
            <a:noFill/>
          </a:ln>
        </p:spPr>
        <p:txBody>
          <a:bodyPr wrap="none">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eaLnBrk="1" hangingPunct="1"/>
            <a:r>
              <a:rPr lang="es-ES" altLang="en-US" sz="2000">
                <a:uFillTx/>
                <a:latin typeface="Garamond" pitchFamily="18" charset="0"/>
              </a:rPr>
              <a:t>Contempl</a:t>
            </a:r>
            <a:r>
              <a:rPr lang="es-ES" altLang="en-US" sz="2000" b="1" u="sng">
                <a:uFillTx/>
                <a:latin typeface="Garamond" pitchFamily="18" charset="0"/>
              </a:rPr>
              <a:t>ando</a:t>
            </a:r>
            <a:r>
              <a:rPr lang="es-ES" altLang="en-US" sz="2000">
                <a:uFillTx/>
                <a:latin typeface="Garamond" pitchFamily="18" charset="0"/>
              </a:rPr>
              <a:t> el atardecer</a:t>
            </a:r>
          </a:p>
        </p:txBody>
      </p:sp>
      <p:sp>
        <p:nvSpPr>
          <p:cNvPr id="21514" name="Text Box 10"/>
          <p:cNvSpPr txBox="1">
            <a:spLocks noChangeArrowheads="1"/>
          </p:cNvSpPr>
          <p:nvPr/>
        </p:nvSpPr>
        <p:spPr bwMode="auto">
          <a:xfrm>
            <a:off x="3606800" y="3984625"/>
            <a:ext cx="2298700" cy="401638"/>
          </a:xfrm>
          <a:prstGeom prst="rect">
            <a:avLst/>
          </a:prstGeom>
          <a:noFill/>
          <a:ln>
            <a:noFill/>
          </a:ln>
        </p:spPr>
        <p:txBody>
          <a:bodyPr>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eaLnBrk="1" hangingPunct="1"/>
            <a:r>
              <a:rPr lang="es-ES" altLang="en-US" sz="2000">
                <a:uFillTx/>
                <a:latin typeface="Garamond" pitchFamily="18" charset="0"/>
              </a:rPr>
              <a:t>Antorcha encend</a:t>
            </a:r>
            <a:r>
              <a:rPr lang="es-ES" altLang="en-US" sz="2000" b="1" u="sng">
                <a:uFillTx/>
                <a:latin typeface="Garamond" pitchFamily="18" charset="0"/>
              </a:rPr>
              <a:t>ida</a:t>
            </a:r>
          </a:p>
        </p:txBody>
      </p:sp>
      <p:sp>
        <p:nvSpPr>
          <p:cNvPr id="21515" name="Text Box 11"/>
          <p:cNvSpPr txBox="1">
            <a:spLocks noChangeArrowheads="1"/>
          </p:cNvSpPr>
          <p:nvPr/>
        </p:nvSpPr>
        <p:spPr bwMode="auto">
          <a:xfrm>
            <a:off x="6340475" y="4000500"/>
            <a:ext cx="2292350" cy="400050"/>
          </a:xfrm>
          <a:prstGeom prst="rect">
            <a:avLst/>
          </a:prstGeom>
          <a:noFill/>
          <a:ln>
            <a:noFill/>
          </a:ln>
        </p:spPr>
        <p:txBody>
          <a:bodyPr wrap="none">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eaLnBrk="1" hangingPunct="1"/>
            <a:r>
              <a:rPr lang="es-ES" altLang="en-US" sz="2000">
                <a:uFillTx/>
                <a:latin typeface="Garamond" pitchFamily="18" charset="0"/>
              </a:rPr>
              <a:t>Respet</a:t>
            </a:r>
            <a:r>
              <a:rPr lang="es-ES" altLang="en-US" sz="2000" b="1" u="sng">
                <a:uFillTx/>
                <a:latin typeface="Garamond" pitchFamily="18" charset="0"/>
              </a:rPr>
              <a:t>ar</a:t>
            </a:r>
            <a:r>
              <a:rPr lang="es-ES" altLang="en-US" sz="2000">
                <a:uFillTx/>
                <a:latin typeface="Garamond" pitchFamily="18" charset="0"/>
              </a:rPr>
              <a:t> el semáforo</a:t>
            </a:r>
          </a:p>
        </p:txBody>
      </p:sp>
      <p:sp>
        <p:nvSpPr>
          <p:cNvPr id="21517" name="Text Box 13"/>
          <p:cNvSpPr txBox="1">
            <a:spLocks noChangeArrowheads="1"/>
          </p:cNvSpPr>
          <p:nvPr/>
        </p:nvSpPr>
        <p:spPr bwMode="auto">
          <a:xfrm>
            <a:off x="1285875" y="5214938"/>
            <a:ext cx="2082800" cy="523875"/>
          </a:xfrm>
          <a:prstGeom prst="rect">
            <a:avLst/>
          </a:prstGeom>
          <a:noFill/>
          <a:ln>
            <a:noFill/>
          </a:ln>
        </p:spPr>
        <p:txBody>
          <a:bodyPr wrap="none">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eaLnBrk="1" hangingPunct="1"/>
            <a:r>
              <a:rPr lang="es-ES" altLang="en-US" sz="2800">
                <a:uFillTx/>
                <a:latin typeface="Garamond" pitchFamily="18" charset="0"/>
              </a:rPr>
              <a:t>No presentan</a:t>
            </a:r>
          </a:p>
        </p:txBody>
      </p:sp>
      <p:sp>
        <p:nvSpPr>
          <p:cNvPr id="13" name="12 CuadroTexto"/>
          <p:cNvSpPr txBox="1">
            <a:spLocks noChangeArrowheads="1"/>
          </p:cNvSpPr>
          <p:nvPr/>
        </p:nvSpPr>
        <p:spPr bwMode="auto">
          <a:xfrm>
            <a:off x="4129088" y="4595813"/>
            <a:ext cx="1101725" cy="461962"/>
          </a:xfrm>
          <a:prstGeom prst="rect">
            <a:avLst/>
          </a:prstGeom>
          <a:noFill/>
          <a:ln>
            <a:noFill/>
          </a:ln>
        </p:spPr>
        <p:txBody>
          <a:bodyPr wrap="none">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eaLnBrk="1" hangingPunct="1"/>
            <a:r>
              <a:rPr lang="es-PE" altLang="en-US" sz="2400" b="1">
                <a:uFillTx/>
                <a:latin typeface="Garamond" pitchFamily="18" charset="0"/>
              </a:rPr>
              <a:t>tiempo</a:t>
            </a:r>
          </a:p>
        </p:txBody>
      </p:sp>
      <p:sp>
        <p:nvSpPr>
          <p:cNvPr id="14" name="13 CuadroTexto"/>
          <p:cNvSpPr txBox="1">
            <a:spLocks noChangeArrowheads="1"/>
          </p:cNvSpPr>
          <p:nvPr/>
        </p:nvSpPr>
        <p:spPr bwMode="auto">
          <a:xfrm>
            <a:off x="4143375" y="5157788"/>
            <a:ext cx="1227138" cy="461962"/>
          </a:xfrm>
          <a:prstGeom prst="rect">
            <a:avLst/>
          </a:prstGeom>
          <a:noFill/>
          <a:ln>
            <a:noFill/>
          </a:ln>
        </p:spPr>
        <p:txBody>
          <a:bodyPr wrap="none">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eaLnBrk="1" hangingPunct="1"/>
            <a:r>
              <a:rPr lang="es-PE" altLang="en-US" sz="2400" b="1">
                <a:uFillTx/>
                <a:latin typeface="Garamond" pitchFamily="18" charset="0"/>
              </a:rPr>
              <a:t>número</a:t>
            </a:r>
          </a:p>
        </p:txBody>
      </p:sp>
      <p:sp>
        <p:nvSpPr>
          <p:cNvPr id="15" name="14 CuadroTexto"/>
          <p:cNvSpPr txBox="1">
            <a:spLocks noChangeArrowheads="1"/>
          </p:cNvSpPr>
          <p:nvPr/>
        </p:nvSpPr>
        <p:spPr bwMode="auto">
          <a:xfrm>
            <a:off x="4154488" y="5632450"/>
            <a:ext cx="1216025" cy="461963"/>
          </a:xfrm>
          <a:prstGeom prst="rect">
            <a:avLst/>
          </a:prstGeom>
          <a:noFill/>
          <a:ln>
            <a:noFill/>
          </a:ln>
        </p:spPr>
        <p:txBody>
          <a:bodyPr wrap="none">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eaLnBrk="1" hangingPunct="1"/>
            <a:r>
              <a:rPr lang="es-PE" altLang="en-US" sz="2400" b="1">
                <a:uFillTx/>
                <a:latin typeface="Garamond" pitchFamily="18" charset="0"/>
              </a:rPr>
              <a:t>persona</a:t>
            </a:r>
          </a:p>
        </p:txBody>
      </p:sp>
      <p:pic>
        <p:nvPicPr>
          <p:cNvPr id="14346" name="Picture 13"/>
          <p:cNvPicPr>
            <a:picLocks noChangeAspect="1" noChangeArrowheads="1"/>
          </p:cNvPicPr>
          <p:nvPr/>
        </p:nvPicPr>
        <p:blipFill>
          <a:blip r:embed="rId2"/>
          <a:srcRect/>
          <a:stretch>
            <a:fillRect/>
          </a:stretch>
        </p:blipFill>
        <p:spPr bwMode="auto">
          <a:xfrm>
            <a:off x="736600" y="1700213"/>
            <a:ext cx="2274888" cy="18684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347" name="Picture 14"/>
          <p:cNvPicPr>
            <a:picLocks noChangeAspect="1" noChangeArrowheads="1"/>
          </p:cNvPicPr>
          <p:nvPr/>
        </p:nvPicPr>
        <p:blipFill>
          <a:blip r:embed="rId3"/>
          <a:srcRect/>
          <a:stretch>
            <a:fillRect/>
          </a:stretch>
        </p:blipFill>
        <p:spPr bwMode="auto">
          <a:xfrm>
            <a:off x="3652920" y="1700212"/>
            <a:ext cx="2089150" cy="18684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348" name="Picture 15"/>
          <p:cNvPicPr>
            <a:picLocks noChangeAspect="1" noChangeArrowheads="1"/>
          </p:cNvPicPr>
          <p:nvPr/>
        </p:nvPicPr>
        <p:blipFill>
          <a:blip r:embed="rId4"/>
          <a:srcRect/>
          <a:stretch>
            <a:fillRect/>
          </a:stretch>
        </p:blipFill>
        <p:spPr bwMode="auto">
          <a:xfrm>
            <a:off x="6284913" y="1690439"/>
            <a:ext cx="2087562" cy="18684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6" name="15 Abrir llave"/>
          <p:cNvSpPr>
            <a:spLocks/>
          </p:cNvSpPr>
          <p:nvPr/>
        </p:nvSpPr>
        <p:spPr>
          <a:xfrm>
            <a:off x="3714750" y="4572000"/>
            <a:ext cx="357188" cy="1571625"/>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uFillTx/>
              </a:defRPr>
            </a:pPr>
            <a:endParaRPr lang="es-PE">
              <a:uFillTx/>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508"/>
                                        </p:tgtEl>
                                        <p:attrNameLst>
                                          <p:attrName>style.visibility</p:attrName>
                                        </p:attrNameLst>
                                      </p:cBhvr>
                                      <p:to>
                                        <p:strVal val="visible"/>
                                      </p:to>
                                    </p:set>
                                    <p:animEffect transition="in" filter="dissolve">
                                      <p:cBhvr>
                                        <p:cTn id="7" dur="500"/>
                                        <p:tgtEl>
                                          <p:spTgt spid="215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513"/>
                                        </p:tgtEl>
                                        <p:attrNameLst>
                                          <p:attrName>style.visibility</p:attrName>
                                        </p:attrNameLst>
                                      </p:cBhvr>
                                      <p:to>
                                        <p:strVal val="visible"/>
                                      </p:to>
                                    </p:set>
                                    <p:animEffect transition="in" filter="dissolve">
                                      <p:cBhvr>
                                        <p:cTn id="12" dur="500"/>
                                        <p:tgtEl>
                                          <p:spTgt spid="215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1514"/>
                                        </p:tgtEl>
                                        <p:attrNameLst>
                                          <p:attrName>style.visibility</p:attrName>
                                        </p:attrNameLst>
                                      </p:cBhvr>
                                      <p:to>
                                        <p:strVal val="visible"/>
                                      </p:to>
                                    </p:set>
                                    <p:animEffect transition="in" filter="dissolve">
                                      <p:cBhvr>
                                        <p:cTn id="17" dur="500"/>
                                        <p:tgtEl>
                                          <p:spTgt spid="215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1515"/>
                                        </p:tgtEl>
                                        <p:attrNameLst>
                                          <p:attrName>style.visibility</p:attrName>
                                        </p:attrNameLst>
                                      </p:cBhvr>
                                      <p:to>
                                        <p:strVal val="visible"/>
                                      </p:to>
                                    </p:set>
                                    <p:animEffect transition="in" filter="dissolve">
                                      <p:cBhvr>
                                        <p:cTn id="22" dur="500"/>
                                        <p:tgtEl>
                                          <p:spTgt spid="215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3" presetClass="entr" presetSubtype="0" fill="hold" grpId="0" nodeType="clickEffect">
                                  <p:stCondLst>
                                    <p:cond delay="0"/>
                                  </p:stCondLst>
                                  <p:childTnLst>
                                    <p:set>
                                      <p:cBhvr>
                                        <p:cTn id="26" dur="1" fill="hold">
                                          <p:stCondLst>
                                            <p:cond delay="0"/>
                                          </p:stCondLst>
                                        </p:cTn>
                                        <p:tgtEl>
                                          <p:spTgt spid="21517"/>
                                        </p:tgtEl>
                                        <p:attrNameLst>
                                          <p:attrName>style.visibility</p:attrName>
                                        </p:attrNameLst>
                                      </p:cBhvr>
                                      <p:to>
                                        <p:strVal val="visible"/>
                                      </p:to>
                                    </p:set>
                                    <p:anim calcmode="lin" valueType="num">
                                      <p:cBhvr>
                                        <p:cTn id="27" dur="500" fill="hold"/>
                                        <p:tgtEl>
                                          <p:spTgt spid="21517"/>
                                        </p:tgtEl>
                                        <p:attrNameLst>
                                          <p:attrName>ppt_w</p:attrName>
                                        </p:attrNameLst>
                                      </p:cBhvr>
                                      <p:tavLst>
                                        <p:tav tm="0">
                                          <p:val>
                                            <p:fltVal val="0"/>
                                          </p:val>
                                        </p:tav>
                                        <p:tav tm="100000">
                                          <p:val>
                                            <p:strVal val="#ppt_w"/>
                                          </p:val>
                                        </p:tav>
                                      </p:tavLst>
                                    </p:anim>
                                    <p:anim calcmode="lin" valueType="num">
                                      <p:cBhvr>
                                        <p:cTn id="28" dur="500" fill="hold"/>
                                        <p:tgtEl>
                                          <p:spTgt spid="21517"/>
                                        </p:tgtEl>
                                        <p:attrNameLst>
                                          <p:attrName>ppt_h</p:attrName>
                                        </p:attrNameLst>
                                      </p:cBhvr>
                                      <p:tavLst>
                                        <p:tav tm="0">
                                          <p:val>
                                            <p:fltVal val="0"/>
                                          </p:val>
                                        </p:tav>
                                        <p:tav tm="100000">
                                          <p:val>
                                            <p:strVal val="#ppt_h"/>
                                          </p:val>
                                        </p:tav>
                                      </p:tavLst>
                                    </p:anim>
                                    <p:animEffect transition="in" filter="fade">
                                      <p:cBhvr>
                                        <p:cTn id="29" dur="500"/>
                                        <p:tgtEl>
                                          <p:spTgt spid="2151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7" presetClass="entr" presetSubtype="0" fill="hold" grpId="0" nodeType="clickEffect">
                                  <p:stCondLst>
                                    <p:cond delay="0"/>
                                  </p:stCondLst>
                                  <p:iterate type="lt">
                                    <p:tmPct val="50000"/>
                                  </p:iterate>
                                  <p:childTnLst>
                                    <p:set>
                                      <p:cBhvr>
                                        <p:cTn id="33" dur="1" fill="hold">
                                          <p:stCondLst>
                                            <p:cond delay="0"/>
                                          </p:stCondLst>
                                        </p:cTn>
                                        <p:tgtEl>
                                          <p:spTgt spid="13"/>
                                        </p:tgtEl>
                                        <p:attrNameLst>
                                          <p:attrName>style.visibility</p:attrName>
                                        </p:attrNameLst>
                                      </p:cBhvr>
                                      <p:to>
                                        <p:strVal val="visible"/>
                                      </p:to>
                                    </p:set>
                                    <p:anim calcmode="discrete" valueType="clr">
                                      <p:cBhvr override="childStyle">
                                        <p:cTn id="34" dur="80"/>
                                        <p:tgtEl>
                                          <p:spTgt spid="13"/>
                                        </p:tgtEl>
                                        <p:attrNameLst>
                                          <p:attrName>style.color</p:attrName>
                                        </p:attrNameLst>
                                      </p:cBhvr>
                                      <p:tavLst>
                                        <p:tav tm="0">
                                          <p:val>
                                            <p:clrVal>
                                              <a:schemeClr val="accent2"/>
                                            </p:clrVal>
                                          </p:val>
                                        </p:tav>
                                        <p:tav tm="50000">
                                          <p:val>
                                            <p:clrVal>
                                              <a:schemeClr val="hlink"/>
                                            </p:clrVal>
                                          </p:val>
                                        </p:tav>
                                      </p:tavLst>
                                    </p:anim>
                                    <p:anim calcmode="discrete" valueType="clr">
                                      <p:cBhvr>
                                        <p:cTn id="35" dur="80"/>
                                        <p:tgtEl>
                                          <p:spTgt spid="13"/>
                                        </p:tgtEl>
                                        <p:attrNameLst>
                                          <p:attrName>fillcolor</p:attrName>
                                        </p:attrNameLst>
                                      </p:cBhvr>
                                      <p:tavLst>
                                        <p:tav tm="0">
                                          <p:val>
                                            <p:clrVal>
                                              <a:schemeClr val="accent2"/>
                                            </p:clrVal>
                                          </p:val>
                                        </p:tav>
                                        <p:tav tm="50000">
                                          <p:val>
                                            <p:clrVal>
                                              <a:schemeClr val="hlink"/>
                                            </p:clrVal>
                                          </p:val>
                                        </p:tav>
                                      </p:tavLst>
                                    </p:anim>
                                    <p:set>
                                      <p:cBhvr>
                                        <p:cTn id="36" dur="80"/>
                                        <p:tgtEl>
                                          <p:spTgt spid="13"/>
                                        </p:tgtEl>
                                        <p:attrNameLst>
                                          <p:attrName>fill.type</p:attrName>
                                        </p:attrNameLst>
                                      </p:cBhvr>
                                      <p:to>
                                        <p:strVal val="solid"/>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7" presetClass="entr" presetSubtype="0" fill="hold" grpId="0" nodeType="clickEffect">
                                  <p:stCondLst>
                                    <p:cond delay="0"/>
                                  </p:stCondLst>
                                  <p:iterate type="lt">
                                    <p:tmPct val="50000"/>
                                  </p:iterate>
                                  <p:childTnLst>
                                    <p:set>
                                      <p:cBhvr>
                                        <p:cTn id="40" dur="1" fill="hold">
                                          <p:stCondLst>
                                            <p:cond delay="0"/>
                                          </p:stCondLst>
                                        </p:cTn>
                                        <p:tgtEl>
                                          <p:spTgt spid="14"/>
                                        </p:tgtEl>
                                        <p:attrNameLst>
                                          <p:attrName>style.visibility</p:attrName>
                                        </p:attrNameLst>
                                      </p:cBhvr>
                                      <p:to>
                                        <p:strVal val="visible"/>
                                      </p:to>
                                    </p:set>
                                    <p:anim calcmode="discrete" valueType="clr">
                                      <p:cBhvr override="childStyle">
                                        <p:cTn id="41" dur="80"/>
                                        <p:tgtEl>
                                          <p:spTgt spid="14"/>
                                        </p:tgtEl>
                                        <p:attrNameLst>
                                          <p:attrName>style.color</p:attrName>
                                        </p:attrNameLst>
                                      </p:cBhvr>
                                      <p:tavLst>
                                        <p:tav tm="0">
                                          <p:val>
                                            <p:clrVal>
                                              <a:schemeClr val="accent2"/>
                                            </p:clrVal>
                                          </p:val>
                                        </p:tav>
                                        <p:tav tm="50000">
                                          <p:val>
                                            <p:clrVal>
                                              <a:schemeClr val="hlink"/>
                                            </p:clrVal>
                                          </p:val>
                                        </p:tav>
                                      </p:tavLst>
                                    </p:anim>
                                    <p:anim calcmode="discrete" valueType="clr">
                                      <p:cBhvr>
                                        <p:cTn id="42" dur="80"/>
                                        <p:tgtEl>
                                          <p:spTgt spid="14"/>
                                        </p:tgtEl>
                                        <p:attrNameLst>
                                          <p:attrName>fillcolor</p:attrName>
                                        </p:attrNameLst>
                                      </p:cBhvr>
                                      <p:tavLst>
                                        <p:tav tm="0">
                                          <p:val>
                                            <p:clrVal>
                                              <a:schemeClr val="accent2"/>
                                            </p:clrVal>
                                          </p:val>
                                        </p:tav>
                                        <p:tav tm="50000">
                                          <p:val>
                                            <p:clrVal>
                                              <a:schemeClr val="hlink"/>
                                            </p:clrVal>
                                          </p:val>
                                        </p:tav>
                                      </p:tavLst>
                                    </p:anim>
                                    <p:set>
                                      <p:cBhvr>
                                        <p:cTn id="43" dur="80"/>
                                        <p:tgtEl>
                                          <p:spTgt spid="14"/>
                                        </p:tgtEl>
                                        <p:attrNameLst>
                                          <p:attrName>fill.type</p:attrName>
                                        </p:attrNameLst>
                                      </p:cBhvr>
                                      <p:to>
                                        <p:strVal val="solid"/>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27" presetClass="entr" presetSubtype="0" fill="hold" grpId="0" nodeType="clickEffect">
                                  <p:stCondLst>
                                    <p:cond delay="0"/>
                                  </p:stCondLst>
                                  <p:iterate type="lt">
                                    <p:tmPct val="50000"/>
                                  </p:iterate>
                                  <p:childTnLst>
                                    <p:set>
                                      <p:cBhvr>
                                        <p:cTn id="47" dur="1" fill="hold">
                                          <p:stCondLst>
                                            <p:cond delay="0"/>
                                          </p:stCondLst>
                                        </p:cTn>
                                        <p:tgtEl>
                                          <p:spTgt spid="15"/>
                                        </p:tgtEl>
                                        <p:attrNameLst>
                                          <p:attrName>style.visibility</p:attrName>
                                        </p:attrNameLst>
                                      </p:cBhvr>
                                      <p:to>
                                        <p:strVal val="visible"/>
                                      </p:to>
                                    </p:set>
                                    <p:anim calcmode="discrete" valueType="clr">
                                      <p:cBhvr override="childStyle">
                                        <p:cTn id="48" dur="80"/>
                                        <p:tgtEl>
                                          <p:spTgt spid="15"/>
                                        </p:tgtEl>
                                        <p:attrNameLst>
                                          <p:attrName>style.color</p:attrName>
                                        </p:attrNameLst>
                                      </p:cBhvr>
                                      <p:tavLst>
                                        <p:tav tm="0">
                                          <p:val>
                                            <p:clrVal>
                                              <a:schemeClr val="accent2"/>
                                            </p:clrVal>
                                          </p:val>
                                        </p:tav>
                                        <p:tav tm="50000">
                                          <p:val>
                                            <p:clrVal>
                                              <a:schemeClr val="hlink"/>
                                            </p:clrVal>
                                          </p:val>
                                        </p:tav>
                                      </p:tavLst>
                                    </p:anim>
                                    <p:anim calcmode="discrete" valueType="clr">
                                      <p:cBhvr>
                                        <p:cTn id="49" dur="80"/>
                                        <p:tgtEl>
                                          <p:spTgt spid="15"/>
                                        </p:tgtEl>
                                        <p:attrNameLst>
                                          <p:attrName>fillcolor</p:attrName>
                                        </p:attrNameLst>
                                      </p:cBhvr>
                                      <p:tavLst>
                                        <p:tav tm="0">
                                          <p:val>
                                            <p:clrVal>
                                              <a:schemeClr val="accent2"/>
                                            </p:clrVal>
                                          </p:val>
                                        </p:tav>
                                        <p:tav tm="50000">
                                          <p:val>
                                            <p:clrVal>
                                              <a:schemeClr val="hlink"/>
                                            </p:clrVal>
                                          </p:val>
                                        </p:tav>
                                      </p:tavLst>
                                    </p:anim>
                                    <p:set>
                                      <p:cBhvr>
                                        <p:cTn id="50" dur="80"/>
                                        <p:tgtEl>
                                          <p:spTgt spid="1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p:bldP spid="21513" grpId="0"/>
      <p:bldP spid="21514" grpId="0"/>
      <p:bldP spid="21515" grpId="0"/>
      <p:bldP spid="21517" grpId="0"/>
      <p:bldP spid="13" grpId="0"/>
      <p:bldP spid="14"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827584" y="404664"/>
            <a:ext cx="7386638" cy="857250"/>
          </a:xfrm>
        </p:spPr>
        <p:txBody>
          <a:bodyPr/>
          <a:lstStyle/>
          <a:p>
            <a:pPr algn="l" eaLnBrk="1" hangingPunct="1"/>
            <a:r>
              <a:rPr lang="es-ES" b="1" dirty="0">
                <a:solidFill>
                  <a:schemeClr val="tx1"/>
                </a:solidFill>
                <a:uFillTx/>
                <a:latin typeface="Garamond" pitchFamily="18" charset="0"/>
              </a:rPr>
              <a:t>Clasificación de los </a:t>
            </a:r>
            <a:r>
              <a:rPr lang="es-ES" b="1" dirty="0" err="1">
                <a:solidFill>
                  <a:schemeClr val="tx1"/>
                </a:solidFill>
                <a:uFillTx/>
                <a:latin typeface="Garamond" pitchFamily="18" charset="0"/>
              </a:rPr>
              <a:t>verboides</a:t>
            </a:r>
            <a:endParaRPr lang="es-ES" b="1" dirty="0">
              <a:solidFill>
                <a:schemeClr val="tx1"/>
              </a:solidFill>
              <a:uFillTx/>
              <a:latin typeface="Garamond" pitchFamily="18" charset="0"/>
            </a:endParaRPr>
          </a:p>
        </p:txBody>
      </p:sp>
      <p:sp>
        <p:nvSpPr>
          <p:cNvPr id="23556" name="Text Box 4"/>
          <p:cNvSpPr txBox="1">
            <a:spLocks noChangeArrowheads="1"/>
          </p:cNvSpPr>
          <p:nvPr/>
        </p:nvSpPr>
        <p:spPr bwMode="auto">
          <a:xfrm>
            <a:off x="1281113" y="1722438"/>
            <a:ext cx="6800850" cy="523875"/>
          </a:xfrm>
          <a:prstGeom prst="rect">
            <a:avLst/>
          </a:prstGeom>
          <a:ln w="76200">
            <a:solidFill>
              <a:schemeClr val="accent3"/>
            </a:solidFill>
          </a:ln>
        </p:spPr>
        <p:style>
          <a:lnRef idx="1">
            <a:schemeClr val="accent3"/>
          </a:lnRef>
          <a:fillRef idx="2">
            <a:schemeClr val="accent3"/>
          </a:fillRef>
          <a:effectRef idx="1">
            <a:schemeClr val="accent3"/>
          </a:effectRef>
          <a:fontRef idx="minor">
            <a:schemeClr val="dk1"/>
          </a:fontRef>
        </p:style>
        <p:txBody>
          <a:bodyPr>
            <a:spAutoFit/>
          </a:bodyPr>
          <a:lstStyle>
            <a:lvl1pPr eaLnBrk="0" hangingPunct="0">
              <a:defRPr>
                <a:solidFill>
                  <a:schemeClr val="tx1"/>
                </a:solidFill>
                <a:uFillTx/>
                <a:latin typeface="Arial" charset="0"/>
              </a:defRPr>
            </a:lvl1pPr>
            <a:lvl2pPr marL="742950" indent="-285750" eaLnBrk="0" hangingPunct="0">
              <a:defRPr>
                <a:solidFill>
                  <a:schemeClr val="tx1"/>
                </a:solidFill>
                <a:uFillTx/>
                <a:latin typeface="Arial" charset="0"/>
              </a:defRPr>
            </a:lvl2pPr>
            <a:lvl3pPr marL="1143000" indent="-228600" eaLnBrk="0" hangingPunct="0">
              <a:defRPr>
                <a:solidFill>
                  <a:schemeClr val="tx1"/>
                </a:solidFill>
                <a:uFillTx/>
                <a:latin typeface="Arial" charset="0"/>
              </a:defRPr>
            </a:lvl3pPr>
            <a:lvl4pPr marL="1600200" indent="-228600" eaLnBrk="0" hangingPunct="0">
              <a:defRPr>
                <a:solidFill>
                  <a:schemeClr val="tx1"/>
                </a:solidFill>
                <a:uFillTx/>
                <a:latin typeface="Arial" charset="0"/>
              </a:defRPr>
            </a:lvl4pPr>
            <a:lvl5pPr marL="2057400" indent="-228600" eaLnBrk="0" hangingPunct="0">
              <a:defRPr>
                <a:solidFill>
                  <a:schemeClr val="tx1"/>
                </a:solidFill>
                <a:uFillTx/>
                <a:latin typeface="Arial" charset="0"/>
              </a:defRPr>
            </a:lvl5pPr>
            <a:lvl6pPr marL="2514600" indent="-228600" eaLnBrk="0" fontAlgn="base" hangingPunct="0">
              <a:spcBef>
                <a:spcPct val="0"/>
              </a:spcBef>
              <a:spcAft>
                <a:spcPct val="0"/>
              </a:spcAft>
              <a:defRPr>
                <a:solidFill>
                  <a:schemeClr val="tx1"/>
                </a:solidFill>
                <a:uFillTx/>
                <a:latin typeface="Arial" charset="0"/>
              </a:defRPr>
            </a:lvl6pPr>
            <a:lvl7pPr marL="2971800" indent="-228600" eaLnBrk="0" fontAlgn="base" hangingPunct="0">
              <a:spcBef>
                <a:spcPct val="0"/>
              </a:spcBef>
              <a:spcAft>
                <a:spcPct val="0"/>
              </a:spcAft>
              <a:defRPr>
                <a:solidFill>
                  <a:schemeClr val="tx1"/>
                </a:solidFill>
                <a:uFillTx/>
                <a:latin typeface="Arial" charset="0"/>
              </a:defRPr>
            </a:lvl7pPr>
            <a:lvl8pPr marL="3429000" indent="-228600" eaLnBrk="0" fontAlgn="base" hangingPunct="0">
              <a:spcBef>
                <a:spcPct val="0"/>
              </a:spcBef>
              <a:spcAft>
                <a:spcPct val="0"/>
              </a:spcAft>
              <a:defRPr>
                <a:solidFill>
                  <a:schemeClr val="tx1"/>
                </a:solidFill>
                <a:uFillTx/>
                <a:latin typeface="Arial" charset="0"/>
              </a:defRPr>
            </a:lvl8pPr>
            <a:lvl9pPr marL="3886200" indent="-228600" eaLnBrk="0" fontAlgn="base" hangingPunct="0">
              <a:spcBef>
                <a:spcPct val="0"/>
              </a:spcBef>
              <a:spcAft>
                <a:spcPct val="0"/>
              </a:spcAft>
              <a:defRPr>
                <a:solidFill>
                  <a:schemeClr val="tx1"/>
                </a:solidFill>
                <a:uFillTx/>
                <a:latin typeface="Arial" charset="0"/>
              </a:defRPr>
            </a:lvl9pPr>
          </a:lstStyle>
          <a:p>
            <a:pPr eaLnBrk="1" hangingPunct="1">
              <a:buFont typeface="Arial" charset="0"/>
              <a:buChar char="•"/>
              <a:defRPr>
                <a:uFillTx/>
              </a:defRPr>
            </a:pPr>
            <a:r>
              <a:rPr lang="es-ES" sz="2800" dirty="0">
                <a:uFillTx/>
                <a:latin typeface="Garamond" pitchFamily="18" charset="0"/>
                <a:sym typeface="Wingdings" pitchFamily="2" charset="2"/>
              </a:rPr>
              <a:t> </a:t>
            </a:r>
            <a:r>
              <a:rPr lang="es-ES" sz="2800" b="1" dirty="0">
                <a:uFillTx/>
                <a:latin typeface="Garamond" pitchFamily="18" charset="0"/>
                <a:sym typeface="Wingdings" pitchFamily="2" charset="2"/>
              </a:rPr>
              <a:t>Infinitivos: </a:t>
            </a:r>
            <a:r>
              <a:rPr lang="es-ES" sz="2800" dirty="0">
                <a:uFillTx/>
                <a:latin typeface="Garamond" pitchFamily="18" charset="0"/>
                <a:sym typeface="Wingdings" pitchFamily="2" charset="2"/>
              </a:rPr>
              <a:t>-</a:t>
            </a:r>
            <a:r>
              <a:rPr lang="es-ES" sz="2800" dirty="0" err="1">
                <a:uFillTx/>
                <a:latin typeface="Garamond" pitchFamily="18" charset="0"/>
                <a:sym typeface="Wingdings" pitchFamily="2" charset="2"/>
              </a:rPr>
              <a:t>ar</a:t>
            </a:r>
            <a:r>
              <a:rPr lang="es-ES" sz="2800" dirty="0">
                <a:uFillTx/>
                <a:latin typeface="Garamond" pitchFamily="18" charset="0"/>
                <a:sym typeface="Wingdings" pitchFamily="2" charset="2"/>
              </a:rPr>
              <a:t>, -</a:t>
            </a:r>
            <a:r>
              <a:rPr lang="es-ES" sz="2800" dirty="0" err="1">
                <a:uFillTx/>
                <a:latin typeface="Garamond" pitchFamily="18" charset="0"/>
                <a:sym typeface="Wingdings" pitchFamily="2" charset="2"/>
              </a:rPr>
              <a:t>er</a:t>
            </a:r>
            <a:r>
              <a:rPr lang="es-ES" sz="2800" dirty="0">
                <a:uFillTx/>
                <a:latin typeface="Garamond" pitchFamily="18" charset="0"/>
                <a:sym typeface="Wingdings" pitchFamily="2" charset="2"/>
              </a:rPr>
              <a:t>, -ir (cantar, beber, dormir)</a:t>
            </a:r>
          </a:p>
        </p:txBody>
      </p:sp>
      <p:sp>
        <p:nvSpPr>
          <p:cNvPr id="23557" name="Text Box 5"/>
          <p:cNvSpPr txBox="1">
            <a:spLocks noChangeArrowheads="1"/>
          </p:cNvSpPr>
          <p:nvPr/>
        </p:nvSpPr>
        <p:spPr bwMode="auto">
          <a:xfrm>
            <a:off x="1281113" y="3876675"/>
            <a:ext cx="6800850" cy="954088"/>
          </a:xfrm>
          <a:prstGeom prst="rect">
            <a:avLst/>
          </a:prstGeom>
          <a:ln w="76200"/>
        </p:spPr>
        <p:style>
          <a:lnRef idx="1">
            <a:schemeClr val="accent3"/>
          </a:lnRef>
          <a:fillRef idx="2">
            <a:schemeClr val="accent3"/>
          </a:fillRef>
          <a:effectRef idx="1">
            <a:schemeClr val="accent3"/>
          </a:effectRef>
          <a:fontRef idx="minor">
            <a:schemeClr val="dk1"/>
          </a:fontRef>
        </p:style>
        <p:txBody>
          <a:bodyPr>
            <a:spAutoFit/>
          </a:bodyPr>
          <a:lstStyle>
            <a:lvl1pPr eaLnBrk="0" hangingPunct="0">
              <a:defRPr>
                <a:solidFill>
                  <a:schemeClr val="tx1"/>
                </a:solidFill>
                <a:uFillTx/>
                <a:latin typeface="Arial" charset="0"/>
              </a:defRPr>
            </a:lvl1pPr>
            <a:lvl2pPr marL="742950" indent="-285750" eaLnBrk="0" hangingPunct="0">
              <a:defRPr>
                <a:solidFill>
                  <a:schemeClr val="tx1"/>
                </a:solidFill>
                <a:uFillTx/>
                <a:latin typeface="Arial" charset="0"/>
              </a:defRPr>
            </a:lvl2pPr>
            <a:lvl3pPr marL="1143000" indent="-228600" eaLnBrk="0" hangingPunct="0">
              <a:defRPr>
                <a:solidFill>
                  <a:schemeClr val="tx1"/>
                </a:solidFill>
                <a:uFillTx/>
                <a:latin typeface="Arial" charset="0"/>
              </a:defRPr>
            </a:lvl3pPr>
            <a:lvl4pPr marL="1600200" indent="-228600" eaLnBrk="0" hangingPunct="0">
              <a:defRPr>
                <a:solidFill>
                  <a:schemeClr val="tx1"/>
                </a:solidFill>
                <a:uFillTx/>
                <a:latin typeface="Arial" charset="0"/>
              </a:defRPr>
            </a:lvl4pPr>
            <a:lvl5pPr marL="2057400" indent="-228600" eaLnBrk="0" hangingPunct="0">
              <a:defRPr>
                <a:solidFill>
                  <a:schemeClr val="tx1"/>
                </a:solidFill>
                <a:uFillTx/>
                <a:latin typeface="Arial" charset="0"/>
              </a:defRPr>
            </a:lvl5pPr>
            <a:lvl6pPr marL="2514600" indent="-228600" eaLnBrk="0" fontAlgn="base" hangingPunct="0">
              <a:spcBef>
                <a:spcPct val="0"/>
              </a:spcBef>
              <a:spcAft>
                <a:spcPct val="0"/>
              </a:spcAft>
              <a:defRPr>
                <a:solidFill>
                  <a:schemeClr val="tx1"/>
                </a:solidFill>
                <a:uFillTx/>
                <a:latin typeface="Arial" charset="0"/>
              </a:defRPr>
            </a:lvl6pPr>
            <a:lvl7pPr marL="2971800" indent="-228600" eaLnBrk="0" fontAlgn="base" hangingPunct="0">
              <a:spcBef>
                <a:spcPct val="0"/>
              </a:spcBef>
              <a:spcAft>
                <a:spcPct val="0"/>
              </a:spcAft>
              <a:defRPr>
                <a:solidFill>
                  <a:schemeClr val="tx1"/>
                </a:solidFill>
                <a:uFillTx/>
                <a:latin typeface="Arial" charset="0"/>
              </a:defRPr>
            </a:lvl7pPr>
            <a:lvl8pPr marL="3429000" indent="-228600" eaLnBrk="0" fontAlgn="base" hangingPunct="0">
              <a:spcBef>
                <a:spcPct val="0"/>
              </a:spcBef>
              <a:spcAft>
                <a:spcPct val="0"/>
              </a:spcAft>
              <a:defRPr>
                <a:solidFill>
                  <a:schemeClr val="tx1"/>
                </a:solidFill>
                <a:uFillTx/>
                <a:latin typeface="Arial" charset="0"/>
              </a:defRPr>
            </a:lvl8pPr>
            <a:lvl9pPr marL="3886200" indent="-228600" eaLnBrk="0" fontAlgn="base" hangingPunct="0">
              <a:spcBef>
                <a:spcPct val="0"/>
              </a:spcBef>
              <a:spcAft>
                <a:spcPct val="0"/>
              </a:spcAft>
              <a:defRPr>
                <a:solidFill>
                  <a:schemeClr val="tx1"/>
                </a:solidFill>
                <a:uFillTx/>
                <a:latin typeface="Arial" charset="0"/>
              </a:defRPr>
            </a:lvl9pPr>
          </a:lstStyle>
          <a:p>
            <a:pPr eaLnBrk="1" hangingPunct="1">
              <a:buFont typeface="Arial" charset="0"/>
              <a:buChar char="•"/>
              <a:defRPr>
                <a:uFillTx/>
              </a:defRPr>
            </a:pPr>
            <a:r>
              <a:rPr lang="es-ES" sz="2800" dirty="0">
                <a:uFillTx/>
                <a:latin typeface="Comic Sans MS" pitchFamily="66" charset="0"/>
                <a:sym typeface="Wingdings" pitchFamily="2" charset="2"/>
              </a:rPr>
              <a:t> </a:t>
            </a:r>
            <a:r>
              <a:rPr lang="es-ES" sz="2800" b="1" dirty="0">
                <a:uFillTx/>
                <a:latin typeface="Garamond" pitchFamily="18" charset="0"/>
                <a:sym typeface="Wingdings" pitchFamily="2" charset="2"/>
              </a:rPr>
              <a:t>Gerundios: </a:t>
            </a:r>
            <a:r>
              <a:rPr lang="es-ES" sz="2800" dirty="0">
                <a:uFillTx/>
                <a:latin typeface="Garamond" pitchFamily="18" charset="0"/>
                <a:sym typeface="Wingdings" pitchFamily="2" charset="2"/>
              </a:rPr>
              <a:t>-ando, -</a:t>
            </a:r>
            <a:r>
              <a:rPr lang="es-ES" sz="2800" dirty="0" err="1">
                <a:uFillTx/>
                <a:latin typeface="Garamond" pitchFamily="18" charset="0"/>
                <a:sym typeface="Wingdings" pitchFamily="2" charset="2"/>
              </a:rPr>
              <a:t>iendo</a:t>
            </a:r>
            <a:r>
              <a:rPr lang="es-ES" sz="2800" dirty="0">
                <a:uFillTx/>
                <a:latin typeface="Garamond" pitchFamily="18" charset="0"/>
                <a:sym typeface="Wingdings" pitchFamily="2" charset="2"/>
              </a:rPr>
              <a:t>, -yendo (cantando,</a:t>
            </a:r>
          </a:p>
          <a:p>
            <a:pPr eaLnBrk="1" hangingPunct="1">
              <a:defRPr>
                <a:uFillTx/>
              </a:defRPr>
            </a:pPr>
            <a:r>
              <a:rPr lang="es-ES" sz="2800" dirty="0">
                <a:uFillTx/>
                <a:latin typeface="Garamond" pitchFamily="18" charset="0"/>
                <a:sym typeface="Wingdings" pitchFamily="2" charset="2"/>
              </a:rPr>
              <a:t>   comiendo, destruyendo) </a:t>
            </a:r>
          </a:p>
        </p:txBody>
      </p:sp>
      <p:sp>
        <p:nvSpPr>
          <p:cNvPr id="7" name="6 CuadroTexto"/>
          <p:cNvSpPr txBox="1">
            <a:spLocks noChangeArrowheads="1"/>
          </p:cNvSpPr>
          <p:nvPr/>
        </p:nvSpPr>
        <p:spPr bwMode="auto">
          <a:xfrm>
            <a:off x="1281113" y="2613025"/>
            <a:ext cx="6800850" cy="954088"/>
          </a:xfrm>
          <a:prstGeom prst="rect">
            <a:avLst/>
          </a:prstGeom>
          <a:ln w="76200"/>
        </p:spPr>
        <p:style>
          <a:lnRef idx="1">
            <a:schemeClr val="accent3"/>
          </a:lnRef>
          <a:fillRef idx="2">
            <a:schemeClr val="accent3"/>
          </a:fillRef>
          <a:effectRef idx="1">
            <a:schemeClr val="accent3"/>
          </a:effectRef>
          <a:fontRef idx="minor">
            <a:schemeClr val="dk1"/>
          </a:fontRef>
        </p:style>
        <p:txBody>
          <a:bodyPr wrap="none">
            <a:spAutoFit/>
          </a:bodyPr>
          <a:lstStyle>
            <a:lvl1pPr eaLnBrk="0" hangingPunct="0">
              <a:defRPr>
                <a:solidFill>
                  <a:schemeClr val="tx1"/>
                </a:solidFill>
                <a:uFillTx/>
                <a:latin typeface="Arial" charset="0"/>
              </a:defRPr>
            </a:lvl1pPr>
            <a:lvl2pPr marL="742950" indent="-285750" eaLnBrk="0" hangingPunct="0">
              <a:defRPr>
                <a:solidFill>
                  <a:schemeClr val="tx1"/>
                </a:solidFill>
                <a:uFillTx/>
                <a:latin typeface="Arial" charset="0"/>
              </a:defRPr>
            </a:lvl2pPr>
            <a:lvl3pPr marL="1143000" indent="-228600" eaLnBrk="0" hangingPunct="0">
              <a:defRPr>
                <a:solidFill>
                  <a:schemeClr val="tx1"/>
                </a:solidFill>
                <a:uFillTx/>
                <a:latin typeface="Arial" charset="0"/>
              </a:defRPr>
            </a:lvl3pPr>
            <a:lvl4pPr marL="1600200" indent="-228600" eaLnBrk="0" hangingPunct="0">
              <a:defRPr>
                <a:solidFill>
                  <a:schemeClr val="tx1"/>
                </a:solidFill>
                <a:uFillTx/>
                <a:latin typeface="Arial" charset="0"/>
              </a:defRPr>
            </a:lvl4pPr>
            <a:lvl5pPr marL="2057400" indent="-228600" eaLnBrk="0" hangingPunct="0">
              <a:defRPr>
                <a:solidFill>
                  <a:schemeClr val="tx1"/>
                </a:solidFill>
                <a:uFillTx/>
                <a:latin typeface="Arial" charset="0"/>
              </a:defRPr>
            </a:lvl5pPr>
            <a:lvl6pPr marL="2514600" indent="-228600" eaLnBrk="0" fontAlgn="base" hangingPunct="0">
              <a:spcBef>
                <a:spcPct val="0"/>
              </a:spcBef>
              <a:spcAft>
                <a:spcPct val="0"/>
              </a:spcAft>
              <a:defRPr>
                <a:solidFill>
                  <a:schemeClr val="tx1"/>
                </a:solidFill>
                <a:uFillTx/>
                <a:latin typeface="Arial" charset="0"/>
              </a:defRPr>
            </a:lvl6pPr>
            <a:lvl7pPr marL="2971800" indent="-228600" eaLnBrk="0" fontAlgn="base" hangingPunct="0">
              <a:spcBef>
                <a:spcPct val="0"/>
              </a:spcBef>
              <a:spcAft>
                <a:spcPct val="0"/>
              </a:spcAft>
              <a:defRPr>
                <a:solidFill>
                  <a:schemeClr val="tx1"/>
                </a:solidFill>
                <a:uFillTx/>
                <a:latin typeface="Arial" charset="0"/>
              </a:defRPr>
            </a:lvl7pPr>
            <a:lvl8pPr marL="3429000" indent="-228600" eaLnBrk="0" fontAlgn="base" hangingPunct="0">
              <a:spcBef>
                <a:spcPct val="0"/>
              </a:spcBef>
              <a:spcAft>
                <a:spcPct val="0"/>
              </a:spcAft>
              <a:defRPr>
                <a:solidFill>
                  <a:schemeClr val="tx1"/>
                </a:solidFill>
                <a:uFillTx/>
                <a:latin typeface="Arial" charset="0"/>
              </a:defRPr>
            </a:lvl8pPr>
            <a:lvl9pPr marL="3886200" indent="-228600" eaLnBrk="0" fontAlgn="base" hangingPunct="0">
              <a:spcBef>
                <a:spcPct val="0"/>
              </a:spcBef>
              <a:spcAft>
                <a:spcPct val="0"/>
              </a:spcAft>
              <a:defRPr>
                <a:solidFill>
                  <a:schemeClr val="tx1"/>
                </a:solidFill>
                <a:uFillTx/>
                <a:latin typeface="Arial" charset="0"/>
              </a:defRPr>
            </a:lvl9pPr>
          </a:lstStyle>
          <a:p>
            <a:pPr eaLnBrk="1" hangingPunct="1">
              <a:buFont typeface="Arial" charset="0"/>
              <a:buChar char="•"/>
              <a:defRPr>
                <a:uFillTx/>
              </a:defRPr>
            </a:pPr>
            <a:r>
              <a:rPr lang="es-PE" sz="2800" dirty="0">
                <a:uFillTx/>
                <a:latin typeface="Garamond" pitchFamily="18" charset="0"/>
              </a:rPr>
              <a:t> </a:t>
            </a:r>
            <a:r>
              <a:rPr lang="es-PE" sz="2800" b="1" dirty="0">
                <a:uFillTx/>
                <a:latin typeface="Garamond" pitchFamily="18" charset="0"/>
              </a:rPr>
              <a:t>Participios: </a:t>
            </a:r>
            <a:r>
              <a:rPr lang="es-PE" sz="2800" dirty="0">
                <a:uFillTx/>
                <a:latin typeface="Garamond" pitchFamily="18" charset="0"/>
              </a:rPr>
              <a:t>-</a:t>
            </a:r>
            <a:r>
              <a:rPr lang="es-PE" sz="2800" dirty="0" err="1">
                <a:uFillTx/>
                <a:latin typeface="Garamond" pitchFamily="18" charset="0"/>
              </a:rPr>
              <a:t>ado</a:t>
            </a:r>
            <a:r>
              <a:rPr lang="es-PE" sz="2800" dirty="0">
                <a:uFillTx/>
                <a:latin typeface="Garamond" pitchFamily="18" charset="0"/>
              </a:rPr>
              <a:t>, -ido, -</a:t>
            </a:r>
            <a:r>
              <a:rPr lang="es-PE" sz="2800" dirty="0" err="1">
                <a:uFillTx/>
                <a:latin typeface="Garamond" pitchFamily="18" charset="0"/>
              </a:rPr>
              <a:t>to</a:t>
            </a:r>
            <a:r>
              <a:rPr lang="es-PE" sz="2800" dirty="0">
                <a:uFillTx/>
                <a:latin typeface="Garamond" pitchFamily="18" charset="0"/>
              </a:rPr>
              <a:t>, -so, -</a:t>
            </a:r>
            <a:r>
              <a:rPr lang="es-PE" sz="2800" dirty="0" err="1">
                <a:uFillTx/>
                <a:latin typeface="Garamond" pitchFamily="18" charset="0"/>
              </a:rPr>
              <a:t>cho</a:t>
            </a:r>
            <a:r>
              <a:rPr lang="es-PE" sz="2800" dirty="0">
                <a:uFillTx/>
                <a:latin typeface="Garamond" pitchFamily="18" charset="0"/>
              </a:rPr>
              <a:t> (cantado,</a:t>
            </a:r>
          </a:p>
          <a:p>
            <a:pPr eaLnBrk="1" hangingPunct="1">
              <a:defRPr>
                <a:uFillTx/>
              </a:defRPr>
            </a:pPr>
            <a:r>
              <a:rPr lang="es-PE" sz="2800" dirty="0">
                <a:uFillTx/>
                <a:latin typeface="Garamond" pitchFamily="18" charset="0"/>
              </a:rPr>
              <a:t>   (dormido, regaladas, frito, impreso, dicho)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dissolve">
                                      <p:cBhvr>
                                        <p:cTn id="7" dur="500"/>
                                        <p:tgtEl>
                                          <p:spTgt spid="235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6"/>
                                        </p:tgtEl>
                                        <p:attrNameLst>
                                          <p:attrName>style.visibility</p:attrName>
                                        </p:attrNameLst>
                                      </p:cBhvr>
                                      <p:to>
                                        <p:strVal val="visible"/>
                                      </p:to>
                                    </p:set>
                                    <p:animEffect transition="in" filter="wipe(left)">
                                      <p:cBhvr>
                                        <p:cTn id="12" dur="500"/>
                                        <p:tgtEl>
                                          <p:spTgt spid="235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557"/>
                                        </p:tgtEl>
                                        <p:attrNameLst>
                                          <p:attrName>style.visibility</p:attrName>
                                        </p:attrNameLst>
                                      </p:cBhvr>
                                      <p:to>
                                        <p:strVal val="visible"/>
                                      </p:to>
                                    </p:set>
                                    <p:animEffect transition="in" filter="wipe(left)">
                                      <p:cBhvr>
                                        <p:cTn id="22" dur="500"/>
                                        <p:tgtEl>
                                          <p:spTgt spid="23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P spid="23556" grpId="0" animBg="1"/>
      <p:bldP spid="23557"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562769" y="476672"/>
            <a:ext cx="8043862" cy="571500"/>
          </a:xfrm>
        </p:spPr>
        <p:txBody>
          <a:bodyPr>
            <a:noAutofit/>
          </a:bodyPr>
          <a:lstStyle/>
          <a:p>
            <a:pPr algn="l" eaLnBrk="1" fontAlgn="auto" hangingPunct="1">
              <a:spcAft>
                <a:spcPts val="0"/>
              </a:spcAft>
              <a:defRPr>
                <a:uFillTx/>
              </a:defRPr>
            </a:pPr>
            <a:r>
              <a:rPr lang="es-ES" sz="3600" b="1" dirty="0">
                <a:solidFill>
                  <a:schemeClr val="tx1"/>
                </a:solidFill>
                <a:effectLst>
                  <a:outerShdw blurRad="38100" dist="38100" dir="2700000" algn="tl">
                    <a:srgbClr val="000000">
                      <a:alpha val="43137"/>
                    </a:srgbClr>
                  </a:outerShdw>
                </a:effectLst>
                <a:uFillTx/>
                <a:latin typeface="Garamond" pitchFamily="18" charset="0"/>
              </a:rPr>
              <a:t>Características</a:t>
            </a:r>
            <a:r>
              <a:rPr lang="es-ES" sz="3600" dirty="0">
                <a:solidFill>
                  <a:schemeClr val="tx1"/>
                </a:solidFill>
                <a:effectLst>
                  <a:outerShdw blurRad="38100" dist="38100" dir="2700000" algn="tl">
                    <a:srgbClr val="000000">
                      <a:alpha val="43137"/>
                    </a:srgbClr>
                  </a:outerShdw>
                </a:effectLst>
                <a:uFillTx/>
                <a:latin typeface="Garamond" pitchFamily="18" charset="0"/>
              </a:rPr>
              <a:t> </a:t>
            </a:r>
            <a:r>
              <a:rPr lang="es-ES" sz="3600" b="1" dirty="0">
                <a:solidFill>
                  <a:schemeClr val="tx1"/>
                </a:solidFill>
                <a:effectLst>
                  <a:outerShdw blurRad="38100" dist="38100" dir="2700000" algn="tl">
                    <a:srgbClr val="000000">
                      <a:alpha val="43137"/>
                    </a:srgbClr>
                  </a:outerShdw>
                </a:effectLst>
                <a:uFillTx/>
                <a:latin typeface="Garamond" pitchFamily="18" charset="0"/>
              </a:rPr>
              <a:t>del</a:t>
            </a:r>
            <a:r>
              <a:rPr lang="es-ES" sz="3600" dirty="0">
                <a:solidFill>
                  <a:schemeClr val="tx1"/>
                </a:solidFill>
                <a:effectLst>
                  <a:outerShdw blurRad="38100" dist="38100" dir="2700000" algn="tl">
                    <a:srgbClr val="000000">
                      <a:alpha val="43137"/>
                    </a:srgbClr>
                  </a:outerShdw>
                </a:effectLst>
                <a:uFillTx/>
                <a:latin typeface="Garamond" pitchFamily="18" charset="0"/>
              </a:rPr>
              <a:t> </a:t>
            </a:r>
            <a:r>
              <a:rPr lang="es-ES" sz="3600" b="1" dirty="0">
                <a:solidFill>
                  <a:schemeClr val="tx1"/>
                </a:solidFill>
                <a:effectLst>
                  <a:outerShdw blurRad="38100" dist="38100" dir="2700000" algn="tl">
                    <a:srgbClr val="000000">
                      <a:alpha val="43137"/>
                    </a:srgbClr>
                  </a:outerShdw>
                </a:effectLst>
                <a:uFillTx/>
                <a:latin typeface="Garamond" pitchFamily="18" charset="0"/>
              </a:rPr>
              <a:t>verboide</a:t>
            </a:r>
          </a:p>
        </p:txBody>
      </p:sp>
      <p:sp>
        <p:nvSpPr>
          <p:cNvPr id="23556" name="Text Box 4"/>
          <p:cNvSpPr txBox="1">
            <a:spLocks noChangeArrowheads="1"/>
          </p:cNvSpPr>
          <p:nvPr/>
        </p:nvSpPr>
        <p:spPr bwMode="auto">
          <a:xfrm>
            <a:off x="1331913" y="2152650"/>
            <a:ext cx="6505575" cy="523875"/>
          </a:xfrm>
          <a:prstGeom prst="rect">
            <a:avLst/>
          </a:prstGeom>
          <a:ln w="76200">
            <a:solidFill>
              <a:schemeClr val="accent2"/>
            </a:solidFill>
          </a:ln>
        </p:spPr>
        <p:style>
          <a:lnRef idx="1">
            <a:schemeClr val="accent2"/>
          </a:lnRef>
          <a:fillRef idx="2">
            <a:schemeClr val="accent2"/>
          </a:fillRef>
          <a:effectRef idx="1">
            <a:schemeClr val="accent2"/>
          </a:effectRef>
          <a:fontRef idx="minor">
            <a:schemeClr val="dk1"/>
          </a:fontRef>
        </p:style>
        <p:txBody>
          <a:bodyPr>
            <a:spAutoFit/>
          </a:bodyPr>
          <a:lstStyle>
            <a:lvl1pPr eaLnBrk="0" hangingPunct="0">
              <a:defRPr>
                <a:solidFill>
                  <a:schemeClr val="tx1"/>
                </a:solidFill>
                <a:uFillTx/>
                <a:latin typeface="Arial" charset="0"/>
              </a:defRPr>
            </a:lvl1pPr>
            <a:lvl2pPr marL="742950" indent="-285750" eaLnBrk="0" hangingPunct="0">
              <a:defRPr>
                <a:solidFill>
                  <a:schemeClr val="tx1"/>
                </a:solidFill>
                <a:uFillTx/>
                <a:latin typeface="Arial" charset="0"/>
              </a:defRPr>
            </a:lvl2pPr>
            <a:lvl3pPr marL="1143000" indent="-228600" eaLnBrk="0" hangingPunct="0">
              <a:defRPr>
                <a:solidFill>
                  <a:schemeClr val="tx1"/>
                </a:solidFill>
                <a:uFillTx/>
                <a:latin typeface="Arial" charset="0"/>
              </a:defRPr>
            </a:lvl3pPr>
            <a:lvl4pPr marL="1600200" indent="-228600" eaLnBrk="0" hangingPunct="0">
              <a:defRPr>
                <a:solidFill>
                  <a:schemeClr val="tx1"/>
                </a:solidFill>
                <a:uFillTx/>
                <a:latin typeface="Arial" charset="0"/>
              </a:defRPr>
            </a:lvl4pPr>
            <a:lvl5pPr marL="2057400" indent="-228600" eaLnBrk="0" hangingPunct="0">
              <a:defRPr>
                <a:solidFill>
                  <a:schemeClr val="tx1"/>
                </a:solidFill>
                <a:uFillTx/>
                <a:latin typeface="Arial" charset="0"/>
              </a:defRPr>
            </a:lvl5pPr>
            <a:lvl6pPr marL="2514600" indent="-228600" eaLnBrk="0" fontAlgn="base" hangingPunct="0">
              <a:spcBef>
                <a:spcPct val="0"/>
              </a:spcBef>
              <a:spcAft>
                <a:spcPct val="0"/>
              </a:spcAft>
              <a:defRPr>
                <a:solidFill>
                  <a:schemeClr val="tx1"/>
                </a:solidFill>
                <a:uFillTx/>
                <a:latin typeface="Arial" charset="0"/>
              </a:defRPr>
            </a:lvl6pPr>
            <a:lvl7pPr marL="2971800" indent="-228600" eaLnBrk="0" fontAlgn="base" hangingPunct="0">
              <a:spcBef>
                <a:spcPct val="0"/>
              </a:spcBef>
              <a:spcAft>
                <a:spcPct val="0"/>
              </a:spcAft>
              <a:defRPr>
                <a:solidFill>
                  <a:schemeClr val="tx1"/>
                </a:solidFill>
                <a:uFillTx/>
                <a:latin typeface="Arial" charset="0"/>
              </a:defRPr>
            </a:lvl7pPr>
            <a:lvl8pPr marL="3429000" indent="-228600" eaLnBrk="0" fontAlgn="base" hangingPunct="0">
              <a:spcBef>
                <a:spcPct val="0"/>
              </a:spcBef>
              <a:spcAft>
                <a:spcPct val="0"/>
              </a:spcAft>
              <a:defRPr>
                <a:solidFill>
                  <a:schemeClr val="tx1"/>
                </a:solidFill>
                <a:uFillTx/>
                <a:latin typeface="Arial" charset="0"/>
              </a:defRPr>
            </a:lvl8pPr>
            <a:lvl9pPr marL="3886200" indent="-228600" eaLnBrk="0" fontAlgn="base" hangingPunct="0">
              <a:spcBef>
                <a:spcPct val="0"/>
              </a:spcBef>
              <a:spcAft>
                <a:spcPct val="0"/>
              </a:spcAft>
              <a:defRPr>
                <a:solidFill>
                  <a:schemeClr val="tx1"/>
                </a:solidFill>
                <a:uFillTx/>
                <a:latin typeface="Arial" charset="0"/>
              </a:defRPr>
            </a:lvl9pPr>
          </a:lstStyle>
          <a:p>
            <a:pPr eaLnBrk="1" hangingPunct="1">
              <a:defRPr>
                <a:uFillTx/>
              </a:defRPr>
            </a:pPr>
            <a:r>
              <a:rPr lang="es-ES" sz="2800" dirty="0">
                <a:uFillTx/>
                <a:sym typeface="Wingdings" pitchFamily="2" charset="2"/>
              </a:rPr>
              <a:t> </a:t>
            </a:r>
            <a:r>
              <a:rPr lang="es-ES" sz="2800" dirty="0">
                <a:uFillTx/>
                <a:latin typeface="Garamond" pitchFamily="18" charset="0"/>
                <a:sym typeface="Wingdings" pitchFamily="2" charset="2"/>
              </a:rPr>
              <a:t> Es una forma no personal del verbo.</a:t>
            </a:r>
          </a:p>
        </p:txBody>
      </p:sp>
      <p:sp>
        <p:nvSpPr>
          <p:cNvPr id="23557" name="Text Box 5"/>
          <p:cNvSpPr txBox="1">
            <a:spLocks noChangeArrowheads="1"/>
          </p:cNvSpPr>
          <p:nvPr/>
        </p:nvSpPr>
        <p:spPr bwMode="auto">
          <a:xfrm>
            <a:off x="1331913" y="3284538"/>
            <a:ext cx="6937477" cy="954107"/>
          </a:xfrm>
          <a:prstGeom prst="rect">
            <a:avLst/>
          </a:prstGeom>
          <a:ln w="76200"/>
        </p:spPr>
        <p:style>
          <a:lnRef idx="1">
            <a:schemeClr val="accent2"/>
          </a:lnRef>
          <a:fillRef idx="2">
            <a:schemeClr val="accent2"/>
          </a:fillRef>
          <a:effectRef idx="1">
            <a:schemeClr val="accent2"/>
          </a:effectRef>
          <a:fontRef idx="minor">
            <a:schemeClr val="dk1"/>
          </a:fontRef>
        </p:style>
        <p:txBody>
          <a:bodyPr wrap="none">
            <a:spAutoFit/>
          </a:bodyPr>
          <a:lstStyle>
            <a:lvl1pPr eaLnBrk="0" hangingPunct="0">
              <a:defRPr>
                <a:solidFill>
                  <a:schemeClr val="tx1"/>
                </a:solidFill>
                <a:uFillTx/>
                <a:latin typeface="Arial" charset="0"/>
              </a:defRPr>
            </a:lvl1pPr>
            <a:lvl2pPr marL="742950" indent="-285750" eaLnBrk="0" hangingPunct="0">
              <a:defRPr>
                <a:solidFill>
                  <a:schemeClr val="tx1"/>
                </a:solidFill>
                <a:uFillTx/>
                <a:latin typeface="Arial" charset="0"/>
              </a:defRPr>
            </a:lvl2pPr>
            <a:lvl3pPr marL="1143000" indent="-228600" eaLnBrk="0" hangingPunct="0">
              <a:defRPr>
                <a:solidFill>
                  <a:schemeClr val="tx1"/>
                </a:solidFill>
                <a:uFillTx/>
                <a:latin typeface="Arial" charset="0"/>
              </a:defRPr>
            </a:lvl3pPr>
            <a:lvl4pPr marL="1600200" indent="-228600" eaLnBrk="0" hangingPunct="0">
              <a:defRPr>
                <a:solidFill>
                  <a:schemeClr val="tx1"/>
                </a:solidFill>
                <a:uFillTx/>
                <a:latin typeface="Arial" charset="0"/>
              </a:defRPr>
            </a:lvl4pPr>
            <a:lvl5pPr marL="2057400" indent="-228600" eaLnBrk="0" hangingPunct="0">
              <a:defRPr>
                <a:solidFill>
                  <a:schemeClr val="tx1"/>
                </a:solidFill>
                <a:uFillTx/>
                <a:latin typeface="Arial" charset="0"/>
              </a:defRPr>
            </a:lvl5pPr>
            <a:lvl6pPr marL="2514600" indent="-228600" eaLnBrk="0" fontAlgn="base" hangingPunct="0">
              <a:spcBef>
                <a:spcPct val="0"/>
              </a:spcBef>
              <a:spcAft>
                <a:spcPct val="0"/>
              </a:spcAft>
              <a:defRPr>
                <a:solidFill>
                  <a:schemeClr val="tx1"/>
                </a:solidFill>
                <a:uFillTx/>
                <a:latin typeface="Arial" charset="0"/>
              </a:defRPr>
            </a:lvl6pPr>
            <a:lvl7pPr marL="2971800" indent="-228600" eaLnBrk="0" fontAlgn="base" hangingPunct="0">
              <a:spcBef>
                <a:spcPct val="0"/>
              </a:spcBef>
              <a:spcAft>
                <a:spcPct val="0"/>
              </a:spcAft>
              <a:defRPr>
                <a:solidFill>
                  <a:schemeClr val="tx1"/>
                </a:solidFill>
                <a:uFillTx/>
                <a:latin typeface="Arial" charset="0"/>
              </a:defRPr>
            </a:lvl7pPr>
            <a:lvl8pPr marL="3429000" indent="-228600" eaLnBrk="0" fontAlgn="base" hangingPunct="0">
              <a:spcBef>
                <a:spcPct val="0"/>
              </a:spcBef>
              <a:spcAft>
                <a:spcPct val="0"/>
              </a:spcAft>
              <a:defRPr>
                <a:solidFill>
                  <a:schemeClr val="tx1"/>
                </a:solidFill>
                <a:uFillTx/>
                <a:latin typeface="Arial" charset="0"/>
              </a:defRPr>
            </a:lvl8pPr>
            <a:lvl9pPr marL="3886200" indent="-228600" eaLnBrk="0" fontAlgn="base" hangingPunct="0">
              <a:spcBef>
                <a:spcPct val="0"/>
              </a:spcBef>
              <a:spcAft>
                <a:spcPct val="0"/>
              </a:spcAft>
              <a:defRPr>
                <a:solidFill>
                  <a:schemeClr val="tx1"/>
                </a:solidFill>
                <a:uFillTx/>
                <a:latin typeface="Arial" charset="0"/>
              </a:defRPr>
            </a:lvl9pPr>
          </a:lstStyle>
          <a:p>
            <a:pPr eaLnBrk="1" hangingPunct="1">
              <a:buFont typeface="Wingdings" pitchFamily="2" charset="2"/>
              <a:buChar char="F"/>
              <a:defRPr>
                <a:uFillTx/>
              </a:defRPr>
            </a:pPr>
            <a:r>
              <a:rPr lang="es-ES" sz="2800" dirty="0">
                <a:uFillTx/>
                <a:sym typeface="Wingdings" pitchFamily="2" charset="2"/>
              </a:rPr>
              <a:t> </a:t>
            </a:r>
            <a:r>
              <a:rPr lang="es-ES" sz="2800" b="1" dirty="0">
                <a:uFillTx/>
                <a:latin typeface="Garamond" pitchFamily="18" charset="0"/>
                <a:sym typeface="Wingdings" pitchFamily="2" charset="2"/>
              </a:rPr>
              <a:t>No posee accidentes gramaticales</a:t>
            </a:r>
            <a:r>
              <a:rPr lang="es-ES" sz="2800" dirty="0">
                <a:uFillTx/>
                <a:latin typeface="Garamond" pitchFamily="18" charset="0"/>
                <a:sym typeface="Wingdings" pitchFamily="2" charset="2"/>
              </a:rPr>
              <a:t>: tiempo</a:t>
            </a:r>
          </a:p>
          <a:p>
            <a:pPr eaLnBrk="1" hangingPunct="1">
              <a:buFont typeface="Wingdings" pitchFamily="2" charset="2"/>
              <a:buNone/>
              <a:defRPr>
                <a:uFillTx/>
              </a:defRPr>
            </a:pPr>
            <a:r>
              <a:rPr lang="es-ES" sz="2800" dirty="0">
                <a:uFillTx/>
                <a:latin typeface="Garamond" pitchFamily="18" charset="0"/>
                <a:sym typeface="Wingdings" pitchFamily="2" charset="2"/>
              </a:rPr>
              <a:t>    número, persona.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dissolve">
                                      <p:cBhvr>
                                        <p:cTn id="7" dur="500"/>
                                        <p:tgtEl>
                                          <p:spTgt spid="235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6"/>
                                        </p:tgtEl>
                                        <p:attrNameLst>
                                          <p:attrName>style.visibility</p:attrName>
                                        </p:attrNameLst>
                                      </p:cBhvr>
                                      <p:to>
                                        <p:strVal val="visible"/>
                                      </p:to>
                                    </p:set>
                                    <p:animEffect transition="in" filter="wipe(left)">
                                      <p:cBhvr>
                                        <p:cTn id="12" dur="500"/>
                                        <p:tgtEl>
                                          <p:spTgt spid="235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557"/>
                                        </p:tgtEl>
                                        <p:attrNameLst>
                                          <p:attrName>style.visibility</p:attrName>
                                        </p:attrNameLst>
                                      </p:cBhvr>
                                      <p:to>
                                        <p:strVal val="visible"/>
                                      </p:to>
                                    </p:set>
                                    <p:animEffect transition="in" filter="wipe(left)">
                                      <p:cBhvr>
                                        <p:cTn id="17" dur="500"/>
                                        <p:tgtEl>
                                          <p:spTgt spid="23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P spid="23556" grpId="0" animBg="1"/>
      <p:bldP spid="2355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00063" y="214313"/>
            <a:ext cx="8353425" cy="989012"/>
          </a:xfrm>
        </p:spPr>
        <p:txBody>
          <a:bodyPr/>
          <a:lstStyle/>
          <a:p>
            <a:pPr eaLnBrk="1" hangingPunct="1"/>
            <a:r>
              <a:rPr lang="es-PE" sz="3200" b="1">
                <a:solidFill>
                  <a:schemeClr val="tx1"/>
                </a:solidFill>
                <a:uFillTx/>
              </a:rPr>
              <a:t>¿Qué es un verbo subordinado?</a:t>
            </a:r>
            <a:endParaRPr lang="es-ES" sz="3200" b="1">
              <a:solidFill>
                <a:schemeClr val="tx1"/>
              </a:solidFill>
              <a:uFillTx/>
            </a:endParaRPr>
          </a:p>
        </p:txBody>
      </p:sp>
      <p:sp>
        <p:nvSpPr>
          <p:cNvPr id="26627" name="Rectangle 3"/>
          <p:cNvSpPr>
            <a:spLocks noGrp="1" noChangeArrowheads="1"/>
          </p:cNvSpPr>
          <p:nvPr>
            <p:ph idx="1"/>
          </p:nvPr>
        </p:nvSpPr>
        <p:spPr>
          <a:xfrm>
            <a:off x="395536" y="1576955"/>
            <a:ext cx="8280400" cy="3744912"/>
          </a:xfrm>
          <a:ln w="76200">
            <a:solidFill>
              <a:schemeClr val="accent3"/>
            </a:solidFill>
          </a:ln>
        </p:spPr>
        <p:txBody>
          <a:bodyPr>
            <a:normAutofit/>
          </a:bodyPr>
          <a:lstStyle/>
          <a:p>
            <a:pPr marL="0" indent="0" algn="just" eaLnBrk="1" fontAlgn="auto" hangingPunct="1">
              <a:spcAft>
                <a:spcPts val="0"/>
              </a:spcAft>
              <a:buFont typeface="Wingdings 2"/>
              <a:buChar char=""/>
              <a:defRPr>
                <a:uFillTx/>
              </a:defRPr>
            </a:pPr>
            <a:r>
              <a:rPr lang="es-PE" sz="2800" dirty="0">
                <a:uFillTx/>
              </a:rPr>
              <a:t>Un verbo subordinado es un verbo antecedido por una partícula subordinante que lo hace depender de otro verbo, que es el principal.</a:t>
            </a:r>
          </a:p>
          <a:p>
            <a:pPr marL="0" indent="0" algn="just" eaLnBrk="1" fontAlgn="auto" hangingPunct="1">
              <a:spcAft>
                <a:spcPts val="0"/>
              </a:spcAft>
              <a:buFontTx/>
              <a:buNone/>
              <a:defRPr>
                <a:uFillTx/>
              </a:defRPr>
            </a:pPr>
            <a:r>
              <a:rPr lang="es-PE" sz="2800" dirty="0">
                <a:uFillTx/>
              </a:rPr>
              <a:t>Ejemplos: </a:t>
            </a:r>
          </a:p>
          <a:p>
            <a:pPr marL="0" indent="0" algn="just" eaLnBrk="1" fontAlgn="auto" hangingPunct="1">
              <a:spcAft>
                <a:spcPts val="0"/>
              </a:spcAft>
              <a:buFontTx/>
              <a:buNone/>
              <a:defRPr>
                <a:uFillTx/>
              </a:defRPr>
            </a:pPr>
            <a:r>
              <a:rPr lang="es-PE" sz="2800" dirty="0">
                <a:uFillTx/>
              </a:rPr>
              <a:t>	- Mientras </a:t>
            </a:r>
            <a:r>
              <a:rPr lang="es-PE" sz="2800" dirty="0">
                <a:solidFill>
                  <a:srgbClr val="FF0000"/>
                </a:solidFill>
                <a:uFillTx/>
              </a:rPr>
              <a:t>redactaba</a:t>
            </a:r>
            <a:r>
              <a:rPr lang="es-PE" sz="2800" dirty="0">
                <a:uFillTx/>
              </a:rPr>
              <a:t> el primer párrafo de 	   desarrollo de mi texto</a:t>
            </a:r>
          </a:p>
          <a:p>
            <a:pPr marL="0" indent="0" algn="just" eaLnBrk="1" fontAlgn="auto" hangingPunct="1">
              <a:spcAft>
                <a:spcPts val="0"/>
              </a:spcAft>
              <a:buFontTx/>
              <a:buNone/>
              <a:defRPr>
                <a:uFillTx/>
              </a:defRPr>
            </a:pPr>
            <a:endParaRPr lang="es-PE" sz="800" dirty="0">
              <a:uFillTx/>
            </a:endParaRPr>
          </a:p>
          <a:p>
            <a:pPr marL="0" indent="0" algn="just" eaLnBrk="1" fontAlgn="auto" hangingPunct="1">
              <a:spcAft>
                <a:spcPts val="0"/>
              </a:spcAft>
              <a:buFontTx/>
              <a:buNone/>
              <a:defRPr>
                <a:uFillTx/>
              </a:defRPr>
            </a:pPr>
            <a:r>
              <a:rPr lang="es-PE" sz="2800" dirty="0">
                <a:uFillTx/>
              </a:rPr>
              <a:t>         -  Cuando  </a:t>
            </a:r>
            <a:r>
              <a:rPr lang="es-PE" sz="2800" dirty="0">
                <a:solidFill>
                  <a:srgbClr val="FF0000"/>
                </a:solidFill>
                <a:uFillTx/>
              </a:rPr>
              <a:t>empecé </a:t>
            </a:r>
            <a:r>
              <a:rPr lang="es-PE" sz="2800" dirty="0">
                <a:uFillTx/>
              </a:rPr>
              <a:t>a redactar mejor</a:t>
            </a:r>
            <a:endParaRPr lang="es-ES" sz="2800" dirty="0">
              <a:uFillTx/>
            </a:endParaRPr>
          </a:p>
        </p:txBody>
      </p:sp>
      <p:sp>
        <p:nvSpPr>
          <p:cNvPr id="4" name="Oval 49"/>
          <p:cNvSpPr>
            <a:spLocks noChangeArrowheads="1"/>
          </p:cNvSpPr>
          <p:nvPr/>
        </p:nvSpPr>
        <p:spPr bwMode="auto">
          <a:xfrm>
            <a:off x="1476623" y="3537517"/>
            <a:ext cx="1847850" cy="431800"/>
          </a:xfrm>
          <a:prstGeom prst="ellipse">
            <a:avLst/>
          </a:prstGeom>
          <a:noFill/>
          <a:ln w="57150">
            <a:solidFill>
              <a:srgbClr val="FF0000"/>
            </a:solidFill>
            <a:round/>
          </a:ln>
        </p:spPr>
        <p:txBody>
          <a:bodyPr wrap="none" anchor="ctr"/>
          <a:lstStyle/>
          <a:p>
            <a:pPr algn="ctr">
              <a:defRPr>
                <a:uFillTx/>
              </a:defRPr>
            </a:pPr>
            <a:endParaRPr lang="en-US">
              <a:solidFill>
                <a:srgbClr val="6600FF"/>
              </a:solidFill>
              <a:uFillTx/>
              <a:cs typeface="+mn-cs"/>
            </a:endParaRPr>
          </a:p>
        </p:txBody>
      </p:sp>
      <p:sp>
        <p:nvSpPr>
          <p:cNvPr id="5" name="Oval 49"/>
          <p:cNvSpPr>
            <a:spLocks noChangeArrowheads="1"/>
          </p:cNvSpPr>
          <p:nvPr/>
        </p:nvSpPr>
        <p:spPr bwMode="auto">
          <a:xfrm>
            <a:off x="1513136" y="4577330"/>
            <a:ext cx="1295400" cy="565150"/>
          </a:xfrm>
          <a:prstGeom prst="ellipse">
            <a:avLst/>
          </a:prstGeom>
          <a:noFill/>
          <a:ln w="57150">
            <a:solidFill>
              <a:srgbClr val="FF0000"/>
            </a:solidFill>
            <a:round/>
          </a:ln>
        </p:spPr>
        <p:txBody>
          <a:bodyPr wrap="none" anchor="ctr"/>
          <a:lstStyle/>
          <a:p>
            <a:pPr algn="ctr">
              <a:defRPr>
                <a:uFillTx/>
              </a:defRPr>
            </a:pPr>
            <a:endParaRPr lang="en-US">
              <a:solidFill>
                <a:srgbClr val="6600FF"/>
              </a:solidFill>
              <a:uFillTx/>
              <a:cs typeface="+mn-cs"/>
            </a:endParaRPr>
          </a:p>
        </p:txBody>
      </p:sp>
      <p:sp>
        <p:nvSpPr>
          <p:cNvPr id="2" name="1 Flecha curvada hacia abajo"/>
          <p:cNvSpPr>
            <a:spLocks/>
          </p:cNvSpPr>
          <p:nvPr/>
        </p:nvSpPr>
        <p:spPr>
          <a:xfrm>
            <a:off x="2594223" y="3197792"/>
            <a:ext cx="1216025" cy="358775"/>
          </a:xfrm>
          <a:prstGeom prst="curved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uFillTx/>
              </a:defRPr>
            </a:pPr>
            <a:endParaRPr lang="es-ES">
              <a:solidFill>
                <a:schemeClr val="tx1"/>
              </a:solidFill>
              <a:uFillTx/>
            </a:endParaRPr>
          </a:p>
        </p:txBody>
      </p:sp>
      <p:sp>
        <p:nvSpPr>
          <p:cNvPr id="7" name="6 Flecha curvada hacia abajo"/>
          <p:cNvSpPr>
            <a:spLocks/>
          </p:cNvSpPr>
          <p:nvPr/>
        </p:nvSpPr>
        <p:spPr>
          <a:xfrm>
            <a:off x="2381498" y="4337617"/>
            <a:ext cx="1216025" cy="358775"/>
          </a:xfrm>
          <a:prstGeom prst="curved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uFillTx/>
              </a:defRPr>
            </a:pPr>
            <a:endParaRPr lang="es-ES">
              <a:solidFill>
                <a:schemeClr val="tx1"/>
              </a:solidFill>
              <a:uFillTx/>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fade">
                                      <p:cBhvr>
                                        <p:cTn id="7" dur="800" decel="100000"/>
                                        <p:tgtEl>
                                          <p:spTgt spid="26627">
                                            <p:txEl>
                                              <p:pRg st="0" end="0"/>
                                            </p:txEl>
                                          </p:spTgt>
                                        </p:tgtEl>
                                      </p:cBhvr>
                                    </p:animEffect>
                                    <p:anim calcmode="lin" valueType="num">
                                      <p:cBhvr>
                                        <p:cTn id="8" dur="800" decel="100000" fill="hold"/>
                                        <p:tgtEl>
                                          <p:spTgt spid="26627">
                                            <p:txEl>
                                              <p:pRg st="0" end="0"/>
                                            </p:txEl>
                                          </p:spTgt>
                                        </p:tgtEl>
                                        <p:attrNameLst>
                                          <p:attrName>style.rotation</p:attrName>
                                        </p:attrNameLst>
                                      </p:cBhvr>
                                      <p:tavLst>
                                        <p:tav tm="0">
                                          <p:val>
                                            <p:fltVal val="-90"/>
                                          </p:val>
                                        </p:tav>
                                        <p:tav tm="100000">
                                          <p:val>
                                            <p:fltVal val="0"/>
                                          </p:val>
                                        </p:tav>
                                      </p:tavLst>
                                    </p:anim>
                                    <p:anim calcmode="lin" valueType="num">
                                      <p:cBhvr>
                                        <p:cTn id="9" dur="800" decel="100000" fill="hold"/>
                                        <p:tgtEl>
                                          <p:spTgt spid="26627">
                                            <p:txEl>
                                              <p:pRg st="0" end="0"/>
                                            </p:txEl>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26627">
                                            <p:txEl>
                                              <p:pRg st="0" end="0"/>
                                            </p:txEl>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6627">
                                            <p:txEl>
                                              <p:pRg st="0" end="0"/>
                                            </p:txEl>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6627">
                                            <p:txEl>
                                              <p:pRg st="0" end="0"/>
                                            </p:txEl>
                                          </p:spTgt>
                                        </p:tgtEl>
                                        <p:attrNameLst>
                                          <p:attrName>ppt_y</p:attrName>
                                        </p:attrNameLst>
                                      </p:cBhvr>
                                      <p:tavLst>
                                        <p:tav tm="0">
                                          <p:val>
                                            <p:strVal val="#ppt_y+0.1"/>
                                          </p:val>
                                        </p:tav>
                                        <p:tav tm="100000">
                                          <p:val>
                                            <p:strVal val="#ppt_y"/>
                                          </p:val>
                                        </p:tav>
                                      </p:tavLst>
                                    </p:anim>
                                  </p:childTnLst>
                                </p:cTn>
                              </p:par>
                            </p:childTnLst>
                          </p:cTn>
                        </p:par>
                        <p:par>
                          <p:cTn id="13" fill="hold" nodeType="afterGroup">
                            <p:stCondLst>
                              <p:cond delay="1000"/>
                            </p:stCondLst>
                            <p:childTnLst>
                              <p:par>
                                <p:cTn id="14" presetID="30" presetClass="entr" presetSubtype="0" fill="hold" grpId="0" nodeType="afterEffect">
                                  <p:stCondLst>
                                    <p:cond delay="0"/>
                                  </p:stCondLst>
                                  <p:childTnLst>
                                    <p:set>
                                      <p:cBhvr>
                                        <p:cTn id="15" dur="1" fill="hold">
                                          <p:stCondLst>
                                            <p:cond delay="0"/>
                                          </p:stCondLst>
                                        </p:cTn>
                                        <p:tgtEl>
                                          <p:spTgt spid="26627">
                                            <p:txEl>
                                              <p:pRg st="1" end="1"/>
                                            </p:txEl>
                                          </p:spTgt>
                                        </p:tgtEl>
                                        <p:attrNameLst>
                                          <p:attrName>style.visibility</p:attrName>
                                        </p:attrNameLst>
                                      </p:cBhvr>
                                      <p:to>
                                        <p:strVal val="visible"/>
                                      </p:to>
                                    </p:set>
                                    <p:animEffect transition="in" filter="fade">
                                      <p:cBhvr>
                                        <p:cTn id="16" dur="800" decel="100000"/>
                                        <p:tgtEl>
                                          <p:spTgt spid="26627">
                                            <p:txEl>
                                              <p:pRg st="1" end="1"/>
                                            </p:txEl>
                                          </p:spTgt>
                                        </p:tgtEl>
                                      </p:cBhvr>
                                    </p:animEffect>
                                    <p:anim calcmode="lin" valueType="num">
                                      <p:cBhvr>
                                        <p:cTn id="17" dur="800" decel="100000" fill="hold"/>
                                        <p:tgtEl>
                                          <p:spTgt spid="26627">
                                            <p:txEl>
                                              <p:pRg st="1" end="1"/>
                                            </p:txEl>
                                          </p:spTgt>
                                        </p:tgtEl>
                                        <p:attrNameLst>
                                          <p:attrName>style.rotation</p:attrName>
                                        </p:attrNameLst>
                                      </p:cBhvr>
                                      <p:tavLst>
                                        <p:tav tm="0">
                                          <p:val>
                                            <p:fltVal val="-90"/>
                                          </p:val>
                                        </p:tav>
                                        <p:tav tm="100000">
                                          <p:val>
                                            <p:fltVal val="0"/>
                                          </p:val>
                                        </p:tav>
                                      </p:tavLst>
                                    </p:anim>
                                    <p:anim calcmode="lin" valueType="num">
                                      <p:cBhvr>
                                        <p:cTn id="18" dur="800" decel="100000" fill="hold"/>
                                        <p:tgtEl>
                                          <p:spTgt spid="26627">
                                            <p:txEl>
                                              <p:pRg st="1" end="1"/>
                                            </p:txEl>
                                          </p:spTgt>
                                        </p:tgtEl>
                                        <p:attrNameLst>
                                          <p:attrName>ppt_x</p:attrName>
                                        </p:attrNameLst>
                                      </p:cBhvr>
                                      <p:tavLst>
                                        <p:tav tm="0">
                                          <p:val>
                                            <p:strVal val="#ppt_x+0.4"/>
                                          </p:val>
                                        </p:tav>
                                        <p:tav tm="100000">
                                          <p:val>
                                            <p:strVal val="#ppt_x-0.05"/>
                                          </p:val>
                                        </p:tav>
                                      </p:tavLst>
                                    </p:anim>
                                    <p:anim calcmode="lin" valueType="num">
                                      <p:cBhvr>
                                        <p:cTn id="19" dur="800" decel="100000" fill="hold"/>
                                        <p:tgtEl>
                                          <p:spTgt spid="26627">
                                            <p:txEl>
                                              <p:pRg st="1" end="1"/>
                                            </p:txEl>
                                          </p:spTgt>
                                        </p:tgtEl>
                                        <p:attrNameLst>
                                          <p:attrName>ppt_y</p:attrName>
                                        </p:attrNameLst>
                                      </p:cBhvr>
                                      <p:tavLst>
                                        <p:tav tm="0">
                                          <p:val>
                                            <p:strVal val="#ppt_y-0.4"/>
                                          </p:val>
                                        </p:tav>
                                        <p:tav tm="100000">
                                          <p:val>
                                            <p:strVal val="#ppt_y+0.1"/>
                                          </p:val>
                                        </p:tav>
                                      </p:tavLst>
                                    </p:anim>
                                    <p:anim calcmode="lin" valueType="num">
                                      <p:cBhvr>
                                        <p:cTn id="20" dur="200" accel="100000" fill="hold">
                                          <p:stCondLst>
                                            <p:cond delay="800"/>
                                          </p:stCondLst>
                                        </p:cTn>
                                        <p:tgtEl>
                                          <p:spTgt spid="26627">
                                            <p:txEl>
                                              <p:pRg st="1" end="1"/>
                                            </p:txEl>
                                          </p:spTgt>
                                        </p:tgtEl>
                                        <p:attrNameLst>
                                          <p:attrName>ppt_x</p:attrName>
                                        </p:attrNameLst>
                                      </p:cBhvr>
                                      <p:tavLst>
                                        <p:tav tm="0">
                                          <p:val>
                                            <p:strVal val="#ppt_x-0.05"/>
                                          </p:val>
                                        </p:tav>
                                        <p:tav tm="100000">
                                          <p:val>
                                            <p:strVal val="#ppt_x"/>
                                          </p:val>
                                        </p:tav>
                                      </p:tavLst>
                                    </p:anim>
                                    <p:anim calcmode="lin" valueType="num">
                                      <p:cBhvr>
                                        <p:cTn id="21" dur="200" accel="100000" fill="hold">
                                          <p:stCondLst>
                                            <p:cond delay="800"/>
                                          </p:stCondLst>
                                        </p:cTn>
                                        <p:tgtEl>
                                          <p:spTgt spid="26627">
                                            <p:txEl>
                                              <p:pRg st="1" end="1"/>
                                            </p:txEl>
                                          </p:spTgt>
                                        </p:tgtEl>
                                        <p:attrNameLst>
                                          <p:attrName>ppt_y</p:attrName>
                                        </p:attrNameLst>
                                      </p:cBhvr>
                                      <p:tavLst>
                                        <p:tav tm="0">
                                          <p:val>
                                            <p:strVal val="#ppt_y+0.1"/>
                                          </p:val>
                                        </p:tav>
                                        <p:tav tm="100000">
                                          <p:val>
                                            <p:strVal val="#ppt_y"/>
                                          </p:val>
                                        </p:tav>
                                      </p:tavLst>
                                    </p:anim>
                                  </p:childTnLst>
                                </p:cTn>
                              </p:par>
                            </p:childTnLst>
                          </p:cTn>
                        </p:par>
                        <p:par>
                          <p:cTn id="22" fill="hold" nodeType="afterGroup">
                            <p:stCondLst>
                              <p:cond delay="2000"/>
                            </p:stCondLst>
                            <p:childTnLst>
                              <p:par>
                                <p:cTn id="23" presetID="30" presetClass="entr" presetSubtype="0" fill="hold" grpId="0" nodeType="afterEffect">
                                  <p:stCondLst>
                                    <p:cond delay="0"/>
                                  </p:stCondLst>
                                  <p:childTnLst>
                                    <p:set>
                                      <p:cBhvr>
                                        <p:cTn id="24" dur="1" fill="hold">
                                          <p:stCondLst>
                                            <p:cond delay="0"/>
                                          </p:stCondLst>
                                        </p:cTn>
                                        <p:tgtEl>
                                          <p:spTgt spid="26627">
                                            <p:txEl>
                                              <p:pRg st="2" end="2"/>
                                            </p:txEl>
                                          </p:spTgt>
                                        </p:tgtEl>
                                        <p:attrNameLst>
                                          <p:attrName>style.visibility</p:attrName>
                                        </p:attrNameLst>
                                      </p:cBhvr>
                                      <p:to>
                                        <p:strVal val="visible"/>
                                      </p:to>
                                    </p:set>
                                    <p:animEffect transition="in" filter="fade">
                                      <p:cBhvr>
                                        <p:cTn id="25" dur="800" decel="100000"/>
                                        <p:tgtEl>
                                          <p:spTgt spid="26627">
                                            <p:txEl>
                                              <p:pRg st="2" end="2"/>
                                            </p:txEl>
                                          </p:spTgt>
                                        </p:tgtEl>
                                      </p:cBhvr>
                                    </p:animEffect>
                                    <p:anim calcmode="lin" valueType="num">
                                      <p:cBhvr>
                                        <p:cTn id="26" dur="800" decel="100000" fill="hold"/>
                                        <p:tgtEl>
                                          <p:spTgt spid="26627">
                                            <p:txEl>
                                              <p:pRg st="2" end="2"/>
                                            </p:txEl>
                                          </p:spTgt>
                                        </p:tgtEl>
                                        <p:attrNameLst>
                                          <p:attrName>style.rotation</p:attrName>
                                        </p:attrNameLst>
                                      </p:cBhvr>
                                      <p:tavLst>
                                        <p:tav tm="0">
                                          <p:val>
                                            <p:fltVal val="-90"/>
                                          </p:val>
                                        </p:tav>
                                        <p:tav tm="100000">
                                          <p:val>
                                            <p:fltVal val="0"/>
                                          </p:val>
                                        </p:tav>
                                      </p:tavLst>
                                    </p:anim>
                                    <p:anim calcmode="lin" valueType="num">
                                      <p:cBhvr>
                                        <p:cTn id="27" dur="800" decel="100000" fill="hold"/>
                                        <p:tgtEl>
                                          <p:spTgt spid="26627">
                                            <p:txEl>
                                              <p:pRg st="2" end="2"/>
                                            </p:txEl>
                                          </p:spTgt>
                                        </p:tgtEl>
                                        <p:attrNameLst>
                                          <p:attrName>ppt_x</p:attrName>
                                        </p:attrNameLst>
                                      </p:cBhvr>
                                      <p:tavLst>
                                        <p:tav tm="0">
                                          <p:val>
                                            <p:strVal val="#ppt_x+0.4"/>
                                          </p:val>
                                        </p:tav>
                                        <p:tav tm="100000">
                                          <p:val>
                                            <p:strVal val="#ppt_x-0.05"/>
                                          </p:val>
                                        </p:tav>
                                      </p:tavLst>
                                    </p:anim>
                                    <p:anim calcmode="lin" valueType="num">
                                      <p:cBhvr>
                                        <p:cTn id="28" dur="800" decel="100000" fill="hold"/>
                                        <p:tgtEl>
                                          <p:spTgt spid="26627">
                                            <p:txEl>
                                              <p:pRg st="2" end="2"/>
                                            </p:txEl>
                                          </p:spTgt>
                                        </p:tgtEl>
                                        <p:attrNameLst>
                                          <p:attrName>ppt_y</p:attrName>
                                        </p:attrNameLst>
                                      </p:cBhvr>
                                      <p:tavLst>
                                        <p:tav tm="0">
                                          <p:val>
                                            <p:strVal val="#ppt_y-0.4"/>
                                          </p:val>
                                        </p:tav>
                                        <p:tav tm="100000">
                                          <p:val>
                                            <p:strVal val="#ppt_y+0.1"/>
                                          </p:val>
                                        </p:tav>
                                      </p:tavLst>
                                    </p:anim>
                                    <p:anim calcmode="lin" valueType="num">
                                      <p:cBhvr>
                                        <p:cTn id="29" dur="200" accel="100000" fill="hold">
                                          <p:stCondLst>
                                            <p:cond delay="800"/>
                                          </p:stCondLst>
                                        </p:cTn>
                                        <p:tgtEl>
                                          <p:spTgt spid="26627">
                                            <p:txEl>
                                              <p:pRg st="2" end="2"/>
                                            </p:txEl>
                                          </p:spTgt>
                                        </p:tgtEl>
                                        <p:attrNameLst>
                                          <p:attrName>ppt_x</p:attrName>
                                        </p:attrNameLst>
                                      </p:cBhvr>
                                      <p:tavLst>
                                        <p:tav tm="0">
                                          <p:val>
                                            <p:strVal val="#ppt_x-0.05"/>
                                          </p:val>
                                        </p:tav>
                                        <p:tav tm="100000">
                                          <p:val>
                                            <p:strVal val="#ppt_x"/>
                                          </p:val>
                                        </p:tav>
                                      </p:tavLst>
                                    </p:anim>
                                    <p:anim calcmode="lin" valueType="num">
                                      <p:cBhvr>
                                        <p:cTn id="30" dur="200" accel="100000" fill="hold">
                                          <p:stCondLst>
                                            <p:cond delay="800"/>
                                          </p:stCondLst>
                                        </p:cTn>
                                        <p:tgtEl>
                                          <p:spTgt spid="26627">
                                            <p:txEl>
                                              <p:pRg st="2" end="2"/>
                                            </p:txEl>
                                          </p:spTgt>
                                        </p:tgtEl>
                                        <p:attrNameLst>
                                          <p:attrName>ppt_y</p:attrName>
                                        </p:attrNameLst>
                                      </p:cBhvr>
                                      <p:tavLst>
                                        <p:tav tm="0">
                                          <p:val>
                                            <p:strVal val="#ppt_y+0.1"/>
                                          </p:val>
                                        </p:tav>
                                        <p:tav tm="100000">
                                          <p:val>
                                            <p:strVal val="#ppt_y"/>
                                          </p:val>
                                        </p:tav>
                                      </p:tavLst>
                                    </p:anim>
                                  </p:childTnLst>
                                </p:cTn>
                              </p:par>
                            </p:childTnLst>
                          </p:cTn>
                        </p:par>
                        <p:par>
                          <p:cTn id="31" fill="hold" nodeType="afterGroup">
                            <p:stCondLst>
                              <p:cond delay="3000"/>
                            </p:stCondLst>
                            <p:childTnLst>
                              <p:par>
                                <p:cTn id="32" presetID="30" presetClass="entr" presetSubtype="0" fill="hold" grpId="0" nodeType="afterEffect">
                                  <p:stCondLst>
                                    <p:cond delay="0"/>
                                  </p:stCondLst>
                                  <p:childTnLst>
                                    <p:set>
                                      <p:cBhvr>
                                        <p:cTn id="33" dur="1" fill="hold">
                                          <p:stCondLst>
                                            <p:cond delay="0"/>
                                          </p:stCondLst>
                                        </p:cTn>
                                        <p:tgtEl>
                                          <p:spTgt spid="26627">
                                            <p:txEl>
                                              <p:pRg st="4" end="4"/>
                                            </p:txEl>
                                          </p:spTgt>
                                        </p:tgtEl>
                                        <p:attrNameLst>
                                          <p:attrName>style.visibility</p:attrName>
                                        </p:attrNameLst>
                                      </p:cBhvr>
                                      <p:to>
                                        <p:strVal val="visible"/>
                                      </p:to>
                                    </p:set>
                                    <p:animEffect transition="in" filter="fade">
                                      <p:cBhvr>
                                        <p:cTn id="34" dur="800" decel="100000"/>
                                        <p:tgtEl>
                                          <p:spTgt spid="26627">
                                            <p:txEl>
                                              <p:pRg st="4" end="4"/>
                                            </p:txEl>
                                          </p:spTgt>
                                        </p:tgtEl>
                                      </p:cBhvr>
                                    </p:animEffect>
                                    <p:anim calcmode="lin" valueType="num">
                                      <p:cBhvr>
                                        <p:cTn id="35" dur="800" decel="100000" fill="hold"/>
                                        <p:tgtEl>
                                          <p:spTgt spid="26627">
                                            <p:txEl>
                                              <p:pRg st="4" end="4"/>
                                            </p:txEl>
                                          </p:spTgt>
                                        </p:tgtEl>
                                        <p:attrNameLst>
                                          <p:attrName>style.rotation</p:attrName>
                                        </p:attrNameLst>
                                      </p:cBhvr>
                                      <p:tavLst>
                                        <p:tav tm="0">
                                          <p:val>
                                            <p:fltVal val="-90"/>
                                          </p:val>
                                        </p:tav>
                                        <p:tav tm="100000">
                                          <p:val>
                                            <p:fltVal val="0"/>
                                          </p:val>
                                        </p:tav>
                                      </p:tavLst>
                                    </p:anim>
                                    <p:anim calcmode="lin" valueType="num">
                                      <p:cBhvr>
                                        <p:cTn id="36" dur="800" decel="100000" fill="hold"/>
                                        <p:tgtEl>
                                          <p:spTgt spid="26627">
                                            <p:txEl>
                                              <p:pRg st="4" end="4"/>
                                            </p:txEl>
                                          </p:spTgt>
                                        </p:tgtEl>
                                        <p:attrNameLst>
                                          <p:attrName>ppt_x</p:attrName>
                                        </p:attrNameLst>
                                      </p:cBhvr>
                                      <p:tavLst>
                                        <p:tav tm="0">
                                          <p:val>
                                            <p:strVal val="#ppt_x+0.4"/>
                                          </p:val>
                                        </p:tav>
                                        <p:tav tm="100000">
                                          <p:val>
                                            <p:strVal val="#ppt_x-0.05"/>
                                          </p:val>
                                        </p:tav>
                                      </p:tavLst>
                                    </p:anim>
                                    <p:anim calcmode="lin" valueType="num">
                                      <p:cBhvr>
                                        <p:cTn id="37" dur="800" decel="100000" fill="hold"/>
                                        <p:tgtEl>
                                          <p:spTgt spid="26627">
                                            <p:txEl>
                                              <p:pRg st="4" end="4"/>
                                            </p:txEl>
                                          </p:spTgt>
                                        </p:tgtEl>
                                        <p:attrNameLst>
                                          <p:attrName>ppt_y</p:attrName>
                                        </p:attrNameLst>
                                      </p:cBhvr>
                                      <p:tavLst>
                                        <p:tav tm="0">
                                          <p:val>
                                            <p:strVal val="#ppt_y-0.4"/>
                                          </p:val>
                                        </p:tav>
                                        <p:tav tm="100000">
                                          <p:val>
                                            <p:strVal val="#ppt_y+0.1"/>
                                          </p:val>
                                        </p:tav>
                                      </p:tavLst>
                                    </p:anim>
                                    <p:anim calcmode="lin" valueType="num">
                                      <p:cBhvr>
                                        <p:cTn id="38" dur="200" accel="100000" fill="hold">
                                          <p:stCondLst>
                                            <p:cond delay="800"/>
                                          </p:stCondLst>
                                        </p:cTn>
                                        <p:tgtEl>
                                          <p:spTgt spid="26627">
                                            <p:txEl>
                                              <p:pRg st="4" end="4"/>
                                            </p:txEl>
                                          </p:spTgt>
                                        </p:tgtEl>
                                        <p:attrNameLst>
                                          <p:attrName>ppt_x</p:attrName>
                                        </p:attrNameLst>
                                      </p:cBhvr>
                                      <p:tavLst>
                                        <p:tav tm="0">
                                          <p:val>
                                            <p:strVal val="#ppt_x-0.05"/>
                                          </p:val>
                                        </p:tav>
                                        <p:tav tm="100000">
                                          <p:val>
                                            <p:strVal val="#ppt_x"/>
                                          </p:val>
                                        </p:tav>
                                      </p:tavLst>
                                    </p:anim>
                                    <p:anim calcmode="lin" valueType="num">
                                      <p:cBhvr>
                                        <p:cTn id="39" dur="200" accel="100000" fill="hold">
                                          <p:stCondLst>
                                            <p:cond delay="800"/>
                                          </p:stCondLst>
                                        </p:cTn>
                                        <p:tgtEl>
                                          <p:spTgt spid="26627">
                                            <p:txEl>
                                              <p:pRg st="4" end="4"/>
                                            </p:txEl>
                                          </p:spTgt>
                                        </p:tgtEl>
                                        <p:attrNameLst>
                                          <p:attrName>ppt_y</p:attrName>
                                        </p:attrNameLst>
                                      </p:cBhvr>
                                      <p:tavLst>
                                        <p:tav tm="0">
                                          <p:val>
                                            <p:strVal val="#ppt_y+0.1"/>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4"/>
                                        </p:tgtEl>
                                        <p:attrNameLst>
                                          <p:attrName>style.visibility</p:attrName>
                                        </p:attrNameLst>
                                      </p:cBhvr>
                                      <p:to>
                                        <p:strVal val="visible"/>
                                      </p:to>
                                    </p:set>
                                    <p:anim calcmode="lin" valueType="num">
                                      <p:cBhvr>
                                        <p:cTn id="44" dur="500" fill="hold"/>
                                        <p:tgtEl>
                                          <p:spTgt spid="4"/>
                                        </p:tgtEl>
                                        <p:attrNameLst>
                                          <p:attrName>ppt_w</p:attrName>
                                        </p:attrNameLst>
                                      </p:cBhvr>
                                      <p:tavLst>
                                        <p:tav tm="0">
                                          <p:val>
                                            <p:fltVal val="0"/>
                                          </p:val>
                                        </p:tav>
                                        <p:tav tm="100000">
                                          <p:val>
                                            <p:strVal val="#ppt_w"/>
                                          </p:val>
                                        </p:tav>
                                      </p:tavLst>
                                    </p:anim>
                                    <p:anim calcmode="lin" valueType="num">
                                      <p:cBhvr>
                                        <p:cTn id="45" dur="500" fill="hold"/>
                                        <p:tgtEl>
                                          <p:spTgt spid="4"/>
                                        </p:tgtEl>
                                        <p:attrNameLst>
                                          <p:attrName>ppt_h</p:attrName>
                                        </p:attrNameLst>
                                      </p:cBhvr>
                                      <p:tavLst>
                                        <p:tav tm="0">
                                          <p:val>
                                            <p:fltVal val="0"/>
                                          </p:val>
                                        </p:tav>
                                        <p:tav tm="100000">
                                          <p:val>
                                            <p:strVal val="#ppt_h"/>
                                          </p:val>
                                        </p:tav>
                                      </p:tavLst>
                                    </p:anim>
                                    <p:animEffect transition="in" filter="fade">
                                      <p:cBhvr>
                                        <p:cTn id="46" dur="500"/>
                                        <p:tgtEl>
                                          <p:spTgt spid="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53" presetClass="entr" presetSubtype="16" fill="hold" grpId="0" nodeType="clickEffect">
                                  <p:stCondLst>
                                    <p:cond delay="0"/>
                                  </p:stCondLst>
                                  <p:childTnLst>
                                    <p:set>
                                      <p:cBhvr>
                                        <p:cTn id="50" dur="1" fill="hold">
                                          <p:stCondLst>
                                            <p:cond delay="0"/>
                                          </p:stCondLst>
                                        </p:cTn>
                                        <p:tgtEl>
                                          <p:spTgt spid="5"/>
                                        </p:tgtEl>
                                        <p:attrNameLst>
                                          <p:attrName>style.visibility</p:attrName>
                                        </p:attrNameLst>
                                      </p:cBhvr>
                                      <p:to>
                                        <p:strVal val="visible"/>
                                      </p:to>
                                    </p:set>
                                    <p:anim calcmode="lin" valueType="num">
                                      <p:cBhvr>
                                        <p:cTn id="51" dur="500" fill="hold"/>
                                        <p:tgtEl>
                                          <p:spTgt spid="5"/>
                                        </p:tgtEl>
                                        <p:attrNameLst>
                                          <p:attrName>ppt_w</p:attrName>
                                        </p:attrNameLst>
                                      </p:cBhvr>
                                      <p:tavLst>
                                        <p:tav tm="0">
                                          <p:val>
                                            <p:fltVal val="0"/>
                                          </p:val>
                                        </p:tav>
                                        <p:tav tm="100000">
                                          <p:val>
                                            <p:strVal val="#ppt_w"/>
                                          </p:val>
                                        </p:tav>
                                      </p:tavLst>
                                    </p:anim>
                                    <p:anim calcmode="lin" valueType="num">
                                      <p:cBhvr>
                                        <p:cTn id="52" dur="500" fill="hold"/>
                                        <p:tgtEl>
                                          <p:spTgt spid="5"/>
                                        </p:tgtEl>
                                        <p:attrNameLst>
                                          <p:attrName>ppt_h</p:attrName>
                                        </p:attrNameLst>
                                      </p:cBhvr>
                                      <p:tavLst>
                                        <p:tav tm="0">
                                          <p:val>
                                            <p:fltVal val="0"/>
                                          </p:val>
                                        </p:tav>
                                        <p:tav tm="100000">
                                          <p:val>
                                            <p:strVal val="#ppt_h"/>
                                          </p:val>
                                        </p:tav>
                                      </p:tavLst>
                                    </p:anim>
                                    <p:animEffect transition="in" filter="fade">
                                      <p:cBhvr>
                                        <p:cTn id="53" dur="500"/>
                                        <p:tgtEl>
                                          <p:spTgt spid="5"/>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2"/>
                                        </p:tgtEl>
                                        <p:attrNameLst>
                                          <p:attrName>style.visibility</p:attrName>
                                        </p:attrNameLst>
                                      </p:cBhvr>
                                      <p:to>
                                        <p:strVal val="visible"/>
                                      </p:to>
                                    </p:set>
                                    <p:animEffect transition="in" filter="wipe(down)">
                                      <p:cBhvr>
                                        <p:cTn id="58" dur="500"/>
                                        <p:tgtEl>
                                          <p:spTgt spid="2"/>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wipe(down)">
                                      <p:cBhvr>
                                        <p:cTn id="6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P spid="4" grpId="0" animBg="1"/>
      <p:bldP spid="5" grpId="0" animBg="1"/>
      <p:bldP spid="2"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42938" y="142875"/>
            <a:ext cx="7632700" cy="857250"/>
          </a:xfrm>
        </p:spPr>
        <p:txBody>
          <a:bodyPr/>
          <a:lstStyle/>
          <a:p>
            <a:pPr eaLnBrk="1" hangingPunct="1"/>
            <a:r>
              <a:rPr lang="es-PE" sz="3200" b="1">
                <a:solidFill>
                  <a:schemeClr val="tx1"/>
                </a:solidFill>
                <a:uFillTx/>
              </a:rPr>
              <a:t>¿Cuáles son los subordinantes?</a:t>
            </a:r>
            <a:endParaRPr lang="es-ES" sz="3200" b="1">
              <a:solidFill>
                <a:schemeClr val="tx1"/>
              </a:solidFill>
              <a:uFillTx/>
            </a:endParaRPr>
          </a:p>
        </p:txBody>
      </p:sp>
      <p:sp>
        <p:nvSpPr>
          <p:cNvPr id="28675" name="Rectangle 3"/>
          <p:cNvSpPr>
            <a:spLocks noGrp="1" noChangeArrowheads="1"/>
          </p:cNvSpPr>
          <p:nvPr>
            <p:ph idx="1"/>
          </p:nvPr>
        </p:nvSpPr>
        <p:spPr>
          <a:xfrm>
            <a:off x="4449252" y="329801"/>
            <a:ext cx="4608513" cy="3673475"/>
          </a:xfrm>
          <a:solidFill>
            <a:schemeClr val="accent3">
              <a:lumMod val="40000"/>
              <a:lumOff val="60000"/>
            </a:schemeClr>
          </a:solidFill>
        </p:spPr>
        <p:txBody>
          <a:bodyPr rtlCol="0">
            <a:normAutofit lnSpcReduction="10000"/>
          </a:bodyPr>
          <a:lstStyle/>
          <a:p>
            <a:pPr marL="0" indent="0" algn="just" eaLnBrk="1" fontAlgn="auto" hangingPunct="1">
              <a:spcAft>
                <a:spcPts val="0"/>
              </a:spcAft>
              <a:buFont typeface="Wingdings 2"/>
              <a:buChar char=""/>
              <a:defRPr>
                <a:uFillTx/>
              </a:defRPr>
            </a:pPr>
            <a:r>
              <a:rPr lang="es-PE" sz="3200" dirty="0">
                <a:uFillTx/>
              </a:rPr>
              <a:t>Las principales partículas subordinantes son las siguientes: </a:t>
            </a:r>
            <a:r>
              <a:rPr lang="es-PE" sz="3200" i="1" dirty="0">
                <a:uFillTx/>
              </a:rPr>
              <a:t>que, quien, cual, cuyo, cuanto, cuando, como, donde, cuanto, mientras, si, apenas, aunque, porque</a:t>
            </a:r>
            <a:r>
              <a:rPr lang="es-PE" sz="3200" dirty="0">
                <a:uFillTx/>
              </a:rPr>
              <a:t>, etc.</a:t>
            </a:r>
          </a:p>
        </p:txBody>
      </p:sp>
      <p:sp>
        <p:nvSpPr>
          <p:cNvPr id="3" name="2 Triángulo isósceles"/>
          <p:cNvSpPr>
            <a:spLocks/>
          </p:cNvSpPr>
          <p:nvPr/>
        </p:nvSpPr>
        <p:spPr>
          <a:xfrm>
            <a:off x="539750" y="1412875"/>
            <a:ext cx="2879725" cy="3455988"/>
          </a:xfrm>
          <a:prstGeom prst="triangl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uFillTx/>
              </a:defRPr>
            </a:pPr>
            <a:endParaRPr lang="es-ES">
              <a:uFillTx/>
            </a:endParaRPr>
          </a:p>
        </p:txBody>
      </p:sp>
      <p:pic>
        <p:nvPicPr>
          <p:cNvPr id="20487" name="Picture 7" descr="http://ts4.mm.bing.net/th?id=HN.608043957586363224&amp;w=217&amp;h=155&amp;c=7&amp;rs=1&amp;pid=1.7"/>
          <p:cNvPicPr>
            <a:picLocks noChangeAspect="1" noChangeArrowheads="1"/>
          </p:cNvPicPr>
          <p:nvPr/>
        </p:nvPicPr>
        <p:blipFill>
          <a:blip r:embed="rId2"/>
          <a:srcRect/>
          <a:stretch>
            <a:fillRect/>
          </a:stretch>
        </p:blipFill>
        <p:spPr bwMode="auto">
          <a:xfrm>
            <a:off x="1352550" y="3141663"/>
            <a:ext cx="2066925" cy="1727200"/>
          </a:xfrm>
          <a:prstGeom prst="rect">
            <a:avLst/>
          </a:prstGeom>
          <a:noFill/>
          <a:ln w="76200">
            <a:solidFill>
              <a:schemeClr val="accent2"/>
            </a:solidFill>
            <a:miter lim="800000"/>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20487"/>
                                        </p:tgtEl>
                                        <p:attrNameLst>
                                          <p:attrName>style.visibility</p:attrName>
                                        </p:attrNameLst>
                                      </p:cBhvr>
                                      <p:to>
                                        <p:strVal val="visible"/>
                                      </p:to>
                                    </p:set>
                                    <p:animEffect transition="in" filter="fade">
                                      <p:cBhvr>
                                        <p:cTn id="14" dur="1000"/>
                                        <p:tgtEl>
                                          <p:spTgt spid="20487"/>
                                        </p:tgtEl>
                                      </p:cBhvr>
                                    </p:animEffect>
                                    <p:anim calcmode="lin" valueType="num">
                                      <p:cBhvr>
                                        <p:cTn id="15" dur="1000" fill="hold"/>
                                        <p:tgtEl>
                                          <p:spTgt spid="20487"/>
                                        </p:tgtEl>
                                        <p:attrNameLst>
                                          <p:attrName>ppt_x</p:attrName>
                                        </p:attrNameLst>
                                      </p:cBhvr>
                                      <p:tavLst>
                                        <p:tav tm="0">
                                          <p:val>
                                            <p:strVal val="#ppt_x"/>
                                          </p:val>
                                        </p:tav>
                                        <p:tav tm="100000">
                                          <p:val>
                                            <p:strVal val="#ppt_x"/>
                                          </p:val>
                                        </p:tav>
                                      </p:tavLst>
                                    </p:anim>
                                    <p:anim calcmode="lin" valueType="num">
                                      <p:cBhvr>
                                        <p:cTn id="16" dur="1000" fill="hold"/>
                                        <p:tgtEl>
                                          <p:spTgt spid="20487"/>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8675">
                                            <p:bg/>
                                          </p:spTgt>
                                        </p:tgtEl>
                                        <p:attrNameLst>
                                          <p:attrName>style.visibility</p:attrName>
                                        </p:attrNameLst>
                                      </p:cBhvr>
                                      <p:to>
                                        <p:strVal val="visible"/>
                                      </p:to>
                                    </p:set>
                                    <p:animEffect transition="in" filter="fade">
                                      <p:cBhvr>
                                        <p:cTn id="21" dur="1000"/>
                                        <p:tgtEl>
                                          <p:spTgt spid="28675">
                                            <p:bg/>
                                          </p:spTgt>
                                        </p:tgtEl>
                                      </p:cBhvr>
                                    </p:animEffect>
                                    <p:anim calcmode="lin" valueType="num">
                                      <p:cBhvr>
                                        <p:cTn id="22" dur="1000" fill="hold"/>
                                        <p:tgtEl>
                                          <p:spTgt spid="28675">
                                            <p:bg/>
                                          </p:spTgt>
                                        </p:tgtEl>
                                        <p:attrNameLst>
                                          <p:attrName>ppt_x</p:attrName>
                                        </p:attrNameLst>
                                      </p:cBhvr>
                                      <p:tavLst>
                                        <p:tav tm="0">
                                          <p:val>
                                            <p:strVal val="#ppt_x"/>
                                          </p:val>
                                        </p:tav>
                                        <p:tav tm="100000">
                                          <p:val>
                                            <p:strVal val="#ppt_x"/>
                                          </p:val>
                                        </p:tav>
                                      </p:tavLst>
                                    </p:anim>
                                    <p:anim calcmode="lin" valueType="num">
                                      <p:cBhvr>
                                        <p:cTn id="23" dur="1000" fill="hold"/>
                                        <p:tgtEl>
                                          <p:spTgt spid="28675">
                                            <p:bg/>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8675">
                                            <p:txEl>
                                              <p:pRg st="0" end="0"/>
                                            </p:txEl>
                                          </p:spTgt>
                                        </p:tgtEl>
                                        <p:attrNameLst>
                                          <p:attrName>style.visibility</p:attrName>
                                        </p:attrNameLst>
                                      </p:cBhvr>
                                      <p:to>
                                        <p:strVal val="visible"/>
                                      </p:to>
                                    </p:set>
                                    <p:animEffect transition="in" filter="fade">
                                      <p:cBhvr>
                                        <p:cTn id="28" dur="1000"/>
                                        <p:tgtEl>
                                          <p:spTgt spid="28675">
                                            <p:txEl>
                                              <p:pRg st="0" end="0"/>
                                            </p:txEl>
                                          </p:spTgt>
                                        </p:tgtEl>
                                      </p:cBhvr>
                                    </p:animEffect>
                                    <p:anim calcmode="lin" valueType="num">
                                      <p:cBhvr>
                                        <p:cTn id="29" dur="1000" fill="hold"/>
                                        <p:tgtEl>
                                          <p:spTgt spid="28675">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2867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animBg="1"/>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a:spLocks/>
          </p:cNvSpPr>
          <p:nvPr/>
        </p:nvSpPr>
        <p:spPr>
          <a:xfrm>
            <a:off x="395536" y="836712"/>
            <a:ext cx="8343192" cy="5262979"/>
          </a:xfrm>
          <a:prstGeom prst="rect">
            <a:avLst/>
          </a:prstGeom>
        </p:spPr>
        <p:txBody>
          <a:bodyPr wrap="square">
            <a:spAutoFit/>
          </a:bodyPr>
          <a:lstStyle/>
          <a:p>
            <a:pPr algn="just"/>
            <a:r>
              <a:rPr lang="es-ES" altLang="es-PE" sz="2100" b="1" dirty="0">
                <a:solidFill>
                  <a:srgbClr val="002060"/>
                </a:solidFill>
                <a:uFillTx/>
                <a:latin typeface="Arial" panose="020B0604020202020204" pitchFamily="34" charset="0"/>
                <a:cs typeface="Arial" panose="020B0604020202020204" pitchFamily="34" charset="0"/>
              </a:rPr>
              <a:t>La maca, raíz de origen andino. Contribuye a la recuperación de pacientes clínicos desnutridos. La maca ayuda a mantener una adecuada vitalidad, e incrementa el rendimiento físico y mental. En las personas ancianas, previene la gripe y los resfríos. Así, protegiendo el organismo contra virus y bacterias. La maca es pequeña y achatada. Su raíz tuberosa se parece al rabanito y su color es amarillo o morado. La maca posee de doce a veinte hojas enteras y dentadas que descansan cerca del suelo. Este tubérculo es ligeramente circular, y se forma desde el tallo y del eje central del fruto. Cuando sus hojas exteriores mueren, hay una constante formación de nuevas hojas. Lo cual hace a la maca una planta muy fuerte. Las flores de la maca se elevan de un tallo central, sus semillas ovoides tienen, aproximadamente, dos milímetros de longitud. La parte comestible de la maca es el tubérculo. Tubérculo: porción de la planta en la que la raíz se une al tallo.</a:t>
            </a:r>
            <a:endParaRPr lang="es-PE" sz="2100" dirty="0">
              <a:uFillTx/>
              <a:latin typeface="Arial" panose="020B0604020202020204" pitchFamily="34" charset="0"/>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4"/>
          <p:cNvSpPr>
            <a:spLocks noGrp="1" noChangeArrowheads="1"/>
          </p:cNvSpPr>
          <p:nvPr>
            <p:ph type="title" idx="4294967295"/>
          </p:nvPr>
        </p:nvSpPr>
        <p:spPr>
          <a:xfrm>
            <a:off x="914400" y="214313"/>
            <a:ext cx="8229600" cy="714375"/>
          </a:xfrm>
          <a:ln w="38100" cmpd="dbl">
            <a:solidFill>
              <a:schemeClr val="tx1"/>
            </a:solidFill>
            <a:miter lim="800000"/>
          </a:ln>
        </p:spPr>
        <p:txBody>
          <a:bodyPr/>
          <a:lstStyle/>
          <a:p>
            <a:pPr eaLnBrk="1" hangingPunct="1"/>
            <a:r>
              <a:rPr lang="es-PE" sz="2800" b="1">
                <a:solidFill>
                  <a:srgbClr val="000099"/>
                </a:solidFill>
                <a:uFillTx/>
                <a:latin typeface="Arial Narrow" pitchFamily="34" charset="0"/>
                <a:cs typeface="Arial" charset="0"/>
              </a:rPr>
              <a:t>Analice el párrafo siguiente:</a:t>
            </a:r>
            <a:endParaRPr lang="es-ES" sz="2800" b="1">
              <a:solidFill>
                <a:srgbClr val="000099"/>
              </a:solidFill>
              <a:uFillTx/>
              <a:latin typeface="Arial Narrow" pitchFamily="34" charset="0"/>
              <a:cs typeface="Arial" charset="0"/>
            </a:endParaRPr>
          </a:p>
        </p:txBody>
      </p:sp>
      <p:sp>
        <p:nvSpPr>
          <p:cNvPr id="56325" name="Text Box 5">
            <a:hlinkClick r:id="rId3" action="ppaction://hlinksldjump" tooltip="depues de 3"/>
          </p:cNvPr>
          <p:cNvSpPr txBox="1">
            <a:spLocks noChangeArrowheads="1"/>
          </p:cNvSpPr>
          <p:nvPr/>
        </p:nvSpPr>
        <p:spPr bwMode="auto">
          <a:xfrm>
            <a:off x="250825" y="1628775"/>
            <a:ext cx="8661400" cy="4940300"/>
          </a:xfrm>
          <a:prstGeom prst="rect">
            <a:avLst/>
          </a:prstGeom>
          <a:noFill/>
          <a:ln>
            <a:noFill/>
          </a:ln>
        </p:spPr>
        <p:txBody>
          <a:bodyPr>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algn="just" eaLnBrk="1" hangingPunct="1"/>
            <a:r>
              <a:rPr lang="es-ES" altLang="es-PE" sz="2100" b="1" dirty="0">
                <a:solidFill>
                  <a:srgbClr val="002060"/>
                </a:solidFill>
                <a:uFillTx/>
              </a:rPr>
              <a:t>La maca, raíz de origen andino. Contribuye a la recuperación de pacientes clínicos desnutridos. La maca ayuda a mantener una adecuada vitalidad, e incrementa el rendimiento físico y mental. En las personas ancianas, previene la gripe y los resfríos. Así, protegiendo el organismo contra virus y bacterias. La maca es pequeña y achatada. Su raíz tuberosa se parece al rabanito y su color es amarillo o morado. La maca posee de doce a veinte hojas enteras y dentadas que descansan cerca del suelo. Este tubérculo es ligeramente circular, y se forma desde el tallo y del eje central del fruto. Cuando sus hojas exteriores mueren, hay una constante formación de nuevas hojas. Lo cual hace a la maca una planta muy fuerte. Las flores de la maca se elevan de un tallo central, sus semillas ovoides tienen, aproximadamente, dos milímetros de longitud. La parte comestible de la maca es el tubérculo. Tubérculo: porción de la planta en la que la raíz se une al tallo.</a:t>
            </a:r>
          </a:p>
        </p:txBody>
      </p:sp>
      <p:sp>
        <p:nvSpPr>
          <p:cNvPr id="56326" name="Line 6"/>
          <p:cNvSpPr>
            <a:spLocks noChangeShapeType="1"/>
          </p:cNvSpPr>
          <p:nvPr/>
        </p:nvSpPr>
        <p:spPr bwMode="auto">
          <a:xfrm>
            <a:off x="395288" y="1989138"/>
            <a:ext cx="4032250" cy="0"/>
          </a:xfrm>
          <a:prstGeom prst="line">
            <a:avLst/>
          </a:prstGeom>
          <a:noFill/>
          <a:ln w="28575">
            <a:solidFill>
              <a:srgbClr val="FF0000"/>
            </a:solidFill>
            <a:round/>
          </a:ln>
        </p:spPr>
        <p:txBody>
          <a:bodyPr/>
          <a:lstStyle/>
          <a:p>
            <a:endParaRPr lang="es-PE">
              <a:uFillTx/>
            </a:endParaRPr>
          </a:p>
        </p:txBody>
      </p:sp>
      <p:sp>
        <p:nvSpPr>
          <p:cNvPr id="56328" name="Line 8"/>
          <p:cNvSpPr>
            <a:spLocks noChangeShapeType="1"/>
          </p:cNvSpPr>
          <p:nvPr/>
        </p:nvSpPr>
        <p:spPr bwMode="auto">
          <a:xfrm>
            <a:off x="323850" y="3284538"/>
            <a:ext cx="6624638" cy="0"/>
          </a:xfrm>
          <a:prstGeom prst="line">
            <a:avLst/>
          </a:prstGeom>
          <a:noFill/>
          <a:ln w="28575">
            <a:solidFill>
              <a:srgbClr val="FF0000"/>
            </a:solidFill>
            <a:round/>
          </a:ln>
        </p:spPr>
        <p:txBody>
          <a:bodyPr/>
          <a:lstStyle/>
          <a:p>
            <a:endParaRPr lang="es-PE">
              <a:uFillTx/>
            </a:endParaRPr>
          </a:p>
        </p:txBody>
      </p:sp>
      <p:sp>
        <p:nvSpPr>
          <p:cNvPr id="56329" name="Line 9"/>
          <p:cNvSpPr>
            <a:spLocks noChangeShapeType="1"/>
          </p:cNvSpPr>
          <p:nvPr/>
        </p:nvSpPr>
        <p:spPr bwMode="auto">
          <a:xfrm>
            <a:off x="4140200" y="5229225"/>
            <a:ext cx="4608513" cy="0"/>
          </a:xfrm>
          <a:prstGeom prst="line">
            <a:avLst/>
          </a:prstGeom>
          <a:noFill/>
          <a:ln w="28575">
            <a:solidFill>
              <a:srgbClr val="FF0000"/>
            </a:solidFill>
            <a:round/>
          </a:ln>
        </p:spPr>
        <p:txBody>
          <a:bodyPr/>
          <a:lstStyle/>
          <a:p>
            <a:endParaRPr lang="es-PE">
              <a:uFillTx/>
            </a:endParaRPr>
          </a:p>
        </p:txBody>
      </p:sp>
      <p:sp>
        <p:nvSpPr>
          <p:cNvPr id="56330" name="Line 10"/>
          <p:cNvSpPr>
            <a:spLocks noChangeShapeType="1"/>
          </p:cNvSpPr>
          <p:nvPr/>
        </p:nvSpPr>
        <p:spPr bwMode="auto">
          <a:xfrm>
            <a:off x="395288" y="5516563"/>
            <a:ext cx="1295400" cy="0"/>
          </a:xfrm>
          <a:prstGeom prst="line">
            <a:avLst/>
          </a:prstGeom>
          <a:noFill/>
          <a:ln w="28575">
            <a:solidFill>
              <a:srgbClr val="FF0000"/>
            </a:solidFill>
            <a:round/>
          </a:ln>
        </p:spPr>
        <p:txBody>
          <a:bodyPr/>
          <a:lstStyle/>
          <a:p>
            <a:endParaRPr lang="es-PE">
              <a:uFillTx/>
            </a:endParaRPr>
          </a:p>
        </p:txBody>
      </p:sp>
      <p:sp>
        <p:nvSpPr>
          <p:cNvPr id="56331" name="Line 11"/>
          <p:cNvSpPr>
            <a:spLocks noChangeShapeType="1"/>
          </p:cNvSpPr>
          <p:nvPr/>
        </p:nvSpPr>
        <p:spPr bwMode="auto">
          <a:xfrm>
            <a:off x="8459788" y="2924175"/>
            <a:ext cx="360362" cy="0"/>
          </a:xfrm>
          <a:prstGeom prst="line">
            <a:avLst/>
          </a:prstGeom>
          <a:noFill/>
          <a:ln w="28575">
            <a:solidFill>
              <a:srgbClr val="FF0000"/>
            </a:solidFill>
            <a:round/>
          </a:ln>
        </p:spPr>
        <p:txBody>
          <a:bodyPr/>
          <a:lstStyle/>
          <a:p>
            <a:endParaRPr lang="es-PE">
              <a:uFillTx/>
            </a:endParaRPr>
          </a:p>
        </p:txBody>
      </p:sp>
      <p:sp>
        <p:nvSpPr>
          <p:cNvPr id="28682" name="Line 13"/>
          <p:cNvSpPr>
            <a:spLocks noChangeShapeType="1"/>
          </p:cNvSpPr>
          <p:nvPr/>
        </p:nvSpPr>
        <p:spPr bwMode="auto">
          <a:xfrm>
            <a:off x="2411413" y="2997200"/>
            <a:ext cx="0" cy="0"/>
          </a:xfrm>
          <a:prstGeom prst="line">
            <a:avLst/>
          </a:prstGeom>
          <a:noFill/>
          <a:ln w="9525">
            <a:solidFill>
              <a:schemeClr val="tx1"/>
            </a:solidFill>
            <a:round/>
            <a:tailEnd type="triangle" w="med" len="med"/>
          </a:ln>
        </p:spPr>
        <p:txBody>
          <a:bodyPr/>
          <a:lstStyle/>
          <a:p>
            <a:endParaRPr lang="es-PE">
              <a:uFillTx/>
            </a:endParaRPr>
          </a:p>
        </p:txBody>
      </p:sp>
      <p:sp>
        <p:nvSpPr>
          <p:cNvPr id="16" name="Line 9"/>
          <p:cNvSpPr>
            <a:spLocks noChangeShapeType="1"/>
          </p:cNvSpPr>
          <p:nvPr/>
        </p:nvSpPr>
        <p:spPr bwMode="auto">
          <a:xfrm flipV="1">
            <a:off x="395288" y="6453188"/>
            <a:ext cx="7777162" cy="46037"/>
          </a:xfrm>
          <a:prstGeom prst="line">
            <a:avLst/>
          </a:prstGeom>
          <a:noFill/>
          <a:ln w="28575">
            <a:solidFill>
              <a:srgbClr val="FF0000"/>
            </a:solidFill>
            <a:round/>
          </a:ln>
        </p:spPr>
        <p:txBody>
          <a:bodyPr/>
          <a:lstStyle/>
          <a:p>
            <a:endParaRPr lang="es-PE">
              <a:uFillTx/>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6324"/>
                                        </p:tgtEl>
                                        <p:attrNameLst>
                                          <p:attrName>style.visibility</p:attrName>
                                        </p:attrNameLst>
                                      </p:cBhvr>
                                      <p:to>
                                        <p:strVal val="visible"/>
                                      </p:to>
                                    </p:set>
                                    <p:animEffect transition="in" filter="dissolve">
                                      <p:cBhvr>
                                        <p:cTn id="7" dur="500"/>
                                        <p:tgtEl>
                                          <p:spTgt spid="563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6325"/>
                                        </p:tgtEl>
                                        <p:attrNameLst>
                                          <p:attrName>style.visibility</p:attrName>
                                        </p:attrNameLst>
                                      </p:cBhvr>
                                      <p:to>
                                        <p:strVal val="visible"/>
                                      </p:to>
                                    </p:set>
                                    <p:animEffect transition="in" filter="wipe(up)">
                                      <p:cBhvr>
                                        <p:cTn id="12" dur="1000"/>
                                        <p:tgtEl>
                                          <p:spTgt spid="563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3" presetClass="entr" presetSubtype="0" fill="hold" grpId="0" nodeType="clickEffect">
                                  <p:stCondLst>
                                    <p:cond delay="0"/>
                                  </p:stCondLst>
                                  <p:childTnLst>
                                    <p:set>
                                      <p:cBhvr>
                                        <p:cTn id="16" dur="1" fill="hold">
                                          <p:stCondLst>
                                            <p:cond delay="0"/>
                                          </p:stCondLst>
                                        </p:cTn>
                                        <p:tgtEl>
                                          <p:spTgt spid="56326"/>
                                        </p:tgtEl>
                                        <p:attrNameLst>
                                          <p:attrName>style.visibility</p:attrName>
                                        </p:attrNameLst>
                                      </p:cBhvr>
                                      <p:to>
                                        <p:strVal val="visible"/>
                                      </p:to>
                                    </p:set>
                                    <p:anim calcmode="lin" valueType="num">
                                      <p:cBhvr>
                                        <p:cTn id="17" dur="500" fill="hold"/>
                                        <p:tgtEl>
                                          <p:spTgt spid="56326"/>
                                        </p:tgtEl>
                                        <p:attrNameLst>
                                          <p:attrName>ppt_w</p:attrName>
                                        </p:attrNameLst>
                                      </p:cBhvr>
                                      <p:tavLst>
                                        <p:tav tm="0">
                                          <p:val>
                                            <p:fltVal val="0"/>
                                          </p:val>
                                        </p:tav>
                                        <p:tav tm="100000">
                                          <p:val>
                                            <p:strVal val="#ppt_w"/>
                                          </p:val>
                                        </p:tav>
                                      </p:tavLst>
                                    </p:anim>
                                    <p:anim calcmode="lin" valueType="num">
                                      <p:cBhvr>
                                        <p:cTn id="18" dur="500" fill="hold"/>
                                        <p:tgtEl>
                                          <p:spTgt spid="56326"/>
                                        </p:tgtEl>
                                        <p:attrNameLst>
                                          <p:attrName>ppt_h</p:attrName>
                                        </p:attrNameLst>
                                      </p:cBhvr>
                                      <p:tavLst>
                                        <p:tav tm="0">
                                          <p:val>
                                            <p:fltVal val="0"/>
                                          </p:val>
                                        </p:tav>
                                        <p:tav tm="100000">
                                          <p:val>
                                            <p:strVal val="#ppt_h"/>
                                          </p:val>
                                        </p:tav>
                                      </p:tavLst>
                                    </p:anim>
                                    <p:animEffect transition="in" filter="fade">
                                      <p:cBhvr>
                                        <p:cTn id="19" dur="500"/>
                                        <p:tgtEl>
                                          <p:spTgt spid="5632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3" presetClass="entr" presetSubtype="0" fill="hold" grpId="0" nodeType="clickEffect">
                                  <p:stCondLst>
                                    <p:cond delay="0"/>
                                  </p:stCondLst>
                                  <p:childTnLst>
                                    <p:set>
                                      <p:cBhvr>
                                        <p:cTn id="23" dur="1" fill="hold">
                                          <p:stCondLst>
                                            <p:cond delay="0"/>
                                          </p:stCondLst>
                                        </p:cTn>
                                        <p:tgtEl>
                                          <p:spTgt spid="56328"/>
                                        </p:tgtEl>
                                        <p:attrNameLst>
                                          <p:attrName>style.visibility</p:attrName>
                                        </p:attrNameLst>
                                      </p:cBhvr>
                                      <p:to>
                                        <p:strVal val="visible"/>
                                      </p:to>
                                    </p:set>
                                    <p:anim calcmode="lin" valueType="num">
                                      <p:cBhvr>
                                        <p:cTn id="24" dur="500" fill="hold"/>
                                        <p:tgtEl>
                                          <p:spTgt spid="56328"/>
                                        </p:tgtEl>
                                        <p:attrNameLst>
                                          <p:attrName>ppt_w</p:attrName>
                                        </p:attrNameLst>
                                      </p:cBhvr>
                                      <p:tavLst>
                                        <p:tav tm="0">
                                          <p:val>
                                            <p:fltVal val="0"/>
                                          </p:val>
                                        </p:tav>
                                        <p:tav tm="100000">
                                          <p:val>
                                            <p:strVal val="#ppt_w"/>
                                          </p:val>
                                        </p:tav>
                                      </p:tavLst>
                                    </p:anim>
                                    <p:anim calcmode="lin" valueType="num">
                                      <p:cBhvr>
                                        <p:cTn id="25" dur="500" fill="hold"/>
                                        <p:tgtEl>
                                          <p:spTgt spid="56328"/>
                                        </p:tgtEl>
                                        <p:attrNameLst>
                                          <p:attrName>ppt_h</p:attrName>
                                        </p:attrNameLst>
                                      </p:cBhvr>
                                      <p:tavLst>
                                        <p:tav tm="0">
                                          <p:val>
                                            <p:fltVal val="0"/>
                                          </p:val>
                                        </p:tav>
                                        <p:tav tm="100000">
                                          <p:val>
                                            <p:strVal val="#ppt_h"/>
                                          </p:val>
                                        </p:tav>
                                      </p:tavLst>
                                    </p:anim>
                                    <p:animEffect transition="in" filter="fade">
                                      <p:cBhvr>
                                        <p:cTn id="26" dur="500"/>
                                        <p:tgtEl>
                                          <p:spTgt spid="5632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3" presetClass="entr" presetSubtype="0" fill="hold" grpId="0" nodeType="clickEffect">
                                  <p:stCondLst>
                                    <p:cond delay="0"/>
                                  </p:stCondLst>
                                  <p:childTnLst>
                                    <p:set>
                                      <p:cBhvr>
                                        <p:cTn id="30" dur="1" fill="hold">
                                          <p:stCondLst>
                                            <p:cond delay="0"/>
                                          </p:stCondLst>
                                        </p:cTn>
                                        <p:tgtEl>
                                          <p:spTgt spid="56329"/>
                                        </p:tgtEl>
                                        <p:attrNameLst>
                                          <p:attrName>style.visibility</p:attrName>
                                        </p:attrNameLst>
                                      </p:cBhvr>
                                      <p:to>
                                        <p:strVal val="visible"/>
                                      </p:to>
                                    </p:set>
                                    <p:anim calcmode="lin" valueType="num">
                                      <p:cBhvr>
                                        <p:cTn id="31" dur="500" fill="hold"/>
                                        <p:tgtEl>
                                          <p:spTgt spid="56329"/>
                                        </p:tgtEl>
                                        <p:attrNameLst>
                                          <p:attrName>ppt_w</p:attrName>
                                        </p:attrNameLst>
                                      </p:cBhvr>
                                      <p:tavLst>
                                        <p:tav tm="0">
                                          <p:val>
                                            <p:fltVal val="0"/>
                                          </p:val>
                                        </p:tav>
                                        <p:tav tm="100000">
                                          <p:val>
                                            <p:strVal val="#ppt_w"/>
                                          </p:val>
                                        </p:tav>
                                      </p:tavLst>
                                    </p:anim>
                                    <p:anim calcmode="lin" valueType="num">
                                      <p:cBhvr>
                                        <p:cTn id="32" dur="500" fill="hold"/>
                                        <p:tgtEl>
                                          <p:spTgt spid="56329"/>
                                        </p:tgtEl>
                                        <p:attrNameLst>
                                          <p:attrName>ppt_h</p:attrName>
                                        </p:attrNameLst>
                                      </p:cBhvr>
                                      <p:tavLst>
                                        <p:tav tm="0">
                                          <p:val>
                                            <p:fltVal val="0"/>
                                          </p:val>
                                        </p:tav>
                                        <p:tav tm="100000">
                                          <p:val>
                                            <p:strVal val="#ppt_h"/>
                                          </p:val>
                                        </p:tav>
                                      </p:tavLst>
                                    </p:anim>
                                    <p:animEffect transition="in" filter="fade">
                                      <p:cBhvr>
                                        <p:cTn id="33" dur="500"/>
                                        <p:tgtEl>
                                          <p:spTgt spid="5632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3" presetClass="entr" presetSubtype="0" fill="hold" grpId="0" nodeType="clickEffect">
                                  <p:stCondLst>
                                    <p:cond delay="0"/>
                                  </p:stCondLst>
                                  <p:childTnLst>
                                    <p:set>
                                      <p:cBhvr>
                                        <p:cTn id="37" dur="1" fill="hold">
                                          <p:stCondLst>
                                            <p:cond delay="0"/>
                                          </p:stCondLst>
                                        </p:cTn>
                                        <p:tgtEl>
                                          <p:spTgt spid="56330"/>
                                        </p:tgtEl>
                                        <p:attrNameLst>
                                          <p:attrName>style.visibility</p:attrName>
                                        </p:attrNameLst>
                                      </p:cBhvr>
                                      <p:to>
                                        <p:strVal val="visible"/>
                                      </p:to>
                                    </p:set>
                                    <p:anim calcmode="lin" valueType="num">
                                      <p:cBhvr>
                                        <p:cTn id="38" dur="500" fill="hold"/>
                                        <p:tgtEl>
                                          <p:spTgt spid="56330"/>
                                        </p:tgtEl>
                                        <p:attrNameLst>
                                          <p:attrName>ppt_w</p:attrName>
                                        </p:attrNameLst>
                                      </p:cBhvr>
                                      <p:tavLst>
                                        <p:tav tm="0">
                                          <p:val>
                                            <p:fltVal val="0"/>
                                          </p:val>
                                        </p:tav>
                                        <p:tav tm="100000">
                                          <p:val>
                                            <p:strVal val="#ppt_w"/>
                                          </p:val>
                                        </p:tav>
                                      </p:tavLst>
                                    </p:anim>
                                    <p:anim calcmode="lin" valueType="num">
                                      <p:cBhvr>
                                        <p:cTn id="39" dur="500" fill="hold"/>
                                        <p:tgtEl>
                                          <p:spTgt spid="56330"/>
                                        </p:tgtEl>
                                        <p:attrNameLst>
                                          <p:attrName>ppt_h</p:attrName>
                                        </p:attrNameLst>
                                      </p:cBhvr>
                                      <p:tavLst>
                                        <p:tav tm="0">
                                          <p:val>
                                            <p:fltVal val="0"/>
                                          </p:val>
                                        </p:tav>
                                        <p:tav tm="100000">
                                          <p:val>
                                            <p:strVal val="#ppt_h"/>
                                          </p:val>
                                        </p:tav>
                                      </p:tavLst>
                                    </p:anim>
                                    <p:animEffect transition="in" filter="fade">
                                      <p:cBhvr>
                                        <p:cTn id="40" dur="500"/>
                                        <p:tgtEl>
                                          <p:spTgt spid="5633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53"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p:cTn id="45" dur="500" fill="hold"/>
                                        <p:tgtEl>
                                          <p:spTgt spid="16"/>
                                        </p:tgtEl>
                                        <p:attrNameLst>
                                          <p:attrName>ppt_w</p:attrName>
                                        </p:attrNameLst>
                                      </p:cBhvr>
                                      <p:tavLst>
                                        <p:tav tm="0">
                                          <p:val>
                                            <p:fltVal val="0"/>
                                          </p:val>
                                        </p:tav>
                                        <p:tav tm="100000">
                                          <p:val>
                                            <p:strVal val="#ppt_w"/>
                                          </p:val>
                                        </p:tav>
                                      </p:tavLst>
                                    </p:anim>
                                    <p:anim calcmode="lin" valueType="num">
                                      <p:cBhvr>
                                        <p:cTn id="46" dur="500" fill="hold"/>
                                        <p:tgtEl>
                                          <p:spTgt spid="16"/>
                                        </p:tgtEl>
                                        <p:attrNameLst>
                                          <p:attrName>ppt_h</p:attrName>
                                        </p:attrNameLst>
                                      </p:cBhvr>
                                      <p:tavLst>
                                        <p:tav tm="0">
                                          <p:val>
                                            <p:fltVal val="0"/>
                                          </p:val>
                                        </p:tav>
                                        <p:tav tm="100000">
                                          <p:val>
                                            <p:strVal val="#ppt_h"/>
                                          </p:val>
                                        </p:tav>
                                      </p:tavLst>
                                    </p:anim>
                                    <p:animEffect transition="in" filter="fade">
                                      <p:cBhvr>
                                        <p:cTn id="47" dur="500"/>
                                        <p:tgtEl>
                                          <p:spTgt spid="1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9" presetClass="entr" presetSubtype="0" fill="hold" grpId="0" nodeType="clickEffect">
                                  <p:stCondLst>
                                    <p:cond delay="0"/>
                                  </p:stCondLst>
                                  <p:childTnLst>
                                    <p:set>
                                      <p:cBhvr>
                                        <p:cTn id="51" dur="1" fill="hold">
                                          <p:stCondLst>
                                            <p:cond delay="0"/>
                                          </p:stCondLst>
                                        </p:cTn>
                                        <p:tgtEl>
                                          <p:spTgt spid="56331"/>
                                        </p:tgtEl>
                                        <p:attrNameLst>
                                          <p:attrName>style.visibility</p:attrName>
                                        </p:attrNameLst>
                                      </p:cBhvr>
                                      <p:to>
                                        <p:strVal val="visible"/>
                                      </p:to>
                                    </p:set>
                                    <p:anim calcmode="lin" valueType="num">
                                      <p:cBhvr>
                                        <p:cTn id="52" dur="1000" fill="hold"/>
                                        <p:tgtEl>
                                          <p:spTgt spid="56331"/>
                                        </p:tgtEl>
                                        <p:attrNameLst>
                                          <p:attrName>ppt_x</p:attrName>
                                        </p:attrNameLst>
                                      </p:cBhvr>
                                      <p:tavLst>
                                        <p:tav tm="0">
                                          <p:val>
                                            <p:strVal val="#ppt_x-.2"/>
                                          </p:val>
                                        </p:tav>
                                        <p:tav tm="100000">
                                          <p:val>
                                            <p:strVal val="#ppt_x"/>
                                          </p:val>
                                        </p:tav>
                                      </p:tavLst>
                                    </p:anim>
                                    <p:anim calcmode="lin" valueType="num">
                                      <p:cBhvr>
                                        <p:cTn id="53" dur="1000" fill="hold"/>
                                        <p:tgtEl>
                                          <p:spTgt spid="56331"/>
                                        </p:tgtEl>
                                        <p:attrNameLst>
                                          <p:attrName>ppt_y</p:attrName>
                                        </p:attrNameLst>
                                      </p:cBhvr>
                                      <p:tavLst>
                                        <p:tav tm="0">
                                          <p:val>
                                            <p:strVal val="#ppt_y"/>
                                          </p:val>
                                        </p:tav>
                                        <p:tav tm="100000">
                                          <p:val>
                                            <p:strVal val="#ppt_y"/>
                                          </p:val>
                                        </p:tav>
                                      </p:tavLst>
                                    </p:anim>
                                    <p:animEffect transition="in" filter="wipe(right)" prLst="gradientSize: 0.1">
                                      <p:cBhvr>
                                        <p:cTn id="54" dur="1000"/>
                                        <p:tgtEl>
                                          <p:spTgt spid="56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animBg="1"/>
      <p:bldP spid="56325" grpId="0"/>
      <p:bldP spid="56326" grpId="0" animBg="1"/>
      <p:bldP spid="56328" grpId="0" animBg="1"/>
      <p:bldP spid="56329" grpId="0" animBg="1"/>
      <p:bldP spid="56330" grpId="0" animBg="1"/>
      <p:bldP spid="56331" grpId="0" animBg="1"/>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Text Box 5"/>
          <p:cNvSpPr txBox="1">
            <a:spLocks noChangeArrowheads="1"/>
          </p:cNvSpPr>
          <p:nvPr/>
        </p:nvSpPr>
        <p:spPr bwMode="auto">
          <a:xfrm>
            <a:off x="428625" y="2071688"/>
            <a:ext cx="8247063" cy="2554287"/>
          </a:xfrm>
          <a:prstGeom prst="rect">
            <a:avLst/>
          </a:prstGeom>
          <a:noFill/>
          <a:ln>
            <a:noFill/>
          </a:ln>
        </p:spPr>
        <p:txBody>
          <a:bodyPr>
            <a:spAutoFit/>
          </a:bodyPr>
          <a:lstStyle>
            <a:lvl1pPr marL="342900" indent="-342900"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algn="ctr" eaLnBrk="1" hangingPunct="1"/>
            <a:r>
              <a:rPr lang="es-ES" sz="4000" b="1">
                <a:solidFill>
                  <a:srgbClr val="000099"/>
                </a:solidFill>
                <a:uFillTx/>
                <a:latin typeface="Arial Narrow" pitchFamily="34" charset="0"/>
              </a:rPr>
              <a:t>	Las unidades que conforman el párrafo    anterior ¿son  todas oraciones?</a:t>
            </a:r>
          </a:p>
          <a:p>
            <a:pPr algn="ctr" eaLnBrk="1" hangingPunct="1"/>
            <a:endParaRPr lang="es-ES" sz="4000" b="1">
              <a:solidFill>
                <a:srgbClr val="000099"/>
              </a:solidFill>
              <a:uFillTx/>
              <a:latin typeface="Arial Narrow"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grpId="0" nodeType="clickEffect">
                                  <p:stCondLst>
                                    <p:cond delay="0"/>
                                  </p:stCondLst>
                                  <p:childTnLst>
                                    <p:set>
                                      <p:cBhvr>
                                        <p:cTn id="6" dur="1" fill="hold">
                                          <p:stCondLst>
                                            <p:cond delay="0"/>
                                          </p:stCondLst>
                                        </p:cTn>
                                        <p:tgtEl>
                                          <p:spTgt spid="59397"/>
                                        </p:tgtEl>
                                        <p:attrNameLst>
                                          <p:attrName>style.visibility</p:attrName>
                                        </p:attrNameLst>
                                      </p:cBhvr>
                                      <p:to>
                                        <p:strVal val="visible"/>
                                      </p:to>
                                    </p:set>
                                    <p:anim calcmode="lin" valueType="num">
                                      <p:cBhvr additive="base">
                                        <p:cTn id="7" dur="500" fill="hold"/>
                                        <p:tgtEl>
                                          <p:spTgt spid="59397"/>
                                        </p:tgtEl>
                                        <p:attrNameLst>
                                          <p:attrName>ppt_x</p:attrName>
                                        </p:attrNameLst>
                                      </p:cBhvr>
                                      <p:tavLst>
                                        <p:tav tm="0">
                                          <p:val>
                                            <p:strVal val="0-#ppt_w/2"/>
                                          </p:val>
                                        </p:tav>
                                        <p:tav tm="100000">
                                          <p:val>
                                            <p:strVal val="#ppt_x"/>
                                          </p:val>
                                        </p:tav>
                                      </p:tavLst>
                                    </p:anim>
                                    <p:anim calcmode="lin" valueType="num">
                                      <p:cBhvr additive="base">
                                        <p:cTn id="8" dur="500" fill="hold"/>
                                        <p:tgtEl>
                                          <p:spTgt spid="5939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3568" y="836712"/>
            <a:ext cx="7848872" cy="864096"/>
          </a:xfrm>
        </p:spPr>
        <p:txBody>
          <a:bodyPr/>
          <a:lstStyle/>
          <a:p>
            <a:r>
              <a:rPr lang="es-PE" dirty="0">
                <a:solidFill>
                  <a:schemeClr val="tx1"/>
                </a:solidFill>
                <a:effectLst>
                  <a:outerShdw blurRad="38100" dist="38100" dir="2700000" algn="tl">
                    <a:srgbClr val="000000">
                      <a:alpha val="43137"/>
                    </a:srgbClr>
                  </a:outerShdw>
                </a:effectLst>
                <a:uFillTx/>
              </a:rPr>
              <a:t>Logro de la sesión</a:t>
            </a:r>
          </a:p>
        </p:txBody>
      </p:sp>
      <p:sp>
        <p:nvSpPr>
          <p:cNvPr id="3" name="Rectangle 1"/>
          <p:cNvSpPr>
            <a:spLocks noChangeArrowheads="1"/>
          </p:cNvSpPr>
          <p:nvPr/>
        </p:nvSpPr>
        <p:spPr bwMode="auto">
          <a:xfrm>
            <a:off x="683568" y="1773978"/>
            <a:ext cx="7358062" cy="2246769"/>
          </a:xfrm>
          <a:prstGeom prst="rect">
            <a:avLst/>
          </a:prstGeom>
          <a:noFill/>
          <a:ln>
            <a:noFill/>
          </a:ln>
        </p:spPr>
        <p:txBody>
          <a:bodyPr anchor="ctr">
            <a:spAutoFit/>
          </a:bodyPr>
          <a:lstStyle/>
          <a:p>
            <a:pPr algn="just"/>
            <a:r>
              <a:rPr lang="es-PE" sz="2800" dirty="0">
                <a:uFillTx/>
              </a:rPr>
              <a:t>Al final de la sesión, el estudiante reconoce oraciones que presenten sentido completo, independencia sintáctica y el uso correcto del verbo conjugado. Además, verifica el uso correcto del punto seguido.</a:t>
            </a:r>
            <a:endParaRPr lang="es-MX" sz="4400" dirty="0">
              <a:uFillTx/>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a:xfrm>
            <a:off x="1417638" y="188913"/>
            <a:ext cx="7726362" cy="876300"/>
          </a:xfrm>
        </p:spPr>
        <p:txBody>
          <a:bodyPr>
            <a:normAutofit/>
          </a:bodyPr>
          <a:lstStyle/>
          <a:p>
            <a:pPr eaLnBrk="1" fontAlgn="auto" hangingPunct="1">
              <a:spcAft>
                <a:spcPts val="0"/>
              </a:spcAft>
              <a:defRPr>
                <a:uFillTx/>
              </a:defRPr>
            </a:pPr>
            <a:r>
              <a:rPr lang="es-PE" sz="3600" b="1" dirty="0">
                <a:solidFill>
                  <a:srgbClr val="000099"/>
                </a:solidFill>
                <a:effectLst>
                  <a:outerShdw blurRad="38100" dist="38100" dir="2700000" algn="tl">
                    <a:srgbClr val="000000"/>
                  </a:outerShdw>
                </a:effectLst>
                <a:uFillTx/>
                <a:latin typeface="Arial Narrow" pitchFamily="34" charset="0"/>
                <a:cs typeface="Arial" charset="0"/>
              </a:rPr>
              <a:t>¿Por qué no son oraciones?</a:t>
            </a:r>
            <a:endParaRPr lang="es-ES" sz="3600" b="1" dirty="0">
              <a:solidFill>
                <a:srgbClr val="000099"/>
              </a:solidFill>
              <a:effectLst>
                <a:outerShdw blurRad="38100" dist="38100" dir="2700000" algn="tl">
                  <a:srgbClr val="000000"/>
                </a:outerShdw>
              </a:effectLst>
              <a:uFillTx/>
              <a:latin typeface="Arial Narrow" pitchFamily="34" charset="0"/>
              <a:cs typeface="Arial" charset="0"/>
            </a:endParaRPr>
          </a:p>
        </p:txBody>
      </p:sp>
      <p:sp>
        <p:nvSpPr>
          <p:cNvPr id="71684" name="Rectangle 4"/>
          <p:cNvSpPr>
            <a:spLocks noChangeArrowheads="1"/>
          </p:cNvSpPr>
          <p:nvPr/>
        </p:nvSpPr>
        <p:spPr bwMode="auto">
          <a:xfrm>
            <a:off x="250825" y="1341438"/>
            <a:ext cx="5041900" cy="460375"/>
          </a:xfrm>
          <a:prstGeom prst="rect">
            <a:avLst/>
          </a:prstGeom>
          <a:noFill/>
          <a:ln>
            <a:noFill/>
          </a:ln>
        </p:spPr>
        <p:txBody>
          <a:bodyPr>
            <a:spAutoFit/>
          </a:bodyPr>
          <a:lstStyle/>
          <a:p>
            <a:r>
              <a:rPr lang="es-ES" altLang="es-PE" sz="2400" b="1">
                <a:solidFill>
                  <a:schemeClr val="tx2"/>
                </a:solidFill>
                <a:uFillTx/>
              </a:rPr>
              <a:t>La maca, raíz de origen andino</a:t>
            </a:r>
          </a:p>
        </p:txBody>
      </p:sp>
      <p:sp>
        <p:nvSpPr>
          <p:cNvPr id="71688" name="Rectangle 8"/>
          <p:cNvSpPr>
            <a:spLocks noChangeArrowheads="1"/>
          </p:cNvSpPr>
          <p:nvPr/>
        </p:nvSpPr>
        <p:spPr bwMode="auto">
          <a:xfrm>
            <a:off x="277813" y="2133600"/>
            <a:ext cx="6454775" cy="830263"/>
          </a:xfrm>
          <a:prstGeom prst="rect">
            <a:avLst/>
          </a:prstGeom>
          <a:noFill/>
          <a:ln>
            <a:noFill/>
          </a:ln>
        </p:spPr>
        <p:txBody>
          <a:bodyPr>
            <a:spAutoFit/>
          </a:bodyPr>
          <a:lstStyle/>
          <a:p>
            <a:r>
              <a:rPr lang="es-ES" altLang="es-PE" sz="2400" b="1">
                <a:solidFill>
                  <a:schemeClr val="tx2"/>
                </a:solidFill>
                <a:uFillTx/>
              </a:rPr>
              <a:t>Así, </a:t>
            </a:r>
            <a:r>
              <a:rPr lang="es-ES" altLang="es-PE" sz="2400" b="1" u="sng">
                <a:solidFill>
                  <a:schemeClr val="tx2"/>
                </a:solidFill>
                <a:uFillTx/>
              </a:rPr>
              <a:t>protegiendo</a:t>
            </a:r>
            <a:r>
              <a:rPr lang="es-ES" altLang="es-PE" sz="2400" b="1">
                <a:solidFill>
                  <a:schemeClr val="tx2"/>
                </a:solidFill>
                <a:uFillTx/>
              </a:rPr>
              <a:t> el organismo contra virus y bacterias.</a:t>
            </a:r>
          </a:p>
        </p:txBody>
      </p:sp>
      <p:grpSp>
        <p:nvGrpSpPr>
          <p:cNvPr id="2" name="Group 28"/>
          <p:cNvGrpSpPr/>
          <p:nvPr/>
        </p:nvGrpSpPr>
        <p:grpSpPr>
          <a:xfrm>
            <a:off x="6640513" y="2187575"/>
            <a:ext cx="2252662" cy="304800"/>
            <a:chOff x="4183" y="1378"/>
            <a:chExt cx="1419" cy="192"/>
          </a:xfrm>
        </p:grpSpPr>
        <p:sp>
          <p:nvSpPr>
            <p:cNvPr id="30749" name="Line 9"/>
            <p:cNvSpPr>
              <a:spLocks noChangeShapeType="1"/>
            </p:cNvSpPr>
            <p:nvPr/>
          </p:nvSpPr>
          <p:spPr bwMode="auto">
            <a:xfrm>
              <a:off x="4183" y="1490"/>
              <a:ext cx="227" cy="0"/>
            </a:xfrm>
            <a:prstGeom prst="line">
              <a:avLst/>
            </a:prstGeom>
            <a:noFill/>
            <a:ln w="38100">
              <a:solidFill>
                <a:schemeClr val="tx1"/>
              </a:solidFill>
              <a:round/>
              <a:tailEnd type="triangle" w="med" len="med"/>
            </a:ln>
          </p:spPr>
          <p:txBody>
            <a:bodyPr/>
            <a:lstStyle/>
            <a:p>
              <a:endParaRPr lang="es-PE">
                <a:uFillTx/>
              </a:endParaRPr>
            </a:p>
          </p:txBody>
        </p:sp>
        <p:sp>
          <p:nvSpPr>
            <p:cNvPr id="30750" name="Text Box 10"/>
            <p:cNvSpPr txBox="1">
              <a:spLocks noChangeArrowheads="1"/>
            </p:cNvSpPr>
            <p:nvPr/>
          </p:nvSpPr>
          <p:spPr bwMode="auto">
            <a:xfrm>
              <a:off x="4439" y="1378"/>
              <a:ext cx="1163" cy="192"/>
            </a:xfrm>
            <a:prstGeom prst="rect">
              <a:avLst/>
            </a:prstGeom>
            <a:solidFill>
              <a:schemeClr val="tx1"/>
            </a:solidFill>
            <a:ln>
              <a:noFill/>
            </a:ln>
          </p:spPr>
          <p:txBody>
            <a:bodyPr wrap="none">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eaLnBrk="1" hangingPunct="1"/>
              <a:r>
                <a:rPr lang="es-PE" altLang="es-PE" sz="1400" b="1">
                  <a:solidFill>
                    <a:schemeClr val="bg1"/>
                  </a:solidFill>
                  <a:uFillTx/>
                  <a:latin typeface="Comic Sans MS" pitchFamily="66" charset="0"/>
                </a:rPr>
                <a:t>NO POSEE VERBO</a:t>
              </a:r>
              <a:r>
                <a:rPr lang="es-PE" altLang="es-PE" sz="1400" b="1">
                  <a:solidFill>
                    <a:schemeClr val="bg2"/>
                  </a:solidFill>
                  <a:uFillTx/>
                  <a:latin typeface="Comic Sans MS" pitchFamily="66" charset="0"/>
                </a:rPr>
                <a:t>.</a:t>
              </a:r>
              <a:endParaRPr lang="es-ES" altLang="es-PE" sz="1400" b="1">
                <a:solidFill>
                  <a:schemeClr val="bg2"/>
                </a:solidFill>
                <a:uFillTx/>
                <a:latin typeface="Comic Sans MS" pitchFamily="66" charset="0"/>
              </a:endParaRPr>
            </a:p>
          </p:txBody>
        </p:sp>
      </p:grpSp>
      <p:grpSp>
        <p:nvGrpSpPr>
          <p:cNvPr id="3" name="Group 27"/>
          <p:cNvGrpSpPr/>
          <p:nvPr/>
        </p:nvGrpSpPr>
        <p:grpSpPr>
          <a:xfrm>
            <a:off x="1873250" y="2492375"/>
            <a:ext cx="1852613" cy="822325"/>
            <a:chOff x="720" y="1571"/>
            <a:chExt cx="1167" cy="518"/>
          </a:xfrm>
        </p:grpSpPr>
        <p:sp>
          <p:nvSpPr>
            <p:cNvPr id="30747" name="AutoShape 12"/>
            <p:cNvSpPr>
              <a:spLocks noChangeArrowheads="1"/>
            </p:cNvSpPr>
            <p:nvPr/>
          </p:nvSpPr>
          <p:spPr bwMode="auto">
            <a:xfrm>
              <a:off x="720" y="1571"/>
              <a:ext cx="272" cy="454"/>
            </a:xfrm>
            <a:prstGeom prst="curvedRightArrow">
              <a:avLst>
                <a:gd name="adj1" fmla="val 1661"/>
                <a:gd name="adj2" fmla="val 55861"/>
                <a:gd name="adj3" fmla="val 33333"/>
              </a:avLst>
            </a:prstGeom>
            <a:solidFill>
              <a:schemeClr val="tx1"/>
            </a:solidFill>
            <a:ln w="38100">
              <a:solidFill>
                <a:schemeClr val="tx1"/>
              </a:solidFill>
              <a:miter lim="800000"/>
            </a:ln>
          </p:spPr>
          <p:txBody>
            <a:bodyPr wrap="none" anchor="ctr"/>
            <a:lstStyle/>
            <a:p>
              <a:endParaRPr lang="es-PE" altLang="es-PE" sz="3200" b="1">
                <a:solidFill>
                  <a:srgbClr val="66FFFF"/>
                </a:solidFill>
                <a:uFillTx/>
                <a:latin typeface="Comic Sans MS" pitchFamily="66" charset="0"/>
              </a:endParaRPr>
            </a:p>
          </p:txBody>
        </p:sp>
        <p:sp>
          <p:nvSpPr>
            <p:cNvPr id="30748" name="Text Box 13"/>
            <p:cNvSpPr txBox="1">
              <a:spLocks noChangeArrowheads="1"/>
            </p:cNvSpPr>
            <p:nvPr/>
          </p:nvSpPr>
          <p:spPr bwMode="auto">
            <a:xfrm>
              <a:off x="982" y="1798"/>
              <a:ext cx="905" cy="291"/>
            </a:xfrm>
            <a:prstGeom prst="rect">
              <a:avLst/>
            </a:prstGeom>
            <a:noFill/>
            <a:ln>
              <a:noFill/>
            </a:ln>
          </p:spPr>
          <p:txBody>
            <a:bodyPr wrap="none">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eaLnBrk="1" hangingPunct="1"/>
              <a:r>
                <a:rPr lang="es-PE" altLang="es-PE" sz="2400" b="1" dirty="0">
                  <a:solidFill>
                    <a:srgbClr val="FF0000"/>
                  </a:solidFill>
                  <a:uFillTx/>
                  <a:latin typeface="Comic Sans MS" pitchFamily="66" charset="0"/>
                </a:rPr>
                <a:t>verboide</a:t>
              </a:r>
              <a:endParaRPr lang="es-ES" altLang="es-PE" sz="3200" b="1" dirty="0">
                <a:solidFill>
                  <a:srgbClr val="FF0000"/>
                </a:solidFill>
                <a:uFillTx/>
                <a:latin typeface="Comic Sans MS" pitchFamily="66" charset="0"/>
              </a:endParaRPr>
            </a:p>
          </p:txBody>
        </p:sp>
      </p:grpSp>
      <p:sp>
        <p:nvSpPr>
          <p:cNvPr id="71694" name="Rectangle 14"/>
          <p:cNvSpPr>
            <a:spLocks noChangeArrowheads="1"/>
          </p:cNvSpPr>
          <p:nvPr/>
        </p:nvSpPr>
        <p:spPr bwMode="auto">
          <a:xfrm>
            <a:off x="323850" y="3284538"/>
            <a:ext cx="5367338" cy="831850"/>
          </a:xfrm>
          <a:prstGeom prst="rect">
            <a:avLst/>
          </a:prstGeom>
          <a:noFill/>
          <a:ln>
            <a:noFill/>
          </a:ln>
        </p:spPr>
        <p:txBody>
          <a:bodyPr>
            <a:spAutoFit/>
          </a:bodyPr>
          <a:lstStyle/>
          <a:p>
            <a:r>
              <a:rPr lang="es-ES" altLang="es-PE" sz="2400" b="1" dirty="0">
                <a:solidFill>
                  <a:schemeClr val="tx2"/>
                </a:solidFill>
                <a:uFillTx/>
              </a:rPr>
              <a:t>Lo cual   </a:t>
            </a:r>
            <a:r>
              <a:rPr lang="es-ES" altLang="es-PE" sz="2400" b="1" u="sng" dirty="0">
                <a:solidFill>
                  <a:schemeClr val="tx2"/>
                </a:solidFill>
                <a:uFillTx/>
              </a:rPr>
              <a:t>hace</a:t>
            </a:r>
            <a:r>
              <a:rPr lang="es-ES" altLang="es-PE" sz="2400" b="1" dirty="0">
                <a:solidFill>
                  <a:schemeClr val="tx2"/>
                </a:solidFill>
                <a:uFillTx/>
              </a:rPr>
              <a:t> a la maca una planta muy fuerte</a:t>
            </a:r>
          </a:p>
        </p:txBody>
      </p:sp>
      <p:sp>
        <p:nvSpPr>
          <p:cNvPr id="71697" name="Oval 17"/>
          <p:cNvSpPr>
            <a:spLocks noChangeArrowheads="1"/>
          </p:cNvSpPr>
          <p:nvPr/>
        </p:nvSpPr>
        <p:spPr bwMode="auto">
          <a:xfrm>
            <a:off x="301483" y="3314701"/>
            <a:ext cx="1102165" cy="385762"/>
          </a:xfrm>
          <a:prstGeom prst="ellipse">
            <a:avLst/>
          </a:prstGeom>
          <a:noFill/>
          <a:ln w="38100">
            <a:solidFill>
              <a:schemeClr val="tx1"/>
            </a:solidFill>
            <a:round/>
          </a:ln>
        </p:spPr>
        <p:txBody>
          <a:bodyPr wrap="none" anchor="ctr"/>
          <a:lstStyle/>
          <a:p>
            <a:pPr algn="ctr"/>
            <a:endParaRPr lang="es-MX" altLang="es-PE" sz="3200" b="1">
              <a:solidFill>
                <a:srgbClr val="66FFFF"/>
              </a:solidFill>
              <a:uFillTx/>
              <a:latin typeface="Comic Sans MS" pitchFamily="66" charset="0"/>
            </a:endParaRPr>
          </a:p>
        </p:txBody>
      </p:sp>
      <p:grpSp>
        <p:nvGrpSpPr>
          <p:cNvPr id="4" name="Group 30"/>
          <p:cNvGrpSpPr/>
          <p:nvPr/>
        </p:nvGrpSpPr>
        <p:grpSpPr>
          <a:xfrm>
            <a:off x="1619672" y="3718719"/>
            <a:ext cx="3189287" cy="795338"/>
            <a:chOff x="975" y="2387"/>
            <a:chExt cx="2009" cy="501"/>
          </a:xfrm>
        </p:grpSpPr>
        <p:sp>
          <p:nvSpPr>
            <p:cNvPr id="30745" name="AutoShape 18"/>
            <p:cNvSpPr>
              <a:spLocks noChangeArrowheads="1"/>
            </p:cNvSpPr>
            <p:nvPr/>
          </p:nvSpPr>
          <p:spPr bwMode="auto">
            <a:xfrm>
              <a:off x="975" y="2387"/>
              <a:ext cx="136" cy="363"/>
            </a:xfrm>
            <a:prstGeom prst="curvedRightArrow">
              <a:avLst>
                <a:gd name="adj1" fmla="val 1421"/>
                <a:gd name="adj2" fmla="val 47933"/>
                <a:gd name="adj3" fmla="val 33333"/>
              </a:avLst>
            </a:prstGeom>
            <a:solidFill>
              <a:schemeClr val="tx1"/>
            </a:solidFill>
            <a:ln w="38100">
              <a:solidFill>
                <a:schemeClr val="tx1"/>
              </a:solidFill>
              <a:miter lim="800000"/>
            </a:ln>
          </p:spPr>
          <p:txBody>
            <a:bodyPr wrap="none" anchor="ctr"/>
            <a:lstStyle/>
            <a:p>
              <a:endParaRPr lang="es-PE" altLang="es-PE" sz="3200" b="1">
                <a:solidFill>
                  <a:srgbClr val="66FFFF"/>
                </a:solidFill>
                <a:uFillTx/>
                <a:latin typeface="Comic Sans MS" pitchFamily="66" charset="0"/>
              </a:endParaRPr>
            </a:p>
          </p:txBody>
        </p:sp>
        <p:sp>
          <p:nvSpPr>
            <p:cNvPr id="30746" name="Text Box 19"/>
            <p:cNvSpPr txBox="1">
              <a:spLocks noChangeArrowheads="1"/>
            </p:cNvSpPr>
            <p:nvPr/>
          </p:nvSpPr>
          <p:spPr bwMode="auto">
            <a:xfrm>
              <a:off x="1144" y="2520"/>
              <a:ext cx="1840" cy="368"/>
            </a:xfrm>
            <a:prstGeom prst="rect">
              <a:avLst/>
            </a:prstGeom>
            <a:noFill/>
            <a:ln>
              <a:noFill/>
            </a:ln>
          </p:spPr>
          <p:txBody>
            <a:bodyPr wrap="none">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eaLnBrk="1" hangingPunct="1"/>
              <a:r>
                <a:rPr lang="es-PE" altLang="es-PE" sz="2400" b="1">
                  <a:solidFill>
                    <a:srgbClr val="FF0000"/>
                  </a:solidFill>
                  <a:uFillTx/>
                  <a:latin typeface="Comic Sans MS" pitchFamily="66" charset="0"/>
                </a:rPr>
                <a:t>verbo</a:t>
              </a:r>
              <a:r>
                <a:rPr lang="es-PE" altLang="es-PE" sz="3200" b="1">
                  <a:solidFill>
                    <a:srgbClr val="FF0000"/>
                  </a:solidFill>
                  <a:uFillTx/>
                  <a:latin typeface="Comic Sans MS" pitchFamily="66" charset="0"/>
                </a:rPr>
                <a:t> </a:t>
              </a:r>
              <a:r>
                <a:rPr lang="es-PE" altLang="es-PE" sz="2400" b="1">
                  <a:solidFill>
                    <a:srgbClr val="FF0000"/>
                  </a:solidFill>
                  <a:uFillTx/>
                  <a:latin typeface="Comic Sans MS" pitchFamily="66" charset="0"/>
                </a:rPr>
                <a:t>subordinado</a:t>
              </a:r>
              <a:endParaRPr lang="es-ES" altLang="es-PE" sz="3200" b="1">
                <a:solidFill>
                  <a:srgbClr val="FF0000"/>
                </a:solidFill>
                <a:uFillTx/>
                <a:latin typeface="Comic Sans MS" pitchFamily="66" charset="0"/>
              </a:endParaRPr>
            </a:p>
          </p:txBody>
        </p:sp>
      </p:grpSp>
      <p:sp>
        <p:nvSpPr>
          <p:cNvPr id="71700" name="Text Box 20"/>
          <p:cNvSpPr txBox="1">
            <a:spLocks noChangeArrowheads="1"/>
          </p:cNvSpPr>
          <p:nvPr/>
        </p:nvSpPr>
        <p:spPr bwMode="auto">
          <a:xfrm>
            <a:off x="179388" y="6165850"/>
            <a:ext cx="8893175" cy="460375"/>
          </a:xfrm>
          <a:prstGeom prst="rect">
            <a:avLst/>
          </a:prstGeom>
          <a:solidFill>
            <a:schemeClr val="tx1"/>
          </a:solidFill>
          <a:ln w="19050">
            <a:solidFill>
              <a:schemeClr val="tx1"/>
            </a:solidFill>
            <a:miter lim="800000"/>
          </a:ln>
        </p:spPr>
        <p:txBody>
          <a:bodyPr>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eaLnBrk="1" hangingPunct="1"/>
            <a:r>
              <a:rPr lang="es-PE" altLang="es-PE" sz="2400" b="1">
                <a:solidFill>
                  <a:schemeClr val="bg1"/>
                </a:solidFill>
                <a:uFillTx/>
              </a:rPr>
              <a:t>Por </a:t>
            </a:r>
            <a:r>
              <a:rPr lang="es-PE" altLang="es-PE" sz="2000" b="1">
                <a:solidFill>
                  <a:schemeClr val="bg1"/>
                </a:solidFill>
                <a:uFillTx/>
              </a:rPr>
              <a:t>tanto</a:t>
            </a:r>
            <a:r>
              <a:rPr lang="es-PE" altLang="es-PE" sz="2400" b="1">
                <a:solidFill>
                  <a:schemeClr val="bg1"/>
                </a:solidFill>
                <a:uFillTx/>
              </a:rPr>
              <a:t>, ninguno de los tres enunciados debe llevar punto</a:t>
            </a:r>
            <a:endParaRPr lang="es-ES" altLang="es-PE" sz="2400" b="1">
              <a:solidFill>
                <a:schemeClr val="bg1"/>
              </a:solidFill>
              <a:uFillTx/>
            </a:endParaRPr>
          </a:p>
        </p:txBody>
      </p:sp>
      <p:sp>
        <p:nvSpPr>
          <p:cNvPr id="19" name="18 Rectángulo"/>
          <p:cNvSpPr>
            <a:spLocks noChangeArrowheads="1"/>
          </p:cNvSpPr>
          <p:nvPr/>
        </p:nvSpPr>
        <p:spPr bwMode="auto">
          <a:xfrm>
            <a:off x="219773" y="4626153"/>
            <a:ext cx="5526088" cy="831850"/>
          </a:xfrm>
          <a:prstGeom prst="rect">
            <a:avLst/>
          </a:prstGeom>
          <a:noFill/>
          <a:ln>
            <a:noFill/>
          </a:ln>
        </p:spPr>
        <p:txBody>
          <a:bodyPr>
            <a:spAutoFit/>
          </a:bodyPr>
          <a:lstStyle/>
          <a:p>
            <a:pPr algn="just"/>
            <a:r>
              <a:rPr lang="es-ES" altLang="es-PE" sz="2400" b="1" dirty="0">
                <a:solidFill>
                  <a:schemeClr val="tx2"/>
                </a:solidFill>
                <a:uFillTx/>
              </a:rPr>
              <a:t>Tubérculo: porción de la planta en la que la raíz </a:t>
            </a:r>
            <a:r>
              <a:rPr lang="es-ES" altLang="es-PE" sz="2400" b="1" u="sng" dirty="0">
                <a:solidFill>
                  <a:schemeClr val="tx2"/>
                </a:solidFill>
                <a:uFillTx/>
              </a:rPr>
              <a:t>se une</a:t>
            </a:r>
            <a:r>
              <a:rPr lang="es-ES" altLang="es-PE" sz="2400" b="1" dirty="0">
                <a:solidFill>
                  <a:schemeClr val="tx2"/>
                </a:solidFill>
                <a:uFillTx/>
              </a:rPr>
              <a:t> al tallo</a:t>
            </a:r>
          </a:p>
        </p:txBody>
      </p:sp>
      <p:grpSp>
        <p:nvGrpSpPr>
          <p:cNvPr id="5" name="Group 33"/>
          <p:cNvGrpSpPr/>
          <p:nvPr/>
        </p:nvGrpSpPr>
        <p:grpSpPr>
          <a:xfrm>
            <a:off x="1335087" y="5372100"/>
            <a:ext cx="3292476" cy="584200"/>
            <a:chOff x="841" y="3384"/>
            <a:chExt cx="2074" cy="368"/>
          </a:xfrm>
        </p:grpSpPr>
        <p:sp>
          <p:nvSpPr>
            <p:cNvPr id="30743" name="AutoShape 12"/>
            <p:cNvSpPr>
              <a:spLocks noChangeArrowheads="1"/>
            </p:cNvSpPr>
            <p:nvPr/>
          </p:nvSpPr>
          <p:spPr bwMode="auto">
            <a:xfrm>
              <a:off x="841" y="3384"/>
              <a:ext cx="227" cy="261"/>
            </a:xfrm>
            <a:prstGeom prst="curvedRightArrow">
              <a:avLst>
                <a:gd name="adj1" fmla="val 1363"/>
                <a:gd name="adj2" fmla="val 45991"/>
                <a:gd name="adj3" fmla="val 33333"/>
              </a:avLst>
            </a:prstGeom>
            <a:solidFill>
              <a:schemeClr val="tx1"/>
            </a:solidFill>
            <a:ln w="38100">
              <a:solidFill>
                <a:schemeClr val="tx1"/>
              </a:solidFill>
              <a:miter lim="800000"/>
            </a:ln>
          </p:spPr>
          <p:txBody>
            <a:bodyPr wrap="none" anchor="ctr"/>
            <a:lstStyle/>
            <a:p>
              <a:endParaRPr lang="es-PE" altLang="es-PE" sz="3200" b="1">
                <a:solidFill>
                  <a:srgbClr val="66FFFF"/>
                </a:solidFill>
                <a:uFillTx/>
                <a:latin typeface="Comic Sans MS" pitchFamily="66" charset="0"/>
              </a:endParaRPr>
            </a:p>
          </p:txBody>
        </p:sp>
        <p:sp>
          <p:nvSpPr>
            <p:cNvPr id="30744" name="Text Box 19"/>
            <p:cNvSpPr txBox="1">
              <a:spLocks noChangeArrowheads="1"/>
            </p:cNvSpPr>
            <p:nvPr/>
          </p:nvSpPr>
          <p:spPr bwMode="auto">
            <a:xfrm>
              <a:off x="1075" y="3384"/>
              <a:ext cx="1840" cy="368"/>
            </a:xfrm>
            <a:prstGeom prst="rect">
              <a:avLst/>
            </a:prstGeom>
            <a:noFill/>
            <a:ln>
              <a:noFill/>
            </a:ln>
          </p:spPr>
          <p:txBody>
            <a:bodyPr wrap="none">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eaLnBrk="1" hangingPunct="1"/>
              <a:r>
                <a:rPr lang="es-PE" altLang="es-PE" sz="2400" b="1" dirty="0">
                  <a:solidFill>
                    <a:srgbClr val="FF0000"/>
                  </a:solidFill>
                  <a:uFillTx/>
                  <a:latin typeface="Comic Sans MS" pitchFamily="66" charset="0"/>
                </a:rPr>
                <a:t>verbo</a:t>
              </a:r>
              <a:r>
                <a:rPr lang="es-PE" altLang="es-PE" sz="3200" b="1" dirty="0">
                  <a:solidFill>
                    <a:srgbClr val="FF0000"/>
                  </a:solidFill>
                  <a:uFillTx/>
                  <a:latin typeface="Comic Sans MS" pitchFamily="66" charset="0"/>
                </a:rPr>
                <a:t> </a:t>
              </a:r>
              <a:r>
                <a:rPr lang="es-PE" altLang="es-PE" sz="2400" b="1" dirty="0">
                  <a:solidFill>
                    <a:srgbClr val="FF0000"/>
                  </a:solidFill>
                  <a:uFillTx/>
                  <a:latin typeface="Comic Sans MS" pitchFamily="66" charset="0"/>
                </a:rPr>
                <a:t>subordinado</a:t>
              </a:r>
              <a:endParaRPr lang="es-ES" altLang="es-PE" sz="3200" b="1" dirty="0">
                <a:solidFill>
                  <a:srgbClr val="FF0000"/>
                </a:solidFill>
                <a:uFillTx/>
                <a:latin typeface="Comic Sans MS" pitchFamily="66" charset="0"/>
              </a:endParaRPr>
            </a:p>
          </p:txBody>
        </p:sp>
      </p:grpSp>
      <p:grpSp>
        <p:nvGrpSpPr>
          <p:cNvPr id="6" name="Group 32"/>
          <p:cNvGrpSpPr/>
          <p:nvPr/>
        </p:nvGrpSpPr>
        <p:grpSpPr>
          <a:xfrm>
            <a:off x="5724525" y="4797425"/>
            <a:ext cx="3216275" cy="304800"/>
            <a:chOff x="3561" y="3022"/>
            <a:chExt cx="2026" cy="192"/>
          </a:xfrm>
        </p:grpSpPr>
        <p:sp>
          <p:nvSpPr>
            <p:cNvPr id="30741" name="Line 15"/>
            <p:cNvSpPr>
              <a:spLocks noChangeShapeType="1"/>
            </p:cNvSpPr>
            <p:nvPr/>
          </p:nvSpPr>
          <p:spPr bwMode="auto">
            <a:xfrm>
              <a:off x="3561" y="3126"/>
              <a:ext cx="181" cy="0"/>
            </a:xfrm>
            <a:prstGeom prst="line">
              <a:avLst/>
            </a:prstGeom>
            <a:noFill/>
            <a:ln w="38100">
              <a:solidFill>
                <a:schemeClr val="tx1"/>
              </a:solidFill>
              <a:round/>
              <a:tailEnd type="triangle" w="med" len="med"/>
            </a:ln>
          </p:spPr>
          <p:txBody>
            <a:bodyPr/>
            <a:lstStyle/>
            <a:p>
              <a:endParaRPr lang="es-PE">
                <a:uFillTx/>
              </a:endParaRPr>
            </a:p>
          </p:txBody>
        </p:sp>
        <p:sp>
          <p:nvSpPr>
            <p:cNvPr id="30742" name="Rectangle 24"/>
            <p:cNvSpPr>
              <a:spLocks noChangeArrowheads="1"/>
            </p:cNvSpPr>
            <p:nvPr/>
          </p:nvSpPr>
          <p:spPr bwMode="auto">
            <a:xfrm>
              <a:off x="3789" y="3022"/>
              <a:ext cx="1798" cy="192"/>
            </a:xfrm>
            <a:prstGeom prst="rect">
              <a:avLst/>
            </a:prstGeom>
            <a:solidFill>
              <a:schemeClr val="tx1"/>
            </a:solidFill>
            <a:ln>
              <a:noFill/>
            </a:ln>
          </p:spPr>
          <p:txBody>
            <a:bodyPr wrap="none">
              <a:spAutoFit/>
            </a:bodyPr>
            <a:lstStyle/>
            <a:p>
              <a:r>
                <a:rPr lang="es-ES" altLang="es-PE" sz="1400" b="1">
                  <a:solidFill>
                    <a:schemeClr val="bg1"/>
                  </a:solidFill>
                  <a:uFillTx/>
                  <a:latin typeface="Comic Sans MS" pitchFamily="66" charset="0"/>
                </a:rPr>
                <a:t>NO POSEE VERBO PRINCIPAL.</a:t>
              </a:r>
            </a:p>
          </p:txBody>
        </p:sp>
      </p:grpSp>
      <p:grpSp>
        <p:nvGrpSpPr>
          <p:cNvPr id="7" name="Group 31"/>
          <p:cNvGrpSpPr/>
          <p:nvPr/>
        </p:nvGrpSpPr>
        <p:grpSpPr>
          <a:xfrm>
            <a:off x="5724525" y="3556000"/>
            <a:ext cx="3214688" cy="304800"/>
            <a:chOff x="3606" y="2240"/>
            <a:chExt cx="2025" cy="192"/>
          </a:xfrm>
        </p:grpSpPr>
        <p:sp>
          <p:nvSpPr>
            <p:cNvPr id="30739" name="Line 15"/>
            <p:cNvSpPr>
              <a:spLocks noChangeShapeType="1"/>
            </p:cNvSpPr>
            <p:nvPr/>
          </p:nvSpPr>
          <p:spPr bwMode="auto">
            <a:xfrm>
              <a:off x="3606" y="2342"/>
              <a:ext cx="181" cy="0"/>
            </a:xfrm>
            <a:prstGeom prst="line">
              <a:avLst/>
            </a:prstGeom>
            <a:noFill/>
            <a:ln w="38100">
              <a:solidFill>
                <a:schemeClr val="tx1"/>
              </a:solidFill>
              <a:round/>
              <a:tailEnd type="triangle" w="med" len="med"/>
            </a:ln>
          </p:spPr>
          <p:txBody>
            <a:bodyPr/>
            <a:lstStyle/>
            <a:p>
              <a:endParaRPr lang="es-PE">
                <a:uFillTx/>
              </a:endParaRPr>
            </a:p>
          </p:txBody>
        </p:sp>
        <p:sp>
          <p:nvSpPr>
            <p:cNvPr id="30740" name="Rectangle 25"/>
            <p:cNvSpPr>
              <a:spLocks noChangeArrowheads="1"/>
            </p:cNvSpPr>
            <p:nvPr/>
          </p:nvSpPr>
          <p:spPr bwMode="auto">
            <a:xfrm>
              <a:off x="3833" y="2240"/>
              <a:ext cx="1798" cy="192"/>
            </a:xfrm>
            <a:prstGeom prst="rect">
              <a:avLst/>
            </a:prstGeom>
            <a:solidFill>
              <a:schemeClr val="tx1"/>
            </a:solidFill>
            <a:ln>
              <a:noFill/>
            </a:ln>
          </p:spPr>
          <p:txBody>
            <a:bodyPr wrap="none">
              <a:spAutoFit/>
            </a:bodyPr>
            <a:lstStyle/>
            <a:p>
              <a:r>
                <a:rPr lang="es-ES" altLang="es-PE" sz="1400" b="1">
                  <a:solidFill>
                    <a:schemeClr val="bg1"/>
                  </a:solidFill>
                  <a:uFillTx/>
                  <a:latin typeface="Comic Sans MS" pitchFamily="66" charset="0"/>
                </a:rPr>
                <a:t>NO POSEE VERBO PRINCIPAL.</a:t>
              </a:r>
            </a:p>
          </p:txBody>
        </p:sp>
      </p:grpSp>
      <p:grpSp>
        <p:nvGrpSpPr>
          <p:cNvPr id="8" name="Group 29"/>
          <p:cNvGrpSpPr/>
          <p:nvPr/>
        </p:nvGrpSpPr>
        <p:grpSpPr>
          <a:xfrm>
            <a:off x="6227763" y="1484313"/>
            <a:ext cx="2711450" cy="304800"/>
            <a:chOff x="3304" y="924"/>
            <a:chExt cx="1708" cy="192"/>
          </a:xfrm>
        </p:grpSpPr>
        <p:sp>
          <p:nvSpPr>
            <p:cNvPr id="30737" name="Line 5"/>
            <p:cNvSpPr>
              <a:spLocks noChangeShapeType="1"/>
            </p:cNvSpPr>
            <p:nvPr/>
          </p:nvSpPr>
          <p:spPr bwMode="auto">
            <a:xfrm flipV="1">
              <a:off x="3304" y="1026"/>
              <a:ext cx="408" cy="0"/>
            </a:xfrm>
            <a:prstGeom prst="line">
              <a:avLst/>
            </a:prstGeom>
            <a:noFill/>
            <a:ln w="38100">
              <a:solidFill>
                <a:schemeClr val="tx1"/>
              </a:solidFill>
              <a:round/>
              <a:tailEnd type="triangle" w="med" len="med"/>
            </a:ln>
          </p:spPr>
          <p:txBody>
            <a:bodyPr/>
            <a:lstStyle/>
            <a:p>
              <a:endParaRPr lang="es-PE">
                <a:uFillTx/>
              </a:endParaRPr>
            </a:p>
          </p:txBody>
        </p:sp>
        <p:sp>
          <p:nvSpPr>
            <p:cNvPr id="30738" name="Text Box 10"/>
            <p:cNvSpPr txBox="1">
              <a:spLocks noChangeArrowheads="1"/>
            </p:cNvSpPr>
            <p:nvPr/>
          </p:nvSpPr>
          <p:spPr bwMode="auto">
            <a:xfrm>
              <a:off x="3849" y="924"/>
              <a:ext cx="1163" cy="192"/>
            </a:xfrm>
            <a:prstGeom prst="rect">
              <a:avLst/>
            </a:prstGeom>
            <a:solidFill>
              <a:schemeClr val="tx1"/>
            </a:solidFill>
            <a:ln>
              <a:noFill/>
            </a:ln>
          </p:spPr>
          <p:txBody>
            <a:bodyPr wrap="none">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eaLnBrk="1" hangingPunct="1"/>
              <a:r>
                <a:rPr lang="es-PE" altLang="es-PE" sz="1400" b="1">
                  <a:solidFill>
                    <a:schemeClr val="bg1"/>
                  </a:solidFill>
                  <a:uFillTx/>
                  <a:latin typeface="Comic Sans MS" pitchFamily="66" charset="0"/>
                </a:rPr>
                <a:t>NO POSEE VERBO.</a:t>
              </a:r>
              <a:endParaRPr lang="es-ES" altLang="es-PE" sz="1400" b="1">
                <a:solidFill>
                  <a:schemeClr val="bg1"/>
                </a:solidFill>
                <a:uFillTx/>
                <a:latin typeface="Comic Sans MS" pitchFamily="66" charset="0"/>
              </a:endParaRPr>
            </a:p>
          </p:txBody>
        </p:sp>
      </p:grpSp>
      <p:sp>
        <p:nvSpPr>
          <p:cNvPr id="33" name="Oval 17"/>
          <p:cNvSpPr>
            <a:spLocks noChangeArrowheads="1"/>
          </p:cNvSpPr>
          <p:nvPr/>
        </p:nvSpPr>
        <p:spPr bwMode="auto">
          <a:xfrm>
            <a:off x="5075237" y="4719164"/>
            <a:ext cx="649288" cy="415925"/>
          </a:xfrm>
          <a:prstGeom prst="ellipse">
            <a:avLst/>
          </a:prstGeom>
          <a:noFill/>
          <a:ln w="38100">
            <a:solidFill>
              <a:schemeClr val="tx1"/>
            </a:solidFill>
            <a:round/>
          </a:ln>
        </p:spPr>
        <p:txBody>
          <a:bodyPr wrap="none" anchor="ctr"/>
          <a:lstStyle/>
          <a:p>
            <a:pPr algn="ctr"/>
            <a:endParaRPr lang="es-MX" altLang="es-PE" sz="3200" b="1">
              <a:solidFill>
                <a:srgbClr val="66FFFF"/>
              </a:solidFill>
              <a:uFillTx/>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684"/>
                                        </p:tgtEl>
                                        <p:attrNameLst>
                                          <p:attrName>style.visibility</p:attrName>
                                        </p:attrNameLst>
                                      </p:cBhvr>
                                      <p:to>
                                        <p:strVal val="visible"/>
                                      </p:to>
                                    </p:set>
                                    <p:anim calcmode="lin" valueType="num">
                                      <p:cBhvr additive="base">
                                        <p:cTn id="7" dur="500" fill="hold"/>
                                        <p:tgtEl>
                                          <p:spTgt spid="71684"/>
                                        </p:tgtEl>
                                        <p:attrNameLst>
                                          <p:attrName>ppt_x</p:attrName>
                                        </p:attrNameLst>
                                      </p:cBhvr>
                                      <p:tavLst>
                                        <p:tav tm="0">
                                          <p:val>
                                            <p:strVal val="0-#ppt_w/2"/>
                                          </p:val>
                                        </p:tav>
                                        <p:tav tm="100000">
                                          <p:val>
                                            <p:strVal val="#ppt_x"/>
                                          </p:val>
                                        </p:tav>
                                      </p:tavLst>
                                    </p:anim>
                                    <p:anim calcmode="lin" valueType="num">
                                      <p:cBhvr additive="base">
                                        <p:cTn id="8" dur="500" fill="hold"/>
                                        <p:tgtEl>
                                          <p:spTgt spid="7168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ox(in)">
                                      <p:cBhvr>
                                        <p:cTn id="13" dur="500"/>
                                        <p:tgtEl>
                                          <p:spTgt spid="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71688"/>
                                        </p:tgtEl>
                                        <p:attrNameLst>
                                          <p:attrName>style.visibility</p:attrName>
                                        </p:attrNameLst>
                                      </p:cBhvr>
                                      <p:to>
                                        <p:strVal val="visible"/>
                                      </p:to>
                                    </p:set>
                                    <p:anim calcmode="lin" valueType="num">
                                      <p:cBhvr additive="base">
                                        <p:cTn id="18" dur="500" fill="hold"/>
                                        <p:tgtEl>
                                          <p:spTgt spid="71688"/>
                                        </p:tgtEl>
                                        <p:attrNameLst>
                                          <p:attrName>ppt_x</p:attrName>
                                        </p:attrNameLst>
                                      </p:cBhvr>
                                      <p:tavLst>
                                        <p:tav tm="0">
                                          <p:val>
                                            <p:strVal val="0-#ppt_w/2"/>
                                          </p:val>
                                        </p:tav>
                                        <p:tav tm="100000">
                                          <p:val>
                                            <p:strVal val="#ppt_x"/>
                                          </p:val>
                                        </p:tav>
                                      </p:tavLst>
                                    </p:anim>
                                    <p:anim calcmode="lin" valueType="num">
                                      <p:cBhvr additive="base">
                                        <p:cTn id="19" dur="500" fill="hold"/>
                                        <p:tgtEl>
                                          <p:spTgt spid="71688"/>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box(in)">
                                      <p:cBhvr>
                                        <p:cTn id="24" dur="500"/>
                                        <p:tgtEl>
                                          <p:spTgt spid="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box(in)">
                                      <p:cBhvr>
                                        <p:cTn id="29" dur="500"/>
                                        <p:tgtEl>
                                          <p:spTgt spid="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71694"/>
                                        </p:tgtEl>
                                        <p:attrNameLst>
                                          <p:attrName>style.visibility</p:attrName>
                                        </p:attrNameLst>
                                      </p:cBhvr>
                                      <p:to>
                                        <p:strVal val="visible"/>
                                      </p:to>
                                    </p:set>
                                    <p:anim calcmode="lin" valueType="num">
                                      <p:cBhvr additive="base">
                                        <p:cTn id="34" dur="500" fill="hold"/>
                                        <p:tgtEl>
                                          <p:spTgt spid="71694"/>
                                        </p:tgtEl>
                                        <p:attrNameLst>
                                          <p:attrName>ppt_x</p:attrName>
                                        </p:attrNameLst>
                                      </p:cBhvr>
                                      <p:tavLst>
                                        <p:tav tm="0">
                                          <p:val>
                                            <p:strVal val="0-#ppt_w/2"/>
                                          </p:val>
                                        </p:tav>
                                        <p:tav tm="100000">
                                          <p:val>
                                            <p:strVal val="#ppt_x"/>
                                          </p:val>
                                        </p:tav>
                                      </p:tavLst>
                                    </p:anim>
                                    <p:anim calcmode="lin" valueType="num">
                                      <p:cBhvr additive="base">
                                        <p:cTn id="35" dur="500" fill="hold"/>
                                        <p:tgtEl>
                                          <p:spTgt spid="71694"/>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1" presetClass="entr" presetSubtype="4" fill="hold" grpId="0" nodeType="clickEffect">
                                  <p:stCondLst>
                                    <p:cond delay="0"/>
                                  </p:stCondLst>
                                  <p:childTnLst>
                                    <p:set>
                                      <p:cBhvr>
                                        <p:cTn id="39" dur="1" fill="hold">
                                          <p:stCondLst>
                                            <p:cond delay="0"/>
                                          </p:stCondLst>
                                        </p:cTn>
                                        <p:tgtEl>
                                          <p:spTgt spid="71697"/>
                                        </p:tgtEl>
                                        <p:attrNameLst>
                                          <p:attrName>style.visibility</p:attrName>
                                        </p:attrNameLst>
                                      </p:cBhvr>
                                      <p:to>
                                        <p:strVal val="visible"/>
                                      </p:to>
                                    </p:set>
                                    <p:animEffect transition="in" filter="wheel(4)">
                                      <p:cBhvr>
                                        <p:cTn id="40" dur="500"/>
                                        <p:tgtEl>
                                          <p:spTgt spid="7169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4" presetClass="entr" presetSubtype="16"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box(in)">
                                      <p:cBhvr>
                                        <p:cTn id="45" dur="500"/>
                                        <p:tgtEl>
                                          <p:spTgt spid="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4" presetClass="entr" presetSubtype="16" fill="hold"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box(in)">
                                      <p:cBhvr>
                                        <p:cTn id="50" dur="500"/>
                                        <p:tgtEl>
                                          <p:spTgt spid="7"/>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9" presetClass="entr" presetSubtype="0"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p:cTn id="55" dur="1000" fill="hold"/>
                                        <p:tgtEl>
                                          <p:spTgt spid="19"/>
                                        </p:tgtEl>
                                        <p:attrNameLst>
                                          <p:attrName>ppt_x</p:attrName>
                                        </p:attrNameLst>
                                      </p:cBhvr>
                                      <p:tavLst>
                                        <p:tav tm="0">
                                          <p:val>
                                            <p:strVal val="#ppt_x-.2"/>
                                          </p:val>
                                        </p:tav>
                                        <p:tav tm="100000">
                                          <p:val>
                                            <p:strVal val="#ppt_x"/>
                                          </p:val>
                                        </p:tav>
                                      </p:tavLst>
                                    </p:anim>
                                    <p:anim calcmode="lin" valueType="num">
                                      <p:cBhvr>
                                        <p:cTn id="56" dur="1000" fill="hold"/>
                                        <p:tgtEl>
                                          <p:spTgt spid="19"/>
                                        </p:tgtEl>
                                        <p:attrNameLst>
                                          <p:attrName>ppt_y</p:attrName>
                                        </p:attrNameLst>
                                      </p:cBhvr>
                                      <p:tavLst>
                                        <p:tav tm="0">
                                          <p:val>
                                            <p:strVal val="#ppt_y"/>
                                          </p:val>
                                        </p:tav>
                                        <p:tav tm="100000">
                                          <p:val>
                                            <p:strVal val="#ppt_y"/>
                                          </p:val>
                                        </p:tav>
                                      </p:tavLst>
                                    </p:anim>
                                    <p:animEffect transition="in" filter="wipe(right)" prLst="gradientSize: 0.1">
                                      <p:cBhvr>
                                        <p:cTn id="57" dur="1000"/>
                                        <p:tgtEl>
                                          <p:spTgt spid="1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nodeType="click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box(in)">
                                      <p:cBhvr>
                                        <p:cTn id="62" dur="500"/>
                                        <p:tgtEl>
                                          <p:spTgt spid="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16"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box(in)">
                                      <p:cBhvr>
                                        <p:cTn id="67" dur="500"/>
                                        <p:tgtEl>
                                          <p:spTgt spid="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71700"/>
                                        </p:tgtEl>
                                        <p:attrNameLst>
                                          <p:attrName>style.visibility</p:attrName>
                                        </p:attrNameLst>
                                      </p:cBhvr>
                                      <p:to>
                                        <p:strVal val="visible"/>
                                      </p:to>
                                    </p:set>
                                    <p:animEffect transition="in" filter="dissolve">
                                      <p:cBhvr>
                                        <p:cTn id="72" dur="500"/>
                                        <p:tgtEl>
                                          <p:spTgt spid="71700"/>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1" presetClass="entr" presetSubtype="4" fill="hold" grpId="0" nodeType="click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wheel(4)">
                                      <p:cBhvr>
                                        <p:cTn id="7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4" grpId="0"/>
      <p:bldP spid="71688" grpId="0"/>
      <p:bldP spid="71694" grpId="0"/>
      <p:bldP spid="71697" grpId="0" animBg="1"/>
      <p:bldP spid="71700" grpId="0" animBg="1"/>
      <p:bldP spid="19" grpId="0"/>
      <p:bldP spid="3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1 CuadroTexto"/>
          <p:cNvSpPr txBox="1">
            <a:spLocks noChangeArrowheads="1"/>
          </p:cNvSpPr>
          <p:nvPr/>
        </p:nvSpPr>
        <p:spPr bwMode="auto">
          <a:xfrm>
            <a:off x="1143000" y="642938"/>
            <a:ext cx="7072313" cy="523875"/>
          </a:xfrm>
          <a:prstGeom prst="rect">
            <a:avLst/>
          </a:prstGeom>
          <a:noFill/>
          <a:ln>
            <a:noFill/>
          </a:ln>
        </p:spPr>
        <p:txBody>
          <a:bodyPr>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algn="ctr" eaLnBrk="1" hangingPunct="1"/>
            <a:r>
              <a:rPr lang="es-PE" sz="2800" b="1">
                <a:uFillTx/>
              </a:rPr>
              <a:t>SENTIDO COMPLETO</a:t>
            </a:r>
          </a:p>
        </p:txBody>
      </p:sp>
      <p:sp>
        <p:nvSpPr>
          <p:cNvPr id="1026" name="Rectangle 2"/>
          <p:cNvSpPr>
            <a:spLocks noChangeArrowheads="1"/>
          </p:cNvSpPr>
          <p:nvPr/>
        </p:nvSpPr>
        <p:spPr bwMode="auto">
          <a:xfrm>
            <a:off x="785813" y="2000250"/>
            <a:ext cx="7572375" cy="1784350"/>
          </a:xfrm>
          <a:prstGeom prst="rect">
            <a:avLst/>
          </a:prstGeom>
          <a:noFill/>
          <a:ln>
            <a:noFill/>
          </a:ln>
        </p:spPr>
        <p:txBody>
          <a:bodyPr anchor="ctr">
            <a:spAutoFit/>
          </a:bodyPr>
          <a:lstStyle/>
          <a:p>
            <a:pPr algn="just"/>
            <a:r>
              <a:rPr lang="es-ES" sz="2400">
                <a:uFillTx/>
                <a:cs typeface="Times New Roman" pitchFamily="18" charset="0"/>
              </a:rPr>
              <a:t>Lee los siguientes enunciados:</a:t>
            </a:r>
          </a:p>
          <a:p>
            <a:pPr algn="just"/>
            <a:endParaRPr lang="es-PE" sz="1400">
              <a:uFillTx/>
              <a:cs typeface="Times New Roman" pitchFamily="18" charset="0"/>
            </a:endParaRPr>
          </a:p>
          <a:p>
            <a:pPr algn="just" eaLnBrk="0" hangingPunct="0">
              <a:buFontTx/>
              <a:buChar char="•"/>
            </a:pPr>
            <a:r>
              <a:rPr lang="es-ES" sz="2400">
                <a:uFillTx/>
                <a:cs typeface="Times New Roman" pitchFamily="18" charset="0"/>
              </a:rPr>
              <a:t>María colocará en el armario.</a:t>
            </a:r>
            <a:endParaRPr lang="es-PE" sz="1400">
              <a:uFillTx/>
            </a:endParaRPr>
          </a:p>
          <a:p>
            <a:pPr algn="just" eaLnBrk="0" hangingPunct="0">
              <a:buFontTx/>
              <a:buChar char="•"/>
            </a:pPr>
            <a:r>
              <a:rPr lang="es-ES" sz="2400">
                <a:uFillTx/>
                <a:cs typeface="Times New Roman" pitchFamily="18" charset="0"/>
              </a:rPr>
              <a:t>Fuimos con mucha alegría.</a:t>
            </a:r>
            <a:endParaRPr lang="es-PE" sz="1400">
              <a:uFillTx/>
            </a:endParaRPr>
          </a:p>
          <a:p>
            <a:pPr algn="just" eaLnBrk="0" hangingPunct="0">
              <a:buFontTx/>
              <a:buChar char="•"/>
            </a:pPr>
            <a:r>
              <a:rPr lang="es-ES" sz="2400">
                <a:uFillTx/>
                <a:cs typeface="Times New Roman" pitchFamily="18" charset="0"/>
              </a:rPr>
              <a:t>Entregó un paquete ayer.</a:t>
            </a:r>
            <a:endParaRPr lang="es-ES" sz="4000">
              <a:uFillTx/>
            </a:endParaRPr>
          </a:p>
        </p:txBody>
      </p:sp>
      <p:sp>
        <p:nvSpPr>
          <p:cNvPr id="5" name="4 CuadroTexto"/>
          <p:cNvSpPr txBox="1">
            <a:spLocks noChangeArrowheads="1"/>
          </p:cNvSpPr>
          <p:nvPr/>
        </p:nvSpPr>
        <p:spPr bwMode="auto">
          <a:xfrm>
            <a:off x="1500188" y="4714875"/>
            <a:ext cx="6429375" cy="830263"/>
          </a:xfrm>
          <a:prstGeom prst="rect">
            <a:avLst/>
          </a:prstGeom>
          <a:noFill/>
          <a:ln>
            <a:noFill/>
          </a:ln>
        </p:spPr>
        <p:txBody>
          <a:bodyPr>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algn="ctr" eaLnBrk="1" hangingPunct="1"/>
            <a:r>
              <a:rPr lang="es-ES" sz="2400" b="1">
                <a:solidFill>
                  <a:srgbClr val="002060"/>
                </a:solidFill>
                <a:uFillTx/>
              </a:rPr>
              <a:t>¿Pueden ser consideradas oraciones? </a:t>
            </a:r>
            <a:endParaRPr lang="es-PE" sz="2400">
              <a:solidFill>
                <a:srgbClr val="002060"/>
              </a:solidFill>
              <a:uFillTx/>
            </a:endParaRPr>
          </a:p>
          <a:p>
            <a:pPr algn="ctr" eaLnBrk="1" hangingPunct="1"/>
            <a:endParaRPr lang="es-PE" sz="2400">
              <a:solidFill>
                <a:srgbClr val="002060"/>
              </a:solidFill>
              <a:uFillTx/>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checkerboard(across)">
                                      <p:cBhvr>
                                        <p:cTn id="7" dur="500"/>
                                        <p:tgtEl>
                                          <p:spTgt spid="10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1 CuadroTexto"/>
          <p:cNvSpPr txBox="1">
            <a:spLocks noChangeArrowheads="1"/>
          </p:cNvSpPr>
          <p:nvPr/>
        </p:nvSpPr>
        <p:spPr bwMode="auto">
          <a:xfrm>
            <a:off x="395536" y="554132"/>
            <a:ext cx="7072313" cy="769441"/>
          </a:xfrm>
          <a:prstGeom prst="rect">
            <a:avLst/>
          </a:prstGeom>
          <a:noFill/>
          <a:ln>
            <a:noFill/>
          </a:ln>
        </p:spPr>
        <p:txBody>
          <a:bodyPr>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eaLnBrk="1" hangingPunct="1"/>
            <a:r>
              <a:rPr lang="es-PE" sz="4400" b="1" dirty="0">
                <a:effectLst>
                  <a:outerShdw blurRad="38100" dist="38100" dir="2700000" algn="tl">
                    <a:srgbClr val="000000">
                      <a:alpha val="43137"/>
                    </a:srgbClr>
                  </a:outerShdw>
                </a:effectLst>
                <a:uFillTx/>
                <a:latin typeface="+mj-lt"/>
                <a:ea typeface="+mj-ea"/>
                <a:cs typeface="+mj-cs"/>
              </a:rPr>
              <a:t>Sentido completo</a:t>
            </a:r>
          </a:p>
        </p:txBody>
      </p:sp>
      <p:sp>
        <p:nvSpPr>
          <p:cNvPr id="1026" name="Rectangle 2"/>
          <p:cNvSpPr>
            <a:spLocks noChangeArrowheads="1"/>
          </p:cNvSpPr>
          <p:nvPr/>
        </p:nvSpPr>
        <p:spPr bwMode="auto">
          <a:xfrm>
            <a:off x="395536" y="1721713"/>
            <a:ext cx="8136904" cy="1815882"/>
          </a:xfrm>
          <a:prstGeom prst="rect">
            <a:avLst/>
          </a:prstGeom>
          <a:noFill/>
          <a:ln>
            <a:noFill/>
          </a:ln>
        </p:spPr>
        <p:txBody>
          <a:bodyPr wrap="square" anchor="ctr">
            <a:spAutoFit/>
          </a:bodyPr>
          <a:lstStyle/>
          <a:p>
            <a:pPr algn="just"/>
            <a:r>
              <a:rPr lang="es-PE" sz="2800" dirty="0">
                <a:uFillTx/>
                <a:cs typeface="Times New Roman" pitchFamily="18" charset="0"/>
              </a:rPr>
              <a:t>El sentido de un enunciado es completo cuando en su interior aparece la información suficiente para que el lector comprenda el propósito comunicativo con el que fue creado.</a:t>
            </a:r>
            <a:endParaRPr lang="es-ES" sz="4400" dirty="0">
              <a:uFillTx/>
            </a:endParaRPr>
          </a:p>
        </p:txBody>
      </p:sp>
      <p:sp>
        <p:nvSpPr>
          <p:cNvPr id="2" name="Rectángulo 1"/>
          <p:cNvSpPr>
            <a:spLocks/>
          </p:cNvSpPr>
          <p:nvPr/>
        </p:nvSpPr>
        <p:spPr>
          <a:xfrm>
            <a:off x="395536" y="3969623"/>
            <a:ext cx="8136904" cy="1569660"/>
          </a:xfrm>
          <a:prstGeom prst="rect">
            <a:avLst/>
          </a:prstGeom>
        </p:spPr>
        <p:txBody>
          <a:bodyPr wrap="square">
            <a:spAutoFit/>
          </a:bodyPr>
          <a:lstStyle/>
          <a:p>
            <a:pPr marL="342900" indent="-342900" algn="just" eaLnBrk="0" hangingPunct="0">
              <a:buFont typeface="Arial" panose="020B0604020202020204" pitchFamily="34" charset="0"/>
              <a:buChar char="•"/>
            </a:pPr>
            <a:r>
              <a:rPr lang="es-ES" sz="2400" dirty="0">
                <a:uFillTx/>
                <a:cs typeface="Times New Roman" pitchFamily="18" charset="0"/>
              </a:rPr>
              <a:t>María colocará en el armario </a:t>
            </a:r>
            <a:r>
              <a:rPr lang="es-ES" sz="2400" b="1" dirty="0">
                <a:solidFill>
                  <a:schemeClr val="bg2"/>
                </a:solidFill>
                <a:uFillTx/>
                <a:cs typeface="Times New Roman" pitchFamily="18" charset="0"/>
              </a:rPr>
              <a:t>la ropa de su mamá</a:t>
            </a:r>
            <a:r>
              <a:rPr lang="es-ES" sz="2400" dirty="0">
                <a:uFillTx/>
                <a:cs typeface="Times New Roman" pitchFamily="18" charset="0"/>
              </a:rPr>
              <a:t>.</a:t>
            </a:r>
            <a:endParaRPr lang="es-PE" sz="1400" dirty="0">
              <a:uFillTx/>
            </a:endParaRPr>
          </a:p>
          <a:p>
            <a:pPr marL="342900" indent="-342900" algn="just" eaLnBrk="0" hangingPunct="0">
              <a:buFont typeface="Arial" panose="020B0604020202020204" pitchFamily="34" charset="0"/>
              <a:buChar char="•"/>
            </a:pPr>
            <a:r>
              <a:rPr lang="es-ES" sz="2400" dirty="0">
                <a:uFillTx/>
                <a:cs typeface="Times New Roman" pitchFamily="18" charset="0"/>
              </a:rPr>
              <a:t>Fuimos con mucha alegría </a:t>
            </a:r>
            <a:r>
              <a:rPr lang="es-ES" sz="2400" b="1" dirty="0">
                <a:solidFill>
                  <a:schemeClr val="bg2"/>
                </a:solidFill>
                <a:uFillTx/>
                <a:cs typeface="Times New Roman" pitchFamily="18" charset="0"/>
              </a:rPr>
              <a:t>a celebrar el cumpleaños de Juan</a:t>
            </a:r>
            <a:r>
              <a:rPr lang="es-ES" sz="2400" dirty="0">
                <a:uFillTx/>
                <a:cs typeface="Times New Roman" pitchFamily="18" charset="0"/>
              </a:rPr>
              <a:t>.</a:t>
            </a:r>
            <a:endParaRPr lang="es-PE" sz="1400" dirty="0">
              <a:uFillTx/>
            </a:endParaRPr>
          </a:p>
          <a:p>
            <a:pPr marL="342900" indent="-342900" algn="just" eaLnBrk="0" hangingPunct="0">
              <a:buFont typeface="Arial" panose="020B0604020202020204" pitchFamily="34" charset="0"/>
              <a:buChar char="•"/>
            </a:pPr>
            <a:r>
              <a:rPr lang="es-ES" sz="2400" b="1" dirty="0">
                <a:solidFill>
                  <a:schemeClr val="bg2"/>
                </a:solidFill>
                <a:uFillTx/>
                <a:cs typeface="Times New Roman" pitchFamily="18" charset="0"/>
              </a:rPr>
              <a:t>Esteban</a:t>
            </a:r>
            <a:r>
              <a:rPr lang="es-ES" sz="2400" dirty="0">
                <a:uFillTx/>
                <a:cs typeface="Times New Roman" pitchFamily="18" charset="0"/>
              </a:rPr>
              <a:t> entregó un paquete </a:t>
            </a:r>
            <a:r>
              <a:rPr lang="es-ES" sz="2400" b="1" dirty="0">
                <a:solidFill>
                  <a:schemeClr val="bg2"/>
                </a:solidFill>
                <a:uFillTx/>
                <a:cs typeface="Times New Roman" pitchFamily="18" charset="0"/>
              </a:rPr>
              <a:t>de frazadas a los ancianos </a:t>
            </a:r>
            <a:r>
              <a:rPr lang="es-ES" sz="2400" dirty="0">
                <a:uFillTx/>
                <a:cs typeface="Times New Roman" pitchFamily="18" charset="0"/>
              </a:rPr>
              <a:t>ayer </a:t>
            </a:r>
            <a:r>
              <a:rPr lang="es-ES" sz="2400" b="1" dirty="0">
                <a:solidFill>
                  <a:schemeClr val="bg2"/>
                </a:solidFill>
                <a:uFillTx/>
                <a:cs typeface="Times New Roman" pitchFamily="18" charset="0"/>
              </a:rPr>
              <a:t>por la noche </a:t>
            </a:r>
            <a:r>
              <a:rPr lang="es-ES" sz="2400" dirty="0">
                <a:uFillTx/>
                <a:cs typeface="Times New Roman" pitchFamily="18" charset="0"/>
              </a:rPr>
              <a:t>.</a:t>
            </a:r>
            <a:endParaRPr lang="es-ES" sz="4000" dirty="0">
              <a:uFillTx/>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C:\Users\mnunez\Desktop\PREGRADO\ICONOS\No olvides que2.png"/>
          <p:cNvPicPr>
            <a:picLocks noChangeAspect="1" noChangeArrowheads="1"/>
          </p:cNvPicPr>
          <p:nvPr/>
        </p:nvPicPr>
        <p:blipFill>
          <a:blip r:embed="rId3" cstate="print"/>
          <a:srcRect/>
          <a:stretch>
            <a:fillRect/>
          </a:stretch>
        </p:blipFill>
        <p:spPr bwMode="auto">
          <a:xfrm>
            <a:off x="251456" y="260584"/>
            <a:ext cx="720144" cy="720144"/>
          </a:xfrm>
          <a:prstGeom prst="rect">
            <a:avLst/>
          </a:prstGeom>
          <a:noFill/>
        </p:spPr>
      </p:pic>
      <p:sp>
        <p:nvSpPr>
          <p:cNvPr id="5" name="4 Marcador de texto"/>
          <p:cNvSpPr>
            <a:spLocks noGrp="1"/>
          </p:cNvSpPr>
          <p:nvPr>
            <p:ph type="body" sz="quarter" idx="10"/>
          </p:nvPr>
        </p:nvSpPr>
        <p:spPr/>
        <p:txBody>
          <a:bodyPr/>
          <a:lstStyle/>
          <a:p>
            <a:pPr>
              <a:buClr>
                <a:schemeClr val="bg2"/>
              </a:buClr>
              <a:buSzPct val="70000"/>
              <a:buFont typeface="Wingdings 3" pitchFamily="18" charset="2"/>
              <a:buChar char="Æ"/>
            </a:pPr>
            <a:r>
              <a:rPr lang="es-PE" dirty="0">
                <a:uFillTx/>
              </a:rPr>
              <a:t>La oración debe tener verbo principal conjugado.</a:t>
            </a:r>
          </a:p>
          <a:p>
            <a:pPr>
              <a:buClr>
                <a:schemeClr val="bg2"/>
              </a:buClr>
              <a:buSzPct val="70000"/>
              <a:buFont typeface="Wingdings 3" pitchFamily="18" charset="2"/>
              <a:buChar char="Æ"/>
            </a:pPr>
            <a:r>
              <a:rPr lang="es-PE" dirty="0">
                <a:uFillTx/>
              </a:rPr>
              <a:t>Es necesario reconocer que el </a:t>
            </a:r>
            <a:r>
              <a:rPr lang="es-PE" dirty="0" err="1">
                <a:uFillTx/>
              </a:rPr>
              <a:t>verboide</a:t>
            </a:r>
            <a:r>
              <a:rPr lang="es-PE" dirty="0">
                <a:uFillTx/>
              </a:rPr>
              <a:t> debe estar acompañado de un verbo principal.</a:t>
            </a:r>
          </a:p>
          <a:p>
            <a:pPr>
              <a:buClr>
                <a:schemeClr val="bg2"/>
              </a:buClr>
              <a:buSzPct val="70000"/>
              <a:buFont typeface="Wingdings 3" pitchFamily="18" charset="2"/>
              <a:buChar char="Æ"/>
            </a:pPr>
            <a:r>
              <a:rPr lang="es-PE" dirty="0">
                <a:uFillTx/>
              </a:rPr>
              <a:t>La oración debe expresar sentido completo.</a:t>
            </a:r>
          </a:p>
          <a:p>
            <a:pPr>
              <a:buClr>
                <a:schemeClr val="bg2"/>
              </a:buClr>
              <a:buSzPct val="70000"/>
              <a:buFont typeface="Wingdings 3" pitchFamily="18" charset="2"/>
              <a:buChar char="Æ"/>
            </a:pPr>
            <a:r>
              <a:rPr lang="es-PE" dirty="0">
                <a:uFillTx/>
              </a:rPr>
              <a:t>La oración debe finalizar en un punto</a:t>
            </a:r>
          </a:p>
        </p:txBody>
      </p:sp>
      <p:sp>
        <p:nvSpPr>
          <p:cNvPr id="8" name="4 Título"/>
          <p:cNvSpPr>
            <a:spLocks noGrp="1"/>
          </p:cNvSpPr>
          <p:nvPr>
            <p:ph type="title"/>
          </p:nvPr>
        </p:nvSpPr>
        <p:spPr>
          <a:xfrm>
            <a:off x="1043608" y="332656"/>
            <a:ext cx="7272808" cy="648072"/>
          </a:xfrm>
        </p:spPr>
        <p:txBody>
          <a:bodyPr/>
          <a:lstStyle/>
          <a:p>
            <a:r>
              <a:rPr lang="es-PE" dirty="0">
                <a:uFillTx/>
              </a:rPr>
              <a:t>No olvides que…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mnunez\Desktop\PREGRADO\ICONOS\TEMARIO2.png"/>
          <p:cNvPicPr>
            <a:picLocks noChangeAspect="1" noChangeArrowheads="1"/>
          </p:cNvPicPr>
          <p:nvPr/>
        </p:nvPicPr>
        <p:blipFill>
          <a:blip r:embed="rId3" cstate="print"/>
          <a:srcRect/>
          <a:stretch>
            <a:fillRect/>
          </a:stretch>
        </p:blipFill>
        <p:spPr bwMode="auto">
          <a:xfrm>
            <a:off x="230528" y="260584"/>
            <a:ext cx="741072" cy="741072"/>
          </a:xfrm>
          <a:prstGeom prst="rect">
            <a:avLst/>
          </a:prstGeom>
          <a:noFill/>
        </p:spPr>
      </p:pic>
      <p:sp>
        <p:nvSpPr>
          <p:cNvPr id="8" name="4 Título"/>
          <p:cNvSpPr>
            <a:spLocks noGrp="1"/>
          </p:cNvSpPr>
          <p:nvPr>
            <p:ph type="title"/>
          </p:nvPr>
        </p:nvSpPr>
        <p:spPr>
          <a:xfrm>
            <a:off x="1043608" y="332656"/>
            <a:ext cx="7272808" cy="648072"/>
          </a:xfrm>
        </p:spPr>
        <p:txBody>
          <a:bodyPr/>
          <a:lstStyle/>
          <a:p>
            <a:r>
              <a:rPr lang="es-PE" dirty="0">
                <a:uFillTx/>
              </a:rPr>
              <a:t>Temario (primera parte)</a:t>
            </a:r>
          </a:p>
        </p:txBody>
      </p:sp>
      <p:sp>
        <p:nvSpPr>
          <p:cNvPr id="4" name="3 Marcador de contenido"/>
          <p:cNvSpPr>
            <a:spLocks noGrp="1"/>
          </p:cNvSpPr>
          <p:nvPr>
            <p:ph idx="1"/>
          </p:nvPr>
        </p:nvSpPr>
        <p:spPr>
          <a:xfrm>
            <a:off x="683568" y="1700808"/>
            <a:ext cx="7848872" cy="4536504"/>
          </a:xfrm>
        </p:spPr>
        <p:txBody>
          <a:bodyPr/>
          <a:lstStyle/>
          <a:p>
            <a:pPr marL="0" lvl="0" indent="0">
              <a:buNone/>
            </a:pPr>
            <a:r>
              <a:rPr lang="es-PE" b="1" dirty="0">
                <a:uFillTx/>
              </a:rPr>
              <a:t>LA ORACIÓN</a:t>
            </a:r>
          </a:p>
          <a:p>
            <a:pPr lvl="0"/>
            <a:r>
              <a:rPr lang="es-PE" dirty="0">
                <a:uFillTx/>
              </a:rPr>
              <a:t>Verbo</a:t>
            </a:r>
          </a:p>
          <a:p>
            <a:pPr lvl="0"/>
            <a:r>
              <a:rPr lang="es-PE" dirty="0" err="1">
                <a:uFillTx/>
              </a:rPr>
              <a:t>Verboide</a:t>
            </a:r>
            <a:endParaRPr lang="es-PE" dirty="0">
              <a:uFillTx/>
            </a:endParaRPr>
          </a:p>
          <a:p>
            <a:pPr lvl="0"/>
            <a:r>
              <a:rPr lang="es-PE" dirty="0">
                <a:uFillTx/>
              </a:rPr>
              <a:t>Verbo principal</a:t>
            </a:r>
          </a:p>
          <a:p>
            <a:pPr lvl="0"/>
            <a:r>
              <a:rPr lang="es-PE" dirty="0">
                <a:uFillTx/>
              </a:rPr>
              <a:t>Verbo subordinado</a:t>
            </a:r>
          </a:p>
          <a:p>
            <a:pPr marL="0" indent="0">
              <a:buNone/>
            </a:pPr>
            <a:endParaRPr lang="es-PE" dirty="0">
              <a:uFillTx/>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Título"/>
          <p:cNvSpPr>
            <a:spLocks noGrp="1"/>
          </p:cNvSpPr>
          <p:nvPr>
            <p:ph type="title"/>
          </p:nvPr>
        </p:nvSpPr>
        <p:spPr>
          <a:xfrm>
            <a:off x="971600" y="3429000"/>
            <a:ext cx="7200800" cy="1728192"/>
          </a:xfrm>
        </p:spPr>
        <p:txBody>
          <a:bodyPr/>
          <a:lstStyle/>
          <a:p>
            <a:pPr lvl="0"/>
            <a:r>
              <a:rPr lang="es-PE" sz="5400" dirty="0">
                <a:solidFill>
                  <a:schemeClr val="tx1"/>
                </a:solidFill>
                <a:effectLst>
                  <a:outerShdw blurRad="38100" dist="38100" dir="2700000" algn="tl">
                    <a:srgbClr val="000000">
                      <a:alpha val="43137"/>
                    </a:srgbClr>
                  </a:outerShdw>
                </a:effectLst>
                <a:uFillTx/>
              </a:rPr>
              <a:t>La oración</a:t>
            </a:r>
          </a:p>
        </p:txBody>
      </p:sp>
      <p:sp>
        <p:nvSpPr>
          <p:cNvPr id="14" name="13 Marcador de texto"/>
          <p:cNvSpPr>
            <a:spLocks noGrp="1"/>
          </p:cNvSpPr>
          <p:nvPr>
            <p:ph type="body" sz="quarter" idx="11"/>
          </p:nvPr>
        </p:nvSpPr>
        <p:spPr>
          <a:xfrm>
            <a:off x="4932040" y="1988840"/>
            <a:ext cx="864096" cy="504056"/>
          </a:xfrm>
        </p:spPr>
        <p:txBody>
          <a:bodyPr>
            <a:noAutofit/>
          </a:bodyPr>
          <a:lstStyle/>
          <a:p>
            <a:r>
              <a:rPr lang="es-PE" sz="3200" dirty="0">
                <a:uFillTx/>
              </a:rPr>
              <a:t>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91" name="Picture 12"/>
          <p:cNvPicPr>
            <a:picLocks noChangeAspect="1" noChangeArrowheads="1"/>
          </p:cNvPicPr>
          <p:nvPr/>
        </p:nvPicPr>
        <p:blipFill>
          <a:blip r:embed="rId2"/>
          <a:srcRect/>
          <a:stretch>
            <a:fillRect/>
          </a:stretch>
        </p:blipFill>
        <p:spPr bwMode="auto">
          <a:xfrm>
            <a:off x="1327150" y="1484313"/>
            <a:ext cx="2670175"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176" name="Picture 13"/>
          <p:cNvPicPr>
            <a:picLocks noChangeAspect="1" noChangeArrowheads="1"/>
          </p:cNvPicPr>
          <p:nvPr/>
        </p:nvPicPr>
        <p:blipFill>
          <a:blip r:embed="rId3"/>
          <a:srcRect/>
          <a:stretch>
            <a:fillRect/>
          </a:stretch>
        </p:blipFill>
        <p:spPr bwMode="auto">
          <a:xfrm>
            <a:off x="5292725" y="1484313"/>
            <a:ext cx="2632075"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6393" name="Picture 14"/>
          <p:cNvPicPr>
            <a:picLocks noChangeAspect="1" noChangeArrowheads="1"/>
          </p:cNvPicPr>
          <p:nvPr/>
        </p:nvPicPr>
        <p:blipFill>
          <a:blip r:embed="rId4"/>
          <a:srcRect/>
          <a:stretch>
            <a:fillRect/>
          </a:stretch>
        </p:blipFill>
        <p:spPr bwMode="auto">
          <a:xfrm>
            <a:off x="1327150" y="4017963"/>
            <a:ext cx="2600325" cy="19177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6394" name="Picture 15"/>
          <p:cNvPicPr>
            <a:picLocks noChangeAspect="1" noChangeArrowheads="1"/>
          </p:cNvPicPr>
          <p:nvPr/>
        </p:nvPicPr>
        <p:blipFill>
          <a:blip r:embed="rId5"/>
          <a:srcRect/>
          <a:stretch>
            <a:fillRect/>
          </a:stretch>
        </p:blipFill>
        <p:spPr bwMode="auto">
          <a:xfrm>
            <a:off x="5435600" y="3997325"/>
            <a:ext cx="2489200" cy="19177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364" name="Text Box 4"/>
          <p:cNvSpPr txBox="1">
            <a:spLocks noChangeArrowheads="1"/>
          </p:cNvSpPr>
          <p:nvPr/>
        </p:nvSpPr>
        <p:spPr bwMode="auto">
          <a:xfrm>
            <a:off x="2627313" y="549275"/>
            <a:ext cx="4141787" cy="708025"/>
          </a:xfrm>
          <a:prstGeom prst="rect">
            <a:avLst/>
          </a:prstGeom>
          <a:noFill/>
          <a:ln>
            <a:noFill/>
          </a:ln>
        </p:spPr>
        <p:txBody>
          <a:bodyPr wrap="none">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algn="ctr" eaLnBrk="1" hangingPunct="1"/>
            <a:r>
              <a:rPr lang="es-ES" altLang="en-US" sz="4000" b="1" dirty="0">
                <a:effectLst>
                  <a:outerShdw blurRad="38100" dist="38100" dir="2700000" algn="tl">
                    <a:srgbClr val="000000">
                      <a:alpha val="43137"/>
                    </a:srgbClr>
                  </a:outerShdw>
                </a:effectLst>
                <a:uFillTx/>
                <a:latin typeface="Garamond" pitchFamily="18" charset="0"/>
              </a:rPr>
              <a:t>¿Qué es un verbo?</a:t>
            </a:r>
          </a:p>
        </p:txBody>
      </p:sp>
      <p:sp>
        <p:nvSpPr>
          <p:cNvPr id="15370" name="Text Box 10"/>
          <p:cNvSpPr txBox="1">
            <a:spLocks noChangeArrowheads="1"/>
          </p:cNvSpPr>
          <p:nvPr/>
        </p:nvSpPr>
        <p:spPr bwMode="auto">
          <a:xfrm>
            <a:off x="1203325" y="3084513"/>
            <a:ext cx="2771775" cy="461962"/>
          </a:xfrm>
          <a:prstGeom prst="rect">
            <a:avLst/>
          </a:prstGeom>
          <a:noFill/>
          <a:ln>
            <a:noFill/>
          </a:ln>
        </p:spPr>
        <p:txBody>
          <a:bodyPr wrap="none">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eaLnBrk="1" hangingPunct="1"/>
            <a:r>
              <a:rPr lang="es-ES" altLang="en-US" sz="2400" b="1" dirty="0">
                <a:solidFill>
                  <a:schemeClr val="bg2"/>
                </a:solidFill>
                <a:uFillTx/>
                <a:latin typeface="Garamond" pitchFamily="18" charset="0"/>
              </a:rPr>
              <a:t>Escribe</a:t>
            </a:r>
            <a:r>
              <a:rPr lang="es-ES" altLang="en-US" sz="2400" b="1" dirty="0">
                <a:uFillTx/>
                <a:latin typeface="Garamond" pitchFamily="18" charset="0"/>
              </a:rPr>
              <a:t> </a:t>
            </a:r>
            <a:r>
              <a:rPr lang="es-ES" altLang="en-US" sz="2400" dirty="0">
                <a:uFillTx/>
                <a:latin typeface="Garamond" pitchFamily="18" charset="0"/>
              </a:rPr>
              <a:t>en su laptop.</a:t>
            </a:r>
          </a:p>
        </p:txBody>
      </p:sp>
      <p:sp>
        <p:nvSpPr>
          <p:cNvPr id="15371" name="Text Box 11"/>
          <p:cNvSpPr txBox="1">
            <a:spLocks noChangeArrowheads="1"/>
          </p:cNvSpPr>
          <p:nvPr/>
        </p:nvSpPr>
        <p:spPr bwMode="auto">
          <a:xfrm>
            <a:off x="5313363" y="3125788"/>
            <a:ext cx="2663825" cy="461962"/>
          </a:xfrm>
          <a:prstGeom prst="rect">
            <a:avLst/>
          </a:prstGeom>
          <a:noFill/>
          <a:ln>
            <a:noFill/>
          </a:ln>
        </p:spPr>
        <p:txBody>
          <a:bodyPr wrap="none">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eaLnBrk="1" hangingPunct="1"/>
            <a:r>
              <a:rPr lang="es-ES" altLang="en-US" sz="2400" b="1" dirty="0">
                <a:solidFill>
                  <a:schemeClr val="bg2"/>
                </a:solidFill>
                <a:uFillTx/>
                <a:latin typeface="Garamond" pitchFamily="18" charset="0"/>
              </a:rPr>
              <a:t>Bailan</a:t>
            </a:r>
            <a:r>
              <a:rPr lang="es-ES" altLang="en-US" sz="2400" b="1" dirty="0">
                <a:uFillTx/>
                <a:latin typeface="Garamond" pitchFamily="18" charset="0"/>
              </a:rPr>
              <a:t> </a:t>
            </a:r>
            <a:r>
              <a:rPr lang="es-ES" altLang="en-US" sz="2400" dirty="0">
                <a:uFillTx/>
                <a:latin typeface="Garamond" pitchFamily="18" charset="0"/>
              </a:rPr>
              <a:t>ballet clásico.</a:t>
            </a:r>
          </a:p>
        </p:txBody>
      </p:sp>
      <p:sp>
        <p:nvSpPr>
          <p:cNvPr id="15372" name="Text Box 12"/>
          <p:cNvSpPr txBox="1">
            <a:spLocks noChangeArrowheads="1"/>
          </p:cNvSpPr>
          <p:nvPr/>
        </p:nvSpPr>
        <p:spPr bwMode="auto">
          <a:xfrm>
            <a:off x="1468438" y="6013450"/>
            <a:ext cx="2138362" cy="461963"/>
          </a:xfrm>
          <a:prstGeom prst="rect">
            <a:avLst/>
          </a:prstGeom>
          <a:noFill/>
          <a:ln>
            <a:noFill/>
          </a:ln>
        </p:spPr>
        <p:txBody>
          <a:bodyPr wrap="none">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eaLnBrk="1" hangingPunct="1"/>
            <a:r>
              <a:rPr lang="es-ES" altLang="en-US" sz="2400" b="1" dirty="0">
                <a:solidFill>
                  <a:schemeClr val="bg2"/>
                </a:solidFill>
                <a:uFillTx/>
                <a:latin typeface="Garamond" pitchFamily="18" charset="0"/>
              </a:rPr>
              <a:t>Está</a:t>
            </a:r>
            <a:r>
              <a:rPr lang="es-ES" altLang="en-US" sz="2400" b="1" dirty="0">
                <a:uFillTx/>
                <a:latin typeface="Garamond" pitchFamily="18" charset="0"/>
              </a:rPr>
              <a:t> </a:t>
            </a:r>
            <a:r>
              <a:rPr lang="es-ES" altLang="en-US" sz="2400" dirty="0">
                <a:uFillTx/>
                <a:latin typeface="Garamond" pitchFamily="18" charset="0"/>
              </a:rPr>
              <a:t>deprimido.</a:t>
            </a:r>
          </a:p>
        </p:txBody>
      </p:sp>
      <p:sp>
        <p:nvSpPr>
          <p:cNvPr id="15375" name="Text Box 15"/>
          <p:cNvSpPr txBox="1">
            <a:spLocks noChangeArrowheads="1"/>
          </p:cNvSpPr>
          <p:nvPr/>
        </p:nvSpPr>
        <p:spPr bwMode="auto">
          <a:xfrm>
            <a:off x="5583238" y="6013450"/>
            <a:ext cx="2660650" cy="461963"/>
          </a:xfrm>
          <a:prstGeom prst="rect">
            <a:avLst/>
          </a:prstGeom>
          <a:noFill/>
          <a:ln>
            <a:noFill/>
          </a:ln>
        </p:spPr>
        <p:txBody>
          <a:bodyPr>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eaLnBrk="1" hangingPunct="1"/>
            <a:r>
              <a:rPr lang="es-ES" altLang="en-US" sz="2400" b="1" dirty="0">
                <a:solidFill>
                  <a:schemeClr val="bg2"/>
                </a:solidFill>
                <a:uFillTx/>
                <a:latin typeface="Garamond" pitchFamily="18" charset="0"/>
              </a:rPr>
              <a:t>Parece</a:t>
            </a:r>
            <a:r>
              <a:rPr lang="es-ES" altLang="en-US" sz="2000" dirty="0">
                <a:solidFill>
                  <a:schemeClr val="bg2"/>
                </a:solidFill>
                <a:uFillTx/>
                <a:latin typeface="Garamond" pitchFamily="18" charset="0"/>
              </a:rPr>
              <a:t> </a:t>
            </a:r>
            <a:r>
              <a:rPr lang="es-ES" altLang="en-US" sz="2000" dirty="0">
                <a:uFillTx/>
                <a:latin typeface="Garamond" pitchFamily="18" charset="0"/>
              </a:rPr>
              <a:t>dormida.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dissolve">
                                      <p:cBhvr>
                                        <p:cTn id="7" dur="500"/>
                                        <p:tgtEl>
                                          <p:spTgt spid="153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370"/>
                                        </p:tgtEl>
                                        <p:attrNameLst>
                                          <p:attrName>style.visibility</p:attrName>
                                        </p:attrNameLst>
                                      </p:cBhvr>
                                      <p:to>
                                        <p:strVal val="visible"/>
                                      </p:to>
                                    </p:set>
                                    <p:animEffect transition="in" filter="dissolve">
                                      <p:cBhvr>
                                        <p:cTn id="12" dur="500"/>
                                        <p:tgtEl>
                                          <p:spTgt spid="1537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371"/>
                                        </p:tgtEl>
                                        <p:attrNameLst>
                                          <p:attrName>style.visibility</p:attrName>
                                        </p:attrNameLst>
                                      </p:cBhvr>
                                      <p:to>
                                        <p:strVal val="visible"/>
                                      </p:to>
                                    </p:set>
                                    <p:animEffect transition="in" filter="dissolve">
                                      <p:cBhvr>
                                        <p:cTn id="17" dur="500"/>
                                        <p:tgtEl>
                                          <p:spTgt spid="1537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5372"/>
                                        </p:tgtEl>
                                        <p:attrNameLst>
                                          <p:attrName>style.visibility</p:attrName>
                                        </p:attrNameLst>
                                      </p:cBhvr>
                                      <p:to>
                                        <p:strVal val="visible"/>
                                      </p:to>
                                    </p:set>
                                    <p:animEffect transition="in" filter="dissolve">
                                      <p:cBhvr>
                                        <p:cTn id="22" dur="500"/>
                                        <p:tgtEl>
                                          <p:spTgt spid="1537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5375"/>
                                        </p:tgtEl>
                                        <p:attrNameLst>
                                          <p:attrName>style.visibility</p:attrName>
                                        </p:attrNameLst>
                                      </p:cBhvr>
                                      <p:to>
                                        <p:strVal val="visible"/>
                                      </p:to>
                                    </p:set>
                                    <p:animEffect transition="in" filter="dissolve">
                                      <p:cBhvr>
                                        <p:cTn id="27" dur="500"/>
                                        <p:tgtEl>
                                          <p:spTgt spid="15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p:bldP spid="15370" grpId="0"/>
      <p:bldP spid="15371" grpId="0"/>
      <p:bldP spid="15372" grpId="0"/>
      <p:bldP spid="1537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Text Box 4"/>
          <p:cNvSpPr txBox="1">
            <a:spLocks noChangeArrowheads="1"/>
          </p:cNvSpPr>
          <p:nvPr/>
        </p:nvSpPr>
        <p:spPr bwMode="auto">
          <a:xfrm>
            <a:off x="2627313" y="549275"/>
            <a:ext cx="4141787" cy="708025"/>
          </a:xfrm>
          <a:prstGeom prst="rect">
            <a:avLst/>
          </a:prstGeom>
          <a:noFill/>
          <a:ln>
            <a:noFill/>
          </a:ln>
        </p:spPr>
        <p:txBody>
          <a:bodyPr wrap="none">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eaLnBrk="1" hangingPunct="1"/>
            <a:r>
              <a:rPr lang="es-ES" altLang="en-US" sz="4000" b="1">
                <a:effectLst>
                  <a:outerShdw blurRad="38100" dist="38100" dir="2700000" algn="tl">
                    <a:srgbClr val="000000">
                      <a:alpha val="43137"/>
                    </a:srgbClr>
                  </a:outerShdw>
                </a:effectLst>
                <a:uFillTx/>
                <a:latin typeface="Garamond" pitchFamily="18" charset="0"/>
              </a:rPr>
              <a:t>¿Qué es un verbo?</a:t>
            </a:r>
          </a:p>
        </p:txBody>
      </p:sp>
      <p:sp>
        <p:nvSpPr>
          <p:cNvPr id="11" name="10 CuadroTexto"/>
          <p:cNvSpPr txBox="1">
            <a:spLocks noChangeArrowheads="1"/>
          </p:cNvSpPr>
          <p:nvPr/>
        </p:nvSpPr>
        <p:spPr bwMode="auto">
          <a:xfrm>
            <a:off x="903288" y="1419225"/>
            <a:ext cx="7011987" cy="461963"/>
          </a:xfrm>
          <a:prstGeom prst="rect">
            <a:avLst/>
          </a:prstGeom>
          <a:noFill/>
          <a:ln>
            <a:noFill/>
          </a:ln>
        </p:spPr>
        <p:txBody>
          <a:bodyPr wrap="none">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eaLnBrk="1" hangingPunct="1"/>
            <a:r>
              <a:rPr lang="es-PE" altLang="en-US" sz="2400" b="1">
                <a:uFillTx/>
                <a:latin typeface="Garamond" pitchFamily="18" charset="0"/>
              </a:rPr>
              <a:t>La respuesta habitual es que un verbo es una </a:t>
            </a:r>
            <a:r>
              <a:rPr lang="es-PE" altLang="en-US" sz="2400" b="1">
                <a:solidFill>
                  <a:srgbClr val="FF0000"/>
                </a:solidFill>
                <a:uFillTx/>
                <a:latin typeface="Garamond" pitchFamily="18" charset="0"/>
              </a:rPr>
              <a:t>acción</a:t>
            </a:r>
            <a:r>
              <a:rPr lang="es-PE" altLang="en-US" sz="2400">
                <a:uFillTx/>
                <a:latin typeface="Garamond" pitchFamily="18" charset="0"/>
              </a:rPr>
              <a:t>.</a:t>
            </a:r>
          </a:p>
        </p:txBody>
      </p:sp>
      <p:sp>
        <p:nvSpPr>
          <p:cNvPr id="13" name="12 CuadroTexto"/>
          <p:cNvSpPr txBox="1">
            <a:spLocks noChangeArrowheads="1"/>
          </p:cNvSpPr>
          <p:nvPr/>
        </p:nvSpPr>
        <p:spPr bwMode="auto">
          <a:xfrm>
            <a:off x="1258888" y="2205038"/>
            <a:ext cx="6656387" cy="830262"/>
          </a:xfrm>
          <a:prstGeom prst="rect">
            <a:avLst/>
          </a:prstGeom>
          <a:noFill/>
          <a:ln w="76200">
            <a:solidFill>
              <a:schemeClr val="accent2"/>
            </a:solidFill>
            <a:miter lim="800000"/>
          </a:ln>
        </p:spPr>
        <p:txBody>
          <a:bodyPr>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algn="just" eaLnBrk="1" hangingPunct="1"/>
            <a:r>
              <a:rPr lang="es-PE" altLang="en-US" sz="2400" b="1">
                <a:solidFill>
                  <a:srgbClr val="0070C0"/>
                </a:solidFill>
                <a:uFillTx/>
                <a:latin typeface="Garamond" pitchFamily="18" charset="0"/>
              </a:rPr>
              <a:t>Sin embargo, </a:t>
            </a:r>
            <a:r>
              <a:rPr lang="es-PE" altLang="en-US" sz="2400" b="1">
                <a:uFillTx/>
                <a:latin typeface="Garamond" pitchFamily="18" charset="0"/>
              </a:rPr>
              <a:t>¿podemos afirmar que todos los</a:t>
            </a:r>
          </a:p>
          <a:p>
            <a:pPr algn="just" eaLnBrk="1" hangingPunct="1"/>
            <a:r>
              <a:rPr lang="es-PE" altLang="en-US" sz="2400" b="1">
                <a:uFillTx/>
                <a:latin typeface="Garamond" pitchFamily="18" charset="0"/>
              </a:rPr>
              <a:t>verbos de la siguiente lista representan acciones?</a:t>
            </a:r>
          </a:p>
        </p:txBody>
      </p:sp>
      <p:sp>
        <p:nvSpPr>
          <p:cNvPr id="16" name="15 CuadroTexto"/>
          <p:cNvSpPr txBox="1">
            <a:spLocks noChangeArrowheads="1"/>
          </p:cNvSpPr>
          <p:nvPr/>
        </p:nvSpPr>
        <p:spPr bwMode="auto">
          <a:xfrm>
            <a:off x="1571625" y="3213100"/>
            <a:ext cx="2136775" cy="1938992"/>
          </a:xfrm>
          <a:prstGeom prst="rect">
            <a:avLst/>
          </a:prstGeom>
          <a:noFill/>
          <a:ln>
            <a:noFill/>
          </a:ln>
        </p:spPr>
        <p:txBody>
          <a:bodyPr>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eaLnBrk="1" hangingPunct="1">
              <a:buFont typeface="Arial" charset="0"/>
              <a:buChar char="•"/>
            </a:pPr>
            <a:r>
              <a:rPr lang="es-PE" altLang="en-US" sz="2400" dirty="0">
                <a:uFillTx/>
                <a:latin typeface="Garamond" pitchFamily="18" charset="0"/>
              </a:rPr>
              <a:t> </a:t>
            </a:r>
            <a:r>
              <a:rPr lang="es-PE" altLang="en-US" sz="2400" b="1" dirty="0">
                <a:uFillTx/>
                <a:latin typeface="Garamond" pitchFamily="18" charset="0"/>
              </a:rPr>
              <a:t>escribe</a:t>
            </a:r>
          </a:p>
          <a:p>
            <a:pPr eaLnBrk="1" hangingPunct="1">
              <a:buFont typeface="Arial" charset="0"/>
              <a:buChar char="•"/>
            </a:pPr>
            <a:r>
              <a:rPr lang="es-PE" altLang="en-US" sz="2400" b="1" dirty="0">
                <a:uFillTx/>
                <a:latin typeface="Garamond" pitchFamily="18" charset="0"/>
              </a:rPr>
              <a:t> bailan</a:t>
            </a:r>
          </a:p>
          <a:p>
            <a:pPr eaLnBrk="1" hangingPunct="1">
              <a:buFont typeface="Arial" charset="0"/>
              <a:buChar char="•"/>
            </a:pPr>
            <a:r>
              <a:rPr lang="es-PE" altLang="en-US" sz="2400" b="1" dirty="0">
                <a:uFillTx/>
                <a:latin typeface="Garamond" pitchFamily="18" charset="0"/>
              </a:rPr>
              <a:t> </a:t>
            </a:r>
            <a:r>
              <a:rPr lang="es-PE" altLang="en-US" sz="2400" b="1" dirty="0">
                <a:latin typeface="Garamond" pitchFamily="18" charset="0"/>
              </a:rPr>
              <a:t>está</a:t>
            </a:r>
            <a:endParaRPr lang="es-PE" altLang="en-US" sz="2400" b="1" dirty="0">
              <a:uFillTx/>
              <a:latin typeface="Garamond" pitchFamily="18" charset="0"/>
            </a:endParaRPr>
          </a:p>
          <a:p>
            <a:pPr eaLnBrk="1" hangingPunct="1">
              <a:buFont typeface="Arial" charset="0"/>
              <a:buChar char="•"/>
            </a:pPr>
            <a:r>
              <a:rPr lang="es-PE" altLang="en-US" sz="2400" b="1" dirty="0">
                <a:uFillTx/>
                <a:latin typeface="Garamond" pitchFamily="18" charset="0"/>
              </a:rPr>
              <a:t> parece</a:t>
            </a:r>
          </a:p>
          <a:p>
            <a:pPr eaLnBrk="1" hangingPunct="1">
              <a:buFont typeface="Arial" charset="0"/>
              <a:buChar char="•"/>
            </a:pPr>
            <a:endParaRPr lang="es-PE" altLang="en-US" sz="2400" b="1" dirty="0">
              <a:uFillTx/>
              <a:latin typeface="Comic Sans MS" pitchFamily="66" charset="0"/>
            </a:endParaRPr>
          </a:p>
        </p:txBody>
      </p:sp>
      <p:sp>
        <p:nvSpPr>
          <p:cNvPr id="17" name="16 CuadroTexto"/>
          <p:cNvSpPr txBox="1">
            <a:spLocks noChangeArrowheads="1"/>
          </p:cNvSpPr>
          <p:nvPr/>
        </p:nvSpPr>
        <p:spPr bwMode="auto">
          <a:xfrm>
            <a:off x="1692275" y="5656263"/>
            <a:ext cx="2016125" cy="830262"/>
          </a:xfrm>
          <a:prstGeom prst="rect">
            <a:avLst/>
          </a:prstGeom>
          <a:noFill/>
          <a:ln>
            <a:noFill/>
          </a:ln>
        </p:spPr>
        <p:txBody>
          <a:bodyPr>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eaLnBrk="1" hangingPunct="1"/>
            <a:r>
              <a:rPr lang="es-PE" altLang="en-US" sz="4800" b="1">
                <a:solidFill>
                  <a:schemeClr val="accent2"/>
                </a:solidFill>
                <a:uFillTx/>
                <a:latin typeface="Garamond" pitchFamily="18" charset="0"/>
              </a:rPr>
              <a:t>NO</a:t>
            </a:r>
          </a:p>
        </p:txBody>
      </p:sp>
      <p:pic>
        <p:nvPicPr>
          <p:cNvPr id="8206" name="Picture 14" descr="http://ts4.mm.bing.net/th?id=HN.608022929428250957&amp;w=109&amp;h=142&amp;c=7&amp;rs=1&amp;pid=1.7"/>
          <p:cNvPicPr>
            <a:picLocks noChangeAspect="1" noChangeArrowheads="1"/>
          </p:cNvPicPr>
          <p:nvPr/>
        </p:nvPicPr>
        <p:blipFill>
          <a:blip r:embed="rId2"/>
          <a:srcRect/>
          <a:stretch>
            <a:fillRect/>
          </a:stretch>
        </p:blipFill>
        <p:spPr bwMode="auto">
          <a:xfrm>
            <a:off x="5286375" y="3643313"/>
            <a:ext cx="1793875" cy="186848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dissolve">
                                      <p:cBhvr>
                                        <p:cTn id="7" dur="500"/>
                                        <p:tgtEl>
                                          <p:spTgt spid="153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2" presetClass="entr" presetSubtype="0" fill="hold" nodeType="clickEffect">
                                  <p:stCondLst>
                                    <p:cond delay="0"/>
                                  </p:stCondLst>
                                  <p:childTnLst>
                                    <p:set>
                                      <p:cBhvr>
                                        <p:cTn id="21" dur="1" fill="hold">
                                          <p:stCondLst>
                                            <p:cond delay="0"/>
                                          </p:stCondLst>
                                        </p:cTn>
                                        <p:tgtEl>
                                          <p:spTgt spid="8206"/>
                                        </p:tgtEl>
                                        <p:attrNameLst>
                                          <p:attrName>style.visibility</p:attrName>
                                        </p:attrNameLst>
                                      </p:cBhvr>
                                      <p:to>
                                        <p:strVal val="visible"/>
                                      </p:to>
                                    </p:set>
                                    <p:animEffect transition="in" filter="fade">
                                      <p:cBhvr>
                                        <p:cTn id="22" dur="1000"/>
                                        <p:tgtEl>
                                          <p:spTgt spid="8206"/>
                                        </p:tgtEl>
                                      </p:cBhvr>
                                    </p:animEffect>
                                    <p:anim calcmode="lin" valueType="num">
                                      <p:cBhvr>
                                        <p:cTn id="23" dur="1000" fill="hold"/>
                                        <p:tgtEl>
                                          <p:spTgt spid="8206"/>
                                        </p:tgtEl>
                                        <p:attrNameLst>
                                          <p:attrName>ppt_x</p:attrName>
                                        </p:attrNameLst>
                                      </p:cBhvr>
                                      <p:tavLst>
                                        <p:tav tm="0">
                                          <p:val>
                                            <p:strVal val="#ppt_x"/>
                                          </p:val>
                                        </p:tav>
                                        <p:tav tm="100000">
                                          <p:val>
                                            <p:strVal val="#ppt_x"/>
                                          </p:val>
                                        </p:tav>
                                      </p:tavLst>
                                    </p:anim>
                                    <p:anim calcmode="lin" valueType="num">
                                      <p:cBhvr>
                                        <p:cTn id="24" dur="1000" fill="hold"/>
                                        <p:tgtEl>
                                          <p:spTgt spid="8206"/>
                                        </p:tgtEl>
                                        <p:attrNameLst>
                                          <p:attrName>ppt_y</p:attrName>
                                        </p:attrNameLst>
                                      </p:cBhvr>
                                      <p:tavLst>
                                        <p:tav tm="0">
                                          <p:val>
                                            <p:strVal val="#ppt_y+.1"/>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1000"/>
                                        <p:tgtEl>
                                          <p:spTgt spid="16"/>
                                        </p:tgtEl>
                                      </p:cBhvr>
                                    </p:animEffect>
                                    <p:anim calcmode="lin" valueType="num">
                                      <p:cBhvr>
                                        <p:cTn id="30" dur="1000" fill="hold"/>
                                        <p:tgtEl>
                                          <p:spTgt spid="16"/>
                                        </p:tgtEl>
                                        <p:attrNameLst>
                                          <p:attrName>ppt_x</p:attrName>
                                        </p:attrNameLst>
                                      </p:cBhvr>
                                      <p:tavLst>
                                        <p:tav tm="0">
                                          <p:val>
                                            <p:strVal val="#ppt_x"/>
                                          </p:val>
                                        </p:tav>
                                        <p:tav tm="100000">
                                          <p:val>
                                            <p:strVal val="#ppt_x"/>
                                          </p:val>
                                        </p:tav>
                                      </p:tavLst>
                                    </p:anim>
                                    <p:anim calcmode="lin" valueType="num">
                                      <p:cBhvr>
                                        <p:cTn id="3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ppt_x"/>
                                          </p:val>
                                        </p:tav>
                                        <p:tav tm="100000">
                                          <p:val>
                                            <p:strVal val="#ppt_x"/>
                                          </p:val>
                                        </p:tav>
                                      </p:tavLst>
                                    </p:anim>
                                    <p:anim calcmode="lin" valueType="num">
                                      <p:cBhvr additive="base">
                                        <p:cTn id="3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autoUpdateAnimBg="0"/>
      <p:bldP spid="11" grpId="0" autoUpdateAnimBg="0"/>
      <p:bldP spid="13" grpId="0" animBg="1" autoUpdateAnimBg="0"/>
      <p:bldP spid="16"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Text Box 4"/>
          <p:cNvSpPr txBox="1">
            <a:spLocks noChangeArrowheads="1"/>
          </p:cNvSpPr>
          <p:nvPr/>
        </p:nvSpPr>
        <p:spPr bwMode="auto">
          <a:xfrm>
            <a:off x="1627896" y="332656"/>
            <a:ext cx="5716758" cy="646331"/>
          </a:xfrm>
          <a:prstGeom prst="rect">
            <a:avLst/>
          </a:prstGeom>
          <a:noFill/>
          <a:ln>
            <a:noFill/>
          </a:ln>
        </p:spPr>
        <p:txBody>
          <a:bodyPr wrap="none">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algn="just" eaLnBrk="1" hangingPunct="1"/>
            <a:r>
              <a:rPr lang="es-ES" altLang="en-US" sz="3600" b="1" dirty="0">
                <a:effectLst>
                  <a:outerShdw blurRad="38100" dist="38100" dir="2700000" algn="tl">
                    <a:srgbClr val="000000">
                      <a:alpha val="43137"/>
                    </a:srgbClr>
                  </a:outerShdw>
                </a:effectLst>
                <a:uFillTx/>
                <a:latin typeface="Garamond" panose="02020404030301010803" pitchFamily="18" charset="0"/>
              </a:rPr>
              <a:t>Entonces, ¿qué es un verbo?</a:t>
            </a:r>
          </a:p>
        </p:txBody>
      </p:sp>
      <p:sp>
        <p:nvSpPr>
          <p:cNvPr id="7171" name="4 CuadroTexto"/>
          <p:cNvSpPr txBox="1">
            <a:spLocks noChangeArrowheads="1"/>
          </p:cNvSpPr>
          <p:nvPr/>
        </p:nvSpPr>
        <p:spPr bwMode="auto">
          <a:xfrm>
            <a:off x="683568" y="1700808"/>
            <a:ext cx="4536504" cy="3908762"/>
          </a:xfrm>
          <a:prstGeom prst="rect">
            <a:avLst/>
          </a:prstGeom>
          <a:ln w="76200">
            <a:noFill/>
          </a:ln>
        </p:spPr>
        <p:style>
          <a:lnRef idx="1">
            <a:schemeClr val="accent3"/>
          </a:lnRef>
          <a:fillRef idx="2">
            <a:schemeClr val="accent3"/>
          </a:fillRef>
          <a:effectRef idx="1">
            <a:schemeClr val="accent3"/>
          </a:effectRef>
          <a:fontRef idx="minor">
            <a:schemeClr val="dk1"/>
          </a:fontRef>
        </p:style>
        <p:txBody>
          <a:bodyPr wrap="square">
            <a:spAutoFit/>
          </a:bodyPr>
          <a:lstStyle>
            <a:lvl1pPr eaLnBrk="0" hangingPunct="0">
              <a:defRPr>
                <a:solidFill>
                  <a:schemeClr val="tx1"/>
                </a:solidFill>
                <a:uFillTx/>
                <a:latin typeface="Arial" charset="0"/>
              </a:defRPr>
            </a:lvl1pPr>
            <a:lvl2pPr marL="742950" indent="-285750" eaLnBrk="0" hangingPunct="0">
              <a:defRPr>
                <a:solidFill>
                  <a:schemeClr val="tx1"/>
                </a:solidFill>
                <a:uFillTx/>
                <a:latin typeface="Arial" charset="0"/>
              </a:defRPr>
            </a:lvl2pPr>
            <a:lvl3pPr marL="1143000" indent="-228600" eaLnBrk="0" hangingPunct="0">
              <a:defRPr>
                <a:solidFill>
                  <a:schemeClr val="tx1"/>
                </a:solidFill>
                <a:uFillTx/>
                <a:latin typeface="Arial" charset="0"/>
              </a:defRPr>
            </a:lvl3pPr>
            <a:lvl4pPr marL="1600200" indent="-228600" eaLnBrk="0" hangingPunct="0">
              <a:defRPr>
                <a:solidFill>
                  <a:schemeClr val="tx1"/>
                </a:solidFill>
                <a:uFillTx/>
                <a:latin typeface="Arial" charset="0"/>
              </a:defRPr>
            </a:lvl4pPr>
            <a:lvl5pPr marL="2057400" indent="-228600" eaLnBrk="0" hangingPunct="0">
              <a:defRPr>
                <a:solidFill>
                  <a:schemeClr val="tx1"/>
                </a:solidFill>
                <a:uFillTx/>
                <a:latin typeface="Arial" charset="0"/>
              </a:defRPr>
            </a:lvl5pPr>
            <a:lvl6pPr marL="2514600" indent="-228600" eaLnBrk="0" fontAlgn="base" hangingPunct="0">
              <a:spcBef>
                <a:spcPct val="0"/>
              </a:spcBef>
              <a:spcAft>
                <a:spcPct val="0"/>
              </a:spcAft>
              <a:defRPr>
                <a:solidFill>
                  <a:schemeClr val="tx1"/>
                </a:solidFill>
                <a:uFillTx/>
                <a:latin typeface="Arial" charset="0"/>
              </a:defRPr>
            </a:lvl6pPr>
            <a:lvl7pPr marL="2971800" indent="-228600" eaLnBrk="0" fontAlgn="base" hangingPunct="0">
              <a:spcBef>
                <a:spcPct val="0"/>
              </a:spcBef>
              <a:spcAft>
                <a:spcPct val="0"/>
              </a:spcAft>
              <a:defRPr>
                <a:solidFill>
                  <a:schemeClr val="tx1"/>
                </a:solidFill>
                <a:uFillTx/>
                <a:latin typeface="Arial" charset="0"/>
              </a:defRPr>
            </a:lvl7pPr>
            <a:lvl8pPr marL="3429000" indent="-228600" eaLnBrk="0" fontAlgn="base" hangingPunct="0">
              <a:spcBef>
                <a:spcPct val="0"/>
              </a:spcBef>
              <a:spcAft>
                <a:spcPct val="0"/>
              </a:spcAft>
              <a:defRPr>
                <a:solidFill>
                  <a:schemeClr val="tx1"/>
                </a:solidFill>
                <a:uFillTx/>
                <a:latin typeface="Arial" charset="0"/>
              </a:defRPr>
            </a:lvl8pPr>
            <a:lvl9pPr marL="3886200" indent="-228600" eaLnBrk="0" fontAlgn="base" hangingPunct="0">
              <a:spcBef>
                <a:spcPct val="0"/>
              </a:spcBef>
              <a:spcAft>
                <a:spcPct val="0"/>
              </a:spcAft>
              <a:defRPr>
                <a:solidFill>
                  <a:schemeClr val="tx1"/>
                </a:solidFill>
                <a:uFillTx/>
                <a:latin typeface="Arial" charset="0"/>
              </a:defRPr>
            </a:lvl9pPr>
          </a:lstStyle>
          <a:p>
            <a:pPr algn="just">
              <a:buFontTx/>
              <a:buChar char="•"/>
              <a:defRPr>
                <a:uFillTx/>
              </a:defRPr>
            </a:pPr>
            <a:endParaRPr lang="es-MX" sz="2800" dirty="0">
              <a:uFillTx/>
              <a:latin typeface="Garamond" pitchFamily="18" charset="0"/>
              <a:cs typeface="Times New Roman" pitchFamily="18" charset="0"/>
            </a:endParaRPr>
          </a:p>
          <a:p>
            <a:pPr algn="just">
              <a:buFontTx/>
              <a:buChar char="•"/>
              <a:defRPr>
                <a:uFillTx/>
              </a:defRPr>
            </a:pPr>
            <a:r>
              <a:rPr lang="es-MX" sz="2400" dirty="0">
                <a:uFillTx/>
                <a:latin typeface="Garamond" pitchFamily="18" charset="0"/>
                <a:cs typeface="Times New Roman" pitchFamily="18" charset="0"/>
              </a:rPr>
              <a:t>El verbo es el </a:t>
            </a:r>
            <a:r>
              <a:rPr lang="es-MX" sz="3200" b="1" dirty="0">
                <a:uFillTx/>
                <a:latin typeface="Garamond" pitchFamily="18" charset="0"/>
                <a:cs typeface="Times New Roman" pitchFamily="18" charset="0"/>
              </a:rPr>
              <a:t>elemento más importante </a:t>
            </a:r>
            <a:r>
              <a:rPr lang="es-MX" sz="2400" dirty="0">
                <a:uFillTx/>
                <a:latin typeface="Garamond" pitchFamily="18" charset="0"/>
                <a:cs typeface="Times New Roman" pitchFamily="18" charset="0"/>
              </a:rPr>
              <a:t>de la oración.</a:t>
            </a:r>
          </a:p>
          <a:p>
            <a:pPr algn="just">
              <a:buFontTx/>
              <a:buChar char="•"/>
              <a:defRPr>
                <a:uFillTx/>
              </a:defRPr>
            </a:pPr>
            <a:endParaRPr lang="es-PE" sz="2400" dirty="0">
              <a:uFillTx/>
              <a:latin typeface="Garamond" pitchFamily="18" charset="0"/>
            </a:endParaRPr>
          </a:p>
          <a:p>
            <a:pPr algn="just">
              <a:buFontTx/>
              <a:buChar char="•"/>
              <a:defRPr>
                <a:uFillTx/>
              </a:defRPr>
            </a:pPr>
            <a:r>
              <a:rPr lang="es-MX" sz="2400" dirty="0">
                <a:uFillTx/>
                <a:latin typeface="Garamond" pitchFamily="18" charset="0"/>
                <a:cs typeface="Times New Roman" pitchFamily="18" charset="0"/>
              </a:rPr>
              <a:t>Se caracteriza por los </a:t>
            </a:r>
            <a:r>
              <a:rPr lang="es-MX" sz="2800" b="1" dirty="0">
                <a:uFillTx/>
                <a:latin typeface="Garamond" pitchFamily="18" charset="0"/>
                <a:cs typeface="Times New Roman" pitchFamily="18" charset="0"/>
              </a:rPr>
              <a:t>accidentes gramaticales que posee, </a:t>
            </a:r>
            <a:r>
              <a:rPr lang="es-MX" sz="2800" dirty="0">
                <a:uFillTx/>
                <a:latin typeface="Garamond" pitchFamily="18" charset="0"/>
                <a:cs typeface="Times New Roman" pitchFamily="18" charset="0"/>
              </a:rPr>
              <a:t>entre los que se encuentran los </a:t>
            </a:r>
            <a:r>
              <a:rPr lang="es-MX" sz="2400" dirty="0">
                <a:uFillTx/>
                <a:latin typeface="Garamond" pitchFamily="18" charset="0"/>
                <a:cs typeface="Times New Roman" pitchFamily="18" charset="0"/>
              </a:rPr>
              <a:t>de </a:t>
            </a:r>
            <a:r>
              <a:rPr lang="es-MX" sz="2400" b="1" dirty="0">
                <a:uFillTx/>
                <a:latin typeface="Garamond" pitchFamily="18" charset="0"/>
                <a:cs typeface="Times New Roman" pitchFamily="18" charset="0"/>
              </a:rPr>
              <a:t>número, persona (1ra, 2da o 3ra) </a:t>
            </a:r>
            <a:r>
              <a:rPr lang="es-MX" sz="2400" dirty="0">
                <a:uFillTx/>
                <a:latin typeface="Garamond" pitchFamily="18" charset="0"/>
                <a:cs typeface="Times New Roman" pitchFamily="18" charset="0"/>
              </a:rPr>
              <a:t>y</a:t>
            </a:r>
            <a:r>
              <a:rPr lang="es-MX" sz="2400" b="1" dirty="0">
                <a:uFillTx/>
                <a:latin typeface="Garamond" pitchFamily="18" charset="0"/>
                <a:cs typeface="Times New Roman" pitchFamily="18" charset="0"/>
              </a:rPr>
              <a:t> tiempo.</a:t>
            </a:r>
          </a:p>
        </p:txBody>
      </p:sp>
      <p:pic>
        <p:nvPicPr>
          <p:cNvPr id="1026" name="Picture 2" descr="http://lengua.laguia2000.com/wp-content/uploads/2014/05/Verbos-irregulares.png">
            <a:hlinkClick r:id="rId2"/>
          </p:cNvPr>
          <p:cNvPicPr>
            <a:picLocks noChangeAspect="1" noChangeArrowheads="1"/>
          </p:cNvPicPr>
          <p:nvPr/>
        </p:nvPicPr>
        <p:blipFill>
          <a:blip r:embed="rId3"/>
          <a:srcRect/>
          <a:stretch>
            <a:fillRect/>
          </a:stretch>
        </p:blipFill>
        <p:spPr bwMode="auto">
          <a:xfrm>
            <a:off x="5509203" y="2385757"/>
            <a:ext cx="3465944" cy="20882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dissolve">
                                      <p:cBhvr>
                                        <p:cTn id="7" dur="500"/>
                                        <p:tgtEl>
                                          <p:spTgt spid="153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171"/>
                                        </p:tgtEl>
                                        <p:attrNameLst>
                                          <p:attrName>style.visibility</p:attrName>
                                        </p:attrNameLst>
                                      </p:cBhvr>
                                      <p:to>
                                        <p:strVal val="visible"/>
                                      </p:to>
                                    </p:set>
                                    <p:animEffect transition="in" filter="fade">
                                      <p:cBhvr>
                                        <p:cTn id="12" dur="1000"/>
                                        <p:tgtEl>
                                          <p:spTgt spid="7171"/>
                                        </p:tgtEl>
                                      </p:cBhvr>
                                    </p:animEffect>
                                    <p:anim calcmode="lin" valueType="num">
                                      <p:cBhvr>
                                        <p:cTn id="13" dur="1000" fill="hold"/>
                                        <p:tgtEl>
                                          <p:spTgt spid="7171"/>
                                        </p:tgtEl>
                                        <p:attrNameLst>
                                          <p:attrName>ppt_x</p:attrName>
                                        </p:attrNameLst>
                                      </p:cBhvr>
                                      <p:tavLst>
                                        <p:tav tm="0">
                                          <p:val>
                                            <p:strVal val="#ppt_x"/>
                                          </p:val>
                                        </p:tav>
                                        <p:tav tm="100000">
                                          <p:val>
                                            <p:strVal val="#ppt_x"/>
                                          </p:val>
                                        </p:tav>
                                      </p:tavLst>
                                    </p:anim>
                                    <p:anim calcmode="lin" valueType="num">
                                      <p:cBhvr>
                                        <p:cTn id="14" dur="1000" fill="hold"/>
                                        <p:tgtEl>
                                          <p:spTgt spid="71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autoUpdateAnimBg="0"/>
      <p:bldP spid="7171"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2" name="Rectangle 4"/>
          <p:cNvSpPr>
            <a:spLocks noGrp="1" noChangeArrowheads="1"/>
          </p:cNvSpPr>
          <p:nvPr>
            <p:ph type="title"/>
          </p:nvPr>
        </p:nvSpPr>
        <p:spPr>
          <a:xfrm>
            <a:off x="738188" y="476672"/>
            <a:ext cx="7519987" cy="549275"/>
          </a:xfrm>
        </p:spPr>
        <p:txBody>
          <a:bodyPr>
            <a:noAutofit/>
          </a:bodyPr>
          <a:lstStyle/>
          <a:p>
            <a:pPr eaLnBrk="1" fontAlgn="auto" hangingPunct="1">
              <a:spcAft>
                <a:spcPts val="0"/>
              </a:spcAft>
              <a:defRPr>
                <a:uFillTx/>
              </a:defRPr>
            </a:pPr>
            <a:r>
              <a:rPr lang="es-ES" sz="3600" b="1" dirty="0">
                <a:solidFill>
                  <a:schemeClr val="tx1"/>
                </a:solidFill>
                <a:effectLst>
                  <a:outerShdw blurRad="38100" dist="38100" dir="2700000" algn="tl">
                    <a:srgbClr val="000000">
                      <a:alpha val="43137"/>
                    </a:srgbClr>
                  </a:outerShdw>
                </a:effectLst>
                <a:uFillTx/>
                <a:latin typeface="Garamond" pitchFamily="18" charset="0"/>
              </a:rPr>
              <a:t>¿Cómo reconocer el verbo?</a:t>
            </a:r>
          </a:p>
        </p:txBody>
      </p:sp>
      <p:sp>
        <p:nvSpPr>
          <p:cNvPr id="17418" name="Text Box 10"/>
          <p:cNvSpPr txBox="1">
            <a:spLocks noChangeArrowheads="1"/>
          </p:cNvSpPr>
          <p:nvPr/>
        </p:nvSpPr>
        <p:spPr bwMode="auto">
          <a:xfrm>
            <a:off x="2703513" y="3414713"/>
            <a:ext cx="3959225" cy="1200329"/>
          </a:xfrm>
          <a:prstGeom prst="rect">
            <a:avLst/>
          </a:prstGeom>
          <a:noFill/>
          <a:ln>
            <a:noFill/>
          </a:ln>
        </p:spPr>
        <p:txBody>
          <a:bodyPr>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algn="just" eaLnBrk="1" hangingPunct="1"/>
            <a:r>
              <a:rPr lang="es-ES" altLang="en-US" sz="2400" dirty="0">
                <a:uFillTx/>
                <a:latin typeface="Garamond" pitchFamily="18" charset="0"/>
              </a:rPr>
              <a:t>Santiago </a:t>
            </a:r>
            <a:r>
              <a:rPr lang="es-ES" altLang="en-US" sz="2400" b="1" dirty="0">
                <a:uFillTx/>
                <a:latin typeface="Garamond" pitchFamily="18" charset="0"/>
              </a:rPr>
              <a:t>escribe </a:t>
            </a:r>
            <a:r>
              <a:rPr lang="es-ES" altLang="en-US" sz="2400" dirty="0">
                <a:uFillTx/>
                <a:latin typeface="Garamond" pitchFamily="18" charset="0"/>
              </a:rPr>
              <a:t>un texto para el curso de Nociones Básicas de Lenguaje.</a:t>
            </a:r>
          </a:p>
        </p:txBody>
      </p:sp>
      <p:sp>
        <p:nvSpPr>
          <p:cNvPr id="17419" name="Text Box 11"/>
          <p:cNvSpPr txBox="1">
            <a:spLocks noChangeArrowheads="1"/>
          </p:cNvSpPr>
          <p:nvPr/>
        </p:nvSpPr>
        <p:spPr bwMode="auto">
          <a:xfrm>
            <a:off x="7744739" y="3500437"/>
            <a:ext cx="887413" cy="461963"/>
          </a:xfrm>
          <a:prstGeom prst="rect">
            <a:avLst/>
          </a:prstGeom>
          <a:noFill/>
          <a:ln>
            <a:noFill/>
          </a:ln>
        </p:spPr>
        <p:txBody>
          <a:bodyPr wrap="none">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eaLnBrk="1" hangingPunct="1"/>
            <a:r>
              <a:rPr lang="es-ES" altLang="en-US" sz="2400" b="1" dirty="0">
                <a:uFillTx/>
                <a:latin typeface="Garamond" pitchFamily="18" charset="0"/>
              </a:rPr>
              <a:t>HOY</a:t>
            </a:r>
          </a:p>
        </p:txBody>
      </p:sp>
      <p:sp>
        <p:nvSpPr>
          <p:cNvPr id="17420" name="Text Box 12"/>
          <p:cNvSpPr txBox="1">
            <a:spLocks noChangeArrowheads="1"/>
          </p:cNvSpPr>
          <p:nvPr/>
        </p:nvSpPr>
        <p:spPr bwMode="auto">
          <a:xfrm>
            <a:off x="7667625" y="2276475"/>
            <a:ext cx="1031875" cy="457200"/>
          </a:xfrm>
          <a:prstGeom prst="rect">
            <a:avLst/>
          </a:prstGeom>
          <a:noFill/>
          <a:ln>
            <a:noFill/>
          </a:ln>
        </p:spPr>
        <p:txBody>
          <a:bodyPr wrap="none">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eaLnBrk="1" hangingPunct="1"/>
            <a:r>
              <a:rPr lang="es-ES" altLang="en-US" sz="2400" b="1" dirty="0">
                <a:uFillTx/>
                <a:latin typeface="Garamond" pitchFamily="18" charset="0"/>
              </a:rPr>
              <a:t>AYER</a:t>
            </a:r>
          </a:p>
        </p:txBody>
      </p:sp>
      <p:sp>
        <p:nvSpPr>
          <p:cNvPr id="17421" name="Text Box 13"/>
          <p:cNvSpPr txBox="1">
            <a:spLocks noChangeArrowheads="1"/>
          </p:cNvSpPr>
          <p:nvPr/>
        </p:nvSpPr>
        <p:spPr bwMode="auto">
          <a:xfrm>
            <a:off x="7308850" y="5734050"/>
            <a:ext cx="1585913" cy="461963"/>
          </a:xfrm>
          <a:prstGeom prst="rect">
            <a:avLst/>
          </a:prstGeom>
          <a:noFill/>
          <a:ln>
            <a:noFill/>
          </a:ln>
        </p:spPr>
        <p:txBody>
          <a:bodyPr wrap="none">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eaLnBrk="1" hangingPunct="1"/>
            <a:r>
              <a:rPr lang="es-ES" altLang="en-US" sz="2400" b="1" dirty="0">
                <a:uFillTx/>
                <a:latin typeface="Garamond" pitchFamily="18" charset="0"/>
              </a:rPr>
              <a:t>MAÑANA</a:t>
            </a:r>
          </a:p>
        </p:txBody>
      </p:sp>
      <p:sp>
        <p:nvSpPr>
          <p:cNvPr id="17423" name="Line 15"/>
          <p:cNvSpPr>
            <a:spLocks noChangeShapeType="1"/>
          </p:cNvSpPr>
          <p:nvPr/>
        </p:nvSpPr>
        <p:spPr bwMode="auto">
          <a:xfrm flipH="1">
            <a:off x="6804025" y="3962400"/>
            <a:ext cx="936625" cy="0"/>
          </a:xfrm>
          <a:prstGeom prst="line">
            <a:avLst/>
          </a:prstGeom>
          <a:noFill/>
          <a:ln w="38100">
            <a:solidFill>
              <a:schemeClr val="tx1"/>
            </a:solidFill>
            <a:round/>
            <a:tailEnd type="triangle" w="med" len="med"/>
          </a:ln>
        </p:spPr>
        <p:txBody>
          <a:bodyPr/>
          <a:lstStyle/>
          <a:p>
            <a:endParaRPr lang="es-PE">
              <a:uFillTx/>
            </a:endParaRPr>
          </a:p>
        </p:txBody>
      </p:sp>
      <p:sp>
        <p:nvSpPr>
          <p:cNvPr id="17424" name="Line 16"/>
          <p:cNvSpPr>
            <a:spLocks noChangeShapeType="1"/>
          </p:cNvSpPr>
          <p:nvPr/>
        </p:nvSpPr>
        <p:spPr bwMode="auto">
          <a:xfrm flipH="1">
            <a:off x="4683125" y="2452688"/>
            <a:ext cx="2730500" cy="760412"/>
          </a:xfrm>
          <a:prstGeom prst="line">
            <a:avLst/>
          </a:prstGeom>
          <a:noFill/>
          <a:ln w="38100">
            <a:solidFill>
              <a:schemeClr val="tx1"/>
            </a:solidFill>
            <a:prstDash val="dash"/>
            <a:round/>
            <a:tailEnd type="triangle" w="med" len="med"/>
          </a:ln>
        </p:spPr>
        <p:txBody>
          <a:bodyPr/>
          <a:lstStyle/>
          <a:p>
            <a:endParaRPr lang="es-PE">
              <a:uFillTx/>
            </a:endParaRPr>
          </a:p>
        </p:txBody>
      </p:sp>
      <p:sp>
        <p:nvSpPr>
          <p:cNvPr id="17425" name="Line 17"/>
          <p:cNvSpPr>
            <a:spLocks noChangeShapeType="1"/>
          </p:cNvSpPr>
          <p:nvPr/>
        </p:nvSpPr>
        <p:spPr bwMode="auto">
          <a:xfrm flipH="1" flipV="1">
            <a:off x="4797425" y="4910138"/>
            <a:ext cx="2366963" cy="965200"/>
          </a:xfrm>
          <a:prstGeom prst="line">
            <a:avLst/>
          </a:prstGeom>
          <a:noFill/>
          <a:ln w="38100">
            <a:solidFill>
              <a:schemeClr val="tx1"/>
            </a:solidFill>
            <a:prstDash val="dash"/>
            <a:round/>
            <a:tailEnd type="triangle" w="med" len="med"/>
          </a:ln>
        </p:spPr>
        <p:txBody>
          <a:bodyPr/>
          <a:lstStyle/>
          <a:p>
            <a:endParaRPr lang="es-PE">
              <a:uFillTx/>
            </a:endParaRPr>
          </a:p>
        </p:txBody>
      </p:sp>
      <p:sp>
        <p:nvSpPr>
          <p:cNvPr id="17426" name="Text Box 18"/>
          <p:cNvSpPr txBox="1">
            <a:spLocks noChangeArrowheads="1"/>
          </p:cNvSpPr>
          <p:nvPr/>
        </p:nvSpPr>
        <p:spPr bwMode="auto">
          <a:xfrm>
            <a:off x="3563938" y="3028950"/>
            <a:ext cx="1103312" cy="369888"/>
          </a:xfrm>
          <a:prstGeom prst="rect">
            <a:avLst/>
          </a:prstGeom>
          <a:noFill/>
          <a:ln>
            <a:noFill/>
          </a:ln>
        </p:spPr>
        <p:txBody>
          <a:bodyPr>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eaLnBrk="1" hangingPunct="1"/>
            <a:r>
              <a:rPr lang="es-ES" altLang="en-US" b="1" dirty="0">
                <a:solidFill>
                  <a:srgbClr val="002060"/>
                </a:solidFill>
                <a:uFillTx/>
                <a:latin typeface="Garamond" pitchFamily="18" charset="0"/>
              </a:rPr>
              <a:t>escribió </a:t>
            </a:r>
          </a:p>
        </p:txBody>
      </p:sp>
      <p:sp>
        <p:nvSpPr>
          <p:cNvPr id="17427" name="Text Box 19"/>
          <p:cNvSpPr txBox="1">
            <a:spLocks noChangeArrowheads="1"/>
          </p:cNvSpPr>
          <p:nvPr/>
        </p:nvSpPr>
        <p:spPr bwMode="auto">
          <a:xfrm>
            <a:off x="3536950" y="4687888"/>
            <a:ext cx="1260475" cy="369887"/>
          </a:xfrm>
          <a:prstGeom prst="rect">
            <a:avLst/>
          </a:prstGeom>
          <a:noFill/>
          <a:ln>
            <a:noFill/>
          </a:ln>
        </p:spPr>
        <p:txBody>
          <a:bodyPr>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eaLnBrk="1" hangingPunct="1"/>
            <a:r>
              <a:rPr lang="es-ES" altLang="en-US" b="1" dirty="0">
                <a:solidFill>
                  <a:srgbClr val="002060"/>
                </a:solidFill>
                <a:uFillTx/>
                <a:latin typeface="Garamond" pitchFamily="18" charset="0"/>
              </a:rPr>
              <a:t>escribirá</a:t>
            </a:r>
          </a:p>
        </p:txBody>
      </p:sp>
      <p:sp>
        <p:nvSpPr>
          <p:cNvPr id="17428" name="Text Box 20"/>
          <p:cNvSpPr txBox="1">
            <a:spLocks noChangeArrowheads="1"/>
          </p:cNvSpPr>
          <p:nvPr/>
        </p:nvSpPr>
        <p:spPr bwMode="auto">
          <a:xfrm>
            <a:off x="7235825" y="1773238"/>
            <a:ext cx="1620838" cy="461962"/>
          </a:xfrm>
          <a:prstGeom prst="rect">
            <a:avLst/>
          </a:prstGeom>
          <a:noFill/>
          <a:ln>
            <a:noFill/>
          </a:ln>
        </p:spPr>
        <p:txBody>
          <a:bodyPr wrap="none">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eaLnBrk="1" hangingPunct="1"/>
            <a:r>
              <a:rPr lang="es-ES" sz="2400" b="1" dirty="0">
                <a:solidFill>
                  <a:srgbClr val="FF0000"/>
                </a:solidFill>
                <a:uFillTx/>
                <a:latin typeface="Garamond" pitchFamily="18" charset="0"/>
              </a:rPr>
              <a:t>  ¿Cuándo?</a:t>
            </a:r>
          </a:p>
        </p:txBody>
      </p:sp>
      <p:sp>
        <p:nvSpPr>
          <p:cNvPr id="17429" name="Text Box 21"/>
          <p:cNvSpPr txBox="1">
            <a:spLocks noChangeArrowheads="1"/>
          </p:cNvSpPr>
          <p:nvPr/>
        </p:nvSpPr>
        <p:spPr bwMode="auto">
          <a:xfrm>
            <a:off x="738188" y="1771650"/>
            <a:ext cx="1255712" cy="461963"/>
          </a:xfrm>
          <a:prstGeom prst="rect">
            <a:avLst/>
          </a:prstGeom>
          <a:noFill/>
          <a:ln>
            <a:noFill/>
          </a:ln>
        </p:spPr>
        <p:txBody>
          <a:bodyPr wrap="none">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eaLnBrk="1" hangingPunct="1"/>
            <a:r>
              <a:rPr lang="es-ES" sz="2400" b="1" dirty="0">
                <a:solidFill>
                  <a:srgbClr val="FF0000"/>
                </a:solidFill>
                <a:uFillTx/>
                <a:latin typeface="Garamond" pitchFamily="18" charset="0"/>
              </a:rPr>
              <a:t>¿Quién?</a:t>
            </a:r>
          </a:p>
        </p:txBody>
      </p:sp>
      <p:sp>
        <p:nvSpPr>
          <p:cNvPr id="17430" name="Text Box 22"/>
          <p:cNvSpPr txBox="1">
            <a:spLocks noChangeArrowheads="1"/>
          </p:cNvSpPr>
          <p:nvPr/>
        </p:nvSpPr>
        <p:spPr bwMode="auto">
          <a:xfrm>
            <a:off x="506339" y="2826865"/>
            <a:ext cx="2051050" cy="461963"/>
          </a:xfrm>
          <a:prstGeom prst="rect">
            <a:avLst/>
          </a:prstGeom>
          <a:noFill/>
          <a:ln>
            <a:noFill/>
          </a:ln>
        </p:spPr>
        <p:txBody>
          <a:bodyPr>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eaLnBrk="1" hangingPunct="1"/>
            <a:r>
              <a:rPr lang="es-ES" altLang="en-US" b="1">
                <a:uFillTx/>
                <a:latin typeface="Garamond" pitchFamily="18" charset="0"/>
              </a:rPr>
              <a:t>     </a:t>
            </a:r>
            <a:r>
              <a:rPr lang="es-ES" altLang="en-US" sz="2400" b="1">
                <a:uFillTx/>
                <a:latin typeface="Garamond" pitchFamily="18" charset="0"/>
              </a:rPr>
              <a:t>Santiago</a:t>
            </a:r>
            <a:endParaRPr lang="es-ES" altLang="en-US" b="1">
              <a:uFillTx/>
              <a:latin typeface="Garamond" pitchFamily="18" charset="0"/>
            </a:endParaRPr>
          </a:p>
        </p:txBody>
      </p:sp>
      <p:sp>
        <p:nvSpPr>
          <p:cNvPr id="19471" name="AutoShape 17" descr="data:image/jpeg;base64,/9j/4AAQSkZJRgABAQAAAQABAAD/2wCEAAkGBhQSERUSExQUFBQWFRQVGBcVFBUUFBQUFRQVFRQUFRQXHCYeFxokGhQXIC8gJCcpLCwsFR4xNTAqNSYsLCkBCQoKDgwOGg8PGi0kHCQsLC0sKSksKSwsLCwpLCksLCwpKSwsLCkpKSwsKSwsLCksLCksLCwsLCwpLCwpKSkpKf/AABEIARMAtwMBIgACEQEDEQH/xAAcAAABBQEBAQAAAAAAAAAAAAAAAwQFBgcBAgj/xABAEAABAwIEAggDBgUCBgMAAAABAAIRAwQFEiExQWEGEyJRcYGRoQcysUJScsHR8BQjYuHxM5IWU2OCorIVwuL/xAAaAQADAQEBAQAAAAAAAAAAAAAAAgMEAQUG/8QAJxEAAgICAgEEAQUBAAAAAAAAAAECEQMhEjEEEyJBUTIUYYGRsQX/2gAMAwEAAhEDEQA/ANwQuoQBxC6hAHEQuoQBxC6uIAELqEAC4iUSgAXVyUSgAXVyV1AAhCEAC4uoQAIQhAHELqEAcQhCABCEIAEIQgAQhcJQASofGOk9Kh2e1UqcKdMFzvPg0eKZdJOlIpNLWAuJ0kaeh/NZ7c4nWdMQwEk9kRM8SRqTzKlLIlo1Y8F7kWW96VXlQ9l1G2Z3H+ZUjXh8vDgeCjn9IXA9u9qucPukUx5Bo/MqHZg73jXU7zLv3/lebvo44RpP5KfrRRrUYrqKJ1nTbLP89xj7ziT/AHTu2+IusGo0/iB1jfXzVHq9HXTtH779/VI//C5Z0PgRyIkeqPXQzp9xX9Gu2HTmi8w4gcwZHHhvwVhoXbHtzNcHDvBkLAmOLY02In039lKUcefRdmY4gZRtqJE7jiI+qaOZPshLx4yetG3SurN8L+Ib2uGdjSx2nZlpHkdPpKv2H4iyswPYZH0PcRwKqpJmXLhljex0hCExEEIQgAQhCABEoQgAQhCABCEFAHC5UjpD0yGY06ZJGokfajSRy5pPp70x6si1pHtvMPd91oGZwHOB7xxVawbCezL9Xv7Tj3Dg0dw4LNly0tG/Bgpc5fweXB9Z2YyAOHBS1rhYGpbJ5/VSFth4EAcN+ZUpStOSw22zTaRGU6JGgEeH0RXUx/DLn8B3rrTOckVapJJ00/eibVaZ7tFbKmHhNLixCV2OpIqFVrdZCbvot2hTl5ZjVRdemAhSaGaRW8TtHU3Z2y5p0c0nbjpPBWfoF0qNKqGOJII47uYN5/qZ9JHco6vUaTlPHsn8j6hVm9qut6ocNswI5OG45SB7BbISslJ8o8JfwfTDXSuqv9CMXFxaMdMlvZ9NvbTyVgC1p2jyWqdAhEIXTgIQhAAhCEACEIQAJpi18KNF9U7NaT58PdO1UPihdZLFwn53Nalm6TY8I8pJGRU8TdVunvcSS6B45znd9Gq8YfWJIA5T56/l7rM8Kf8Az3fjd9QPoFpHRvXtcyfyXmZH8HtN6X7FttKUAKSpMTG34J/TcuwRlmKFi8OXXPST3Kr6JpHh5TG6S76iaV3SpSRaJD3qgr10Spy9Cgb5qn0WIDEXwCQmWJOFZv4myOTh/gJ3fDQqBo1+zE7OkfvxCvjZKas0X4I49q+3dx1HiJBHsFsIXzh0JxDqMSpuGjXuB/3aOHqD6r6PBW6D0eflWwQhCciCEIQAIRCEACEQiEACz34vV/5VJn9Rd6QPzWhLKfixcZrgUvu0Wu83PcP0UszqJfArmZhYv/mz3mfUH8wfRaT0RqzTHn9Vl9GrlqR3OnyOv1n1Wk9Em/y2O5ke5XnZFs9VO0Xu22TxhUXTvABpqAmtXH3AkAD3XYtIi4Nk856SfVUKzGHHdOm3MrvMOFHupV1Sb6g4kJldXUKEr1H1TAMJbKKBL3NzT+8FDYg5hGhHmgWNNv8AqVRPdICbX1FhHZPuuUxkkV6/pmSFXK9PI8g7H6FW1tHWDrGyiOkFlEHyVY6JyImnWLatN3EOPr/n6r6cwS7623pVPvU2H1aF8quqy5p7tD7Qf33L6P8Ahrd9ZhtA/daWf7SR+i2YzBm6LQhCIVjMCEQhAAhCEACEIQALFPiReRitRh40aUeXaK2srAvi6/Li5I/5dH3CjmVxNHjuplNxBuWrPAjXxBMe2nktP6JDPaad/wBSs/6im+pR60ltMyHEb6Db2K1TohhrKVLI12dhOZp3lpGn0WKW6R6G0rH1a/ZRZLyAAP3CpmK/E5ubJTpg7jM9wa0R3nYesq9Yj0WZcNy1C7L3NOX1O6g7v4X2xaGjMWiYaXaAGJG08AmhFLsWTTWuys9Gem5uHw+nlaSBnbq0FxIGbu1WmWFpwKisC6FUbcdmm3hvrttvzVkboUNKzjk6or2OWpEwqlilhWeW0KRLA6lUqF4G7mzkpl2wk96vWMVBmE7FdtraRolVKQ1viYVWsbl9UwKrGhrBq9zi5w3cZ+UHXTgp/CsDumv2mn3nQkeA/Rao/C2l2YgT38V6fbABUlOxYpRKQ7CS0Zjuo7HKIdQd3jVWnFzCq2N1stF7v6SUkR2vsoV9T6t/MgyPJbn8Fr3PZ1GfcqkjwcAfqFgtzVzEOO/Fa38DrzK+pT4PAP8A3CT9CfRaoaaMuZWmbEEIQtBhBCEIAEIQgAXVxCAArBvjfbkX7XxGamweOWJ/9lvJWN/Hi1Ge2fxOcHwHVx9Sp5Oi2H8jOq9XstnTUOHIg8PUrUegrMlJo1guf5QSstu6c042IDXDxgStR+H12Ktmx89oEA/iacj59AfNYJfaPUT1TL5bvkJY0kyoVYCVfemJAVV1szSTvQrWeGDVN+vEy5Qb8SfVrho2bqe6eEqMxWyuq1YO62pSps+xTIh5/qPcpXb10WWOuyXxq5a7sDUlJ4PfmnDKhEcD+SrmL4BVrDV72D/puLT5wmzqNYMbTzOcGiMziS4jnzSNNbLKMWqNHdUG4TK5qKIwO6cG5HHw/RObyvou2IoUyGxaqqzjDv5R0mdI750UviVaVD3TjAA3n8l1Oh5IouI2pYdRGoV5+FN7kuB4foT7MKp3SS4bnjNmdxgzHipToXeZK7D3wf19s3qtEW6TZknTbSPpwIlN7CpmpsPe0fonC2HmghCEAEIhCEAEIhCEACzD44W00rZ/dVc31aD/APVaeqb8V7PPYF3/AC6jHeROQ/8AsEmT8SmJ1NHz9d3WSprtlaD+asPQPpB/Cvex5PU1HAyPsv2DvwkDXwBVXxlvaB45R7aJxZ1g2m0HiZ8o29ysrXtN/L3G+srzoFy+vIaQono1iXX21KrxLQDye3suHqCn9zSkFRl9GiFdsbdHoGdx4mPRTFW/ptEucAOeirJveppOJ+yC76qm4VdXOJXOgd1LXS4tEw3KYaZka+HHkqQjUdEskt2zR6vSK2A+dplRjsTpPJyuafA/kvNxh7KNJzuqEUWCS9zRAIho0mSY9wsjxi1quu3PaXNzkVGwSA3MBIA5beSljk5SqWhVkT/FGp1ryDLTqNQpC5r5mg94lZvg15cfxIt3doZC6Tu0AxvxWmPoRRZ4Ls48WaYy0Vm8OqqPTW4LaLQDBc8bGNACSrhejVUDprXmqyn3NLj56D2HumxbkJnl7StmnAHMT7kfkrFgFSC0jgV4tej76lrUuQJbRcxru/8AmZoPkR7pnhF11bxO2i0z2jDDT2fUnRC86y0pOmYbB8R+581Mqh/DDEA6kWA9zh4HePP6q+KuN3Ez5FUmCEITkwQhCABCEjd3GRpcuN1s6lbpCyr3T+gX4dcAcGZv9jmuP0S1njTnPcCJaBuNCD3c9JTmrdsq03N3Dmua4HQgEQQVL1IyRV45wkrR8w4nbSxju4uHqZ/fiopr5e3unRaZ026DttaL3UXOdT0Ja+C5h2kOAAIM907LN7NkvAIUoM1TRofwqxNwfXt3fKD1reUnK/y+Xz8VpQaDIWNYXZPpn+IY8Nc098OLTvp9oEbhaVgmPCtSDtJ2IBnVSnt6LwVKmeb+zFQupOGjhB+oTHBcRZh9u6jSYXvzOcXfecd9uAED/Kk7q+znKwZnbHuAPe77I9+4FNbi0FFsjtE/MY+nc3khWkccVk9pFYt0q66zdbtpvBe5pNQ6Oe9zhrAGkxp3eSiqtqG1GkgfIRt3EJ7WxlrDLg4jkJP1TTFsTbXNM0muBbmkuETMAceXFYovI8ickPixOMtrQ7wotNZ7gNcrWzyzOcR6x6K0XFf+WByVUwunl9TPMypm5uexC0zex27ZGXT1luIXfXXD3jYkhv4QIH0nzV36VXxZQeGkB5aeOobs4jnEgeKoWHUpI/e/+VfDGotmXPK2omkdCKZe2tYGA27DWZjHYLZcXAHc5S+OcKo9I8HNG5NKNWy0jmwn2IgrTMB6OCphguKZitTqvcDrJDcmnj2ZHio04Yb656+pANR7GPAEZGgBrXexJ/EnuidK2LfDClWollw2XUS/q3AbtzbeU/VbaCqX8MMN6u1qU3D5biqBx0BAHkrqrY1SM2WVyBCJQqEgQuSkLzEKdIZqj2Mb3vcGj33QA4KiMfa5zRTZuTJnaNkUsf63/RpVag++5ppUz4OfBPkFFWmMvqmo94YA15ptykkEM0cZP9WYeShmkuNGjBF8rXwP2MbTYGjz5niVXH4xlusg1BaZHhsneI42AOapttiGau+pP9I8t/dYnJdI9GENNsleldw146s6h8Ajzn8lQekOH/wdRpZRpVKThJLqQJaTEgvjTcQYVso1DWrZj8tMa92Y8PIfVOqA617x9kUzmnUEHYHxg+q7GbTCUE1RSqPS+3ygdQxpjtfy2l3h8wBXhvSJrDmpNAaSMwAaHEfd0gjw904f0dYahEQyd94B/IbJvdYB1RLRrx7wQTv/AHVJTQqhRdcDxFlRgLC0Du2jyH1UzVtC5uhCzPDwWbOLXDn6qzYfj7pa2oSOBI+sfvdRU9jOC7R6vsBMyB6Jq3C3N+zHkrGy/aCIdmB5yo6veB0kujXvTsZN9DOjbZdTsE1xG/DGlzjoPde8QxNlNm88RrqVScXxJ1U8vYDuSqNs43xI7FsSe9ziTo+AQdYaD2QO7+5Tawrhrge4hJXLpKbvdstqWqMEpU7Nt+HOOA0+rDmuDjJZmEg7yRvp6GOWugUuj9Omx9UCHFrvMuHEeMegWA/DikTVqPBIytEEaQ4u018lrWB9NKmYMrtFSmDo5oDXabS3YxyhMkloJJtckXXo9YdTQaw78eZ2n2Ukm9lesqtzMcCPcciNwnCr0ZW3ewQuoQcId2G16n+pcFg+7RaGf+bpd6JW06O0Kbs4YHP++8mpU/3vkqSC7CDtjTEnEUahb8wY8jxDTCzbBnHqGsaYInfYyZ1K1J+xlZUa/UVn09u0SAfuk9kjlH0WTyU9M2+I+0J32B1qnzPa1vHKSXHlm4DwTRuF/YZoBpKlq+JAiJKbsvWgADQBYT0N0exaCnTyMH6nvJSdrR6mg4k9upmPls0ekLxWxMcE3a91VwaNSeyAu2LxdbELJuaAdjMwJJk9yf2+DNBJLHRGm2YbamN+Q/yvGG3BZUNJ8NeCY4ZhwMq5Wrg4Anfj9FqhFSVMnJ8ejLsXtgyuBlPajh36TyUi/D56skaluviCQfopzFbPNiFNo1DWFx4wJjj6J+/C5acpiHvAB21JPlupPE3dDclqykXNs5juwSJHDv8A39VGVDUM9o7nkrpcYW8fM0jnuPUJncYYCElNdjKig3LTzUbdMgEq63WC7qs43ZkDKqQkLONoq7tUOpp9QsyTt+9VdOi3Q5uZtasAYMtZwkbF3f4LUpW6Rj9P7H/Q/Ajb2gLhFSoescOLQRDG+Ma+asFpYSB4e6XczMZP9ypO3oaLQkN8UebDMwggkEcQYP8AcKx2mPOjtieexUWygler0TEpQTLTbXIe0ObsfYjcFdVWwvFDRcSdWOLtPAkAjnpCFyjO4tMtyEIXBBtfVYYeaqGI4LTuBDwZ1yuaYewni0/kdCrZeQSWnuUGzQwV2k1TNOJ1tFExPoteUpNItuGd3y1QObNnHwPkqzUxtzHFtRpa4bgjKfQ6raWjimV/Qa8Q9rXjuc1rh6OlZpeNF9G2PkP5RlVHHafF0eOik+i2OipesZTBc1ocXvAJaDlMNn1U5Xw2i13Yo0m820qYPqGypno7agl74EAZRpxO+ngPdJDAlIeeT2nek3RZt1TzN7NQatcNPIqmWnSG5tHGnWaXhumbiPPitJta0S3uUHimD9Y6X5YOkR6SqZMb7j2Sxz+JEb0UvevqVq5BDnhrWzwa2SPU6qdtyMh/E76rtjYsosho8+fekdnRwTwhxWzkpJ9D6mDG/wC/3yTa7pjjTB8h+SXY7RcqPlO0mJZCXttT4tI/3hUvpNbMDXODeB1h2kcytIq0Z4qt9IMND2uHeCPCQB9QoTxqtFYSMvwyoOsAPetTwqj2QsdDXUqpB0IMHxBWvdFr0VKQIPBcxUmEuiSFLtAKWoUkyot7Sl6DFrIHnKu1zDSe4E+gXmmZci7d37SJ8AZPsEHCLvBla0chH4ho79fVCa4ncdmmfvZnev8AlC42co0lCF5qugLhjI65GYnvnRM6bgZB0Tqo6HfvgkKzNZCY0ro8uoxsVGYiSAdlJVHwFXcVuZMLknRWCtkfVdxU9gQy0Z4lxP0H5Kuu1VhsnxTA7lOHdlp9Ue6taHSvNxWnVM7itqvArSITiUOqdxK5VcmDamqcVHIs7Q6ZW0XTUTOlUS7XLlnKFmuTe5ozwn97JRrksxHZzoovSPoD1zusp6O4tJ38+9ReD4bdWdSC05DxIkf90ag8xK1JeX0wRspvErtDrI/kjcMrTqRB8ZU8z5VH06InQaJ9PZVkSbGtg6XO8Uz6Q3eRhjc9keLgWj6paxfD3BRWNvLqrGf9Rp9AT+SDqWxLEz/MYz7jAPOELjRnqvdzIHkhcqwZqKbXD9Y7vqnBMKPdU4+JXUY4K2IP3XnkiEBdLjK8dDVWbmpLiVP4zVgKukcUkjRjWrPA0UjZ19FFuel7SpouRKtaFLyrqkaNbVJ3D0kwrrCtEnlB1Xsu0Te3qpchcsQ4wpdjlC1OktFlTI7NvEgS3yjVSVKv1hApNNSRILS3LHiSorNH7AegpeiFwYeQNXCe7hPdPH0XgOc3RzHDwLXA+EGfZEc0JOkxWOCuheGVQV7aQrpiUBSlJ+kJKo9NK94WtJHcms5Q3dchtV3iP7qNxG5AvG8mPf8A+OUe59k2fdkkzuV5w49bclx2YzL4mZP5LllEqH1V/VUh953+ShIX1XPVjg0IRZyjT72tAjiVHOfslr18u8yPTRNHnRMZYKke3vXjrdF46xIVXoKpEbi1WTCiKj+CfX9TVMXtgKbNUehpcuiPFeqFVN7x+o8z5DRJsqrkStaHbnyUplTemlq1TK0njsPE7IbpWKxniV1UblbTmSZJAmBG3Lx8FasHw59WnTe5pbIBILgZBGmo2KY9Ha7XUZjtAkP0k5hO6sNjiTaYIflYwCZ+VoH5Lw5+avV4t0JKEqtDX/gi33cydPlkkHxJ/RLdH8OpU61VtLIA0MDmt+w4lx8ATuU1OPOu+zQOWlJBqbOdB2aOA57+CWtKDLYObSbBfGo+077zj38/BSefHGWlpC+nNKn2ybr0qTdTlnvO6iMSuWta5wMtAnSCRG+/CEk+2G7jJnx8YSLsrszcwHd2dDqQR7rP+ufNe1L/AEaGH9xN9ZuTNMk7AanzjZN6l9kbLozRsJ9idYTOv1VJ0symNARJLWmM0A8wNJ10XL6+tbgFolrmaEsdxAntNO+y1Pys2VPgycoyTpju4v4bmPy6E97R38x7ptdtfEwY8tvNJYTeUnFzS7O9pADSNAZkeJ0GiXxatDTqCTGo5/mtK8+TlGEY7LLGquyt4y9/VudTLWuGuu0DeOacdH6mRrjP2d+ZTTGDFCof6HfQplg9c9UTxqHT8I0/VeuhUrRY7BuaXHiV1KYeyQGtBJ9EJ0ibL7TdmaRxkn1SDnJNjy0+BK91iD2gukEhJ6b1iUsSkaj1xjoj30eJUfcOkxwT+7qqJq1FNmmCsjrupLjy0CQD17uIzFJZVwvQ/tyvd3TLmkDQjVJWqetahq1RORzo20hzncHtGYTs9ugcPEfRS104Fkd5jyjZRtCjBIBAO7e7mOS4zEu2Gu75MDbgPAey+a/6Hgzlk5wGxZUtSJGwtjRY97YytBcW8DlEnwMD2XMPxA3lEvpu6syww9klp3ByyJkA7FIY5jGVgpU5JeO0YMBp+yD3n6KU/wCCg6m0BzmHQnKSAXxrpMQJI8lGPiyl7Ena7JzzVsZXeH3IyllZriXAOJaWkA/abBMwOCeXRyNyjukk7k95Kj6tn/CXFJjqjndY141OpIa0AztOnuU+xSCwOHDQzvy5LD5GKULVVRbHJyqxrY4U0B7ndovIMGOwANA3xOvomdforRIcdQXTmMmYMDca8PZcdg1x1TqtOoD8zgwyCRqYB71F0sRuI7Rgc91uwLMopJGTMm5vZJtwqnT1GhgNmddNgO/+5TC+aQQ0/NrI7tTAPr9eELxWc9sOl2c8To4fg+747816NZrNTqfWSdzPjxXs+J47Uuc+xIJojsXok0XNO7hHlxUZhtaYHygach4KfsaHX3FJh2dUY0/hLhPtKOnfQynaua4VXvDiewIDmieztoeI24L1qKqST4vsf2d6GthhGY7kmEKKwWyls9XcHxDG/mhAOKNGqnteKTLyDyP1T3GLUsdmHyn2JUeakrpmi7R7cUzuKqVq1VF3VwlbKxVje5rSmNR8L3UemV84huvH6Dgps1pcUNa1aTKRB1XCV6pDVA1khbAqRohM7VqlrdqZEpM8NZBlReKM6t/Wx4GIHNpI20/fFWA0ElWoBzS07FLOPJE7Imm6WgtJbOsEEtPg4bKYdiDaMAm5bIB7EOjT7wEjZMLSKYNPXLwyxp++aUdV7JlxdExnEEcuzwWVwcVaHcYy7I7EMXZWqAguqZB2XVC41KbjuCNPEJxSuc8sNZxjhEA+p1UdVuGsqZoGo1I1kTIH+VHVrgyTqCTpHDu4FYpRk2yyiorotBhlMxL9tCeE8BtKg7jFYdHy9zQdddhKhLrHaoIa6ocoOoZoXEc+CZ1bx1V2aAwcABHrxPiVWDcVRFxUnZYLi9Ljpw0n9F5niSoyg6NipCzvdcrgDOzoG/AH9Vtx5Y9A410TXRmplr06rgcrHZjEToDAHnCsOMXrbioHuY0BohugLo5u/cKr50sy5K1JkGlfInG1QNhHshRVK6QmsDV61MOaQRIOhCo2coQkZmwfIlXeVGV3aoQlZux9nigwF7Qdkl0laBlA0AEDkEIR8D5O0QRKWtd0ISjktbKWtHIQmRFj9pXio0IQgkQd187/AOnLHKTqmdK5cX5Z0/8AzP1XULPkNONEbize0Pwj6lV+tdvD9HHTbkhCwv8ANlo9Dihbt3jinNSkO5CEI4xJ7ADp3JNx7PqhCdCSJ6k4ljSdy1pPiQlQhC9RGVnqmUIQuio//9k="/>
          <p:cNvSpPr>
            <a:spLocks noChangeAspect="1" noChangeArrowheads="1"/>
          </p:cNvSpPr>
          <p:nvPr/>
        </p:nvSpPr>
        <p:spPr bwMode="auto">
          <a:xfrm>
            <a:off x="63500" y="-155575"/>
            <a:ext cx="304800" cy="304800"/>
          </a:xfrm>
          <a:prstGeom prst="rect">
            <a:avLst/>
          </a:prstGeom>
          <a:noFill/>
          <a:ln>
            <a:noFill/>
          </a:ln>
        </p:spPr>
        <p:txBody>
          <a:bodyPr/>
          <a:lstStyle/>
          <a:p>
            <a:endParaRPr lang="es-PE" altLang="en-US">
              <a:uFillTx/>
            </a:endParaRPr>
          </a:p>
        </p:txBody>
      </p:sp>
      <p:pic>
        <p:nvPicPr>
          <p:cNvPr id="19472" name="Picture 18" descr="http://1.bp.blogspot.com/-q-fajj2ZzFs/T87SQcV4EmI/AAAAAAAAAcQ/ZZyqfaGdiQM/s1600/12039837-hombre-joven-feliz-escribiendo-una-carta-a-mano.jpg"/>
          <p:cNvPicPr>
            <a:picLocks noChangeAspect="1" noChangeArrowheads="1"/>
          </p:cNvPicPr>
          <p:nvPr/>
        </p:nvPicPr>
        <p:blipFill>
          <a:blip r:embed="rId3"/>
          <a:srcRect/>
          <a:stretch>
            <a:fillRect/>
          </a:stretch>
        </p:blipFill>
        <p:spPr bwMode="auto">
          <a:xfrm>
            <a:off x="236538" y="2276475"/>
            <a:ext cx="2259012" cy="23034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dissolve">
                                      <p:cBhvr>
                                        <p:cTn id="7" dur="500"/>
                                        <p:tgtEl>
                                          <p:spTgt spid="1741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7418"/>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7429"/>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742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741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17430"/>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7423"/>
                                        </p:tgtEl>
                                        <p:attrNameLst>
                                          <p:attrName>style.visibility</p:attrName>
                                        </p:attrNameLst>
                                      </p:cBhvr>
                                      <p:to>
                                        <p:strVal val="visible"/>
                                      </p:to>
                                    </p:set>
                                    <p:animEffect transition="in" filter="box(in)">
                                      <p:cBhvr>
                                        <p:cTn id="32" dur="500"/>
                                        <p:tgtEl>
                                          <p:spTgt spid="1742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7420"/>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17424"/>
                                        </p:tgtEl>
                                        <p:attrNameLst>
                                          <p:attrName>style.visibility</p:attrName>
                                        </p:attrNameLst>
                                      </p:cBhvr>
                                      <p:to>
                                        <p:strVal val="visible"/>
                                      </p:to>
                                    </p:set>
                                    <p:animEffect transition="in" filter="box(in)">
                                      <p:cBhvr>
                                        <p:cTn id="41" dur="500"/>
                                        <p:tgtEl>
                                          <p:spTgt spid="1742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17426"/>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17421"/>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4" presetClass="entr" presetSubtype="16" fill="hold" grpId="0" nodeType="clickEffect">
                                  <p:stCondLst>
                                    <p:cond delay="0"/>
                                  </p:stCondLst>
                                  <p:childTnLst>
                                    <p:set>
                                      <p:cBhvr>
                                        <p:cTn id="53" dur="1" fill="hold">
                                          <p:stCondLst>
                                            <p:cond delay="0"/>
                                          </p:stCondLst>
                                        </p:cTn>
                                        <p:tgtEl>
                                          <p:spTgt spid="17425"/>
                                        </p:tgtEl>
                                        <p:attrNameLst>
                                          <p:attrName>style.visibility</p:attrName>
                                        </p:attrNameLst>
                                      </p:cBhvr>
                                      <p:to>
                                        <p:strVal val="visible"/>
                                      </p:to>
                                    </p:set>
                                    <p:animEffect transition="in" filter="box(in)">
                                      <p:cBhvr>
                                        <p:cTn id="54" dur="500"/>
                                        <p:tgtEl>
                                          <p:spTgt spid="17425"/>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174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autoUpdateAnimBg="0"/>
      <p:bldP spid="17418" grpId="0" autoUpdateAnimBg="0"/>
      <p:bldP spid="17419" grpId="0" autoUpdateAnimBg="0"/>
      <p:bldP spid="17420" grpId="0" autoUpdateAnimBg="0"/>
      <p:bldP spid="17421" grpId="0" autoUpdateAnimBg="0"/>
      <p:bldP spid="17423" grpId="0" animBg="1"/>
      <p:bldP spid="17424" grpId="0" animBg="1"/>
      <p:bldP spid="17425" grpId="0" animBg="1"/>
      <p:bldP spid="17426" grpId="0" autoUpdateAnimBg="0"/>
      <p:bldP spid="17427" grpId="0" autoUpdateAnimBg="0"/>
      <p:bldP spid="17428" grpId="0" autoUpdateAnimBg="0"/>
      <p:bldP spid="17429" grpId="0" autoUpdateAnimBg="0"/>
      <p:bldP spid="17430"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95536" y="333375"/>
            <a:ext cx="8276977" cy="785813"/>
          </a:xfrm>
        </p:spPr>
        <p:txBody>
          <a:bodyPr/>
          <a:lstStyle/>
          <a:p>
            <a:pPr algn="l" eaLnBrk="1" hangingPunct="1"/>
            <a:r>
              <a:rPr lang="es-ES" sz="3200" b="1" dirty="0">
                <a:solidFill>
                  <a:schemeClr val="tx1"/>
                </a:solidFill>
                <a:uFillTx/>
                <a:latin typeface="Garamond" pitchFamily="18" charset="0"/>
              </a:rPr>
              <a:t>Características gramaticales del verbo</a:t>
            </a:r>
          </a:p>
        </p:txBody>
      </p:sp>
      <p:graphicFrame>
        <p:nvGraphicFramePr>
          <p:cNvPr id="19507" name="Group 51"/>
          <p:cNvGraphicFramePr>
            <a:graphicFrameLocks noGrp="1"/>
          </p:cNvGraphicFramePr>
          <p:nvPr>
            <p:ph type="tbl" idx="1"/>
          </p:nvPr>
        </p:nvGraphicFramePr>
        <p:xfrm>
          <a:off x="1403350" y="1341438"/>
          <a:ext cx="6697662" cy="4932369"/>
        </p:xfrm>
        <a:graphic>
          <a:graphicData uri="http://schemas.openxmlformats.org/drawingml/2006/table">
            <a:tbl>
              <a:tblPr/>
              <a:tblGrid>
                <a:gridCol w="1423987">
                  <a:extLst>
                    <a:ext uri="{9D8B030D-6E8A-4147-A177-3AD203B41FA5}">
                      <a16:colId xmlns:a16="http://schemas.microsoft.com/office/drawing/2014/main" val="20000"/>
                    </a:ext>
                  </a:extLst>
                </a:gridCol>
                <a:gridCol w="1601788">
                  <a:extLst>
                    <a:ext uri="{9D8B030D-6E8A-4147-A177-3AD203B41FA5}">
                      <a16:colId xmlns:a16="http://schemas.microsoft.com/office/drawing/2014/main" val="20001"/>
                    </a:ext>
                  </a:extLst>
                </a:gridCol>
                <a:gridCol w="1871662">
                  <a:extLst>
                    <a:ext uri="{9D8B030D-6E8A-4147-A177-3AD203B41FA5}">
                      <a16:colId xmlns:a16="http://schemas.microsoft.com/office/drawing/2014/main" val="20002"/>
                    </a:ext>
                  </a:extLst>
                </a:gridCol>
                <a:gridCol w="1800225">
                  <a:extLst>
                    <a:ext uri="{9D8B030D-6E8A-4147-A177-3AD203B41FA5}">
                      <a16:colId xmlns:a16="http://schemas.microsoft.com/office/drawing/2014/main" val="20003"/>
                    </a:ext>
                  </a:extLst>
                </a:gridCol>
              </a:tblGrid>
              <a:tr h="143965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pPr>
                      <a:endParaRPr kumimoji="0" lang="es-ES" sz="2400" b="1" i="0" u="none" strike="noStrike" cap="none" normalizeH="0" baseline="0" dirty="0">
                        <a:ln>
                          <a:noFill/>
                        </a:ln>
                        <a:solidFill>
                          <a:schemeClr val="tx1"/>
                        </a:solidFill>
                        <a:effectLst/>
                        <a:uFillTx/>
                        <a:latin typeface="Garamond" pitchFamily="18" charset="0"/>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pPr>
                      <a:r>
                        <a:rPr kumimoji="0" lang="es-ES" sz="2400" b="1" i="0" u="none" strike="noStrike" cap="none" normalizeH="0" baseline="0" dirty="0">
                          <a:ln>
                            <a:noFill/>
                          </a:ln>
                          <a:solidFill>
                            <a:schemeClr val="tx1"/>
                          </a:solidFill>
                          <a:effectLst/>
                          <a:uFillTx/>
                          <a:latin typeface="Garamond" pitchFamily="18" charset="0"/>
                        </a:rPr>
                        <a:t>Tiempo</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pPr>
                      <a:endParaRPr kumimoji="0" lang="es-ES" sz="2400" b="0" i="0" u="none" strike="noStrike" cap="none" normalizeH="0" baseline="0" dirty="0">
                        <a:ln>
                          <a:noFill/>
                        </a:ln>
                        <a:solidFill>
                          <a:schemeClr val="tx1"/>
                        </a:solidFill>
                        <a:effectLst/>
                        <a:uFillTx/>
                        <a:latin typeface="Garamond" pitchFamily="18" charset="0"/>
                      </a:endParaRP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pPr>
                      <a:r>
                        <a:rPr kumimoji="0" lang="es-ES" sz="2400" b="1" i="0" u="none" strike="noStrike" cap="none" normalizeH="0" baseline="0" dirty="0">
                          <a:ln>
                            <a:noFill/>
                          </a:ln>
                          <a:solidFill>
                            <a:schemeClr val="tx1"/>
                          </a:solidFill>
                          <a:effectLst/>
                          <a:uFillTx/>
                          <a:latin typeface="Garamond" pitchFamily="18" charset="0"/>
                        </a:rPr>
                        <a:t>Pasado</a:t>
                      </a: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pPr>
                      <a:endParaRPr kumimoji="0" lang="es-ES" sz="2400" b="0" i="0" u="none" strike="noStrike" cap="none" normalizeH="0" baseline="0" dirty="0">
                        <a:ln>
                          <a:noFill/>
                        </a:ln>
                        <a:solidFill>
                          <a:schemeClr val="tx1"/>
                        </a:solidFill>
                        <a:effectLst/>
                        <a:uFillTx/>
                        <a:latin typeface="Garamond" pitchFamily="18" charset="0"/>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pPr>
                      <a:endParaRPr kumimoji="0" lang="es-ES" sz="2400" b="0" i="0" u="none" strike="noStrike" cap="none" normalizeH="0" baseline="0" dirty="0">
                        <a:ln>
                          <a:noFill/>
                        </a:ln>
                        <a:solidFill>
                          <a:schemeClr val="tx1"/>
                        </a:solidFill>
                        <a:effectLst/>
                        <a:uFillTx/>
                        <a:latin typeface="Garamond" pitchFamily="18" charset="0"/>
                      </a:endParaRP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pPr>
                      <a:r>
                        <a:rPr kumimoji="0" lang="es-ES" sz="2400" b="1" i="0" u="none" strike="noStrike" cap="none" normalizeH="0" baseline="0" dirty="0">
                          <a:ln>
                            <a:noFill/>
                          </a:ln>
                          <a:solidFill>
                            <a:schemeClr val="tx1"/>
                          </a:solidFill>
                          <a:effectLst/>
                          <a:uFillTx/>
                          <a:latin typeface="Garamond" pitchFamily="18" charset="0"/>
                        </a:rPr>
                        <a:t>Presente</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pPr>
                      <a:r>
                        <a:rPr kumimoji="0" lang="es-ES" sz="2400" b="1" i="0" u="none" strike="noStrike" cap="none" normalizeH="0" baseline="0" dirty="0">
                          <a:ln>
                            <a:noFill/>
                          </a:ln>
                          <a:solidFill>
                            <a:srgbClr val="002060"/>
                          </a:solidFill>
                          <a:effectLst/>
                          <a:uFillTx/>
                          <a:latin typeface="Garamond" pitchFamily="18" charset="0"/>
                        </a:rPr>
                        <a:t>escribe</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pPr>
                      <a:endParaRPr kumimoji="0" lang="es-ES" sz="2400" b="0" i="0" u="none" strike="noStrike" cap="none" normalizeH="0" baseline="0" dirty="0">
                        <a:ln>
                          <a:noFill/>
                        </a:ln>
                        <a:solidFill>
                          <a:schemeClr val="tx1"/>
                        </a:solidFill>
                        <a:effectLst/>
                        <a:uFillTx/>
                        <a:latin typeface="Garamond" pitchFamily="18" charset="0"/>
                      </a:endParaRP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pPr>
                      <a:r>
                        <a:rPr kumimoji="0" lang="es-ES" sz="2400" b="1" i="0" u="none" strike="noStrike" cap="none" normalizeH="0" baseline="0" dirty="0">
                          <a:ln>
                            <a:noFill/>
                          </a:ln>
                          <a:solidFill>
                            <a:schemeClr val="tx1"/>
                          </a:solidFill>
                          <a:effectLst/>
                          <a:uFillTx/>
                          <a:latin typeface="Garamond" pitchFamily="18" charset="0"/>
                        </a:rPr>
                        <a:t>Futuro</a:t>
                      </a: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pPr>
                      <a:endParaRPr kumimoji="0" lang="es-ES" sz="2400" b="0" i="0" u="none" strike="noStrike" cap="none" normalizeH="0" baseline="0" dirty="0">
                        <a:ln>
                          <a:noFill/>
                        </a:ln>
                        <a:solidFill>
                          <a:schemeClr val="tx1"/>
                        </a:solidFill>
                        <a:effectLst/>
                        <a:uFillTx/>
                        <a:latin typeface="Garamond" pitchFamily="18"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0051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pPr>
                      <a:endParaRPr kumimoji="0" lang="es-ES" sz="2400" b="1" i="0" u="none" strike="noStrike" cap="none" normalizeH="0" baseline="0" dirty="0">
                        <a:ln>
                          <a:noFill/>
                        </a:ln>
                        <a:solidFill>
                          <a:schemeClr val="tx1"/>
                        </a:solidFill>
                        <a:effectLst/>
                        <a:uFillTx/>
                        <a:latin typeface="Garamond" pitchFamily="18" charset="0"/>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pPr>
                      <a:r>
                        <a:rPr kumimoji="0" lang="es-ES" sz="2400" b="1" i="0" u="none" strike="noStrike" cap="none" normalizeH="0" baseline="0" dirty="0">
                          <a:ln>
                            <a:noFill/>
                          </a:ln>
                          <a:solidFill>
                            <a:schemeClr val="tx1"/>
                          </a:solidFill>
                          <a:effectLst/>
                          <a:uFillTx/>
                          <a:latin typeface="Garamond" pitchFamily="18" charset="0"/>
                        </a:rPr>
                        <a:t>Persona</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pPr>
                      <a:endParaRPr kumimoji="0" lang="es-ES" sz="2400" b="0" i="0" u="none" strike="noStrike" cap="none" normalizeH="0" baseline="0">
                        <a:ln>
                          <a:noFill/>
                        </a:ln>
                        <a:solidFill>
                          <a:schemeClr val="tx1"/>
                        </a:solidFill>
                        <a:effectLst/>
                        <a:uFillTx/>
                        <a:latin typeface="Garamond" pitchFamily="18" charset="0"/>
                      </a:endParaRP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pPr>
                      <a:r>
                        <a:rPr kumimoji="0" lang="es-ES" sz="2400" b="0" i="0" u="none" strike="noStrike" cap="none" normalizeH="0" baseline="0">
                          <a:ln>
                            <a:noFill/>
                          </a:ln>
                          <a:solidFill>
                            <a:schemeClr val="tx1"/>
                          </a:solidFill>
                          <a:effectLst/>
                          <a:uFillTx/>
                          <a:latin typeface="Garamond" pitchFamily="18" charset="0"/>
                        </a:rPr>
                        <a:t>Primera</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pPr>
                      <a:endParaRPr kumimoji="0" lang="es-ES" sz="2400" b="0" i="0" u="none" strike="noStrike" cap="none" normalizeH="0" baseline="0">
                        <a:ln>
                          <a:noFill/>
                        </a:ln>
                        <a:solidFill>
                          <a:schemeClr val="tx1"/>
                        </a:solidFill>
                        <a:effectLst/>
                        <a:uFillTx/>
                        <a:latin typeface="Garamond" pitchFamily="18" charset="0"/>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pPr>
                      <a:endParaRPr kumimoji="0" lang="es-ES" sz="2400" b="0" i="0" u="none" strike="noStrike" cap="none" normalizeH="0" baseline="0" dirty="0">
                        <a:ln>
                          <a:noFill/>
                        </a:ln>
                        <a:solidFill>
                          <a:schemeClr val="tx1"/>
                        </a:solidFill>
                        <a:effectLst/>
                        <a:uFillTx/>
                        <a:latin typeface="Garamond" pitchFamily="18" charset="0"/>
                      </a:endParaRP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pPr>
                      <a:r>
                        <a:rPr kumimoji="0" lang="es-ES" sz="2400" b="0" i="0" u="none" strike="noStrike" cap="none" normalizeH="0" baseline="0" dirty="0">
                          <a:ln>
                            <a:noFill/>
                          </a:ln>
                          <a:solidFill>
                            <a:schemeClr val="tx1"/>
                          </a:solidFill>
                          <a:effectLst/>
                          <a:uFillTx/>
                          <a:latin typeface="Garamond" pitchFamily="18" charset="0"/>
                        </a:rPr>
                        <a:t>Segunda</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pPr>
                      <a:endParaRPr kumimoji="0" lang="es-ES" sz="2400" b="0" i="0" u="none" strike="noStrike" cap="none" normalizeH="0" baseline="0" dirty="0">
                        <a:ln>
                          <a:noFill/>
                        </a:ln>
                        <a:solidFill>
                          <a:schemeClr val="tx1"/>
                        </a:solidFill>
                        <a:effectLst/>
                        <a:uFillTx/>
                        <a:latin typeface="Garamond" pitchFamily="18" charset="0"/>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pPr>
                      <a:endParaRPr kumimoji="0" lang="es-ES" sz="2400" b="0" i="0" u="none" strike="noStrike" cap="none" normalizeH="0" baseline="0" dirty="0">
                        <a:ln>
                          <a:noFill/>
                        </a:ln>
                        <a:solidFill>
                          <a:schemeClr val="tx1"/>
                        </a:solidFill>
                        <a:effectLst/>
                        <a:uFillTx/>
                        <a:latin typeface="Garamond" pitchFamily="18" charset="0"/>
                      </a:endParaRP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pPr>
                      <a:r>
                        <a:rPr kumimoji="0" lang="es-ES" sz="2400" b="0" i="0" u="none" strike="noStrike" cap="none" normalizeH="0" baseline="0" dirty="0">
                          <a:ln>
                            <a:noFill/>
                          </a:ln>
                          <a:solidFill>
                            <a:schemeClr val="tx1"/>
                          </a:solidFill>
                          <a:effectLst/>
                          <a:uFillTx/>
                          <a:latin typeface="Garamond" pitchFamily="18" charset="0"/>
                        </a:rPr>
                        <a:t>Tercera</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pPr>
                      <a:r>
                        <a:rPr kumimoji="0" lang="es-ES" sz="2400" b="1" i="0" u="none" strike="noStrike" kern="1200" cap="none" normalizeH="0" baseline="0" dirty="0">
                          <a:ln>
                            <a:noFill/>
                          </a:ln>
                          <a:solidFill>
                            <a:srgbClr val="002060"/>
                          </a:solidFill>
                          <a:effectLst/>
                          <a:uFillTx/>
                          <a:latin typeface="Garamond" pitchFamily="18" charset="0"/>
                          <a:ea typeface="+mn-ea"/>
                          <a:cs typeface="+mn-cs"/>
                        </a:rPr>
                        <a:t>Santiago</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96097">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pPr>
                      <a:r>
                        <a:rPr kumimoji="0" lang="es-ES" sz="2400" b="1" i="0" u="none" strike="noStrike" cap="none" normalizeH="0" baseline="0" dirty="0">
                          <a:ln>
                            <a:noFill/>
                          </a:ln>
                          <a:solidFill>
                            <a:schemeClr val="tx1"/>
                          </a:solidFill>
                          <a:effectLst/>
                          <a:uFillTx/>
                          <a:latin typeface="Garamond" pitchFamily="18" charset="0"/>
                        </a:rPr>
                        <a:t>Número</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pPr>
                      <a:r>
                        <a:rPr kumimoji="0" lang="es-ES" sz="2400" b="0" i="0" u="none" strike="noStrike" cap="none" normalizeH="0" baseline="0" dirty="0">
                          <a:ln>
                            <a:noFill/>
                          </a:ln>
                          <a:solidFill>
                            <a:schemeClr val="tx1"/>
                          </a:solidFill>
                          <a:effectLst/>
                          <a:uFillTx/>
                          <a:latin typeface="Garamond" pitchFamily="18" charset="0"/>
                        </a:rPr>
                        <a:t>Singular</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pPr>
                      <a:endParaRPr kumimoji="0" lang="es-ES" sz="2400" b="0" i="0" u="none" strike="noStrike" cap="none" normalizeH="0" baseline="0" dirty="0">
                        <a:ln>
                          <a:noFill/>
                        </a:ln>
                        <a:solidFill>
                          <a:schemeClr val="tx1"/>
                        </a:solidFill>
                        <a:effectLst/>
                        <a:uFillTx/>
                        <a:latin typeface="Garamond" pitchFamily="18"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s-ES">
                        <a:uFillTx/>
                      </a:endParaRPr>
                    </a:p>
                  </a:txBody>
                  <a:tcPr/>
                </a:tc>
                <a:tc hMerge="1">
                  <a:txBody>
                    <a:bodyPr/>
                    <a:lstStyle/>
                    <a:p>
                      <a:endParaRPr lang="es-ES">
                        <a:uFillTx/>
                      </a:endParaRPr>
                    </a:p>
                  </a:txBody>
                  <a:tcPr/>
                </a:tc>
                <a:extLst>
                  <a:ext uri="{0D108BD9-81ED-4DB2-BD59-A6C34878D82A}">
                    <a16:rowId xmlns:a16="http://schemas.microsoft.com/office/drawing/2014/main" val="10002"/>
                  </a:ext>
                </a:extLst>
              </a:tr>
              <a:tr h="896097">
                <a:tc vMerge="1">
                  <a:txBody>
                    <a:bodyPr/>
                    <a:lstStyle/>
                    <a:p>
                      <a:endParaRPr lang="es-ES">
                        <a:uFillTx/>
                      </a:endParaRPr>
                    </a:p>
                  </a:txBody>
                  <a:tcPr/>
                </a:tc>
                <a:tc gridSpan="3">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pPr>
                      <a:r>
                        <a:rPr kumimoji="0" lang="es-ES" sz="2400" b="0" i="0" u="none" strike="noStrike" cap="none" normalizeH="0" baseline="0" dirty="0">
                          <a:ln>
                            <a:noFill/>
                          </a:ln>
                          <a:solidFill>
                            <a:schemeClr val="tx1"/>
                          </a:solidFill>
                          <a:effectLst/>
                          <a:uFillTx/>
                          <a:latin typeface="Garamond" pitchFamily="18" charset="0"/>
                        </a:rPr>
                        <a:t>Plural</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pPr>
                      <a:endParaRPr kumimoji="0" lang="es-ES" sz="2400" b="0" i="0" u="none" strike="noStrike" cap="none" normalizeH="0" baseline="0" dirty="0">
                        <a:ln>
                          <a:noFill/>
                        </a:ln>
                        <a:solidFill>
                          <a:schemeClr val="tx1"/>
                        </a:solidFill>
                        <a:effectLst/>
                        <a:uFillTx/>
                        <a:latin typeface="Garamond" pitchFamily="18"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s-ES">
                        <a:uFillTx/>
                      </a:endParaRPr>
                    </a:p>
                  </a:txBody>
                  <a:tcPr/>
                </a:tc>
                <a:tc hMerge="1">
                  <a:txBody>
                    <a:bodyPr/>
                    <a:lstStyle/>
                    <a:p>
                      <a:endParaRPr lang="es-ES">
                        <a:uFillTx/>
                      </a:endParaRPr>
                    </a:p>
                  </a:txBody>
                  <a:tcPr/>
                </a:tc>
                <a:extLst>
                  <a:ext uri="{0D108BD9-81ED-4DB2-BD59-A6C34878D82A}">
                    <a16:rowId xmlns:a16="http://schemas.microsoft.com/office/drawing/2014/main" val="10003"/>
                  </a:ext>
                </a:extLst>
              </a:tr>
            </a:tbl>
          </a:graphicData>
        </a:graphic>
      </p:graphicFrame>
      <p:sp>
        <p:nvSpPr>
          <p:cNvPr id="19504" name="Oval 48"/>
          <p:cNvSpPr>
            <a:spLocks noChangeArrowheads="1"/>
          </p:cNvSpPr>
          <p:nvPr/>
        </p:nvSpPr>
        <p:spPr bwMode="auto">
          <a:xfrm>
            <a:off x="6443663" y="3644900"/>
            <a:ext cx="1511300" cy="504825"/>
          </a:xfrm>
          <a:prstGeom prst="ellipse">
            <a:avLst/>
          </a:prstGeom>
          <a:noFill/>
          <a:ln w="57150">
            <a:solidFill>
              <a:schemeClr val="accent2"/>
            </a:solidFill>
            <a:round/>
          </a:ln>
        </p:spPr>
        <p:txBody>
          <a:bodyPr wrap="none" anchor="ctr"/>
          <a:lstStyle/>
          <a:p>
            <a:pPr algn="ctr"/>
            <a:endParaRPr lang="en-US" altLang="en-US">
              <a:solidFill>
                <a:srgbClr val="6600FF"/>
              </a:solidFill>
              <a:uFillTx/>
            </a:endParaRPr>
          </a:p>
        </p:txBody>
      </p:sp>
      <p:sp>
        <p:nvSpPr>
          <p:cNvPr id="19505" name="Oval 49"/>
          <p:cNvSpPr>
            <a:spLocks noChangeArrowheads="1"/>
          </p:cNvSpPr>
          <p:nvPr/>
        </p:nvSpPr>
        <p:spPr bwMode="auto">
          <a:xfrm>
            <a:off x="4643438" y="2205038"/>
            <a:ext cx="1511300" cy="503237"/>
          </a:xfrm>
          <a:prstGeom prst="ellipse">
            <a:avLst/>
          </a:prstGeom>
          <a:noFill/>
          <a:ln w="57150">
            <a:solidFill>
              <a:schemeClr val="accent2"/>
            </a:solidFill>
            <a:round/>
          </a:ln>
        </p:spPr>
        <p:txBody>
          <a:bodyPr wrap="none" anchor="ctr"/>
          <a:lstStyle/>
          <a:p>
            <a:pPr algn="ctr"/>
            <a:endParaRPr lang="en-US" altLang="en-US">
              <a:solidFill>
                <a:srgbClr val="6600FF"/>
              </a:solidFill>
              <a:uFillTx/>
            </a:endParaRPr>
          </a:p>
        </p:txBody>
      </p:sp>
      <p:sp>
        <p:nvSpPr>
          <p:cNvPr id="29" name="28 CuadroTexto"/>
          <p:cNvSpPr txBox="1">
            <a:spLocks noChangeArrowheads="1"/>
          </p:cNvSpPr>
          <p:nvPr/>
        </p:nvSpPr>
        <p:spPr bwMode="auto">
          <a:xfrm>
            <a:off x="5064125" y="4868863"/>
            <a:ext cx="752475" cy="461962"/>
          </a:xfrm>
          <a:prstGeom prst="rect">
            <a:avLst/>
          </a:prstGeom>
          <a:noFill/>
          <a:ln w="57150">
            <a:solidFill>
              <a:schemeClr val="accent2"/>
            </a:solidFill>
            <a:miter lim="800000"/>
          </a:ln>
        </p:spPr>
        <p:txBody>
          <a:bodyPr>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algn="ctr" eaLnBrk="1" hangingPunct="1">
              <a:spcBef>
                <a:spcPct val="20000"/>
              </a:spcBef>
              <a:buClr>
                <a:schemeClr val="folHlink"/>
              </a:buClr>
              <a:buSzPct val="90000"/>
            </a:pPr>
            <a:r>
              <a:rPr lang="es-ES" altLang="en-US" sz="2400" b="1">
                <a:solidFill>
                  <a:schemeClr val="accent2"/>
                </a:solidFill>
                <a:uFillTx/>
                <a:sym typeface="Webdings" pitchFamily="18" charset="2"/>
              </a:rPr>
              <a:t></a:t>
            </a:r>
            <a:endParaRPr lang="es-ES" altLang="en-US" sz="2400" b="1">
              <a:solidFill>
                <a:schemeClr val="accent2"/>
              </a:solidFill>
              <a:uFillTx/>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458"/>
                                        </p:tgtEl>
                                        <p:attrNameLst>
                                          <p:attrName>style.visibility</p:attrName>
                                        </p:attrNameLst>
                                      </p:cBhvr>
                                      <p:to>
                                        <p:strVal val="visible"/>
                                      </p:to>
                                    </p:set>
                                    <p:animEffect transition="in" filter="dissolve">
                                      <p:cBhvr>
                                        <p:cTn id="7" dur="500"/>
                                        <p:tgtEl>
                                          <p:spTgt spid="194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19507"/>
                                        </p:tgtEl>
                                        <p:attrNameLst>
                                          <p:attrName>style.visibility</p:attrName>
                                        </p:attrNameLst>
                                      </p:cBhvr>
                                      <p:to>
                                        <p:strVal val="visible"/>
                                      </p:to>
                                    </p:set>
                                    <p:animEffect transition="in" filter="blinds(vertical)">
                                      <p:cBhvr>
                                        <p:cTn id="12" dur="500"/>
                                        <p:tgtEl>
                                          <p:spTgt spid="195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3" presetClass="entr" presetSubtype="0" fill="hold" grpId="0" nodeType="clickEffect">
                                  <p:stCondLst>
                                    <p:cond delay="0"/>
                                  </p:stCondLst>
                                  <p:childTnLst>
                                    <p:set>
                                      <p:cBhvr>
                                        <p:cTn id="16" dur="1" fill="hold">
                                          <p:stCondLst>
                                            <p:cond delay="0"/>
                                          </p:stCondLst>
                                        </p:cTn>
                                        <p:tgtEl>
                                          <p:spTgt spid="19504"/>
                                        </p:tgtEl>
                                        <p:attrNameLst>
                                          <p:attrName>style.visibility</p:attrName>
                                        </p:attrNameLst>
                                      </p:cBhvr>
                                      <p:to>
                                        <p:strVal val="visible"/>
                                      </p:to>
                                    </p:set>
                                    <p:anim calcmode="lin" valueType="num">
                                      <p:cBhvr>
                                        <p:cTn id="17" dur="500" fill="hold"/>
                                        <p:tgtEl>
                                          <p:spTgt spid="19504"/>
                                        </p:tgtEl>
                                        <p:attrNameLst>
                                          <p:attrName>ppt_w</p:attrName>
                                        </p:attrNameLst>
                                      </p:cBhvr>
                                      <p:tavLst>
                                        <p:tav tm="0">
                                          <p:val>
                                            <p:fltVal val="0"/>
                                          </p:val>
                                        </p:tav>
                                        <p:tav tm="100000">
                                          <p:val>
                                            <p:strVal val="#ppt_w"/>
                                          </p:val>
                                        </p:tav>
                                      </p:tavLst>
                                    </p:anim>
                                    <p:anim calcmode="lin" valueType="num">
                                      <p:cBhvr>
                                        <p:cTn id="18" dur="500" fill="hold"/>
                                        <p:tgtEl>
                                          <p:spTgt spid="19504"/>
                                        </p:tgtEl>
                                        <p:attrNameLst>
                                          <p:attrName>ppt_h</p:attrName>
                                        </p:attrNameLst>
                                      </p:cBhvr>
                                      <p:tavLst>
                                        <p:tav tm="0">
                                          <p:val>
                                            <p:fltVal val="0"/>
                                          </p:val>
                                        </p:tav>
                                        <p:tav tm="100000">
                                          <p:val>
                                            <p:strVal val="#ppt_h"/>
                                          </p:val>
                                        </p:tav>
                                      </p:tavLst>
                                    </p:anim>
                                    <p:animEffect transition="in" filter="fade">
                                      <p:cBhvr>
                                        <p:cTn id="19" dur="500"/>
                                        <p:tgtEl>
                                          <p:spTgt spid="1950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3" presetClass="entr" presetSubtype="0" fill="hold" grpId="0" nodeType="clickEffect">
                                  <p:stCondLst>
                                    <p:cond delay="0"/>
                                  </p:stCondLst>
                                  <p:childTnLst>
                                    <p:set>
                                      <p:cBhvr>
                                        <p:cTn id="23" dur="1" fill="hold">
                                          <p:stCondLst>
                                            <p:cond delay="0"/>
                                          </p:stCondLst>
                                        </p:cTn>
                                        <p:tgtEl>
                                          <p:spTgt spid="19505"/>
                                        </p:tgtEl>
                                        <p:attrNameLst>
                                          <p:attrName>style.visibility</p:attrName>
                                        </p:attrNameLst>
                                      </p:cBhvr>
                                      <p:to>
                                        <p:strVal val="visible"/>
                                      </p:to>
                                    </p:set>
                                    <p:anim calcmode="lin" valueType="num">
                                      <p:cBhvr>
                                        <p:cTn id="24" dur="500" fill="hold"/>
                                        <p:tgtEl>
                                          <p:spTgt spid="19505"/>
                                        </p:tgtEl>
                                        <p:attrNameLst>
                                          <p:attrName>ppt_w</p:attrName>
                                        </p:attrNameLst>
                                      </p:cBhvr>
                                      <p:tavLst>
                                        <p:tav tm="0">
                                          <p:val>
                                            <p:fltVal val="0"/>
                                          </p:val>
                                        </p:tav>
                                        <p:tav tm="100000">
                                          <p:val>
                                            <p:strVal val="#ppt_w"/>
                                          </p:val>
                                        </p:tav>
                                      </p:tavLst>
                                    </p:anim>
                                    <p:anim calcmode="lin" valueType="num">
                                      <p:cBhvr>
                                        <p:cTn id="25" dur="500" fill="hold"/>
                                        <p:tgtEl>
                                          <p:spTgt spid="19505"/>
                                        </p:tgtEl>
                                        <p:attrNameLst>
                                          <p:attrName>ppt_h</p:attrName>
                                        </p:attrNameLst>
                                      </p:cBhvr>
                                      <p:tavLst>
                                        <p:tav tm="0">
                                          <p:val>
                                            <p:fltVal val="0"/>
                                          </p:val>
                                        </p:tav>
                                        <p:tav tm="100000">
                                          <p:val>
                                            <p:strVal val="#ppt_h"/>
                                          </p:val>
                                        </p:tav>
                                      </p:tavLst>
                                    </p:anim>
                                    <p:animEffect transition="in" filter="fade">
                                      <p:cBhvr>
                                        <p:cTn id="26" dur="500"/>
                                        <p:tgtEl>
                                          <p:spTgt spid="1950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3"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p:cTn id="31" dur="500" fill="hold"/>
                                        <p:tgtEl>
                                          <p:spTgt spid="29"/>
                                        </p:tgtEl>
                                        <p:attrNameLst>
                                          <p:attrName>ppt_w</p:attrName>
                                        </p:attrNameLst>
                                      </p:cBhvr>
                                      <p:tavLst>
                                        <p:tav tm="0">
                                          <p:val>
                                            <p:fltVal val="0"/>
                                          </p:val>
                                        </p:tav>
                                        <p:tav tm="100000">
                                          <p:val>
                                            <p:strVal val="#ppt_w"/>
                                          </p:val>
                                        </p:tav>
                                      </p:tavLst>
                                    </p:anim>
                                    <p:anim calcmode="lin" valueType="num">
                                      <p:cBhvr>
                                        <p:cTn id="32" dur="500" fill="hold"/>
                                        <p:tgtEl>
                                          <p:spTgt spid="29"/>
                                        </p:tgtEl>
                                        <p:attrNameLst>
                                          <p:attrName>ppt_h</p:attrName>
                                        </p:attrNameLst>
                                      </p:cBhvr>
                                      <p:tavLst>
                                        <p:tav tm="0">
                                          <p:val>
                                            <p:fltVal val="0"/>
                                          </p:val>
                                        </p:tav>
                                        <p:tav tm="100000">
                                          <p:val>
                                            <p:strVal val="#ppt_h"/>
                                          </p:val>
                                        </p:tav>
                                      </p:tavLst>
                                    </p:anim>
                                    <p:animEffect transition="in" filter="fade">
                                      <p:cBhvr>
                                        <p:cTn id="3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p:bldP spid="19504" grpId="0" animBg="1"/>
      <p:bldP spid="19505" grpId="0" animBg="1"/>
      <p:bldP spid="29" grpId="0" animBg="1"/>
    </p:bldLst>
  </p:timing>
</p:sld>
</file>

<file path=ppt/theme/theme1.xml><?xml version="1.0" encoding="utf-8"?>
<a:theme xmlns:a="http://schemas.openxmlformats.org/drawingml/2006/main" name="Fundamentos de Lenguaje">
  <a:themeElements>
    <a:clrScheme name="PREGRADO">
      <a:dk1>
        <a:srgbClr val="000000"/>
      </a:dk1>
      <a:lt1>
        <a:srgbClr val="FFFFFF"/>
      </a:lt1>
      <a:dk2>
        <a:srgbClr val="C00000"/>
      </a:dk2>
      <a:lt2>
        <a:srgbClr val="FF0000"/>
      </a:lt2>
      <a:accent1>
        <a:srgbClr val="F79646"/>
      </a:accent1>
      <a:accent2>
        <a:srgbClr val="002060"/>
      </a:accent2>
      <a:accent3>
        <a:srgbClr val="3FAED1"/>
      </a:accent3>
      <a:accent4>
        <a:srgbClr val="A7AF41"/>
      </a:accent4>
      <a:accent5>
        <a:srgbClr val="F2F2F2"/>
      </a:accent5>
      <a:accent6>
        <a:srgbClr val="FF9933"/>
      </a:accent6>
      <a:hlink>
        <a:srgbClr val="6187E3"/>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3.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docProps/app.xml><?xml version="1.0" encoding="utf-8"?>
<Properties xmlns="http://schemas.openxmlformats.org/officeDocument/2006/extended-properties" xmlns:vt="http://schemas.openxmlformats.org/officeDocument/2006/docPropsVTypes">
  <Template/>
  <TotalTime>6541</TotalTime>
  <Words>1160</Words>
  <Application>Microsoft Office PowerPoint</Application>
  <PresentationFormat>Presentación en pantalla (4:3)</PresentationFormat>
  <Paragraphs>150</Paragraphs>
  <Slides>23</Slides>
  <Notes>8</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23</vt:i4>
      </vt:variant>
    </vt:vector>
  </HeadingPairs>
  <TitlesOfParts>
    <vt:vector size="35" baseType="lpstr">
      <vt:lpstr>ＭＳ Ｐゴシック</vt:lpstr>
      <vt:lpstr>Arial</vt:lpstr>
      <vt:lpstr>Arial Narrow</vt:lpstr>
      <vt:lpstr>Calibri</vt:lpstr>
      <vt:lpstr>Comic Sans MS</vt:lpstr>
      <vt:lpstr>Garamond</vt:lpstr>
      <vt:lpstr>Times New Roman</vt:lpstr>
      <vt:lpstr>Webdings</vt:lpstr>
      <vt:lpstr>Wingdings</vt:lpstr>
      <vt:lpstr>Wingdings 2</vt:lpstr>
      <vt:lpstr>Wingdings 3</vt:lpstr>
      <vt:lpstr>Fundamentos de Lenguaje</vt:lpstr>
      <vt:lpstr>Presentación de PowerPoint</vt:lpstr>
      <vt:lpstr>Logro de la sesión</vt:lpstr>
      <vt:lpstr>Temario (primera parte)</vt:lpstr>
      <vt:lpstr>La oración</vt:lpstr>
      <vt:lpstr>Presentación de PowerPoint</vt:lpstr>
      <vt:lpstr>Presentación de PowerPoint</vt:lpstr>
      <vt:lpstr>Presentación de PowerPoint</vt:lpstr>
      <vt:lpstr>¿Cómo reconocer el verbo?</vt:lpstr>
      <vt:lpstr>Características gramaticales del verbo</vt:lpstr>
      <vt:lpstr>¿Cómo reconocer el verbo?</vt:lpstr>
      <vt:lpstr>Señale cuáles de las siguientes palabras son verbos.</vt:lpstr>
      <vt:lpstr>¿Qué es un verboide?</vt:lpstr>
      <vt:lpstr>Clasificación de los verboides</vt:lpstr>
      <vt:lpstr>Características del verboide</vt:lpstr>
      <vt:lpstr>¿Qué es un verbo subordinado?</vt:lpstr>
      <vt:lpstr>¿Cuáles son los subordinantes?</vt:lpstr>
      <vt:lpstr>Presentación de PowerPoint</vt:lpstr>
      <vt:lpstr>Analice el párrafo siguiente:</vt:lpstr>
      <vt:lpstr>Presentación de PowerPoint</vt:lpstr>
      <vt:lpstr>¿Por qué no son oraciones?</vt:lpstr>
      <vt:lpstr>Presentación de PowerPoint</vt:lpstr>
      <vt:lpstr>Presentación de PowerPoint</vt:lpstr>
      <vt:lpstr>No olvides que…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psotomay</dc:creator>
  <cp:lastModifiedBy>Gildo</cp:lastModifiedBy>
  <cp:revision>554</cp:revision>
  <dcterms:created xsi:type="dcterms:W3CDTF">2011-06-03T22:32:34Z</dcterms:created>
  <dcterms:modified xsi:type="dcterms:W3CDTF">2019-05-06T15:13:02Z</dcterms:modified>
</cp:coreProperties>
</file>