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image" Target="../media/image8.png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605913-FFD0-4E5F-8A73-7AC705227DE3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PE"/>
        </a:p>
      </dgm:t>
    </dgm:pt>
    <dgm:pt modelId="{D32BCCCB-AEFD-4A3A-9463-0F6D46291037}">
      <dgm:prSet phldrT="[Texto]"/>
      <dgm:spPr>
        <a:blipFill dpi="0" rotWithShape="0">
          <a:blip xmlns:r="http://schemas.openxmlformats.org/officeDocument/2006/relationships" r:embed="rId1"/>
          <a:srcRect/>
          <a:stretch>
            <a:fillRect l="-44" r="-348"/>
          </a:stretch>
        </a:blipFill>
      </dgm:spPr>
      <dgm:t>
        <a:bodyPr/>
        <a:lstStyle/>
        <a:p>
          <a:r>
            <a:rPr lang="es-MX" dirty="0"/>
            <a:t> </a:t>
          </a:r>
          <a:endParaRPr lang="es-PE" dirty="0"/>
        </a:p>
      </dgm:t>
    </dgm:pt>
    <dgm:pt modelId="{EC2AC784-34C4-426E-8941-1550B77FFE90}" type="parTrans" cxnId="{7C2ADE21-BE01-4D8E-8C19-43D242FFF904}">
      <dgm:prSet/>
      <dgm:spPr/>
      <dgm:t>
        <a:bodyPr/>
        <a:lstStyle/>
        <a:p>
          <a:endParaRPr lang="es-PE"/>
        </a:p>
      </dgm:t>
    </dgm:pt>
    <dgm:pt modelId="{592422ED-1823-4F30-84E3-F26848022337}" type="sibTrans" cxnId="{7C2ADE21-BE01-4D8E-8C19-43D242FFF904}">
      <dgm:prSet/>
      <dgm:spPr/>
      <dgm:t>
        <a:bodyPr/>
        <a:lstStyle/>
        <a:p>
          <a:endParaRPr lang="es-PE"/>
        </a:p>
      </dgm:t>
    </dgm:pt>
    <dgm:pt modelId="{B493A903-CEB3-4434-B68C-6693C732BE80}">
      <dgm:prSet phldrT="[Texto]"/>
      <dgm:spPr>
        <a:blipFill dpi="0" rotWithShape="0">
          <a:blip xmlns:r="http://schemas.openxmlformats.org/officeDocument/2006/relationships" r:embed="rId2"/>
          <a:srcRect/>
          <a:stretch>
            <a:fillRect l="-640" r="948"/>
          </a:stretch>
        </a:blipFill>
      </dgm:spPr>
      <dgm:t>
        <a:bodyPr/>
        <a:lstStyle/>
        <a:p>
          <a:r>
            <a:rPr lang="es-MX" dirty="0"/>
            <a:t> </a:t>
          </a:r>
          <a:endParaRPr lang="es-PE" dirty="0"/>
        </a:p>
      </dgm:t>
    </dgm:pt>
    <dgm:pt modelId="{962F06BC-E9BC-45F8-AA0C-F23ABD2FFFBE}" type="parTrans" cxnId="{E6FDB9F4-BCF7-461C-888C-1C12E81E0463}">
      <dgm:prSet/>
      <dgm:spPr/>
      <dgm:t>
        <a:bodyPr/>
        <a:lstStyle/>
        <a:p>
          <a:endParaRPr lang="es-PE"/>
        </a:p>
      </dgm:t>
    </dgm:pt>
    <dgm:pt modelId="{46788EF6-C725-4919-B99D-0FDC522F0A31}" type="sibTrans" cxnId="{E6FDB9F4-BCF7-461C-888C-1C12E81E0463}">
      <dgm:prSet/>
      <dgm:spPr/>
      <dgm:t>
        <a:bodyPr/>
        <a:lstStyle/>
        <a:p>
          <a:endParaRPr lang="es-PE"/>
        </a:p>
      </dgm:t>
    </dgm:pt>
    <dgm:pt modelId="{79C0053A-1325-4F5B-9173-A1BC41BFF602}">
      <dgm:prSet phldrT="[Texto]"/>
      <dgm:spPr>
        <a:blipFill dpi="0" rotWithShape="0">
          <a:blip xmlns:r="http://schemas.openxmlformats.org/officeDocument/2006/relationships" r:embed="rId3"/>
          <a:srcRect/>
          <a:stretch>
            <a:fillRect l="-482" r="-16"/>
          </a:stretch>
        </a:blipFill>
      </dgm:spPr>
      <dgm:t>
        <a:bodyPr/>
        <a:lstStyle/>
        <a:p>
          <a:r>
            <a:rPr lang="es-MX" dirty="0"/>
            <a:t> </a:t>
          </a:r>
          <a:endParaRPr lang="es-PE" dirty="0"/>
        </a:p>
      </dgm:t>
    </dgm:pt>
    <dgm:pt modelId="{77B04EB7-7069-499E-A052-1E0126B03AB0}" type="parTrans" cxnId="{FE201918-37F2-4AE7-B370-72DB62565DDF}">
      <dgm:prSet/>
      <dgm:spPr/>
      <dgm:t>
        <a:bodyPr/>
        <a:lstStyle/>
        <a:p>
          <a:endParaRPr lang="es-PE"/>
        </a:p>
      </dgm:t>
    </dgm:pt>
    <dgm:pt modelId="{B019167A-36E2-4A32-83B2-67EDF29F98F8}" type="sibTrans" cxnId="{FE201918-37F2-4AE7-B370-72DB62565DDF}">
      <dgm:prSet/>
      <dgm:spPr/>
      <dgm:t>
        <a:bodyPr/>
        <a:lstStyle/>
        <a:p>
          <a:endParaRPr lang="es-PE"/>
        </a:p>
      </dgm:t>
    </dgm:pt>
    <dgm:pt modelId="{831AC5FC-A4D0-47A9-96A4-5368FD774858}" type="asst">
      <dgm:prSet phldrT="[Texto]"/>
      <dgm:spPr>
        <a:blipFill dpi="0" rotWithShape="0">
          <a:blip xmlns:r="http://schemas.openxmlformats.org/officeDocument/2006/relationships" r:embed="rId4"/>
          <a:srcRect/>
          <a:stretch>
            <a:fillRect l="214" r="-24"/>
          </a:stretch>
        </a:blipFill>
      </dgm:spPr>
      <dgm:t>
        <a:bodyPr/>
        <a:lstStyle/>
        <a:p>
          <a:endParaRPr lang="es-PE" dirty="0"/>
        </a:p>
      </dgm:t>
    </dgm:pt>
    <dgm:pt modelId="{A04D31EB-E292-43C2-9EA1-B10E3BEAB429}" type="sibTrans" cxnId="{2BC1EF77-ED99-44EB-8034-B8FF1F2B9065}">
      <dgm:prSet/>
      <dgm:spPr/>
      <dgm:t>
        <a:bodyPr/>
        <a:lstStyle/>
        <a:p>
          <a:endParaRPr lang="es-PE"/>
        </a:p>
      </dgm:t>
    </dgm:pt>
    <dgm:pt modelId="{80FCF813-7DD5-4EFA-9804-30C1EDC8A49C}" type="parTrans" cxnId="{2BC1EF77-ED99-44EB-8034-B8FF1F2B9065}">
      <dgm:prSet/>
      <dgm:spPr/>
      <dgm:t>
        <a:bodyPr/>
        <a:lstStyle/>
        <a:p>
          <a:endParaRPr lang="es-PE"/>
        </a:p>
      </dgm:t>
    </dgm:pt>
    <dgm:pt modelId="{EF5A415C-1FFA-4DFD-9AED-635F1C93CED3}">
      <dgm:prSet phldrT="[Texto]"/>
      <dgm:spPr>
        <a:blipFill dpi="0" rotWithShape="0">
          <a:blip xmlns:r="http://schemas.openxmlformats.org/officeDocument/2006/relationships" r:embed="rId5"/>
          <a:srcRect/>
          <a:stretch>
            <a:fillRect l="-450" r="-230"/>
          </a:stretch>
        </a:blipFill>
      </dgm:spPr>
      <dgm:t>
        <a:bodyPr/>
        <a:lstStyle/>
        <a:p>
          <a:endParaRPr lang="es-PE" dirty="0"/>
        </a:p>
      </dgm:t>
    </dgm:pt>
    <dgm:pt modelId="{5E32E9C0-C15C-45CC-BEC3-5D25191464C3}" type="parTrans" cxnId="{D9DF252C-2810-42B7-BA94-8A97ACB89716}">
      <dgm:prSet/>
      <dgm:spPr/>
      <dgm:t>
        <a:bodyPr/>
        <a:lstStyle/>
        <a:p>
          <a:endParaRPr lang="es-PE"/>
        </a:p>
      </dgm:t>
    </dgm:pt>
    <dgm:pt modelId="{8A89390B-7510-452C-A453-D2A0A8B9A023}" type="sibTrans" cxnId="{D9DF252C-2810-42B7-BA94-8A97ACB89716}">
      <dgm:prSet/>
      <dgm:spPr/>
      <dgm:t>
        <a:bodyPr/>
        <a:lstStyle/>
        <a:p>
          <a:endParaRPr lang="es-PE"/>
        </a:p>
      </dgm:t>
    </dgm:pt>
    <dgm:pt modelId="{8B5920A3-399A-4EB1-A905-2E05FD5B1ED5}" type="asst">
      <dgm:prSet phldrT="[Texto]"/>
      <dgm:spPr>
        <a:blipFill dpi="0" rotWithShape="0">
          <a:blip xmlns:r="http://schemas.openxmlformats.org/officeDocument/2006/relationships" r:embed="rId6"/>
          <a:srcRect/>
          <a:stretch>
            <a:fillRect l="1906" r="-142"/>
          </a:stretch>
        </a:blipFill>
      </dgm:spPr>
      <dgm:t>
        <a:bodyPr/>
        <a:lstStyle/>
        <a:p>
          <a:endParaRPr lang="es-PE" dirty="0"/>
        </a:p>
      </dgm:t>
    </dgm:pt>
    <dgm:pt modelId="{B23351D9-6975-45F2-BE4B-DD18ACDA0C9A}" type="parTrans" cxnId="{A81C69E7-12B7-48FA-85E3-2611A11A0B78}">
      <dgm:prSet/>
      <dgm:spPr/>
      <dgm:t>
        <a:bodyPr/>
        <a:lstStyle/>
        <a:p>
          <a:endParaRPr lang="es-PE"/>
        </a:p>
      </dgm:t>
    </dgm:pt>
    <dgm:pt modelId="{E3A5A0A8-3F37-447D-AA76-4A2A51F87EC7}" type="sibTrans" cxnId="{A81C69E7-12B7-48FA-85E3-2611A11A0B78}">
      <dgm:prSet/>
      <dgm:spPr/>
      <dgm:t>
        <a:bodyPr/>
        <a:lstStyle/>
        <a:p>
          <a:endParaRPr lang="es-PE"/>
        </a:p>
      </dgm:t>
    </dgm:pt>
    <dgm:pt modelId="{937C51D3-BE14-480F-8B42-07A35BC57CED}" type="asst">
      <dgm:prSet phldrT="[Texto]"/>
      <dgm:spPr>
        <a:blipFill dpi="0" rotWithShape="0">
          <a:blip xmlns:r="http://schemas.openxmlformats.org/officeDocument/2006/relationships" r:embed="rId7"/>
          <a:srcRect/>
          <a:stretch>
            <a:fillRect l="-564" r="-678"/>
          </a:stretch>
        </a:blipFill>
      </dgm:spPr>
      <dgm:t>
        <a:bodyPr/>
        <a:lstStyle/>
        <a:p>
          <a:endParaRPr lang="es-PE" dirty="0"/>
        </a:p>
      </dgm:t>
    </dgm:pt>
    <dgm:pt modelId="{E5FFAC63-C048-47BE-A360-55499EF8FAED}" type="parTrans" cxnId="{02E64E63-ED83-476F-8D83-0E2B656A4A8B}">
      <dgm:prSet/>
      <dgm:spPr/>
      <dgm:t>
        <a:bodyPr/>
        <a:lstStyle/>
        <a:p>
          <a:endParaRPr lang="es-PE"/>
        </a:p>
      </dgm:t>
    </dgm:pt>
    <dgm:pt modelId="{6C0BF2B8-0FD4-4436-A875-20478620470F}" type="sibTrans" cxnId="{02E64E63-ED83-476F-8D83-0E2B656A4A8B}">
      <dgm:prSet/>
      <dgm:spPr/>
      <dgm:t>
        <a:bodyPr/>
        <a:lstStyle/>
        <a:p>
          <a:endParaRPr lang="es-PE"/>
        </a:p>
      </dgm:t>
    </dgm:pt>
    <dgm:pt modelId="{4A30786A-A116-4367-A58A-1142EFE6183C}" type="asst">
      <dgm:prSet phldrT="[Texto]"/>
      <dgm:spPr>
        <a:blipFill dpi="0" rotWithShape="0">
          <a:blip xmlns:r="http://schemas.openxmlformats.org/officeDocument/2006/relationships" r:embed="rId8"/>
          <a:srcRect/>
          <a:stretch>
            <a:fillRect l="-741" r="932"/>
          </a:stretch>
        </a:blipFill>
      </dgm:spPr>
      <dgm:t>
        <a:bodyPr/>
        <a:lstStyle/>
        <a:p>
          <a:endParaRPr lang="es-PE" dirty="0"/>
        </a:p>
      </dgm:t>
    </dgm:pt>
    <dgm:pt modelId="{95361770-7E6A-4EDF-9047-A84692B98A6F}" type="parTrans" cxnId="{576F957B-CA48-4C43-8C4B-397634AB988D}">
      <dgm:prSet/>
      <dgm:spPr/>
      <dgm:t>
        <a:bodyPr/>
        <a:lstStyle/>
        <a:p>
          <a:endParaRPr lang="es-PE"/>
        </a:p>
      </dgm:t>
    </dgm:pt>
    <dgm:pt modelId="{F94A8ADD-3A90-4420-A75F-D04AC9C0D060}" type="sibTrans" cxnId="{576F957B-CA48-4C43-8C4B-397634AB988D}">
      <dgm:prSet/>
      <dgm:spPr/>
      <dgm:t>
        <a:bodyPr/>
        <a:lstStyle/>
        <a:p>
          <a:endParaRPr lang="es-PE"/>
        </a:p>
      </dgm:t>
    </dgm:pt>
    <dgm:pt modelId="{E8AAD4D4-EE9D-45A2-9C5A-AFDC946F5D5E}" type="asst">
      <dgm:prSet phldrT="[Texto]"/>
      <dgm:spPr>
        <a:blipFill dpi="0" rotWithShape="0">
          <a:blip xmlns:r="http://schemas.openxmlformats.org/officeDocument/2006/relationships" r:embed="rId9"/>
          <a:srcRect/>
          <a:stretch>
            <a:fillRect l="391" r="-1157"/>
          </a:stretch>
        </a:blipFill>
      </dgm:spPr>
      <dgm:t>
        <a:bodyPr/>
        <a:lstStyle/>
        <a:p>
          <a:endParaRPr lang="es-PE" dirty="0"/>
        </a:p>
      </dgm:t>
    </dgm:pt>
    <dgm:pt modelId="{6C157C40-E467-4B42-B9C6-A914D73CD5F5}" type="parTrans" cxnId="{47AFF830-8CD6-4236-98F2-88194BA25346}">
      <dgm:prSet/>
      <dgm:spPr/>
      <dgm:t>
        <a:bodyPr/>
        <a:lstStyle/>
        <a:p>
          <a:endParaRPr lang="es-PE"/>
        </a:p>
      </dgm:t>
    </dgm:pt>
    <dgm:pt modelId="{DCC7A098-5702-4418-B0CF-17EFCFEF3736}" type="sibTrans" cxnId="{47AFF830-8CD6-4236-98F2-88194BA25346}">
      <dgm:prSet/>
      <dgm:spPr/>
      <dgm:t>
        <a:bodyPr/>
        <a:lstStyle/>
        <a:p>
          <a:endParaRPr lang="es-PE"/>
        </a:p>
      </dgm:t>
    </dgm:pt>
    <dgm:pt modelId="{72629555-7C5E-460D-90E9-BEDD9BE6205A}" type="pres">
      <dgm:prSet presAssocID="{6F605913-FFD0-4E5F-8A73-7AC705227DE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AABF9C5-B893-4068-80B0-4A41D9538A12}" type="pres">
      <dgm:prSet presAssocID="{8B5920A3-399A-4EB1-A905-2E05FD5B1ED5}" presName="hierRoot1" presStyleCnt="0">
        <dgm:presLayoutVars>
          <dgm:hierBranch val="init"/>
        </dgm:presLayoutVars>
      </dgm:prSet>
      <dgm:spPr/>
    </dgm:pt>
    <dgm:pt modelId="{B69F42DB-A21D-4761-8140-1735160D12B7}" type="pres">
      <dgm:prSet presAssocID="{8B5920A3-399A-4EB1-A905-2E05FD5B1ED5}" presName="rootComposite1" presStyleCnt="0"/>
      <dgm:spPr/>
    </dgm:pt>
    <dgm:pt modelId="{EE887983-0E40-44F4-9D07-809806D6FB8A}" type="pres">
      <dgm:prSet presAssocID="{8B5920A3-399A-4EB1-A905-2E05FD5B1ED5}" presName="rootText1" presStyleLbl="node0" presStyleIdx="0" presStyleCnt="1">
        <dgm:presLayoutVars>
          <dgm:chPref val="3"/>
        </dgm:presLayoutVars>
      </dgm:prSet>
      <dgm:spPr/>
    </dgm:pt>
    <dgm:pt modelId="{DEACEB7F-5D7C-4FB3-A84D-C21B9DC8541B}" type="pres">
      <dgm:prSet presAssocID="{8B5920A3-399A-4EB1-A905-2E05FD5B1ED5}" presName="rootConnector1" presStyleLbl="asst0" presStyleIdx="0" presStyleCnt="4"/>
      <dgm:spPr/>
    </dgm:pt>
    <dgm:pt modelId="{F819E18E-EBF2-4FE3-84E7-C9D6284F98FC}" type="pres">
      <dgm:prSet presAssocID="{8B5920A3-399A-4EB1-A905-2E05FD5B1ED5}" presName="hierChild2" presStyleCnt="0"/>
      <dgm:spPr/>
    </dgm:pt>
    <dgm:pt modelId="{0E327232-C2BF-447C-A411-0E26B2D33B99}" type="pres">
      <dgm:prSet presAssocID="{EC2AC784-34C4-426E-8941-1550B77FFE90}" presName="Name37" presStyleLbl="parChTrans1D2" presStyleIdx="0" presStyleCnt="8"/>
      <dgm:spPr/>
    </dgm:pt>
    <dgm:pt modelId="{CC49CE5D-2EAA-4681-B3F1-608A52273472}" type="pres">
      <dgm:prSet presAssocID="{D32BCCCB-AEFD-4A3A-9463-0F6D46291037}" presName="hierRoot2" presStyleCnt="0">
        <dgm:presLayoutVars>
          <dgm:hierBranch val="init"/>
        </dgm:presLayoutVars>
      </dgm:prSet>
      <dgm:spPr/>
    </dgm:pt>
    <dgm:pt modelId="{89B8A710-AA83-4EBD-BD8A-B18063D08F47}" type="pres">
      <dgm:prSet presAssocID="{D32BCCCB-AEFD-4A3A-9463-0F6D46291037}" presName="rootComposite" presStyleCnt="0"/>
      <dgm:spPr/>
    </dgm:pt>
    <dgm:pt modelId="{0B8A27D4-0D68-4945-828F-810FE7963E57}" type="pres">
      <dgm:prSet presAssocID="{D32BCCCB-AEFD-4A3A-9463-0F6D46291037}" presName="rootText" presStyleLbl="node2" presStyleIdx="0" presStyleCnt="4" custLinFactY="-100000" custLinFactNeighborX="-14139" custLinFactNeighborY="-163144">
        <dgm:presLayoutVars>
          <dgm:chPref val="3"/>
        </dgm:presLayoutVars>
      </dgm:prSet>
      <dgm:spPr/>
    </dgm:pt>
    <dgm:pt modelId="{E8874611-AAB9-4707-AB2C-79AD32453E41}" type="pres">
      <dgm:prSet presAssocID="{D32BCCCB-AEFD-4A3A-9463-0F6D46291037}" presName="rootConnector" presStyleLbl="node2" presStyleIdx="0" presStyleCnt="4"/>
      <dgm:spPr/>
    </dgm:pt>
    <dgm:pt modelId="{310F4200-440E-46D6-84CA-C01C979C8196}" type="pres">
      <dgm:prSet presAssocID="{D32BCCCB-AEFD-4A3A-9463-0F6D46291037}" presName="hierChild4" presStyleCnt="0"/>
      <dgm:spPr/>
    </dgm:pt>
    <dgm:pt modelId="{322E5CAE-9D5E-49A0-A898-05F6EBB7FDB6}" type="pres">
      <dgm:prSet presAssocID="{D32BCCCB-AEFD-4A3A-9463-0F6D46291037}" presName="hierChild5" presStyleCnt="0"/>
      <dgm:spPr/>
    </dgm:pt>
    <dgm:pt modelId="{D4BB9624-8738-4968-AD46-8F6E6ABEFA05}" type="pres">
      <dgm:prSet presAssocID="{962F06BC-E9BC-45F8-AA0C-F23ABD2FFFBE}" presName="Name37" presStyleLbl="parChTrans1D2" presStyleIdx="1" presStyleCnt="8"/>
      <dgm:spPr/>
    </dgm:pt>
    <dgm:pt modelId="{5850DB4C-23D7-47E3-B551-7320B778A6CF}" type="pres">
      <dgm:prSet presAssocID="{B493A903-CEB3-4434-B68C-6693C732BE80}" presName="hierRoot2" presStyleCnt="0">
        <dgm:presLayoutVars>
          <dgm:hierBranch val="init"/>
        </dgm:presLayoutVars>
      </dgm:prSet>
      <dgm:spPr/>
    </dgm:pt>
    <dgm:pt modelId="{886424F3-8D45-49EF-9664-3CB0258A43D3}" type="pres">
      <dgm:prSet presAssocID="{B493A903-CEB3-4434-B68C-6693C732BE80}" presName="rootComposite" presStyleCnt="0"/>
      <dgm:spPr/>
    </dgm:pt>
    <dgm:pt modelId="{E3345A3A-99F5-4834-9984-2A229D9559E2}" type="pres">
      <dgm:prSet presAssocID="{B493A903-CEB3-4434-B68C-6693C732BE80}" presName="rootText" presStyleLbl="node2" presStyleIdx="1" presStyleCnt="4" custLinFactY="-100000" custLinFactNeighborX="-14804" custLinFactNeighborY="-163144">
        <dgm:presLayoutVars>
          <dgm:chPref val="3"/>
        </dgm:presLayoutVars>
      </dgm:prSet>
      <dgm:spPr/>
    </dgm:pt>
    <dgm:pt modelId="{772E513C-B4EB-4E20-B27C-C7CA820E14DB}" type="pres">
      <dgm:prSet presAssocID="{B493A903-CEB3-4434-B68C-6693C732BE80}" presName="rootConnector" presStyleLbl="node2" presStyleIdx="1" presStyleCnt="4"/>
      <dgm:spPr/>
    </dgm:pt>
    <dgm:pt modelId="{4AC5E3A4-CCE7-43F5-8AC6-6DCF6674646A}" type="pres">
      <dgm:prSet presAssocID="{B493A903-CEB3-4434-B68C-6693C732BE80}" presName="hierChild4" presStyleCnt="0"/>
      <dgm:spPr/>
    </dgm:pt>
    <dgm:pt modelId="{30A4DC2B-B897-406B-B498-7B042E1B3C6F}" type="pres">
      <dgm:prSet presAssocID="{B493A903-CEB3-4434-B68C-6693C732BE80}" presName="hierChild5" presStyleCnt="0"/>
      <dgm:spPr/>
    </dgm:pt>
    <dgm:pt modelId="{C3C2C8D3-655B-4069-A1BF-41F9EDB9D827}" type="pres">
      <dgm:prSet presAssocID="{77B04EB7-7069-499E-A052-1E0126B03AB0}" presName="Name37" presStyleLbl="parChTrans1D2" presStyleIdx="2" presStyleCnt="8"/>
      <dgm:spPr/>
    </dgm:pt>
    <dgm:pt modelId="{58A57FD3-1D05-4D8B-B104-54A8B5FBDDF7}" type="pres">
      <dgm:prSet presAssocID="{79C0053A-1325-4F5B-9173-A1BC41BFF602}" presName="hierRoot2" presStyleCnt="0">
        <dgm:presLayoutVars>
          <dgm:hierBranch val="init"/>
        </dgm:presLayoutVars>
      </dgm:prSet>
      <dgm:spPr/>
    </dgm:pt>
    <dgm:pt modelId="{DA65A4CB-0EFD-4695-912E-192EC454BD4E}" type="pres">
      <dgm:prSet presAssocID="{79C0053A-1325-4F5B-9173-A1BC41BFF602}" presName="rootComposite" presStyleCnt="0"/>
      <dgm:spPr/>
    </dgm:pt>
    <dgm:pt modelId="{17EC96AB-552B-4536-AF89-DE8EB10B47F8}" type="pres">
      <dgm:prSet presAssocID="{79C0053A-1325-4F5B-9173-A1BC41BFF602}" presName="rootText" presStyleLbl="node2" presStyleIdx="2" presStyleCnt="4" custLinFactY="-100000" custLinFactNeighborX="2866" custLinFactNeighborY="-163144">
        <dgm:presLayoutVars>
          <dgm:chPref val="3"/>
        </dgm:presLayoutVars>
      </dgm:prSet>
      <dgm:spPr/>
    </dgm:pt>
    <dgm:pt modelId="{7CFCE5A5-8DDC-4C60-B818-81542E65A11A}" type="pres">
      <dgm:prSet presAssocID="{79C0053A-1325-4F5B-9173-A1BC41BFF602}" presName="rootConnector" presStyleLbl="node2" presStyleIdx="2" presStyleCnt="4"/>
      <dgm:spPr/>
    </dgm:pt>
    <dgm:pt modelId="{CABCAD4E-45D1-429F-85EB-4DC0B7932D70}" type="pres">
      <dgm:prSet presAssocID="{79C0053A-1325-4F5B-9173-A1BC41BFF602}" presName="hierChild4" presStyleCnt="0"/>
      <dgm:spPr/>
    </dgm:pt>
    <dgm:pt modelId="{5232ADA6-0D0C-46EC-BE1A-F280E2331E44}" type="pres">
      <dgm:prSet presAssocID="{79C0053A-1325-4F5B-9173-A1BC41BFF602}" presName="hierChild5" presStyleCnt="0"/>
      <dgm:spPr/>
    </dgm:pt>
    <dgm:pt modelId="{94F5834D-3293-4FB9-89B2-4EDF2C82E4B7}" type="pres">
      <dgm:prSet presAssocID="{5E32E9C0-C15C-45CC-BEC3-5D25191464C3}" presName="Name37" presStyleLbl="parChTrans1D2" presStyleIdx="3" presStyleCnt="8"/>
      <dgm:spPr/>
    </dgm:pt>
    <dgm:pt modelId="{3A8A1292-AD64-4000-80F6-F9C7127B52E8}" type="pres">
      <dgm:prSet presAssocID="{EF5A415C-1FFA-4DFD-9AED-635F1C93CED3}" presName="hierRoot2" presStyleCnt="0">
        <dgm:presLayoutVars>
          <dgm:hierBranch val="init"/>
        </dgm:presLayoutVars>
      </dgm:prSet>
      <dgm:spPr/>
    </dgm:pt>
    <dgm:pt modelId="{03B8D209-19BD-4B46-B43B-BA53BCE0FD1D}" type="pres">
      <dgm:prSet presAssocID="{EF5A415C-1FFA-4DFD-9AED-635F1C93CED3}" presName="rootComposite" presStyleCnt="0"/>
      <dgm:spPr/>
    </dgm:pt>
    <dgm:pt modelId="{E05C95B3-6863-417F-BA70-06531BDB0DCE}" type="pres">
      <dgm:prSet presAssocID="{EF5A415C-1FFA-4DFD-9AED-635F1C93CED3}" presName="rootText" presStyleLbl="node2" presStyleIdx="3" presStyleCnt="4" custLinFactY="-100000" custLinFactNeighborX="-3821" custLinFactNeighborY="-163144">
        <dgm:presLayoutVars>
          <dgm:chPref val="3"/>
        </dgm:presLayoutVars>
      </dgm:prSet>
      <dgm:spPr/>
    </dgm:pt>
    <dgm:pt modelId="{7A6DC2C9-6C19-4531-92B2-E5E0A102ED41}" type="pres">
      <dgm:prSet presAssocID="{EF5A415C-1FFA-4DFD-9AED-635F1C93CED3}" presName="rootConnector" presStyleLbl="node2" presStyleIdx="3" presStyleCnt="4"/>
      <dgm:spPr/>
    </dgm:pt>
    <dgm:pt modelId="{27AC97C6-F1CB-40D8-9F81-901FA8E4386D}" type="pres">
      <dgm:prSet presAssocID="{EF5A415C-1FFA-4DFD-9AED-635F1C93CED3}" presName="hierChild4" presStyleCnt="0"/>
      <dgm:spPr/>
    </dgm:pt>
    <dgm:pt modelId="{8AA7A2B8-E3ED-440A-BE77-1E5653251B27}" type="pres">
      <dgm:prSet presAssocID="{EF5A415C-1FFA-4DFD-9AED-635F1C93CED3}" presName="hierChild5" presStyleCnt="0"/>
      <dgm:spPr/>
    </dgm:pt>
    <dgm:pt modelId="{A11F0A18-AA69-45DA-9C14-D3EE70A531EF}" type="pres">
      <dgm:prSet presAssocID="{8B5920A3-399A-4EB1-A905-2E05FD5B1ED5}" presName="hierChild3" presStyleCnt="0"/>
      <dgm:spPr/>
    </dgm:pt>
    <dgm:pt modelId="{153AC529-CDED-4DFD-A254-08E1F822506A}" type="pres">
      <dgm:prSet presAssocID="{E5FFAC63-C048-47BE-A360-55499EF8FAED}" presName="Name111" presStyleLbl="parChTrans1D2" presStyleIdx="4" presStyleCnt="8"/>
      <dgm:spPr/>
    </dgm:pt>
    <dgm:pt modelId="{5B604A42-4D0E-4E14-B115-C0647905426F}" type="pres">
      <dgm:prSet presAssocID="{937C51D3-BE14-480F-8B42-07A35BC57CED}" presName="hierRoot3" presStyleCnt="0">
        <dgm:presLayoutVars>
          <dgm:hierBranch val="init"/>
        </dgm:presLayoutVars>
      </dgm:prSet>
      <dgm:spPr/>
    </dgm:pt>
    <dgm:pt modelId="{9E07F999-089B-4F3E-887B-CD39DCC67454}" type="pres">
      <dgm:prSet presAssocID="{937C51D3-BE14-480F-8B42-07A35BC57CED}" presName="rootComposite3" presStyleCnt="0"/>
      <dgm:spPr/>
    </dgm:pt>
    <dgm:pt modelId="{FBE9DE60-0E02-41AB-878E-3942590DC0B7}" type="pres">
      <dgm:prSet presAssocID="{937C51D3-BE14-480F-8B42-07A35BC57CED}" presName="rootText3" presStyleLbl="asst0" presStyleIdx="0" presStyleCnt="4" custLinFactX="-33240" custLinFactY="77390" custLinFactNeighborX="-100000" custLinFactNeighborY="100000">
        <dgm:presLayoutVars>
          <dgm:chPref val="3"/>
        </dgm:presLayoutVars>
      </dgm:prSet>
      <dgm:spPr/>
    </dgm:pt>
    <dgm:pt modelId="{3EC15D78-877E-4DD5-9BFE-D5D4D424073E}" type="pres">
      <dgm:prSet presAssocID="{937C51D3-BE14-480F-8B42-07A35BC57CED}" presName="rootConnector3" presStyleLbl="asst0" presStyleIdx="0" presStyleCnt="4"/>
      <dgm:spPr/>
    </dgm:pt>
    <dgm:pt modelId="{22A09EE0-53C6-43EA-8AEB-E355749BB987}" type="pres">
      <dgm:prSet presAssocID="{937C51D3-BE14-480F-8B42-07A35BC57CED}" presName="hierChild6" presStyleCnt="0"/>
      <dgm:spPr/>
    </dgm:pt>
    <dgm:pt modelId="{F0BDE084-0CC4-4ED0-A2CC-AAE49EA370A9}" type="pres">
      <dgm:prSet presAssocID="{937C51D3-BE14-480F-8B42-07A35BC57CED}" presName="hierChild7" presStyleCnt="0"/>
      <dgm:spPr/>
    </dgm:pt>
    <dgm:pt modelId="{5EF8970D-D657-4E66-98D4-20E535D7E1DE}" type="pres">
      <dgm:prSet presAssocID="{95361770-7E6A-4EDF-9047-A84692B98A6F}" presName="Name111" presStyleLbl="parChTrans1D2" presStyleIdx="5" presStyleCnt="8"/>
      <dgm:spPr/>
    </dgm:pt>
    <dgm:pt modelId="{CA58B289-09A4-4513-BFFE-642C82246383}" type="pres">
      <dgm:prSet presAssocID="{4A30786A-A116-4367-A58A-1142EFE6183C}" presName="hierRoot3" presStyleCnt="0">
        <dgm:presLayoutVars>
          <dgm:hierBranch val="init"/>
        </dgm:presLayoutVars>
      </dgm:prSet>
      <dgm:spPr/>
    </dgm:pt>
    <dgm:pt modelId="{7ED09365-845B-4273-80D4-2B5F8482A1FF}" type="pres">
      <dgm:prSet presAssocID="{4A30786A-A116-4367-A58A-1142EFE6183C}" presName="rootComposite3" presStyleCnt="0"/>
      <dgm:spPr/>
    </dgm:pt>
    <dgm:pt modelId="{C4B1769E-7173-47FF-A0EA-600570182469}" type="pres">
      <dgm:prSet presAssocID="{4A30786A-A116-4367-A58A-1142EFE6183C}" presName="rootText3" presStyleLbl="asst0" presStyleIdx="1" presStyleCnt="4" custLinFactX="-34671" custLinFactY="77390" custLinFactNeighborX="-100000" custLinFactNeighborY="100000">
        <dgm:presLayoutVars>
          <dgm:chPref val="3"/>
        </dgm:presLayoutVars>
      </dgm:prSet>
      <dgm:spPr/>
    </dgm:pt>
    <dgm:pt modelId="{ABAA1542-AF7B-41F4-AAE9-2F2FF9F7B236}" type="pres">
      <dgm:prSet presAssocID="{4A30786A-A116-4367-A58A-1142EFE6183C}" presName="rootConnector3" presStyleLbl="asst0" presStyleIdx="1" presStyleCnt="4"/>
      <dgm:spPr/>
    </dgm:pt>
    <dgm:pt modelId="{79130A7F-B0E7-4E40-BFBF-0C4798C58E93}" type="pres">
      <dgm:prSet presAssocID="{4A30786A-A116-4367-A58A-1142EFE6183C}" presName="hierChild6" presStyleCnt="0"/>
      <dgm:spPr/>
    </dgm:pt>
    <dgm:pt modelId="{9B482376-DC53-498E-B6E0-5310D5A724B7}" type="pres">
      <dgm:prSet presAssocID="{4A30786A-A116-4367-A58A-1142EFE6183C}" presName="hierChild7" presStyleCnt="0"/>
      <dgm:spPr/>
    </dgm:pt>
    <dgm:pt modelId="{90DF8FB6-DD9D-437B-89D2-3D76ACC22F2E}" type="pres">
      <dgm:prSet presAssocID="{6C157C40-E467-4B42-B9C6-A914D73CD5F5}" presName="Name111" presStyleLbl="parChTrans1D2" presStyleIdx="6" presStyleCnt="8"/>
      <dgm:spPr/>
    </dgm:pt>
    <dgm:pt modelId="{F79C85F6-5A18-4D55-B19C-772993626365}" type="pres">
      <dgm:prSet presAssocID="{E8AAD4D4-EE9D-45A2-9C5A-AFDC946F5D5E}" presName="hierRoot3" presStyleCnt="0">
        <dgm:presLayoutVars>
          <dgm:hierBranch val="init"/>
        </dgm:presLayoutVars>
      </dgm:prSet>
      <dgm:spPr/>
    </dgm:pt>
    <dgm:pt modelId="{3B8D0411-839B-4896-BECF-59D7DBB67E69}" type="pres">
      <dgm:prSet presAssocID="{E8AAD4D4-EE9D-45A2-9C5A-AFDC946F5D5E}" presName="rootComposite3" presStyleCnt="0"/>
      <dgm:spPr/>
    </dgm:pt>
    <dgm:pt modelId="{AACECB67-2180-42DE-A2C2-9D1E4C837024}" type="pres">
      <dgm:prSet presAssocID="{E8AAD4D4-EE9D-45A2-9C5A-AFDC946F5D5E}" presName="rootText3" presStyleLbl="asst0" presStyleIdx="2" presStyleCnt="4" custLinFactX="26077" custLinFactNeighborX="100000" custLinFactNeighborY="35390">
        <dgm:presLayoutVars>
          <dgm:chPref val="3"/>
        </dgm:presLayoutVars>
      </dgm:prSet>
      <dgm:spPr/>
    </dgm:pt>
    <dgm:pt modelId="{6398C529-1B2E-42CB-8E43-E53094EE0DB5}" type="pres">
      <dgm:prSet presAssocID="{E8AAD4D4-EE9D-45A2-9C5A-AFDC946F5D5E}" presName="rootConnector3" presStyleLbl="asst0" presStyleIdx="2" presStyleCnt="4"/>
      <dgm:spPr/>
    </dgm:pt>
    <dgm:pt modelId="{E89FBE72-3F67-4ABC-ABE8-E3C3544E26E4}" type="pres">
      <dgm:prSet presAssocID="{E8AAD4D4-EE9D-45A2-9C5A-AFDC946F5D5E}" presName="hierChild6" presStyleCnt="0"/>
      <dgm:spPr/>
    </dgm:pt>
    <dgm:pt modelId="{DA8ABA3E-A461-47C1-92F3-A38848E26493}" type="pres">
      <dgm:prSet presAssocID="{E8AAD4D4-EE9D-45A2-9C5A-AFDC946F5D5E}" presName="hierChild7" presStyleCnt="0"/>
      <dgm:spPr/>
    </dgm:pt>
    <dgm:pt modelId="{F724E296-D774-43E8-A5DF-D866EEE57831}" type="pres">
      <dgm:prSet presAssocID="{80FCF813-7DD5-4EFA-9804-30C1EDC8A49C}" presName="Name111" presStyleLbl="parChTrans1D2" presStyleIdx="7" presStyleCnt="8"/>
      <dgm:spPr/>
    </dgm:pt>
    <dgm:pt modelId="{D53EB092-B063-44F9-B7C3-DFBD88CCD948}" type="pres">
      <dgm:prSet presAssocID="{831AC5FC-A4D0-47A9-96A4-5368FD774858}" presName="hierRoot3" presStyleCnt="0">
        <dgm:presLayoutVars>
          <dgm:hierBranch val="init"/>
        </dgm:presLayoutVars>
      </dgm:prSet>
      <dgm:spPr/>
    </dgm:pt>
    <dgm:pt modelId="{764A5388-B1C9-42B6-A28F-ED749333A814}" type="pres">
      <dgm:prSet presAssocID="{831AC5FC-A4D0-47A9-96A4-5368FD774858}" presName="rootComposite3" presStyleCnt="0"/>
      <dgm:spPr/>
    </dgm:pt>
    <dgm:pt modelId="{5F687581-33DF-4A4C-85B0-63A6AEB37854}" type="pres">
      <dgm:prSet presAssocID="{831AC5FC-A4D0-47A9-96A4-5368FD774858}" presName="rootText3" presStyleLbl="asst0" presStyleIdx="3" presStyleCnt="4" custLinFactX="21284" custLinFactNeighborX="100000" custLinFactNeighborY="35390">
        <dgm:presLayoutVars>
          <dgm:chPref val="3"/>
        </dgm:presLayoutVars>
      </dgm:prSet>
      <dgm:spPr/>
    </dgm:pt>
    <dgm:pt modelId="{538538BC-B30C-458F-8DEF-008D994366FF}" type="pres">
      <dgm:prSet presAssocID="{831AC5FC-A4D0-47A9-96A4-5368FD774858}" presName="rootConnector3" presStyleLbl="asst0" presStyleIdx="3" presStyleCnt="4"/>
      <dgm:spPr/>
    </dgm:pt>
    <dgm:pt modelId="{C8CE7003-0658-4675-962F-3F5AF931C1AC}" type="pres">
      <dgm:prSet presAssocID="{831AC5FC-A4D0-47A9-96A4-5368FD774858}" presName="hierChild6" presStyleCnt="0"/>
      <dgm:spPr/>
    </dgm:pt>
    <dgm:pt modelId="{C33680FD-CE61-4F1F-AB20-48B73B6C72E3}" type="pres">
      <dgm:prSet presAssocID="{831AC5FC-A4D0-47A9-96A4-5368FD774858}" presName="hierChild7" presStyleCnt="0"/>
      <dgm:spPr/>
    </dgm:pt>
  </dgm:ptLst>
  <dgm:cxnLst>
    <dgm:cxn modelId="{E24C5106-0C23-40B9-9006-039E3E916118}" type="presOf" srcId="{B493A903-CEB3-4434-B68C-6693C732BE80}" destId="{E3345A3A-99F5-4834-9984-2A229D9559E2}" srcOrd="0" destOrd="0" presId="urn:microsoft.com/office/officeart/2005/8/layout/orgChart1"/>
    <dgm:cxn modelId="{827CBA09-272C-475D-B401-2105A32C63E1}" type="presOf" srcId="{EC2AC784-34C4-426E-8941-1550B77FFE90}" destId="{0E327232-C2BF-447C-A411-0E26B2D33B99}" srcOrd="0" destOrd="0" presId="urn:microsoft.com/office/officeart/2005/8/layout/orgChart1"/>
    <dgm:cxn modelId="{A3195D0E-D55B-48F3-A9FB-413FBF51E478}" type="presOf" srcId="{5E32E9C0-C15C-45CC-BEC3-5D25191464C3}" destId="{94F5834D-3293-4FB9-89B2-4EDF2C82E4B7}" srcOrd="0" destOrd="0" presId="urn:microsoft.com/office/officeart/2005/8/layout/orgChart1"/>
    <dgm:cxn modelId="{CE86A716-4983-46A6-BE15-4766B1FD4508}" type="presOf" srcId="{80FCF813-7DD5-4EFA-9804-30C1EDC8A49C}" destId="{F724E296-D774-43E8-A5DF-D866EEE57831}" srcOrd="0" destOrd="0" presId="urn:microsoft.com/office/officeart/2005/8/layout/orgChart1"/>
    <dgm:cxn modelId="{FE201918-37F2-4AE7-B370-72DB62565DDF}" srcId="{8B5920A3-399A-4EB1-A905-2E05FD5B1ED5}" destId="{79C0053A-1325-4F5B-9173-A1BC41BFF602}" srcOrd="6" destOrd="0" parTransId="{77B04EB7-7069-499E-A052-1E0126B03AB0}" sibTransId="{B019167A-36E2-4A32-83B2-67EDF29F98F8}"/>
    <dgm:cxn modelId="{7C2ADE21-BE01-4D8E-8C19-43D242FFF904}" srcId="{8B5920A3-399A-4EB1-A905-2E05FD5B1ED5}" destId="{D32BCCCB-AEFD-4A3A-9463-0F6D46291037}" srcOrd="4" destOrd="0" parTransId="{EC2AC784-34C4-426E-8941-1550B77FFE90}" sibTransId="{592422ED-1823-4F30-84E3-F26848022337}"/>
    <dgm:cxn modelId="{D9DF252C-2810-42B7-BA94-8A97ACB89716}" srcId="{8B5920A3-399A-4EB1-A905-2E05FD5B1ED5}" destId="{EF5A415C-1FFA-4DFD-9AED-635F1C93CED3}" srcOrd="7" destOrd="0" parTransId="{5E32E9C0-C15C-45CC-BEC3-5D25191464C3}" sibTransId="{8A89390B-7510-452C-A453-D2A0A8B9A023}"/>
    <dgm:cxn modelId="{44BEA42C-3E63-476E-AA71-86F64CA3D7D8}" type="presOf" srcId="{937C51D3-BE14-480F-8B42-07A35BC57CED}" destId="{3EC15D78-877E-4DD5-9BFE-D5D4D424073E}" srcOrd="1" destOrd="0" presId="urn:microsoft.com/office/officeart/2005/8/layout/orgChart1"/>
    <dgm:cxn modelId="{47AFF830-8CD6-4236-98F2-88194BA25346}" srcId="{8B5920A3-399A-4EB1-A905-2E05FD5B1ED5}" destId="{E8AAD4D4-EE9D-45A2-9C5A-AFDC946F5D5E}" srcOrd="2" destOrd="0" parTransId="{6C157C40-E467-4B42-B9C6-A914D73CD5F5}" sibTransId="{DCC7A098-5702-4418-B0CF-17EFCFEF3736}"/>
    <dgm:cxn modelId="{F64FC939-06E5-4709-A1D8-1E7FCD9866A1}" type="presOf" srcId="{EF5A415C-1FFA-4DFD-9AED-635F1C93CED3}" destId="{7A6DC2C9-6C19-4531-92B2-E5E0A102ED41}" srcOrd="1" destOrd="0" presId="urn:microsoft.com/office/officeart/2005/8/layout/orgChart1"/>
    <dgm:cxn modelId="{02E64E63-ED83-476F-8D83-0E2B656A4A8B}" srcId="{8B5920A3-399A-4EB1-A905-2E05FD5B1ED5}" destId="{937C51D3-BE14-480F-8B42-07A35BC57CED}" srcOrd="0" destOrd="0" parTransId="{E5FFAC63-C048-47BE-A360-55499EF8FAED}" sibTransId="{6C0BF2B8-0FD4-4436-A875-20478620470F}"/>
    <dgm:cxn modelId="{E4E3F349-D467-4CCE-9B36-BB89DC0754FD}" type="presOf" srcId="{831AC5FC-A4D0-47A9-96A4-5368FD774858}" destId="{5F687581-33DF-4A4C-85B0-63A6AEB37854}" srcOrd="0" destOrd="0" presId="urn:microsoft.com/office/officeart/2005/8/layout/orgChart1"/>
    <dgm:cxn modelId="{55DE516C-9B56-4A22-903A-1441589F1ADE}" type="presOf" srcId="{6C157C40-E467-4B42-B9C6-A914D73CD5F5}" destId="{90DF8FB6-DD9D-437B-89D2-3D76ACC22F2E}" srcOrd="0" destOrd="0" presId="urn:microsoft.com/office/officeart/2005/8/layout/orgChart1"/>
    <dgm:cxn modelId="{2BC1EF77-ED99-44EB-8034-B8FF1F2B9065}" srcId="{8B5920A3-399A-4EB1-A905-2E05FD5B1ED5}" destId="{831AC5FC-A4D0-47A9-96A4-5368FD774858}" srcOrd="3" destOrd="0" parTransId="{80FCF813-7DD5-4EFA-9804-30C1EDC8A49C}" sibTransId="{A04D31EB-E292-43C2-9EA1-B10E3BEAB429}"/>
    <dgm:cxn modelId="{5BD5005A-7B37-4BA6-9C44-0649F864E230}" type="presOf" srcId="{4A30786A-A116-4367-A58A-1142EFE6183C}" destId="{C4B1769E-7173-47FF-A0EA-600570182469}" srcOrd="0" destOrd="0" presId="urn:microsoft.com/office/officeart/2005/8/layout/orgChart1"/>
    <dgm:cxn modelId="{9361337B-4B6A-4736-A17B-7AC487A6CFFD}" type="presOf" srcId="{6F605913-FFD0-4E5F-8A73-7AC705227DE3}" destId="{72629555-7C5E-460D-90E9-BEDD9BE6205A}" srcOrd="0" destOrd="0" presId="urn:microsoft.com/office/officeart/2005/8/layout/orgChart1"/>
    <dgm:cxn modelId="{576F957B-CA48-4C43-8C4B-397634AB988D}" srcId="{8B5920A3-399A-4EB1-A905-2E05FD5B1ED5}" destId="{4A30786A-A116-4367-A58A-1142EFE6183C}" srcOrd="1" destOrd="0" parTransId="{95361770-7E6A-4EDF-9047-A84692B98A6F}" sibTransId="{F94A8ADD-3A90-4420-A75F-D04AC9C0D060}"/>
    <dgm:cxn modelId="{69583A83-BFE7-4A13-88DA-1A58FB0C8291}" type="presOf" srcId="{937C51D3-BE14-480F-8B42-07A35BC57CED}" destId="{FBE9DE60-0E02-41AB-878E-3942590DC0B7}" srcOrd="0" destOrd="0" presId="urn:microsoft.com/office/officeart/2005/8/layout/orgChart1"/>
    <dgm:cxn modelId="{DBB3AC83-2206-4C95-9CE9-4CDBAF67C5A8}" type="presOf" srcId="{B493A903-CEB3-4434-B68C-6693C732BE80}" destId="{772E513C-B4EB-4E20-B27C-C7CA820E14DB}" srcOrd="1" destOrd="0" presId="urn:microsoft.com/office/officeart/2005/8/layout/orgChart1"/>
    <dgm:cxn modelId="{EA26238B-979D-4094-9212-EFB3CE5A66C0}" type="presOf" srcId="{4A30786A-A116-4367-A58A-1142EFE6183C}" destId="{ABAA1542-AF7B-41F4-AAE9-2F2FF9F7B236}" srcOrd="1" destOrd="0" presId="urn:microsoft.com/office/officeart/2005/8/layout/orgChart1"/>
    <dgm:cxn modelId="{46C4B58C-5AA6-4051-85A2-9392A064A25A}" type="presOf" srcId="{77B04EB7-7069-499E-A052-1E0126B03AB0}" destId="{C3C2C8D3-655B-4069-A1BF-41F9EDB9D827}" srcOrd="0" destOrd="0" presId="urn:microsoft.com/office/officeart/2005/8/layout/orgChart1"/>
    <dgm:cxn modelId="{B055D892-BA30-4983-80EC-A885BD254EA5}" type="presOf" srcId="{E5FFAC63-C048-47BE-A360-55499EF8FAED}" destId="{153AC529-CDED-4DFD-A254-08E1F822506A}" srcOrd="0" destOrd="0" presId="urn:microsoft.com/office/officeart/2005/8/layout/orgChart1"/>
    <dgm:cxn modelId="{B94184AE-A9BD-46ED-BEF6-A426BE6AF56F}" type="presOf" srcId="{79C0053A-1325-4F5B-9173-A1BC41BFF602}" destId="{7CFCE5A5-8DDC-4C60-B818-81542E65A11A}" srcOrd="1" destOrd="0" presId="urn:microsoft.com/office/officeart/2005/8/layout/orgChart1"/>
    <dgm:cxn modelId="{6F5440B4-9221-4667-954F-8221A861688E}" type="presOf" srcId="{962F06BC-E9BC-45F8-AA0C-F23ABD2FFFBE}" destId="{D4BB9624-8738-4968-AD46-8F6E6ABEFA05}" srcOrd="0" destOrd="0" presId="urn:microsoft.com/office/officeart/2005/8/layout/orgChart1"/>
    <dgm:cxn modelId="{EF8985B4-ADC3-4982-BC10-AE161F61782D}" type="presOf" srcId="{95361770-7E6A-4EDF-9047-A84692B98A6F}" destId="{5EF8970D-D657-4E66-98D4-20E535D7E1DE}" srcOrd="0" destOrd="0" presId="urn:microsoft.com/office/officeart/2005/8/layout/orgChart1"/>
    <dgm:cxn modelId="{A91DF9BD-F0AA-477A-B94B-00AD80916DF3}" type="presOf" srcId="{79C0053A-1325-4F5B-9173-A1BC41BFF602}" destId="{17EC96AB-552B-4536-AF89-DE8EB10B47F8}" srcOrd="0" destOrd="0" presId="urn:microsoft.com/office/officeart/2005/8/layout/orgChart1"/>
    <dgm:cxn modelId="{DA4D2EC2-8D60-42FC-8016-20FCC1A29A71}" type="presOf" srcId="{E8AAD4D4-EE9D-45A2-9C5A-AFDC946F5D5E}" destId="{6398C529-1B2E-42CB-8E43-E53094EE0DB5}" srcOrd="1" destOrd="0" presId="urn:microsoft.com/office/officeart/2005/8/layout/orgChart1"/>
    <dgm:cxn modelId="{C9108FCF-A470-415F-B59B-64820BC0FB62}" type="presOf" srcId="{EF5A415C-1FFA-4DFD-9AED-635F1C93CED3}" destId="{E05C95B3-6863-417F-BA70-06531BDB0DCE}" srcOrd="0" destOrd="0" presId="urn:microsoft.com/office/officeart/2005/8/layout/orgChart1"/>
    <dgm:cxn modelId="{E57BC4E0-37C6-4268-9559-4D43082A5800}" type="presOf" srcId="{831AC5FC-A4D0-47A9-96A4-5368FD774858}" destId="{538538BC-B30C-458F-8DEF-008D994366FF}" srcOrd="1" destOrd="0" presId="urn:microsoft.com/office/officeart/2005/8/layout/orgChart1"/>
    <dgm:cxn modelId="{7C7094E6-50A3-4136-AEFC-A833C681FD27}" type="presOf" srcId="{8B5920A3-399A-4EB1-A905-2E05FD5B1ED5}" destId="{EE887983-0E40-44F4-9D07-809806D6FB8A}" srcOrd="0" destOrd="0" presId="urn:microsoft.com/office/officeart/2005/8/layout/orgChart1"/>
    <dgm:cxn modelId="{06D9FAE6-016F-4B65-9D17-7E9515D7446C}" type="presOf" srcId="{8B5920A3-399A-4EB1-A905-2E05FD5B1ED5}" destId="{DEACEB7F-5D7C-4FB3-A84D-C21B9DC8541B}" srcOrd="1" destOrd="0" presId="urn:microsoft.com/office/officeart/2005/8/layout/orgChart1"/>
    <dgm:cxn modelId="{A81C69E7-12B7-48FA-85E3-2611A11A0B78}" srcId="{6F605913-FFD0-4E5F-8A73-7AC705227DE3}" destId="{8B5920A3-399A-4EB1-A905-2E05FD5B1ED5}" srcOrd="0" destOrd="0" parTransId="{B23351D9-6975-45F2-BE4B-DD18ACDA0C9A}" sibTransId="{E3A5A0A8-3F37-447D-AA76-4A2A51F87EC7}"/>
    <dgm:cxn modelId="{6ADAF8E7-22CD-4D0E-BCE4-494C5F86C826}" type="presOf" srcId="{E8AAD4D4-EE9D-45A2-9C5A-AFDC946F5D5E}" destId="{AACECB67-2180-42DE-A2C2-9D1E4C837024}" srcOrd="0" destOrd="0" presId="urn:microsoft.com/office/officeart/2005/8/layout/orgChart1"/>
    <dgm:cxn modelId="{A5769CF4-36FA-4B46-86DB-19AD9A65C3C0}" type="presOf" srcId="{D32BCCCB-AEFD-4A3A-9463-0F6D46291037}" destId="{E8874611-AAB9-4707-AB2C-79AD32453E41}" srcOrd="1" destOrd="0" presId="urn:microsoft.com/office/officeart/2005/8/layout/orgChart1"/>
    <dgm:cxn modelId="{E6FDB9F4-BCF7-461C-888C-1C12E81E0463}" srcId="{8B5920A3-399A-4EB1-A905-2E05FD5B1ED5}" destId="{B493A903-CEB3-4434-B68C-6693C732BE80}" srcOrd="5" destOrd="0" parTransId="{962F06BC-E9BC-45F8-AA0C-F23ABD2FFFBE}" sibTransId="{46788EF6-C725-4919-B99D-0FDC522F0A31}"/>
    <dgm:cxn modelId="{630253F6-FEBE-443D-99A3-3C3402BB74D1}" type="presOf" srcId="{D32BCCCB-AEFD-4A3A-9463-0F6D46291037}" destId="{0B8A27D4-0D68-4945-828F-810FE7963E57}" srcOrd="0" destOrd="0" presId="urn:microsoft.com/office/officeart/2005/8/layout/orgChart1"/>
    <dgm:cxn modelId="{67A8D8BD-C86F-44DF-8E00-7AA64389BAF2}" type="presParOf" srcId="{72629555-7C5E-460D-90E9-BEDD9BE6205A}" destId="{5AABF9C5-B893-4068-80B0-4A41D9538A12}" srcOrd="0" destOrd="0" presId="urn:microsoft.com/office/officeart/2005/8/layout/orgChart1"/>
    <dgm:cxn modelId="{D8A8B0B8-CAE7-4D63-8C44-4DD9DE2A4688}" type="presParOf" srcId="{5AABF9C5-B893-4068-80B0-4A41D9538A12}" destId="{B69F42DB-A21D-4761-8140-1735160D12B7}" srcOrd="0" destOrd="0" presId="urn:microsoft.com/office/officeart/2005/8/layout/orgChart1"/>
    <dgm:cxn modelId="{ACA03FF3-43FD-4C21-A107-B2EE6A38C4F6}" type="presParOf" srcId="{B69F42DB-A21D-4761-8140-1735160D12B7}" destId="{EE887983-0E40-44F4-9D07-809806D6FB8A}" srcOrd="0" destOrd="0" presId="urn:microsoft.com/office/officeart/2005/8/layout/orgChart1"/>
    <dgm:cxn modelId="{12A53F0B-FC28-4940-8EF5-388E21352206}" type="presParOf" srcId="{B69F42DB-A21D-4761-8140-1735160D12B7}" destId="{DEACEB7F-5D7C-4FB3-A84D-C21B9DC8541B}" srcOrd="1" destOrd="0" presId="urn:microsoft.com/office/officeart/2005/8/layout/orgChart1"/>
    <dgm:cxn modelId="{A9604C05-2DE0-43CD-B01E-4C8935C2DEF7}" type="presParOf" srcId="{5AABF9C5-B893-4068-80B0-4A41D9538A12}" destId="{F819E18E-EBF2-4FE3-84E7-C9D6284F98FC}" srcOrd="1" destOrd="0" presId="urn:microsoft.com/office/officeart/2005/8/layout/orgChart1"/>
    <dgm:cxn modelId="{5D5F4AE9-A677-46E9-8CB9-A42A31A98E5A}" type="presParOf" srcId="{F819E18E-EBF2-4FE3-84E7-C9D6284F98FC}" destId="{0E327232-C2BF-447C-A411-0E26B2D33B99}" srcOrd="0" destOrd="0" presId="urn:microsoft.com/office/officeart/2005/8/layout/orgChart1"/>
    <dgm:cxn modelId="{384E951D-874B-4216-A37E-5730291CDDFC}" type="presParOf" srcId="{F819E18E-EBF2-4FE3-84E7-C9D6284F98FC}" destId="{CC49CE5D-2EAA-4681-B3F1-608A52273472}" srcOrd="1" destOrd="0" presId="urn:microsoft.com/office/officeart/2005/8/layout/orgChart1"/>
    <dgm:cxn modelId="{EE3C7106-81C8-4CF2-B4AD-BA09E0D0D613}" type="presParOf" srcId="{CC49CE5D-2EAA-4681-B3F1-608A52273472}" destId="{89B8A710-AA83-4EBD-BD8A-B18063D08F47}" srcOrd="0" destOrd="0" presId="urn:microsoft.com/office/officeart/2005/8/layout/orgChart1"/>
    <dgm:cxn modelId="{63FF993E-AB8A-473F-B929-432545FA2C77}" type="presParOf" srcId="{89B8A710-AA83-4EBD-BD8A-B18063D08F47}" destId="{0B8A27D4-0D68-4945-828F-810FE7963E57}" srcOrd="0" destOrd="0" presId="urn:microsoft.com/office/officeart/2005/8/layout/orgChart1"/>
    <dgm:cxn modelId="{0E1BBC5B-27E8-41A0-B6C9-B74D5A53B2F6}" type="presParOf" srcId="{89B8A710-AA83-4EBD-BD8A-B18063D08F47}" destId="{E8874611-AAB9-4707-AB2C-79AD32453E41}" srcOrd="1" destOrd="0" presId="urn:microsoft.com/office/officeart/2005/8/layout/orgChart1"/>
    <dgm:cxn modelId="{4C71353A-867D-4D85-82F2-7BBB711B0DB0}" type="presParOf" srcId="{CC49CE5D-2EAA-4681-B3F1-608A52273472}" destId="{310F4200-440E-46D6-84CA-C01C979C8196}" srcOrd="1" destOrd="0" presId="urn:microsoft.com/office/officeart/2005/8/layout/orgChart1"/>
    <dgm:cxn modelId="{0890632D-941D-46DA-83D8-23459DAD4127}" type="presParOf" srcId="{CC49CE5D-2EAA-4681-B3F1-608A52273472}" destId="{322E5CAE-9D5E-49A0-A898-05F6EBB7FDB6}" srcOrd="2" destOrd="0" presId="urn:microsoft.com/office/officeart/2005/8/layout/orgChart1"/>
    <dgm:cxn modelId="{D310843C-E9EF-4857-9DBB-8F1CF2F8E160}" type="presParOf" srcId="{F819E18E-EBF2-4FE3-84E7-C9D6284F98FC}" destId="{D4BB9624-8738-4968-AD46-8F6E6ABEFA05}" srcOrd="2" destOrd="0" presId="urn:microsoft.com/office/officeart/2005/8/layout/orgChart1"/>
    <dgm:cxn modelId="{D79FD55B-7D0F-486C-9D56-52922D7D6D2A}" type="presParOf" srcId="{F819E18E-EBF2-4FE3-84E7-C9D6284F98FC}" destId="{5850DB4C-23D7-47E3-B551-7320B778A6CF}" srcOrd="3" destOrd="0" presId="urn:microsoft.com/office/officeart/2005/8/layout/orgChart1"/>
    <dgm:cxn modelId="{639D56E5-419C-4B0C-8A0C-094EB15CC6EE}" type="presParOf" srcId="{5850DB4C-23D7-47E3-B551-7320B778A6CF}" destId="{886424F3-8D45-49EF-9664-3CB0258A43D3}" srcOrd="0" destOrd="0" presId="urn:microsoft.com/office/officeart/2005/8/layout/orgChart1"/>
    <dgm:cxn modelId="{1490BE32-AB95-4FC8-A158-35D8767889AB}" type="presParOf" srcId="{886424F3-8D45-49EF-9664-3CB0258A43D3}" destId="{E3345A3A-99F5-4834-9984-2A229D9559E2}" srcOrd="0" destOrd="0" presId="urn:microsoft.com/office/officeart/2005/8/layout/orgChart1"/>
    <dgm:cxn modelId="{6B56B456-972A-4CF6-AA9E-CDCB207B257F}" type="presParOf" srcId="{886424F3-8D45-49EF-9664-3CB0258A43D3}" destId="{772E513C-B4EB-4E20-B27C-C7CA820E14DB}" srcOrd="1" destOrd="0" presId="urn:microsoft.com/office/officeart/2005/8/layout/orgChart1"/>
    <dgm:cxn modelId="{70267E06-2E13-45D5-AB4C-9CEF5B2D12B6}" type="presParOf" srcId="{5850DB4C-23D7-47E3-B551-7320B778A6CF}" destId="{4AC5E3A4-CCE7-43F5-8AC6-6DCF6674646A}" srcOrd="1" destOrd="0" presId="urn:microsoft.com/office/officeart/2005/8/layout/orgChart1"/>
    <dgm:cxn modelId="{82A7B6DB-D1C6-4F7A-AC05-A6CF5B8DFD9E}" type="presParOf" srcId="{5850DB4C-23D7-47E3-B551-7320B778A6CF}" destId="{30A4DC2B-B897-406B-B498-7B042E1B3C6F}" srcOrd="2" destOrd="0" presId="urn:microsoft.com/office/officeart/2005/8/layout/orgChart1"/>
    <dgm:cxn modelId="{3168B3E6-0A91-4E38-BE72-8072C8D57EAE}" type="presParOf" srcId="{F819E18E-EBF2-4FE3-84E7-C9D6284F98FC}" destId="{C3C2C8D3-655B-4069-A1BF-41F9EDB9D827}" srcOrd="4" destOrd="0" presId="urn:microsoft.com/office/officeart/2005/8/layout/orgChart1"/>
    <dgm:cxn modelId="{3D20886E-A4F1-48E4-B9D4-149A5037CD25}" type="presParOf" srcId="{F819E18E-EBF2-4FE3-84E7-C9D6284F98FC}" destId="{58A57FD3-1D05-4D8B-B104-54A8B5FBDDF7}" srcOrd="5" destOrd="0" presId="urn:microsoft.com/office/officeart/2005/8/layout/orgChart1"/>
    <dgm:cxn modelId="{84181FF9-5372-430B-B85F-45233E142679}" type="presParOf" srcId="{58A57FD3-1D05-4D8B-B104-54A8B5FBDDF7}" destId="{DA65A4CB-0EFD-4695-912E-192EC454BD4E}" srcOrd="0" destOrd="0" presId="urn:microsoft.com/office/officeart/2005/8/layout/orgChart1"/>
    <dgm:cxn modelId="{0CA7B2E5-4A73-4E15-A605-5D61C34870B0}" type="presParOf" srcId="{DA65A4CB-0EFD-4695-912E-192EC454BD4E}" destId="{17EC96AB-552B-4536-AF89-DE8EB10B47F8}" srcOrd="0" destOrd="0" presId="urn:microsoft.com/office/officeart/2005/8/layout/orgChart1"/>
    <dgm:cxn modelId="{C4E9358E-A0EC-4A3E-82BE-B2387D9C93FD}" type="presParOf" srcId="{DA65A4CB-0EFD-4695-912E-192EC454BD4E}" destId="{7CFCE5A5-8DDC-4C60-B818-81542E65A11A}" srcOrd="1" destOrd="0" presId="urn:microsoft.com/office/officeart/2005/8/layout/orgChart1"/>
    <dgm:cxn modelId="{B5F028D1-5C5F-40D6-A921-48E9477D9CFD}" type="presParOf" srcId="{58A57FD3-1D05-4D8B-B104-54A8B5FBDDF7}" destId="{CABCAD4E-45D1-429F-85EB-4DC0B7932D70}" srcOrd="1" destOrd="0" presId="urn:microsoft.com/office/officeart/2005/8/layout/orgChart1"/>
    <dgm:cxn modelId="{8156A66A-F61D-416A-BD01-23AC0DAC1971}" type="presParOf" srcId="{58A57FD3-1D05-4D8B-B104-54A8B5FBDDF7}" destId="{5232ADA6-0D0C-46EC-BE1A-F280E2331E44}" srcOrd="2" destOrd="0" presId="urn:microsoft.com/office/officeart/2005/8/layout/orgChart1"/>
    <dgm:cxn modelId="{5AE45ADA-84E3-4641-B347-C81A7302679E}" type="presParOf" srcId="{F819E18E-EBF2-4FE3-84E7-C9D6284F98FC}" destId="{94F5834D-3293-4FB9-89B2-4EDF2C82E4B7}" srcOrd="6" destOrd="0" presId="urn:microsoft.com/office/officeart/2005/8/layout/orgChart1"/>
    <dgm:cxn modelId="{17437CB6-0CB3-4A4B-8B5B-68D767941A20}" type="presParOf" srcId="{F819E18E-EBF2-4FE3-84E7-C9D6284F98FC}" destId="{3A8A1292-AD64-4000-80F6-F9C7127B52E8}" srcOrd="7" destOrd="0" presId="urn:microsoft.com/office/officeart/2005/8/layout/orgChart1"/>
    <dgm:cxn modelId="{F14943BA-54A0-4A61-BA39-5DC820B67015}" type="presParOf" srcId="{3A8A1292-AD64-4000-80F6-F9C7127B52E8}" destId="{03B8D209-19BD-4B46-B43B-BA53BCE0FD1D}" srcOrd="0" destOrd="0" presId="urn:microsoft.com/office/officeart/2005/8/layout/orgChart1"/>
    <dgm:cxn modelId="{95F037D6-EA1C-47A7-8252-413BCA9F79E7}" type="presParOf" srcId="{03B8D209-19BD-4B46-B43B-BA53BCE0FD1D}" destId="{E05C95B3-6863-417F-BA70-06531BDB0DCE}" srcOrd="0" destOrd="0" presId="urn:microsoft.com/office/officeart/2005/8/layout/orgChart1"/>
    <dgm:cxn modelId="{7892693D-0989-4622-81D5-19F01F90F64E}" type="presParOf" srcId="{03B8D209-19BD-4B46-B43B-BA53BCE0FD1D}" destId="{7A6DC2C9-6C19-4531-92B2-E5E0A102ED41}" srcOrd="1" destOrd="0" presId="urn:microsoft.com/office/officeart/2005/8/layout/orgChart1"/>
    <dgm:cxn modelId="{01CEBA82-BA8B-47AE-959C-99BD5D488A28}" type="presParOf" srcId="{3A8A1292-AD64-4000-80F6-F9C7127B52E8}" destId="{27AC97C6-F1CB-40D8-9F81-901FA8E4386D}" srcOrd="1" destOrd="0" presId="urn:microsoft.com/office/officeart/2005/8/layout/orgChart1"/>
    <dgm:cxn modelId="{D3CC4F11-1180-479E-878B-6CD6FFE42264}" type="presParOf" srcId="{3A8A1292-AD64-4000-80F6-F9C7127B52E8}" destId="{8AA7A2B8-E3ED-440A-BE77-1E5653251B27}" srcOrd="2" destOrd="0" presId="urn:microsoft.com/office/officeart/2005/8/layout/orgChart1"/>
    <dgm:cxn modelId="{3F8D780F-F950-42F0-B294-74D7499A6E7F}" type="presParOf" srcId="{5AABF9C5-B893-4068-80B0-4A41D9538A12}" destId="{A11F0A18-AA69-45DA-9C14-D3EE70A531EF}" srcOrd="2" destOrd="0" presId="urn:microsoft.com/office/officeart/2005/8/layout/orgChart1"/>
    <dgm:cxn modelId="{5A14DECF-3CA4-4FDD-A94E-39789C203692}" type="presParOf" srcId="{A11F0A18-AA69-45DA-9C14-D3EE70A531EF}" destId="{153AC529-CDED-4DFD-A254-08E1F822506A}" srcOrd="0" destOrd="0" presId="urn:microsoft.com/office/officeart/2005/8/layout/orgChart1"/>
    <dgm:cxn modelId="{2CD1C60D-A98D-4072-88A5-DF918E281A5A}" type="presParOf" srcId="{A11F0A18-AA69-45DA-9C14-D3EE70A531EF}" destId="{5B604A42-4D0E-4E14-B115-C0647905426F}" srcOrd="1" destOrd="0" presId="urn:microsoft.com/office/officeart/2005/8/layout/orgChart1"/>
    <dgm:cxn modelId="{CAAAB732-5400-4CDD-8B5D-6B7AA5E22F00}" type="presParOf" srcId="{5B604A42-4D0E-4E14-B115-C0647905426F}" destId="{9E07F999-089B-4F3E-887B-CD39DCC67454}" srcOrd="0" destOrd="0" presId="urn:microsoft.com/office/officeart/2005/8/layout/orgChart1"/>
    <dgm:cxn modelId="{8FBA760C-1ED1-4941-A502-CF4EDAEB4145}" type="presParOf" srcId="{9E07F999-089B-4F3E-887B-CD39DCC67454}" destId="{FBE9DE60-0E02-41AB-878E-3942590DC0B7}" srcOrd="0" destOrd="0" presId="urn:microsoft.com/office/officeart/2005/8/layout/orgChart1"/>
    <dgm:cxn modelId="{A0569995-3BBE-40E3-9671-ED9682842805}" type="presParOf" srcId="{9E07F999-089B-4F3E-887B-CD39DCC67454}" destId="{3EC15D78-877E-4DD5-9BFE-D5D4D424073E}" srcOrd="1" destOrd="0" presId="urn:microsoft.com/office/officeart/2005/8/layout/orgChart1"/>
    <dgm:cxn modelId="{E3111F5D-8CA0-4EE7-99DE-10238FB95952}" type="presParOf" srcId="{5B604A42-4D0E-4E14-B115-C0647905426F}" destId="{22A09EE0-53C6-43EA-8AEB-E355749BB987}" srcOrd="1" destOrd="0" presId="urn:microsoft.com/office/officeart/2005/8/layout/orgChart1"/>
    <dgm:cxn modelId="{CE6F913C-072E-40FC-98E0-0679949C4926}" type="presParOf" srcId="{5B604A42-4D0E-4E14-B115-C0647905426F}" destId="{F0BDE084-0CC4-4ED0-A2CC-AAE49EA370A9}" srcOrd="2" destOrd="0" presId="urn:microsoft.com/office/officeart/2005/8/layout/orgChart1"/>
    <dgm:cxn modelId="{47FFF287-A1C2-4D16-9582-4AE322587F5C}" type="presParOf" srcId="{A11F0A18-AA69-45DA-9C14-D3EE70A531EF}" destId="{5EF8970D-D657-4E66-98D4-20E535D7E1DE}" srcOrd="2" destOrd="0" presId="urn:microsoft.com/office/officeart/2005/8/layout/orgChart1"/>
    <dgm:cxn modelId="{F58429AE-C463-4A2C-83FD-6AC80588A741}" type="presParOf" srcId="{A11F0A18-AA69-45DA-9C14-D3EE70A531EF}" destId="{CA58B289-09A4-4513-BFFE-642C82246383}" srcOrd="3" destOrd="0" presId="urn:microsoft.com/office/officeart/2005/8/layout/orgChart1"/>
    <dgm:cxn modelId="{45D21F53-EB05-4E07-8B9E-447B6B74EA15}" type="presParOf" srcId="{CA58B289-09A4-4513-BFFE-642C82246383}" destId="{7ED09365-845B-4273-80D4-2B5F8482A1FF}" srcOrd="0" destOrd="0" presId="urn:microsoft.com/office/officeart/2005/8/layout/orgChart1"/>
    <dgm:cxn modelId="{ECB0378D-9F72-4FB6-9728-3654D70635E2}" type="presParOf" srcId="{7ED09365-845B-4273-80D4-2B5F8482A1FF}" destId="{C4B1769E-7173-47FF-A0EA-600570182469}" srcOrd="0" destOrd="0" presId="urn:microsoft.com/office/officeart/2005/8/layout/orgChart1"/>
    <dgm:cxn modelId="{4CAA2D95-0681-4A84-B6B5-E2F97FBFA7FC}" type="presParOf" srcId="{7ED09365-845B-4273-80D4-2B5F8482A1FF}" destId="{ABAA1542-AF7B-41F4-AAE9-2F2FF9F7B236}" srcOrd="1" destOrd="0" presId="urn:microsoft.com/office/officeart/2005/8/layout/orgChart1"/>
    <dgm:cxn modelId="{C7D6136B-6080-4C37-8D4C-3CC62C34E974}" type="presParOf" srcId="{CA58B289-09A4-4513-BFFE-642C82246383}" destId="{79130A7F-B0E7-4E40-BFBF-0C4798C58E93}" srcOrd="1" destOrd="0" presId="urn:microsoft.com/office/officeart/2005/8/layout/orgChart1"/>
    <dgm:cxn modelId="{359317C2-8C4C-4AD4-9B6E-3268C83ADABB}" type="presParOf" srcId="{CA58B289-09A4-4513-BFFE-642C82246383}" destId="{9B482376-DC53-498E-B6E0-5310D5A724B7}" srcOrd="2" destOrd="0" presId="urn:microsoft.com/office/officeart/2005/8/layout/orgChart1"/>
    <dgm:cxn modelId="{810052A3-173F-4E25-AAC3-A8F286A1D7D1}" type="presParOf" srcId="{A11F0A18-AA69-45DA-9C14-D3EE70A531EF}" destId="{90DF8FB6-DD9D-437B-89D2-3D76ACC22F2E}" srcOrd="4" destOrd="0" presId="urn:microsoft.com/office/officeart/2005/8/layout/orgChart1"/>
    <dgm:cxn modelId="{FE515F6D-E964-4685-8AC8-3C738E11865C}" type="presParOf" srcId="{A11F0A18-AA69-45DA-9C14-D3EE70A531EF}" destId="{F79C85F6-5A18-4D55-B19C-772993626365}" srcOrd="5" destOrd="0" presId="urn:microsoft.com/office/officeart/2005/8/layout/orgChart1"/>
    <dgm:cxn modelId="{8986E248-ADE1-41E5-8C43-6B871D69C20F}" type="presParOf" srcId="{F79C85F6-5A18-4D55-B19C-772993626365}" destId="{3B8D0411-839B-4896-BECF-59D7DBB67E69}" srcOrd="0" destOrd="0" presId="urn:microsoft.com/office/officeart/2005/8/layout/orgChart1"/>
    <dgm:cxn modelId="{53A7C09F-6B46-4800-AA2F-A64514E127A6}" type="presParOf" srcId="{3B8D0411-839B-4896-BECF-59D7DBB67E69}" destId="{AACECB67-2180-42DE-A2C2-9D1E4C837024}" srcOrd="0" destOrd="0" presId="urn:microsoft.com/office/officeart/2005/8/layout/orgChart1"/>
    <dgm:cxn modelId="{D3B0A229-E7CF-4012-80AD-2F084849D5B2}" type="presParOf" srcId="{3B8D0411-839B-4896-BECF-59D7DBB67E69}" destId="{6398C529-1B2E-42CB-8E43-E53094EE0DB5}" srcOrd="1" destOrd="0" presId="urn:microsoft.com/office/officeart/2005/8/layout/orgChart1"/>
    <dgm:cxn modelId="{4680FB8D-51E5-494A-B998-EB2D7B2F35BA}" type="presParOf" srcId="{F79C85F6-5A18-4D55-B19C-772993626365}" destId="{E89FBE72-3F67-4ABC-ABE8-E3C3544E26E4}" srcOrd="1" destOrd="0" presId="urn:microsoft.com/office/officeart/2005/8/layout/orgChart1"/>
    <dgm:cxn modelId="{61D97CE5-8321-4AE0-BEA9-4292A52D7E8F}" type="presParOf" srcId="{F79C85F6-5A18-4D55-B19C-772993626365}" destId="{DA8ABA3E-A461-47C1-92F3-A38848E26493}" srcOrd="2" destOrd="0" presId="urn:microsoft.com/office/officeart/2005/8/layout/orgChart1"/>
    <dgm:cxn modelId="{41F669AF-6356-45A1-93C0-3BFA4EF7D562}" type="presParOf" srcId="{A11F0A18-AA69-45DA-9C14-D3EE70A531EF}" destId="{F724E296-D774-43E8-A5DF-D866EEE57831}" srcOrd="6" destOrd="0" presId="urn:microsoft.com/office/officeart/2005/8/layout/orgChart1"/>
    <dgm:cxn modelId="{9531C0BC-0C53-417D-BA67-C69FFC0AD905}" type="presParOf" srcId="{A11F0A18-AA69-45DA-9C14-D3EE70A531EF}" destId="{D53EB092-B063-44F9-B7C3-DFBD88CCD948}" srcOrd="7" destOrd="0" presId="urn:microsoft.com/office/officeart/2005/8/layout/orgChart1"/>
    <dgm:cxn modelId="{3213DA10-2E63-45A9-9D80-01BA7DC40997}" type="presParOf" srcId="{D53EB092-B063-44F9-B7C3-DFBD88CCD948}" destId="{764A5388-B1C9-42B6-A28F-ED749333A814}" srcOrd="0" destOrd="0" presId="urn:microsoft.com/office/officeart/2005/8/layout/orgChart1"/>
    <dgm:cxn modelId="{A1C401BA-E994-4FC6-91D9-C4E01820FB1D}" type="presParOf" srcId="{764A5388-B1C9-42B6-A28F-ED749333A814}" destId="{5F687581-33DF-4A4C-85B0-63A6AEB37854}" srcOrd="0" destOrd="0" presId="urn:microsoft.com/office/officeart/2005/8/layout/orgChart1"/>
    <dgm:cxn modelId="{FFCE2162-C3EA-4E04-8ECA-BF9110C88B23}" type="presParOf" srcId="{764A5388-B1C9-42B6-A28F-ED749333A814}" destId="{538538BC-B30C-458F-8DEF-008D994366FF}" srcOrd="1" destOrd="0" presId="urn:microsoft.com/office/officeart/2005/8/layout/orgChart1"/>
    <dgm:cxn modelId="{7F25ED68-2EC3-44E2-8354-18B8B4BB15B6}" type="presParOf" srcId="{D53EB092-B063-44F9-B7C3-DFBD88CCD948}" destId="{C8CE7003-0658-4675-962F-3F5AF931C1AC}" srcOrd="1" destOrd="0" presId="urn:microsoft.com/office/officeart/2005/8/layout/orgChart1"/>
    <dgm:cxn modelId="{05293435-CB7B-4CE8-8771-1B2D2B8D806A}" type="presParOf" srcId="{D53EB092-B063-44F9-B7C3-DFBD88CCD948}" destId="{C33680FD-CE61-4F1F-AB20-48B73B6C72E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24E296-D774-43E8-A5DF-D866EEE57831}">
      <dsp:nvSpPr>
        <dsp:cNvPr id="0" name=""/>
        <dsp:cNvSpPr/>
      </dsp:nvSpPr>
      <dsp:spPr>
        <a:xfrm>
          <a:off x="4987448" y="958661"/>
          <a:ext cx="2523317" cy="2579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9055"/>
              </a:lnTo>
              <a:lnTo>
                <a:pt x="2523317" y="2579055"/>
              </a:lnTo>
            </a:path>
          </a:pathLst>
        </a:custGeom>
        <a:noFill/>
        <a:ln w="19050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DF8FB6-DD9D-437B-89D2-3D76ACC22F2E}">
      <dsp:nvSpPr>
        <dsp:cNvPr id="0" name=""/>
        <dsp:cNvSpPr/>
      </dsp:nvSpPr>
      <dsp:spPr>
        <a:xfrm>
          <a:off x="4987448" y="958661"/>
          <a:ext cx="298258" cy="2579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9055"/>
              </a:lnTo>
              <a:lnTo>
                <a:pt x="298258" y="2579055"/>
              </a:lnTo>
            </a:path>
          </a:pathLst>
        </a:custGeom>
        <a:noFill/>
        <a:ln w="19050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F8970D-D657-4E66-98D4-20E535D7E1DE}">
      <dsp:nvSpPr>
        <dsp:cNvPr id="0" name=""/>
        <dsp:cNvSpPr/>
      </dsp:nvSpPr>
      <dsp:spPr>
        <a:xfrm>
          <a:off x="4524637" y="958661"/>
          <a:ext cx="462811" cy="2579055"/>
        </a:xfrm>
        <a:custGeom>
          <a:avLst/>
          <a:gdLst/>
          <a:ahLst/>
          <a:cxnLst/>
          <a:rect l="0" t="0" r="0" b="0"/>
          <a:pathLst>
            <a:path>
              <a:moveTo>
                <a:pt x="462811" y="0"/>
              </a:moveTo>
              <a:lnTo>
                <a:pt x="462811" y="2579055"/>
              </a:lnTo>
              <a:lnTo>
                <a:pt x="0" y="2579055"/>
              </a:lnTo>
            </a:path>
          </a:pathLst>
        </a:custGeom>
        <a:noFill/>
        <a:ln w="19050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AC529-CDED-4DFD-A254-08E1F822506A}">
      <dsp:nvSpPr>
        <dsp:cNvPr id="0" name=""/>
        <dsp:cNvSpPr/>
      </dsp:nvSpPr>
      <dsp:spPr>
        <a:xfrm>
          <a:off x="2235205" y="958661"/>
          <a:ext cx="2752243" cy="2579055"/>
        </a:xfrm>
        <a:custGeom>
          <a:avLst/>
          <a:gdLst/>
          <a:ahLst/>
          <a:cxnLst/>
          <a:rect l="0" t="0" r="0" b="0"/>
          <a:pathLst>
            <a:path>
              <a:moveTo>
                <a:pt x="2752243" y="0"/>
              </a:moveTo>
              <a:lnTo>
                <a:pt x="2752243" y="2579055"/>
              </a:lnTo>
              <a:lnTo>
                <a:pt x="0" y="2579055"/>
              </a:lnTo>
            </a:path>
          </a:pathLst>
        </a:custGeom>
        <a:noFill/>
        <a:ln w="19050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F5834D-3293-4FB9-89B2-4EDF2C82E4B7}">
      <dsp:nvSpPr>
        <dsp:cNvPr id="0" name=""/>
        <dsp:cNvSpPr/>
      </dsp:nvSpPr>
      <dsp:spPr>
        <a:xfrm>
          <a:off x="4987448" y="958661"/>
          <a:ext cx="3402085" cy="601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0716"/>
              </a:lnTo>
              <a:lnTo>
                <a:pt x="3402085" y="400716"/>
              </a:lnTo>
              <a:lnTo>
                <a:pt x="3402085" y="601763"/>
              </a:lnTo>
            </a:path>
          </a:pathLst>
        </a:custGeom>
        <a:noFill/>
        <a:ln w="19050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C2C8D3-655B-4069-A1BF-41F9EDB9D827}">
      <dsp:nvSpPr>
        <dsp:cNvPr id="0" name=""/>
        <dsp:cNvSpPr/>
      </dsp:nvSpPr>
      <dsp:spPr>
        <a:xfrm>
          <a:off x="4987448" y="958661"/>
          <a:ext cx="1213292" cy="601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0716"/>
              </a:lnTo>
              <a:lnTo>
                <a:pt x="1213292" y="400716"/>
              </a:lnTo>
              <a:lnTo>
                <a:pt x="1213292" y="601763"/>
              </a:lnTo>
            </a:path>
          </a:pathLst>
        </a:custGeom>
        <a:noFill/>
        <a:ln w="19050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BB9624-8738-4968-AD46-8F6E6ABEFA05}">
      <dsp:nvSpPr>
        <dsp:cNvPr id="0" name=""/>
        <dsp:cNvSpPr/>
      </dsp:nvSpPr>
      <dsp:spPr>
        <a:xfrm>
          <a:off x="3545575" y="958661"/>
          <a:ext cx="1441873" cy="601763"/>
        </a:xfrm>
        <a:custGeom>
          <a:avLst/>
          <a:gdLst/>
          <a:ahLst/>
          <a:cxnLst/>
          <a:rect l="0" t="0" r="0" b="0"/>
          <a:pathLst>
            <a:path>
              <a:moveTo>
                <a:pt x="1441873" y="0"/>
              </a:moveTo>
              <a:lnTo>
                <a:pt x="1441873" y="400716"/>
              </a:lnTo>
              <a:lnTo>
                <a:pt x="0" y="400716"/>
              </a:lnTo>
              <a:lnTo>
                <a:pt x="0" y="601763"/>
              </a:lnTo>
            </a:path>
          </a:pathLst>
        </a:custGeom>
        <a:noFill/>
        <a:ln w="19050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327232-C2BF-447C-A411-0E26B2D33B99}">
      <dsp:nvSpPr>
        <dsp:cNvPr id="0" name=""/>
        <dsp:cNvSpPr/>
      </dsp:nvSpPr>
      <dsp:spPr>
        <a:xfrm>
          <a:off x="1241476" y="958661"/>
          <a:ext cx="3745972" cy="601763"/>
        </a:xfrm>
        <a:custGeom>
          <a:avLst/>
          <a:gdLst/>
          <a:ahLst/>
          <a:cxnLst/>
          <a:rect l="0" t="0" r="0" b="0"/>
          <a:pathLst>
            <a:path>
              <a:moveTo>
                <a:pt x="3745972" y="0"/>
              </a:moveTo>
              <a:lnTo>
                <a:pt x="3745972" y="400716"/>
              </a:lnTo>
              <a:lnTo>
                <a:pt x="0" y="400716"/>
              </a:lnTo>
              <a:lnTo>
                <a:pt x="0" y="601763"/>
              </a:lnTo>
            </a:path>
          </a:pathLst>
        </a:custGeom>
        <a:noFill/>
        <a:ln w="19050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887983-0E40-44F4-9D07-809806D6FB8A}">
      <dsp:nvSpPr>
        <dsp:cNvPr id="0" name=""/>
        <dsp:cNvSpPr/>
      </dsp:nvSpPr>
      <dsp:spPr>
        <a:xfrm>
          <a:off x="4030080" y="1292"/>
          <a:ext cx="1914737" cy="957368"/>
        </a:xfrm>
        <a:prstGeom prst="rect">
          <a:avLst/>
        </a:prstGeom>
        <a:blipFill dpi="0" rotWithShape="0">
          <a:blip xmlns:r="http://schemas.openxmlformats.org/officeDocument/2006/relationships" r:embed="rId1"/>
          <a:srcRect/>
          <a:stretch>
            <a:fillRect l="1906" r="-142"/>
          </a:stretch>
        </a:blip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6500" kern="1200" dirty="0"/>
        </a:p>
      </dsp:txBody>
      <dsp:txXfrm>
        <a:off x="4030080" y="1292"/>
        <a:ext cx="1914737" cy="957368"/>
      </dsp:txXfrm>
    </dsp:sp>
    <dsp:sp modelId="{0B8A27D4-0D68-4945-828F-810FE7963E57}">
      <dsp:nvSpPr>
        <dsp:cNvPr id="0" name=""/>
        <dsp:cNvSpPr/>
      </dsp:nvSpPr>
      <dsp:spPr>
        <a:xfrm>
          <a:off x="284107" y="1560424"/>
          <a:ext cx="1914737" cy="957368"/>
        </a:xfrm>
        <a:prstGeom prst="rect">
          <a:avLst/>
        </a:prstGeom>
        <a:blipFill dpi="0" rotWithShape="0">
          <a:blip xmlns:r="http://schemas.openxmlformats.org/officeDocument/2006/relationships" r:embed="rId2"/>
          <a:srcRect/>
          <a:stretch>
            <a:fillRect l="-44" r="-348"/>
          </a:stretch>
        </a:blip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500" kern="1200" dirty="0"/>
            <a:t> </a:t>
          </a:r>
          <a:endParaRPr lang="es-PE" sz="6500" kern="1200" dirty="0"/>
        </a:p>
      </dsp:txBody>
      <dsp:txXfrm>
        <a:off x="284107" y="1560424"/>
        <a:ext cx="1914737" cy="957368"/>
      </dsp:txXfrm>
    </dsp:sp>
    <dsp:sp modelId="{E3345A3A-99F5-4834-9984-2A229D9559E2}">
      <dsp:nvSpPr>
        <dsp:cNvPr id="0" name=""/>
        <dsp:cNvSpPr/>
      </dsp:nvSpPr>
      <dsp:spPr>
        <a:xfrm>
          <a:off x="2588206" y="1560424"/>
          <a:ext cx="1914737" cy="957368"/>
        </a:xfrm>
        <a:prstGeom prst="rect">
          <a:avLst/>
        </a:prstGeom>
        <a:blipFill dpi="0" rotWithShape="0">
          <a:blip xmlns:r="http://schemas.openxmlformats.org/officeDocument/2006/relationships" r:embed="rId3"/>
          <a:srcRect/>
          <a:stretch>
            <a:fillRect l="-640" r="948"/>
          </a:stretch>
        </a:blip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500" kern="1200" dirty="0"/>
            <a:t> </a:t>
          </a:r>
          <a:endParaRPr lang="es-PE" sz="6500" kern="1200" dirty="0"/>
        </a:p>
      </dsp:txBody>
      <dsp:txXfrm>
        <a:off x="2588206" y="1560424"/>
        <a:ext cx="1914737" cy="957368"/>
      </dsp:txXfrm>
    </dsp:sp>
    <dsp:sp modelId="{17EC96AB-552B-4536-AF89-DE8EB10B47F8}">
      <dsp:nvSpPr>
        <dsp:cNvPr id="0" name=""/>
        <dsp:cNvSpPr/>
      </dsp:nvSpPr>
      <dsp:spPr>
        <a:xfrm>
          <a:off x="5243372" y="1560424"/>
          <a:ext cx="1914737" cy="957368"/>
        </a:xfrm>
        <a:prstGeom prst="rect">
          <a:avLst/>
        </a:prstGeom>
        <a:blipFill dpi="0" rotWithShape="0">
          <a:blip xmlns:r="http://schemas.openxmlformats.org/officeDocument/2006/relationships" r:embed="rId4"/>
          <a:srcRect/>
          <a:stretch>
            <a:fillRect l="-482" r="-16"/>
          </a:stretch>
        </a:blip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500" kern="1200" dirty="0"/>
            <a:t> </a:t>
          </a:r>
          <a:endParaRPr lang="es-PE" sz="6500" kern="1200" dirty="0"/>
        </a:p>
      </dsp:txBody>
      <dsp:txXfrm>
        <a:off x="5243372" y="1560424"/>
        <a:ext cx="1914737" cy="957368"/>
      </dsp:txXfrm>
    </dsp:sp>
    <dsp:sp modelId="{E05C95B3-6863-417F-BA70-06531BDB0DCE}">
      <dsp:nvSpPr>
        <dsp:cNvPr id="0" name=""/>
        <dsp:cNvSpPr/>
      </dsp:nvSpPr>
      <dsp:spPr>
        <a:xfrm>
          <a:off x="7432166" y="1560424"/>
          <a:ext cx="1914737" cy="957368"/>
        </a:xfrm>
        <a:prstGeom prst="rect">
          <a:avLst/>
        </a:prstGeom>
        <a:blipFill dpi="0" rotWithShape="0">
          <a:blip xmlns:r="http://schemas.openxmlformats.org/officeDocument/2006/relationships" r:embed="rId5"/>
          <a:srcRect/>
          <a:stretch>
            <a:fillRect l="-450" r="-230"/>
          </a:stretch>
        </a:blip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6500" kern="1200" dirty="0"/>
        </a:p>
      </dsp:txBody>
      <dsp:txXfrm>
        <a:off x="7432166" y="1560424"/>
        <a:ext cx="1914737" cy="957368"/>
      </dsp:txXfrm>
    </dsp:sp>
    <dsp:sp modelId="{FBE9DE60-0E02-41AB-878E-3942590DC0B7}">
      <dsp:nvSpPr>
        <dsp:cNvPr id="0" name=""/>
        <dsp:cNvSpPr/>
      </dsp:nvSpPr>
      <dsp:spPr>
        <a:xfrm>
          <a:off x="320468" y="3059032"/>
          <a:ext cx="1914737" cy="957368"/>
        </a:xfrm>
        <a:prstGeom prst="rect">
          <a:avLst/>
        </a:prstGeom>
        <a:blipFill dpi="0" rotWithShape="0">
          <a:blip xmlns:r="http://schemas.openxmlformats.org/officeDocument/2006/relationships" r:embed="rId6"/>
          <a:srcRect/>
          <a:stretch>
            <a:fillRect l="-564" r="-678"/>
          </a:stretch>
        </a:blip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6500" kern="1200" dirty="0"/>
        </a:p>
      </dsp:txBody>
      <dsp:txXfrm>
        <a:off x="320468" y="3059032"/>
        <a:ext cx="1914737" cy="957368"/>
      </dsp:txXfrm>
    </dsp:sp>
    <dsp:sp modelId="{C4B1769E-7173-47FF-A0EA-600570182469}">
      <dsp:nvSpPr>
        <dsp:cNvPr id="0" name=""/>
        <dsp:cNvSpPr/>
      </dsp:nvSpPr>
      <dsp:spPr>
        <a:xfrm>
          <a:off x="2609900" y="3059032"/>
          <a:ext cx="1914737" cy="957368"/>
        </a:xfrm>
        <a:prstGeom prst="rect">
          <a:avLst/>
        </a:prstGeom>
        <a:blipFill dpi="0" rotWithShape="0">
          <a:blip xmlns:r="http://schemas.openxmlformats.org/officeDocument/2006/relationships" r:embed="rId7"/>
          <a:srcRect/>
          <a:stretch>
            <a:fillRect l="-741" r="932"/>
          </a:stretch>
        </a:blip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6500" kern="1200" dirty="0"/>
        </a:p>
      </dsp:txBody>
      <dsp:txXfrm>
        <a:off x="2609900" y="3059032"/>
        <a:ext cx="1914737" cy="957368"/>
      </dsp:txXfrm>
    </dsp:sp>
    <dsp:sp modelId="{AACECB67-2180-42DE-A2C2-9D1E4C837024}">
      <dsp:nvSpPr>
        <dsp:cNvPr id="0" name=""/>
        <dsp:cNvSpPr/>
      </dsp:nvSpPr>
      <dsp:spPr>
        <a:xfrm>
          <a:off x="5285707" y="3059032"/>
          <a:ext cx="1914737" cy="957368"/>
        </a:xfrm>
        <a:prstGeom prst="rect">
          <a:avLst/>
        </a:prstGeom>
        <a:blipFill dpi="0" rotWithShape="0">
          <a:blip xmlns:r="http://schemas.openxmlformats.org/officeDocument/2006/relationships" r:embed="rId8"/>
          <a:srcRect/>
          <a:stretch>
            <a:fillRect l="391" r="-1157"/>
          </a:stretch>
        </a:blip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6500" kern="1200" dirty="0"/>
        </a:p>
      </dsp:txBody>
      <dsp:txXfrm>
        <a:off x="5285707" y="3059032"/>
        <a:ext cx="1914737" cy="957368"/>
      </dsp:txXfrm>
    </dsp:sp>
    <dsp:sp modelId="{5F687581-33DF-4A4C-85B0-63A6AEB37854}">
      <dsp:nvSpPr>
        <dsp:cNvPr id="0" name=""/>
        <dsp:cNvSpPr/>
      </dsp:nvSpPr>
      <dsp:spPr>
        <a:xfrm>
          <a:off x="7510766" y="3059032"/>
          <a:ext cx="1914737" cy="957368"/>
        </a:xfrm>
        <a:prstGeom prst="rect">
          <a:avLst/>
        </a:prstGeom>
        <a:blipFill dpi="0" rotWithShape="0">
          <a:blip xmlns:r="http://schemas.openxmlformats.org/officeDocument/2006/relationships" r:embed="rId9"/>
          <a:srcRect/>
          <a:stretch>
            <a:fillRect l="214" r="-24"/>
          </a:stretch>
        </a:blip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6500" kern="1200" dirty="0"/>
        </a:p>
      </dsp:txBody>
      <dsp:txXfrm>
        <a:off x="7510766" y="3059032"/>
        <a:ext cx="1914737" cy="9573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9999-A4A5-4C26-A3C1-A0E32BC4B599}" type="datetimeFigureOut">
              <a:rPr lang="es-AR" smtClean="0"/>
              <a:t>17/7/2021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BBB3-AD01-4D41-B7D3-580CE4E269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319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9999-A4A5-4C26-A3C1-A0E32BC4B599}" type="datetimeFigureOut">
              <a:rPr lang="es-AR" smtClean="0"/>
              <a:t>17/7/2021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BBB3-AD01-4D41-B7D3-580CE4E269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2330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9999-A4A5-4C26-A3C1-A0E32BC4B599}" type="datetimeFigureOut">
              <a:rPr lang="es-AR" smtClean="0"/>
              <a:t>17/7/2021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BBB3-AD01-4D41-B7D3-580CE4E2692D}" type="slidenum">
              <a:rPr lang="es-AR" smtClean="0"/>
              <a:t>‹Nº›</a:t>
            </a:fld>
            <a:endParaRPr lang="es-A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2780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9999-A4A5-4C26-A3C1-A0E32BC4B599}" type="datetimeFigureOut">
              <a:rPr lang="es-AR" smtClean="0"/>
              <a:t>17/7/2021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BBB3-AD01-4D41-B7D3-580CE4E269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79266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9999-A4A5-4C26-A3C1-A0E32BC4B599}" type="datetimeFigureOut">
              <a:rPr lang="es-AR" smtClean="0"/>
              <a:t>17/7/2021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BBB3-AD01-4D41-B7D3-580CE4E2692D}" type="slidenum">
              <a:rPr lang="es-AR" smtClean="0"/>
              <a:t>‹Nº›</a:t>
            </a:fld>
            <a:endParaRPr lang="es-A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3283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9999-A4A5-4C26-A3C1-A0E32BC4B599}" type="datetimeFigureOut">
              <a:rPr lang="es-AR" smtClean="0"/>
              <a:t>17/7/2021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BBB3-AD01-4D41-B7D3-580CE4E269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28500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9999-A4A5-4C26-A3C1-A0E32BC4B599}" type="datetimeFigureOut">
              <a:rPr lang="es-AR" smtClean="0"/>
              <a:t>17/7/2021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BBB3-AD01-4D41-B7D3-580CE4E269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94907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9999-A4A5-4C26-A3C1-A0E32BC4B599}" type="datetimeFigureOut">
              <a:rPr lang="es-AR" smtClean="0"/>
              <a:t>17/7/2021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BBB3-AD01-4D41-B7D3-580CE4E269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8915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09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9999-A4A5-4C26-A3C1-A0E32BC4B599}" type="datetimeFigureOut">
              <a:rPr lang="es-AR" smtClean="0"/>
              <a:t>17/7/2021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BBB3-AD01-4D41-B7D3-580CE4E269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83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9999-A4A5-4C26-A3C1-A0E32BC4B599}" type="datetimeFigureOut">
              <a:rPr lang="es-AR" smtClean="0"/>
              <a:t>17/7/2021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BBB3-AD01-4D41-B7D3-580CE4E269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941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9999-A4A5-4C26-A3C1-A0E32BC4B599}" type="datetimeFigureOut">
              <a:rPr lang="es-AR" smtClean="0"/>
              <a:t>17/7/2021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BBB3-AD01-4D41-B7D3-580CE4E269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6623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9999-A4A5-4C26-A3C1-A0E32BC4B599}" type="datetimeFigureOut">
              <a:rPr lang="es-AR" smtClean="0"/>
              <a:t>17/7/2021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BBB3-AD01-4D41-B7D3-580CE4E269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94807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9999-A4A5-4C26-A3C1-A0E32BC4B599}" type="datetimeFigureOut">
              <a:rPr lang="es-AR" smtClean="0"/>
              <a:t>17/7/2021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BBB3-AD01-4D41-B7D3-580CE4E269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5259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9999-A4A5-4C26-A3C1-A0E32BC4B599}" type="datetimeFigureOut">
              <a:rPr lang="es-AR" smtClean="0"/>
              <a:t>17/7/2021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BBB3-AD01-4D41-B7D3-580CE4E269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542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9999-A4A5-4C26-A3C1-A0E32BC4B599}" type="datetimeFigureOut">
              <a:rPr lang="es-AR" smtClean="0"/>
              <a:t>17/7/2021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BBB3-AD01-4D41-B7D3-580CE4E269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56262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9999-A4A5-4C26-A3C1-A0E32BC4B599}" type="datetimeFigureOut">
              <a:rPr lang="es-AR" smtClean="0"/>
              <a:t>17/7/2021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BBB3-AD01-4D41-B7D3-580CE4E269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91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19999-A4A5-4C26-A3C1-A0E32BC4B599}" type="datetimeFigureOut">
              <a:rPr lang="es-AR" smtClean="0"/>
              <a:t>17/7/2021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27BBBB3-AD01-4D41-B7D3-580CE4E269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7899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n para upc">
            <a:extLst>
              <a:ext uri="{FF2B5EF4-FFF2-40B4-BE49-F238E27FC236}">
                <a16:creationId xmlns:a16="http://schemas.microsoft.com/office/drawing/2014/main" id="{821C6A97-6D39-4AE0-B6FD-EC3B396D9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68" y="5829429"/>
            <a:ext cx="1803718" cy="74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534142D9-3110-47EF-B357-7E2D01C4D2F7}"/>
              </a:ext>
            </a:extLst>
          </p:cNvPr>
          <p:cNvSpPr/>
          <p:nvPr/>
        </p:nvSpPr>
        <p:spPr>
          <a:xfrm>
            <a:off x="4860791" y="6072882"/>
            <a:ext cx="24503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000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2021 - I</a:t>
            </a:r>
            <a:endParaRPr lang="es-AR" sz="20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34142D9-3110-47EF-B357-7E2D01C4D2F7}"/>
              </a:ext>
            </a:extLst>
          </p:cNvPr>
          <p:cNvSpPr/>
          <p:nvPr/>
        </p:nvSpPr>
        <p:spPr>
          <a:xfrm>
            <a:off x="4584616" y="2630149"/>
            <a:ext cx="3002667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MX" sz="1600" b="1" dirty="0">
                <a:ea typeface="+mn-lt"/>
                <a:cs typeface="+mn-lt"/>
              </a:rPr>
              <a:t>TRABAJO FINAL</a:t>
            </a:r>
            <a:endParaRPr lang="es-AR" sz="16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F4E3F27-2FBF-4511-84EF-3A217AA8D1A5}"/>
              </a:ext>
            </a:extLst>
          </p:cNvPr>
          <p:cNvSpPr/>
          <p:nvPr/>
        </p:nvSpPr>
        <p:spPr>
          <a:xfrm>
            <a:off x="2376852" y="448400"/>
            <a:ext cx="7438296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spcAft>
                <a:spcPts val="800"/>
              </a:spcAft>
            </a:pPr>
            <a:r>
              <a:rPr lang="es-MX" sz="20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DIAGNÓSTICO Y ANÁLISIS DE LA PLANEACIÓN ESTRATÉGICA EN ENTEL PERÚ</a:t>
            </a:r>
            <a:endParaRPr lang="es-PE" sz="2000" u="sng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194E272-63F9-4AD3-B4F9-5C20B6E04405}"/>
              </a:ext>
            </a:extLst>
          </p:cNvPr>
          <p:cNvSpPr/>
          <p:nvPr/>
        </p:nvSpPr>
        <p:spPr>
          <a:xfrm>
            <a:off x="4351922" y="3212156"/>
            <a:ext cx="3468057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PE" sz="1200" u="sng" dirty="0"/>
              <a:t>Profesor</a:t>
            </a:r>
            <a:r>
              <a:rPr lang="es-PE" sz="1200" dirty="0"/>
              <a:t>: </a:t>
            </a:r>
            <a:endParaRPr lang="es-AR" sz="1200" dirty="0"/>
          </a:p>
          <a:p>
            <a:pPr marL="0" marR="0" lvl="0" indent="0" algn="ctr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1200" dirty="0">
                <a:latin typeface="Times New Roman" panose="02020603050405020304" pitchFamily="18" charset="0"/>
                <a:cs typeface="Arial" panose="020B0604020202020204" pitchFamily="34" charset="0"/>
              </a:rPr>
              <a:t>Angelo Alejandro Bibolotti Ayestas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875FA11-EB2A-4347-BC6A-C0F78F1831A0}"/>
              </a:ext>
            </a:extLst>
          </p:cNvPr>
          <p:cNvSpPr/>
          <p:nvPr/>
        </p:nvSpPr>
        <p:spPr>
          <a:xfrm>
            <a:off x="3799463" y="3931474"/>
            <a:ext cx="4572976" cy="189795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PE" sz="1200" u="sng" dirty="0"/>
              <a:t>Alumnos</a:t>
            </a:r>
            <a:r>
              <a:rPr lang="es-PE" sz="1200" dirty="0"/>
              <a:t>: </a:t>
            </a:r>
            <a:endParaRPr lang="es-AR" sz="1200" dirty="0"/>
          </a:p>
          <a:p>
            <a:pPr algn="ctr">
              <a:spcAft>
                <a:spcPts val="800"/>
              </a:spcAft>
            </a:pPr>
            <a:r>
              <a:rPr lang="es-PE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Mantilla Lobatón, Lyn Harold Grimaldo </a:t>
            </a:r>
          </a:p>
          <a:p>
            <a:pPr algn="ctr">
              <a:spcAft>
                <a:spcPts val="800"/>
              </a:spcAft>
            </a:pPr>
            <a:r>
              <a:rPr lang="es-PE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Marchino Tordoya, Angelo Alberto</a:t>
            </a:r>
          </a:p>
          <a:p>
            <a:pPr algn="ctr">
              <a:spcAft>
                <a:spcPts val="800"/>
              </a:spcAft>
            </a:pPr>
            <a:r>
              <a:rPr lang="es-PE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Marin Toribio, Jonathan Junior</a:t>
            </a:r>
          </a:p>
          <a:p>
            <a:pPr algn="ctr">
              <a:spcAft>
                <a:spcPts val="800"/>
              </a:spcAft>
            </a:pPr>
            <a:r>
              <a:rPr lang="es-PE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Medrano Guerra, Carlos Alberto</a:t>
            </a:r>
          </a:p>
          <a:p>
            <a:pPr algn="ctr">
              <a:spcAft>
                <a:spcPts val="800"/>
              </a:spcAft>
            </a:pPr>
            <a:r>
              <a:rPr lang="es-PE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Mendoza Ibarra, Cindy</a:t>
            </a:r>
          </a:p>
          <a:p>
            <a:pPr algn="ctr">
              <a:spcAft>
                <a:spcPts val="800"/>
              </a:spcAft>
            </a:pPr>
            <a:r>
              <a:rPr lang="es-PE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Molina Montoya, Joel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EB01983-6D24-4091-896B-DA04FC9DB3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956" y="1399739"/>
            <a:ext cx="1009986" cy="583471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AFD5B9CB-0FAC-42A5-AE6A-F84D82BA4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500"/>
            <a:ext cx="65" cy="27699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336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8C8EF-DB9A-409A-A2BC-55D521E5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PRESENTACION DE LA EMPRESA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336DE2-2C20-461E-BA9F-A15ABAEA0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8847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F3AEA-70DA-410C-82AE-D55905607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FODA 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DA044A-8EAD-4F17-A90F-3AAC5FCB7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938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C1B0F-6514-4B58-A895-4B6F34A0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80E233-4EE5-4F8A-BAFD-15FEB2C85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05583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EE6881-5B7C-470B-8731-ED599150F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ESTRATEGIAS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5A6C6E-CFB2-42BC-9504-3FF99F39C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7048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6E8C1-9A74-4D4D-B87A-48F4CE6F4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ORGANIGRAMA</a:t>
            </a:r>
            <a:endParaRPr lang="es-PE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D9B76CC1-A9BB-43CA-873C-9792C21364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3324732"/>
              </p:ext>
            </p:extLst>
          </p:nvPr>
        </p:nvGraphicFramePr>
        <p:xfrm>
          <a:off x="677862" y="1389888"/>
          <a:ext cx="9974898" cy="5038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8F3EBFEB-7A91-4ADD-877A-D54FC567F3D1}"/>
              </a:ext>
            </a:extLst>
          </p:cNvPr>
          <p:cNvSpPr txBox="1"/>
          <p:nvPr/>
        </p:nvSpPr>
        <p:spPr>
          <a:xfrm>
            <a:off x="987552" y="1243584"/>
            <a:ext cx="30998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La estructura organizacional de Entel Perú está constituida </a:t>
            </a:r>
          </a:p>
          <a:p>
            <a:r>
              <a:rPr lang="es-MX" sz="1000" dirty="0"/>
              <a:t>por cuatro gerencias y cuatro vicepresidencias que dependen de forma directa del</a:t>
            </a:r>
          </a:p>
          <a:p>
            <a:r>
              <a:rPr lang="es-MX" sz="1000" dirty="0"/>
              <a:t>Gerente General con un diseño enfocado en sus mercados.</a:t>
            </a:r>
          </a:p>
        </p:txBody>
      </p:sp>
    </p:spTree>
    <p:extLst>
      <p:ext uri="{BB962C8B-B14F-4D97-AF65-F5344CB8AC3E}">
        <p14:creationId xmlns:p14="http://schemas.microsoft.com/office/powerpoint/2010/main" val="2108596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6E8C1-9A74-4D4D-B87A-48F4CE6F4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ESTILO DE DIRECCIÓN 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AF453D1-A84A-4C0C-A3DF-6A964D2BE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16" y="3175217"/>
            <a:ext cx="1390967" cy="118489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A5A6A0D-CF3E-4BBF-AA0F-03B42A724BBD}"/>
              </a:ext>
            </a:extLst>
          </p:cNvPr>
          <p:cNvSpPr txBox="1"/>
          <p:nvPr/>
        </p:nvSpPr>
        <p:spPr>
          <a:xfrm>
            <a:off x="3403704" y="1599522"/>
            <a:ext cx="2045971" cy="923330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/>
              <a:t>ASPECTOS POSITIVOS CLIMA ORGANIZACIONAL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6110181-F375-4B2D-BEE5-BA983E4B4E1C}"/>
              </a:ext>
            </a:extLst>
          </p:cNvPr>
          <p:cNvSpPr txBox="1"/>
          <p:nvPr/>
        </p:nvSpPr>
        <p:spPr>
          <a:xfrm>
            <a:off x="3359692" y="5081695"/>
            <a:ext cx="2282614" cy="923330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2020</a:t>
            </a:r>
          </a:p>
          <a:p>
            <a:pPr algn="ctr"/>
            <a:r>
              <a:rPr lang="es-MX" dirty="0"/>
              <a:t>MEJORA CONTINUA</a:t>
            </a:r>
            <a:endParaRPr lang="es-PE" dirty="0"/>
          </a:p>
        </p:txBody>
      </p:sp>
      <p:sp>
        <p:nvSpPr>
          <p:cNvPr id="7" name="Abrir llave 6">
            <a:extLst>
              <a:ext uri="{FF2B5EF4-FFF2-40B4-BE49-F238E27FC236}">
                <a16:creationId xmlns:a16="http://schemas.microsoft.com/office/drawing/2014/main" id="{28DCDF0D-11AA-44E6-87B0-7E5EC4B04D8C}"/>
              </a:ext>
            </a:extLst>
          </p:cNvPr>
          <p:cNvSpPr/>
          <p:nvPr/>
        </p:nvSpPr>
        <p:spPr>
          <a:xfrm>
            <a:off x="2344115" y="1319106"/>
            <a:ext cx="1015577" cy="5225526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9B35E5F6-001F-443F-87B3-CD1D06BD1FC0}"/>
              </a:ext>
            </a:extLst>
          </p:cNvPr>
          <p:cNvSpPr/>
          <p:nvPr/>
        </p:nvSpPr>
        <p:spPr>
          <a:xfrm>
            <a:off x="5615106" y="1778567"/>
            <a:ext cx="1239520" cy="386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22D5B34-5924-49BD-AA23-904844F9F48C}"/>
              </a:ext>
            </a:extLst>
          </p:cNvPr>
          <p:cNvSpPr txBox="1"/>
          <p:nvPr/>
        </p:nvSpPr>
        <p:spPr>
          <a:xfrm>
            <a:off x="7070817" y="1617664"/>
            <a:ext cx="3744501" cy="707886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dirty="0"/>
              <a:t>CUMPLIMIENTO DE MISION Y VISION </a:t>
            </a:r>
            <a:endParaRPr lang="es-PE" sz="20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A78DD62-DFB8-45B6-8602-537F6A0E62F8}"/>
              </a:ext>
            </a:extLst>
          </p:cNvPr>
          <p:cNvSpPr txBox="1"/>
          <p:nvPr/>
        </p:nvSpPr>
        <p:spPr>
          <a:xfrm>
            <a:off x="5705848" y="3674302"/>
            <a:ext cx="3294805" cy="646331"/>
          </a:xfrm>
          <a:custGeom>
            <a:avLst/>
            <a:gdLst>
              <a:gd name="connsiteX0" fmla="*/ 0 w 3294805"/>
              <a:gd name="connsiteY0" fmla="*/ 0 h 646331"/>
              <a:gd name="connsiteX1" fmla="*/ 626013 w 3294805"/>
              <a:gd name="connsiteY1" fmla="*/ 0 h 646331"/>
              <a:gd name="connsiteX2" fmla="*/ 1350870 w 3294805"/>
              <a:gd name="connsiteY2" fmla="*/ 0 h 646331"/>
              <a:gd name="connsiteX3" fmla="*/ 2042779 w 3294805"/>
              <a:gd name="connsiteY3" fmla="*/ 0 h 646331"/>
              <a:gd name="connsiteX4" fmla="*/ 2701740 w 3294805"/>
              <a:gd name="connsiteY4" fmla="*/ 0 h 646331"/>
              <a:gd name="connsiteX5" fmla="*/ 3294805 w 3294805"/>
              <a:gd name="connsiteY5" fmla="*/ 0 h 646331"/>
              <a:gd name="connsiteX6" fmla="*/ 3294805 w 3294805"/>
              <a:gd name="connsiteY6" fmla="*/ 646331 h 646331"/>
              <a:gd name="connsiteX7" fmla="*/ 2701740 w 3294805"/>
              <a:gd name="connsiteY7" fmla="*/ 646331 h 646331"/>
              <a:gd name="connsiteX8" fmla="*/ 2108675 w 3294805"/>
              <a:gd name="connsiteY8" fmla="*/ 646331 h 646331"/>
              <a:gd name="connsiteX9" fmla="*/ 1449714 w 3294805"/>
              <a:gd name="connsiteY9" fmla="*/ 646331 h 646331"/>
              <a:gd name="connsiteX10" fmla="*/ 757805 w 3294805"/>
              <a:gd name="connsiteY10" fmla="*/ 646331 h 646331"/>
              <a:gd name="connsiteX11" fmla="*/ 0 w 3294805"/>
              <a:gd name="connsiteY11" fmla="*/ 646331 h 646331"/>
              <a:gd name="connsiteX12" fmla="*/ 0 w 3294805"/>
              <a:gd name="connsiteY12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4805" h="646331" fill="none" extrusionOk="0">
                <a:moveTo>
                  <a:pt x="0" y="0"/>
                </a:moveTo>
                <a:cubicBezTo>
                  <a:pt x="302021" y="-2452"/>
                  <a:pt x="429591" y="13711"/>
                  <a:pt x="626013" y="0"/>
                </a:cubicBezTo>
                <a:cubicBezTo>
                  <a:pt x="822435" y="-13711"/>
                  <a:pt x="1162764" y="9617"/>
                  <a:pt x="1350870" y="0"/>
                </a:cubicBezTo>
                <a:cubicBezTo>
                  <a:pt x="1538976" y="-9617"/>
                  <a:pt x="1873345" y="-8157"/>
                  <a:pt x="2042779" y="0"/>
                </a:cubicBezTo>
                <a:cubicBezTo>
                  <a:pt x="2212213" y="8157"/>
                  <a:pt x="2531167" y="16181"/>
                  <a:pt x="2701740" y="0"/>
                </a:cubicBezTo>
                <a:cubicBezTo>
                  <a:pt x="2872313" y="-16181"/>
                  <a:pt x="3172691" y="-8685"/>
                  <a:pt x="3294805" y="0"/>
                </a:cubicBezTo>
                <a:cubicBezTo>
                  <a:pt x="3290187" y="168151"/>
                  <a:pt x="3293965" y="513385"/>
                  <a:pt x="3294805" y="646331"/>
                </a:cubicBezTo>
                <a:cubicBezTo>
                  <a:pt x="3012028" y="650151"/>
                  <a:pt x="2984191" y="648899"/>
                  <a:pt x="2701740" y="646331"/>
                </a:cubicBezTo>
                <a:cubicBezTo>
                  <a:pt x="2419289" y="643763"/>
                  <a:pt x="2399338" y="668818"/>
                  <a:pt x="2108675" y="646331"/>
                </a:cubicBezTo>
                <a:cubicBezTo>
                  <a:pt x="1818013" y="623844"/>
                  <a:pt x="1635642" y="628776"/>
                  <a:pt x="1449714" y="646331"/>
                </a:cubicBezTo>
                <a:cubicBezTo>
                  <a:pt x="1263786" y="663886"/>
                  <a:pt x="981957" y="661878"/>
                  <a:pt x="757805" y="646331"/>
                </a:cubicBezTo>
                <a:cubicBezTo>
                  <a:pt x="533653" y="630784"/>
                  <a:pt x="193541" y="677341"/>
                  <a:pt x="0" y="646331"/>
                </a:cubicBezTo>
                <a:cubicBezTo>
                  <a:pt x="30587" y="404755"/>
                  <a:pt x="-29396" y="208774"/>
                  <a:pt x="0" y="0"/>
                </a:cubicBezTo>
                <a:close/>
              </a:path>
              <a:path w="3294805" h="646331" stroke="0" extrusionOk="0">
                <a:moveTo>
                  <a:pt x="0" y="0"/>
                </a:moveTo>
                <a:cubicBezTo>
                  <a:pt x="275400" y="-16997"/>
                  <a:pt x="412129" y="21464"/>
                  <a:pt x="658961" y="0"/>
                </a:cubicBezTo>
                <a:cubicBezTo>
                  <a:pt x="905793" y="-21464"/>
                  <a:pt x="1055069" y="13515"/>
                  <a:pt x="1317922" y="0"/>
                </a:cubicBezTo>
                <a:cubicBezTo>
                  <a:pt x="1580775" y="-13515"/>
                  <a:pt x="1725228" y="-24228"/>
                  <a:pt x="1910987" y="0"/>
                </a:cubicBezTo>
                <a:cubicBezTo>
                  <a:pt x="2096746" y="24228"/>
                  <a:pt x="2352392" y="6738"/>
                  <a:pt x="2569948" y="0"/>
                </a:cubicBezTo>
                <a:cubicBezTo>
                  <a:pt x="2787504" y="-6738"/>
                  <a:pt x="3053942" y="-32871"/>
                  <a:pt x="3294805" y="0"/>
                </a:cubicBezTo>
                <a:cubicBezTo>
                  <a:pt x="3289175" y="142114"/>
                  <a:pt x="3281100" y="402952"/>
                  <a:pt x="3294805" y="646331"/>
                </a:cubicBezTo>
                <a:cubicBezTo>
                  <a:pt x="3025956" y="634986"/>
                  <a:pt x="2874842" y="677844"/>
                  <a:pt x="2602896" y="646331"/>
                </a:cubicBezTo>
                <a:cubicBezTo>
                  <a:pt x="2330950" y="614818"/>
                  <a:pt x="2191648" y="680865"/>
                  <a:pt x="1910987" y="646331"/>
                </a:cubicBezTo>
                <a:cubicBezTo>
                  <a:pt x="1630326" y="611797"/>
                  <a:pt x="1489839" y="658367"/>
                  <a:pt x="1350870" y="646331"/>
                </a:cubicBezTo>
                <a:cubicBezTo>
                  <a:pt x="1211901" y="634295"/>
                  <a:pt x="894076" y="620586"/>
                  <a:pt x="757805" y="646331"/>
                </a:cubicBezTo>
                <a:cubicBezTo>
                  <a:pt x="621534" y="672076"/>
                  <a:pt x="309445" y="649223"/>
                  <a:pt x="0" y="646331"/>
                </a:cubicBezTo>
                <a:cubicBezTo>
                  <a:pt x="-25452" y="363323"/>
                  <a:pt x="17328" y="24863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4873539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/>
              <a:t>5 años consecutivos en el sector de telecomunicaciones </a:t>
            </a:r>
            <a:endParaRPr lang="es-PE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3588781-8D8D-45BF-8DF4-8E9C0134B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063" y="2880465"/>
            <a:ext cx="1843617" cy="184361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B82FD80-5C5B-4D60-A459-813D49D6E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9586" y="2280109"/>
            <a:ext cx="2682134" cy="1278731"/>
          </a:xfrm>
          <a:prstGeom prst="rect">
            <a:avLst/>
          </a:prstGeom>
        </p:spPr>
      </p:pic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E04CE578-0805-4A8A-9DF6-4EE5A01EC298}"/>
              </a:ext>
            </a:extLst>
          </p:cNvPr>
          <p:cNvSpPr/>
          <p:nvPr/>
        </p:nvSpPr>
        <p:spPr>
          <a:xfrm>
            <a:off x="5984238" y="5312695"/>
            <a:ext cx="1239520" cy="38608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A1C5C55-FF46-49BB-92AA-336BE19928B6}"/>
              </a:ext>
            </a:extLst>
          </p:cNvPr>
          <p:cNvSpPr txBox="1"/>
          <p:nvPr/>
        </p:nvSpPr>
        <p:spPr>
          <a:xfrm>
            <a:off x="7384312" y="4859404"/>
            <a:ext cx="3232682" cy="646331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/>
              <a:t>Creación de nuevos procedimientos, políticas </a:t>
            </a:r>
            <a:endParaRPr lang="es-PE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F0B595F-826C-4B6A-AD35-285F7BB0B6DF}"/>
              </a:ext>
            </a:extLst>
          </p:cNvPr>
          <p:cNvSpPr txBox="1"/>
          <p:nvPr/>
        </p:nvSpPr>
        <p:spPr>
          <a:xfrm>
            <a:off x="7384312" y="5621302"/>
            <a:ext cx="3232682" cy="923330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/>
              <a:t>Creación de nueva Gerencia 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Cumplimiento con dedicación exclusiva</a:t>
            </a:r>
            <a:r>
              <a:rPr lang="es-MX" dirty="0"/>
              <a:t>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94736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6E8C1-9A74-4D4D-B87A-48F4CE6F4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CONCLUCIONES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B30E91-297A-4399-BEB7-1FE7D4266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323488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Roj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E243CC770477459B8D1D326B485289" ma:contentTypeVersion="2" ma:contentTypeDescription="Create a new document." ma:contentTypeScope="" ma:versionID="f8cd5c312334ba1376354748c027ffb6">
  <xsd:schema xmlns:xsd="http://www.w3.org/2001/XMLSchema" xmlns:xs="http://www.w3.org/2001/XMLSchema" xmlns:p="http://schemas.microsoft.com/office/2006/metadata/properties" xmlns:ns2="4576d7bf-b74c-4746-b930-39c507386f63" targetNamespace="http://schemas.microsoft.com/office/2006/metadata/properties" ma:root="true" ma:fieldsID="b8bcc1fafa42be820470ef5fd70be7d6" ns2:_="">
    <xsd:import namespace="4576d7bf-b74c-4746-b930-39c507386f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76d7bf-b74c-4746-b930-39c507386f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4FDE3C-E9B0-460D-8A48-2B2E89DC91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76d7bf-b74c-4746-b930-39c507386f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B95BF55-6D80-472E-9A1F-6844926A28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2EB57B-E14A-4680-B70B-B22540B0333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229</TotalTime>
  <Words>131</Words>
  <Application>Microsoft Office PowerPoint</Application>
  <PresentationFormat>Panorámica</PresentationFormat>
  <Paragraphs>32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</vt:lpstr>
      <vt:lpstr>Times New Roman</vt:lpstr>
      <vt:lpstr>Trebuchet MS</vt:lpstr>
      <vt:lpstr>Wingdings 3</vt:lpstr>
      <vt:lpstr>Faceta</vt:lpstr>
      <vt:lpstr>Presentación de PowerPoint</vt:lpstr>
      <vt:lpstr>PRESENTACION DE LA EMPRESA</vt:lpstr>
      <vt:lpstr>FODA </vt:lpstr>
      <vt:lpstr>OBJETIVOS</vt:lpstr>
      <vt:lpstr>ESTRATEGIAS</vt:lpstr>
      <vt:lpstr>ORGANIGRAMA</vt:lpstr>
      <vt:lpstr>ESTILO DE DIRECCIÓN </vt:lpstr>
      <vt:lpstr>CONCLUCIONES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OSORIO, Axel</dc:creator>
  <cp:lastModifiedBy>Cindy Mendoza Ibarra</cp:lastModifiedBy>
  <cp:revision>371</cp:revision>
  <dcterms:created xsi:type="dcterms:W3CDTF">2017-10-10T14:14:14Z</dcterms:created>
  <dcterms:modified xsi:type="dcterms:W3CDTF">2021-07-17T23:28:43Z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0x0101000EE243CC770477459B8D1D326B485289</vt:lpwstr>
  </property>
</Properties>
</file>