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595C3-01BC-4190-9A1A-F41F8A28CD27}" v="5" dt="2020-10-20T22:47:54.166"/>
    <p1510:client id="{087C195B-BFAB-42AC-8C5F-EC7802182C39}" v="19" dt="2020-10-20T21:36:11.160"/>
    <p1510:client id="{0ECB93D3-4CCB-4698-8A45-0E518CFF1E3E}" v="18" dt="2020-11-12T22:01:54.358"/>
    <p1510:client id="{1CBDB0FC-288F-445D-824F-EBB9CB04441C}" v="115" dt="2020-11-12T19:39:26.866"/>
    <p1510:client id="{244F0321-3754-45E3-9946-4B944A0F3341}" v="24" dt="2020-10-20T20:31:59.607"/>
    <p1510:client id="{305950F2-A219-4B42-8FBA-5290F96BCB37}" v="463" dt="2020-11-12T22:43:39.636"/>
    <p1510:client id="{31CB70D8-9DE1-4820-A714-0633C8E550FF}" v="37" dt="2020-10-20T18:52:15.266"/>
    <p1510:client id="{411E76BC-483D-42B1-8B91-C9E8E7605F0C}" v="270" dt="2020-10-20T19:28:56.603"/>
    <p1510:client id="{4C51847B-0EA3-4BC4-B637-7391CC92F1A9}" v="42" dt="2020-11-12T22:27:17.642"/>
    <p1510:client id="{56F1B343-C416-48DB-BE6D-8067B2ABCA93}" v="5" dt="2020-10-20T20:34:05.887"/>
    <p1510:client id="{666ECDB4-741C-4935-8721-D6863FE83132}" v="78" dt="2020-10-21T00:43:10.283"/>
    <p1510:client id="{92A57388-C705-468B-B36D-10F1044870F7}" v="1" dt="2020-10-20T19:21:29.530"/>
    <p1510:client id="{A2A40D93-BFEF-4356-A30C-1F88686ECB4E}" v="159" dt="2020-11-12T20:47:14.251"/>
    <p1510:client id="{B6ACAAEE-F103-4596-922B-C84F00E2D529}" v="12" dt="2020-11-12T17:44:20.081"/>
    <p1510:client id="{BBB88DE3-6E61-403B-82FC-F71B2BA43B87}" v="6" dt="2020-10-20T23:58:17.456"/>
    <p1510:client id="{BD77FFED-0DAC-4667-9C46-354C8449B27C}" v="23" dt="2020-10-20T21:27:12.634"/>
    <p1510:client id="{C4BBFAD9-DF9C-4E41-AD08-172EADF929AF}" v="13" dt="2020-10-20T19:08:37.407"/>
    <p1510:client id="{D953D6C2-700F-4772-A798-97B0155B6455}" v="195" dt="2020-10-20T20:28:28.390"/>
    <p1510:client id="{E96AFDE1-425D-4549-B0F4-C85393B462C4}" v="406" dt="2020-11-12T19:13:13.662"/>
    <p1510:client id="{EAA27542-3324-4B1D-AC2B-DF537F339D71}" v="95" dt="2020-10-20T23:24:00.895"/>
    <p1510:client id="{EC633BCE-130B-4359-BB6C-69BBC67E8991}" v="191" dt="2020-10-20T20:05:09.081"/>
    <p1510:client id="{F0AAE1F4-73DD-458C-BB82-002A826FB210}" v="283" dt="2020-11-12T22:24:05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3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33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78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26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8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850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490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915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3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94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66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80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5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4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26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1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9999-A4A5-4C26-A3C1-A0E32BC4B599}" type="datetimeFigureOut">
              <a:rPr lang="es-AR" smtClean="0"/>
              <a:t>16/7/2021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7BBBB3-AD01-4D41-B7D3-580CE4E269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899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upc">
            <a:extLst>
              <a:ext uri="{FF2B5EF4-FFF2-40B4-BE49-F238E27FC236}">
                <a16:creationId xmlns:a16="http://schemas.microsoft.com/office/drawing/2014/main" id="{821C6A97-6D39-4AE0-B6FD-EC3B396D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4" y="5218037"/>
            <a:ext cx="2774258" cy="114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34142D9-3110-47EF-B357-7E2D01C4D2F7}"/>
              </a:ext>
            </a:extLst>
          </p:cNvPr>
          <p:cNvSpPr/>
          <p:nvPr/>
        </p:nvSpPr>
        <p:spPr>
          <a:xfrm>
            <a:off x="4860792" y="5637876"/>
            <a:ext cx="2450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2021 - I</a:t>
            </a:r>
            <a:endParaRPr lang="es-AR" sz="4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4142D9-3110-47EF-B357-7E2D01C4D2F7}"/>
              </a:ext>
            </a:extLst>
          </p:cNvPr>
          <p:cNvSpPr/>
          <p:nvPr/>
        </p:nvSpPr>
        <p:spPr>
          <a:xfrm>
            <a:off x="4411315" y="1601808"/>
            <a:ext cx="3002667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MX" sz="2000" b="1" dirty="0">
                <a:ea typeface="+mn-lt"/>
                <a:cs typeface="+mn-lt"/>
              </a:rPr>
              <a:t>TRABAJO FINAL</a:t>
            </a:r>
            <a:endParaRPr lang="es-AR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4E3F27-2FBF-4511-84EF-3A217AA8D1A5}"/>
              </a:ext>
            </a:extLst>
          </p:cNvPr>
          <p:cNvSpPr/>
          <p:nvPr/>
        </p:nvSpPr>
        <p:spPr>
          <a:xfrm>
            <a:off x="2376852" y="448400"/>
            <a:ext cx="7438296" cy="9335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s-PE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DIAGNOSTICO Y ANALISIS DE LA PLANEACION </a:t>
            </a:r>
          </a:p>
          <a:p>
            <a:pPr algn="ctr">
              <a:spcAft>
                <a:spcPts val="800"/>
              </a:spcAft>
            </a:pPr>
            <a:r>
              <a:rPr lang="es-PE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ESTRATEGICA EN ENTEL</a:t>
            </a:r>
            <a:endParaRPr lang="es-PE" sz="24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94E272-63F9-4AD3-B4F9-5C20B6E04405}"/>
              </a:ext>
            </a:extLst>
          </p:cNvPr>
          <p:cNvSpPr/>
          <p:nvPr/>
        </p:nvSpPr>
        <p:spPr>
          <a:xfrm>
            <a:off x="4308445" y="2151430"/>
            <a:ext cx="3468057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PE" u="sng" dirty="0"/>
              <a:t>Profesor</a:t>
            </a:r>
            <a:r>
              <a:rPr lang="es-PE" dirty="0"/>
              <a:t>: </a:t>
            </a:r>
            <a:endParaRPr lang="es-AR" dirty="0"/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Times New Roman" panose="02020603050405020304" pitchFamily="18" charset="0"/>
                <a:cs typeface="Arial" panose="020B0604020202020204" pitchFamily="34" charset="0"/>
              </a:rPr>
              <a:t>Angelo Alejandro Bibolotti Ayestas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75FA11-EB2A-4347-BC6A-C0F78F1831A0}"/>
              </a:ext>
            </a:extLst>
          </p:cNvPr>
          <p:cNvSpPr/>
          <p:nvPr/>
        </p:nvSpPr>
        <p:spPr>
          <a:xfrm>
            <a:off x="3808765" y="2897435"/>
            <a:ext cx="4485794" cy="25442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PE" u="sng" dirty="0"/>
              <a:t>Alumnos</a:t>
            </a:r>
            <a:r>
              <a:rPr lang="es-PE" dirty="0"/>
              <a:t>: </a:t>
            </a:r>
            <a:endParaRPr lang="es-AR" dirty="0"/>
          </a:p>
          <a:p>
            <a:pPr algn="ctr">
              <a:spcAft>
                <a:spcPts val="800"/>
              </a:spcAft>
            </a:pP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Mantilla Lobatón, Lyn Harold Grimaldo </a:t>
            </a:r>
          </a:p>
          <a:p>
            <a:pPr algn="ctr">
              <a:spcAft>
                <a:spcPts val="800"/>
              </a:spcAft>
            </a:pP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Marchino Tordoya, Angelo Alberto</a:t>
            </a:r>
          </a:p>
          <a:p>
            <a:pPr algn="ctr">
              <a:spcAft>
                <a:spcPts val="800"/>
              </a:spcAft>
            </a:pP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Marin Toribio, Jonathan Junior</a:t>
            </a:r>
          </a:p>
          <a:p>
            <a:pPr algn="ctr">
              <a:spcAft>
                <a:spcPts val="800"/>
              </a:spcAft>
            </a:pP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Medrano Guerra, Carlos Alberto</a:t>
            </a:r>
          </a:p>
          <a:p>
            <a:pPr algn="ctr">
              <a:spcAft>
                <a:spcPts val="800"/>
              </a:spcAft>
            </a:pP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Mendoza Ibarra, Cindy</a:t>
            </a:r>
          </a:p>
          <a:p>
            <a:pPr algn="ctr">
              <a:spcAft>
                <a:spcPts val="800"/>
              </a:spcAft>
            </a:pPr>
            <a:r>
              <a:rPr lang="es-P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Molina Montoya, Joel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B01983-6D24-4091-896B-DA04FC9DB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6" y="2529550"/>
            <a:ext cx="2819400" cy="162877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FD5B9CB-0FAC-42A5-AE6A-F84D82BA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3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8C8EF-DB9A-409A-A2BC-55D521E5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36DE2-2C20-461E-BA9F-A15ABAEA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4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F3AEA-70DA-410C-82AE-D5590560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A044A-8EAD-4F17-A90F-3AAC5FCB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93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C1B0F-6514-4B58-A895-4B6F34A0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0E233-4EE5-4F8A-BAFD-15FEB2C8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5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E6881-5B7C-470B-8731-ED599150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A6C6E-CFB2-42BC-9504-3FF99F39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048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6E8C1-9A74-4D4D-B87A-48F4CE6F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30E91-297A-4399-BEB7-1FE7D426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596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243CC770477459B8D1D326B485289" ma:contentTypeVersion="2" ma:contentTypeDescription="Create a new document." ma:contentTypeScope="" ma:versionID="f8cd5c312334ba1376354748c027ffb6">
  <xsd:schema xmlns:xsd="http://www.w3.org/2001/XMLSchema" xmlns:xs="http://www.w3.org/2001/XMLSchema" xmlns:p="http://schemas.microsoft.com/office/2006/metadata/properties" xmlns:ns2="4576d7bf-b74c-4746-b930-39c507386f63" targetNamespace="http://schemas.microsoft.com/office/2006/metadata/properties" ma:root="true" ma:fieldsID="b8bcc1fafa42be820470ef5fd70be7d6" ns2:_="">
    <xsd:import namespace="4576d7bf-b74c-4746-b930-39c507386f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6d7bf-b74c-4746-b930-39c507386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2EB57B-E14A-4680-B70B-B22540B033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95BF55-6D80-472E-9A1F-6844926A28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4FDE3C-E9B0-460D-8A48-2B2E89DC9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76d7bf-b74c-4746-b930-39c507386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51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OSORIO, Axel</dc:creator>
  <cp:lastModifiedBy>EQUIPO</cp:lastModifiedBy>
  <cp:revision>361</cp:revision>
  <dcterms:created xsi:type="dcterms:W3CDTF">2017-10-10T14:14:14Z</dcterms:created>
  <dcterms:modified xsi:type="dcterms:W3CDTF">2021-07-17T02:52:44Z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0x0101000EE243CC770477459B8D1D326B485289</vt:lpwstr>
  </property>
</Properties>
</file>