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7" r:id="rId5"/>
    <p:sldId id="298" r:id="rId6"/>
    <p:sldId id="299" r:id="rId7"/>
    <p:sldId id="300" r:id="rId8"/>
    <p:sldId id="294" r:id="rId9"/>
    <p:sldId id="296" r:id="rId10"/>
    <p:sldId id="260" r:id="rId11"/>
    <p:sldId id="261" r:id="rId12"/>
    <p:sldId id="301" r:id="rId13"/>
    <p:sldId id="262" r:id="rId14"/>
    <p:sldId id="302" r:id="rId15"/>
    <p:sldId id="263" r:id="rId16"/>
    <p:sldId id="264" r:id="rId17"/>
    <p:sldId id="266" r:id="rId18"/>
    <p:sldId id="267" r:id="rId19"/>
    <p:sldId id="268" r:id="rId20"/>
    <p:sldId id="303" r:id="rId21"/>
    <p:sldId id="269" r:id="rId22"/>
    <p:sldId id="304" r:id="rId23"/>
    <p:sldId id="270" r:id="rId24"/>
    <p:sldId id="305" r:id="rId25"/>
    <p:sldId id="312" r:id="rId26"/>
    <p:sldId id="306" r:id="rId27"/>
    <p:sldId id="313" r:id="rId28"/>
    <p:sldId id="275" r:id="rId29"/>
    <p:sldId id="277" r:id="rId30"/>
    <p:sldId id="276" r:id="rId31"/>
    <p:sldId id="278" r:id="rId32"/>
    <p:sldId id="279" r:id="rId33"/>
    <p:sldId id="310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786" r:id="rId46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82" y="72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8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01B8-7D54-45A4-9201-66693DF8081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1A4-60A0-4076-8F2F-46ED63354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4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01B8-7D54-45A4-9201-66693DF8081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1A4-60A0-4076-8F2F-46ED63354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28995" y="274639"/>
            <a:ext cx="363799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8678" y="274639"/>
            <a:ext cx="1071762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01B8-7D54-45A4-9201-66693DF8081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1A4-60A0-4076-8F2F-46ED63354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3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F1258E-3569-46C8-B84D-5F2D777E97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9" t="21129" r="10568" b="22070"/>
          <a:stretch>
            <a:fillRect/>
          </a:stretch>
        </p:blipFill>
        <p:spPr bwMode="auto">
          <a:xfrm>
            <a:off x="-29559" y="-44450"/>
            <a:ext cx="1219139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18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01B8-7D54-45A4-9201-66693DF8081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1A4-60A0-4076-8F2F-46ED63354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1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01B8-7D54-45A4-9201-66693DF8081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1A4-60A0-4076-8F2F-46ED63354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678" y="1600201"/>
            <a:ext cx="7176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8126" y="1600201"/>
            <a:ext cx="71788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01B8-7D54-45A4-9201-66693DF8081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1A4-60A0-4076-8F2F-46ED63354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01B8-7D54-45A4-9201-66693DF8081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1A4-60A0-4076-8F2F-46ED63354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3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01B8-7D54-45A4-9201-66693DF8081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1A4-60A0-4076-8F2F-46ED63354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6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01B8-7D54-45A4-9201-66693DF8081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1A4-60A0-4076-8F2F-46ED63354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01B8-7D54-45A4-9201-66693DF8081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1A4-60A0-4076-8F2F-46ED63354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2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01B8-7D54-45A4-9201-66693DF8081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1A4-60A0-4076-8F2F-46ED63354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4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1"/>
            <a:ext cx="10945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601B8-7D54-45A4-9201-66693DF8081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1"/>
            <a:ext cx="3851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311A4-60A0-4076-8F2F-46ED633548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8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39226" y="1487715"/>
            <a:ext cx="109311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6600" b="1" dirty="0">
                <a:solidFill>
                  <a:schemeClr val="bg1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Unidad 1:</a:t>
            </a:r>
          </a:p>
          <a:p>
            <a:r>
              <a:rPr lang="es-PE" sz="6600" b="1" dirty="0">
                <a:solidFill>
                  <a:schemeClr val="bg1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Conceptos básicos de una Base de Datos</a:t>
            </a:r>
          </a:p>
        </p:txBody>
      </p:sp>
      <p:sp>
        <p:nvSpPr>
          <p:cNvPr id="5" name="CuadroTexto 5"/>
          <p:cNvSpPr txBox="1"/>
          <p:nvPr/>
        </p:nvSpPr>
        <p:spPr>
          <a:xfrm>
            <a:off x="6028579" y="6024592"/>
            <a:ext cx="5823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Diseño de Base de Datos</a:t>
            </a:r>
          </a:p>
        </p:txBody>
      </p:sp>
      <p:pic>
        <p:nvPicPr>
          <p:cNvPr id="6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77" y="5935033"/>
            <a:ext cx="734567" cy="7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7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78158" y="1447800"/>
            <a:ext cx="6019800" cy="2913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110" dirty="0">
                <a:latin typeface="Trebuchet MS" pitchFamily="34" charset="0"/>
                <a:cs typeface="Tahoma"/>
              </a:rPr>
              <a:t>Base</a:t>
            </a:r>
            <a:r>
              <a:rPr sz="3200" b="1" i="1" spc="-50" dirty="0">
                <a:latin typeface="Trebuchet MS" pitchFamily="34" charset="0"/>
                <a:cs typeface="Tahoma"/>
              </a:rPr>
              <a:t> </a:t>
            </a:r>
            <a:r>
              <a:rPr sz="3200" b="1" i="1" spc="-100" dirty="0">
                <a:latin typeface="Trebuchet MS" pitchFamily="34" charset="0"/>
                <a:cs typeface="Tahoma"/>
              </a:rPr>
              <a:t>d</a:t>
            </a:r>
            <a:r>
              <a:rPr sz="3200" b="1" i="1" spc="-90" dirty="0">
                <a:latin typeface="Trebuchet MS" pitchFamily="34" charset="0"/>
                <a:cs typeface="Tahoma"/>
              </a:rPr>
              <a:t>e</a:t>
            </a:r>
            <a:r>
              <a:rPr sz="3200" b="1" i="1" spc="-35" dirty="0">
                <a:latin typeface="Trebuchet MS" pitchFamily="34" charset="0"/>
                <a:cs typeface="Tahoma"/>
              </a:rPr>
              <a:t> </a:t>
            </a:r>
            <a:r>
              <a:rPr sz="3200" b="1" i="1" spc="-110" dirty="0">
                <a:latin typeface="Trebuchet MS" pitchFamily="34" charset="0"/>
                <a:cs typeface="Tahoma"/>
              </a:rPr>
              <a:t>Dat</a:t>
            </a:r>
            <a:r>
              <a:rPr sz="3200" b="1" i="1" spc="-125" dirty="0">
                <a:latin typeface="Trebuchet MS" pitchFamily="34" charset="0"/>
                <a:cs typeface="Tahoma"/>
              </a:rPr>
              <a:t>o</a:t>
            </a:r>
            <a:r>
              <a:rPr sz="3200" b="1" i="1" spc="-95" dirty="0">
                <a:latin typeface="Trebuchet MS" pitchFamily="34" charset="0"/>
                <a:cs typeface="Tahoma"/>
              </a:rPr>
              <a:t>s</a:t>
            </a:r>
            <a:endParaRPr sz="3200" dirty="0">
              <a:latin typeface="Trebuchet MS" pitchFamily="34" charset="0"/>
              <a:cs typeface="Tahoma"/>
            </a:endParaRPr>
          </a:p>
          <a:p>
            <a:pPr marL="355600" marR="6350" indent="-342900">
              <a:lnSpc>
                <a:spcPct val="100000"/>
              </a:lnSpc>
              <a:spcBef>
                <a:spcPts val="800"/>
              </a:spcBef>
              <a:buClr>
                <a:srgbClr val="6E88F7"/>
              </a:buClr>
              <a:buSzPct val="84090"/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400" dirty="0" err="1">
                <a:latin typeface="Trebuchet MS" pitchFamily="34" charset="0"/>
                <a:cs typeface="Tahoma"/>
              </a:rPr>
              <a:t>E</a:t>
            </a:r>
            <a:r>
              <a:rPr sz="2400" dirty="0" err="1">
                <a:latin typeface="Trebuchet MS" pitchFamily="34" charset="0"/>
                <a:cs typeface="Tahoma"/>
              </a:rPr>
              <a:t>s</a:t>
            </a:r>
            <a:r>
              <a:rPr sz="2400" spc="10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un</a:t>
            </a:r>
            <a:r>
              <a:rPr sz="2400" dirty="0">
                <a:latin typeface="Trebuchet MS" pitchFamily="34" charset="0"/>
                <a:cs typeface="Tahoma"/>
              </a:rPr>
              <a:t>a colec</a:t>
            </a:r>
            <a:r>
              <a:rPr sz="2400" spc="5" dirty="0">
                <a:latin typeface="Trebuchet MS" pitchFamily="34" charset="0"/>
                <a:cs typeface="Tahoma"/>
              </a:rPr>
              <a:t>c</a:t>
            </a:r>
            <a:r>
              <a:rPr sz="2400" dirty="0">
                <a:latin typeface="Trebuchet MS" pitchFamily="34" charset="0"/>
                <a:cs typeface="Tahoma"/>
              </a:rPr>
              <a:t>ión</a:t>
            </a:r>
            <a:r>
              <a:rPr sz="2400" spc="-2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de </a:t>
            </a:r>
            <a:r>
              <a:rPr sz="2400" spc="-15" dirty="0">
                <a:latin typeface="Trebuchet MS" pitchFamily="34" charset="0"/>
                <a:cs typeface="Tahoma"/>
              </a:rPr>
              <a:t>i</a:t>
            </a:r>
            <a:r>
              <a:rPr sz="2400" spc="-10" dirty="0">
                <a:latin typeface="Trebuchet MS" pitchFamily="34" charset="0"/>
                <a:cs typeface="Tahoma"/>
              </a:rPr>
              <a:t>n</a:t>
            </a:r>
            <a:r>
              <a:rPr sz="2400" dirty="0">
                <a:latin typeface="Trebuchet MS" pitchFamily="34" charset="0"/>
                <a:cs typeface="Tahoma"/>
              </a:rPr>
              <a:t>fo</a:t>
            </a:r>
            <a:r>
              <a:rPr sz="2400" spc="5" dirty="0">
                <a:latin typeface="Trebuchet MS" pitchFamily="34" charset="0"/>
                <a:cs typeface="Tahoma"/>
              </a:rPr>
              <a:t>r</a:t>
            </a:r>
            <a:r>
              <a:rPr sz="2400" spc="-15" dirty="0">
                <a:latin typeface="Trebuchet MS" pitchFamily="34" charset="0"/>
                <a:cs typeface="Tahoma"/>
              </a:rPr>
              <a:t>m</a:t>
            </a:r>
            <a:r>
              <a:rPr sz="2400" dirty="0">
                <a:latin typeface="Trebuchet MS" pitchFamily="34" charset="0"/>
                <a:cs typeface="Tahoma"/>
              </a:rPr>
              <a:t>a</a:t>
            </a:r>
            <a:r>
              <a:rPr sz="2400" spc="5" dirty="0">
                <a:latin typeface="Trebuchet MS" pitchFamily="34" charset="0"/>
                <a:cs typeface="Tahoma"/>
              </a:rPr>
              <a:t>c</a:t>
            </a:r>
            <a:r>
              <a:rPr sz="2400" dirty="0">
                <a:latin typeface="Trebuchet MS" pitchFamily="34" charset="0"/>
                <a:cs typeface="Tahoma"/>
              </a:rPr>
              <a:t>ión</a:t>
            </a:r>
            <a:r>
              <a:rPr sz="2400" spc="-2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o</a:t>
            </a:r>
            <a:r>
              <a:rPr sz="2400" spc="5" dirty="0">
                <a:latin typeface="Trebuchet MS" pitchFamily="34" charset="0"/>
                <a:cs typeface="Tahoma"/>
              </a:rPr>
              <a:t>r</a:t>
            </a:r>
            <a:r>
              <a:rPr sz="2400" dirty="0">
                <a:latin typeface="Trebuchet MS" pitchFamily="34" charset="0"/>
                <a:cs typeface="Tahoma"/>
              </a:rPr>
              <a:t>gan</a:t>
            </a:r>
            <a:r>
              <a:rPr sz="2400" spc="-10" dirty="0">
                <a:latin typeface="Trebuchet MS" pitchFamily="34" charset="0"/>
                <a:cs typeface="Tahoma"/>
              </a:rPr>
              <a:t>i</a:t>
            </a:r>
            <a:r>
              <a:rPr sz="2400" dirty="0">
                <a:latin typeface="Trebuchet MS" pitchFamily="34" charset="0"/>
                <a:cs typeface="Tahoma"/>
              </a:rPr>
              <a:t>za</a:t>
            </a:r>
            <a:r>
              <a:rPr sz="2400" spc="5" dirty="0">
                <a:latin typeface="Trebuchet MS" pitchFamily="34" charset="0"/>
                <a:cs typeface="Tahoma"/>
              </a:rPr>
              <a:t>d</a:t>
            </a:r>
            <a:r>
              <a:rPr sz="2400" dirty="0">
                <a:latin typeface="Trebuchet MS" pitchFamily="34" charset="0"/>
                <a:cs typeface="Tahoma"/>
              </a:rPr>
              <a:t>a</a:t>
            </a:r>
            <a:r>
              <a:rPr sz="2400" spc="-5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de forma </a:t>
            </a:r>
            <a:r>
              <a:rPr sz="2400" spc="-15" dirty="0">
                <a:latin typeface="Trebuchet MS" pitchFamily="34" charset="0"/>
                <a:cs typeface="Tahoma"/>
              </a:rPr>
              <a:t>que </a:t>
            </a:r>
            <a:r>
              <a:rPr sz="2400" spc="-25" dirty="0">
                <a:latin typeface="Trebuchet MS" pitchFamily="34" charset="0"/>
                <a:cs typeface="Tahoma"/>
              </a:rPr>
              <a:t>u</a:t>
            </a:r>
            <a:r>
              <a:rPr sz="2400" spc="-15" dirty="0">
                <a:latin typeface="Trebuchet MS" pitchFamily="34" charset="0"/>
                <a:cs typeface="Tahoma"/>
              </a:rPr>
              <a:t>n</a:t>
            </a:r>
            <a:r>
              <a:rPr sz="2400" dirty="0">
                <a:latin typeface="Trebuchet MS" pitchFamily="34" charset="0"/>
                <a:cs typeface="Tahoma"/>
              </a:rPr>
              <a:t> p</a:t>
            </a:r>
            <a:r>
              <a:rPr sz="2400" spc="5" dirty="0">
                <a:latin typeface="Trebuchet MS" pitchFamily="34" charset="0"/>
                <a:cs typeface="Tahoma"/>
              </a:rPr>
              <a:t>r</a:t>
            </a:r>
            <a:r>
              <a:rPr sz="2400" spc="-15" dirty="0">
                <a:latin typeface="Trebuchet MS" pitchFamily="34" charset="0"/>
                <a:cs typeface="Tahoma"/>
              </a:rPr>
              <a:t>o</a:t>
            </a:r>
            <a:r>
              <a:rPr sz="2400" spc="-10" dirty="0">
                <a:latin typeface="Trebuchet MS" pitchFamily="34" charset="0"/>
                <a:cs typeface="Tahoma"/>
              </a:rPr>
              <a:t>g</a:t>
            </a:r>
            <a:r>
              <a:rPr sz="2400" spc="5" dirty="0">
                <a:latin typeface="Trebuchet MS" pitchFamily="34" charset="0"/>
                <a:cs typeface="Tahoma"/>
              </a:rPr>
              <a:t>r</a:t>
            </a:r>
            <a:r>
              <a:rPr sz="2400" spc="-15" dirty="0">
                <a:latin typeface="Trebuchet MS" pitchFamily="34" charset="0"/>
                <a:cs typeface="Tahoma"/>
              </a:rPr>
              <a:t>ama</a:t>
            </a:r>
            <a:r>
              <a:rPr sz="2400" spc="-5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de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aplica</a:t>
            </a:r>
            <a:r>
              <a:rPr sz="2400" spc="-15" dirty="0">
                <a:latin typeface="Trebuchet MS" pitchFamily="34" charset="0"/>
                <a:cs typeface="Tahoma"/>
              </a:rPr>
              <a:t>ci</a:t>
            </a:r>
            <a:r>
              <a:rPr sz="2400" spc="-10" dirty="0">
                <a:latin typeface="Trebuchet MS" pitchFamily="34" charset="0"/>
                <a:cs typeface="Tahoma"/>
              </a:rPr>
              <a:t>ó</a:t>
            </a:r>
            <a:r>
              <a:rPr sz="2400" spc="-15" dirty="0">
                <a:latin typeface="Trebuchet MS" pitchFamily="34" charset="0"/>
                <a:cs typeface="Tahoma"/>
              </a:rPr>
              <a:t>n</a:t>
            </a:r>
            <a:r>
              <a:rPr sz="2400" spc="-35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pueda</a:t>
            </a:r>
            <a:r>
              <a:rPr sz="2400" spc="-30" dirty="0">
                <a:latin typeface="Trebuchet MS" pitchFamily="34" charset="0"/>
                <a:cs typeface="Tahoma"/>
              </a:rPr>
              <a:t> </a:t>
            </a:r>
            <a:r>
              <a:rPr sz="2400" spc="-5" dirty="0">
                <a:latin typeface="Trebuchet MS" pitchFamily="34" charset="0"/>
                <a:cs typeface="Tahoma"/>
              </a:rPr>
              <a:t>selec</a:t>
            </a:r>
            <a:r>
              <a:rPr sz="2400" spc="10" dirty="0">
                <a:latin typeface="Trebuchet MS" pitchFamily="34" charset="0"/>
                <a:cs typeface="Tahoma"/>
              </a:rPr>
              <a:t>c</a:t>
            </a:r>
            <a:r>
              <a:rPr sz="2400" spc="-10" dirty="0">
                <a:latin typeface="Trebuchet MS" pitchFamily="34" charset="0"/>
                <a:cs typeface="Tahoma"/>
              </a:rPr>
              <a:t>ionar </a:t>
            </a:r>
            <a:r>
              <a:rPr sz="2400" dirty="0">
                <a:latin typeface="Trebuchet MS" pitchFamily="34" charset="0"/>
                <a:cs typeface="Tahoma"/>
              </a:rPr>
              <a:t>rápid</a:t>
            </a:r>
            <a:r>
              <a:rPr sz="2400" spc="5" dirty="0">
                <a:latin typeface="Trebuchet MS" pitchFamily="34" charset="0"/>
                <a:cs typeface="Tahoma"/>
              </a:rPr>
              <a:t>a</a:t>
            </a:r>
            <a:r>
              <a:rPr sz="2400" spc="-15" dirty="0">
                <a:latin typeface="Trebuchet MS" pitchFamily="34" charset="0"/>
                <a:cs typeface="Tahoma"/>
              </a:rPr>
              <a:t>m</a:t>
            </a:r>
            <a:r>
              <a:rPr sz="2400" spc="-5" dirty="0">
                <a:latin typeface="Trebuchet MS" pitchFamily="34" charset="0"/>
                <a:cs typeface="Tahoma"/>
              </a:rPr>
              <a:t>e</a:t>
            </a:r>
            <a:r>
              <a:rPr sz="2400" spc="-10" dirty="0">
                <a:latin typeface="Trebuchet MS" pitchFamily="34" charset="0"/>
                <a:cs typeface="Tahoma"/>
              </a:rPr>
              <a:t>n</a:t>
            </a:r>
            <a:r>
              <a:rPr sz="2400" spc="-5" dirty="0">
                <a:latin typeface="Trebuchet MS" pitchFamily="34" charset="0"/>
                <a:cs typeface="Tahoma"/>
              </a:rPr>
              <a:t>t</a:t>
            </a:r>
            <a:r>
              <a:rPr sz="2400" dirty="0">
                <a:latin typeface="Trebuchet MS" pitchFamily="34" charset="0"/>
                <a:cs typeface="Tahoma"/>
              </a:rPr>
              <a:t>e</a:t>
            </a:r>
            <a:r>
              <a:rPr sz="2400" spc="-2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los </a:t>
            </a:r>
            <a:r>
              <a:rPr sz="2400" spc="-5" dirty="0">
                <a:latin typeface="Trebuchet MS" pitchFamily="34" charset="0"/>
                <a:cs typeface="Tahoma"/>
              </a:rPr>
              <a:t>f</a:t>
            </a:r>
            <a:r>
              <a:rPr sz="2400" dirty="0">
                <a:latin typeface="Trebuchet MS" pitchFamily="34" charset="0"/>
                <a:cs typeface="Tahoma"/>
              </a:rPr>
              <a:t>ragme</a:t>
            </a:r>
            <a:r>
              <a:rPr sz="2400" spc="-15" dirty="0">
                <a:latin typeface="Trebuchet MS" pitchFamily="34" charset="0"/>
                <a:cs typeface="Tahoma"/>
              </a:rPr>
              <a:t>n</a:t>
            </a:r>
            <a:r>
              <a:rPr sz="2400" spc="-5" dirty="0">
                <a:latin typeface="Trebuchet MS" pitchFamily="34" charset="0"/>
                <a:cs typeface="Tahoma"/>
              </a:rPr>
              <a:t>t</a:t>
            </a:r>
            <a:r>
              <a:rPr sz="2400" spc="5" dirty="0">
                <a:latin typeface="Trebuchet MS" pitchFamily="34" charset="0"/>
                <a:cs typeface="Tahoma"/>
              </a:rPr>
              <a:t>o</a:t>
            </a:r>
            <a:r>
              <a:rPr sz="2400" dirty="0">
                <a:latin typeface="Trebuchet MS" pitchFamily="34" charset="0"/>
                <a:cs typeface="Tahoma"/>
              </a:rPr>
              <a:t>s</a:t>
            </a:r>
            <a:r>
              <a:rPr sz="2400" spc="-1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de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datos</a:t>
            </a:r>
            <a:r>
              <a:rPr sz="2400" spc="-1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q</a:t>
            </a:r>
            <a:r>
              <a:rPr sz="2400" spc="-10" dirty="0">
                <a:latin typeface="Trebuchet MS" pitchFamily="34" charset="0"/>
                <a:cs typeface="Tahoma"/>
              </a:rPr>
              <a:t>u</a:t>
            </a:r>
            <a:r>
              <a:rPr sz="2400" dirty="0">
                <a:latin typeface="Trebuchet MS" pitchFamily="34" charset="0"/>
                <a:cs typeface="Tahoma"/>
              </a:rPr>
              <a:t>e</a:t>
            </a:r>
            <a:r>
              <a:rPr sz="2400" spc="-10" dirty="0">
                <a:latin typeface="Trebuchet MS" pitchFamily="34" charset="0"/>
                <a:cs typeface="Tahoma"/>
              </a:rPr>
              <a:t> n</a:t>
            </a:r>
            <a:r>
              <a:rPr sz="2400" spc="-5" dirty="0">
                <a:latin typeface="Trebuchet MS" pitchFamily="34" charset="0"/>
                <a:cs typeface="Tahoma"/>
              </a:rPr>
              <a:t>ec</a:t>
            </a:r>
            <a:r>
              <a:rPr sz="2400" dirty="0">
                <a:latin typeface="Trebuchet MS" pitchFamily="34" charset="0"/>
                <a:cs typeface="Tahoma"/>
              </a:rPr>
              <a:t>e</a:t>
            </a:r>
            <a:r>
              <a:rPr sz="2400" spc="-5" dirty="0">
                <a:latin typeface="Trebuchet MS" pitchFamily="34" charset="0"/>
                <a:cs typeface="Tahoma"/>
              </a:rPr>
              <a:t>s</a:t>
            </a:r>
            <a:r>
              <a:rPr sz="2400" spc="-10" dirty="0">
                <a:latin typeface="Trebuchet MS" pitchFamily="34" charset="0"/>
                <a:cs typeface="Tahoma"/>
              </a:rPr>
              <a:t>i</a:t>
            </a:r>
            <a:r>
              <a:rPr sz="2400" spc="-5" dirty="0">
                <a:latin typeface="Trebuchet MS" pitchFamily="34" charset="0"/>
                <a:cs typeface="Tahoma"/>
              </a:rPr>
              <a:t>te.</a:t>
            </a:r>
            <a:endParaRPr sz="2400" dirty="0">
              <a:latin typeface="Trebuchet MS" pitchFamily="34" charset="0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6E88F7"/>
              </a:buClr>
              <a:buSzPct val="84090"/>
              <a:buFont typeface="Arial" pitchFamily="34" charset="0"/>
              <a:buChar char="•"/>
              <a:tabLst>
                <a:tab pos="355600" algn="l"/>
              </a:tabLst>
            </a:pPr>
            <a:r>
              <a:rPr sz="2400" dirty="0" err="1">
                <a:latin typeface="Trebuchet MS" pitchFamily="34" charset="0"/>
                <a:cs typeface="Tahoma"/>
              </a:rPr>
              <a:t>Es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u</a:t>
            </a:r>
            <a:r>
              <a:rPr sz="2400" dirty="0">
                <a:latin typeface="Trebuchet MS" pitchFamily="34" charset="0"/>
                <a:cs typeface="Tahoma"/>
              </a:rPr>
              <a:t>n sistema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de a</a:t>
            </a:r>
            <a:r>
              <a:rPr sz="2400" spc="5" dirty="0">
                <a:latin typeface="Trebuchet MS" pitchFamily="34" charset="0"/>
                <a:cs typeface="Tahoma"/>
              </a:rPr>
              <a:t>r</a:t>
            </a:r>
            <a:r>
              <a:rPr sz="2400" dirty="0">
                <a:latin typeface="Trebuchet MS" pitchFamily="34" charset="0"/>
                <a:cs typeface="Tahoma"/>
              </a:rPr>
              <a:t>chivos e</a:t>
            </a:r>
            <a:r>
              <a:rPr sz="2400" spc="-10" dirty="0">
                <a:latin typeface="Trebuchet MS" pitchFamily="34" charset="0"/>
                <a:cs typeface="Tahoma"/>
              </a:rPr>
              <a:t>l</a:t>
            </a:r>
            <a:r>
              <a:rPr sz="2400" dirty="0">
                <a:latin typeface="Trebuchet MS" pitchFamily="34" charset="0"/>
                <a:cs typeface="Tahoma"/>
              </a:rPr>
              <a:t>e</a:t>
            </a:r>
            <a:r>
              <a:rPr sz="2400" spc="5" dirty="0">
                <a:latin typeface="Trebuchet MS" pitchFamily="34" charset="0"/>
                <a:cs typeface="Tahoma"/>
              </a:rPr>
              <a:t>c</a:t>
            </a:r>
            <a:r>
              <a:rPr sz="2400" dirty="0">
                <a:latin typeface="Trebuchet MS" pitchFamily="34" charset="0"/>
                <a:cs typeface="Tahoma"/>
              </a:rPr>
              <a:t>t</a:t>
            </a:r>
            <a:r>
              <a:rPr sz="2400" spc="10" dirty="0">
                <a:latin typeface="Trebuchet MS" pitchFamily="34" charset="0"/>
                <a:cs typeface="Tahoma"/>
              </a:rPr>
              <a:t>r</a:t>
            </a:r>
            <a:r>
              <a:rPr sz="2400" dirty="0">
                <a:latin typeface="Trebuchet MS" pitchFamily="34" charset="0"/>
                <a:cs typeface="Tahoma"/>
              </a:rPr>
              <a:t>ónico.</a:t>
            </a:r>
          </a:p>
        </p:txBody>
      </p:sp>
      <p:pic>
        <p:nvPicPr>
          <p:cNvPr id="6146" name="Picture 2" descr="C:\Users\cpach_000\Documents\1 UPC\Cursos\BD\2017 - 1\images\base de 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5" y="917448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87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1471" y="387986"/>
            <a:ext cx="1095584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latin typeface="Trebuchet MS" pitchFamily="34" charset="0"/>
                <a:cs typeface="Tahoma"/>
              </a:rPr>
              <a:t>Jerarquía</a:t>
            </a:r>
            <a:r>
              <a:rPr sz="4000" spc="-25" dirty="0">
                <a:latin typeface="Trebuchet MS" pitchFamily="34" charset="0"/>
                <a:cs typeface="Tahoma"/>
              </a:rPr>
              <a:t> </a:t>
            </a:r>
            <a:r>
              <a:rPr sz="4000" dirty="0">
                <a:latin typeface="Trebuchet MS" pitchFamily="34" charset="0"/>
                <a:cs typeface="Tahoma"/>
              </a:rPr>
              <a:t>de</a:t>
            </a:r>
            <a:r>
              <a:rPr sz="4000" spc="-5" dirty="0">
                <a:latin typeface="Trebuchet MS" pitchFamily="34" charset="0"/>
                <a:cs typeface="Tahoma"/>
              </a:rPr>
              <a:t> </a:t>
            </a:r>
            <a:r>
              <a:rPr sz="4000" spc="-10" dirty="0">
                <a:latin typeface="Trebuchet MS" pitchFamily="34" charset="0"/>
                <a:cs typeface="Tahoma"/>
              </a:rPr>
              <a:t>l</a:t>
            </a:r>
            <a:r>
              <a:rPr sz="4000" spc="-15" dirty="0">
                <a:latin typeface="Trebuchet MS" pitchFamily="34" charset="0"/>
                <a:cs typeface="Tahoma"/>
              </a:rPr>
              <a:t>o</a:t>
            </a:r>
            <a:r>
              <a:rPr sz="4000" dirty="0">
                <a:latin typeface="Trebuchet MS" pitchFamily="34" charset="0"/>
                <a:cs typeface="Tahoma"/>
              </a:rPr>
              <a:t>s</a:t>
            </a:r>
            <a:r>
              <a:rPr sz="4000" spc="-5" dirty="0">
                <a:latin typeface="Trebuchet MS" pitchFamily="34" charset="0"/>
                <a:cs typeface="Tahoma"/>
              </a:rPr>
              <a:t> </a:t>
            </a:r>
            <a:r>
              <a:rPr sz="4000" spc="-15" dirty="0" err="1">
                <a:latin typeface="Trebuchet MS" pitchFamily="34" charset="0"/>
                <a:cs typeface="Tahoma"/>
              </a:rPr>
              <a:t>e</a:t>
            </a:r>
            <a:r>
              <a:rPr sz="4000" spc="-25" dirty="0" err="1">
                <a:latin typeface="Trebuchet MS" pitchFamily="34" charset="0"/>
                <a:cs typeface="Tahoma"/>
              </a:rPr>
              <a:t>leme</a:t>
            </a:r>
            <a:r>
              <a:rPr sz="4000" spc="-20" dirty="0" err="1">
                <a:latin typeface="Trebuchet MS" pitchFamily="34" charset="0"/>
                <a:cs typeface="Tahoma"/>
              </a:rPr>
              <a:t>n</a:t>
            </a:r>
            <a:r>
              <a:rPr sz="4000" spc="-5" dirty="0" err="1">
                <a:latin typeface="Trebuchet MS" pitchFamily="34" charset="0"/>
                <a:cs typeface="Tahoma"/>
              </a:rPr>
              <a:t>t</a:t>
            </a:r>
            <a:r>
              <a:rPr sz="4000" spc="10" dirty="0" err="1">
                <a:latin typeface="Trebuchet MS" pitchFamily="34" charset="0"/>
                <a:cs typeface="Tahoma"/>
              </a:rPr>
              <a:t>o</a:t>
            </a:r>
            <a:r>
              <a:rPr sz="4000" dirty="0" err="1">
                <a:latin typeface="Trebuchet MS" pitchFamily="34" charset="0"/>
                <a:cs typeface="Tahoma"/>
              </a:rPr>
              <a:t>s</a:t>
            </a:r>
            <a:r>
              <a:rPr sz="4000" spc="-5" dirty="0">
                <a:latin typeface="Trebuchet MS" pitchFamily="34" charset="0"/>
                <a:cs typeface="Tahoma"/>
              </a:rPr>
              <a:t> </a:t>
            </a:r>
            <a:r>
              <a:rPr sz="4000" dirty="0">
                <a:latin typeface="Trebuchet MS" pitchFamily="34" charset="0"/>
                <a:cs typeface="Tahoma"/>
              </a:rPr>
              <a:t>de</a:t>
            </a:r>
            <a:r>
              <a:rPr lang="en-US" sz="4000" dirty="0">
                <a:latin typeface="Trebuchet MS" pitchFamily="34" charset="0"/>
                <a:cs typeface="Tahoma"/>
              </a:rPr>
              <a:t> </a:t>
            </a:r>
            <a:r>
              <a:rPr sz="4000" dirty="0" err="1">
                <a:latin typeface="Trebuchet MS" pitchFamily="34" charset="0"/>
                <a:cs typeface="Tahoma"/>
              </a:rPr>
              <a:t>da</a:t>
            </a:r>
            <a:r>
              <a:rPr sz="4000" spc="5" dirty="0" err="1">
                <a:latin typeface="Trebuchet MS" pitchFamily="34" charset="0"/>
                <a:cs typeface="Tahoma"/>
              </a:rPr>
              <a:t>t</a:t>
            </a:r>
            <a:r>
              <a:rPr sz="4000" dirty="0" err="1">
                <a:latin typeface="Trebuchet MS" pitchFamily="34" charset="0"/>
                <a:cs typeface="Tahoma"/>
              </a:rPr>
              <a:t>os</a:t>
            </a:r>
            <a:endParaRPr sz="4000" dirty="0">
              <a:latin typeface="Trebuchet MS" pitchFamily="34" charset="0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6287" y="1503300"/>
            <a:ext cx="7945734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i="1" spc="-100" dirty="0">
                <a:latin typeface="Tahoma"/>
                <a:cs typeface="Tahoma"/>
              </a:rPr>
              <a:t>E</a:t>
            </a:r>
            <a:r>
              <a:rPr sz="3350" i="1" spc="-95" dirty="0">
                <a:latin typeface="Tahoma"/>
                <a:cs typeface="Tahoma"/>
              </a:rPr>
              <a:t>n</a:t>
            </a:r>
            <a:r>
              <a:rPr sz="3350" i="1" spc="-50" dirty="0">
                <a:latin typeface="Tahoma"/>
                <a:cs typeface="Tahoma"/>
              </a:rPr>
              <a:t> </a:t>
            </a:r>
            <a:r>
              <a:rPr sz="3350" i="1" spc="-95" dirty="0">
                <a:latin typeface="Tahoma"/>
                <a:cs typeface="Tahoma"/>
              </a:rPr>
              <a:t>e</a:t>
            </a:r>
            <a:r>
              <a:rPr sz="3350" i="1" spc="-40" dirty="0">
                <a:latin typeface="Tahoma"/>
                <a:cs typeface="Tahoma"/>
              </a:rPr>
              <a:t>l</a:t>
            </a:r>
            <a:r>
              <a:rPr sz="3350" i="1" spc="-30" dirty="0">
                <a:latin typeface="Tahoma"/>
                <a:cs typeface="Tahoma"/>
              </a:rPr>
              <a:t> </a:t>
            </a:r>
            <a:r>
              <a:rPr sz="3350" i="1" spc="-85" dirty="0">
                <a:latin typeface="Tahoma"/>
                <a:cs typeface="Tahoma"/>
              </a:rPr>
              <a:t>procesa</a:t>
            </a:r>
            <a:r>
              <a:rPr sz="3350" i="1" spc="-170" dirty="0">
                <a:latin typeface="Tahoma"/>
                <a:cs typeface="Tahoma"/>
              </a:rPr>
              <a:t>m</a:t>
            </a:r>
            <a:r>
              <a:rPr sz="3350" i="1" spc="-75" dirty="0">
                <a:latin typeface="Tahoma"/>
                <a:cs typeface="Tahoma"/>
              </a:rPr>
              <a:t>iento</a:t>
            </a:r>
            <a:r>
              <a:rPr sz="3350" i="1" spc="-30" dirty="0">
                <a:latin typeface="Tahoma"/>
                <a:cs typeface="Tahoma"/>
              </a:rPr>
              <a:t> </a:t>
            </a:r>
            <a:r>
              <a:rPr sz="3350" i="1" spc="-95" dirty="0">
                <a:latin typeface="Tahoma"/>
                <a:cs typeface="Tahoma"/>
              </a:rPr>
              <a:t>de</a:t>
            </a:r>
            <a:r>
              <a:rPr sz="3350" i="1" spc="-45" dirty="0">
                <a:latin typeface="Tahoma"/>
                <a:cs typeface="Tahoma"/>
              </a:rPr>
              <a:t> </a:t>
            </a:r>
            <a:r>
              <a:rPr sz="3350" i="1" spc="-75" dirty="0">
                <a:latin typeface="Tahoma"/>
                <a:cs typeface="Tahoma"/>
              </a:rPr>
              <a:t>archiv</a:t>
            </a:r>
            <a:r>
              <a:rPr sz="3350" i="1" spc="-90" dirty="0">
                <a:latin typeface="Tahoma"/>
                <a:cs typeface="Tahoma"/>
              </a:rPr>
              <a:t>o</a:t>
            </a:r>
            <a:r>
              <a:rPr sz="3350" i="1" spc="-75" dirty="0">
                <a:latin typeface="Tahoma"/>
                <a:cs typeface="Tahoma"/>
              </a:rPr>
              <a:t>s:</a:t>
            </a:r>
            <a:endParaRPr sz="335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6687" y="1617980"/>
            <a:ext cx="405395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0658" y="3607055"/>
            <a:ext cx="6667897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i="1" spc="-100" dirty="0">
                <a:latin typeface="Tahoma"/>
                <a:cs typeface="Tahoma"/>
              </a:rPr>
              <a:t>E</a:t>
            </a:r>
            <a:r>
              <a:rPr sz="3350" i="1" spc="-95" dirty="0">
                <a:latin typeface="Tahoma"/>
                <a:cs typeface="Tahoma"/>
              </a:rPr>
              <a:t>n</a:t>
            </a:r>
            <a:r>
              <a:rPr sz="3350" i="1" spc="-50" dirty="0">
                <a:latin typeface="Tahoma"/>
                <a:cs typeface="Tahoma"/>
              </a:rPr>
              <a:t> </a:t>
            </a:r>
            <a:r>
              <a:rPr sz="3350" i="1" spc="-95" dirty="0">
                <a:latin typeface="Tahoma"/>
                <a:cs typeface="Tahoma"/>
              </a:rPr>
              <a:t>e</a:t>
            </a:r>
            <a:r>
              <a:rPr sz="3350" i="1" spc="-40" dirty="0">
                <a:latin typeface="Tahoma"/>
                <a:cs typeface="Tahoma"/>
              </a:rPr>
              <a:t>l</a:t>
            </a:r>
            <a:r>
              <a:rPr sz="3350" i="1" spc="-30" dirty="0">
                <a:latin typeface="Tahoma"/>
                <a:cs typeface="Tahoma"/>
              </a:rPr>
              <a:t> </a:t>
            </a:r>
            <a:r>
              <a:rPr sz="3350" i="1" spc="-95" dirty="0">
                <a:latin typeface="Tahoma"/>
                <a:cs typeface="Tahoma"/>
              </a:rPr>
              <a:t>p</a:t>
            </a:r>
            <a:r>
              <a:rPr sz="3350" i="1" spc="-90" dirty="0">
                <a:latin typeface="Tahoma"/>
                <a:cs typeface="Tahoma"/>
              </a:rPr>
              <a:t>r</a:t>
            </a:r>
            <a:r>
              <a:rPr sz="3350" i="1" spc="-85" dirty="0">
                <a:latin typeface="Tahoma"/>
                <a:cs typeface="Tahoma"/>
              </a:rPr>
              <a:t>ocesa</a:t>
            </a:r>
            <a:r>
              <a:rPr sz="3350" i="1" spc="-160" dirty="0">
                <a:latin typeface="Tahoma"/>
                <a:cs typeface="Tahoma"/>
              </a:rPr>
              <a:t>m</a:t>
            </a:r>
            <a:r>
              <a:rPr sz="3350" i="1" spc="-75" dirty="0">
                <a:latin typeface="Tahoma"/>
                <a:cs typeface="Tahoma"/>
              </a:rPr>
              <a:t>iento</a:t>
            </a:r>
            <a:r>
              <a:rPr sz="3350" i="1" spc="-30" dirty="0">
                <a:latin typeface="Tahoma"/>
                <a:cs typeface="Tahoma"/>
              </a:rPr>
              <a:t> </a:t>
            </a:r>
            <a:r>
              <a:rPr sz="3350" i="1" spc="-95" dirty="0">
                <a:latin typeface="Tahoma"/>
                <a:cs typeface="Tahoma"/>
              </a:rPr>
              <a:t>de</a:t>
            </a:r>
            <a:r>
              <a:rPr sz="3350" i="1" spc="-45" dirty="0">
                <a:latin typeface="Tahoma"/>
                <a:cs typeface="Tahoma"/>
              </a:rPr>
              <a:t> </a:t>
            </a:r>
            <a:r>
              <a:rPr sz="3350" i="1" spc="-100" dirty="0">
                <a:latin typeface="Tahoma"/>
                <a:cs typeface="Tahoma"/>
              </a:rPr>
              <a:t>BD: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1059" y="3721101"/>
            <a:ext cx="405395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8092" y="4114800"/>
            <a:ext cx="10844306" cy="276999"/>
          </a:xfrm>
          <a:custGeom>
            <a:avLst/>
            <a:gdLst/>
            <a:ahLst/>
            <a:cxnLst/>
            <a:rect l="l" t="t" r="r" b="b"/>
            <a:pathLst>
              <a:path w="8153400" h="2438400">
                <a:moveTo>
                  <a:pt x="0" y="2438400"/>
                </a:moveTo>
                <a:lnTo>
                  <a:pt x="8153400" y="2438400"/>
                </a:lnTo>
                <a:lnTo>
                  <a:pt x="81534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8092" y="4114800"/>
            <a:ext cx="10844306" cy="276999"/>
          </a:xfrm>
          <a:custGeom>
            <a:avLst/>
            <a:gdLst/>
            <a:ahLst/>
            <a:cxnLst/>
            <a:rect l="l" t="t" r="r" b="b"/>
            <a:pathLst>
              <a:path w="8153400" h="2438400">
                <a:moveTo>
                  <a:pt x="0" y="2438400"/>
                </a:moveTo>
                <a:lnTo>
                  <a:pt x="8153400" y="2438400"/>
                </a:lnTo>
                <a:lnTo>
                  <a:pt x="81534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5938" y="5066665"/>
            <a:ext cx="685793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8520" y="4990466"/>
            <a:ext cx="164860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65" dirty="0">
                <a:latin typeface="Times New Roman"/>
                <a:cs typeface="Times New Roman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ra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46493" y="5066665"/>
            <a:ext cx="1358916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Ca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pos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3628" y="5066665"/>
            <a:ext cx="1564147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stros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04034" y="4529901"/>
            <a:ext cx="2202644" cy="1450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520"/>
              </a:lnSpc>
            </a:pP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rchivos</a:t>
            </a:r>
          </a:p>
          <a:p>
            <a:pPr algn="ctr">
              <a:lnSpc>
                <a:spcPts val="2160"/>
              </a:lnSpc>
            </a:pPr>
            <a:r>
              <a:rPr sz="2400" dirty="0">
                <a:latin typeface="Times New Roman"/>
                <a:cs typeface="Times New Roman"/>
              </a:rPr>
              <a:t>+</a:t>
            </a:r>
          </a:p>
          <a:p>
            <a:pPr algn="ctr">
              <a:lnSpc>
                <a:spcPts val="2160"/>
              </a:lnSpc>
            </a:pP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ada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os</a:t>
            </a:r>
          </a:p>
          <a:p>
            <a:pPr algn="ctr">
              <a:lnSpc>
                <a:spcPts val="2160"/>
              </a:lnSpc>
            </a:pPr>
            <a:r>
              <a:rPr sz="2400" dirty="0">
                <a:latin typeface="Times New Roman"/>
                <a:cs typeface="Times New Roman"/>
              </a:rPr>
              <a:t>+</a:t>
            </a:r>
          </a:p>
          <a:p>
            <a:pPr algn="ctr">
              <a:lnSpc>
                <a:spcPts val="2160"/>
              </a:lnSpc>
            </a:pPr>
            <a:r>
              <a:rPr sz="2400" dirty="0">
                <a:latin typeface="Times New Roman"/>
                <a:cs typeface="Times New Roman"/>
              </a:rPr>
              <a:t>Ind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9" name="object 19"/>
          <p:cNvSpPr/>
          <p:nvPr/>
        </p:nvSpPr>
        <p:spPr>
          <a:xfrm>
            <a:off x="1724615" y="5182870"/>
            <a:ext cx="608092" cy="276999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342900" y="0"/>
                </a:moveTo>
                <a:lnTo>
                  <a:pt x="342900" y="76199"/>
                </a:lnTo>
                <a:lnTo>
                  <a:pt x="0" y="76199"/>
                </a:lnTo>
                <a:lnTo>
                  <a:pt x="0" y="228599"/>
                </a:lnTo>
                <a:lnTo>
                  <a:pt x="342900" y="228599"/>
                </a:lnTo>
                <a:lnTo>
                  <a:pt x="342900" y="304799"/>
                </a:lnTo>
                <a:lnTo>
                  <a:pt x="457200" y="152399"/>
                </a:lnTo>
                <a:lnTo>
                  <a:pt x="34290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24615" y="5182870"/>
            <a:ext cx="608092" cy="276999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76199"/>
                </a:moveTo>
                <a:lnTo>
                  <a:pt x="342900" y="76199"/>
                </a:lnTo>
                <a:lnTo>
                  <a:pt x="342900" y="0"/>
                </a:lnTo>
                <a:lnTo>
                  <a:pt x="457200" y="152399"/>
                </a:lnTo>
                <a:lnTo>
                  <a:pt x="342900" y="304799"/>
                </a:lnTo>
                <a:lnTo>
                  <a:pt x="342900" y="228599"/>
                </a:lnTo>
                <a:lnTo>
                  <a:pt x="0" y="228599"/>
                </a:lnTo>
                <a:lnTo>
                  <a:pt x="0" y="76199"/>
                </a:lnTo>
                <a:close/>
              </a:path>
            </a:pathLst>
          </a:custGeom>
          <a:ln w="27940">
            <a:solidFill>
              <a:srgbClr val="99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55635" y="5182870"/>
            <a:ext cx="608092" cy="276999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342900" y="0"/>
                </a:moveTo>
                <a:lnTo>
                  <a:pt x="342900" y="76199"/>
                </a:lnTo>
                <a:lnTo>
                  <a:pt x="0" y="76199"/>
                </a:lnTo>
                <a:lnTo>
                  <a:pt x="0" y="228599"/>
                </a:lnTo>
                <a:lnTo>
                  <a:pt x="342900" y="228599"/>
                </a:lnTo>
                <a:lnTo>
                  <a:pt x="342900" y="304799"/>
                </a:lnTo>
                <a:lnTo>
                  <a:pt x="457200" y="152399"/>
                </a:lnTo>
                <a:lnTo>
                  <a:pt x="34290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55635" y="5182870"/>
            <a:ext cx="608092" cy="276999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76199"/>
                </a:moveTo>
                <a:lnTo>
                  <a:pt x="342900" y="76199"/>
                </a:lnTo>
                <a:lnTo>
                  <a:pt x="342900" y="0"/>
                </a:lnTo>
                <a:lnTo>
                  <a:pt x="457200" y="152399"/>
                </a:lnTo>
                <a:lnTo>
                  <a:pt x="342900" y="304799"/>
                </a:lnTo>
                <a:lnTo>
                  <a:pt x="342900" y="228599"/>
                </a:lnTo>
                <a:lnTo>
                  <a:pt x="0" y="228599"/>
                </a:lnTo>
                <a:lnTo>
                  <a:pt x="0" y="76199"/>
                </a:lnTo>
                <a:close/>
              </a:path>
            </a:pathLst>
          </a:custGeom>
          <a:ln w="27940">
            <a:solidFill>
              <a:srgbClr val="99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85305" y="5182870"/>
            <a:ext cx="608092" cy="276999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342900" y="0"/>
                </a:moveTo>
                <a:lnTo>
                  <a:pt x="342900" y="76199"/>
                </a:lnTo>
                <a:lnTo>
                  <a:pt x="0" y="76199"/>
                </a:lnTo>
                <a:lnTo>
                  <a:pt x="0" y="228599"/>
                </a:lnTo>
                <a:lnTo>
                  <a:pt x="342900" y="228599"/>
                </a:lnTo>
                <a:lnTo>
                  <a:pt x="342900" y="304799"/>
                </a:lnTo>
                <a:lnTo>
                  <a:pt x="457200" y="152399"/>
                </a:lnTo>
                <a:lnTo>
                  <a:pt x="34290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85305" y="5182870"/>
            <a:ext cx="608092" cy="276999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76199"/>
                </a:moveTo>
                <a:lnTo>
                  <a:pt x="342900" y="76199"/>
                </a:lnTo>
                <a:lnTo>
                  <a:pt x="342900" y="0"/>
                </a:lnTo>
                <a:lnTo>
                  <a:pt x="457200" y="152399"/>
                </a:lnTo>
                <a:lnTo>
                  <a:pt x="342900" y="304799"/>
                </a:lnTo>
                <a:lnTo>
                  <a:pt x="342900" y="228599"/>
                </a:lnTo>
                <a:lnTo>
                  <a:pt x="0" y="228599"/>
                </a:lnTo>
                <a:lnTo>
                  <a:pt x="0" y="76199"/>
                </a:lnTo>
                <a:close/>
              </a:path>
            </a:pathLst>
          </a:custGeom>
          <a:ln w="27940">
            <a:solidFill>
              <a:srgbClr val="99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17672" y="5182870"/>
            <a:ext cx="608092" cy="276999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342900" y="0"/>
                </a:moveTo>
                <a:lnTo>
                  <a:pt x="342900" y="76199"/>
                </a:lnTo>
                <a:lnTo>
                  <a:pt x="0" y="76199"/>
                </a:lnTo>
                <a:lnTo>
                  <a:pt x="0" y="228599"/>
                </a:lnTo>
                <a:lnTo>
                  <a:pt x="342900" y="228599"/>
                </a:lnTo>
                <a:lnTo>
                  <a:pt x="342900" y="304799"/>
                </a:lnTo>
                <a:lnTo>
                  <a:pt x="457200" y="152399"/>
                </a:lnTo>
                <a:lnTo>
                  <a:pt x="34290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17672" y="5182870"/>
            <a:ext cx="608092" cy="276999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76199"/>
                </a:moveTo>
                <a:lnTo>
                  <a:pt x="342900" y="76199"/>
                </a:lnTo>
                <a:lnTo>
                  <a:pt x="342900" y="0"/>
                </a:lnTo>
                <a:lnTo>
                  <a:pt x="457200" y="152399"/>
                </a:lnTo>
                <a:lnTo>
                  <a:pt x="342900" y="304799"/>
                </a:lnTo>
                <a:lnTo>
                  <a:pt x="342900" y="228599"/>
                </a:lnTo>
                <a:lnTo>
                  <a:pt x="0" y="228599"/>
                </a:lnTo>
                <a:lnTo>
                  <a:pt x="0" y="76199"/>
                </a:lnTo>
                <a:close/>
              </a:path>
            </a:pathLst>
          </a:custGeom>
          <a:ln w="27940">
            <a:solidFill>
              <a:srgbClr val="99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2372" y="2164080"/>
            <a:ext cx="10844306" cy="276999"/>
          </a:xfrm>
          <a:custGeom>
            <a:avLst/>
            <a:gdLst/>
            <a:ahLst/>
            <a:cxnLst/>
            <a:rect l="l" t="t" r="r" b="b"/>
            <a:pathLst>
              <a:path w="8153400" h="1066800">
                <a:moveTo>
                  <a:pt x="0" y="1066800"/>
                </a:moveTo>
                <a:lnTo>
                  <a:pt x="8153400" y="1066800"/>
                </a:lnTo>
                <a:lnTo>
                  <a:pt x="81534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2372" y="2164080"/>
            <a:ext cx="10844306" cy="276999"/>
          </a:xfrm>
          <a:custGeom>
            <a:avLst/>
            <a:gdLst/>
            <a:ahLst/>
            <a:cxnLst/>
            <a:rect l="l" t="t" r="r" b="b"/>
            <a:pathLst>
              <a:path w="8153400" h="1066800">
                <a:moveTo>
                  <a:pt x="0" y="1066800"/>
                </a:moveTo>
                <a:lnTo>
                  <a:pt x="8153400" y="1066800"/>
                </a:lnTo>
                <a:lnTo>
                  <a:pt x="81534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70218" y="2505709"/>
            <a:ext cx="686637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87976" y="2429509"/>
            <a:ext cx="164860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1447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 c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ra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res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175676" y="2542285"/>
            <a:ext cx="379044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6560" algn="l"/>
              </a:tabLst>
            </a:pPr>
            <a:r>
              <a:rPr sz="2400" dirty="0">
                <a:latin typeface="Times New Roman"/>
                <a:cs typeface="Times New Roman"/>
              </a:rPr>
              <a:t>Ca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pos	</a:t>
            </a:r>
            <a:r>
              <a:rPr lang="en-US" sz="2400" dirty="0">
                <a:latin typeface="Times New Roman"/>
                <a:cs typeface="Times New Roman"/>
              </a:rPr>
              <a:t>   </a:t>
            </a:r>
            <a:r>
              <a:rPr sz="2400" dirty="0" err="1">
                <a:latin typeface="Times New Roman"/>
                <a:cs typeface="Times New Roman"/>
              </a:rPr>
              <a:t>Reg</a:t>
            </a:r>
            <a:r>
              <a:rPr sz="2400" spc="-15" dirty="0" err="1">
                <a:latin typeface="Times New Roman"/>
                <a:cs typeface="Times New Roman"/>
              </a:rPr>
              <a:t>i</a:t>
            </a:r>
            <a:r>
              <a:rPr sz="2400" dirty="0" err="1">
                <a:latin typeface="Times New Roman"/>
                <a:cs typeface="Times New Roman"/>
              </a:rPr>
              <a:t>stros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84431" y="2534666"/>
            <a:ext cx="152191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rchivos</a:t>
            </a:r>
          </a:p>
        </p:txBody>
      </p:sp>
      <p:sp>
        <p:nvSpPr>
          <p:cNvPr id="33" name="object 33"/>
          <p:cNvSpPr/>
          <p:nvPr/>
        </p:nvSpPr>
        <p:spPr>
          <a:xfrm>
            <a:off x="1678895" y="2622550"/>
            <a:ext cx="608092" cy="276999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342900" y="0"/>
                </a:moveTo>
                <a:lnTo>
                  <a:pt x="3429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42900" y="228600"/>
                </a:lnTo>
                <a:lnTo>
                  <a:pt x="342900" y="304800"/>
                </a:lnTo>
                <a:lnTo>
                  <a:pt x="457200" y="152400"/>
                </a:lnTo>
                <a:lnTo>
                  <a:pt x="34290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78895" y="2622550"/>
            <a:ext cx="608092" cy="276999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76200"/>
                </a:moveTo>
                <a:lnTo>
                  <a:pt x="342900" y="76200"/>
                </a:lnTo>
                <a:lnTo>
                  <a:pt x="342900" y="0"/>
                </a:lnTo>
                <a:lnTo>
                  <a:pt x="457200" y="152400"/>
                </a:lnTo>
                <a:lnTo>
                  <a:pt x="342900" y="304800"/>
                </a:lnTo>
                <a:lnTo>
                  <a:pt x="3429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27940">
            <a:solidFill>
              <a:srgbClr val="99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09915" y="2622550"/>
            <a:ext cx="608092" cy="276999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342900" y="0"/>
                </a:moveTo>
                <a:lnTo>
                  <a:pt x="3429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42900" y="228600"/>
                </a:lnTo>
                <a:lnTo>
                  <a:pt x="342900" y="304800"/>
                </a:lnTo>
                <a:lnTo>
                  <a:pt x="457200" y="152400"/>
                </a:lnTo>
                <a:lnTo>
                  <a:pt x="34290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09915" y="2622550"/>
            <a:ext cx="608092" cy="276999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76200"/>
                </a:moveTo>
                <a:lnTo>
                  <a:pt x="342900" y="76200"/>
                </a:lnTo>
                <a:lnTo>
                  <a:pt x="342900" y="0"/>
                </a:lnTo>
                <a:lnTo>
                  <a:pt x="457200" y="152400"/>
                </a:lnTo>
                <a:lnTo>
                  <a:pt x="342900" y="304800"/>
                </a:lnTo>
                <a:lnTo>
                  <a:pt x="3429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27940">
            <a:solidFill>
              <a:srgbClr val="99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39585" y="2622550"/>
            <a:ext cx="608092" cy="276999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342900" y="0"/>
                </a:moveTo>
                <a:lnTo>
                  <a:pt x="3429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42900" y="228600"/>
                </a:lnTo>
                <a:lnTo>
                  <a:pt x="342900" y="304800"/>
                </a:lnTo>
                <a:lnTo>
                  <a:pt x="457200" y="152400"/>
                </a:lnTo>
                <a:lnTo>
                  <a:pt x="34290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39585" y="2622550"/>
            <a:ext cx="608092" cy="276999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76200"/>
                </a:moveTo>
                <a:lnTo>
                  <a:pt x="342900" y="76200"/>
                </a:lnTo>
                <a:lnTo>
                  <a:pt x="342900" y="0"/>
                </a:lnTo>
                <a:lnTo>
                  <a:pt x="457200" y="152400"/>
                </a:lnTo>
                <a:lnTo>
                  <a:pt x="342900" y="304800"/>
                </a:lnTo>
                <a:lnTo>
                  <a:pt x="3429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27940">
            <a:solidFill>
              <a:srgbClr val="99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71952" y="2622550"/>
            <a:ext cx="608092" cy="276999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342900" y="0"/>
                </a:moveTo>
                <a:lnTo>
                  <a:pt x="3429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42900" y="228600"/>
                </a:lnTo>
                <a:lnTo>
                  <a:pt x="342900" y="304800"/>
                </a:lnTo>
                <a:lnTo>
                  <a:pt x="457200" y="152400"/>
                </a:lnTo>
                <a:lnTo>
                  <a:pt x="34290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71952" y="2622550"/>
            <a:ext cx="608092" cy="276999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76200"/>
                </a:moveTo>
                <a:lnTo>
                  <a:pt x="342900" y="76200"/>
                </a:lnTo>
                <a:lnTo>
                  <a:pt x="342900" y="0"/>
                </a:lnTo>
                <a:lnTo>
                  <a:pt x="457200" y="152400"/>
                </a:lnTo>
                <a:lnTo>
                  <a:pt x="342900" y="304800"/>
                </a:lnTo>
                <a:lnTo>
                  <a:pt x="3429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27940">
            <a:solidFill>
              <a:srgbClr val="9933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411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8519" y="1524000"/>
            <a:ext cx="2700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rebuchet MS" pitchFamily="34" charset="0"/>
              </a:rPr>
              <a:t>METADATO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4828" y="1526257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rebuchet MS" pitchFamily="34" charset="0"/>
              </a:rPr>
              <a:t>Meta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9578" y="1526258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rebuchet MS" pitchFamily="34" charset="0"/>
              </a:rPr>
              <a:t>Datum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5897" y="2746355"/>
            <a:ext cx="4790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 pitchFamily="34" charset="0"/>
              </a:rPr>
              <a:t>“</a:t>
            </a:r>
            <a:r>
              <a:rPr lang="en-US" sz="2800" dirty="0" err="1">
                <a:latin typeface="Trebuchet MS" pitchFamily="34" charset="0"/>
              </a:rPr>
              <a:t>después</a:t>
            </a:r>
            <a:r>
              <a:rPr lang="en-US" sz="2800" dirty="0">
                <a:latin typeface="Trebuchet MS" pitchFamily="34" charset="0"/>
              </a:rPr>
              <a:t> de”, “</a:t>
            </a:r>
            <a:r>
              <a:rPr lang="en-US" sz="2800" dirty="0" err="1">
                <a:latin typeface="Trebuchet MS" pitchFamily="34" charset="0"/>
              </a:rPr>
              <a:t>más</a:t>
            </a:r>
            <a:r>
              <a:rPr lang="en-US" sz="2800" dirty="0">
                <a:latin typeface="Trebuchet MS" pitchFamily="34" charset="0"/>
              </a:rPr>
              <a:t> </a:t>
            </a:r>
            <a:r>
              <a:rPr lang="en-US" sz="2800" dirty="0" err="1">
                <a:latin typeface="Trebuchet MS" pitchFamily="34" charset="0"/>
              </a:rPr>
              <a:t>allá</a:t>
            </a:r>
            <a:r>
              <a:rPr lang="en-US" sz="2800" dirty="0">
                <a:latin typeface="Trebuchet MS" pitchFamily="34" charset="0"/>
              </a:rPr>
              <a:t> de”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55401" y="2704750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rebuchet MS" pitchFamily="34" charset="0"/>
              </a:rPr>
              <a:t>“lo </a:t>
            </a:r>
            <a:r>
              <a:rPr lang="en-US" sz="2800" dirty="0" err="1">
                <a:latin typeface="Trebuchet MS" pitchFamily="34" charset="0"/>
              </a:rPr>
              <a:t>que</a:t>
            </a:r>
            <a:r>
              <a:rPr lang="en-US" sz="2800" dirty="0">
                <a:latin typeface="Trebuchet MS" pitchFamily="34" charset="0"/>
              </a:rPr>
              <a:t> se </a:t>
            </a:r>
            <a:r>
              <a:rPr lang="en-US" sz="2800" dirty="0" err="1">
                <a:latin typeface="Trebuchet MS" pitchFamily="34" charset="0"/>
              </a:rPr>
              <a:t>dá</a:t>
            </a:r>
            <a:r>
              <a:rPr lang="en-US" sz="2800" dirty="0">
                <a:latin typeface="Trebuchet MS" pitchFamily="34" charset="0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0688" y="3592414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rebuchet MS" pitchFamily="34" charset="0"/>
              </a:rPr>
              <a:t>“</a:t>
            </a:r>
            <a:r>
              <a:rPr lang="en-US" sz="3200" dirty="0" err="1">
                <a:latin typeface="Trebuchet MS" pitchFamily="34" charset="0"/>
              </a:rPr>
              <a:t>sobre</a:t>
            </a:r>
            <a:r>
              <a:rPr lang="en-US" sz="3200" dirty="0">
                <a:latin typeface="Trebuchet MS" pitchFamily="34" charset="0"/>
              </a:rPr>
              <a:t> </a:t>
            </a:r>
            <a:r>
              <a:rPr lang="en-US" sz="3200" dirty="0" err="1">
                <a:latin typeface="Trebuchet MS" pitchFamily="34" charset="0"/>
              </a:rPr>
              <a:t>datos</a:t>
            </a:r>
            <a:r>
              <a:rPr lang="en-US" sz="3200" dirty="0">
                <a:latin typeface="Trebuchet MS" pitchFamily="34" charset="0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7302" y="4802957"/>
            <a:ext cx="1062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rebuchet MS" pitchFamily="34" charset="0"/>
              </a:rPr>
              <a:t>“Los </a:t>
            </a:r>
            <a:r>
              <a:rPr lang="en-US" sz="3200" dirty="0" err="1">
                <a:latin typeface="Trebuchet MS" pitchFamily="34" charset="0"/>
              </a:rPr>
              <a:t>metadatos</a:t>
            </a:r>
            <a:r>
              <a:rPr lang="en-US" sz="3200" dirty="0">
                <a:latin typeface="Trebuchet MS" pitchFamily="34" charset="0"/>
              </a:rPr>
              <a:t> son </a:t>
            </a:r>
            <a:r>
              <a:rPr lang="en-US" sz="3200" dirty="0" err="1">
                <a:latin typeface="Trebuchet MS" pitchFamily="34" charset="0"/>
              </a:rPr>
              <a:t>datos</a:t>
            </a:r>
            <a:r>
              <a:rPr lang="en-US" sz="3200" dirty="0">
                <a:latin typeface="Trebuchet MS" pitchFamily="34" charset="0"/>
              </a:rPr>
              <a:t> </a:t>
            </a:r>
            <a:r>
              <a:rPr lang="en-US" sz="3200" dirty="0" err="1">
                <a:latin typeface="Trebuchet MS" pitchFamily="34" charset="0"/>
              </a:rPr>
              <a:t>altamente</a:t>
            </a:r>
            <a:r>
              <a:rPr lang="en-US" sz="3200" dirty="0">
                <a:latin typeface="Trebuchet MS" pitchFamily="34" charset="0"/>
              </a:rPr>
              <a:t> </a:t>
            </a:r>
            <a:r>
              <a:rPr lang="en-US" sz="3200" dirty="0" err="1">
                <a:latin typeface="Trebuchet MS" pitchFamily="34" charset="0"/>
              </a:rPr>
              <a:t>estructurados</a:t>
            </a:r>
            <a:r>
              <a:rPr lang="en-US" sz="3200" dirty="0">
                <a:latin typeface="Trebuchet MS" pitchFamily="34" charset="0"/>
              </a:rPr>
              <a:t> </a:t>
            </a:r>
            <a:r>
              <a:rPr lang="en-US" sz="3200" dirty="0" err="1">
                <a:latin typeface="Trebuchet MS" pitchFamily="34" charset="0"/>
              </a:rPr>
              <a:t>que</a:t>
            </a:r>
            <a:r>
              <a:rPr lang="en-US" sz="3200" dirty="0">
                <a:latin typeface="Trebuchet MS" pitchFamily="34" charset="0"/>
              </a:rPr>
              <a:t> </a:t>
            </a:r>
          </a:p>
          <a:p>
            <a:pPr algn="ctr"/>
            <a:r>
              <a:rPr lang="en-US" sz="3200" dirty="0" err="1">
                <a:latin typeface="Trebuchet MS" pitchFamily="34" charset="0"/>
              </a:rPr>
              <a:t>describen</a:t>
            </a:r>
            <a:r>
              <a:rPr lang="en-US" sz="3200" dirty="0">
                <a:latin typeface="Trebuchet MS" pitchFamily="34" charset="0"/>
              </a:rPr>
              <a:t> la </a:t>
            </a:r>
            <a:r>
              <a:rPr lang="en-US" sz="3200" dirty="0" err="1">
                <a:latin typeface="Trebuchet MS" pitchFamily="34" charset="0"/>
              </a:rPr>
              <a:t>información</a:t>
            </a:r>
            <a:r>
              <a:rPr lang="en-US" sz="3200" dirty="0">
                <a:latin typeface="Trebuchet MS" pitchFamily="34" charset="0"/>
              </a:rPr>
              <a:t>, el </a:t>
            </a:r>
            <a:r>
              <a:rPr lang="en-US" sz="3200" dirty="0" err="1">
                <a:latin typeface="Trebuchet MS" pitchFamily="34" charset="0"/>
              </a:rPr>
              <a:t>contenido</a:t>
            </a:r>
            <a:r>
              <a:rPr lang="en-US" sz="3200" dirty="0">
                <a:latin typeface="Trebuchet MS" pitchFamily="34" charset="0"/>
              </a:rPr>
              <a:t>, la </a:t>
            </a:r>
            <a:r>
              <a:rPr lang="en-US" sz="3200" dirty="0" err="1">
                <a:latin typeface="Trebuchet MS" pitchFamily="34" charset="0"/>
              </a:rPr>
              <a:t>calidad</a:t>
            </a:r>
            <a:r>
              <a:rPr lang="en-US" sz="3200" dirty="0">
                <a:latin typeface="Trebuchet MS" pitchFamily="34" charset="0"/>
              </a:rPr>
              <a:t>, </a:t>
            </a:r>
          </a:p>
          <a:p>
            <a:pPr algn="ctr"/>
            <a:r>
              <a:rPr lang="en-US" sz="3200" dirty="0">
                <a:latin typeface="Trebuchet MS" pitchFamily="34" charset="0"/>
              </a:rPr>
              <a:t>la </a:t>
            </a:r>
            <a:r>
              <a:rPr lang="en-US" sz="3200" dirty="0" err="1">
                <a:latin typeface="Trebuchet MS" pitchFamily="34" charset="0"/>
              </a:rPr>
              <a:t>condición</a:t>
            </a:r>
            <a:r>
              <a:rPr lang="en-US" sz="3200" dirty="0">
                <a:latin typeface="Trebuchet MS" pitchFamily="34" charset="0"/>
              </a:rPr>
              <a:t> y </a:t>
            </a:r>
            <a:r>
              <a:rPr lang="en-US" sz="3200" dirty="0" err="1">
                <a:latin typeface="Trebuchet MS" pitchFamily="34" charset="0"/>
              </a:rPr>
              <a:t>otras</a:t>
            </a:r>
            <a:r>
              <a:rPr lang="en-US" sz="3200" dirty="0">
                <a:latin typeface="Trebuchet MS" pitchFamily="34" charset="0"/>
              </a:rPr>
              <a:t> </a:t>
            </a:r>
            <a:r>
              <a:rPr lang="en-US" sz="3200" dirty="0" err="1">
                <a:latin typeface="Trebuchet MS" pitchFamily="34" charset="0"/>
              </a:rPr>
              <a:t>características</a:t>
            </a:r>
            <a:r>
              <a:rPr lang="en-US" sz="3200" dirty="0">
                <a:latin typeface="Trebuchet MS" pitchFamily="34" charset="0"/>
              </a:rPr>
              <a:t> de los </a:t>
            </a:r>
            <a:r>
              <a:rPr lang="en-US" sz="3200" dirty="0" err="1">
                <a:latin typeface="Trebuchet MS" pitchFamily="34" charset="0"/>
              </a:rPr>
              <a:t>datos</a:t>
            </a:r>
            <a:r>
              <a:rPr lang="en-US" sz="3200" dirty="0">
                <a:latin typeface="Trebuchet MS" pitchFamily="34" charset="0"/>
              </a:rPr>
              <a:t>”</a:t>
            </a:r>
          </a:p>
        </p:txBody>
      </p:sp>
      <p:sp>
        <p:nvSpPr>
          <p:cNvPr id="5" name="Left Brace 4"/>
          <p:cNvSpPr/>
          <p:nvPr/>
        </p:nvSpPr>
        <p:spPr>
          <a:xfrm>
            <a:off x="5226067" y="1458843"/>
            <a:ext cx="381000" cy="838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 flipH="1">
            <a:off x="4960944" y="2172588"/>
            <a:ext cx="1765590" cy="573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8969217" y="2172589"/>
            <a:ext cx="537488" cy="532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7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24452" y="512573"/>
            <a:ext cx="4750718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ahoma"/>
                <a:cs typeface="Tahoma"/>
              </a:rPr>
              <a:t>Tabl</a:t>
            </a:r>
            <a:r>
              <a:rPr sz="2000" b="1" dirty="0">
                <a:latin typeface="Tahoma"/>
                <a:cs typeface="Tahoma"/>
              </a:rPr>
              <a:t>a</a:t>
            </a:r>
            <a:r>
              <a:rPr sz="2000" b="1" spc="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de</a:t>
            </a:r>
            <a:r>
              <a:rPr sz="2000" b="1" dirty="0">
                <a:latin typeface="Tahoma"/>
                <a:cs typeface="Tahoma"/>
              </a:rPr>
              <a:t>l</a:t>
            </a:r>
            <a:r>
              <a:rPr sz="2000" b="1" spc="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</a:t>
            </a:r>
            <a:r>
              <a:rPr sz="2000" b="1" spc="-10" dirty="0">
                <a:latin typeface="Tahoma"/>
                <a:cs typeface="Tahoma"/>
              </a:rPr>
              <a:t>is</a:t>
            </a:r>
            <a:r>
              <a:rPr sz="2000" b="1" spc="5" dirty="0">
                <a:latin typeface="Tahoma"/>
                <a:cs typeface="Tahoma"/>
              </a:rPr>
              <a:t>t</a:t>
            </a:r>
            <a:r>
              <a:rPr sz="2000" b="1" spc="-10" dirty="0">
                <a:latin typeface="Tahoma"/>
                <a:cs typeface="Tahoma"/>
              </a:rPr>
              <a:t>em</a:t>
            </a:r>
            <a:r>
              <a:rPr sz="2000" b="1" dirty="0">
                <a:latin typeface="Tahoma"/>
                <a:cs typeface="Tahoma"/>
              </a:rPr>
              <a:t>a</a:t>
            </a:r>
            <a:r>
              <a:rPr sz="2000" b="1" spc="1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d</a:t>
            </a:r>
            <a:r>
              <a:rPr sz="2000" b="1" dirty="0">
                <a:latin typeface="Tahoma"/>
                <a:cs typeface="Tahoma"/>
              </a:rPr>
              <a:t>e</a:t>
            </a:r>
            <a:r>
              <a:rPr sz="2000" b="1" spc="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Tablas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3025" y="3473451"/>
            <a:ext cx="5879911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ahoma"/>
                <a:cs typeface="Tahoma"/>
              </a:rPr>
              <a:t>Ta</a:t>
            </a:r>
            <a:r>
              <a:rPr sz="2000" b="1" spc="-10" dirty="0">
                <a:latin typeface="Tahoma"/>
                <a:cs typeface="Tahoma"/>
              </a:rPr>
              <a:t>b</a:t>
            </a:r>
            <a:r>
              <a:rPr sz="2000" b="1" dirty="0">
                <a:latin typeface="Tahoma"/>
                <a:cs typeface="Tahoma"/>
              </a:rPr>
              <a:t>la</a:t>
            </a:r>
            <a:r>
              <a:rPr sz="2000" b="1" spc="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d</a:t>
            </a:r>
            <a:r>
              <a:rPr sz="2000" b="1" dirty="0">
                <a:latin typeface="Tahoma"/>
                <a:cs typeface="Tahoma"/>
              </a:rPr>
              <a:t>e las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C</a:t>
            </a:r>
            <a:r>
              <a:rPr sz="2000" b="1" spc="5" dirty="0">
                <a:latin typeface="Tahoma"/>
                <a:cs typeface="Tahoma"/>
              </a:rPr>
              <a:t>o</a:t>
            </a:r>
            <a:r>
              <a:rPr sz="2000" b="1" dirty="0">
                <a:latin typeface="Tahoma"/>
                <a:cs typeface="Tahoma"/>
              </a:rPr>
              <a:t>l</a:t>
            </a:r>
            <a:r>
              <a:rPr sz="2000" b="1" spc="-10" dirty="0">
                <a:latin typeface="Tahoma"/>
                <a:cs typeface="Tahoma"/>
              </a:rPr>
              <a:t>um</a:t>
            </a:r>
            <a:r>
              <a:rPr sz="2000" b="1" spc="-5" dirty="0">
                <a:latin typeface="Tahoma"/>
                <a:cs typeface="Tahoma"/>
              </a:rPr>
              <a:t>na</a:t>
            </a:r>
            <a:r>
              <a:rPr sz="2000" b="1" dirty="0">
                <a:latin typeface="Tahoma"/>
                <a:cs typeface="Tahoma"/>
              </a:rPr>
              <a:t>s </a:t>
            </a:r>
            <a:r>
              <a:rPr sz="2000" b="1" spc="-5" dirty="0">
                <a:latin typeface="Tahoma"/>
                <a:cs typeface="Tahoma"/>
              </a:rPr>
              <a:t>d</a:t>
            </a:r>
            <a:r>
              <a:rPr sz="2000" b="1" spc="-10" dirty="0">
                <a:latin typeface="Tahoma"/>
                <a:cs typeface="Tahoma"/>
              </a:rPr>
              <a:t>e</a:t>
            </a:r>
            <a:r>
              <a:rPr sz="2000" b="1" dirty="0">
                <a:latin typeface="Tahoma"/>
                <a:cs typeface="Tahoma"/>
              </a:rPr>
              <a:t>l</a:t>
            </a:r>
            <a:r>
              <a:rPr sz="2000" b="1" spc="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S</a:t>
            </a:r>
            <a:r>
              <a:rPr sz="2000" b="1" dirty="0">
                <a:latin typeface="Tahoma"/>
                <a:cs typeface="Tahoma"/>
              </a:rPr>
              <a:t>i</a:t>
            </a:r>
            <a:r>
              <a:rPr sz="2000" b="1" spc="-20" dirty="0">
                <a:latin typeface="Tahoma"/>
                <a:cs typeface="Tahoma"/>
              </a:rPr>
              <a:t>s</a:t>
            </a:r>
            <a:r>
              <a:rPr sz="2000" b="1" spc="5" dirty="0">
                <a:latin typeface="Tahoma"/>
                <a:cs typeface="Tahoma"/>
              </a:rPr>
              <a:t>t</a:t>
            </a:r>
            <a:r>
              <a:rPr sz="2000" b="1" spc="-10" dirty="0">
                <a:latin typeface="Tahoma"/>
                <a:cs typeface="Tahoma"/>
              </a:rPr>
              <a:t>em</a:t>
            </a:r>
            <a:r>
              <a:rPr sz="2000" b="1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333" y="1798320"/>
            <a:ext cx="270178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b="1" spc="-120" dirty="0">
                <a:latin typeface="Trebuchet MS" pitchFamily="34" charset="0"/>
                <a:cs typeface="Tahoma"/>
              </a:rPr>
              <a:t>Metad</a:t>
            </a:r>
            <a:r>
              <a:rPr sz="2950" b="1" spc="-105" dirty="0">
                <a:latin typeface="Trebuchet MS" pitchFamily="34" charset="0"/>
                <a:cs typeface="Tahoma"/>
              </a:rPr>
              <a:t>a</a:t>
            </a:r>
            <a:r>
              <a:rPr sz="2950" b="1" spc="-75" dirty="0">
                <a:latin typeface="Trebuchet MS" pitchFamily="34" charset="0"/>
                <a:cs typeface="Tahoma"/>
              </a:rPr>
              <a:t>t</a:t>
            </a:r>
            <a:r>
              <a:rPr sz="2950" b="1" spc="-125" dirty="0">
                <a:latin typeface="Trebuchet MS" pitchFamily="34" charset="0"/>
                <a:cs typeface="Tahoma"/>
              </a:rPr>
              <a:t>o</a:t>
            </a:r>
            <a:r>
              <a:rPr sz="2950" b="1" spc="-80" dirty="0">
                <a:latin typeface="Trebuchet MS" pitchFamily="34" charset="0"/>
                <a:cs typeface="Tahoma"/>
              </a:rPr>
              <a:t>s:</a:t>
            </a:r>
            <a:endParaRPr sz="2950" dirty="0">
              <a:latin typeface="Trebuchet MS" pitchFamily="34" charset="0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333" y="2438400"/>
            <a:ext cx="2820871" cy="1746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200" spc="5" dirty="0">
                <a:latin typeface="Trebuchet MS" pitchFamily="34" charset="0"/>
                <a:cs typeface="Tahoma"/>
              </a:rPr>
              <a:t>D</a:t>
            </a:r>
            <a:r>
              <a:rPr sz="2200" spc="-5" dirty="0">
                <a:latin typeface="Trebuchet MS" pitchFamily="34" charset="0"/>
                <a:cs typeface="Tahoma"/>
              </a:rPr>
              <a:t>es</a:t>
            </a:r>
            <a:r>
              <a:rPr sz="2200" dirty="0">
                <a:latin typeface="Trebuchet MS" pitchFamily="34" charset="0"/>
                <a:cs typeface="Tahoma"/>
              </a:rPr>
              <a:t>c</a:t>
            </a:r>
            <a:r>
              <a:rPr sz="2200" spc="5" dirty="0">
                <a:latin typeface="Trebuchet MS" pitchFamily="34" charset="0"/>
                <a:cs typeface="Tahoma"/>
              </a:rPr>
              <a:t>r</a:t>
            </a:r>
            <a:r>
              <a:rPr sz="2200" spc="-10" dirty="0">
                <a:latin typeface="Trebuchet MS" pitchFamily="34" charset="0"/>
                <a:cs typeface="Tahoma"/>
              </a:rPr>
              <a:t>ipción</a:t>
            </a:r>
            <a:r>
              <a:rPr sz="2200" spc="-35" dirty="0">
                <a:latin typeface="Trebuchet MS" pitchFamily="34" charset="0"/>
                <a:cs typeface="Tahoma"/>
              </a:rPr>
              <a:t> </a:t>
            </a:r>
            <a:r>
              <a:rPr sz="2200" dirty="0">
                <a:latin typeface="Trebuchet MS" pitchFamily="34" charset="0"/>
                <a:cs typeface="Tahoma"/>
              </a:rPr>
              <a:t>de</a:t>
            </a:r>
            <a:r>
              <a:rPr sz="2200" spc="-5" dirty="0">
                <a:latin typeface="Trebuchet MS" pitchFamily="34" charset="0"/>
                <a:cs typeface="Tahoma"/>
              </a:rPr>
              <a:t> </a:t>
            </a:r>
            <a:r>
              <a:rPr sz="2200" spc="-10" dirty="0">
                <a:latin typeface="Trebuchet MS" pitchFamily="34" charset="0"/>
                <a:cs typeface="Tahoma"/>
              </a:rPr>
              <a:t>la </a:t>
            </a:r>
            <a:r>
              <a:rPr sz="2200" spc="-5" dirty="0">
                <a:latin typeface="Trebuchet MS" pitchFamily="34" charset="0"/>
                <a:cs typeface="Tahoma"/>
              </a:rPr>
              <a:t>est</a:t>
            </a:r>
            <a:r>
              <a:rPr sz="2200" spc="5" dirty="0">
                <a:latin typeface="Trebuchet MS" pitchFamily="34" charset="0"/>
                <a:cs typeface="Tahoma"/>
              </a:rPr>
              <a:t>r</a:t>
            </a:r>
            <a:r>
              <a:rPr sz="2200" spc="-10" dirty="0">
                <a:latin typeface="Trebuchet MS" pitchFamily="34" charset="0"/>
                <a:cs typeface="Tahoma"/>
              </a:rPr>
              <a:t>u</a:t>
            </a:r>
            <a:r>
              <a:rPr sz="2200" spc="-5" dirty="0">
                <a:latin typeface="Trebuchet MS" pitchFamily="34" charset="0"/>
                <a:cs typeface="Tahoma"/>
              </a:rPr>
              <a:t>c</a:t>
            </a:r>
            <a:r>
              <a:rPr sz="2200" spc="5" dirty="0">
                <a:latin typeface="Trebuchet MS" pitchFamily="34" charset="0"/>
                <a:cs typeface="Tahoma"/>
              </a:rPr>
              <a:t>t</a:t>
            </a:r>
            <a:r>
              <a:rPr sz="2200" spc="-10" dirty="0">
                <a:latin typeface="Trebuchet MS" pitchFamily="34" charset="0"/>
                <a:cs typeface="Tahoma"/>
              </a:rPr>
              <a:t>u</a:t>
            </a:r>
            <a:r>
              <a:rPr sz="2200" spc="-35" dirty="0">
                <a:latin typeface="Trebuchet MS" pitchFamily="34" charset="0"/>
                <a:cs typeface="Tahoma"/>
              </a:rPr>
              <a:t>r</a:t>
            </a:r>
            <a:r>
              <a:rPr sz="2200" dirty="0">
                <a:latin typeface="Trebuchet MS" pitchFamily="34" charset="0"/>
                <a:cs typeface="Tahoma"/>
              </a:rPr>
              <a:t>a</a:t>
            </a:r>
            <a:r>
              <a:rPr sz="2200" spc="-30" dirty="0">
                <a:latin typeface="Trebuchet MS" pitchFamily="34" charset="0"/>
                <a:cs typeface="Tahoma"/>
              </a:rPr>
              <a:t> </a:t>
            </a:r>
            <a:r>
              <a:rPr sz="2200" dirty="0">
                <a:latin typeface="Trebuchet MS" pitchFamily="34" charset="0"/>
                <a:cs typeface="Tahoma"/>
              </a:rPr>
              <a:t>de</a:t>
            </a:r>
            <a:r>
              <a:rPr sz="2200" spc="-5" dirty="0">
                <a:latin typeface="Trebuchet MS" pitchFamily="34" charset="0"/>
                <a:cs typeface="Tahoma"/>
              </a:rPr>
              <a:t> </a:t>
            </a:r>
            <a:r>
              <a:rPr sz="2200" spc="-15" dirty="0">
                <a:latin typeface="Trebuchet MS" pitchFamily="34" charset="0"/>
                <a:cs typeface="Tahoma"/>
              </a:rPr>
              <a:t>l</a:t>
            </a:r>
            <a:r>
              <a:rPr sz="2200" dirty="0">
                <a:latin typeface="Trebuchet MS" pitchFamily="34" charset="0"/>
                <a:cs typeface="Tahoma"/>
              </a:rPr>
              <a:t>a BD</a:t>
            </a: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rebuchet MS" pitchFamily="34" charset="0"/>
                <a:cs typeface="Tahoma"/>
              </a:rPr>
              <a:t>S</a:t>
            </a:r>
            <a:r>
              <a:rPr sz="2200" dirty="0">
                <a:latin typeface="Trebuchet MS" pitchFamily="34" charset="0"/>
                <a:cs typeface="Tahoma"/>
              </a:rPr>
              <a:t>e</a:t>
            </a:r>
            <a:r>
              <a:rPr sz="2200" spc="5" dirty="0">
                <a:latin typeface="Trebuchet MS" pitchFamily="34" charset="0"/>
                <a:cs typeface="Tahoma"/>
              </a:rPr>
              <a:t> </a:t>
            </a:r>
            <a:r>
              <a:rPr sz="2200" spc="-15" dirty="0">
                <a:latin typeface="Trebuchet MS" pitchFamily="34" charset="0"/>
                <a:cs typeface="Tahoma"/>
              </a:rPr>
              <a:t>almac</a:t>
            </a:r>
            <a:r>
              <a:rPr sz="2200" spc="-10" dirty="0">
                <a:latin typeface="Trebuchet MS" pitchFamily="34" charset="0"/>
                <a:cs typeface="Tahoma"/>
              </a:rPr>
              <a:t>e</a:t>
            </a:r>
            <a:r>
              <a:rPr sz="2200" spc="-25" dirty="0">
                <a:latin typeface="Trebuchet MS" pitchFamily="34" charset="0"/>
                <a:cs typeface="Tahoma"/>
              </a:rPr>
              <a:t>n</a:t>
            </a:r>
            <a:r>
              <a:rPr sz="2200" spc="-15" dirty="0">
                <a:latin typeface="Trebuchet MS" pitchFamily="34" charset="0"/>
                <a:cs typeface="Tahoma"/>
              </a:rPr>
              <a:t>a</a:t>
            </a:r>
            <a:r>
              <a:rPr sz="2200" spc="-25" dirty="0">
                <a:latin typeface="Trebuchet MS" pitchFamily="34" charset="0"/>
                <a:cs typeface="Tahoma"/>
              </a:rPr>
              <a:t> </a:t>
            </a:r>
            <a:r>
              <a:rPr sz="2200" spc="-20" dirty="0">
                <a:latin typeface="Trebuchet MS" pitchFamily="34" charset="0"/>
                <a:cs typeface="Tahoma"/>
              </a:rPr>
              <a:t>en</a:t>
            </a:r>
            <a:endParaRPr sz="2200" dirty="0">
              <a:latin typeface="Trebuchet MS" pitchFamily="34" charset="0"/>
              <a:cs typeface="Tahoma"/>
            </a:endParaRPr>
          </a:p>
          <a:p>
            <a:pPr marL="12700" marR="314325">
              <a:lnSpc>
                <a:spcPts val="2680"/>
              </a:lnSpc>
              <a:spcBef>
                <a:spcPts val="254"/>
              </a:spcBef>
            </a:pPr>
            <a:r>
              <a:rPr sz="2200" spc="-5" dirty="0">
                <a:latin typeface="Trebuchet MS" pitchFamily="34" charset="0"/>
                <a:cs typeface="Tahoma"/>
              </a:rPr>
              <a:t>t</a:t>
            </a:r>
            <a:r>
              <a:rPr sz="2200" spc="5" dirty="0">
                <a:latin typeface="Trebuchet MS" pitchFamily="34" charset="0"/>
                <a:cs typeface="Tahoma"/>
              </a:rPr>
              <a:t>a</a:t>
            </a:r>
            <a:r>
              <a:rPr sz="2200" spc="-10" dirty="0">
                <a:latin typeface="Trebuchet MS" pitchFamily="34" charset="0"/>
                <a:cs typeface="Tahoma"/>
              </a:rPr>
              <a:t>blas</a:t>
            </a:r>
            <a:r>
              <a:rPr sz="2200" spc="35" dirty="0">
                <a:latin typeface="Trebuchet MS" pitchFamily="34" charset="0"/>
                <a:cs typeface="Tahoma"/>
              </a:rPr>
              <a:t> </a:t>
            </a:r>
            <a:r>
              <a:rPr sz="2200" spc="-15" dirty="0">
                <a:latin typeface="Trebuchet MS" pitchFamily="34" charset="0"/>
                <a:cs typeface="Tahoma"/>
              </a:rPr>
              <a:t>(</a:t>
            </a:r>
            <a:r>
              <a:rPr sz="2300" b="1" i="1" spc="-50" dirty="0">
                <a:latin typeface="Trebuchet MS" pitchFamily="34" charset="0"/>
                <a:cs typeface="Tahoma"/>
              </a:rPr>
              <a:t>t</a:t>
            </a:r>
            <a:r>
              <a:rPr sz="2300" b="1" i="1" spc="-70" dirty="0">
                <a:latin typeface="Trebuchet MS" pitchFamily="34" charset="0"/>
                <a:cs typeface="Tahoma"/>
              </a:rPr>
              <a:t>ab</a:t>
            </a:r>
            <a:r>
              <a:rPr sz="2300" b="1" i="1" spc="-55" dirty="0">
                <a:latin typeface="Trebuchet MS" pitchFamily="34" charset="0"/>
                <a:cs typeface="Tahoma"/>
              </a:rPr>
              <a:t>las</a:t>
            </a:r>
            <a:r>
              <a:rPr sz="2300" b="1" i="1" spc="-35" dirty="0">
                <a:latin typeface="Trebuchet MS" pitchFamily="34" charset="0"/>
                <a:cs typeface="Tahoma"/>
              </a:rPr>
              <a:t> </a:t>
            </a:r>
            <a:r>
              <a:rPr sz="2300" b="1" i="1" spc="-80" dirty="0">
                <a:latin typeface="Trebuchet MS" pitchFamily="34" charset="0"/>
                <a:cs typeface="Tahoma"/>
              </a:rPr>
              <a:t>de</a:t>
            </a:r>
            <a:r>
              <a:rPr sz="2300" b="1" i="1" spc="-35" dirty="0">
                <a:latin typeface="Trebuchet MS" pitchFamily="34" charset="0"/>
                <a:cs typeface="Tahoma"/>
              </a:rPr>
              <a:t>l</a:t>
            </a:r>
            <a:r>
              <a:rPr sz="2300" b="1" i="1" spc="-5" dirty="0">
                <a:latin typeface="Trebuchet MS" pitchFamily="34" charset="0"/>
                <a:cs typeface="Tahoma"/>
              </a:rPr>
              <a:t> </a:t>
            </a:r>
            <a:r>
              <a:rPr sz="2300" b="1" i="1" spc="-55" dirty="0">
                <a:latin typeface="Trebuchet MS" pitchFamily="34" charset="0"/>
                <a:cs typeface="Tahoma"/>
              </a:rPr>
              <a:t>s</a:t>
            </a:r>
            <a:r>
              <a:rPr sz="2300" b="1" i="1" spc="-50" dirty="0">
                <a:latin typeface="Trebuchet MS" pitchFamily="34" charset="0"/>
                <a:cs typeface="Tahoma"/>
              </a:rPr>
              <a:t>is</a:t>
            </a:r>
            <a:r>
              <a:rPr sz="2300" b="1" i="1" spc="-45" dirty="0">
                <a:latin typeface="Trebuchet MS" pitchFamily="34" charset="0"/>
                <a:cs typeface="Tahoma"/>
              </a:rPr>
              <a:t>t</a:t>
            </a:r>
            <a:r>
              <a:rPr sz="2300" b="1" i="1" spc="-80" dirty="0">
                <a:latin typeface="Trebuchet MS" pitchFamily="34" charset="0"/>
                <a:cs typeface="Tahoma"/>
              </a:rPr>
              <a:t>e</a:t>
            </a:r>
            <a:r>
              <a:rPr sz="2300" b="1" i="1" spc="-110" dirty="0">
                <a:latin typeface="Trebuchet MS" pitchFamily="34" charset="0"/>
                <a:cs typeface="Tahoma"/>
              </a:rPr>
              <a:t>m</a:t>
            </a:r>
            <a:r>
              <a:rPr sz="2300" b="1" i="1" spc="-55" dirty="0">
                <a:latin typeface="Trebuchet MS" pitchFamily="34" charset="0"/>
                <a:cs typeface="Tahoma"/>
              </a:rPr>
              <a:t>a</a:t>
            </a:r>
            <a:r>
              <a:rPr sz="2200" spc="-10" dirty="0">
                <a:latin typeface="Trebuchet MS" pitchFamily="34" charset="0"/>
                <a:cs typeface="Tahoma"/>
              </a:rPr>
              <a:t>)</a:t>
            </a:r>
            <a:endParaRPr sz="2200" dirty="0">
              <a:latin typeface="Trebuchet MS" pitchFamily="34" charset="0"/>
              <a:cs typeface="Tahoma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89770"/>
              </p:ext>
            </p:extLst>
          </p:nvPr>
        </p:nvGraphicFramePr>
        <p:xfrm>
          <a:off x="3722418" y="959676"/>
          <a:ext cx="7949619" cy="1920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6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1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74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600" b="1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om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br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e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la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la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E9D27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ú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er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o 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e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um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as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E9D27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Lla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Pr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ia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E9D2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#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Pr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-3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#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ro</a:t>
                      </a:r>
                      <a:r>
                        <a:rPr sz="1600" spc="-35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Cu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d_C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0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gi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3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{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#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mn</a:t>
                      </a:r>
                      <a:r>
                        <a:rPr sz="1600" spc="-3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6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d_C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}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83982"/>
              </p:ext>
            </p:extLst>
          </p:nvPr>
        </p:nvGraphicFramePr>
        <p:xfrm>
          <a:off x="3667554" y="3846513"/>
          <a:ext cx="8255693" cy="27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55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mna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E9D27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mbre</a:t>
                      </a:r>
                      <a:r>
                        <a:rPr sz="16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8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ab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E9D27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po de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ato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E9D270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E9D2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#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mno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_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Ap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elli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Al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15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xto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20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--------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-----------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-------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--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#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ro</a:t>
                      </a:r>
                      <a:r>
                        <a:rPr sz="1600" spc="-35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-3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ero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2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Pr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_A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llid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Pro</a:t>
                      </a:r>
                      <a:r>
                        <a:rPr sz="1600" spc="-3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16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ex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20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8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--------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-----------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-------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--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40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--------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-----------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-------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--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64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242719" y="1546419"/>
            <a:ext cx="678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rebuchet MS" pitchFamily="34" charset="0"/>
              </a:rPr>
              <a:t>“Los indices son </a:t>
            </a:r>
            <a:r>
              <a:rPr lang="en-US" sz="3200" dirty="0" err="1">
                <a:latin typeface="Trebuchet MS" pitchFamily="34" charset="0"/>
              </a:rPr>
              <a:t>objetos</a:t>
            </a:r>
            <a:r>
              <a:rPr lang="en-US" sz="3200" dirty="0">
                <a:latin typeface="Trebuchet MS" pitchFamily="34" charset="0"/>
              </a:rPr>
              <a:t> de bases de </a:t>
            </a:r>
            <a:r>
              <a:rPr lang="en-US" sz="3200" dirty="0" err="1">
                <a:latin typeface="Trebuchet MS" pitchFamily="34" charset="0"/>
              </a:rPr>
              <a:t>datos</a:t>
            </a:r>
            <a:r>
              <a:rPr lang="en-US" sz="3200" dirty="0">
                <a:latin typeface="Trebuchet MS" pitchFamily="34" charset="0"/>
              </a:rPr>
              <a:t> </a:t>
            </a:r>
            <a:r>
              <a:rPr lang="en-US" sz="3200" dirty="0" err="1">
                <a:latin typeface="Trebuchet MS" pitchFamily="34" charset="0"/>
              </a:rPr>
              <a:t>diseñados</a:t>
            </a:r>
            <a:r>
              <a:rPr lang="en-US" sz="3200" dirty="0">
                <a:latin typeface="Trebuchet MS" pitchFamily="34" charset="0"/>
              </a:rPr>
              <a:t> para </a:t>
            </a:r>
            <a:r>
              <a:rPr lang="en-US" sz="3200" dirty="0" err="1">
                <a:latin typeface="Trebuchet MS" pitchFamily="34" charset="0"/>
              </a:rPr>
              <a:t>mejorar</a:t>
            </a:r>
            <a:r>
              <a:rPr lang="en-US" sz="3200" dirty="0">
                <a:latin typeface="Trebuchet MS" pitchFamily="34" charset="0"/>
              </a:rPr>
              <a:t> el </a:t>
            </a:r>
            <a:r>
              <a:rPr lang="en-US" sz="3200" dirty="0" err="1">
                <a:latin typeface="Trebuchet MS" pitchFamily="34" charset="0"/>
              </a:rPr>
              <a:t>rendimiento</a:t>
            </a:r>
            <a:r>
              <a:rPr lang="en-US" sz="3200" dirty="0">
                <a:latin typeface="Trebuchet MS" pitchFamily="34" charset="0"/>
              </a:rPr>
              <a:t> de las </a:t>
            </a:r>
            <a:r>
              <a:rPr lang="en-US" sz="3200" dirty="0" err="1">
                <a:latin typeface="Trebuchet MS" pitchFamily="34" charset="0"/>
              </a:rPr>
              <a:t>consultas</a:t>
            </a:r>
            <a:r>
              <a:rPr lang="en-US" sz="3200" dirty="0">
                <a:latin typeface="Trebuchet MS" pitchFamily="34" charset="0"/>
              </a:rPr>
              <a:t>. Para </a:t>
            </a:r>
            <a:r>
              <a:rPr lang="en-US" sz="3200" dirty="0" err="1">
                <a:latin typeface="Trebuchet MS" pitchFamily="34" charset="0"/>
              </a:rPr>
              <a:t>ello</a:t>
            </a:r>
            <a:r>
              <a:rPr lang="en-US" sz="3200" dirty="0">
                <a:latin typeface="Trebuchet MS" pitchFamily="34" charset="0"/>
              </a:rPr>
              <a:t> </a:t>
            </a:r>
            <a:r>
              <a:rPr lang="en-US" sz="3200" dirty="0" err="1">
                <a:latin typeface="Trebuchet MS" pitchFamily="34" charset="0"/>
              </a:rPr>
              <a:t>existen</a:t>
            </a:r>
            <a:r>
              <a:rPr lang="en-US" sz="3200" dirty="0">
                <a:latin typeface="Trebuchet MS" pitchFamily="34" charset="0"/>
              </a:rPr>
              <a:t> </a:t>
            </a:r>
            <a:r>
              <a:rPr lang="en-US" sz="3200" dirty="0" err="1">
                <a:latin typeface="Trebuchet MS" pitchFamily="34" charset="0"/>
              </a:rPr>
              <a:t>varias</a:t>
            </a:r>
            <a:r>
              <a:rPr lang="en-US" sz="3200" dirty="0">
                <a:latin typeface="Trebuchet MS" pitchFamily="34" charset="0"/>
              </a:rPr>
              <a:t> </a:t>
            </a:r>
            <a:r>
              <a:rPr lang="en-US" sz="3200" dirty="0" err="1">
                <a:latin typeface="Trebuchet MS" pitchFamily="34" charset="0"/>
              </a:rPr>
              <a:t>herramientas</a:t>
            </a:r>
            <a:r>
              <a:rPr lang="en-US" sz="3200" dirty="0">
                <a:latin typeface="Trebuchet MS" pitchFamily="34" charset="0"/>
              </a:rPr>
              <a:t> que </a:t>
            </a:r>
            <a:r>
              <a:rPr lang="en-US" sz="3200" dirty="0" err="1">
                <a:latin typeface="Trebuchet MS" pitchFamily="34" charset="0"/>
              </a:rPr>
              <a:t>asisten</a:t>
            </a:r>
            <a:r>
              <a:rPr lang="en-US" sz="3200" dirty="0">
                <a:latin typeface="Trebuchet MS" pitchFamily="34" charset="0"/>
              </a:rPr>
              <a:t> en la </a:t>
            </a:r>
            <a:r>
              <a:rPr lang="en-US" sz="3200" dirty="0" err="1">
                <a:latin typeface="Trebuchet MS" pitchFamily="34" charset="0"/>
              </a:rPr>
              <a:t>tarea</a:t>
            </a:r>
            <a:r>
              <a:rPr lang="en-US" sz="3200" dirty="0">
                <a:latin typeface="Trebuchet MS" pitchFamily="34" charset="0"/>
              </a:rPr>
              <a:t> de </a:t>
            </a:r>
            <a:r>
              <a:rPr lang="en-US" sz="3200" dirty="0" err="1">
                <a:latin typeface="Trebuchet MS" pitchFamily="34" charset="0"/>
              </a:rPr>
              <a:t>administración</a:t>
            </a:r>
            <a:r>
              <a:rPr lang="en-US" sz="3200" dirty="0">
                <a:latin typeface="Trebuchet MS" pitchFamily="34" charset="0"/>
              </a:rPr>
              <a:t> y </a:t>
            </a:r>
            <a:r>
              <a:rPr lang="en-US" sz="3200" dirty="0" err="1">
                <a:latin typeface="Trebuchet MS" pitchFamily="34" charset="0"/>
              </a:rPr>
              <a:t>mantenimiento</a:t>
            </a:r>
            <a:r>
              <a:rPr lang="en-US" sz="3200" dirty="0">
                <a:latin typeface="Trebuchet MS" pitchFamily="34" charset="0"/>
              </a:rPr>
              <a:t> de </a:t>
            </a:r>
            <a:r>
              <a:rPr lang="en-US" sz="3200" dirty="0" err="1">
                <a:latin typeface="Trebuchet MS" pitchFamily="34" charset="0"/>
              </a:rPr>
              <a:t>índices</a:t>
            </a:r>
            <a:r>
              <a:rPr lang="en-US" sz="3200" dirty="0">
                <a:latin typeface="Trebuchet MS" pitchFamily="34" charset="0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37174" y="636657"/>
            <a:ext cx="2012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rebuchet MS" pitchFamily="34" charset="0"/>
              </a:rPr>
              <a:t>ÍNDICES</a:t>
            </a:r>
          </a:p>
        </p:txBody>
      </p:sp>
      <p:pic>
        <p:nvPicPr>
          <p:cNvPr id="1026" name="Picture 2" descr="C:\Users\cpach_000\Documents\1 UPC\Cursos\BD\2017 - 1\images\rendimi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5090320" cy="395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217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5174" y="1385697"/>
            <a:ext cx="8793685" cy="145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indent="-269240">
              <a:lnSpc>
                <a:spcPct val="100000"/>
              </a:lnSpc>
              <a:buClr>
                <a:srgbClr val="40458B"/>
              </a:buClr>
              <a:buFont typeface="Tahoma"/>
              <a:buChar char="•"/>
              <a:tabLst>
                <a:tab pos="281940" algn="l"/>
              </a:tabLst>
            </a:pPr>
            <a:r>
              <a:rPr sz="2400" spc="-15" dirty="0">
                <a:latin typeface="Trebuchet MS" pitchFamily="34" charset="0"/>
                <a:cs typeface="Tahoma"/>
              </a:rPr>
              <a:t>M</a:t>
            </a:r>
            <a:r>
              <a:rPr sz="2400" spc="-5" dirty="0">
                <a:latin typeface="Trebuchet MS" pitchFamily="34" charset="0"/>
                <a:cs typeface="Tahoma"/>
              </a:rPr>
              <a:t>ejo</a:t>
            </a:r>
            <a:r>
              <a:rPr sz="2400" spc="-50" dirty="0">
                <a:latin typeface="Trebuchet MS" pitchFamily="34" charset="0"/>
                <a:cs typeface="Tahoma"/>
              </a:rPr>
              <a:t>r</a:t>
            </a:r>
            <a:r>
              <a:rPr sz="2400" dirty="0">
                <a:latin typeface="Trebuchet MS" pitchFamily="34" charset="0"/>
                <a:cs typeface="Tahoma"/>
              </a:rPr>
              <a:t>an </a:t>
            </a:r>
            <a:r>
              <a:rPr sz="2400" spc="-5" dirty="0">
                <a:latin typeface="Trebuchet MS" pitchFamily="34" charset="0"/>
                <a:cs typeface="Tahoma"/>
              </a:rPr>
              <a:t>e</a:t>
            </a:r>
            <a:r>
              <a:rPr sz="2400" dirty="0">
                <a:latin typeface="Trebuchet MS" pitchFamily="34" charset="0"/>
                <a:cs typeface="Tahoma"/>
              </a:rPr>
              <a:t>l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a</a:t>
            </a:r>
            <a:r>
              <a:rPr sz="2400" spc="-15" dirty="0">
                <a:latin typeface="Trebuchet MS" pitchFamily="34" charset="0"/>
                <a:cs typeface="Tahoma"/>
              </a:rPr>
              <a:t>c</a:t>
            </a:r>
            <a:r>
              <a:rPr sz="2400" spc="-10" dirty="0">
                <a:latin typeface="Trebuchet MS" pitchFamily="34" charset="0"/>
                <a:cs typeface="Tahoma"/>
              </a:rPr>
              <a:t>c</a:t>
            </a:r>
            <a:r>
              <a:rPr sz="2400" spc="-5" dirty="0">
                <a:latin typeface="Trebuchet MS" pitchFamily="34" charset="0"/>
                <a:cs typeface="Tahoma"/>
              </a:rPr>
              <a:t>es</a:t>
            </a:r>
            <a:r>
              <a:rPr sz="2400" dirty="0">
                <a:latin typeface="Trebuchet MS" pitchFamily="34" charset="0"/>
                <a:cs typeface="Tahoma"/>
              </a:rPr>
              <a:t>o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a l</a:t>
            </a:r>
            <a:r>
              <a:rPr sz="2400" spc="-10" dirty="0">
                <a:latin typeface="Trebuchet MS" pitchFamily="34" charset="0"/>
                <a:cs typeface="Tahoma"/>
              </a:rPr>
              <a:t>o</a:t>
            </a:r>
            <a:r>
              <a:rPr sz="2400" dirty="0">
                <a:latin typeface="Trebuchet MS" pitchFamily="34" charset="0"/>
                <a:cs typeface="Tahoma"/>
              </a:rPr>
              <a:t>s</a:t>
            </a:r>
            <a:r>
              <a:rPr sz="2400" spc="10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d</a:t>
            </a:r>
            <a:r>
              <a:rPr sz="2400" dirty="0">
                <a:latin typeface="Trebuchet MS" pitchFamily="34" charset="0"/>
                <a:cs typeface="Tahoma"/>
              </a:rPr>
              <a:t>at</a:t>
            </a:r>
            <a:r>
              <a:rPr sz="2400" spc="-10" dirty="0">
                <a:latin typeface="Trebuchet MS" pitchFamily="34" charset="0"/>
                <a:cs typeface="Tahoma"/>
              </a:rPr>
              <a:t>o</a:t>
            </a:r>
            <a:r>
              <a:rPr sz="2400" dirty="0">
                <a:latin typeface="Trebuchet MS" pitchFamily="34" charset="0"/>
                <a:cs typeface="Tahoma"/>
              </a:rPr>
              <a:t>s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a</a:t>
            </a:r>
            <a:r>
              <a:rPr sz="2400" spc="-15" dirty="0">
                <a:latin typeface="Trebuchet MS" pitchFamily="34" charset="0"/>
                <a:cs typeface="Tahoma"/>
              </a:rPr>
              <a:t>l</a:t>
            </a:r>
            <a:r>
              <a:rPr sz="2400" dirty="0">
                <a:latin typeface="Trebuchet MS" pitchFamily="34" charset="0"/>
                <a:cs typeface="Tahoma"/>
              </a:rPr>
              <a:t>mac</a:t>
            </a:r>
            <a:r>
              <a:rPr sz="2400" spc="-15" dirty="0">
                <a:latin typeface="Trebuchet MS" pitchFamily="34" charset="0"/>
                <a:cs typeface="Tahoma"/>
              </a:rPr>
              <a:t>e</a:t>
            </a:r>
            <a:r>
              <a:rPr sz="2400" dirty="0">
                <a:latin typeface="Trebuchet MS" pitchFamily="34" charset="0"/>
                <a:cs typeface="Tahoma"/>
              </a:rPr>
              <a:t>na</a:t>
            </a:r>
            <a:r>
              <a:rPr sz="2400" spc="-10" dirty="0">
                <a:latin typeface="Trebuchet MS" pitchFamily="34" charset="0"/>
                <a:cs typeface="Tahoma"/>
              </a:rPr>
              <a:t>d</a:t>
            </a:r>
            <a:r>
              <a:rPr sz="2400" dirty="0">
                <a:latin typeface="Trebuchet MS" pitchFamily="34" charset="0"/>
                <a:cs typeface="Tahoma"/>
              </a:rPr>
              <a:t>os</a:t>
            </a:r>
            <a:endParaRPr sz="2400">
              <a:latin typeface="Trebuchet MS" pitchFamily="34" charset="0"/>
              <a:cs typeface="Tahoma"/>
            </a:endParaRPr>
          </a:p>
          <a:p>
            <a:pPr marL="281940" marR="6350" indent="-269240">
              <a:lnSpc>
                <a:spcPct val="100000"/>
              </a:lnSpc>
              <a:buClr>
                <a:srgbClr val="40458B"/>
              </a:buClr>
              <a:buFont typeface="Tahoma"/>
              <a:buChar char="•"/>
              <a:tabLst>
                <a:tab pos="281940" algn="l"/>
              </a:tabLst>
            </a:pPr>
            <a:r>
              <a:rPr sz="2400" spc="-20" dirty="0">
                <a:latin typeface="Trebuchet MS" pitchFamily="34" charset="0"/>
                <a:cs typeface="Tahoma"/>
              </a:rPr>
              <a:t>Em</a:t>
            </a:r>
            <a:r>
              <a:rPr sz="2400" spc="-25" dirty="0">
                <a:latin typeface="Trebuchet MS" pitchFamily="34" charset="0"/>
                <a:cs typeface="Tahoma"/>
              </a:rPr>
              <a:t>p</a:t>
            </a:r>
            <a:r>
              <a:rPr sz="2400" spc="-20" dirty="0">
                <a:latin typeface="Trebuchet MS" pitchFamily="34" charset="0"/>
                <a:cs typeface="Tahoma"/>
              </a:rPr>
              <a:t>l</a:t>
            </a:r>
            <a:r>
              <a:rPr sz="2400" spc="-5" dirty="0">
                <a:latin typeface="Trebuchet MS" pitchFamily="34" charset="0"/>
                <a:cs typeface="Tahoma"/>
              </a:rPr>
              <a:t>ea</a:t>
            </a:r>
            <a:r>
              <a:rPr sz="2400" spc="-10" dirty="0">
                <a:latin typeface="Trebuchet MS" pitchFamily="34" charset="0"/>
                <a:cs typeface="Tahoma"/>
              </a:rPr>
              <a:t>d</a:t>
            </a:r>
            <a:r>
              <a:rPr sz="2400" dirty="0">
                <a:latin typeface="Trebuchet MS" pitchFamily="34" charset="0"/>
                <a:cs typeface="Tahoma"/>
              </a:rPr>
              <a:t>os</a:t>
            </a:r>
            <a:r>
              <a:rPr sz="2400" spc="30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pa</a:t>
            </a:r>
            <a:r>
              <a:rPr sz="2400" spc="-65" dirty="0">
                <a:latin typeface="Trebuchet MS" pitchFamily="34" charset="0"/>
                <a:cs typeface="Tahoma"/>
              </a:rPr>
              <a:t>r</a:t>
            </a:r>
            <a:r>
              <a:rPr sz="2400" spc="-15" dirty="0">
                <a:latin typeface="Trebuchet MS" pitchFamily="34" charset="0"/>
                <a:cs typeface="Tahoma"/>
              </a:rPr>
              <a:t>a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spc="-20" dirty="0">
                <a:latin typeface="Trebuchet MS" pitchFamily="34" charset="0"/>
                <a:cs typeface="Tahoma"/>
              </a:rPr>
              <a:t>c</a:t>
            </a:r>
            <a:r>
              <a:rPr sz="2400" spc="-30" dirty="0">
                <a:latin typeface="Trebuchet MS" pitchFamily="34" charset="0"/>
                <a:cs typeface="Tahoma"/>
              </a:rPr>
              <a:t>l</a:t>
            </a:r>
            <a:r>
              <a:rPr sz="2400" dirty="0">
                <a:latin typeface="Trebuchet MS" pitchFamily="34" charset="0"/>
                <a:cs typeface="Tahoma"/>
              </a:rPr>
              <a:t>a</a:t>
            </a:r>
            <a:r>
              <a:rPr sz="2400" spc="5" dirty="0">
                <a:latin typeface="Trebuchet MS" pitchFamily="34" charset="0"/>
                <a:cs typeface="Tahoma"/>
              </a:rPr>
              <a:t>s</a:t>
            </a:r>
            <a:r>
              <a:rPr sz="2400" spc="-20" dirty="0">
                <a:latin typeface="Trebuchet MS" pitchFamily="34" charset="0"/>
                <a:cs typeface="Tahoma"/>
              </a:rPr>
              <a:t>i</a:t>
            </a:r>
            <a:r>
              <a:rPr sz="2400" spc="-15" dirty="0">
                <a:latin typeface="Trebuchet MS" pitchFamily="34" charset="0"/>
                <a:cs typeface="Tahoma"/>
              </a:rPr>
              <a:t>f</a:t>
            </a:r>
            <a:r>
              <a:rPr sz="2400" spc="-25" dirty="0">
                <a:latin typeface="Trebuchet MS" pitchFamily="34" charset="0"/>
                <a:cs typeface="Tahoma"/>
              </a:rPr>
              <a:t>i</a:t>
            </a:r>
            <a:r>
              <a:rPr sz="2400" spc="-5" dirty="0">
                <a:latin typeface="Trebuchet MS" pitchFamily="34" charset="0"/>
                <a:cs typeface="Tahoma"/>
              </a:rPr>
              <a:t>ca</a:t>
            </a:r>
            <a:r>
              <a:rPr sz="2400" spc="-15" dirty="0">
                <a:latin typeface="Trebuchet MS" pitchFamily="34" charset="0"/>
                <a:cs typeface="Tahoma"/>
              </a:rPr>
              <a:t>c</a:t>
            </a:r>
            <a:r>
              <a:rPr sz="2400" spc="-20" dirty="0">
                <a:latin typeface="Trebuchet MS" pitchFamily="34" charset="0"/>
                <a:cs typeface="Tahoma"/>
              </a:rPr>
              <a:t>i</a:t>
            </a:r>
            <a:r>
              <a:rPr sz="2400" spc="-15" dirty="0">
                <a:latin typeface="Trebuchet MS" pitchFamily="34" charset="0"/>
                <a:cs typeface="Tahoma"/>
              </a:rPr>
              <a:t>ón</a:t>
            </a:r>
            <a:r>
              <a:rPr sz="2400" spc="6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y</a:t>
            </a:r>
            <a:r>
              <a:rPr sz="2400" spc="10" dirty="0">
                <a:latin typeface="Trebuchet MS" pitchFamily="34" charset="0"/>
                <a:cs typeface="Tahoma"/>
              </a:rPr>
              <a:t> </a:t>
            </a:r>
            <a:r>
              <a:rPr sz="2400" spc="-25" dirty="0">
                <a:latin typeface="Trebuchet MS" pitchFamily="34" charset="0"/>
                <a:cs typeface="Tahoma"/>
              </a:rPr>
              <a:t>r</a:t>
            </a:r>
            <a:r>
              <a:rPr sz="2400" spc="-5" dirty="0">
                <a:latin typeface="Trebuchet MS" pitchFamily="34" charset="0"/>
                <a:cs typeface="Tahoma"/>
              </a:rPr>
              <a:t>e</a:t>
            </a:r>
            <a:r>
              <a:rPr sz="2400" spc="-15" dirty="0">
                <a:latin typeface="Trebuchet MS" pitchFamily="34" charset="0"/>
                <a:cs typeface="Tahoma"/>
              </a:rPr>
              <a:t>cup</a:t>
            </a:r>
            <a:r>
              <a:rPr sz="2400" spc="-30" dirty="0">
                <a:latin typeface="Trebuchet MS" pitchFamily="34" charset="0"/>
                <a:cs typeface="Tahoma"/>
              </a:rPr>
              <a:t>e</a:t>
            </a:r>
            <a:r>
              <a:rPr sz="2400" spc="-45" dirty="0">
                <a:latin typeface="Trebuchet MS" pitchFamily="34" charset="0"/>
                <a:cs typeface="Tahoma"/>
              </a:rPr>
              <a:t>r</a:t>
            </a:r>
            <a:r>
              <a:rPr sz="2400" spc="-15" dirty="0">
                <a:latin typeface="Trebuchet MS" pitchFamily="34" charset="0"/>
                <a:cs typeface="Tahoma"/>
              </a:rPr>
              <a:t>ac</a:t>
            </a:r>
            <a:r>
              <a:rPr sz="2400" spc="-30" dirty="0">
                <a:latin typeface="Trebuchet MS" pitchFamily="34" charset="0"/>
                <a:cs typeface="Tahoma"/>
              </a:rPr>
              <a:t>i</a:t>
            </a:r>
            <a:r>
              <a:rPr sz="2400" spc="-15" dirty="0">
                <a:latin typeface="Trebuchet MS" pitchFamily="34" charset="0"/>
                <a:cs typeface="Tahoma"/>
              </a:rPr>
              <a:t>ón</a:t>
            </a:r>
            <a:r>
              <a:rPr sz="2400" spc="4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de da</a:t>
            </a:r>
            <a:r>
              <a:rPr sz="2400" spc="-15" dirty="0">
                <a:latin typeface="Trebuchet MS" pitchFamily="34" charset="0"/>
                <a:cs typeface="Tahoma"/>
              </a:rPr>
              <a:t>t</a:t>
            </a:r>
            <a:r>
              <a:rPr sz="2400" dirty="0">
                <a:latin typeface="Trebuchet MS" pitchFamily="34" charset="0"/>
                <a:cs typeface="Tahoma"/>
              </a:rPr>
              <a:t>os</a:t>
            </a:r>
            <a:endParaRPr sz="2400">
              <a:latin typeface="Trebuchet MS" pitchFamily="34" charset="0"/>
              <a:cs typeface="Tahoma"/>
            </a:endParaRPr>
          </a:p>
          <a:p>
            <a:pPr>
              <a:lnSpc>
                <a:spcPts val="2700"/>
              </a:lnSpc>
              <a:spcBef>
                <a:spcPts val="40"/>
              </a:spcBef>
            </a:pPr>
            <a:endParaRPr sz="2700">
              <a:latin typeface="Trebuchet MS" pitchFamily="34" charset="0"/>
            </a:endParaRPr>
          </a:p>
          <a:p>
            <a:pPr marL="659765">
              <a:lnSpc>
                <a:spcPct val="100000"/>
              </a:lnSpc>
            </a:pPr>
            <a:r>
              <a:rPr sz="2400" b="1" spc="-15" dirty="0">
                <a:latin typeface="Trebuchet MS" pitchFamily="34" charset="0"/>
                <a:cs typeface="Tahoma"/>
              </a:rPr>
              <a:t>Tabla</a:t>
            </a:r>
            <a:r>
              <a:rPr sz="2400" b="1" spc="-5" dirty="0">
                <a:latin typeface="Trebuchet MS" pitchFamily="34" charset="0"/>
                <a:cs typeface="Tahoma"/>
              </a:rPr>
              <a:t> </a:t>
            </a:r>
            <a:r>
              <a:rPr sz="2400" b="1" spc="-20" dirty="0">
                <a:latin typeface="Trebuchet MS" pitchFamily="34" charset="0"/>
                <a:cs typeface="Tahoma"/>
              </a:rPr>
              <a:t>Al</a:t>
            </a:r>
            <a:r>
              <a:rPr sz="2400" b="1" spc="-25" dirty="0">
                <a:latin typeface="Trebuchet MS" pitchFamily="34" charset="0"/>
                <a:cs typeface="Tahoma"/>
              </a:rPr>
              <a:t>umnos</a:t>
            </a:r>
            <a:endParaRPr sz="2400">
              <a:latin typeface="Trebuchet MS" pitchFamily="34" charset="0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3446" y="-246888"/>
            <a:ext cx="10954943" cy="1202251"/>
          </a:xfrm>
          <a:prstGeom prst="rect">
            <a:avLst/>
          </a:prstGeom>
        </p:spPr>
        <p:txBody>
          <a:bodyPr vert="horz" wrap="square" lIns="0" tIns="741044" rIns="0" bIns="0" rtlCol="0">
            <a:spAutoFit/>
          </a:bodyPr>
          <a:lstStyle/>
          <a:p>
            <a:pPr marL="321945" algn="l">
              <a:lnSpc>
                <a:spcPct val="100000"/>
              </a:lnSpc>
            </a:pPr>
            <a:r>
              <a:rPr sz="2950" b="1" i="1" spc="-95" dirty="0">
                <a:latin typeface="Trebuchet MS" pitchFamily="34" charset="0"/>
                <a:cs typeface="Tahoma"/>
              </a:rPr>
              <a:t>Í</a:t>
            </a:r>
            <a:r>
              <a:rPr sz="2950" b="1" i="1" spc="-105" dirty="0">
                <a:latin typeface="Trebuchet MS" pitchFamily="34" charset="0"/>
                <a:cs typeface="Tahoma"/>
              </a:rPr>
              <a:t>n</a:t>
            </a:r>
            <a:r>
              <a:rPr sz="2950" b="1" i="1" spc="-95" dirty="0">
                <a:latin typeface="Trebuchet MS" pitchFamily="34" charset="0"/>
                <a:cs typeface="Tahoma"/>
              </a:rPr>
              <a:t>dices:</a:t>
            </a:r>
            <a:endParaRPr sz="2950" dirty="0">
              <a:latin typeface="Trebuchet MS" pitchFamily="34" charset="0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13660"/>
              </p:ext>
            </p:extLst>
          </p:nvPr>
        </p:nvGraphicFramePr>
        <p:xfrm>
          <a:off x="1655361" y="3275902"/>
          <a:ext cx="8618942" cy="2718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4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53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b="1" spc="-15" dirty="0">
                          <a:latin typeface="Tahoma"/>
                          <a:cs typeface="Tahoma"/>
                        </a:rPr>
                        <a:t>#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Al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um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E9D27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Al_A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b="1" spc="-15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E9D27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Al_N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om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re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E9D270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b="1" spc="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al</a:t>
                      </a:r>
                      <a:r>
                        <a:rPr sz="1600" b="1" spc="-10" dirty="0">
                          <a:latin typeface="Tahoma"/>
                          <a:cs typeface="Tahoma"/>
                        </a:rPr>
                        <a:t>id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ad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E9D2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100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Pérez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J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erí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16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em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200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ó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z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aría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erí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16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em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300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ánc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ez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ena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enierí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ect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ó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ca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400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Pérez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drés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erí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El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ec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rónica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500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-75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via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Carl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erí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16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em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600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Z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ma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ta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Jo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sé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erí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El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ec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rónica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Tahoma"/>
                          <a:cs typeface="Tahoma"/>
                        </a:rPr>
                        <a:t>700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tes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-4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er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ando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g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enierí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tema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64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76545" y="958216"/>
            <a:ext cx="3883342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ahoma"/>
                <a:cs typeface="Tahoma"/>
              </a:rPr>
              <a:t>Ín</a:t>
            </a:r>
            <a:r>
              <a:rPr sz="2400" b="1" spc="10" dirty="0">
                <a:latin typeface="Tahoma"/>
                <a:cs typeface="Tahoma"/>
              </a:rPr>
              <a:t>d</a:t>
            </a:r>
            <a:r>
              <a:rPr sz="2400" b="1" dirty="0">
                <a:latin typeface="Tahoma"/>
                <a:cs typeface="Tahoma"/>
              </a:rPr>
              <a:t>i</a:t>
            </a:r>
            <a:r>
              <a:rPr sz="2400" b="1" spc="-15" dirty="0">
                <a:latin typeface="Tahoma"/>
                <a:cs typeface="Tahoma"/>
              </a:rPr>
              <a:t>ce</a:t>
            </a:r>
            <a:r>
              <a:rPr sz="2400" b="1" spc="-10" dirty="0">
                <a:latin typeface="Tahoma"/>
                <a:cs typeface="Tahoma"/>
              </a:rPr>
              <a:t> </a:t>
            </a:r>
            <a:r>
              <a:rPr sz="2400" b="1" spc="5" dirty="0">
                <a:latin typeface="Tahoma"/>
                <a:cs typeface="Tahoma"/>
              </a:rPr>
              <a:t>p</a:t>
            </a:r>
            <a:r>
              <a:rPr sz="2400" b="1" spc="-20" dirty="0">
                <a:latin typeface="Tahoma"/>
                <a:cs typeface="Tahoma"/>
              </a:rPr>
              <a:t>o</a:t>
            </a:r>
            <a:r>
              <a:rPr sz="2400" b="1" spc="-15" dirty="0">
                <a:latin typeface="Tahoma"/>
                <a:cs typeface="Tahoma"/>
              </a:rPr>
              <a:t>r</a:t>
            </a:r>
            <a:r>
              <a:rPr sz="2400" b="1" dirty="0">
                <a:latin typeface="Tahoma"/>
                <a:cs typeface="Tahoma"/>
              </a:rPr>
              <a:t> </a:t>
            </a:r>
            <a:r>
              <a:rPr sz="2400" b="1" spc="-30" dirty="0">
                <a:latin typeface="Tahoma"/>
                <a:cs typeface="Tahoma"/>
              </a:rPr>
              <a:t>A</a:t>
            </a:r>
            <a:r>
              <a:rPr sz="2400" b="1" spc="5" dirty="0">
                <a:latin typeface="Tahoma"/>
                <a:cs typeface="Tahoma"/>
              </a:rPr>
              <a:t>p</a:t>
            </a:r>
            <a:r>
              <a:rPr sz="2400" b="1" spc="-15" dirty="0">
                <a:latin typeface="Tahoma"/>
                <a:cs typeface="Tahoma"/>
              </a:rPr>
              <a:t>e</a:t>
            </a:r>
            <a:r>
              <a:rPr sz="2400" b="1" spc="-20" dirty="0">
                <a:latin typeface="Tahoma"/>
                <a:cs typeface="Tahoma"/>
              </a:rPr>
              <a:t>l</a:t>
            </a:r>
            <a:r>
              <a:rPr sz="2400" b="1" spc="-10" dirty="0">
                <a:latin typeface="Tahoma"/>
                <a:cs typeface="Tahoma"/>
              </a:rPr>
              <a:t>l</a:t>
            </a:r>
            <a:r>
              <a:rPr sz="2400" b="1" spc="-20" dirty="0">
                <a:latin typeface="Tahoma"/>
                <a:cs typeface="Tahoma"/>
              </a:rPr>
              <a:t>i</a:t>
            </a:r>
            <a:r>
              <a:rPr sz="2400" b="1" spc="5" dirty="0">
                <a:latin typeface="Tahoma"/>
                <a:cs typeface="Tahoma"/>
              </a:rPr>
              <a:t>d</a:t>
            </a:r>
            <a:r>
              <a:rPr sz="2400" b="1" dirty="0">
                <a:latin typeface="Tahoma"/>
                <a:cs typeface="Tahoma"/>
              </a:rPr>
              <a:t>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7525" y="4299713"/>
            <a:ext cx="4770142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ahoma"/>
                <a:cs typeface="Tahoma"/>
              </a:rPr>
              <a:t>Ín</a:t>
            </a:r>
            <a:r>
              <a:rPr sz="2400" b="1" spc="10" dirty="0">
                <a:latin typeface="Tahoma"/>
                <a:cs typeface="Tahoma"/>
              </a:rPr>
              <a:t>d</a:t>
            </a:r>
            <a:r>
              <a:rPr sz="2400" b="1" dirty="0">
                <a:latin typeface="Tahoma"/>
                <a:cs typeface="Tahoma"/>
              </a:rPr>
              <a:t>i</a:t>
            </a:r>
            <a:r>
              <a:rPr sz="2400" b="1" spc="-15" dirty="0">
                <a:latin typeface="Tahoma"/>
                <a:cs typeface="Tahoma"/>
              </a:rPr>
              <a:t>ce</a:t>
            </a:r>
            <a:r>
              <a:rPr sz="2400" b="1" spc="-10" dirty="0">
                <a:latin typeface="Tahoma"/>
                <a:cs typeface="Tahoma"/>
              </a:rPr>
              <a:t> </a:t>
            </a:r>
            <a:r>
              <a:rPr sz="2400" b="1" spc="5" dirty="0">
                <a:latin typeface="Tahoma"/>
                <a:cs typeface="Tahoma"/>
              </a:rPr>
              <a:t>p</a:t>
            </a:r>
            <a:r>
              <a:rPr sz="2400" b="1" spc="-20" dirty="0">
                <a:latin typeface="Tahoma"/>
                <a:cs typeface="Tahoma"/>
              </a:rPr>
              <a:t>o</a:t>
            </a:r>
            <a:r>
              <a:rPr sz="2400" b="1" spc="-15" dirty="0">
                <a:latin typeface="Tahoma"/>
                <a:cs typeface="Tahoma"/>
              </a:rPr>
              <a:t>r</a:t>
            </a:r>
            <a:r>
              <a:rPr sz="2400" b="1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Es</a:t>
            </a:r>
            <a:r>
              <a:rPr sz="2400" b="1" spc="10" dirty="0">
                <a:latin typeface="Tahoma"/>
                <a:cs typeface="Tahoma"/>
              </a:rPr>
              <a:t>p</a:t>
            </a:r>
            <a:r>
              <a:rPr sz="2400" b="1" dirty="0">
                <a:latin typeface="Tahoma"/>
                <a:cs typeface="Tahoma"/>
              </a:rPr>
              <a:t>e</a:t>
            </a:r>
            <a:r>
              <a:rPr sz="2400" b="1" spc="-15" dirty="0">
                <a:latin typeface="Tahoma"/>
                <a:cs typeface="Tahoma"/>
              </a:rPr>
              <a:t>c</a:t>
            </a:r>
            <a:r>
              <a:rPr sz="2400" b="1" spc="-10" dirty="0">
                <a:latin typeface="Tahoma"/>
                <a:cs typeface="Tahoma"/>
              </a:rPr>
              <a:t>ial</a:t>
            </a:r>
            <a:r>
              <a:rPr sz="2400" b="1" spc="-25" dirty="0">
                <a:latin typeface="Tahoma"/>
                <a:cs typeface="Tahoma"/>
              </a:rPr>
              <a:t>i</a:t>
            </a:r>
            <a:r>
              <a:rPr sz="2400" b="1" spc="5" dirty="0">
                <a:latin typeface="Tahoma"/>
                <a:cs typeface="Tahoma"/>
              </a:rPr>
              <a:t>d</a:t>
            </a:r>
            <a:r>
              <a:rPr sz="2400" b="1" dirty="0">
                <a:latin typeface="Tahoma"/>
                <a:cs typeface="Tahoma"/>
              </a:rPr>
              <a:t>ad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6391" y="823912"/>
          <a:ext cx="4662038" cy="355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l_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pe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do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EBD782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#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l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um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no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EBD7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Ló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z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200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Montes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700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é</a:t>
                      </a:r>
                      <a:r>
                        <a:rPr sz="2000" spc="-2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z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100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40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á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z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300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spc="-95" dirty="0">
                          <a:latin typeface="Tahoma"/>
                          <a:cs typeface="Tahoma"/>
                        </a:rPr>
                        <a:t>V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ldivia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500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Z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u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maeta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600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14062"/>
              </p:ext>
            </p:extLst>
          </p:nvPr>
        </p:nvGraphicFramePr>
        <p:xfrm>
          <a:off x="2920107" y="4926521"/>
          <a:ext cx="8614636" cy="1454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6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6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cial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dad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EBD782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#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lu</a:t>
                      </a:r>
                      <a:r>
                        <a:rPr sz="2000" b="1" spc="-1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no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EBD7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977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000" spc="-3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ngen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ie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rí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Si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100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200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500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70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000" spc="-3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ngen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ie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rí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El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rónica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300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400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60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04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8092" y="516785"/>
            <a:ext cx="10945654" cy="658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0">
              <a:lnSpc>
                <a:spcPts val="5255"/>
              </a:lnSpc>
            </a:pPr>
            <a:r>
              <a:rPr lang="es-MX" spc="-5" dirty="0"/>
              <a:t>REGISTRO LÓGICO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635393" y="4495800"/>
            <a:ext cx="8786083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10"/>
              </a:lnSpc>
            </a:pPr>
            <a:r>
              <a:rPr sz="2800" spc="-10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epre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enta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perce</a:t>
            </a:r>
            <a:r>
              <a:rPr sz="2800" spc="-10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ción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del </a:t>
            </a:r>
            <a:r>
              <a:rPr sz="2800" dirty="0" err="1">
                <a:latin typeface="Times New Roman"/>
                <a:cs typeface="Times New Roman"/>
              </a:rPr>
              <a:t>u</a:t>
            </a:r>
            <a:r>
              <a:rPr sz="2800" spc="-20" dirty="0" err="1">
                <a:latin typeface="Times New Roman"/>
                <a:cs typeface="Times New Roman"/>
              </a:rPr>
              <a:t>s</a:t>
            </a:r>
            <a:r>
              <a:rPr sz="2800" dirty="0" err="1">
                <a:latin typeface="Times New Roman"/>
                <a:cs typeface="Times New Roman"/>
              </a:rPr>
              <a:t>uario</a:t>
            </a:r>
            <a:r>
              <a:rPr sz="2800" dirty="0">
                <a:latin typeface="Times New Roman"/>
                <a:cs typeface="Times New Roman"/>
              </a:rPr>
              <a:t> o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dirty="0" err="1">
                <a:latin typeface="Times New Roman"/>
                <a:cs typeface="Times New Roman"/>
              </a:rPr>
              <a:t>prog</a:t>
            </a:r>
            <a:r>
              <a:rPr sz="2800" spc="10" dirty="0" err="1">
                <a:latin typeface="Times New Roman"/>
                <a:cs typeface="Times New Roman"/>
              </a:rPr>
              <a:t>r</a:t>
            </a:r>
            <a:r>
              <a:rPr sz="2800" dirty="0" err="1">
                <a:latin typeface="Times New Roman"/>
                <a:cs typeface="Times New Roman"/>
              </a:rPr>
              <a:t>a</a:t>
            </a:r>
            <a:r>
              <a:rPr sz="2800" spc="-45" dirty="0" err="1">
                <a:latin typeface="Times New Roman"/>
                <a:cs typeface="Times New Roman"/>
              </a:rPr>
              <a:t>m</a:t>
            </a:r>
            <a:r>
              <a:rPr sz="2800" dirty="0" err="1">
                <a:latin typeface="Times New Roman"/>
                <a:cs typeface="Times New Roman"/>
              </a:rPr>
              <a:t>ador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 lo </a:t>
            </a:r>
            <a:r>
              <a:rPr sz="2800" dirty="0" err="1">
                <a:latin typeface="Times New Roman"/>
                <a:cs typeface="Times New Roman"/>
              </a:rPr>
              <a:t>que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 err="1">
                <a:latin typeface="Times New Roman"/>
                <a:cs typeface="Times New Roman"/>
              </a:rPr>
              <a:t>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dirty="0" err="1">
                <a:latin typeface="Times New Roman"/>
                <a:cs typeface="Times New Roman"/>
              </a:rPr>
              <a:t>registro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 </a:t>
            </a:r>
            <a:r>
              <a:rPr sz="2800" dirty="0" err="1">
                <a:latin typeface="Times New Roman"/>
                <a:cs typeface="Times New Roman"/>
              </a:rPr>
              <a:t>dato</a:t>
            </a:r>
            <a:r>
              <a:rPr sz="2800" spc="-15" dirty="0" err="1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62656" y="2374392"/>
            <a:ext cx="6400800" cy="1447800"/>
            <a:chOff x="2962656" y="2374392"/>
            <a:chExt cx="6400800" cy="1447800"/>
          </a:xfrm>
        </p:grpSpPr>
        <p:sp>
          <p:nvSpPr>
            <p:cNvPr id="50" name="object 9"/>
            <p:cNvSpPr/>
            <p:nvPr/>
          </p:nvSpPr>
          <p:spPr>
            <a:xfrm>
              <a:off x="2962656" y="2374392"/>
              <a:ext cx="6400800" cy="1447800"/>
            </a:xfrm>
            <a:custGeom>
              <a:avLst/>
              <a:gdLst/>
              <a:ahLst/>
              <a:cxnLst/>
              <a:rect l="l" t="t" r="r" b="b"/>
              <a:pathLst>
                <a:path w="6400800" h="1447800">
                  <a:moveTo>
                    <a:pt x="0" y="1447800"/>
                  </a:moveTo>
                  <a:lnTo>
                    <a:pt x="6400800" y="144780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1" name="object 10"/>
            <p:cNvSpPr/>
            <p:nvPr/>
          </p:nvSpPr>
          <p:spPr>
            <a:xfrm>
              <a:off x="2962656" y="2374392"/>
              <a:ext cx="6400800" cy="1447800"/>
            </a:xfrm>
            <a:custGeom>
              <a:avLst/>
              <a:gdLst/>
              <a:ahLst/>
              <a:cxnLst/>
              <a:rect l="l" t="t" r="r" b="b"/>
              <a:pathLst>
                <a:path w="6400800" h="1447800">
                  <a:moveTo>
                    <a:pt x="0" y="1447800"/>
                  </a:moveTo>
                  <a:lnTo>
                    <a:pt x="6400800" y="1447800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10160">
              <a:solidFill>
                <a:srgbClr val="40458B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2" name="object 11"/>
            <p:cNvSpPr/>
            <p:nvPr/>
          </p:nvSpPr>
          <p:spPr>
            <a:xfrm>
              <a:off x="2962656" y="2831592"/>
              <a:ext cx="6400800" cy="0"/>
            </a:xfrm>
            <a:custGeom>
              <a:avLst/>
              <a:gdLst/>
              <a:ahLst/>
              <a:cxnLst/>
              <a:rect l="l" t="t" r="r" b="b"/>
              <a:pathLst>
                <a:path w="6400800">
                  <a:moveTo>
                    <a:pt x="0" y="0"/>
                  </a:moveTo>
                  <a:lnTo>
                    <a:pt x="6400800" y="0"/>
                  </a:lnTo>
                </a:path>
              </a:pathLst>
            </a:custGeom>
            <a:ln w="10160">
              <a:solidFill>
                <a:srgbClr val="40458B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3" name="object 12"/>
            <p:cNvSpPr/>
            <p:nvPr/>
          </p:nvSpPr>
          <p:spPr>
            <a:xfrm>
              <a:off x="5858256" y="2374392"/>
              <a:ext cx="0" cy="1447800"/>
            </a:xfrm>
            <a:custGeom>
              <a:avLst/>
              <a:gdLst/>
              <a:ahLst/>
              <a:cxnLst/>
              <a:rect l="l" t="t" r="r" b="b"/>
              <a:pathLst>
                <a:path h="1447800">
                  <a:moveTo>
                    <a:pt x="0" y="0"/>
                  </a:moveTo>
                  <a:lnTo>
                    <a:pt x="0" y="1447800"/>
                  </a:lnTo>
                </a:path>
              </a:pathLst>
            </a:custGeom>
            <a:ln w="10160">
              <a:solidFill>
                <a:srgbClr val="40458B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4" name="object 13"/>
            <p:cNvSpPr/>
            <p:nvPr/>
          </p:nvSpPr>
          <p:spPr>
            <a:xfrm>
              <a:off x="3076956" y="2450592"/>
              <a:ext cx="896619" cy="304800"/>
            </a:xfrm>
            <a:custGeom>
              <a:avLst/>
              <a:gdLst/>
              <a:ahLst/>
              <a:cxnLst/>
              <a:rect l="l" t="t" r="r" b="b"/>
              <a:pathLst>
                <a:path w="896619" h="304800">
                  <a:moveTo>
                    <a:pt x="0" y="304800"/>
                  </a:moveTo>
                  <a:lnTo>
                    <a:pt x="896619" y="304800"/>
                  </a:lnTo>
                  <a:lnTo>
                    <a:pt x="896619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5" name="object 14"/>
            <p:cNvSpPr txBox="1"/>
            <p:nvPr/>
          </p:nvSpPr>
          <p:spPr>
            <a:xfrm>
              <a:off x="3156584" y="2497201"/>
              <a:ext cx="740410" cy="2209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5" dirty="0">
                  <a:latin typeface="Tahoma"/>
                  <a:cs typeface="Tahoma"/>
                </a:rPr>
                <a:t>N</a:t>
              </a:r>
              <a:r>
                <a:rPr sz="1400" spc="-20" dirty="0">
                  <a:latin typeface="Tahoma"/>
                  <a:cs typeface="Tahoma"/>
                </a:rPr>
                <a:t>R</a:t>
              </a:r>
              <a:r>
                <a:rPr sz="1400" spc="-10" dirty="0">
                  <a:latin typeface="Tahoma"/>
                  <a:cs typeface="Tahoma"/>
                </a:rPr>
                <a:t>O</a:t>
              </a:r>
              <a:r>
                <a:rPr sz="1400" spc="10" dirty="0">
                  <a:latin typeface="Tahoma"/>
                  <a:cs typeface="Tahoma"/>
                </a:rPr>
                <a:t> </a:t>
              </a:r>
              <a:r>
                <a:rPr sz="1400" dirty="0">
                  <a:latin typeface="Tahoma"/>
                  <a:cs typeface="Tahoma"/>
                </a:rPr>
                <a:t>O</a:t>
              </a:r>
              <a:r>
                <a:rPr sz="1400" spc="5" dirty="0">
                  <a:latin typeface="Tahoma"/>
                  <a:cs typeface="Tahoma"/>
                </a:rPr>
                <a:t>/</a:t>
              </a:r>
              <a:r>
                <a:rPr sz="1400" spc="-10" dirty="0">
                  <a:latin typeface="Tahoma"/>
                  <a:cs typeface="Tahoma"/>
                </a:rPr>
                <a:t>C</a:t>
              </a:r>
              <a:endParaRPr sz="1400">
                <a:latin typeface="Tahoma"/>
                <a:cs typeface="Tahoma"/>
              </a:endParaRPr>
            </a:p>
          </p:txBody>
        </p:sp>
        <p:sp>
          <p:nvSpPr>
            <p:cNvPr id="56" name="object 15"/>
            <p:cNvSpPr/>
            <p:nvPr/>
          </p:nvSpPr>
          <p:spPr>
            <a:xfrm>
              <a:off x="4105656" y="2450592"/>
              <a:ext cx="1752600" cy="304800"/>
            </a:xfrm>
            <a:custGeom>
              <a:avLst/>
              <a:gdLst/>
              <a:ahLst/>
              <a:cxnLst/>
              <a:rect l="l" t="t" r="r" b="b"/>
              <a:pathLst>
                <a:path w="1752600" h="304800">
                  <a:moveTo>
                    <a:pt x="0" y="304800"/>
                  </a:moveTo>
                  <a:lnTo>
                    <a:pt x="1752600" y="304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7" name="object 16"/>
            <p:cNvSpPr txBox="1"/>
            <p:nvPr/>
          </p:nvSpPr>
          <p:spPr>
            <a:xfrm>
              <a:off x="4473066" y="2497201"/>
              <a:ext cx="1021715" cy="2209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5" dirty="0">
                  <a:latin typeface="Tahoma"/>
                  <a:cs typeface="Tahoma"/>
                </a:rPr>
                <a:t>P</a:t>
              </a:r>
              <a:r>
                <a:rPr sz="1400" spc="-20" dirty="0">
                  <a:latin typeface="Tahoma"/>
                  <a:cs typeface="Tahoma"/>
                </a:rPr>
                <a:t>R</a:t>
              </a:r>
              <a:r>
                <a:rPr sz="1400" spc="-5" dirty="0">
                  <a:latin typeface="Tahoma"/>
                  <a:cs typeface="Tahoma"/>
                </a:rPr>
                <a:t>O</a:t>
              </a:r>
              <a:r>
                <a:rPr sz="1400" spc="-10" dirty="0">
                  <a:latin typeface="Tahoma"/>
                  <a:cs typeface="Tahoma"/>
                </a:rPr>
                <a:t>VE</a:t>
              </a:r>
              <a:r>
                <a:rPr sz="1400" spc="-20" dirty="0">
                  <a:latin typeface="Tahoma"/>
                  <a:cs typeface="Tahoma"/>
                </a:rPr>
                <a:t>E</a:t>
              </a:r>
              <a:r>
                <a:rPr sz="1400" spc="-15" dirty="0">
                  <a:latin typeface="Tahoma"/>
                  <a:cs typeface="Tahoma"/>
                </a:rPr>
                <a:t>D</a:t>
              </a:r>
              <a:r>
                <a:rPr sz="1400" spc="-5" dirty="0">
                  <a:latin typeface="Tahoma"/>
                  <a:cs typeface="Tahoma"/>
                </a:rPr>
                <a:t>O</a:t>
              </a:r>
              <a:r>
                <a:rPr sz="1400" spc="-10" dirty="0">
                  <a:latin typeface="Tahoma"/>
                  <a:cs typeface="Tahoma"/>
                </a:rPr>
                <a:t>R</a:t>
              </a:r>
              <a:endParaRPr sz="1400">
                <a:latin typeface="Tahoma"/>
                <a:cs typeface="Tahoma"/>
              </a:endParaRPr>
            </a:p>
          </p:txBody>
        </p:sp>
        <p:sp>
          <p:nvSpPr>
            <p:cNvPr id="58" name="object 17"/>
            <p:cNvSpPr/>
            <p:nvPr/>
          </p:nvSpPr>
          <p:spPr>
            <a:xfrm>
              <a:off x="6028435" y="2450592"/>
              <a:ext cx="708660" cy="304800"/>
            </a:xfrm>
            <a:custGeom>
              <a:avLst/>
              <a:gdLst/>
              <a:ahLst/>
              <a:cxnLst/>
              <a:rect l="l" t="t" r="r" b="b"/>
              <a:pathLst>
                <a:path w="708660" h="304800">
                  <a:moveTo>
                    <a:pt x="0" y="304800"/>
                  </a:moveTo>
                  <a:lnTo>
                    <a:pt x="708660" y="304800"/>
                  </a:lnTo>
                  <a:lnTo>
                    <a:pt x="70866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9" name="object 18"/>
            <p:cNvSpPr txBox="1"/>
            <p:nvPr/>
          </p:nvSpPr>
          <p:spPr>
            <a:xfrm>
              <a:off x="6108827" y="2497201"/>
              <a:ext cx="551180" cy="2209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5" dirty="0">
                  <a:latin typeface="Tahoma"/>
                  <a:cs typeface="Tahoma"/>
                </a:rPr>
                <a:t>F</a:t>
              </a:r>
              <a:r>
                <a:rPr sz="1400" spc="-10" dirty="0">
                  <a:latin typeface="Tahoma"/>
                  <a:cs typeface="Tahoma"/>
                </a:rPr>
                <a:t>EC</a:t>
              </a:r>
              <a:r>
                <a:rPr sz="1400" spc="-20" dirty="0">
                  <a:latin typeface="Tahoma"/>
                  <a:cs typeface="Tahoma"/>
                </a:rPr>
                <a:t>H</a:t>
              </a:r>
              <a:r>
                <a:rPr sz="1400" spc="-10" dirty="0">
                  <a:latin typeface="Tahoma"/>
                  <a:cs typeface="Tahoma"/>
                </a:rPr>
                <a:t>A</a:t>
              </a:r>
              <a:endParaRPr sz="1400">
                <a:latin typeface="Tahoma"/>
                <a:cs typeface="Tahoma"/>
              </a:endParaRPr>
            </a:p>
          </p:txBody>
        </p:sp>
        <p:sp>
          <p:nvSpPr>
            <p:cNvPr id="60" name="object 19"/>
            <p:cNvSpPr/>
            <p:nvPr/>
          </p:nvSpPr>
          <p:spPr>
            <a:xfrm>
              <a:off x="6848856" y="2450592"/>
              <a:ext cx="1455420" cy="304800"/>
            </a:xfrm>
            <a:custGeom>
              <a:avLst/>
              <a:gdLst/>
              <a:ahLst/>
              <a:cxnLst/>
              <a:rect l="l" t="t" r="r" b="b"/>
              <a:pathLst>
                <a:path w="1455420" h="304800">
                  <a:moveTo>
                    <a:pt x="0" y="304800"/>
                  </a:moveTo>
                  <a:lnTo>
                    <a:pt x="1455420" y="304800"/>
                  </a:lnTo>
                  <a:lnTo>
                    <a:pt x="145542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1" name="object 20"/>
            <p:cNvSpPr txBox="1"/>
            <p:nvPr/>
          </p:nvSpPr>
          <p:spPr>
            <a:xfrm>
              <a:off x="7044182" y="2497201"/>
              <a:ext cx="1067435" cy="2209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-10" dirty="0">
                  <a:latin typeface="Tahoma"/>
                  <a:cs typeface="Tahoma"/>
                </a:rPr>
                <a:t>C</a:t>
              </a:r>
              <a:r>
                <a:rPr sz="1400" spc="-5" dirty="0">
                  <a:latin typeface="Tahoma"/>
                  <a:cs typeface="Tahoma"/>
                </a:rPr>
                <a:t>O</a:t>
              </a:r>
              <a:r>
                <a:rPr sz="1400" spc="-15" dirty="0">
                  <a:latin typeface="Tahoma"/>
                  <a:cs typeface="Tahoma"/>
                </a:rPr>
                <a:t>M</a:t>
              </a:r>
              <a:r>
                <a:rPr sz="1400" spc="-5" dirty="0">
                  <a:latin typeface="Tahoma"/>
                  <a:cs typeface="Tahoma"/>
                </a:rPr>
                <a:t>P</a:t>
              </a:r>
              <a:r>
                <a:rPr sz="1400" spc="-20" dirty="0">
                  <a:latin typeface="Tahoma"/>
                  <a:cs typeface="Tahoma"/>
                </a:rPr>
                <a:t>R</a:t>
              </a:r>
              <a:r>
                <a:rPr sz="1400" spc="-10" dirty="0">
                  <a:latin typeface="Tahoma"/>
                  <a:cs typeface="Tahoma"/>
                </a:rPr>
                <a:t>A</a:t>
              </a:r>
              <a:r>
                <a:rPr sz="1400" spc="-25" dirty="0">
                  <a:latin typeface="Tahoma"/>
                  <a:cs typeface="Tahoma"/>
                </a:rPr>
                <a:t>D</a:t>
              </a:r>
              <a:r>
                <a:rPr sz="1400" spc="-5" dirty="0">
                  <a:latin typeface="Tahoma"/>
                  <a:cs typeface="Tahoma"/>
                </a:rPr>
                <a:t>O</a:t>
              </a:r>
              <a:r>
                <a:rPr sz="1400" spc="-10" dirty="0">
                  <a:latin typeface="Tahoma"/>
                  <a:cs typeface="Tahoma"/>
                </a:rPr>
                <a:t>R</a:t>
              </a:r>
              <a:endParaRPr sz="1400">
                <a:latin typeface="Tahoma"/>
                <a:cs typeface="Tahoma"/>
              </a:endParaRPr>
            </a:p>
          </p:txBody>
        </p:sp>
        <p:sp>
          <p:nvSpPr>
            <p:cNvPr id="62" name="object 21"/>
            <p:cNvSpPr/>
            <p:nvPr/>
          </p:nvSpPr>
          <p:spPr>
            <a:xfrm>
              <a:off x="8464296" y="2450592"/>
              <a:ext cx="711200" cy="304800"/>
            </a:xfrm>
            <a:custGeom>
              <a:avLst/>
              <a:gdLst/>
              <a:ahLst/>
              <a:cxnLst/>
              <a:rect l="l" t="t" r="r" b="b"/>
              <a:pathLst>
                <a:path w="711200" h="304800">
                  <a:moveTo>
                    <a:pt x="0" y="304800"/>
                  </a:moveTo>
                  <a:lnTo>
                    <a:pt x="711200" y="304800"/>
                  </a:lnTo>
                  <a:lnTo>
                    <a:pt x="711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3" name="object 22"/>
            <p:cNvSpPr txBox="1"/>
            <p:nvPr/>
          </p:nvSpPr>
          <p:spPr>
            <a:xfrm>
              <a:off x="8553831" y="2497201"/>
              <a:ext cx="535940" cy="2209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-50" dirty="0">
                  <a:latin typeface="Tahoma"/>
                  <a:cs typeface="Tahoma"/>
                </a:rPr>
                <a:t>T</a:t>
              </a:r>
              <a:r>
                <a:rPr sz="1400" spc="-40" dirty="0">
                  <a:latin typeface="Tahoma"/>
                  <a:cs typeface="Tahoma"/>
                </a:rPr>
                <a:t>O</a:t>
              </a:r>
              <a:r>
                <a:rPr sz="1400" spc="-90" dirty="0">
                  <a:latin typeface="Tahoma"/>
                  <a:cs typeface="Tahoma"/>
                </a:rPr>
                <a:t>T</a:t>
              </a:r>
              <a:r>
                <a:rPr sz="1400" spc="-10" dirty="0">
                  <a:latin typeface="Tahoma"/>
                  <a:cs typeface="Tahoma"/>
                </a:rPr>
                <a:t>AL</a:t>
              </a:r>
              <a:endParaRPr sz="1400">
                <a:latin typeface="Tahoma"/>
                <a:cs typeface="Tahoma"/>
              </a:endParaRPr>
            </a:p>
          </p:txBody>
        </p:sp>
        <p:sp>
          <p:nvSpPr>
            <p:cNvPr id="64" name="object 23"/>
            <p:cNvSpPr/>
            <p:nvPr/>
          </p:nvSpPr>
          <p:spPr>
            <a:xfrm>
              <a:off x="3069336" y="2983992"/>
              <a:ext cx="1023619" cy="304800"/>
            </a:xfrm>
            <a:custGeom>
              <a:avLst/>
              <a:gdLst/>
              <a:ahLst/>
              <a:cxnLst/>
              <a:rect l="l" t="t" r="r" b="b"/>
              <a:pathLst>
                <a:path w="1023619" h="304800">
                  <a:moveTo>
                    <a:pt x="0" y="304800"/>
                  </a:moveTo>
                  <a:lnTo>
                    <a:pt x="1023619" y="304800"/>
                  </a:lnTo>
                  <a:lnTo>
                    <a:pt x="1023619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5" name="object 24"/>
            <p:cNvSpPr txBox="1"/>
            <p:nvPr/>
          </p:nvSpPr>
          <p:spPr>
            <a:xfrm>
              <a:off x="3151250" y="3030982"/>
              <a:ext cx="861694" cy="2209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-15" dirty="0">
                  <a:latin typeface="Tahoma"/>
                  <a:cs typeface="Tahoma"/>
                </a:rPr>
                <a:t>01</a:t>
              </a:r>
              <a:r>
                <a:rPr sz="1400" spc="-10" dirty="0">
                  <a:latin typeface="Tahoma"/>
                  <a:cs typeface="Tahoma"/>
                </a:rPr>
                <a:t>-</a:t>
              </a:r>
              <a:r>
                <a:rPr sz="1400" spc="-15" dirty="0">
                  <a:latin typeface="Tahoma"/>
                  <a:cs typeface="Tahoma"/>
                </a:rPr>
                <a:t>002560</a:t>
              </a:r>
              <a:endParaRPr sz="1400">
                <a:latin typeface="Tahoma"/>
                <a:cs typeface="Tahoma"/>
              </a:endParaRPr>
            </a:p>
          </p:txBody>
        </p:sp>
        <p:sp>
          <p:nvSpPr>
            <p:cNvPr id="66" name="object 25"/>
            <p:cNvSpPr/>
            <p:nvPr/>
          </p:nvSpPr>
          <p:spPr>
            <a:xfrm>
              <a:off x="3038856" y="3212592"/>
              <a:ext cx="1023619" cy="228600"/>
            </a:xfrm>
            <a:custGeom>
              <a:avLst/>
              <a:gdLst/>
              <a:ahLst/>
              <a:cxnLst/>
              <a:rect l="l" t="t" r="r" b="b"/>
              <a:pathLst>
                <a:path w="1023619" h="228600">
                  <a:moveTo>
                    <a:pt x="0" y="228600"/>
                  </a:moveTo>
                  <a:lnTo>
                    <a:pt x="1023619" y="228600"/>
                  </a:lnTo>
                  <a:lnTo>
                    <a:pt x="1023619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7" name="object 26"/>
            <p:cNvSpPr/>
            <p:nvPr/>
          </p:nvSpPr>
          <p:spPr>
            <a:xfrm>
              <a:off x="4105656" y="2983992"/>
              <a:ext cx="1752600" cy="228600"/>
            </a:xfrm>
            <a:custGeom>
              <a:avLst/>
              <a:gdLst/>
              <a:ahLst/>
              <a:cxnLst/>
              <a:rect l="l" t="t" r="r" b="b"/>
              <a:pathLst>
                <a:path w="1752600" h="228600">
                  <a:moveTo>
                    <a:pt x="0" y="228600"/>
                  </a:moveTo>
                  <a:lnTo>
                    <a:pt x="1752600" y="2286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8" name="object 27"/>
            <p:cNvSpPr/>
            <p:nvPr/>
          </p:nvSpPr>
          <p:spPr>
            <a:xfrm>
              <a:off x="4105656" y="3212592"/>
              <a:ext cx="1752600" cy="228600"/>
            </a:xfrm>
            <a:custGeom>
              <a:avLst/>
              <a:gdLst/>
              <a:ahLst/>
              <a:cxnLst/>
              <a:rect l="l" t="t" r="r" b="b"/>
              <a:pathLst>
                <a:path w="1752600" h="228600">
                  <a:moveTo>
                    <a:pt x="0" y="228600"/>
                  </a:moveTo>
                  <a:lnTo>
                    <a:pt x="1752600" y="2286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9" name="object 28"/>
            <p:cNvSpPr/>
            <p:nvPr/>
          </p:nvSpPr>
          <p:spPr>
            <a:xfrm>
              <a:off x="5929376" y="2983992"/>
              <a:ext cx="894080" cy="228600"/>
            </a:xfrm>
            <a:custGeom>
              <a:avLst/>
              <a:gdLst/>
              <a:ahLst/>
              <a:cxnLst/>
              <a:rect l="l" t="t" r="r" b="b"/>
              <a:pathLst>
                <a:path w="894079" h="228600">
                  <a:moveTo>
                    <a:pt x="0" y="228600"/>
                  </a:moveTo>
                  <a:lnTo>
                    <a:pt x="894079" y="228600"/>
                  </a:lnTo>
                  <a:lnTo>
                    <a:pt x="894079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0" name="object 29"/>
            <p:cNvSpPr/>
            <p:nvPr/>
          </p:nvSpPr>
          <p:spPr>
            <a:xfrm>
              <a:off x="5934456" y="3212592"/>
              <a:ext cx="896619" cy="228600"/>
            </a:xfrm>
            <a:custGeom>
              <a:avLst/>
              <a:gdLst/>
              <a:ahLst/>
              <a:cxnLst/>
              <a:rect l="l" t="t" r="r" b="b"/>
              <a:pathLst>
                <a:path w="896620" h="228600">
                  <a:moveTo>
                    <a:pt x="0" y="228600"/>
                  </a:moveTo>
                  <a:lnTo>
                    <a:pt x="896620" y="228600"/>
                  </a:lnTo>
                  <a:lnTo>
                    <a:pt x="89662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1" name="object 30"/>
            <p:cNvSpPr/>
            <p:nvPr/>
          </p:nvSpPr>
          <p:spPr>
            <a:xfrm>
              <a:off x="3041395" y="3441192"/>
              <a:ext cx="1023619" cy="304800"/>
            </a:xfrm>
            <a:custGeom>
              <a:avLst/>
              <a:gdLst/>
              <a:ahLst/>
              <a:cxnLst/>
              <a:rect l="l" t="t" r="r" b="b"/>
              <a:pathLst>
                <a:path w="1023619" h="304800">
                  <a:moveTo>
                    <a:pt x="0" y="304800"/>
                  </a:moveTo>
                  <a:lnTo>
                    <a:pt x="1023620" y="304800"/>
                  </a:lnTo>
                  <a:lnTo>
                    <a:pt x="102362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2" name="object 31"/>
            <p:cNvSpPr txBox="1"/>
            <p:nvPr/>
          </p:nvSpPr>
          <p:spPr>
            <a:xfrm>
              <a:off x="3121025" y="3259582"/>
              <a:ext cx="864869" cy="4495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-15" dirty="0">
                  <a:latin typeface="Tahoma"/>
                  <a:cs typeface="Tahoma"/>
                </a:rPr>
                <a:t>01</a:t>
              </a:r>
              <a:r>
                <a:rPr sz="1400" spc="-10" dirty="0">
                  <a:latin typeface="Tahoma"/>
                  <a:cs typeface="Tahoma"/>
                </a:rPr>
                <a:t>-</a:t>
              </a:r>
              <a:r>
                <a:rPr sz="1400" spc="-15" dirty="0">
                  <a:latin typeface="Tahoma"/>
                  <a:cs typeface="Tahoma"/>
                </a:rPr>
                <a:t>002561</a:t>
              </a:r>
              <a:endParaRPr sz="1400">
                <a:latin typeface="Tahoma"/>
                <a:cs typeface="Tahoma"/>
              </a:endParaRPr>
            </a:p>
            <a:p>
              <a:pPr marL="15875">
                <a:lnSpc>
                  <a:spcPct val="100000"/>
                </a:lnSpc>
                <a:spcBef>
                  <a:spcPts val="120"/>
                </a:spcBef>
              </a:pPr>
              <a:r>
                <a:rPr sz="1400" spc="-15" dirty="0">
                  <a:latin typeface="Tahoma"/>
                  <a:cs typeface="Tahoma"/>
                </a:rPr>
                <a:t>99</a:t>
              </a:r>
              <a:r>
                <a:rPr sz="1400" spc="-10" dirty="0">
                  <a:latin typeface="Tahoma"/>
                  <a:cs typeface="Tahoma"/>
                </a:rPr>
                <a:t>-</a:t>
              </a:r>
              <a:r>
                <a:rPr sz="1400" spc="-15" dirty="0">
                  <a:latin typeface="Tahoma"/>
                  <a:cs typeface="Tahoma"/>
                </a:rPr>
                <a:t>999999</a:t>
              </a:r>
              <a:endParaRPr sz="1400">
                <a:latin typeface="Tahoma"/>
                <a:cs typeface="Tahoma"/>
              </a:endParaRPr>
            </a:p>
          </p:txBody>
        </p:sp>
        <p:sp>
          <p:nvSpPr>
            <p:cNvPr id="73" name="object 32"/>
            <p:cNvSpPr/>
            <p:nvPr/>
          </p:nvSpPr>
          <p:spPr>
            <a:xfrm>
              <a:off x="4105656" y="3441192"/>
              <a:ext cx="1752600" cy="304800"/>
            </a:xfrm>
            <a:custGeom>
              <a:avLst/>
              <a:gdLst/>
              <a:ahLst/>
              <a:cxnLst/>
              <a:rect l="l" t="t" r="r" b="b"/>
              <a:pathLst>
                <a:path w="1752600" h="304800">
                  <a:moveTo>
                    <a:pt x="0" y="304800"/>
                  </a:moveTo>
                  <a:lnTo>
                    <a:pt x="1752600" y="304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4" name="object 33"/>
            <p:cNvSpPr txBox="1"/>
            <p:nvPr/>
          </p:nvSpPr>
          <p:spPr>
            <a:xfrm>
              <a:off x="4185031" y="3015833"/>
              <a:ext cx="1583055" cy="6934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374015">
                <a:lnSpc>
                  <a:spcPct val="107100"/>
                </a:lnSpc>
              </a:pPr>
              <a:r>
                <a:rPr sz="1400" spc="-30" dirty="0">
                  <a:latin typeface="Tahoma"/>
                  <a:cs typeface="Tahoma"/>
                </a:rPr>
                <a:t>L</a:t>
              </a:r>
              <a:r>
                <a:rPr sz="1400" spc="-10" dirty="0">
                  <a:latin typeface="Tahoma"/>
                  <a:cs typeface="Tahoma"/>
                </a:rPr>
                <a:t>AU</a:t>
              </a:r>
              <a:r>
                <a:rPr sz="1400" spc="-20" dirty="0">
                  <a:latin typeface="Tahoma"/>
                  <a:cs typeface="Tahoma"/>
                </a:rPr>
                <a:t> </a:t>
              </a:r>
              <a:r>
                <a:rPr sz="1400" spc="-10" dirty="0">
                  <a:latin typeface="Tahoma"/>
                  <a:cs typeface="Tahoma"/>
                </a:rPr>
                <a:t>C</a:t>
              </a:r>
              <a:r>
                <a:rPr sz="1400" spc="-20" dirty="0">
                  <a:latin typeface="Tahoma"/>
                  <a:cs typeface="Tahoma"/>
                </a:rPr>
                <a:t>H</a:t>
              </a:r>
              <a:r>
                <a:rPr sz="1400" dirty="0">
                  <a:latin typeface="Tahoma"/>
                  <a:cs typeface="Tahoma"/>
                </a:rPr>
                <a:t>UN</a:t>
              </a:r>
              <a:r>
                <a:rPr sz="1400" spc="-15" dirty="0">
                  <a:latin typeface="Tahoma"/>
                  <a:cs typeface="Tahoma"/>
                </a:rPr>
                <a:t> </a:t>
              </a:r>
              <a:r>
                <a:rPr sz="1400" spc="-20" dirty="0">
                  <a:latin typeface="Tahoma"/>
                  <a:cs typeface="Tahoma"/>
                </a:rPr>
                <a:t>S</a:t>
              </a:r>
              <a:r>
                <a:rPr sz="1400" spc="-10" dirty="0">
                  <a:latin typeface="Tahoma"/>
                  <a:cs typeface="Tahoma"/>
                </a:rPr>
                <a:t>.A.</a:t>
              </a:r>
              <a:r>
                <a:rPr sz="1400" spc="-5" dirty="0">
                  <a:latin typeface="Tahoma"/>
                  <a:cs typeface="Tahoma"/>
                </a:rPr>
                <a:t> </a:t>
              </a:r>
              <a:r>
                <a:rPr sz="1400" spc="-90" dirty="0">
                  <a:latin typeface="Tahoma"/>
                  <a:cs typeface="Tahoma"/>
                </a:rPr>
                <a:t>T</a:t>
              </a:r>
              <a:r>
                <a:rPr sz="1400" spc="-10" dirty="0">
                  <a:latin typeface="Tahoma"/>
                  <a:cs typeface="Tahoma"/>
                </a:rPr>
                <a:t>AI</a:t>
              </a:r>
              <a:r>
                <a:rPr sz="1400" spc="-5" dirty="0">
                  <a:latin typeface="Tahoma"/>
                  <a:cs typeface="Tahoma"/>
                </a:rPr>
                <a:t> </a:t>
              </a:r>
              <a:r>
                <a:rPr sz="1400" spc="-30" dirty="0">
                  <a:latin typeface="Tahoma"/>
                  <a:cs typeface="Tahoma"/>
                </a:rPr>
                <a:t>L</a:t>
              </a:r>
              <a:r>
                <a:rPr sz="1400" spc="-25" dirty="0">
                  <a:latin typeface="Tahoma"/>
                  <a:cs typeface="Tahoma"/>
                </a:rPr>
                <a:t>O</a:t>
              </a:r>
              <a:r>
                <a:rPr sz="1400" dirty="0">
                  <a:latin typeface="Tahoma"/>
                  <a:cs typeface="Tahoma"/>
                </a:rPr>
                <a:t>Y </a:t>
              </a:r>
              <a:r>
                <a:rPr sz="1400" spc="-10" dirty="0">
                  <a:latin typeface="Tahoma"/>
                  <a:cs typeface="Tahoma"/>
                </a:rPr>
                <a:t> </a:t>
              </a:r>
              <a:r>
                <a:rPr sz="1400" spc="-20" dirty="0">
                  <a:latin typeface="Tahoma"/>
                  <a:cs typeface="Tahoma"/>
                </a:rPr>
                <a:t>S</a:t>
              </a:r>
              <a:r>
                <a:rPr sz="1400" spc="-10" dirty="0">
                  <a:latin typeface="Tahoma"/>
                  <a:cs typeface="Tahoma"/>
                </a:rPr>
                <a:t>.A.</a:t>
              </a:r>
              <a:endParaRPr sz="140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400" spc="-5" dirty="0">
                  <a:latin typeface="Tahoma"/>
                  <a:cs typeface="Tahoma"/>
                </a:rPr>
                <a:t>XXXXXXXXX</a:t>
              </a:r>
              <a:r>
                <a:rPr sz="1400" spc="-25" dirty="0">
                  <a:latin typeface="Tahoma"/>
                  <a:cs typeface="Tahoma"/>
                </a:rPr>
                <a:t>X</a:t>
              </a:r>
              <a:r>
                <a:rPr sz="1400" spc="-5" dirty="0">
                  <a:latin typeface="Tahoma"/>
                  <a:cs typeface="Tahoma"/>
                </a:rPr>
                <a:t>XX</a:t>
              </a:r>
              <a:r>
                <a:rPr sz="1400" spc="-25" dirty="0">
                  <a:latin typeface="Tahoma"/>
                  <a:cs typeface="Tahoma"/>
                </a:rPr>
                <a:t>X</a:t>
              </a:r>
              <a:r>
                <a:rPr sz="1400" spc="-5" dirty="0">
                  <a:latin typeface="Tahoma"/>
                  <a:cs typeface="Tahoma"/>
                </a:rPr>
                <a:t>XX</a:t>
              </a:r>
              <a:endParaRPr sz="1400">
                <a:latin typeface="Tahoma"/>
                <a:cs typeface="Tahoma"/>
              </a:endParaRPr>
            </a:p>
          </p:txBody>
        </p:sp>
        <p:sp>
          <p:nvSpPr>
            <p:cNvPr id="75" name="object 34"/>
            <p:cNvSpPr txBox="1"/>
            <p:nvPr/>
          </p:nvSpPr>
          <p:spPr>
            <a:xfrm>
              <a:off x="6011290" y="3030982"/>
              <a:ext cx="738505" cy="4495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-15" dirty="0">
                  <a:latin typeface="Tahoma"/>
                  <a:cs typeface="Tahoma"/>
                </a:rPr>
                <a:t>16</a:t>
              </a:r>
              <a:r>
                <a:rPr sz="1400" spc="-10" dirty="0">
                  <a:latin typeface="Tahoma"/>
                  <a:cs typeface="Tahoma"/>
                </a:rPr>
                <a:t>-</a:t>
              </a:r>
              <a:r>
                <a:rPr sz="1400" spc="-15" dirty="0">
                  <a:latin typeface="Tahoma"/>
                  <a:cs typeface="Tahoma"/>
                </a:rPr>
                <a:t>08</a:t>
              </a:r>
              <a:r>
                <a:rPr sz="1400" spc="-10" dirty="0">
                  <a:latin typeface="Tahoma"/>
                  <a:cs typeface="Tahoma"/>
                </a:rPr>
                <a:t>-</a:t>
              </a:r>
              <a:r>
                <a:rPr sz="1400" spc="-15" dirty="0">
                  <a:latin typeface="Tahoma"/>
                  <a:cs typeface="Tahoma"/>
                </a:rPr>
                <a:t>09</a:t>
              </a:r>
              <a:endParaRPr sz="1400">
                <a:latin typeface="Tahoma"/>
                <a:cs typeface="Tahoma"/>
              </a:endParaRPr>
            </a:p>
            <a:p>
              <a:pPr marL="19050">
                <a:lnSpc>
                  <a:spcPct val="100000"/>
                </a:lnSpc>
                <a:spcBef>
                  <a:spcPts val="120"/>
                </a:spcBef>
              </a:pPr>
              <a:r>
                <a:rPr sz="1400" spc="-15" dirty="0">
                  <a:latin typeface="Tahoma"/>
                  <a:cs typeface="Tahoma"/>
                </a:rPr>
                <a:t>16</a:t>
              </a:r>
              <a:r>
                <a:rPr sz="1400" spc="-10" dirty="0">
                  <a:latin typeface="Tahoma"/>
                  <a:cs typeface="Tahoma"/>
                </a:rPr>
                <a:t>-</a:t>
              </a:r>
              <a:r>
                <a:rPr sz="1400" spc="-15" dirty="0">
                  <a:latin typeface="Tahoma"/>
                  <a:cs typeface="Tahoma"/>
                </a:rPr>
                <a:t>08</a:t>
              </a:r>
              <a:r>
                <a:rPr sz="1400" spc="-10" dirty="0">
                  <a:latin typeface="Tahoma"/>
                  <a:cs typeface="Tahoma"/>
                </a:rPr>
                <a:t>-</a:t>
              </a:r>
              <a:r>
                <a:rPr sz="1400" spc="-15" dirty="0">
                  <a:latin typeface="Tahoma"/>
                  <a:cs typeface="Tahoma"/>
                </a:rPr>
                <a:t>09</a:t>
              </a:r>
              <a:endParaRPr sz="1400">
                <a:latin typeface="Tahoma"/>
                <a:cs typeface="Tahoma"/>
              </a:endParaRPr>
            </a:p>
          </p:txBody>
        </p:sp>
        <p:sp>
          <p:nvSpPr>
            <p:cNvPr id="76" name="object 35"/>
            <p:cNvSpPr/>
            <p:nvPr/>
          </p:nvSpPr>
          <p:spPr>
            <a:xfrm>
              <a:off x="5883656" y="3441192"/>
              <a:ext cx="965200" cy="304800"/>
            </a:xfrm>
            <a:custGeom>
              <a:avLst/>
              <a:gdLst/>
              <a:ahLst/>
              <a:cxnLst/>
              <a:rect l="l" t="t" r="r" b="b"/>
              <a:pathLst>
                <a:path w="965200" h="304800">
                  <a:moveTo>
                    <a:pt x="0" y="304800"/>
                  </a:moveTo>
                  <a:lnTo>
                    <a:pt x="965200" y="304800"/>
                  </a:lnTo>
                  <a:lnTo>
                    <a:pt x="965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7" name="object 36"/>
            <p:cNvSpPr txBox="1"/>
            <p:nvPr/>
          </p:nvSpPr>
          <p:spPr>
            <a:xfrm>
              <a:off x="5964301" y="3488182"/>
              <a:ext cx="836294" cy="2209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-5" dirty="0">
                  <a:latin typeface="Tahoma"/>
                  <a:cs typeface="Tahoma"/>
                </a:rPr>
                <a:t>dd</a:t>
              </a:r>
              <a:r>
                <a:rPr sz="1400" spc="-10" dirty="0">
                  <a:latin typeface="Tahoma"/>
                  <a:cs typeface="Tahoma"/>
                </a:rPr>
                <a:t>-</a:t>
              </a:r>
              <a:r>
                <a:rPr sz="1400" spc="-15" dirty="0">
                  <a:latin typeface="Tahoma"/>
                  <a:cs typeface="Tahoma"/>
                </a:rPr>
                <a:t>m</a:t>
              </a:r>
              <a:r>
                <a:rPr sz="1400" spc="-10" dirty="0">
                  <a:latin typeface="Tahoma"/>
                  <a:cs typeface="Tahoma"/>
                </a:rPr>
                <a:t>m</a:t>
              </a:r>
              <a:r>
                <a:rPr sz="1400" spc="-30" dirty="0">
                  <a:latin typeface="Tahoma"/>
                  <a:cs typeface="Tahoma"/>
                </a:rPr>
                <a:t>-</a:t>
              </a:r>
              <a:r>
                <a:rPr sz="1400" spc="-5" dirty="0">
                  <a:latin typeface="Tahoma"/>
                  <a:cs typeface="Tahoma"/>
                </a:rPr>
                <a:t>aa</a:t>
              </a:r>
              <a:endParaRPr sz="1400">
                <a:latin typeface="Tahoma"/>
                <a:cs typeface="Tahoma"/>
              </a:endParaRPr>
            </a:p>
          </p:txBody>
        </p:sp>
        <p:sp>
          <p:nvSpPr>
            <p:cNvPr id="78" name="object 37"/>
            <p:cNvSpPr/>
            <p:nvPr/>
          </p:nvSpPr>
          <p:spPr>
            <a:xfrm>
              <a:off x="6848856" y="2983992"/>
              <a:ext cx="1468120" cy="228600"/>
            </a:xfrm>
            <a:custGeom>
              <a:avLst/>
              <a:gdLst/>
              <a:ahLst/>
              <a:cxnLst/>
              <a:rect l="l" t="t" r="r" b="b"/>
              <a:pathLst>
                <a:path w="1468120" h="228600">
                  <a:moveTo>
                    <a:pt x="0" y="228600"/>
                  </a:moveTo>
                  <a:lnTo>
                    <a:pt x="1468120" y="228600"/>
                  </a:lnTo>
                  <a:lnTo>
                    <a:pt x="146812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9" name="object 38"/>
            <p:cNvSpPr txBox="1"/>
            <p:nvPr/>
          </p:nvSpPr>
          <p:spPr>
            <a:xfrm>
              <a:off x="6929246" y="3030982"/>
              <a:ext cx="1195705" cy="2209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-30" dirty="0">
                  <a:latin typeface="Tahoma"/>
                  <a:cs typeface="Tahoma"/>
                </a:rPr>
                <a:t>F</a:t>
              </a:r>
              <a:r>
                <a:rPr sz="1400" spc="-5" dirty="0">
                  <a:latin typeface="Tahoma"/>
                  <a:cs typeface="Tahoma"/>
                </a:rPr>
                <a:t>e</a:t>
              </a:r>
              <a:r>
                <a:rPr sz="1400" spc="5" dirty="0">
                  <a:latin typeface="Tahoma"/>
                  <a:cs typeface="Tahoma"/>
                </a:rPr>
                <a:t>d</a:t>
              </a:r>
              <a:r>
                <a:rPr sz="1400" spc="-5" dirty="0">
                  <a:latin typeface="Tahoma"/>
                  <a:cs typeface="Tahoma"/>
                </a:rPr>
                <a:t>eri</a:t>
              </a:r>
              <a:r>
                <a:rPr sz="1400" spc="-10" dirty="0">
                  <a:latin typeface="Tahoma"/>
                  <a:cs typeface="Tahoma"/>
                </a:rPr>
                <a:t>co</a:t>
              </a:r>
              <a:r>
                <a:rPr sz="1400" dirty="0">
                  <a:latin typeface="Tahoma"/>
                  <a:cs typeface="Tahoma"/>
                </a:rPr>
                <a:t> </a:t>
              </a:r>
              <a:r>
                <a:rPr sz="1400" spc="-10" dirty="0">
                  <a:latin typeface="Tahoma"/>
                  <a:cs typeface="Tahoma"/>
                </a:rPr>
                <a:t>Lóp</a:t>
              </a:r>
              <a:r>
                <a:rPr sz="1400" spc="-5" dirty="0">
                  <a:latin typeface="Tahoma"/>
                  <a:cs typeface="Tahoma"/>
                </a:rPr>
                <a:t>ez</a:t>
              </a:r>
              <a:endParaRPr sz="1400">
                <a:latin typeface="Tahoma"/>
                <a:cs typeface="Tahoma"/>
              </a:endParaRPr>
            </a:p>
          </p:txBody>
        </p:sp>
        <p:sp>
          <p:nvSpPr>
            <p:cNvPr id="80" name="object 39"/>
            <p:cNvSpPr/>
            <p:nvPr/>
          </p:nvSpPr>
          <p:spPr>
            <a:xfrm>
              <a:off x="6848856" y="3212592"/>
              <a:ext cx="1447800" cy="304800"/>
            </a:xfrm>
            <a:custGeom>
              <a:avLst/>
              <a:gdLst/>
              <a:ahLst/>
              <a:cxnLst/>
              <a:rect l="l" t="t" r="r" b="b"/>
              <a:pathLst>
                <a:path w="1447800" h="304800">
                  <a:moveTo>
                    <a:pt x="0" y="304800"/>
                  </a:moveTo>
                  <a:lnTo>
                    <a:pt x="1447800" y="3048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1" name="object 40"/>
            <p:cNvSpPr/>
            <p:nvPr/>
          </p:nvSpPr>
          <p:spPr>
            <a:xfrm>
              <a:off x="6848856" y="3441192"/>
              <a:ext cx="1447800" cy="304800"/>
            </a:xfrm>
            <a:custGeom>
              <a:avLst/>
              <a:gdLst/>
              <a:ahLst/>
              <a:cxnLst/>
              <a:rect l="l" t="t" r="r" b="b"/>
              <a:pathLst>
                <a:path w="1447800" h="304800">
                  <a:moveTo>
                    <a:pt x="0" y="304800"/>
                  </a:moveTo>
                  <a:lnTo>
                    <a:pt x="1447800" y="3048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2" name="object 41"/>
            <p:cNvSpPr txBox="1"/>
            <p:nvPr/>
          </p:nvSpPr>
          <p:spPr>
            <a:xfrm>
              <a:off x="6929246" y="3244433"/>
              <a:ext cx="1273175" cy="4648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6350">
                <a:lnSpc>
                  <a:spcPct val="107100"/>
                </a:lnSpc>
              </a:pPr>
              <a:r>
                <a:rPr sz="1400" spc="-10" dirty="0">
                  <a:latin typeface="Tahoma"/>
                  <a:cs typeface="Tahoma"/>
                </a:rPr>
                <a:t>Ale</a:t>
              </a:r>
              <a:r>
                <a:rPr sz="1400" dirty="0">
                  <a:latin typeface="Tahoma"/>
                  <a:cs typeface="Tahoma"/>
                </a:rPr>
                <a:t>j</a:t>
              </a:r>
              <a:r>
                <a:rPr sz="1400" spc="-10" dirty="0">
                  <a:latin typeface="Tahoma"/>
                  <a:cs typeface="Tahoma"/>
                </a:rPr>
                <a:t>and</a:t>
              </a:r>
              <a:r>
                <a:rPr sz="1400" spc="-25" dirty="0">
                  <a:latin typeface="Tahoma"/>
                  <a:cs typeface="Tahoma"/>
                </a:rPr>
                <a:t>r</a:t>
              </a:r>
              <a:r>
                <a:rPr sz="1400" spc="-10" dirty="0">
                  <a:latin typeface="Tahoma"/>
                  <a:cs typeface="Tahoma"/>
                </a:rPr>
                <a:t>a</a:t>
              </a:r>
              <a:r>
                <a:rPr sz="1400" spc="-15" dirty="0">
                  <a:latin typeface="Tahoma"/>
                  <a:cs typeface="Tahoma"/>
                </a:rPr>
                <a:t> </a:t>
              </a:r>
              <a:r>
                <a:rPr sz="1400" spc="-20" dirty="0">
                  <a:latin typeface="Tahoma"/>
                  <a:cs typeface="Tahoma"/>
                </a:rPr>
                <a:t>R</a:t>
              </a:r>
              <a:r>
                <a:rPr sz="1400" spc="-10" dirty="0">
                  <a:latin typeface="Tahoma"/>
                  <a:cs typeface="Tahoma"/>
                </a:rPr>
                <a:t>uiz</a:t>
              </a:r>
              <a:r>
                <a:rPr sz="1400" spc="-5" dirty="0">
                  <a:latin typeface="Tahoma"/>
                  <a:cs typeface="Tahoma"/>
                </a:rPr>
                <a:t> XXXXXXXXX</a:t>
              </a:r>
              <a:r>
                <a:rPr sz="1400" spc="-25" dirty="0">
                  <a:latin typeface="Tahoma"/>
                  <a:cs typeface="Tahoma"/>
                </a:rPr>
                <a:t>X</a:t>
              </a:r>
              <a:r>
                <a:rPr sz="1400" spc="-5" dirty="0">
                  <a:latin typeface="Tahoma"/>
                  <a:cs typeface="Tahoma"/>
                </a:rPr>
                <a:t>XX</a:t>
              </a:r>
              <a:endParaRPr sz="1400">
                <a:latin typeface="Tahoma"/>
                <a:cs typeface="Tahoma"/>
              </a:endParaRPr>
            </a:p>
          </p:txBody>
        </p:sp>
        <p:sp>
          <p:nvSpPr>
            <p:cNvPr id="83" name="object 42"/>
            <p:cNvSpPr/>
            <p:nvPr/>
          </p:nvSpPr>
          <p:spPr>
            <a:xfrm>
              <a:off x="8316975" y="2983992"/>
              <a:ext cx="998219" cy="304800"/>
            </a:xfrm>
            <a:custGeom>
              <a:avLst/>
              <a:gdLst/>
              <a:ahLst/>
              <a:cxnLst/>
              <a:rect l="l" t="t" r="r" b="b"/>
              <a:pathLst>
                <a:path w="998220" h="304800">
                  <a:moveTo>
                    <a:pt x="0" y="304800"/>
                  </a:moveTo>
                  <a:lnTo>
                    <a:pt x="998220" y="304800"/>
                  </a:lnTo>
                  <a:lnTo>
                    <a:pt x="99822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4" name="object 43"/>
            <p:cNvSpPr txBox="1"/>
            <p:nvPr/>
          </p:nvSpPr>
          <p:spPr>
            <a:xfrm>
              <a:off x="8398890" y="3030982"/>
              <a:ext cx="838835" cy="2209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-5" dirty="0">
                  <a:latin typeface="Tahoma"/>
                  <a:cs typeface="Tahoma"/>
                </a:rPr>
                <a:t>S</a:t>
              </a:r>
              <a:r>
                <a:rPr sz="1400" dirty="0">
                  <a:latin typeface="Tahoma"/>
                  <a:cs typeface="Tahoma"/>
                </a:rPr>
                <a:t>/</a:t>
              </a:r>
              <a:r>
                <a:rPr sz="1400" spc="-5" dirty="0">
                  <a:latin typeface="Tahoma"/>
                  <a:cs typeface="Tahoma"/>
                </a:rPr>
                <a:t>. </a:t>
              </a:r>
              <a:r>
                <a:rPr sz="1400" spc="-10" dirty="0">
                  <a:latin typeface="Tahoma"/>
                  <a:cs typeface="Tahoma"/>
                </a:rPr>
                <a:t>4</a:t>
              </a:r>
              <a:r>
                <a:rPr sz="1400" spc="-20" dirty="0">
                  <a:latin typeface="Tahoma"/>
                  <a:cs typeface="Tahoma"/>
                </a:rPr>
                <a:t>5</a:t>
              </a:r>
              <a:r>
                <a:rPr sz="1400" spc="-15" dirty="0">
                  <a:latin typeface="Tahoma"/>
                  <a:cs typeface="Tahoma"/>
                </a:rPr>
                <a:t>0.5</a:t>
              </a:r>
              <a:r>
                <a:rPr sz="1400" spc="-10" dirty="0">
                  <a:latin typeface="Tahoma"/>
                  <a:cs typeface="Tahoma"/>
                </a:rPr>
                <a:t>0</a:t>
              </a:r>
              <a:endParaRPr sz="1400">
                <a:latin typeface="Tahoma"/>
                <a:cs typeface="Tahoma"/>
              </a:endParaRPr>
            </a:p>
          </p:txBody>
        </p:sp>
        <p:sp>
          <p:nvSpPr>
            <p:cNvPr id="85" name="object 44"/>
            <p:cNvSpPr/>
            <p:nvPr/>
          </p:nvSpPr>
          <p:spPr>
            <a:xfrm>
              <a:off x="8296656" y="3212592"/>
              <a:ext cx="998219" cy="304800"/>
            </a:xfrm>
            <a:custGeom>
              <a:avLst/>
              <a:gdLst/>
              <a:ahLst/>
              <a:cxnLst/>
              <a:rect l="l" t="t" r="r" b="b"/>
              <a:pathLst>
                <a:path w="998220" h="304800">
                  <a:moveTo>
                    <a:pt x="0" y="304800"/>
                  </a:moveTo>
                  <a:lnTo>
                    <a:pt x="998220" y="304800"/>
                  </a:lnTo>
                  <a:lnTo>
                    <a:pt x="99822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6" name="object 45"/>
            <p:cNvSpPr/>
            <p:nvPr/>
          </p:nvSpPr>
          <p:spPr>
            <a:xfrm>
              <a:off x="8324596" y="3441192"/>
              <a:ext cx="970280" cy="304800"/>
            </a:xfrm>
            <a:custGeom>
              <a:avLst/>
              <a:gdLst/>
              <a:ahLst/>
              <a:cxnLst/>
              <a:rect l="l" t="t" r="r" b="b"/>
              <a:pathLst>
                <a:path w="970279" h="304800">
                  <a:moveTo>
                    <a:pt x="0" y="304800"/>
                  </a:moveTo>
                  <a:lnTo>
                    <a:pt x="970279" y="304800"/>
                  </a:lnTo>
                  <a:lnTo>
                    <a:pt x="970279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BD782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7" name="object 46"/>
            <p:cNvSpPr txBox="1"/>
            <p:nvPr/>
          </p:nvSpPr>
          <p:spPr>
            <a:xfrm>
              <a:off x="8379840" y="3259582"/>
              <a:ext cx="838835" cy="4495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-5" dirty="0">
                  <a:latin typeface="Tahoma"/>
                  <a:cs typeface="Tahoma"/>
                </a:rPr>
                <a:t>S</a:t>
              </a:r>
              <a:r>
                <a:rPr sz="1400" dirty="0">
                  <a:latin typeface="Tahoma"/>
                  <a:cs typeface="Tahoma"/>
                </a:rPr>
                <a:t>/</a:t>
              </a:r>
              <a:r>
                <a:rPr sz="1400" spc="-5" dirty="0">
                  <a:latin typeface="Tahoma"/>
                  <a:cs typeface="Tahoma"/>
                </a:rPr>
                <a:t>. </a:t>
              </a:r>
              <a:r>
                <a:rPr sz="1400" spc="-10" dirty="0">
                  <a:latin typeface="Tahoma"/>
                  <a:cs typeface="Tahoma"/>
                </a:rPr>
                <a:t>8</a:t>
              </a:r>
              <a:r>
                <a:rPr sz="1400" spc="-20" dirty="0">
                  <a:latin typeface="Tahoma"/>
                  <a:cs typeface="Tahoma"/>
                </a:rPr>
                <a:t>4</a:t>
              </a:r>
              <a:r>
                <a:rPr sz="1400" spc="-15" dirty="0">
                  <a:latin typeface="Tahoma"/>
                  <a:cs typeface="Tahoma"/>
                </a:rPr>
                <a:t>0.5</a:t>
              </a:r>
              <a:r>
                <a:rPr sz="1400" spc="-10" dirty="0">
                  <a:latin typeface="Tahoma"/>
                  <a:cs typeface="Tahoma"/>
                </a:rPr>
                <a:t>0</a:t>
              </a:r>
              <a:endParaRPr sz="1400">
                <a:latin typeface="Tahoma"/>
                <a:cs typeface="Tahoma"/>
              </a:endParaRPr>
            </a:p>
            <a:p>
              <a:pPr marL="39370">
                <a:lnSpc>
                  <a:spcPct val="100000"/>
                </a:lnSpc>
                <a:spcBef>
                  <a:spcPts val="120"/>
                </a:spcBef>
                <a:tabLst>
                  <a:tab pos="480695" algn="l"/>
                </a:tabLst>
              </a:pPr>
              <a:r>
                <a:rPr sz="1400" spc="-5" dirty="0">
                  <a:latin typeface="Tahoma"/>
                  <a:cs typeface="Tahoma"/>
                </a:rPr>
                <a:t>S</a:t>
              </a:r>
              <a:r>
                <a:rPr sz="1400" dirty="0">
                  <a:latin typeface="Tahoma"/>
                  <a:cs typeface="Tahoma"/>
                </a:rPr>
                <a:t>/</a:t>
              </a:r>
              <a:r>
                <a:rPr sz="1400" spc="-5" dirty="0">
                  <a:latin typeface="Tahoma"/>
                  <a:cs typeface="Tahoma"/>
                </a:rPr>
                <a:t>.</a:t>
              </a:r>
              <a:r>
                <a:rPr sz="1400" dirty="0">
                  <a:latin typeface="Tahoma"/>
                  <a:cs typeface="Tahoma"/>
                </a:rPr>
                <a:t>	</a:t>
              </a:r>
              <a:r>
                <a:rPr sz="1400" spc="-15" dirty="0">
                  <a:latin typeface="Tahoma"/>
                  <a:cs typeface="Tahoma"/>
                </a:rPr>
                <a:t>0.0</a:t>
              </a:r>
              <a:r>
                <a:rPr sz="1400" spc="-10" dirty="0">
                  <a:latin typeface="Tahoma"/>
                  <a:cs typeface="Tahoma"/>
                </a:rPr>
                <a:t>0</a:t>
              </a:r>
              <a:endParaRPr sz="1400">
                <a:latin typeface="Tahoma"/>
                <a:cs typeface="Tahoma"/>
              </a:endParaRPr>
            </a:p>
          </p:txBody>
        </p:sp>
        <p:sp>
          <p:nvSpPr>
            <p:cNvPr id="88" name="object 47"/>
            <p:cNvSpPr/>
            <p:nvPr/>
          </p:nvSpPr>
          <p:spPr>
            <a:xfrm>
              <a:off x="8296656" y="2374392"/>
              <a:ext cx="0" cy="1447800"/>
            </a:xfrm>
            <a:custGeom>
              <a:avLst/>
              <a:gdLst/>
              <a:ahLst/>
              <a:cxnLst/>
              <a:rect l="l" t="t" r="r" b="b"/>
              <a:pathLst>
                <a:path h="1447800">
                  <a:moveTo>
                    <a:pt x="0" y="0"/>
                  </a:moveTo>
                  <a:lnTo>
                    <a:pt x="0" y="1447800"/>
                  </a:lnTo>
                </a:path>
              </a:pathLst>
            </a:custGeom>
            <a:ln w="10160">
              <a:solidFill>
                <a:srgbClr val="40458B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9" name="object 48"/>
            <p:cNvSpPr/>
            <p:nvPr/>
          </p:nvSpPr>
          <p:spPr>
            <a:xfrm>
              <a:off x="6848856" y="2374392"/>
              <a:ext cx="0" cy="1447800"/>
            </a:xfrm>
            <a:custGeom>
              <a:avLst/>
              <a:gdLst/>
              <a:ahLst/>
              <a:cxnLst/>
              <a:rect l="l" t="t" r="r" b="b"/>
              <a:pathLst>
                <a:path h="1447800">
                  <a:moveTo>
                    <a:pt x="0" y="0"/>
                  </a:moveTo>
                  <a:lnTo>
                    <a:pt x="0" y="1447800"/>
                  </a:lnTo>
                </a:path>
              </a:pathLst>
            </a:custGeom>
            <a:ln w="10160">
              <a:solidFill>
                <a:srgbClr val="40458B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0" name="object 49"/>
            <p:cNvSpPr/>
            <p:nvPr/>
          </p:nvSpPr>
          <p:spPr>
            <a:xfrm>
              <a:off x="4105656" y="2374392"/>
              <a:ext cx="0" cy="1447800"/>
            </a:xfrm>
            <a:custGeom>
              <a:avLst/>
              <a:gdLst/>
              <a:ahLst/>
              <a:cxnLst/>
              <a:rect l="l" t="t" r="r" b="b"/>
              <a:pathLst>
                <a:path h="1447800">
                  <a:moveTo>
                    <a:pt x="0" y="0"/>
                  </a:moveTo>
                  <a:lnTo>
                    <a:pt x="0" y="1447800"/>
                  </a:lnTo>
                </a:path>
              </a:pathLst>
            </a:custGeom>
            <a:ln w="10160">
              <a:solidFill>
                <a:srgbClr val="40458B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918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0050" y="242147"/>
            <a:ext cx="10945654" cy="658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0">
              <a:lnSpc>
                <a:spcPts val="5255"/>
              </a:lnSpc>
            </a:pPr>
            <a:r>
              <a:rPr lang="es-MX" spc="-5" dirty="0"/>
              <a:t>REGISTRO FÍSICO</a:t>
            </a:r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023519" y="1066800"/>
            <a:ext cx="3407042" cy="2741931"/>
          </a:xfrm>
          <a:custGeom>
            <a:avLst/>
            <a:gdLst/>
            <a:ahLst/>
            <a:cxnLst/>
            <a:rect l="l" t="t" r="r" b="b"/>
            <a:pathLst>
              <a:path w="2519679" h="2519679">
                <a:moveTo>
                  <a:pt x="1259839" y="0"/>
                </a:moveTo>
                <a:lnTo>
                  <a:pt x="1156507" y="4176"/>
                </a:lnTo>
                <a:lnTo>
                  <a:pt x="1055477" y="16488"/>
                </a:lnTo>
                <a:lnTo>
                  <a:pt x="957072" y="36611"/>
                </a:lnTo>
                <a:lnTo>
                  <a:pt x="861616" y="64223"/>
                </a:lnTo>
                <a:lnTo>
                  <a:pt x="769435" y="98998"/>
                </a:lnTo>
                <a:lnTo>
                  <a:pt x="680852" y="140613"/>
                </a:lnTo>
                <a:lnTo>
                  <a:pt x="596191" y="188742"/>
                </a:lnTo>
                <a:lnTo>
                  <a:pt x="515776" y="243063"/>
                </a:lnTo>
                <a:lnTo>
                  <a:pt x="439932" y="303251"/>
                </a:lnTo>
                <a:lnTo>
                  <a:pt x="368982" y="368982"/>
                </a:lnTo>
                <a:lnTo>
                  <a:pt x="303251" y="439932"/>
                </a:lnTo>
                <a:lnTo>
                  <a:pt x="243063" y="515776"/>
                </a:lnTo>
                <a:lnTo>
                  <a:pt x="188742" y="596191"/>
                </a:lnTo>
                <a:lnTo>
                  <a:pt x="140613" y="680852"/>
                </a:lnTo>
                <a:lnTo>
                  <a:pt x="98998" y="769435"/>
                </a:lnTo>
                <a:lnTo>
                  <a:pt x="64223" y="861616"/>
                </a:lnTo>
                <a:lnTo>
                  <a:pt x="36611" y="957072"/>
                </a:lnTo>
                <a:lnTo>
                  <a:pt x="16488" y="1055477"/>
                </a:lnTo>
                <a:lnTo>
                  <a:pt x="4176" y="1156507"/>
                </a:lnTo>
                <a:lnTo>
                  <a:pt x="0" y="1259839"/>
                </a:lnTo>
                <a:lnTo>
                  <a:pt x="4176" y="1363172"/>
                </a:lnTo>
                <a:lnTo>
                  <a:pt x="16488" y="1464202"/>
                </a:lnTo>
                <a:lnTo>
                  <a:pt x="36611" y="1562607"/>
                </a:lnTo>
                <a:lnTo>
                  <a:pt x="64223" y="1658063"/>
                </a:lnTo>
                <a:lnTo>
                  <a:pt x="98998" y="1750244"/>
                </a:lnTo>
                <a:lnTo>
                  <a:pt x="140613" y="1838827"/>
                </a:lnTo>
                <a:lnTo>
                  <a:pt x="188742" y="1923488"/>
                </a:lnTo>
                <a:lnTo>
                  <a:pt x="243063" y="2003903"/>
                </a:lnTo>
                <a:lnTo>
                  <a:pt x="303251" y="2079747"/>
                </a:lnTo>
                <a:lnTo>
                  <a:pt x="368982" y="2150697"/>
                </a:lnTo>
                <a:lnTo>
                  <a:pt x="439932" y="2216428"/>
                </a:lnTo>
                <a:lnTo>
                  <a:pt x="515776" y="2276616"/>
                </a:lnTo>
                <a:lnTo>
                  <a:pt x="596191" y="2330937"/>
                </a:lnTo>
                <a:lnTo>
                  <a:pt x="680852" y="2379066"/>
                </a:lnTo>
                <a:lnTo>
                  <a:pt x="769435" y="2420681"/>
                </a:lnTo>
                <a:lnTo>
                  <a:pt x="861616" y="2455456"/>
                </a:lnTo>
                <a:lnTo>
                  <a:pt x="957072" y="2483068"/>
                </a:lnTo>
                <a:lnTo>
                  <a:pt x="1055477" y="2503191"/>
                </a:lnTo>
                <a:lnTo>
                  <a:pt x="1156507" y="2515503"/>
                </a:lnTo>
                <a:lnTo>
                  <a:pt x="1259839" y="2519679"/>
                </a:lnTo>
                <a:lnTo>
                  <a:pt x="1363172" y="2515503"/>
                </a:lnTo>
                <a:lnTo>
                  <a:pt x="1464202" y="2503191"/>
                </a:lnTo>
                <a:lnTo>
                  <a:pt x="1562607" y="2483068"/>
                </a:lnTo>
                <a:lnTo>
                  <a:pt x="1658063" y="2455456"/>
                </a:lnTo>
                <a:lnTo>
                  <a:pt x="1750244" y="2420681"/>
                </a:lnTo>
                <a:lnTo>
                  <a:pt x="1838827" y="2379066"/>
                </a:lnTo>
                <a:lnTo>
                  <a:pt x="1923488" y="2330937"/>
                </a:lnTo>
                <a:lnTo>
                  <a:pt x="2003903" y="2276616"/>
                </a:lnTo>
                <a:lnTo>
                  <a:pt x="2079747" y="2216428"/>
                </a:lnTo>
                <a:lnTo>
                  <a:pt x="2150697" y="2150697"/>
                </a:lnTo>
                <a:lnTo>
                  <a:pt x="2216428" y="2079747"/>
                </a:lnTo>
                <a:lnTo>
                  <a:pt x="2276616" y="2003903"/>
                </a:lnTo>
                <a:lnTo>
                  <a:pt x="2330937" y="1923488"/>
                </a:lnTo>
                <a:lnTo>
                  <a:pt x="2379066" y="1838827"/>
                </a:lnTo>
                <a:lnTo>
                  <a:pt x="2420681" y="1750244"/>
                </a:lnTo>
                <a:lnTo>
                  <a:pt x="2455456" y="1658063"/>
                </a:lnTo>
                <a:lnTo>
                  <a:pt x="2483068" y="1562607"/>
                </a:lnTo>
                <a:lnTo>
                  <a:pt x="2503191" y="1464202"/>
                </a:lnTo>
                <a:lnTo>
                  <a:pt x="2515503" y="1363172"/>
                </a:lnTo>
                <a:lnTo>
                  <a:pt x="2519680" y="1259839"/>
                </a:lnTo>
                <a:lnTo>
                  <a:pt x="2515503" y="1156507"/>
                </a:lnTo>
                <a:lnTo>
                  <a:pt x="2503191" y="1055477"/>
                </a:lnTo>
                <a:lnTo>
                  <a:pt x="2483068" y="957072"/>
                </a:lnTo>
                <a:lnTo>
                  <a:pt x="2455456" y="861616"/>
                </a:lnTo>
                <a:lnTo>
                  <a:pt x="2420681" y="769435"/>
                </a:lnTo>
                <a:lnTo>
                  <a:pt x="2379066" y="680852"/>
                </a:lnTo>
                <a:lnTo>
                  <a:pt x="2330937" y="596191"/>
                </a:lnTo>
                <a:lnTo>
                  <a:pt x="2276616" y="515776"/>
                </a:lnTo>
                <a:lnTo>
                  <a:pt x="2216428" y="439932"/>
                </a:lnTo>
                <a:lnTo>
                  <a:pt x="2150697" y="368982"/>
                </a:lnTo>
                <a:lnTo>
                  <a:pt x="2079747" y="303251"/>
                </a:lnTo>
                <a:lnTo>
                  <a:pt x="2003903" y="243063"/>
                </a:lnTo>
                <a:lnTo>
                  <a:pt x="1923488" y="188742"/>
                </a:lnTo>
                <a:lnTo>
                  <a:pt x="1838827" y="140613"/>
                </a:lnTo>
                <a:lnTo>
                  <a:pt x="1750244" y="98998"/>
                </a:lnTo>
                <a:lnTo>
                  <a:pt x="1658063" y="64223"/>
                </a:lnTo>
                <a:lnTo>
                  <a:pt x="1562607" y="36611"/>
                </a:lnTo>
                <a:lnTo>
                  <a:pt x="1464202" y="16488"/>
                </a:lnTo>
                <a:lnTo>
                  <a:pt x="1363172" y="4176"/>
                </a:lnTo>
                <a:lnTo>
                  <a:pt x="1259839" y="0"/>
                </a:lnTo>
                <a:close/>
              </a:path>
            </a:pathLst>
          </a:custGeom>
          <a:solidFill>
            <a:srgbClr val="EBD78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3519" y="1066800"/>
            <a:ext cx="3407042" cy="2741931"/>
          </a:xfrm>
          <a:custGeom>
            <a:avLst/>
            <a:gdLst/>
            <a:ahLst/>
            <a:cxnLst/>
            <a:rect l="l" t="t" r="r" b="b"/>
            <a:pathLst>
              <a:path w="2519679" h="2519679">
                <a:moveTo>
                  <a:pt x="0" y="1259839"/>
                </a:moveTo>
                <a:lnTo>
                  <a:pt x="4176" y="1156507"/>
                </a:lnTo>
                <a:lnTo>
                  <a:pt x="16488" y="1055477"/>
                </a:lnTo>
                <a:lnTo>
                  <a:pt x="36611" y="957072"/>
                </a:lnTo>
                <a:lnTo>
                  <a:pt x="64223" y="861616"/>
                </a:lnTo>
                <a:lnTo>
                  <a:pt x="98998" y="769435"/>
                </a:lnTo>
                <a:lnTo>
                  <a:pt x="140613" y="680852"/>
                </a:lnTo>
                <a:lnTo>
                  <a:pt x="188742" y="596191"/>
                </a:lnTo>
                <a:lnTo>
                  <a:pt x="243063" y="515776"/>
                </a:lnTo>
                <a:lnTo>
                  <a:pt x="303251" y="439932"/>
                </a:lnTo>
                <a:lnTo>
                  <a:pt x="368982" y="368982"/>
                </a:lnTo>
                <a:lnTo>
                  <a:pt x="439932" y="303251"/>
                </a:lnTo>
                <a:lnTo>
                  <a:pt x="515776" y="243063"/>
                </a:lnTo>
                <a:lnTo>
                  <a:pt x="596191" y="188742"/>
                </a:lnTo>
                <a:lnTo>
                  <a:pt x="680852" y="140613"/>
                </a:lnTo>
                <a:lnTo>
                  <a:pt x="769435" y="98998"/>
                </a:lnTo>
                <a:lnTo>
                  <a:pt x="861616" y="64223"/>
                </a:lnTo>
                <a:lnTo>
                  <a:pt x="957072" y="36611"/>
                </a:lnTo>
                <a:lnTo>
                  <a:pt x="1055477" y="16488"/>
                </a:lnTo>
                <a:lnTo>
                  <a:pt x="1156507" y="4176"/>
                </a:lnTo>
                <a:lnTo>
                  <a:pt x="1259839" y="0"/>
                </a:lnTo>
                <a:lnTo>
                  <a:pt x="1363172" y="4176"/>
                </a:lnTo>
                <a:lnTo>
                  <a:pt x="1464202" y="16488"/>
                </a:lnTo>
                <a:lnTo>
                  <a:pt x="1562607" y="36611"/>
                </a:lnTo>
                <a:lnTo>
                  <a:pt x="1658063" y="64223"/>
                </a:lnTo>
                <a:lnTo>
                  <a:pt x="1750244" y="98998"/>
                </a:lnTo>
                <a:lnTo>
                  <a:pt x="1838827" y="140613"/>
                </a:lnTo>
                <a:lnTo>
                  <a:pt x="1923488" y="188742"/>
                </a:lnTo>
                <a:lnTo>
                  <a:pt x="2003903" y="243063"/>
                </a:lnTo>
                <a:lnTo>
                  <a:pt x="2079747" y="303251"/>
                </a:lnTo>
                <a:lnTo>
                  <a:pt x="2150697" y="368982"/>
                </a:lnTo>
                <a:lnTo>
                  <a:pt x="2216428" y="439932"/>
                </a:lnTo>
                <a:lnTo>
                  <a:pt x="2276616" y="515776"/>
                </a:lnTo>
                <a:lnTo>
                  <a:pt x="2330937" y="596191"/>
                </a:lnTo>
                <a:lnTo>
                  <a:pt x="2379066" y="680852"/>
                </a:lnTo>
                <a:lnTo>
                  <a:pt x="2420681" y="769435"/>
                </a:lnTo>
                <a:lnTo>
                  <a:pt x="2455456" y="861616"/>
                </a:lnTo>
                <a:lnTo>
                  <a:pt x="2483068" y="957072"/>
                </a:lnTo>
                <a:lnTo>
                  <a:pt x="2503191" y="1055477"/>
                </a:lnTo>
                <a:lnTo>
                  <a:pt x="2515503" y="1156507"/>
                </a:lnTo>
                <a:lnTo>
                  <a:pt x="2519680" y="1259839"/>
                </a:lnTo>
                <a:lnTo>
                  <a:pt x="2515503" y="1363172"/>
                </a:lnTo>
                <a:lnTo>
                  <a:pt x="2503191" y="1464202"/>
                </a:lnTo>
                <a:lnTo>
                  <a:pt x="2483068" y="1562607"/>
                </a:lnTo>
                <a:lnTo>
                  <a:pt x="2455456" y="1658063"/>
                </a:lnTo>
                <a:lnTo>
                  <a:pt x="2420681" y="1750244"/>
                </a:lnTo>
                <a:lnTo>
                  <a:pt x="2379066" y="1838827"/>
                </a:lnTo>
                <a:lnTo>
                  <a:pt x="2330937" y="1923488"/>
                </a:lnTo>
                <a:lnTo>
                  <a:pt x="2276616" y="2003903"/>
                </a:lnTo>
                <a:lnTo>
                  <a:pt x="2216428" y="2079747"/>
                </a:lnTo>
                <a:lnTo>
                  <a:pt x="2150697" y="2150697"/>
                </a:lnTo>
                <a:lnTo>
                  <a:pt x="2079747" y="2216428"/>
                </a:lnTo>
                <a:lnTo>
                  <a:pt x="2003903" y="2276616"/>
                </a:lnTo>
                <a:lnTo>
                  <a:pt x="1923488" y="2330937"/>
                </a:lnTo>
                <a:lnTo>
                  <a:pt x="1838827" y="2379066"/>
                </a:lnTo>
                <a:lnTo>
                  <a:pt x="1750244" y="2420681"/>
                </a:lnTo>
                <a:lnTo>
                  <a:pt x="1658063" y="2455456"/>
                </a:lnTo>
                <a:lnTo>
                  <a:pt x="1562607" y="2483068"/>
                </a:lnTo>
                <a:lnTo>
                  <a:pt x="1464202" y="2503191"/>
                </a:lnTo>
                <a:lnTo>
                  <a:pt x="1363172" y="2515503"/>
                </a:lnTo>
                <a:lnTo>
                  <a:pt x="1259839" y="2519679"/>
                </a:lnTo>
                <a:lnTo>
                  <a:pt x="1156507" y="2515503"/>
                </a:lnTo>
                <a:lnTo>
                  <a:pt x="1055477" y="2503191"/>
                </a:lnTo>
                <a:lnTo>
                  <a:pt x="957072" y="2483068"/>
                </a:lnTo>
                <a:lnTo>
                  <a:pt x="861616" y="2455456"/>
                </a:lnTo>
                <a:lnTo>
                  <a:pt x="769435" y="2420681"/>
                </a:lnTo>
                <a:lnTo>
                  <a:pt x="680852" y="2379066"/>
                </a:lnTo>
                <a:lnTo>
                  <a:pt x="596191" y="2330937"/>
                </a:lnTo>
                <a:lnTo>
                  <a:pt x="515776" y="2276616"/>
                </a:lnTo>
                <a:lnTo>
                  <a:pt x="439932" y="2216428"/>
                </a:lnTo>
                <a:lnTo>
                  <a:pt x="368982" y="2150697"/>
                </a:lnTo>
                <a:lnTo>
                  <a:pt x="303251" y="2079747"/>
                </a:lnTo>
                <a:lnTo>
                  <a:pt x="243063" y="2003903"/>
                </a:lnTo>
                <a:lnTo>
                  <a:pt x="188742" y="1923488"/>
                </a:lnTo>
                <a:lnTo>
                  <a:pt x="140613" y="1838827"/>
                </a:lnTo>
                <a:lnTo>
                  <a:pt x="98998" y="1750244"/>
                </a:lnTo>
                <a:lnTo>
                  <a:pt x="64223" y="1658063"/>
                </a:lnTo>
                <a:lnTo>
                  <a:pt x="36611" y="1562607"/>
                </a:lnTo>
                <a:lnTo>
                  <a:pt x="16488" y="1464202"/>
                </a:lnTo>
                <a:lnTo>
                  <a:pt x="4176" y="1363172"/>
                </a:lnTo>
                <a:lnTo>
                  <a:pt x="0" y="1259839"/>
                </a:lnTo>
                <a:close/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9587" y="1399541"/>
            <a:ext cx="2493773" cy="1951990"/>
          </a:xfrm>
          <a:custGeom>
            <a:avLst/>
            <a:gdLst/>
            <a:ahLst/>
            <a:cxnLst/>
            <a:rect l="l" t="t" r="r" b="b"/>
            <a:pathLst>
              <a:path w="1798320" h="1800860">
                <a:moveTo>
                  <a:pt x="899160" y="0"/>
                </a:moveTo>
                <a:lnTo>
                  <a:pt x="825417" y="2984"/>
                </a:lnTo>
                <a:lnTo>
                  <a:pt x="753317" y="11784"/>
                </a:lnTo>
                <a:lnTo>
                  <a:pt x="683088" y="26166"/>
                </a:lnTo>
                <a:lnTo>
                  <a:pt x="614964" y="45900"/>
                </a:lnTo>
                <a:lnTo>
                  <a:pt x="549175" y="70754"/>
                </a:lnTo>
                <a:lnTo>
                  <a:pt x="485954" y="100497"/>
                </a:lnTo>
                <a:lnTo>
                  <a:pt x="425530" y="134895"/>
                </a:lnTo>
                <a:lnTo>
                  <a:pt x="368137" y="173719"/>
                </a:lnTo>
                <a:lnTo>
                  <a:pt x="314005" y="216736"/>
                </a:lnTo>
                <a:lnTo>
                  <a:pt x="263366" y="263715"/>
                </a:lnTo>
                <a:lnTo>
                  <a:pt x="216451" y="314424"/>
                </a:lnTo>
                <a:lnTo>
                  <a:pt x="173492" y="368631"/>
                </a:lnTo>
                <a:lnTo>
                  <a:pt x="134720" y="426104"/>
                </a:lnTo>
                <a:lnTo>
                  <a:pt x="100366" y="486613"/>
                </a:lnTo>
                <a:lnTo>
                  <a:pt x="70663" y="549925"/>
                </a:lnTo>
                <a:lnTo>
                  <a:pt x="45841" y="615809"/>
                </a:lnTo>
                <a:lnTo>
                  <a:pt x="26133" y="684033"/>
                </a:lnTo>
                <a:lnTo>
                  <a:pt x="11769" y="754366"/>
                </a:lnTo>
                <a:lnTo>
                  <a:pt x="2980" y="826575"/>
                </a:lnTo>
                <a:lnTo>
                  <a:pt x="0" y="900429"/>
                </a:lnTo>
                <a:lnTo>
                  <a:pt x="2980" y="974284"/>
                </a:lnTo>
                <a:lnTo>
                  <a:pt x="11769" y="1046493"/>
                </a:lnTo>
                <a:lnTo>
                  <a:pt x="26133" y="1116826"/>
                </a:lnTo>
                <a:lnTo>
                  <a:pt x="45841" y="1185050"/>
                </a:lnTo>
                <a:lnTo>
                  <a:pt x="70663" y="1250934"/>
                </a:lnTo>
                <a:lnTo>
                  <a:pt x="100366" y="1314246"/>
                </a:lnTo>
                <a:lnTo>
                  <a:pt x="134720" y="1374755"/>
                </a:lnTo>
                <a:lnTo>
                  <a:pt x="173492" y="1432228"/>
                </a:lnTo>
                <a:lnTo>
                  <a:pt x="216451" y="1486435"/>
                </a:lnTo>
                <a:lnTo>
                  <a:pt x="263366" y="1537144"/>
                </a:lnTo>
                <a:lnTo>
                  <a:pt x="314005" y="1584123"/>
                </a:lnTo>
                <a:lnTo>
                  <a:pt x="368137" y="1627140"/>
                </a:lnTo>
                <a:lnTo>
                  <a:pt x="425530" y="1665964"/>
                </a:lnTo>
                <a:lnTo>
                  <a:pt x="485954" y="1700362"/>
                </a:lnTo>
                <a:lnTo>
                  <a:pt x="549175" y="1730105"/>
                </a:lnTo>
                <a:lnTo>
                  <a:pt x="614964" y="1754959"/>
                </a:lnTo>
                <a:lnTo>
                  <a:pt x="683088" y="1774693"/>
                </a:lnTo>
                <a:lnTo>
                  <a:pt x="753317" y="1789075"/>
                </a:lnTo>
                <a:lnTo>
                  <a:pt x="825417" y="1797875"/>
                </a:lnTo>
                <a:lnTo>
                  <a:pt x="899160" y="1800860"/>
                </a:lnTo>
                <a:lnTo>
                  <a:pt x="972902" y="1797875"/>
                </a:lnTo>
                <a:lnTo>
                  <a:pt x="1045002" y="1789075"/>
                </a:lnTo>
                <a:lnTo>
                  <a:pt x="1115231" y="1774693"/>
                </a:lnTo>
                <a:lnTo>
                  <a:pt x="1183355" y="1754959"/>
                </a:lnTo>
                <a:lnTo>
                  <a:pt x="1249144" y="1730105"/>
                </a:lnTo>
                <a:lnTo>
                  <a:pt x="1312365" y="1700362"/>
                </a:lnTo>
                <a:lnTo>
                  <a:pt x="1372789" y="1665964"/>
                </a:lnTo>
                <a:lnTo>
                  <a:pt x="1430182" y="1627140"/>
                </a:lnTo>
                <a:lnTo>
                  <a:pt x="1484314" y="1584123"/>
                </a:lnTo>
                <a:lnTo>
                  <a:pt x="1534953" y="1537144"/>
                </a:lnTo>
                <a:lnTo>
                  <a:pt x="1581868" y="1486435"/>
                </a:lnTo>
                <a:lnTo>
                  <a:pt x="1624827" y="1432228"/>
                </a:lnTo>
                <a:lnTo>
                  <a:pt x="1663599" y="1374755"/>
                </a:lnTo>
                <a:lnTo>
                  <a:pt x="1697953" y="1314246"/>
                </a:lnTo>
                <a:lnTo>
                  <a:pt x="1727656" y="1250934"/>
                </a:lnTo>
                <a:lnTo>
                  <a:pt x="1752478" y="1185050"/>
                </a:lnTo>
                <a:lnTo>
                  <a:pt x="1772186" y="1116826"/>
                </a:lnTo>
                <a:lnTo>
                  <a:pt x="1786550" y="1046493"/>
                </a:lnTo>
                <a:lnTo>
                  <a:pt x="1795339" y="974284"/>
                </a:lnTo>
                <a:lnTo>
                  <a:pt x="1798319" y="900429"/>
                </a:lnTo>
                <a:lnTo>
                  <a:pt x="1795339" y="826575"/>
                </a:lnTo>
                <a:lnTo>
                  <a:pt x="1786550" y="754366"/>
                </a:lnTo>
                <a:lnTo>
                  <a:pt x="1772186" y="684033"/>
                </a:lnTo>
                <a:lnTo>
                  <a:pt x="1752478" y="615809"/>
                </a:lnTo>
                <a:lnTo>
                  <a:pt x="1727656" y="549925"/>
                </a:lnTo>
                <a:lnTo>
                  <a:pt x="1697953" y="486613"/>
                </a:lnTo>
                <a:lnTo>
                  <a:pt x="1663599" y="426104"/>
                </a:lnTo>
                <a:lnTo>
                  <a:pt x="1624827" y="368631"/>
                </a:lnTo>
                <a:lnTo>
                  <a:pt x="1581868" y="314424"/>
                </a:lnTo>
                <a:lnTo>
                  <a:pt x="1534953" y="263715"/>
                </a:lnTo>
                <a:lnTo>
                  <a:pt x="1484314" y="216736"/>
                </a:lnTo>
                <a:lnTo>
                  <a:pt x="1430182" y="173719"/>
                </a:lnTo>
                <a:lnTo>
                  <a:pt x="1372789" y="134895"/>
                </a:lnTo>
                <a:lnTo>
                  <a:pt x="1312365" y="100497"/>
                </a:lnTo>
                <a:lnTo>
                  <a:pt x="1249144" y="70754"/>
                </a:lnTo>
                <a:lnTo>
                  <a:pt x="1183355" y="45900"/>
                </a:lnTo>
                <a:lnTo>
                  <a:pt x="1115231" y="26166"/>
                </a:lnTo>
                <a:lnTo>
                  <a:pt x="1045002" y="11784"/>
                </a:lnTo>
                <a:lnTo>
                  <a:pt x="972902" y="2984"/>
                </a:lnTo>
                <a:lnTo>
                  <a:pt x="899160" y="0"/>
                </a:lnTo>
                <a:close/>
              </a:path>
            </a:pathLst>
          </a:custGeom>
          <a:solidFill>
            <a:srgbClr val="EBD78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79588" y="1399541"/>
            <a:ext cx="2493772" cy="1951990"/>
          </a:xfrm>
          <a:custGeom>
            <a:avLst/>
            <a:gdLst/>
            <a:ahLst/>
            <a:cxnLst/>
            <a:rect l="l" t="t" r="r" b="b"/>
            <a:pathLst>
              <a:path w="1798320" h="1800860">
                <a:moveTo>
                  <a:pt x="0" y="900429"/>
                </a:moveTo>
                <a:lnTo>
                  <a:pt x="2980" y="826575"/>
                </a:lnTo>
                <a:lnTo>
                  <a:pt x="11769" y="754366"/>
                </a:lnTo>
                <a:lnTo>
                  <a:pt x="26133" y="684033"/>
                </a:lnTo>
                <a:lnTo>
                  <a:pt x="45841" y="615809"/>
                </a:lnTo>
                <a:lnTo>
                  <a:pt x="70663" y="549925"/>
                </a:lnTo>
                <a:lnTo>
                  <a:pt x="100366" y="486613"/>
                </a:lnTo>
                <a:lnTo>
                  <a:pt x="134720" y="426104"/>
                </a:lnTo>
                <a:lnTo>
                  <a:pt x="173492" y="368631"/>
                </a:lnTo>
                <a:lnTo>
                  <a:pt x="216451" y="314424"/>
                </a:lnTo>
                <a:lnTo>
                  <a:pt x="263366" y="263715"/>
                </a:lnTo>
                <a:lnTo>
                  <a:pt x="314005" y="216736"/>
                </a:lnTo>
                <a:lnTo>
                  <a:pt x="368137" y="173719"/>
                </a:lnTo>
                <a:lnTo>
                  <a:pt x="425530" y="134895"/>
                </a:lnTo>
                <a:lnTo>
                  <a:pt x="485954" y="100497"/>
                </a:lnTo>
                <a:lnTo>
                  <a:pt x="549175" y="70754"/>
                </a:lnTo>
                <a:lnTo>
                  <a:pt x="614964" y="45900"/>
                </a:lnTo>
                <a:lnTo>
                  <a:pt x="683088" y="26166"/>
                </a:lnTo>
                <a:lnTo>
                  <a:pt x="753317" y="11784"/>
                </a:lnTo>
                <a:lnTo>
                  <a:pt x="825417" y="2984"/>
                </a:lnTo>
                <a:lnTo>
                  <a:pt x="899160" y="0"/>
                </a:lnTo>
                <a:lnTo>
                  <a:pt x="972902" y="2984"/>
                </a:lnTo>
                <a:lnTo>
                  <a:pt x="1045002" y="11784"/>
                </a:lnTo>
                <a:lnTo>
                  <a:pt x="1115231" y="26166"/>
                </a:lnTo>
                <a:lnTo>
                  <a:pt x="1183355" y="45900"/>
                </a:lnTo>
                <a:lnTo>
                  <a:pt x="1249144" y="70754"/>
                </a:lnTo>
                <a:lnTo>
                  <a:pt x="1312365" y="100497"/>
                </a:lnTo>
                <a:lnTo>
                  <a:pt x="1372789" y="134895"/>
                </a:lnTo>
                <a:lnTo>
                  <a:pt x="1430182" y="173719"/>
                </a:lnTo>
                <a:lnTo>
                  <a:pt x="1484314" y="216736"/>
                </a:lnTo>
                <a:lnTo>
                  <a:pt x="1534953" y="263715"/>
                </a:lnTo>
                <a:lnTo>
                  <a:pt x="1581868" y="314424"/>
                </a:lnTo>
                <a:lnTo>
                  <a:pt x="1624827" y="368631"/>
                </a:lnTo>
                <a:lnTo>
                  <a:pt x="1663599" y="426104"/>
                </a:lnTo>
                <a:lnTo>
                  <a:pt x="1697953" y="486613"/>
                </a:lnTo>
                <a:lnTo>
                  <a:pt x="1727656" y="549925"/>
                </a:lnTo>
                <a:lnTo>
                  <a:pt x="1752478" y="615809"/>
                </a:lnTo>
                <a:lnTo>
                  <a:pt x="1772186" y="684033"/>
                </a:lnTo>
                <a:lnTo>
                  <a:pt x="1786550" y="754366"/>
                </a:lnTo>
                <a:lnTo>
                  <a:pt x="1795339" y="826575"/>
                </a:lnTo>
                <a:lnTo>
                  <a:pt x="1798319" y="900429"/>
                </a:lnTo>
                <a:lnTo>
                  <a:pt x="1795339" y="974284"/>
                </a:lnTo>
                <a:lnTo>
                  <a:pt x="1786550" y="1046493"/>
                </a:lnTo>
                <a:lnTo>
                  <a:pt x="1772186" y="1116826"/>
                </a:lnTo>
                <a:lnTo>
                  <a:pt x="1752478" y="1185050"/>
                </a:lnTo>
                <a:lnTo>
                  <a:pt x="1727656" y="1250934"/>
                </a:lnTo>
                <a:lnTo>
                  <a:pt x="1697953" y="1314246"/>
                </a:lnTo>
                <a:lnTo>
                  <a:pt x="1663599" y="1374755"/>
                </a:lnTo>
                <a:lnTo>
                  <a:pt x="1624827" y="1432228"/>
                </a:lnTo>
                <a:lnTo>
                  <a:pt x="1581868" y="1486435"/>
                </a:lnTo>
                <a:lnTo>
                  <a:pt x="1534953" y="1537144"/>
                </a:lnTo>
                <a:lnTo>
                  <a:pt x="1484314" y="1584123"/>
                </a:lnTo>
                <a:lnTo>
                  <a:pt x="1430182" y="1627140"/>
                </a:lnTo>
                <a:lnTo>
                  <a:pt x="1372789" y="1665964"/>
                </a:lnTo>
                <a:lnTo>
                  <a:pt x="1312365" y="1700362"/>
                </a:lnTo>
                <a:lnTo>
                  <a:pt x="1249144" y="1730105"/>
                </a:lnTo>
                <a:lnTo>
                  <a:pt x="1183355" y="1754959"/>
                </a:lnTo>
                <a:lnTo>
                  <a:pt x="1115231" y="1774693"/>
                </a:lnTo>
                <a:lnTo>
                  <a:pt x="1045002" y="1789075"/>
                </a:lnTo>
                <a:lnTo>
                  <a:pt x="972902" y="1797875"/>
                </a:lnTo>
                <a:lnTo>
                  <a:pt x="899160" y="1800860"/>
                </a:lnTo>
                <a:lnTo>
                  <a:pt x="825417" y="1797875"/>
                </a:lnTo>
                <a:lnTo>
                  <a:pt x="753317" y="1789075"/>
                </a:lnTo>
                <a:lnTo>
                  <a:pt x="683088" y="1774693"/>
                </a:lnTo>
                <a:lnTo>
                  <a:pt x="614964" y="1754959"/>
                </a:lnTo>
                <a:lnTo>
                  <a:pt x="549175" y="1730105"/>
                </a:lnTo>
                <a:lnTo>
                  <a:pt x="485954" y="1700362"/>
                </a:lnTo>
                <a:lnTo>
                  <a:pt x="425530" y="1665964"/>
                </a:lnTo>
                <a:lnTo>
                  <a:pt x="368137" y="1627140"/>
                </a:lnTo>
                <a:lnTo>
                  <a:pt x="314005" y="1584123"/>
                </a:lnTo>
                <a:lnTo>
                  <a:pt x="263366" y="1537144"/>
                </a:lnTo>
                <a:lnTo>
                  <a:pt x="216451" y="1486435"/>
                </a:lnTo>
                <a:lnTo>
                  <a:pt x="173492" y="1432228"/>
                </a:lnTo>
                <a:lnTo>
                  <a:pt x="134720" y="1374755"/>
                </a:lnTo>
                <a:lnTo>
                  <a:pt x="100366" y="1314246"/>
                </a:lnTo>
                <a:lnTo>
                  <a:pt x="70663" y="1250934"/>
                </a:lnTo>
                <a:lnTo>
                  <a:pt x="45841" y="1185050"/>
                </a:lnTo>
                <a:lnTo>
                  <a:pt x="26133" y="1116826"/>
                </a:lnTo>
                <a:lnTo>
                  <a:pt x="11769" y="1046493"/>
                </a:lnTo>
                <a:lnTo>
                  <a:pt x="2980" y="974284"/>
                </a:lnTo>
                <a:lnTo>
                  <a:pt x="0" y="900429"/>
                </a:lnTo>
                <a:close/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35656" y="1752601"/>
            <a:ext cx="1520230" cy="1065530"/>
          </a:xfrm>
          <a:custGeom>
            <a:avLst/>
            <a:gdLst/>
            <a:ahLst/>
            <a:cxnLst/>
            <a:rect l="l" t="t" r="r" b="b"/>
            <a:pathLst>
              <a:path w="1079500" h="1079500">
                <a:moveTo>
                  <a:pt x="539750" y="0"/>
                </a:moveTo>
                <a:lnTo>
                  <a:pt x="495485" y="1789"/>
                </a:lnTo>
                <a:lnTo>
                  <a:pt x="452206" y="7065"/>
                </a:lnTo>
                <a:lnTo>
                  <a:pt x="410050" y="15688"/>
                </a:lnTo>
                <a:lnTo>
                  <a:pt x="369157" y="27519"/>
                </a:lnTo>
                <a:lnTo>
                  <a:pt x="329666" y="42419"/>
                </a:lnTo>
                <a:lnTo>
                  <a:pt x="291715" y="60250"/>
                </a:lnTo>
                <a:lnTo>
                  <a:pt x="255444" y="80873"/>
                </a:lnTo>
                <a:lnTo>
                  <a:pt x="220992" y="104148"/>
                </a:lnTo>
                <a:lnTo>
                  <a:pt x="188497" y="129936"/>
                </a:lnTo>
                <a:lnTo>
                  <a:pt x="158099" y="158099"/>
                </a:lnTo>
                <a:lnTo>
                  <a:pt x="129936" y="188497"/>
                </a:lnTo>
                <a:lnTo>
                  <a:pt x="104148" y="220992"/>
                </a:lnTo>
                <a:lnTo>
                  <a:pt x="80873" y="255444"/>
                </a:lnTo>
                <a:lnTo>
                  <a:pt x="60250" y="291715"/>
                </a:lnTo>
                <a:lnTo>
                  <a:pt x="42419" y="329666"/>
                </a:lnTo>
                <a:lnTo>
                  <a:pt x="27519" y="369157"/>
                </a:lnTo>
                <a:lnTo>
                  <a:pt x="15688" y="410050"/>
                </a:lnTo>
                <a:lnTo>
                  <a:pt x="7065" y="452206"/>
                </a:lnTo>
                <a:lnTo>
                  <a:pt x="1789" y="495485"/>
                </a:lnTo>
                <a:lnTo>
                  <a:pt x="0" y="539750"/>
                </a:lnTo>
                <a:lnTo>
                  <a:pt x="1789" y="584014"/>
                </a:lnTo>
                <a:lnTo>
                  <a:pt x="7065" y="627293"/>
                </a:lnTo>
                <a:lnTo>
                  <a:pt x="15688" y="669449"/>
                </a:lnTo>
                <a:lnTo>
                  <a:pt x="27519" y="710342"/>
                </a:lnTo>
                <a:lnTo>
                  <a:pt x="42419" y="749833"/>
                </a:lnTo>
                <a:lnTo>
                  <a:pt x="60250" y="787784"/>
                </a:lnTo>
                <a:lnTo>
                  <a:pt x="80873" y="824055"/>
                </a:lnTo>
                <a:lnTo>
                  <a:pt x="104148" y="858507"/>
                </a:lnTo>
                <a:lnTo>
                  <a:pt x="129936" y="891002"/>
                </a:lnTo>
                <a:lnTo>
                  <a:pt x="158099" y="921400"/>
                </a:lnTo>
                <a:lnTo>
                  <a:pt x="188497" y="949563"/>
                </a:lnTo>
                <a:lnTo>
                  <a:pt x="220992" y="975351"/>
                </a:lnTo>
                <a:lnTo>
                  <a:pt x="255444" y="998626"/>
                </a:lnTo>
                <a:lnTo>
                  <a:pt x="291715" y="1019249"/>
                </a:lnTo>
                <a:lnTo>
                  <a:pt x="329666" y="1037080"/>
                </a:lnTo>
                <a:lnTo>
                  <a:pt x="369157" y="1051980"/>
                </a:lnTo>
                <a:lnTo>
                  <a:pt x="410050" y="1063811"/>
                </a:lnTo>
                <a:lnTo>
                  <a:pt x="452206" y="1072434"/>
                </a:lnTo>
                <a:lnTo>
                  <a:pt x="495485" y="1077710"/>
                </a:lnTo>
                <a:lnTo>
                  <a:pt x="539750" y="1079500"/>
                </a:lnTo>
                <a:lnTo>
                  <a:pt x="584014" y="1077710"/>
                </a:lnTo>
                <a:lnTo>
                  <a:pt x="627293" y="1072434"/>
                </a:lnTo>
                <a:lnTo>
                  <a:pt x="669449" y="1063811"/>
                </a:lnTo>
                <a:lnTo>
                  <a:pt x="710342" y="1051980"/>
                </a:lnTo>
                <a:lnTo>
                  <a:pt x="749833" y="1037080"/>
                </a:lnTo>
                <a:lnTo>
                  <a:pt x="787784" y="1019249"/>
                </a:lnTo>
                <a:lnTo>
                  <a:pt x="824055" y="998626"/>
                </a:lnTo>
                <a:lnTo>
                  <a:pt x="858507" y="975351"/>
                </a:lnTo>
                <a:lnTo>
                  <a:pt x="891002" y="949563"/>
                </a:lnTo>
                <a:lnTo>
                  <a:pt x="921400" y="921400"/>
                </a:lnTo>
                <a:lnTo>
                  <a:pt x="949563" y="891002"/>
                </a:lnTo>
                <a:lnTo>
                  <a:pt x="975351" y="858507"/>
                </a:lnTo>
                <a:lnTo>
                  <a:pt x="998626" y="824055"/>
                </a:lnTo>
                <a:lnTo>
                  <a:pt x="1019249" y="787784"/>
                </a:lnTo>
                <a:lnTo>
                  <a:pt x="1037080" y="749833"/>
                </a:lnTo>
                <a:lnTo>
                  <a:pt x="1051980" y="710342"/>
                </a:lnTo>
                <a:lnTo>
                  <a:pt x="1063811" y="669449"/>
                </a:lnTo>
                <a:lnTo>
                  <a:pt x="1072434" y="627293"/>
                </a:lnTo>
                <a:lnTo>
                  <a:pt x="1077710" y="584014"/>
                </a:lnTo>
                <a:lnTo>
                  <a:pt x="1079500" y="539750"/>
                </a:lnTo>
                <a:lnTo>
                  <a:pt x="1077710" y="495485"/>
                </a:lnTo>
                <a:lnTo>
                  <a:pt x="1072434" y="452206"/>
                </a:lnTo>
                <a:lnTo>
                  <a:pt x="1063811" y="410050"/>
                </a:lnTo>
                <a:lnTo>
                  <a:pt x="1051980" y="369157"/>
                </a:lnTo>
                <a:lnTo>
                  <a:pt x="1037080" y="329666"/>
                </a:lnTo>
                <a:lnTo>
                  <a:pt x="1019249" y="291715"/>
                </a:lnTo>
                <a:lnTo>
                  <a:pt x="998626" y="255444"/>
                </a:lnTo>
                <a:lnTo>
                  <a:pt x="975351" y="220992"/>
                </a:lnTo>
                <a:lnTo>
                  <a:pt x="949563" y="188497"/>
                </a:lnTo>
                <a:lnTo>
                  <a:pt x="921400" y="158099"/>
                </a:lnTo>
                <a:lnTo>
                  <a:pt x="891002" y="129936"/>
                </a:lnTo>
                <a:lnTo>
                  <a:pt x="858507" y="104148"/>
                </a:lnTo>
                <a:lnTo>
                  <a:pt x="824055" y="80873"/>
                </a:lnTo>
                <a:lnTo>
                  <a:pt x="787784" y="60250"/>
                </a:lnTo>
                <a:lnTo>
                  <a:pt x="749833" y="42419"/>
                </a:lnTo>
                <a:lnTo>
                  <a:pt x="710342" y="27519"/>
                </a:lnTo>
                <a:lnTo>
                  <a:pt x="669449" y="15688"/>
                </a:lnTo>
                <a:lnTo>
                  <a:pt x="627293" y="7065"/>
                </a:lnTo>
                <a:lnTo>
                  <a:pt x="584014" y="1789"/>
                </a:lnTo>
                <a:lnTo>
                  <a:pt x="539750" y="0"/>
                </a:lnTo>
                <a:close/>
              </a:path>
            </a:pathLst>
          </a:custGeom>
          <a:solidFill>
            <a:srgbClr val="EBD78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5656" y="1752601"/>
            <a:ext cx="1586108" cy="1141730"/>
          </a:xfrm>
          <a:custGeom>
            <a:avLst/>
            <a:gdLst/>
            <a:ahLst/>
            <a:cxnLst/>
            <a:rect l="l" t="t" r="r" b="b"/>
            <a:pathLst>
              <a:path w="1079500" h="1079500">
                <a:moveTo>
                  <a:pt x="0" y="539750"/>
                </a:moveTo>
                <a:lnTo>
                  <a:pt x="1789" y="495485"/>
                </a:lnTo>
                <a:lnTo>
                  <a:pt x="7065" y="452206"/>
                </a:lnTo>
                <a:lnTo>
                  <a:pt x="15688" y="410050"/>
                </a:lnTo>
                <a:lnTo>
                  <a:pt x="27519" y="369157"/>
                </a:lnTo>
                <a:lnTo>
                  <a:pt x="42419" y="329666"/>
                </a:lnTo>
                <a:lnTo>
                  <a:pt x="60250" y="291715"/>
                </a:lnTo>
                <a:lnTo>
                  <a:pt x="80873" y="255444"/>
                </a:lnTo>
                <a:lnTo>
                  <a:pt x="104148" y="220992"/>
                </a:lnTo>
                <a:lnTo>
                  <a:pt x="129936" y="188497"/>
                </a:lnTo>
                <a:lnTo>
                  <a:pt x="158099" y="158099"/>
                </a:lnTo>
                <a:lnTo>
                  <a:pt x="188497" y="129936"/>
                </a:lnTo>
                <a:lnTo>
                  <a:pt x="220992" y="104148"/>
                </a:lnTo>
                <a:lnTo>
                  <a:pt x="255444" y="80873"/>
                </a:lnTo>
                <a:lnTo>
                  <a:pt x="291715" y="60250"/>
                </a:lnTo>
                <a:lnTo>
                  <a:pt x="329666" y="42419"/>
                </a:lnTo>
                <a:lnTo>
                  <a:pt x="369157" y="27519"/>
                </a:lnTo>
                <a:lnTo>
                  <a:pt x="410050" y="15688"/>
                </a:lnTo>
                <a:lnTo>
                  <a:pt x="452206" y="7065"/>
                </a:lnTo>
                <a:lnTo>
                  <a:pt x="495485" y="1789"/>
                </a:lnTo>
                <a:lnTo>
                  <a:pt x="539750" y="0"/>
                </a:lnTo>
                <a:lnTo>
                  <a:pt x="584014" y="1789"/>
                </a:lnTo>
                <a:lnTo>
                  <a:pt x="627293" y="7065"/>
                </a:lnTo>
                <a:lnTo>
                  <a:pt x="669449" y="15688"/>
                </a:lnTo>
                <a:lnTo>
                  <a:pt x="710342" y="27519"/>
                </a:lnTo>
                <a:lnTo>
                  <a:pt x="749833" y="42419"/>
                </a:lnTo>
                <a:lnTo>
                  <a:pt x="787784" y="60250"/>
                </a:lnTo>
                <a:lnTo>
                  <a:pt x="824055" y="80873"/>
                </a:lnTo>
                <a:lnTo>
                  <a:pt x="858507" y="104148"/>
                </a:lnTo>
                <a:lnTo>
                  <a:pt x="891002" y="129936"/>
                </a:lnTo>
                <a:lnTo>
                  <a:pt x="921400" y="158099"/>
                </a:lnTo>
                <a:lnTo>
                  <a:pt x="949563" y="188497"/>
                </a:lnTo>
                <a:lnTo>
                  <a:pt x="975351" y="220992"/>
                </a:lnTo>
                <a:lnTo>
                  <a:pt x="998626" y="255444"/>
                </a:lnTo>
                <a:lnTo>
                  <a:pt x="1019249" y="291715"/>
                </a:lnTo>
                <a:lnTo>
                  <a:pt x="1037080" y="329666"/>
                </a:lnTo>
                <a:lnTo>
                  <a:pt x="1051980" y="369157"/>
                </a:lnTo>
                <a:lnTo>
                  <a:pt x="1063811" y="410050"/>
                </a:lnTo>
                <a:lnTo>
                  <a:pt x="1072434" y="452206"/>
                </a:lnTo>
                <a:lnTo>
                  <a:pt x="1077710" y="495485"/>
                </a:lnTo>
                <a:lnTo>
                  <a:pt x="1079500" y="539750"/>
                </a:lnTo>
                <a:lnTo>
                  <a:pt x="1077710" y="584014"/>
                </a:lnTo>
                <a:lnTo>
                  <a:pt x="1072434" y="627293"/>
                </a:lnTo>
                <a:lnTo>
                  <a:pt x="1063811" y="669449"/>
                </a:lnTo>
                <a:lnTo>
                  <a:pt x="1051980" y="710342"/>
                </a:lnTo>
                <a:lnTo>
                  <a:pt x="1037080" y="749833"/>
                </a:lnTo>
                <a:lnTo>
                  <a:pt x="1019249" y="787784"/>
                </a:lnTo>
                <a:lnTo>
                  <a:pt x="998626" y="824055"/>
                </a:lnTo>
                <a:lnTo>
                  <a:pt x="975351" y="858507"/>
                </a:lnTo>
                <a:lnTo>
                  <a:pt x="949563" y="891002"/>
                </a:lnTo>
                <a:lnTo>
                  <a:pt x="921400" y="921400"/>
                </a:lnTo>
                <a:lnTo>
                  <a:pt x="891002" y="949563"/>
                </a:lnTo>
                <a:lnTo>
                  <a:pt x="858507" y="975351"/>
                </a:lnTo>
                <a:lnTo>
                  <a:pt x="824055" y="998626"/>
                </a:lnTo>
                <a:lnTo>
                  <a:pt x="787784" y="1019249"/>
                </a:lnTo>
                <a:lnTo>
                  <a:pt x="749833" y="1037080"/>
                </a:lnTo>
                <a:lnTo>
                  <a:pt x="710342" y="1051980"/>
                </a:lnTo>
                <a:lnTo>
                  <a:pt x="669449" y="1063811"/>
                </a:lnTo>
                <a:lnTo>
                  <a:pt x="627293" y="1072434"/>
                </a:lnTo>
                <a:lnTo>
                  <a:pt x="584014" y="1077710"/>
                </a:lnTo>
                <a:lnTo>
                  <a:pt x="539750" y="1079500"/>
                </a:lnTo>
                <a:lnTo>
                  <a:pt x="495485" y="1077710"/>
                </a:lnTo>
                <a:lnTo>
                  <a:pt x="452206" y="1072434"/>
                </a:lnTo>
                <a:lnTo>
                  <a:pt x="410050" y="1063811"/>
                </a:lnTo>
                <a:lnTo>
                  <a:pt x="369157" y="1051980"/>
                </a:lnTo>
                <a:lnTo>
                  <a:pt x="329666" y="1037080"/>
                </a:lnTo>
                <a:lnTo>
                  <a:pt x="291715" y="1019249"/>
                </a:lnTo>
                <a:lnTo>
                  <a:pt x="255444" y="998626"/>
                </a:lnTo>
                <a:lnTo>
                  <a:pt x="220992" y="975351"/>
                </a:lnTo>
                <a:lnTo>
                  <a:pt x="188497" y="949563"/>
                </a:lnTo>
                <a:lnTo>
                  <a:pt x="158099" y="921400"/>
                </a:lnTo>
                <a:lnTo>
                  <a:pt x="129936" y="891002"/>
                </a:lnTo>
                <a:lnTo>
                  <a:pt x="104148" y="858507"/>
                </a:lnTo>
                <a:lnTo>
                  <a:pt x="80873" y="824055"/>
                </a:lnTo>
                <a:lnTo>
                  <a:pt x="60250" y="787784"/>
                </a:lnTo>
                <a:lnTo>
                  <a:pt x="42419" y="749833"/>
                </a:lnTo>
                <a:lnTo>
                  <a:pt x="27519" y="710342"/>
                </a:lnTo>
                <a:lnTo>
                  <a:pt x="15688" y="669449"/>
                </a:lnTo>
                <a:lnTo>
                  <a:pt x="7065" y="627293"/>
                </a:lnTo>
                <a:lnTo>
                  <a:pt x="1789" y="584014"/>
                </a:lnTo>
                <a:lnTo>
                  <a:pt x="0" y="539750"/>
                </a:lnTo>
                <a:close/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51174" y="1188086"/>
            <a:ext cx="67059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1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G</a:t>
            </a:r>
            <a:r>
              <a:rPr sz="1400" spc="-10" dirty="0">
                <a:latin typeface="Tahoma"/>
                <a:cs typeface="Tahoma"/>
              </a:rPr>
              <a:t>.2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7688" y="1188086"/>
            <a:ext cx="669746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10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G</a:t>
            </a:r>
            <a:r>
              <a:rPr sz="1400" spc="-10" dirty="0">
                <a:latin typeface="Tahoma"/>
                <a:cs typeface="Tahoma"/>
              </a:rPr>
              <a:t>.1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59554" y="2124839"/>
            <a:ext cx="669746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Tahoma"/>
                <a:cs typeface="Tahoma"/>
              </a:rPr>
              <a:t>R</a:t>
            </a:r>
            <a:r>
              <a:rPr sz="1400" spc="-10" dirty="0">
                <a:latin typeface="Tahoma"/>
                <a:cs typeface="Tahoma"/>
              </a:rPr>
              <a:t>E</a:t>
            </a:r>
            <a:r>
              <a:rPr sz="1400" dirty="0">
                <a:latin typeface="Tahoma"/>
                <a:cs typeface="Tahoma"/>
              </a:rPr>
              <a:t>G</a:t>
            </a:r>
            <a:r>
              <a:rPr sz="1400" spc="-10" dirty="0">
                <a:latin typeface="Tahoma"/>
                <a:cs typeface="Tahoma"/>
              </a:rPr>
              <a:t>.3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4590" y="4159630"/>
            <a:ext cx="10248882" cy="198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Pu</a:t>
            </a:r>
            <a:r>
              <a:rPr sz="2400" spc="-10" dirty="0">
                <a:latin typeface="Tahoma"/>
                <a:cs typeface="Tahoma"/>
              </a:rPr>
              <a:t>ed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ns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35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ar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os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g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spc="-3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os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ó</a:t>
            </a:r>
            <a:r>
              <a:rPr sz="2400" spc="-15" dirty="0">
                <a:latin typeface="Tahoma"/>
                <a:cs typeface="Tahoma"/>
              </a:rPr>
              <a:t>g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1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emá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e un 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nt</a:t>
            </a:r>
            <a:r>
              <a:rPr sz="2400" spc="-30" dirty="0">
                <a:latin typeface="Tahoma"/>
                <a:cs typeface="Tahoma"/>
              </a:rPr>
              <a:t>r</a:t>
            </a:r>
            <a:r>
              <a:rPr sz="2400" spc="-10" dirty="0">
                <a:latin typeface="Tahoma"/>
                <a:cs typeface="Tahoma"/>
              </a:rPr>
              <a:t>ol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tem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spc="-25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nde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gua</a:t>
            </a:r>
            <a:r>
              <a:rPr sz="2400" spc="-45" dirty="0">
                <a:latin typeface="Tahoma"/>
                <a:cs typeface="Tahoma"/>
              </a:rPr>
              <a:t>r</a:t>
            </a:r>
            <a:r>
              <a:rPr sz="2400" spc="-15" dirty="0">
                <a:latin typeface="Tahoma"/>
                <a:cs typeface="Tahoma"/>
              </a:rPr>
              <a:t>da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-3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orma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ón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25" dirty="0">
                <a:latin typeface="Tahoma"/>
                <a:cs typeface="Tahoma"/>
              </a:rPr>
              <a:t>br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el a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macenam</a:t>
            </a:r>
            <a:r>
              <a:rPr sz="2400" spc="-25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ent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pa</a:t>
            </a:r>
            <a:r>
              <a:rPr sz="2400" spc="-65" dirty="0">
                <a:latin typeface="Tahoma"/>
                <a:cs typeface="Tahoma"/>
              </a:rPr>
              <a:t>r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f</a:t>
            </a:r>
            <a:r>
              <a:rPr sz="2400" spc="-15" dirty="0">
                <a:latin typeface="Tahoma"/>
                <a:cs typeface="Tahoma"/>
              </a:rPr>
              <a:t>ac</a:t>
            </a:r>
            <a:r>
              <a:rPr sz="2400" spc="-30" dirty="0">
                <a:latin typeface="Tahoma"/>
                <a:cs typeface="Tahoma"/>
              </a:rPr>
              <a:t>i</a:t>
            </a:r>
            <a:r>
              <a:rPr sz="2400" spc="-20" dirty="0">
                <a:latin typeface="Tahoma"/>
                <a:cs typeface="Tahoma"/>
              </a:rPr>
              <a:t>li</a:t>
            </a:r>
            <a:r>
              <a:rPr sz="2400" spc="-5" dirty="0">
                <a:latin typeface="Tahoma"/>
                <a:cs typeface="Tahoma"/>
              </a:rPr>
              <a:t>ta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búsque</a:t>
            </a:r>
            <a:r>
              <a:rPr sz="2400" spc="-30" dirty="0">
                <a:latin typeface="Tahoma"/>
                <a:cs typeface="Tahoma"/>
              </a:rPr>
              <a:t>d</a:t>
            </a:r>
            <a:r>
              <a:rPr sz="2400" spc="-10" dirty="0">
                <a:latin typeface="Tahoma"/>
                <a:cs typeface="Tahoma"/>
              </a:rPr>
              <a:t>a.</a:t>
            </a:r>
            <a:endParaRPr sz="2400" dirty="0">
              <a:latin typeface="Tahoma"/>
              <a:cs typeface="Tahoma"/>
            </a:endParaRPr>
          </a:p>
          <a:p>
            <a:pPr marL="12700" marR="415290">
              <a:lnSpc>
                <a:spcPct val="100000"/>
              </a:lnSpc>
              <a:spcBef>
                <a:spcPts val="1160"/>
              </a:spcBef>
            </a:pP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una un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dad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spc="-50" dirty="0">
                <a:latin typeface="Tahoma"/>
                <a:cs typeface="Tahoma"/>
              </a:rPr>
              <a:t>r</a:t>
            </a:r>
            <a:r>
              <a:rPr sz="2400" spc="-15" dirty="0">
                <a:latin typeface="Tahoma"/>
                <a:cs typeface="Tahoma"/>
              </a:rPr>
              <a:t>an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spc="-25" dirty="0">
                <a:latin typeface="Tahoma"/>
                <a:cs typeface="Tahoma"/>
              </a:rPr>
              <a:t>f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spc="-30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en</a:t>
            </a:r>
            <a:r>
              <a:rPr sz="2400" spc="-10" dirty="0">
                <a:latin typeface="Tahoma"/>
                <a:cs typeface="Tahoma"/>
              </a:rPr>
              <a:t>c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ent</a:t>
            </a:r>
            <a:r>
              <a:rPr sz="2400" spc="-3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el d</a:t>
            </a:r>
            <a:r>
              <a:rPr sz="2400" spc="-30" dirty="0">
                <a:latin typeface="Tahoma"/>
                <a:cs typeface="Tahoma"/>
              </a:rPr>
              <a:t>i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spc="-15" dirty="0">
                <a:latin typeface="Tahoma"/>
                <a:cs typeface="Tahoma"/>
              </a:rPr>
              <a:t>p</a:t>
            </a:r>
            <a:r>
              <a:rPr sz="2400" spc="-25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spc="-2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vo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macenam</a:t>
            </a:r>
            <a:r>
              <a:rPr sz="2400" spc="-25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ent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memor</a:t>
            </a:r>
            <a:r>
              <a:rPr sz="2400" spc="-2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nc</a:t>
            </a:r>
            <a:r>
              <a:rPr sz="2400" spc="-3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pa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10" dirty="0"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695771" y="1066800"/>
            <a:ext cx="0" cy="1256666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695771" y="1188086"/>
            <a:ext cx="825994" cy="113538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63561" y="1298575"/>
            <a:ext cx="932210" cy="102489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5695771" y="2323466"/>
            <a:ext cx="1734790" cy="11429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48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3446" y="409321"/>
            <a:ext cx="10954943" cy="1003095"/>
          </a:xfrm>
          <a:prstGeom prst="rect">
            <a:avLst/>
          </a:prstGeom>
        </p:spPr>
        <p:txBody>
          <a:bodyPr vert="horz" wrap="square" lIns="0" tIns="320294" rIns="0" bIns="0" rtlCol="0">
            <a:spAutoFit/>
          </a:bodyPr>
          <a:lstStyle/>
          <a:p>
            <a:pPr marL="247650">
              <a:lnSpc>
                <a:spcPts val="5255"/>
              </a:lnSpc>
            </a:pPr>
            <a:r>
              <a:rPr lang="es-MX" spc="-25" dirty="0"/>
              <a:t>ESQUEMA Y SUBESQUEMA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746919" y="1676400"/>
            <a:ext cx="10532658" cy="251735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3800" i="1" spc="-120" dirty="0">
                <a:latin typeface="Tahoma"/>
                <a:cs typeface="Tahoma"/>
              </a:rPr>
              <a:t>Es</a:t>
            </a:r>
            <a:r>
              <a:rPr sz="3800" i="1" spc="-155" dirty="0">
                <a:latin typeface="Tahoma"/>
                <a:cs typeface="Tahoma"/>
              </a:rPr>
              <a:t>q</a:t>
            </a:r>
            <a:r>
              <a:rPr sz="3800" i="1" spc="-125" dirty="0">
                <a:latin typeface="Tahoma"/>
                <a:cs typeface="Tahoma"/>
              </a:rPr>
              <a:t>ue</a:t>
            </a:r>
            <a:r>
              <a:rPr sz="3800" i="1" spc="-210" dirty="0">
                <a:latin typeface="Tahoma"/>
                <a:cs typeface="Tahoma"/>
              </a:rPr>
              <a:t>m</a:t>
            </a:r>
            <a:r>
              <a:rPr sz="3800" i="1" spc="-120" dirty="0">
                <a:latin typeface="Tahoma"/>
                <a:cs typeface="Tahoma"/>
              </a:rPr>
              <a:t>a</a:t>
            </a:r>
            <a:endParaRPr sz="3800" dirty="0">
              <a:latin typeface="Tahoma"/>
              <a:cs typeface="Tahoma"/>
            </a:endParaRPr>
          </a:p>
          <a:p>
            <a:pPr marL="508000" marR="635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s la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-5" dirty="0">
                <a:latin typeface="Tahoma"/>
                <a:cs typeface="Tahoma"/>
              </a:rPr>
              <a:t>cri</a:t>
            </a:r>
            <a:r>
              <a:rPr sz="2800" spc="-10" dirty="0">
                <a:latin typeface="Tahoma"/>
                <a:cs typeface="Tahoma"/>
              </a:rPr>
              <a:t>p</a:t>
            </a:r>
            <a:r>
              <a:rPr sz="2800" spc="-5" dirty="0">
                <a:latin typeface="Tahoma"/>
                <a:cs typeface="Tahoma"/>
              </a:rPr>
              <a:t>ció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ló</a:t>
            </a:r>
            <a:r>
              <a:rPr sz="2800" spc="-15" dirty="0">
                <a:latin typeface="Tahoma"/>
                <a:cs typeface="Tahoma"/>
              </a:rPr>
              <a:t>g</a:t>
            </a:r>
            <a:r>
              <a:rPr sz="2800" dirty="0">
                <a:latin typeface="Tahoma"/>
                <a:cs typeface="Tahoma"/>
              </a:rPr>
              <a:t>ica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la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</a:t>
            </a:r>
            <a:r>
              <a:rPr sz="2800" spc="-15" dirty="0">
                <a:latin typeface="Tahoma"/>
                <a:cs typeface="Tahoma"/>
              </a:rPr>
              <a:t>as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d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tos, </a:t>
            </a:r>
            <a:r>
              <a:rPr sz="2800" dirty="0">
                <a:latin typeface="Tahoma"/>
                <a:cs typeface="Tahoma"/>
              </a:rPr>
              <a:t>c</a:t>
            </a:r>
            <a:r>
              <a:rPr sz="2800" spc="-20" dirty="0">
                <a:latin typeface="Tahoma"/>
                <a:cs typeface="Tahoma"/>
              </a:rPr>
              <a:t>on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todo</a:t>
            </a:r>
            <a:r>
              <a:rPr sz="2800" dirty="0">
                <a:latin typeface="Tahoma"/>
                <a:cs typeface="Tahoma"/>
              </a:rPr>
              <a:t>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los </a:t>
            </a:r>
            <a:r>
              <a:rPr sz="2800" spc="10" dirty="0">
                <a:latin typeface="Tahoma"/>
                <a:cs typeface="Tahoma"/>
              </a:rPr>
              <a:t>c</a:t>
            </a:r>
            <a:r>
              <a:rPr sz="2800" spc="-30" dirty="0">
                <a:latin typeface="Tahoma"/>
                <a:cs typeface="Tahoma"/>
              </a:rPr>
              <a:t>a</a:t>
            </a:r>
            <a:r>
              <a:rPr sz="2800" spc="-20" dirty="0">
                <a:latin typeface="Tahoma"/>
                <a:cs typeface="Tahoma"/>
              </a:rPr>
              <a:t>mpos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spc="-35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dirty="0">
                <a:latin typeface="Tahoma"/>
                <a:cs typeface="Tahoma"/>
              </a:rPr>
              <a:t>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los</a:t>
            </a:r>
            <a:r>
              <a:rPr sz="2800" spc="-10" dirty="0">
                <a:latin typeface="Tahoma"/>
                <a:cs typeface="Tahoma"/>
              </a:rPr>
              <a:t> r</a:t>
            </a:r>
            <a:r>
              <a:rPr sz="2800" spc="-5" dirty="0">
                <a:latin typeface="Tahoma"/>
                <a:cs typeface="Tahoma"/>
              </a:rPr>
              <a:t>egi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spc="-5" dirty="0">
                <a:latin typeface="Tahoma"/>
                <a:cs typeface="Tahoma"/>
              </a:rPr>
              <a:t>tro</a:t>
            </a:r>
            <a:r>
              <a:rPr sz="2800" dirty="0">
                <a:latin typeface="Tahoma"/>
                <a:cs typeface="Tahoma"/>
              </a:rPr>
              <a:t>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dirty="0">
                <a:latin typeface="Tahoma"/>
                <a:cs typeface="Tahoma"/>
              </a:rPr>
              <a:t>lmacena</a:t>
            </a:r>
            <a:r>
              <a:rPr sz="2800" spc="-25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o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dirty="0">
                <a:latin typeface="Tahoma"/>
                <a:cs typeface="Tahoma"/>
              </a:rPr>
              <a:t>.</a:t>
            </a:r>
          </a:p>
          <a:p>
            <a:pPr marL="508000" marR="26289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Tahoma"/>
                <a:cs typeface="Tahoma"/>
              </a:rPr>
              <a:t>P</a:t>
            </a:r>
            <a:r>
              <a:rPr sz="2800" spc="-15" dirty="0">
                <a:latin typeface="Tahoma"/>
                <a:cs typeface="Tahoma"/>
              </a:rPr>
              <a:t>r</a:t>
            </a:r>
            <a:r>
              <a:rPr sz="2800" spc="-20" dirty="0">
                <a:latin typeface="Tahoma"/>
                <a:cs typeface="Tahoma"/>
              </a:rPr>
              <a:t>o</a:t>
            </a:r>
            <a:r>
              <a:rPr sz="2800" spc="-30" dirty="0">
                <a:latin typeface="Tahoma"/>
                <a:cs typeface="Tahoma"/>
              </a:rPr>
              <a:t>p</a:t>
            </a:r>
            <a:r>
              <a:rPr sz="2800" dirty="0">
                <a:latin typeface="Tahoma"/>
                <a:cs typeface="Tahoma"/>
              </a:rPr>
              <a:t>o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iona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los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nomb</a:t>
            </a:r>
            <a:r>
              <a:rPr sz="2800" spc="-25" dirty="0">
                <a:latin typeface="Tahoma"/>
                <a:cs typeface="Tahoma"/>
              </a:rPr>
              <a:t>r</a:t>
            </a:r>
            <a:r>
              <a:rPr sz="2800" spc="-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los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rchivos </a:t>
            </a:r>
            <a:r>
              <a:rPr sz="2800" dirty="0">
                <a:latin typeface="Tahoma"/>
                <a:cs typeface="Tahoma"/>
              </a:rPr>
              <a:t>(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nti</a:t>
            </a:r>
            <a:r>
              <a:rPr sz="2800" spc="-15" dirty="0">
                <a:latin typeface="Tahoma"/>
                <a:cs typeface="Tahoma"/>
              </a:rPr>
              <a:t>da</a:t>
            </a:r>
            <a:r>
              <a:rPr sz="2800" spc="-10" dirty="0">
                <a:latin typeface="Tahoma"/>
                <a:cs typeface="Tahoma"/>
              </a:rPr>
              <a:t>d</a:t>
            </a:r>
            <a:r>
              <a:rPr sz="2800" spc="-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 </a:t>
            </a:r>
            <a:r>
              <a:rPr sz="2800" spc="-5" dirty="0">
                <a:latin typeface="Tahoma"/>
                <a:cs typeface="Tahoma"/>
              </a:rPr>
              <a:t>su</a:t>
            </a:r>
            <a:r>
              <a:rPr sz="2800" dirty="0">
                <a:latin typeface="Tahoma"/>
                <a:cs typeface="Tahoma"/>
              </a:rPr>
              <a:t>s 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tri</a:t>
            </a:r>
            <a:r>
              <a:rPr sz="2800" spc="-15" dirty="0">
                <a:latin typeface="Tahoma"/>
                <a:cs typeface="Tahoma"/>
              </a:rPr>
              <a:t>b</a:t>
            </a:r>
            <a:r>
              <a:rPr sz="2800" dirty="0">
                <a:latin typeface="Tahoma"/>
                <a:cs typeface="Tahoma"/>
              </a:rPr>
              <a:t>uto</a:t>
            </a:r>
            <a:r>
              <a:rPr sz="2800" spc="-20" dirty="0">
                <a:latin typeface="Tahoma"/>
                <a:cs typeface="Tahoma"/>
              </a:rPr>
              <a:t>s</a:t>
            </a:r>
            <a:r>
              <a:rPr sz="2800" dirty="0">
                <a:latin typeface="Tahoma"/>
                <a:cs typeface="Tahoma"/>
              </a:rPr>
              <a:t>)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es</a:t>
            </a:r>
            <a:r>
              <a:rPr sz="2800" spc="-15" dirty="0">
                <a:latin typeface="Tahoma"/>
                <a:cs typeface="Tahoma"/>
              </a:rPr>
              <a:t>p</a:t>
            </a:r>
            <a:r>
              <a:rPr sz="2800" spc="-5" dirty="0">
                <a:latin typeface="Tahoma"/>
                <a:cs typeface="Tahoma"/>
              </a:rPr>
              <a:t>e</a:t>
            </a:r>
            <a:r>
              <a:rPr sz="2800" spc="10" dirty="0">
                <a:latin typeface="Tahoma"/>
                <a:cs typeface="Tahoma"/>
              </a:rPr>
              <a:t>c</a:t>
            </a:r>
            <a:r>
              <a:rPr sz="2800" dirty="0">
                <a:latin typeface="Tahoma"/>
                <a:cs typeface="Tahoma"/>
              </a:rPr>
              <a:t>ifi</a:t>
            </a:r>
            <a:r>
              <a:rPr sz="2800" spc="5" dirty="0">
                <a:latin typeface="Tahoma"/>
                <a:cs typeface="Tahoma"/>
              </a:rPr>
              <a:t>c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dirty="0">
                <a:latin typeface="Tahoma"/>
                <a:cs typeface="Tahoma"/>
              </a:rPr>
              <a:t>s </a:t>
            </a:r>
            <a:r>
              <a:rPr sz="2800" spc="-5" dirty="0">
                <a:latin typeface="Tahoma"/>
                <a:cs typeface="Tahoma"/>
              </a:rPr>
              <a:t>rel</a:t>
            </a:r>
            <a:r>
              <a:rPr sz="2800" spc="-10" dirty="0">
                <a:latin typeface="Tahoma"/>
                <a:cs typeface="Tahoma"/>
              </a:rPr>
              <a:t>a</a:t>
            </a:r>
            <a:r>
              <a:rPr sz="2800" dirty="0">
                <a:latin typeface="Tahoma"/>
                <a:cs typeface="Tahoma"/>
              </a:rPr>
              <a:t>c</a:t>
            </a:r>
            <a:r>
              <a:rPr sz="2800" spc="-15" dirty="0">
                <a:latin typeface="Tahoma"/>
                <a:cs typeface="Tahoma"/>
              </a:rPr>
              <a:t>iones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en</a:t>
            </a:r>
            <a:r>
              <a:rPr sz="2800" spc="5" dirty="0">
                <a:latin typeface="Tahoma"/>
                <a:cs typeface="Tahoma"/>
              </a:rPr>
              <a:t>t</a:t>
            </a:r>
            <a:r>
              <a:rPr sz="2800" spc="-5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e 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spc="-10" dirty="0">
                <a:latin typeface="Tahoma"/>
                <a:cs typeface="Tahoma"/>
              </a:rPr>
              <a:t>llo</a:t>
            </a:r>
            <a:r>
              <a:rPr sz="2800" spc="-30" dirty="0">
                <a:latin typeface="Tahoma"/>
                <a:cs typeface="Tahoma"/>
              </a:rPr>
              <a:t>s</a:t>
            </a:r>
            <a:r>
              <a:rPr sz="2800" spc="-10" dirty="0">
                <a:latin typeface="Tahoma"/>
                <a:cs typeface="Tahoma"/>
              </a:rPr>
              <a:t>.</a:t>
            </a:r>
            <a:endParaRPr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8293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78237" y="1160814"/>
            <a:ext cx="11050918" cy="11430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PE" sz="4000" b="1" dirty="0">
                <a:latin typeface="Trebuchet MS" panose="020B0603020202020204" pitchFamily="34" charset="0"/>
              </a:rPr>
              <a:t>Unidad 1</a:t>
            </a:r>
            <a:br>
              <a:rPr lang="es-PE" sz="4000" b="1" dirty="0">
                <a:latin typeface="Trebuchet MS" panose="020B0603020202020204" pitchFamily="34" charset="0"/>
              </a:rPr>
            </a:br>
            <a:r>
              <a:rPr lang="es-PE" sz="4000" b="1" dirty="0">
                <a:latin typeface="Trebuchet MS" panose="020B0603020202020204" pitchFamily="34" charset="0"/>
              </a:rPr>
              <a:t>Conceptos básicos de una Base de Datos</a:t>
            </a:r>
            <a:br>
              <a:rPr lang="es-PE" sz="4000" dirty="0">
                <a:latin typeface="Trebuchet MS" panose="020B0603020202020204" pitchFamily="34" charset="0"/>
              </a:rPr>
            </a:br>
            <a:endParaRPr lang="es-PE" sz="4000" dirty="0">
              <a:latin typeface="Trebuchet MS" panose="020B0603020202020204" pitchFamily="34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578919" y="2495724"/>
            <a:ext cx="11430178" cy="597429"/>
          </a:xfrm>
        </p:spPr>
        <p:txBody>
          <a:bodyPr>
            <a:noAutofit/>
          </a:bodyPr>
          <a:lstStyle/>
          <a:p>
            <a:pPr marL="107950" indent="0">
              <a:buNone/>
            </a:pPr>
            <a:r>
              <a:rPr lang="es-PE" altLang="es-PE" sz="3600" dirty="0">
                <a:latin typeface="Trebuchet MS" panose="020B0603020202020204" pitchFamily="34" charset="0"/>
              </a:rPr>
              <a:t>Objetivo:</a:t>
            </a:r>
          </a:p>
          <a:p>
            <a:pPr marL="107950" indent="0">
              <a:buNone/>
            </a:pPr>
            <a:endParaRPr lang="es-PE" altLang="es-PE" sz="3600" dirty="0">
              <a:latin typeface="Trebuchet MS" panose="020B0603020202020204" pitchFamily="34" charset="0"/>
            </a:endParaRPr>
          </a:p>
        </p:txBody>
      </p:sp>
      <p:sp>
        <p:nvSpPr>
          <p:cNvPr id="6" name="Rectángulo 2"/>
          <p:cNvSpPr/>
          <p:nvPr/>
        </p:nvSpPr>
        <p:spPr>
          <a:xfrm>
            <a:off x="666947" y="3218739"/>
            <a:ext cx="112541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 indent="0">
              <a:buNone/>
            </a:pPr>
            <a:r>
              <a:rPr lang="es-PE" altLang="es-PE" sz="3600" dirty="0">
                <a:latin typeface="Trebuchet MS" panose="020B0603020202020204" pitchFamily="34" charset="0"/>
              </a:rPr>
              <a:t>Al finalizar la unidad el estudiante explica los conceptos básicos en el entorno de una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406500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pach_000\Documents\1 UPC\Cursos\BD\2017 - 1\images\esque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0" y="304800"/>
            <a:ext cx="11984854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447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823119" y="1828800"/>
            <a:ext cx="10532658" cy="2907591"/>
          </a:xfrm>
          <a:prstGeom prst="rect">
            <a:avLst/>
          </a:prstGeom>
        </p:spPr>
        <p:txBody>
          <a:bodyPr vert="horz" wrap="square" lIns="0" tIns="347091" rIns="0" bIns="0" rtlCol="0">
            <a:spAutoFit/>
          </a:bodyPr>
          <a:lstStyle/>
          <a:p>
            <a:pPr marL="317500">
              <a:lnSpc>
                <a:spcPct val="100000"/>
              </a:lnSpc>
            </a:pPr>
            <a:r>
              <a:rPr sz="3800" i="1" spc="-135" dirty="0">
                <a:latin typeface="Tahoma"/>
                <a:cs typeface="Tahoma"/>
              </a:rPr>
              <a:t>S</a:t>
            </a:r>
            <a:r>
              <a:rPr sz="3800" i="1" spc="-145" dirty="0">
                <a:latin typeface="Tahoma"/>
                <a:cs typeface="Tahoma"/>
              </a:rPr>
              <a:t>u</a:t>
            </a:r>
            <a:r>
              <a:rPr sz="3800" i="1" spc="-120" dirty="0">
                <a:latin typeface="Tahoma"/>
                <a:cs typeface="Tahoma"/>
              </a:rPr>
              <a:t>bes</a:t>
            </a:r>
            <a:r>
              <a:rPr sz="3800" i="1" spc="-155" dirty="0">
                <a:latin typeface="Tahoma"/>
                <a:cs typeface="Tahoma"/>
              </a:rPr>
              <a:t>q</a:t>
            </a:r>
            <a:r>
              <a:rPr sz="3800" i="1" spc="-140" dirty="0">
                <a:latin typeface="Tahoma"/>
                <a:cs typeface="Tahoma"/>
              </a:rPr>
              <a:t>uema</a:t>
            </a:r>
            <a:endParaRPr sz="3800" dirty="0">
              <a:latin typeface="Tahoma"/>
              <a:cs typeface="Tahoma"/>
            </a:endParaRPr>
          </a:p>
          <a:p>
            <a:pPr marL="659765" marR="6350">
              <a:lnSpc>
                <a:spcPct val="100000"/>
              </a:lnSpc>
              <a:spcBef>
                <a:spcPts val="640"/>
              </a:spcBef>
            </a:pPr>
            <a:r>
              <a:rPr sz="2800" spc="-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s la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visió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q</a:t>
            </a:r>
            <a:r>
              <a:rPr sz="2800" dirty="0">
                <a:latin typeface="Tahoma"/>
                <a:cs typeface="Tahoma"/>
              </a:rPr>
              <a:t>ue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tienen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l us</a:t>
            </a:r>
            <a:r>
              <a:rPr sz="2800" spc="-15" dirty="0">
                <a:latin typeface="Tahoma"/>
                <a:cs typeface="Tahoma"/>
              </a:rPr>
              <a:t>ua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io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el </a:t>
            </a:r>
            <a:r>
              <a:rPr sz="2800" dirty="0">
                <a:latin typeface="Tahoma"/>
                <a:cs typeface="Tahoma"/>
              </a:rPr>
              <a:t>p</a:t>
            </a:r>
            <a:r>
              <a:rPr sz="2800" spc="-20" dirty="0">
                <a:latin typeface="Tahoma"/>
                <a:cs typeface="Tahoma"/>
              </a:rPr>
              <a:t>ro</a:t>
            </a:r>
            <a:r>
              <a:rPr sz="2800" spc="-30" dirty="0">
                <a:latin typeface="Tahoma"/>
                <a:cs typeface="Tahoma"/>
              </a:rPr>
              <a:t>g</a:t>
            </a:r>
            <a:r>
              <a:rPr sz="2800" spc="-5" dirty="0">
                <a:latin typeface="Tahoma"/>
                <a:cs typeface="Tahoma"/>
              </a:rPr>
              <a:t>r</a:t>
            </a:r>
            <a:r>
              <a:rPr sz="2800" spc="-20" dirty="0">
                <a:latin typeface="Tahoma"/>
                <a:cs typeface="Tahoma"/>
              </a:rPr>
              <a:t>ama</a:t>
            </a:r>
            <a:r>
              <a:rPr sz="2800" spc="-35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or</a:t>
            </a:r>
            <a:r>
              <a:rPr sz="2800" spc="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spc="-40" dirty="0">
                <a:latin typeface="Tahoma"/>
                <a:cs typeface="Tahoma"/>
              </a:rPr>
              <a:t>p</a:t>
            </a:r>
            <a:r>
              <a:rPr sz="2800" spc="-15" dirty="0">
                <a:latin typeface="Tahoma"/>
                <a:cs typeface="Tahoma"/>
              </a:rPr>
              <a:t>licacion</a:t>
            </a:r>
            <a:r>
              <a:rPr sz="2800" spc="-20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los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spc="-35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dirty="0">
                <a:latin typeface="Tahoma"/>
                <a:cs typeface="Tahoma"/>
              </a:rPr>
              <a:t>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q</a:t>
            </a:r>
            <a:r>
              <a:rPr sz="2800" spc="-35" dirty="0">
                <a:latin typeface="Tahoma"/>
                <a:cs typeface="Tahoma"/>
              </a:rPr>
              <a:t>u</a:t>
            </a:r>
            <a:r>
              <a:rPr sz="2800" dirty="0">
                <a:latin typeface="Tahoma"/>
                <a:cs typeface="Tahoma"/>
              </a:rPr>
              <a:t>e utili</a:t>
            </a:r>
            <a:r>
              <a:rPr sz="2800" spc="-15" dirty="0">
                <a:latin typeface="Tahoma"/>
                <a:cs typeface="Tahoma"/>
              </a:rPr>
              <a:t>za</a:t>
            </a:r>
            <a:r>
              <a:rPr sz="2800" dirty="0">
                <a:latin typeface="Tahoma"/>
                <a:cs typeface="Tahoma"/>
              </a:rPr>
              <a:t>n.</a:t>
            </a:r>
          </a:p>
          <a:p>
            <a:pPr marL="659765">
              <a:lnSpc>
                <a:spcPct val="100000"/>
              </a:lnSpc>
              <a:spcBef>
                <a:spcPts val="660"/>
              </a:spcBef>
            </a:pPr>
            <a:r>
              <a:rPr sz="2800" spc="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si</a:t>
            </a:r>
            <a:r>
              <a:rPr sz="2800" spc="-30" dirty="0">
                <a:latin typeface="Tahoma"/>
                <a:cs typeface="Tahoma"/>
              </a:rPr>
              <a:t>n</a:t>
            </a:r>
            <a:r>
              <a:rPr sz="2800" spc="-20" dirty="0">
                <a:latin typeface="Tahoma"/>
                <a:cs typeface="Tahoma"/>
              </a:rPr>
              <a:t>ónimo</a:t>
            </a:r>
            <a:r>
              <a:rPr sz="2800" dirty="0">
                <a:latin typeface="Tahoma"/>
                <a:cs typeface="Tahoma"/>
              </a:rPr>
              <a:t> de </a:t>
            </a:r>
            <a:r>
              <a:rPr sz="2800" spc="-30" dirty="0">
                <a:latin typeface="Tahoma"/>
                <a:cs typeface="Tahoma"/>
              </a:rPr>
              <a:t>á</a:t>
            </a:r>
            <a:r>
              <a:rPr sz="2800" spc="-5" dirty="0">
                <a:latin typeface="Tahoma"/>
                <a:cs typeface="Tahoma"/>
              </a:rPr>
              <a:t>re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v</a:t>
            </a:r>
            <a:r>
              <a:rPr sz="2800" spc="-10" dirty="0">
                <a:latin typeface="Tahoma"/>
                <a:cs typeface="Tahoma"/>
              </a:rPr>
              <a:t>i</a:t>
            </a:r>
            <a:r>
              <a:rPr sz="2800" spc="-30" dirty="0">
                <a:latin typeface="Tahoma"/>
                <a:cs typeface="Tahoma"/>
              </a:rPr>
              <a:t>s</a:t>
            </a:r>
            <a:r>
              <a:rPr sz="2800" spc="-5" dirty="0">
                <a:latin typeface="Tahoma"/>
                <a:cs typeface="Tahoma"/>
              </a:rPr>
              <a:t>ta.</a:t>
            </a:r>
            <a:endParaRPr sz="2800" dirty="0">
              <a:latin typeface="Tahoma"/>
              <a:cs typeface="Tahoma"/>
            </a:endParaRPr>
          </a:p>
          <a:p>
            <a:pPr marL="659765">
              <a:lnSpc>
                <a:spcPts val="3450"/>
              </a:lnSpc>
              <a:spcBef>
                <a:spcPts val="530"/>
              </a:spcBef>
            </a:pPr>
            <a:r>
              <a:rPr sz="2800" spc="-5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-10" dirty="0">
                <a:latin typeface="Tahoma"/>
                <a:cs typeface="Tahoma"/>
              </a:rPr>
              <a:t>l</a:t>
            </a:r>
            <a:r>
              <a:rPr sz="2800" spc="-20" dirty="0">
                <a:latin typeface="Tahoma"/>
                <a:cs typeface="Tahoma"/>
              </a:rPr>
              <a:t> mismo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950" i="1" spc="-95" dirty="0">
                <a:latin typeface="Tahoma"/>
                <a:cs typeface="Tahoma"/>
              </a:rPr>
              <a:t>es</a:t>
            </a:r>
            <a:r>
              <a:rPr sz="2950" i="1" spc="-114" dirty="0">
                <a:latin typeface="Tahoma"/>
                <a:cs typeface="Tahoma"/>
              </a:rPr>
              <a:t>q</a:t>
            </a:r>
            <a:r>
              <a:rPr sz="2950" i="1" spc="-100" dirty="0">
                <a:latin typeface="Tahoma"/>
                <a:cs typeface="Tahoma"/>
              </a:rPr>
              <a:t>ue</a:t>
            </a:r>
            <a:r>
              <a:rPr sz="2950" i="1" spc="-145" dirty="0">
                <a:latin typeface="Tahoma"/>
                <a:cs typeface="Tahoma"/>
              </a:rPr>
              <a:t>m</a:t>
            </a:r>
            <a:r>
              <a:rPr sz="2950" i="1" spc="-95" dirty="0">
                <a:latin typeface="Tahoma"/>
                <a:cs typeface="Tahoma"/>
              </a:rPr>
              <a:t>a</a:t>
            </a:r>
            <a:r>
              <a:rPr sz="2950" i="1" spc="-5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20" dirty="0" err="1">
                <a:latin typeface="Tahoma"/>
                <a:cs typeface="Tahoma"/>
              </a:rPr>
              <a:t>p</a:t>
            </a:r>
            <a:r>
              <a:rPr sz="2800" spc="-35" dirty="0" err="1">
                <a:latin typeface="Tahoma"/>
                <a:cs typeface="Tahoma"/>
              </a:rPr>
              <a:t>u</a:t>
            </a:r>
            <a:r>
              <a:rPr sz="2800" spc="-5" dirty="0" err="1">
                <a:latin typeface="Tahoma"/>
                <a:cs typeface="Tahoma"/>
              </a:rPr>
              <a:t>ede</a:t>
            </a:r>
            <a:r>
              <a:rPr sz="2800" dirty="0" err="1">
                <a:latin typeface="Tahoma"/>
                <a:cs typeface="Tahoma"/>
              </a:rPr>
              <a:t>n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dirty="0" err="1">
                <a:latin typeface="Tahoma"/>
                <a:cs typeface="Tahoma"/>
              </a:rPr>
              <a:t>de</a:t>
            </a:r>
            <a:r>
              <a:rPr sz="2800" spc="-15" dirty="0" err="1">
                <a:latin typeface="Tahoma"/>
                <a:cs typeface="Tahoma"/>
              </a:rPr>
              <a:t>rivar</a:t>
            </a:r>
            <a:r>
              <a:rPr lang="es-MX" sz="2800" spc="-15" dirty="0">
                <a:latin typeface="Tahoma"/>
                <a:cs typeface="Tahoma"/>
              </a:rPr>
              <a:t> </a:t>
            </a:r>
            <a:r>
              <a:rPr sz="2800" dirty="0" err="1">
                <a:latin typeface="Tahoma"/>
                <a:cs typeface="Tahoma"/>
              </a:rPr>
              <a:t>mu</a:t>
            </a:r>
            <a:r>
              <a:rPr sz="2800" spc="5" dirty="0" err="1">
                <a:latin typeface="Tahoma"/>
                <a:cs typeface="Tahoma"/>
              </a:rPr>
              <a:t>c</a:t>
            </a:r>
            <a:r>
              <a:rPr sz="2800" dirty="0" err="1">
                <a:latin typeface="Tahoma"/>
                <a:cs typeface="Tahoma"/>
              </a:rPr>
              <a:t>hos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950" i="1" spc="-85" dirty="0">
                <a:latin typeface="Tahoma"/>
                <a:cs typeface="Tahoma"/>
              </a:rPr>
              <a:t>s</a:t>
            </a:r>
            <a:r>
              <a:rPr sz="2950" i="1" spc="-100" dirty="0">
                <a:latin typeface="Tahoma"/>
                <a:cs typeface="Tahoma"/>
              </a:rPr>
              <a:t>u</a:t>
            </a:r>
            <a:r>
              <a:rPr sz="2950" i="1" spc="-110" dirty="0">
                <a:latin typeface="Tahoma"/>
                <a:cs typeface="Tahoma"/>
              </a:rPr>
              <a:t>b</a:t>
            </a:r>
            <a:r>
              <a:rPr sz="2950" i="1" spc="-80" dirty="0">
                <a:latin typeface="Tahoma"/>
                <a:cs typeface="Tahoma"/>
              </a:rPr>
              <a:t>es</a:t>
            </a:r>
            <a:r>
              <a:rPr sz="2950" i="1" spc="-95" dirty="0">
                <a:latin typeface="Tahoma"/>
                <a:cs typeface="Tahoma"/>
              </a:rPr>
              <a:t>q</a:t>
            </a:r>
            <a:r>
              <a:rPr sz="2950" i="1" spc="-100" dirty="0">
                <a:latin typeface="Tahoma"/>
                <a:cs typeface="Tahoma"/>
              </a:rPr>
              <a:t>ue</a:t>
            </a:r>
            <a:r>
              <a:rPr sz="2950" i="1" spc="-140" dirty="0">
                <a:latin typeface="Tahoma"/>
                <a:cs typeface="Tahoma"/>
              </a:rPr>
              <a:t>m</a:t>
            </a:r>
            <a:r>
              <a:rPr sz="2950" i="1" spc="-105" dirty="0">
                <a:latin typeface="Tahoma"/>
                <a:cs typeface="Tahoma"/>
              </a:rPr>
              <a:t>a</a:t>
            </a:r>
            <a:r>
              <a:rPr sz="2950" i="1" spc="-85" dirty="0">
                <a:latin typeface="Tahoma"/>
                <a:cs typeface="Tahoma"/>
              </a:rPr>
              <a:t>s</a:t>
            </a:r>
            <a:r>
              <a:rPr sz="2950" i="1" spc="-55" dirty="0">
                <a:latin typeface="Tahoma"/>
                <a:cs typeface="Tahoma"/>
              </a:rPr>
              <a:t>.</a:t>
            </a:r>
            <a:endParaRPr sz="2950" dirty="0">
              <a:latin typeface="Tahoma"/>
              <a:cs typeface="Tahoma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1E99C1E-AC2C-49DE-8D24-DB29B7F4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ESQUEMA Y SUBESQUEMA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048331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pach_000\Documents\1 UPC\Cursos\BD\2017 - 1\images\esque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0" y="304800"/>
            <a:ext cx="11984854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233319" y="2237232"/>
            <a:ext cx="5931726" cy="4305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3446" y="409321"/>
            <a:ext cx="10954943" cy="1003095"/>
          </a:xfrm>
          <a:prstGeom prst="rect">
            <a:avLst/>
          </a:prstGeom>
        </p:spPr>
        <p:txBody>
          <a:bodyPr vert="horz" wrap="square" lIns="0" tIns="320294" rIns="0" bIns="0" rtlCol="0">
            <a:spAutoFit/>
          </a:bodyPr>
          <a:lstStyle/>
          <a:p>
            <a:pPr marL="323850">
              <a:lnSpc>
                <a:spcPts val="5255"/>
              </a:lnSpc>
            </a:pPr>
            <a:r>
              <a:rPr spc="-25" dirty="0"/>
              <a:t>Modelo</a:t>
            </a:r>
            <a:r>
              <a:rPr spc="-40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spc="-5" dirty="0"/>
              <a:t>Datos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5970" y="1931045"/>
            <a:ext cx="9346033" cy="1746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99800"/>
              </a:lnSpc>
            </a:pPr>
            <a:r>
              <a:rPr sz="2800" spc="-20" dirty="0">
                <a:latin typeface="Trebuchet MS" pitchFamily="34" charset="0"/>
                <a:cs typeface="Tahoma"/>
              </a:rPr>
              <a:t>Un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950" i="1" spc="-100" dirty="0">
                <a:latin typeface="Trebuchet MS" pitchFamily="34" charset="0"/>
                <a:cs typeface="Tahoma"/>
              </a:rPr>
              <a:t>modelo</a:t>
            </a:r>
            <a:r>
              <a:rPr sz="2950" i="1" spc="-45" dirty="0">
                <a:latin typeface="Trebuchet MS" pitchFamily="34" charset="0"/>
                <a:cs typeface="Tahoma"/>
              </a:rPr>
              <a:t> </a:t>
            </a:r>
            <a:r>
              <a:rPr sz="2950" i="1" spc="-100" dirty="0">
                <a:latin typeface="Trebuchet MS" pitchFamily="34" charset="0"/>
                <a:cs typeface="Tahoma"/>
              </a:rPr>
              <a:t>de</a:t>
            </a:r>
            <a:r>
              <a:rPr sz="2950" i="1" spc="-50" dirty="0">
                <a:latin typeface="Trebuchet MS" pitchFamily="34" charset="0"/>
                <a:cs typeface="Tahoma"/>
              </a:rPr>
              <a:t> </a:t>
            </a:r>
            <a:r>
              <a:rPr sz="2950" i="1" spc="-100" dirty="0">
                <a:latin typeface="Trebuchet MS" pitchFamily="34" charset="0"/>
                <a:cs typeface="Tahoma"/>
              </a:rPr>
              <a:t>d</a:t>
            </a:r>
            <a:r>
              <a:rPr sz="2950" i="1" spc="-114" dirty="0">
                <a:latin typeface="Trebuchet MS" pitchFamily="34" charset="0"/>
                <a:cs typeface="Tahoma"/>
              </a:rPr>
              <a:t>a</a:t>
            </a:r>
            <a:r>
              <a:rPr sz="2950" i="1" spc="-85" dirty="0">
                <a:latin typeface="Trebuchet MS" pitchFamily="34" charset="0"/>
                <a:cs typeface="Tahoma"/>
              </a:rPr>
              <a:t>to</a:t>
            </a:r>
            <a:r>
              <a:rPr sz="2950" i="1" spc="-80" dirty="0">
                <a:latin typeface="Trebuchet MS" pitchFamily="34" charset="0"/>
                <a:cs typeface="Tahoma"/>
              </a:rPr>
              <a:t>s</a:t>
            </a:r>
            <a:r>
              <a:rPr sz="2950" i="1" spc="-20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e</a:t>
            </a:r>
            <a:r>
              <a:rPr sz="2800" dirty="0">
                <a:latin typeface="Trebuchet MS" pitchFamily="34" charset="0"/>
                <a:cs typeface="Tahoma"/>
              </a:rPr>
              <a:t>s </a:t>
            </a:r>
            <a:r>
              <a:rPr sz="2800" spc="-20" dirty="0">
                <a:latin typeface="Trebuchet MS" pitchFamily="34" charset="0"/>
                <a:cs typeface="Tahoma"/>
              </a:rPr>
              <a:t>una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s</a:t>
            </a:r>
            <a:r>
              <a:rPr sz="2800" spc="-5" dirty="0">
                <a:latin typeface="Trebuchet MS" pitchFamily="34" charset="0"/>
                <a:cs typeface="Tahoma"/>
              </a:rPr>
              <a:t>eri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1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de </a:t>
            </a:r>
            <a:r>
              <a:rPr sz="2800" spc="-5" dirty="0">
                <a:latin typeface="Trebuchet MS" pitchFamily="34" charset="0"/>
                <a:cs typeface="Tahoma"/>
              </a:rPr>
              <a:t>con</a:t>
            </a:r>
            <a:r>
              <a:rPr sz="2800" spc="10" dirty="0">
                <a:latin typeface="Trebuchet MS" pitchFamily="34" charset="0"/>
                <a:cs typeface="Tahoma"/>
              </a:rPr>
              <a:t>c</a:t>
            </a:r>
            <a:r>
              <a:rPr sz="2800" spc="-5" dirty="0">
                <a:latin typeface="Trebuchet MS" pitchFamily="34" charset="0"/>
                <a:cs typeface="Tahoma"/>
              </a:rPr>
              <a:t>epto</a:t>
            </a:r>
            <a:r>
              <a:rPr sz="2800" dirty="0">
                <a:latin typeface="Trebuchet MS" pitchFamily="34" charset="0"/>
                <a:cs typeface="Tahoma"/>
              </a:rPr>
              <a:t>s</a:t>
            </a:r>
            <a:r>
              <a:rPr sz="2800" spc="-1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q</a:t>
            </a:r>
            <a:r>
              <a:rPr sz="2800" spc="-15" dirty="0">
                <a:latin typeface="Trebuchet MS" pitchFamily="34" charset="0"/>
                <a:cs typeface="Tahoma"/>
              </a:rPr>
              <a:t>u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15" dirty="0">
                <a:latin typeface="Trebuchet MS" pitchFamily="34" charset="0"/>
                <a:cs typeface="Tahoma"/>
              </a:rPr>
              <a:t>s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e</a:t>
            </a:r>
            <a:r>
              <a:rPr sz="2800" spc="5" dirty="0">
                <a:latin typeface="Trebuchet MS" pitchFamily="34" charset="0"/>
                <a:cs typeface="Tahoma"/>
              </a:rPr>
              <a:t>m</a:t>
            </a:r>
            <a:r>
              <a:rPr sz="2800" spc="-10" dirty="0">
                <a:latin typeface="Trebuchet MS" pitchFamily="34" charset="0"/>
                <a:cs typeface="Tahoma"/>
              </a:rPr>
              <a:t>p</a:t>
            </a:r>
            <a:r>
              <a:rPr sz="2800" dirty="0">
                <a:latin typeface="Trebuchet MS" pitchFamily="34" charset="0"/>
                <a:cs typeface="Tahoma"/>
              </a:rPr>
              <a:t>lean</a:t>
            </a:r>
            <a:r>
              <a:rPr sz="2800" spc="-1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p</a:t>
            </a:r>
            <a:r>
              <a:rPr sz="2800" spc="-20" dirty="0">
                <a:latin typeface="Trebuchet MS" pitchFamily="34" charset="0"/>
                <a:cs typeface="Tahoma"/>
              </a:rPr>
              <a:t>a</a:t>
            </a:r>
            <a:r>
              <a:rPr sz="2800" spc="-10" dirty="0">
                <a:latin typeface="Trebuchet MS" pitchFamily="34" charset="0"/>
                <a:cs typeface="Tahoma"/>
              </a:rPr>
              <a:t>r</a:t>
            </a:r>
            <a:r>
              <a:rPr sz="2800" dirty="0">
                <a:latin typeface="Trebuchet MS" pitchFamily="34" charset="0"/>
                <a:cs typeface="Tahoma"/>
              </a:rPr>
              <a:t>a</a:t>
            </a:r>
            <a:r>
              <a:rPr sz="2800" spc="25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spc="-5" dirty="0">
                <a:latin typeface="Trebuchet MS" pitchFamily="34" charset="0"/>
                <a:cs typeface="Tahoma"/>
              </a:rPr>
              <a:t>escri</a:t>
            </a:r>
            <a:r>
              <a:rPr sz="2800" spc="-15" dirty="0">
                <a:latin typeface="Trebuchet MS" pitchFamily="34" charset="0"/>
                <a:cs typeface="Tahoma"/>
              </a:rPr>
              <a:t>b</a:t>
            </a:r>
            <a:r>
              <a:rPr sz="2800" dirty="0">
                <a:latin typeface="Trebuchet MS" pitchFamily="34" charset="0"/>
                <a:cs typeface="Tahoma"/>
              </a:rPr>
              <a:t>ir</a:t>
            </a:r>
            <a:r>
              <a:rPr sz="2800" spc="2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un c</a:t>
            </a:r>
            <a:r>
              <a:rPr sz="2800" spc="-20" dirty="0">
                <a:latin typeface="Trebuchet MS" pitchFamily="34" charset="0"/>
                <a:cs typeface="Tahoma"/>
              </a:rPr>
              <a:t>onj</a:t>
            </a:r>
            <a:r>
              <a:rPr sz="2800" spc="-15" dirty="0">
                <a:latin typeface="Trebuchet MS" pitchFamily="34" charset="0"/>
                <a:cs typeface="Tahoma"/>
              </a:rPr>
              <a:t>unto</a:t>
            </a:r>
            <a:r>
              <a:rPr sz="2800" spc="-1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de</a:t>
            </a:r>
            <a:r>
              <a:rPr sz="2800" spc="-5" dirty="0">
                <a:latin typeface="Trebuchet MS" pitchFamily="34" charset="0"/>
                <a:cs typeface="Tahoma"/>
              </a:rPr>
              <a:t> </a:t>
            </a:r>
            <a:r>
              <a:rPr sz="2800" spc="-20" dirty="0">
                <a:latin typeface="Trebuchet MS" pitchFamily="34" charset="0"/>
                <a:cs typeface="Tahoma"/>
              </a:rPr>
              <a:t>d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spc="-5" dirty="0">
                <a:latin typeface="Trebuchet MS" pitchFamily="34" charset="0"/>
                <a:cs typeface="Tahoma"/>
              </a:rPr>
              <a:t>tos</a:t>
            </a:r>
            <a:r>
              <a:rPr sz="2800" dirty="0">
                <a:latin typeface="Trebuchet MS" pitchFamily="34" charset="0"/>
                <a:cs typeface="Tahoma"/>
              </a:rPr>
              <a:t>,</a:t>
            </a:r>
            <a:r>
              <a:rPr sz="2800" spc="30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l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s</a:t>
            </a:r>
            <a:r>
              <a:rPr sz="2800" spc="10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rel</a:t>
            </a:r>
            <a:r>
              <a:rPr sz="2800" spc="-10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c</a:t>
            </a:r>
            <a:r>
              <a:rPr sz="2800" spc="-15" dirty="0">
                <a:latin typeface="Trebuchet MS" pitchFamily="34" charset="0"/>
                <a:cs typeface="Tahoma"/>
              </a:rPr>
              <a:t>iones</a:t>
            </a:r>
            <a:r>
              <a:rPr sz="2800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en</a:t>
            </a:r>
            <a:r>
              <a:rPr sz="2800" spc="5" dirty="0">
                <a:latin typeface="Trebuchet MS" pitchFamily="34" charset="0"/>
                <a:cs typeface="Tahoma"/>
              </a:rPr>
              <a:t>t</a:t>
            </a:r>
            <a:r>
              <a:rPr sz="2800" spc="-5" dirty="0">
                <a:latin typeface="Trebuchet MS" pitchFamily="34" charset="0"/>
                <a:cs typeface="Tahoma"/>
              </a:rPr>
              <a:t>r</a:t>
            </a:r>
            <a:r>
              <a:rPr sz="2800" dirty="0">
                <a:latin typeface="Trebuchet MS" pitchFamily="34" charset="0"/>
                <a:cs typeface="Tahoma"/>
              </a:rPr>
              <a:t>e </a:t>
            </a:r>
            <a:r>
              <a:rPr sz="2800" spc="5" dirty="0">
                <a:latin typeface="Trebuchet MS" pitchFamily="34" charset="0"/>
                <a:cs typeface="Tahoma"/>
              </a:rPr>
              <a:t>e</a:t>
            </a:r>
            <a:r>
              <a:rPr sz="2800" spc="-10" dirty="0">
                <a:latin typeface="Trebuchet MS" pitchFamily="34" charset="0"/>
                <a:cs typeface="Tahoma"/>
              </a:rPr>
              <a:t>llo</a:t>
            </a:r>
            <a:r>
              <a:rPr sz="2800" spc="-30" dirty="0">
                <a:latin typeface="Trebuchet MS" pitchFamily="34" charset="0"/>
                <a:cs typeface="Tahoma"/>
              </a:rPr>
              <a:t>s</a:t>
            </a:r>
            <a:r>
              <a:rPr sz="2800" spc="-10" dirty="0">
                <a:latin typeface="Trebuchet MS" pitchFamily="34" charset="0"/>
                <a:cs typeface="Tahoma"/>
              </a:rPr>
              <a:t>, </a:t>
            </a:r>
            <a:r>
              <a:rPr sz="2800" dirty="0">
                <a:latin typeface="Trebuchet MS" pitchFamily="34" charset="0"/>
                <a:cs typeface="Tahoma"/>
              </a:rPr>
              <a:t>la</a:t>
            </a:r>
            <a:r>
              <a:rPr sz="2800" spc="-15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semá</a:t>
            </a:r>
            <a:r>
              <a:rPr sz="2800" spc="-10" dirty="0">
                <a:latin typeface="Trebuchet MS" pitchFamily="34" charset="0"/>
                <a:cs typeface="Tahoma"/>
              </a:rPr>
              <a:t>n</a:t>
            </a:r>
            <a:r>
              <a:rPr sz="2800" spc="-5" dirty="0">
                <a:latin typeface="Trebuchet MS" pitchFamily="34" charset="0"/>
                <a:cs typeface="Tahoma"/>
              </a:rPr>
              <a:t>ti</a:t>
            </a:r>
            <a:r>
              <a:rPr sz="2800" spc="5" dirty="0">
                <a:latin typeface="Trebuchet MS" pitchFamily="34" charset="0"/>
                <a:cs typeface="Tahoma"/>
              </a:rPr>
              <a:t>c</a:t>
            </a:r>
            <a:r>
              <a:rPr sz="2800" dirty="0">
                <a:latin typeface="Trebuchet MS" pitchFamily="34" charset="0"/>
                <a:cs typeface="Tahoma"/>
              </a:rPr>
              <a:t>a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y</a:t>
            </a:r>
            <a:r>
              <a:rPr sz="2800" spc="-1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l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s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li</a:t>
            </a:r>
            <a:r>
              <a:rPr sz="2800" spc="-35" dirty="0">
                <a:latin typeface="Trebuchet MS" pitchFamily="34" charset="0"/>
                <a:cs typeface="Tahoma"/>
              </a:rPr>
              <a:t>g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dirty="0">
                <a:latin typeface="Trebuchet MS" pitchFamily="34" charset="0"/>
                <a:cs typeface="Tahoma"/>
              </a:rPr>
              <a:t>u</a:t>
            </a:r>
            <a:r>
              <a:rPr sz="2800" spc="-15" dirty="0">
                <a:latin typeface="Trebuchet MS" pitchFamily="34" charset="0"/>
                <a:cs typeface="Tahoma"/>
              </a:rPr>
              <a:t>ra</a:t>
            </a:r>
            <a:r>
              <a:rPr sz="2800" dirty="0">
                <a:latin typeface="Trebuchet MS" pitchFamily="34" charset="0"/>
                <a:cs typeface="Tahoma"/>
              </a:rPr>
              <a:t>s</a:t>
            </a:r>
            <a:r>
              <a:rPr sz="2800" spc="70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consi</a:t>
            </a:r>
            <a:r>
              <a:rPr sz="2800" spc="-15" dirty="0">
                <a:latin typeface="Trebuchet MS" pitchFamily="34" charset="0"/>
                <a:cs typeface="Tahoma"/>
              </a:rPr>
              <a:t>s</a:t>
            </a:r>
            <a:r>
              <a:rPr sz="2800" spc="-5" dirty="0">
                <a:latin typeface="Trebuchet MS" pitchFamily="34" charset="0"/>
                <a:cs typeface="Tahoma"/>
              </a:rPr>
              <a:t>t</a:t>
            </a:r>
            <a:r>
              <a:rPr sz="2800" spc="5" dirty="0">
                <a:latin typeface="Trebuchet MS" pitchFamily="34" charset="0"/>
                <a:cs typeface="Tahoma"/>
              </a:rPr>
              <a:t>e</a:t>
            </a:r>
            <a:r>
              <a:rPr sz="2800" dirty="0">
                <a:latin typeface="Trebuchet MS" pitchFamily="34" charset="0"/>
                <a:cs typeface="Tahoma"/>
              </a:rPr>
              <a:t>ncia (restric</a:t>
            </a:r>
            <a:r>
              <a:rPr sz="2800" spc="-5" dirty="0">
                <a:latin typeface="Trebuchet MS" pitchFamily="34" charset="0"/>
                <a:cs typeface="Tahoma"/>
              </a:rPr>
              <a:t>c</a:t>
            </a:r>
            <a:r>
              <a:rPr sz="2800" spc="-15" dirty="0">
                <a:latin typeface="Trebuchet MS" pitchFamily="34" charset="0"/>
                <a:cs typeface="Tahoma"/>
              </a:rPr>
              <a:t>iones)</a:t>
            </a:r>
            <a:endParaRPr sz="2800" dirty="0">
              <a:latin typeface="Trebuchet MS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3164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04703" y="128016"/>
            <a:ext cx="8967216" cy="6657380"/>
            <a:chOff x="1304703" y="128016"/>
            <a:chExt cx="8967216" cy="6657380"/>
          </a:xfrm>
        </p:grpSpPr>
        <p:pic>
          <p:nvPicPr>
            <p:cNvPr id="2050" name="Picture 2" descr="C:\Users\cpach_000\Documents\1 UPC\Cursos\BD\2017 - 1\images\modelo de datos 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703" y="128016"/>
              <a:ext cx="8876506" cy="6657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1304703" y="6248400"/>
              <a:ext cx="8967216" cy="5369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75719" y="164592"/>
            <a:ext cx="6477000" cy="786384"/>
            <a:chOff x="2575719" y="164592"/>
            <a:chExt cx="6477000" cy="786384"/>
          </a:xfrm>
        </p:grpSpPr>
        <p:sp>
          <p:nvSpPr>
            <p:cNvPr id="8" name="Rounded Rectangle 7"/>
            <p:cNvSpPr/>
            <p:nvPr/>
          </p:nvSpPr>
          <p:spPr>
            <a:xfrm>
              <a:off x="7604919" y="164592"/>
              <a:ext cx="1447800" cy="7863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575719" y="164592"/>
              <a:ext cx="1447800" cy="78638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9403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pach_000\Documents\1 UPC\Cursos\BD\2017 - 1\images\campañ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851" y="1539240"/>
            <a:ext cx="1929685" cy="18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pach_000\Documents\1 UPC\Cursos\BD\2017 - 1\images\cartera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95" y="2680400"/>
            <a:ext cx="2106572" cy="23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pach_000\Documents\1 UPC\Cursos\BD\2017 - 1\images\clien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950" y="3122730"/>
            <a:ext cx="1420260" cy="278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cpach_000\Documents\1 UPC\Cursos\BD\2017 - 1\images\ejecutiva 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754" y="1244053"/>
            <a:ext cx="1878677" cy="187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cpach_000\Documents\1 UPC\Cursos\BD\2017 - 1\images\promocion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25" y="4578450"/>
            <a:ext cx="2337957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5367" y="3437744"/>
            <a:ext cx="1157689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Campañas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19235" y="5969705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Cliente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45367" y="6216420"/>
            <a:ext cx="1407245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Promociones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74367" y="4958011"/>
            <a:ext cx="964495" cy="33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Carteras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247" y="3339961"/>
            <a:ext cx="102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Ejecutiva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148" y="531235"/>
            <a:ext cx="10463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rebuchet MS" pitchFamily="34" charset="0"/>
              </a:rPr>
              <a:t>Conceptos</a:t>
            </a:r>
            <a:r>
              <a:rPr lang="en-US" sz="3200" dirty="0">
                <a:latin typeface="Trebuchet MS" pitchFamily="34" charset="0"/>
              </a:rPr>
              <a:t> del </a:t>
            </a:r>
            <a:r>
              <a:rPr lang="en-US" sz="3200" dirty="0" err="1">
                <a:latin typeface="Trebuchet MS" pitchFamily="34" charset="0"/>
              </a:rPr>
              <a:t>negocio</a:t>
            </a:r>
            <a:r>
              <a:rPr lang="en-US" sz="3200" dirty="0">
                <a:latin typeface="Trebuchet MS" pitchFamily="34" charset="0"/>
              </a:rPr>
              <a:t> </a:t>
            </a:r>
            <a:r>
              <a:rPr lang="en-US" sz="3200" dirty="0" err="1">
                <a:latin typeface="Trebuchet MS" pitchFamily="34" charset="0"/>
              </a:rPr>
              <a:t>relacionados</a:t>
            </a:r>
            <a:r>
              <a:rPr lang="en-US" sz="3200" dirty="0">
                <a:latin typeface="Trebuchet MS" pitchFamily="34" charset="0"/>
              </a:rPr>
              <a:t> al </a:t>
            </a:r>
            <a:r>
              <a:rPr lang="en-US" sz="3200" dirty="0" err="1">
                <a:latin typeface="Trebuchet MS" pitchFamily="34" charset="0"/>
              </a:rPr>
              <a:t>modelo</a:t>
            </a:r>
            <a:r>
              <a:rPr lang="en-US" sz="3200" dirty="0">
                <a:latin typeface="Trebuchet MS" pitchFamily="34" charset="0"/>
              </a:rPr>
              <a:t> anterior:</a:t>
            </a:r>
          </a:p>
        </p:txBody>
      </p:sp>
    </p:spTree>
    <p:extLst>
      <p:ext uri="{BB962C8B-B14F-4D97-AF65-F5344CB8AC3E}">
        <p14:creationId xmlns:p14="http://schemas.microsoft.com/office/powerpoint/2010/main" val="38755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cpach_000\Documents\1 UPC\Cursos\BD\2017 - 1\images\modelo de datos 1.jpg">
            <a:extLst>
              <a:ext uri="{FF2B5EF4-FFF2-40B4-BE49-F238E27FC236}">
                <a16:creationId xmlns:a16="http://schemas.microsoft.com/office/drawing/2014/main" id="{8A78F727-D7F8-463C-8FE5-9B879A350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8" t="12363" r="12713" b="8066"/>
          <a:stretch/>
        </p:blipFill>
        <p:spPr bwMode="auto">
          <a:xfrm>
            <a:off x="3549437" y="1213859"/>
            <a:ext cx="5943600" cy="529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41D6D9BA-8000-4419-956C-B8E706F164B5}"/>
              </a:ext>
            </a:extLst>
          </p:cNvPr>
          <p:cNvGrpSpPr/>
          <p:nvPr/>
        </p:nvGrpSpPr>
        <p:grpSpPr>
          <a:xfrm>
            <a:off x="1285810" y="893786"/>
            <a:ext cx="5257800" cy="2192430"/>
            <a:chOff x="1189958" y="878820"/>
            <a:chExt cx="5257800" cy="2192430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703BFA3-6120-4827-86A8-9D8F3155A0D2}"/>
                </a:ext>
              </a:extLst>
            </p:cNvPr>
            <p:cNvGrpSpPr/>
            <p:nvPr/>
          </p:nvGrpSpPr>
          <p:grpSpPr>
            <a:xfrm>
              <a:off x="2382094" y="1371250"/>
              <a:ext cx="1335053" cy="1700000"/>
              <a:chOff x="1439109" y="973116"/>
              <a:chExt cx="1335053" cy="1700000"/>
            </a:xfrm>
          </p:grpSpPr>
          <p:pic>
            <p:nvPicPr>
              <p:cNvPr id="3074" name="Picture 2" descr="C:\Users\cpach_000\Documents\1 UPC\Cursos\BD\2017 - 1\images\campañ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109" y="973116"/>
                <a:ext cx="1335053" cy="13074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553838" y="2337359"/>
                <a:ext cx="1157689" cy="335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Campañas</a:t>
                </a:r>
                <a:endParaRPr lang="en-US" dirty="0"/>
              </a:p>
            </p:txBody>
          </p:sp>
        </p:grpSp>
        <p:sp>
          <p:nvSpPr>
            <p:cNvPr id="7" name="Nube 6">
              <a:extLst>
                <a:ext uri="{FF2B5EF4-FFF2-40B4-BE49-F238E27FC236}">
                  <a16:creationId xmlns:a16="http://schemas.microsoft.com/office/drawing/2014/main" id="{AA4CAD90-6B7F-4815-A8AE-1CFE9B8D83B1}"/>
                </a:ext>
              </a:extLst>
            </p:cNvPr>
            <p:cNvSpPr/>
            <p:nvPr/>
          </p:nvSpPr>
          <p:spPr>
            <a:xfrm>
              <a:off x="1189958" y="878820"/>
              <a:ext cx="5257800" cy="217088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F36E025-582E-4019-969A-CD58D1242D0B}"/>
              </a:ext>
            </a:extLst>
          </p:cNvPr>
          <p:cNvGrpSpPr/>
          <p:nvPr/>
        </p:nvGrpSpPr>
        <p:grpSpPr>
          <a:xfrm>
            <a:off x="2042320" y="3128062"/>
            <a:ext cx="5018922" cy="3700471"/>
            <a:chOff x="2042320" y="3128062"/>
            <a:chExt cx="5018922" cy="3700471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5230CA49-1F30-4945-A125-8713185BAD1D}"/>
                </a:ext>
              </a:extLst>
            </p:cNvPr>
            <p:cNvGrpSpPr/>
            <p:nvPr/>
          </p:nvGrpSpPr>
          <p:grpSpPr>
            <a:xfrm>
              <a:off x="2382094" y="3429787"/>
              <a:ext cx="1832748" cy="2204264"/>
              <a:chOff x="1857788" y="3297615"/>
              <a:chExt cx="1832748" cy="2204264"/>
            </a:xfrm>
          </p:grpSpPr>
          <p:pic>
            <p:nvPicPr>
              <p:cNvPr id="3076" name="Picture 4" descr="C:\Users\cpach_000\Documents\1 UPC\Cursos\BD\2017 - 1\images\cartera 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7788" y="3297615"/>
                <a:ext cx="1832748" cy="2036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170723" y="5166122"/>
                <a:ext cx="964495" cy="335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Carteras</a:t>
                </a:r>
                <a:endParaRPr lang="en-US" dirty="0"/>
              </a:p>
            </p:txBody>
          </p:sp>
        </p:grpSp>
        <p:sp>
          <p:nvSpPr>
            <p:cNvPr id="8" name="Nube 7">
              <a:extLst>
                <a:ext uri="{FF2B5EF4-FFF2-40B4-BE49-F238E27FC236}">
                  <a16:creationId xmlns:a16="http://schemas.microsoft.com/office/drawing/2014/main" id="{04DBDA7B-A97C-465F-883B-D57ED23B669D}"/>
                </a:ext>
              </a:extLst>
            </p:cNvPr>
            <p:cNvSpPr/>
            <p:nvPr/>
          </p:nvSpPr>
          <p:spPr>
            <a:xfrm>
              <a:off x="2042320" y="3128062"/>
              <a:ext cx="5018922" cy="370047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0465378F-914C-4C70-B9D6-CE55BB4160C5}"/>
              </a:ext>
            </a:extLst>
          </p:cNvPr>
          <p:cNvGrpSpPr/>
          <p:nvPr/>
        </p:nvGrpSpPr>
        <p:grpSpPr>
          <a:xfrm>
            <a:off x="6741010" y="901237"/>
            <a:ext cx="3816854" cy="2178902"/>
            <a:chOff x="6741010" y="901237"/>
            <a:chExt cx="3816854" cy="2178902"/>
          </a:xfrm>
        </p:grpSpPr>
        <p:pic>
          <p:nvPicPr>
            <p:cNvPr id="3078" name="Picture 6" descr="C:\Users\cpach_000\Documents\1 UPC\Cursos\BD\2017 - 1\images\ejecutiva 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3278" y="1358749"/>
              <a:ext cx="1255144" cy="1255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8891127" y="2631527"/>
              <a:ext cx="1027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Ejecutiva</a:t>
              </a:r>
              <a:endParaRPr lang="en-US" dirty="0"/>
            </a:p>
          </p:txBody>
        </p:sp>
        <p:sp>
          <p:nvSpPr>
            <p:cNvPr id="9" name="Nube 8">
              <a:extLst>
                <a:ext uri="{FF2B5EF4-FFF2-40B4-BE49-F238E27FC236}">
                  <a16:creationId xmlns:a16="http://schemas.microsoft.com/office/drawing/2014/main" id="{2DBBF8AA-F775-49C2-A121-F58655E125E7}"/>
                </a:ext>
              </a:extLst>
            </p:cNvPr>
            <p:cNvSpPr/>
            <p:nvPr/>
          </p:nvSpPr>
          <p:spPr>
            <a:xfrm>
              <a:off x="6741010" y="901237"/>
              <a:ext cx="3816854" cy="217890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589CE76-C9FC-45EE-9D38-D25DE7C78874}"/>
              </a:ext>
            </a:extLst>
          </p:cNvPr>
          <p:cNvGrpSpPr/>
          <p:nvPr/>
        </p:nvGrpSpPr>
        <p:grpSpPr>
          <a:xfrm>
            <a:off x="6643701" y="5348972"/>
            <a:ext cx="4845180" cy="1451162"/>
            <a:chOff x="6643701" y="5348972"/>
            <a:chExt cx="4845180" cy="1451162"/>
          </a:xfrm>
        </p:grpSpPr>
        <p:pic>
          <p:nvPicPr>
            <p:cNvPr id="3079" name="Picture 7" descr="C:\Users\cpach_000\Documents\1 UPC\Cursos\BD\2017 - 1\images\promocione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4992" y="5348972"/>
              <a:ext cx="1407245" cy="974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9470850" y="6268085"/>
              <a:ext cx="1407245" cy="33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Promociones</a:t>
              </a:r>
              <a:endParaRPr lang="en-US" dirty="0"/>
            </a:p>
          </p:txBody>
        </p:sp>
        <p:sp>
          <p:nvSpPr>
            <p:cNvPr id="10" name="Nube 9">
              <a:extLst>
                <a:ext uri="{FF2B5EF4-FFF2-40B4-BE49-F238E27FC236}">
                  <a16:creationId xmlns:a16="http://schemas.microsoft.com/office/drawing/2014/main" id="{3197C7FB-FDBD-4240-8299-22B83D903512}"/>
                </a:ext>
              </a:extLst>
            </p:cNvPr>
            <p:cNvSpPr/>
            <p:nvPr/>
          </p:nvSpPr>
          <p:spPr>
            <a:xfrm>
              <a:off x="6643701" y="5402053"/>
              <a:ext cx="4845180" cy="139808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A35AF2FF-2385-4FFE-8EE4-A1BF460363E3}"/>
              </a:ext>
            </a:extLst>
          </p:cNvPr>
          <p:cNvGrpSpPr/>
          <p:nvPr/>
        </p:nvGrpSpPr>
        <p:grpSpPr>
          <a:xfrm>
            <a:off x="7119385" y="3294019"/>
            <a:ext cx="3438479" cy="2172154"/>
            <a:chOff x="7119385" y="3294019"/>
            <a:chExt cx="3438479" cy="2172154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6C9677A9-A9B0-4F84-A38B-47E84D919DBB}"/>
                </a:ext>
              </a:extLst>
            </p:cNvPr>
            <p:cNvGrpSpPr/>
            <p:nvPr/>
          </p:nvGrpSpPr>
          <p:grpSpPr>
            <a:xfrm>
              <a:off x="8967911" y="3294019"/>
              <a:ext cx="1027653" cy="1944668"/>
              <a:chOff x="8967911" y="3294019"/>
              <a:chExt cx="1027653" cy="1944668"/>
            </a:xfrm>
          </p:grpSpPr>
          <p:pic>
            <p:nvPicPr>
              <p:cNvPr id="3077" name="Picture 5" descr="C:\Users\cpach_000\Documents\1 UPC\Cursos\BD\2017 - 1\images\cliente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46979" y="3294019"/>
                <a:ext cx="869518" cy="16741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8967911" y="4793946"/>
                <a:ext cx="1027653" cy="444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Cliente</a:t>
                </a:r>
                <a:endParaRPr lang="en-US" dirty="0"/>
              </a:p>
            </p:txBody>
          </p:sp>
        </p:grpSp>
        <p:sp>
          <p:nvSpPr>
            <p:cNvPr id="18" name="Nube 17">
              <a:extLst>
                <a:ext uri="{FF2B5EF4-FFF2-40B4-BE49-F238E27FC236}">
                  <a16:creationId xmlns:a16="http://schemas.microsoft.com/office/drawing/2014/main" id="{D0D34F34-CEC7-4047-B1CE-4210464DF804}"/>
                </a:ext>
              </a:extLst>
            </p:cNvPr>
            <p:cNvSpPr/>
            <p:nvPr/>
          </p:nvSpPr>
          <p:spPr>
            <a:xfrm>
              <a:off x="7119385" y="3410782"/>
              <a:ext cx="3438479" cy="205539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sp>
        <p:nvSpPr>
          <p:cNvPr id="19" name="TextBox 4">
            <a:extLst>
              <a:ext uri="{FF2B5EF4-FFF2-40B4-BE49-F238E27FC236}">
                <a16:creationId xmlns:a16="http://schemas.microsoft.com/office/drawing/2014/main" id="{C90B8C10-8184-4DB1-86E8-5F3755157DCB}"/>
              </a:ext>
            </a:extLst>
          </p:cNvPr>
          <p:cNvSpPr txBox="1"/>
          <p:nvPr/>
        </p:nvSpPr>
        <p:spPr>
          <a:xfrm>
            <a:off x="382404" y="337425"/>
            <a:ext cx="10660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rebuchet MS" pitchFamily="34" charset="0"/>
              </a:rPr>
              <a:t>Correspondencia</a:t>
            </a:r>
            <a:r>
              <a:rPr lang="en-US" sz="3200" dirty="0">
                <a:latin typeface="Trebuchet MS" pitchFamily="34" charset="0"/>
              </a:rPr>
              <a:t> entre el </a:t>
            </a:r>
            <a:r>
              <a:rPr lang="en-US" sz="3200" dirty="0" err="1">
                <a:latin typeface="Trebuchet MS" pitchFamily="34" charset="0"/>
              </a:rPr>
              <a:t>negocio</a:t>
            </a:r>
            <a:r>
              <a:rPr lang="en-US" sz="3200" dirty="0">
                <a:latin typeface="Trebuchet MS" pitchFamily="34" charset="0"/>
              </a:rPr>
              <a:t> y el </a:t>
            </a:r>
            <a:r>
              <a:rPr lang="en-US" sz="3200" dirty="0" err="1">
                <a:latin typeface="Trebuchet MS" pitchFamily="34" charset="0"/>
              </a:rPr>
              <a:t>modelo</a:t>
            </a:r>
            <a:r>
              <a:rPr lang="en-US" sz="3200" dirty="0">
                <a:latin typeface="Trebuchet MS" pitchFamily="34" charset="0"/>
              </a:rPr>
              <a:t> de </a:t>
            </a:r>
            <a:r>
              <a:rPr lang="en-US" sz="3200" dirty="0" err="1">
                <a:latin typeface="Trebuchet MS" pitchFamily="34" charset="0"/>
              </a:rPr>
              <a:t>datos</a:t>
            </a:r>
            <a:r>
              <a:rPr lang="en-US" sz="3200" dirty="0">
                <a:latin typeface="Trebuchet MS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4998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3446" y="409321"/>
            <a:ext cx="10954943" cy="733406"/>
          </a:xfrm>
          <a:prstGeom prst="rect">
            <a:avLst/>
          </a:prstGeom>
        </p:spPr>
        <p:txBody>
          <a:bodyPr vert="horz" wrap="square" lIns="0" tIns="53213" rIns="0" bIns="0" rtlCol="0">
            <a:spAutoFit/>
          </a:bodyPr>
          <a:lstStyle/>
          <a:p>
            <a:pPr marL="18415">
              <a:lnSpc>
                <a:spcPts val="5255"/>
              </a:lnSpc>
            </a:pPr>
            <a:r>
              <a:rPr dirty="0"/>
              <a:t>Compar</a:t>
            </a:r>
            <a:r>
              <a:rPr spc="-30" dirty="0"/>
              <a:t>a</a:t>
            </a:r>
            <a:r>
              <a:rPr spc="-5" dirty="0"/>
              <a:t>ció</a:t>
            </a:r>
            <a:r>
              <a:rPr dirty="0"/>
              <a:t>n</a:t>
            </a:r>
            <a:r>
              <a:rPr spc="4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spc="-5" dirty="0"/>
              <a:t>t</a:t>
            </a:r>
            <a:r>
              <a:rPr spc="10" dirty="0"/>
              <a:t>e</a:t>
            </a:r>
            <a:r>
              <a:rPr spc="-5" dirty="0"/>
              <a:t>rminolo</a:t>
            </a:r>
            <a:r>
              <a:rPr dirty="0"/>
              <a:t>gías</a:t>
            </a:r>
          </a:p>
        </p:txBody>
      </p:sp>
      <p:graphicFrame>
        <p:nvGraphicFramePr>
          <p:cNvPr id="71" name="Tabla 70">
            <a:extLst>
              <a:ext uri="{FF2B5EF4-FFF2-40B4-BE49-F238E27FC236}">
                <a16:creationId xmlns:a16="http://schemas.microsoft.com/office/drawing/2014/main" id="{6AD732DF-1D95-4F00-83D6-BF0513F52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24454"/>
              </p:ext>
            </p:extLst>
          </p:nvPr>
        </p:nvGraphicFramePr>
        <p:xfrm>
          <a:off x="603447" y="1676400"/>
          <a:ext cx="10735270" cy="4572001"/>
        </p:xfrm>
        <a:graphic>
          <a:graphicData uri="http://schemas.openxmlformats.org/drawingml/2006/table">
            <a:tbl>
              <a:tblPr firstCol="1" bandRow="1">
                <a:tableStyleId>{68D230F3-CF80-4859-8CE7-A43EE81993B5}</a:tableStyleId>
              </a:tblPr>
              <a:tblGrid>
                <a:gridCol w="2617176">
                  <a:extLst>
                    <a:ext uri="{9D8B030D-6E8A-4147-A177-3AD203B41FA5}">
                      <a16:colId xmlns:a16="http://schemas.microsoft.com/office/drawing/2014/main" val="2999530813"/>
                    </a:ext>
                  </a:extLst>
                </a:gridCol>
                <a:gridCol w="1453987">
                  <a:extLst>
                    <a:ext uri="{9D8B030D-6E8A-4147-A177-3AD203B41FA5}">
                      <a16:colId xmlns:a16="http://schemas.microsoft.com/office/drawing/2014/main" val="2892547949"/>
                    </a:ext>
                  </a:extLst>
                </a:gridCol>
                <a:gridCol w="1453987">
                  <a:extLst>
                    <a:ext uri="{9D8B030D-6E8A-4147-A177-3AD203B41FA5}">
                      <a16:colId xmlns:a16="http://schemas.microsoft.com/office/drawing/2014/main" val="3248626159"/>
                    </a:ext>
                  </a:extLst>
                </a:gridCol>
                <a:gridCol w="1453987">
                  <a:extLst>
                    <a:ext uri="{9D8B030D-6E8A-4147-A177-3AD203B41FA5}">
                      <a16:colId xmlns:a16="http://schemas.microsoft.com/office/drawing/2014/main" val="1907695267"/>
                    </a:ext>
                  </a:extLst>
                </a:gridCol>
                <a:gridCol w="1453987">
                  <a:extLst>
                    <a:ext uri="{9D8B030D-6E8A-4147-A177-3AD203B41FA5}">
                      <a16:colId xmlns:a16="http://schemas.microsoft.com/office/drawing/2014/main" val="2941495337"/>
                    </a:ext>
                  </a:extLst>
                </a:gridCol>
                <a:gridCol w="2302146">
                  <a:extLst>
                    <a:ext uri="{9D8B030D-6E8A-4147-A177-3AD203B41FA5}">
                      <a16:colId xmlns:a16="http://schemas.microsoft.com/office/drawing/2014/main" val="2148898013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>
                          <a:effectLst/>
                        </a:rPr>
                        <a:t>Modelo Relacional</a:t>
                      </a:r>
                      <a:endParaRPr lang="es-419" sz="24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 dirty="0">
                          <a:effectLst/>
                        </a:rPr>
                        <a:t>Esquema</a:t>
                      </a:r>
                      <a:endParaRPr lang="es-419" sz="2400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 dirty="0">
                          <a:effectLst/>
                        </a:rPr>
                        <a:t>Relación</a:t>
                      </a:r>
                      <a:endParaRPr lang="es-419" sz="2400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 dirty="0">
                          <a:effectLst/>
                        </a:rPr>
                        <a:t>Tupla</a:t>
                      </a:r>
                      <a:endParaRPr lang="es-419" sz="2400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 dirty="0">
                          <a:effectLst/>
                        </a:rPr>
                        <a:t>Atributo</a:t>
                      </a:r>
                      <a:endParaRPr lang="es-419" sz="2400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 dirty="0">
                          <a:effectLst/>
                        </a:rPr>
                        <a:t>Valor de atributo</a:t>
                      </a:r>
                      <a:endParaRPr lang="es-419" sz="2400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035315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>
                          <a:effectLst/>
                        </a:rPr>
                        <a:t>Modelo de Datos</a:t>
                      </a:r>
                      <a:endParaRPr lang="es-419" sz="24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>
                          <a:effectLst/>
                        </a:rPr>
                        <a:t>Modelo de BD</a:t>
                      </a:r>
                      <a:endParaRPr lang="es-419" sz="24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>
                          <a:effectLst/>
                        </a:rPr>
                        <a:t>Entidad</a:t>
                      </a:r>
                      <a:endParaRPr lang="es-419" sz="24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>
                          <a:effectLst/>
                        </a:rPr>
                        <a:t>Instancia</a:t>
                      </a:r>
                      <a:endParaRPr lang="es-419" sz="24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>
                          <a:effectLst/>
                        </a:rPr>
                        <a:t>Atributo</a:t>
                      </a:r>
                      <a:endParaRPr lang="es-419" sz="24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>
                          <a:effectLst/>
                        </a:rPr>
                        <a:t>Dominio o valores de atributo</a:t>
                      </a:r>
                      <a:endParaRPr lang="es-419" sz="24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5650823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>
                          <a:effectLst/>
                        </a:rPr>
                        <a:t>Base de Datos (DBMS)</a:t>
                      </a:r>
                      <a:endParaRPr lang="es-419" sz="24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>
                          <a:effectLst/>
                        </a:rPr>
                        <a:t>Base de Datos</a:t>
                      </a:r>
                      <a:endParaRPr lang="es-419" sz="24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 dirty="0">
                          <a:effectLst/>
                        </a:rPr>
                        <a:t>Tabla</a:t>
                      </a:r>
                      <a:endParaRPr lang="es-419" sz="2400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>
                          <a:effectLst/>
                        </a:rPr>
                        <a:t>Fila</a:t>
                      </a:r>
                      <a:endParaRPr lang="es-419" sz="24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>
                          <a:effectLst/>
                        </a:rPr>
                        <a:t>Columna</a:t>
                      </a:r>
                      <a:endParaRPr lang="es-419" sz="24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 dirty="0">
                          <a:effectLst/>
                        </a:rPr>
                        <a:t>Valores, Reglas, Defaults</a:t>
                      </a:r>
                      <a:endParaRPr lang="es-419" sz="2400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3891995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 dirty="0">
                          <a:effectLst/>
                        </a:rPr>
                        <a:t>Mainframes,</a:t>
                      </a:r>
                      <a:br>
                        <a:rPr lang="es-419" sz="2400" dirty="0">
                          <a:effectLst/>
                        </a:rPr>
                      </a:br>
                      <a:r>
                        <a:rPr lang="es-419" sz="2400" dirty="0">
                          <a:effectLst/>
                        </a:rPr>
                        <a:t>AS/400</a:t>
                      </a:r>
                      <a:endParaRPr lang="es-419" sz="2400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>
                          <a:effectLst/>
                        </a:rPr>
                        <a:t>Librería</a:t>
                      </a:r>
                      <a:endParaRPr lang="es-419" sz="24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>
                          <a:effectLst/>
                        </a:rPr>
                        <a:t>Archivo físico</a:t>
                      </a:r>
                      <a:endParaRPr lang="es-419" sz="24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>
                          <a:effectLst/>
                        </a:rPr>
                        <a:t>Registro</a:t>
                      </a:r>
                      <a:endParaRPr lang="es-419" sz="24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>
                          <a:effectLst/>
                        </a:rPr>
                        <a:t>Campo</a:t>
                      </a:r>
                      <a:endParaRPr lang="es-419" sz="240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400" dirty="0">
                          <a:effectLst/>
                        </a:rPr>
                        <a:t>Valor de campo</a:t>
                      </a:r>
                      <a:endParaRPr lang="es-419" sz="2400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817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348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3446" y="409321"/>
            <a:ext cx="10954943" cy="925766"/>
          </a:xfrm>
          <a:prstGeom prst="rect">
            <a:avLst/>
          </a:prstGeom>
        </p:spPr>
        <p:txBody>
          <a:bodyPr vert="horz" wrap="square" lIns="0" tIns="243713" rIns="0" bIns="0" rtlCol="0">
            <a:spAutoFit/>
          </a:bodyPr>
          <a:lstStyle/>
          <a:p>
            <a:pPr marL="95250">
              <a:lnSpc>
                <a:spcPts val="5255"/>
              </a:lnSpc>
            </a:pPr>
            <a:r>
              <a:rPr dirty="0"/>
              <a:t>Ventaj</a:t>
            </a:r>
            <a:r>
              <a:rPr spc="-25" dirty="0"/>
              <a:t>a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del</a:t>
            </a:r>
            <a:r>
              <a:rPr spc="-20" dirty="0"/>
              <a:t> </a:t>
            </a:r>
            <a:r>
              <a:rPr spc="-5" dirty="0"/>
              <a:t>enfoqu</a:t>
            </a:r>
            <a:r>
              <a:rPr dirty="0"/>
              <a:t>e</a:t>
            </a:r>
            <a:r>
              <a:rPr spc="2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5" dirty="0"/>
              <a:t>BD.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51055" y="1828800"/>
            <a:ext cx="9406663" cy="3793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486409" indent="-457200">
              <a:buFont typeface="Arial" pitchFamily="34" charset="0"/>
              <a:buChar char="•"/>
            </a:pPr>
            <a:r>
              <a:rPr sz="2800" spc="-5" dirty="0">
                <a:latin typeface="Trebuchet MS" pitchFamily="34" charset="0"/>
                <a:cs typeface="Tahoma"/>
              </a:rPr>
              <a:t>Di</a:t>
            </a:r>
            <a:r>
              <a:rPr sz="2800" spc="-10" dirty="0">
                <a:latin typeface="Trebuchet MS" pitchFamily="34" charset="0"/>
                <a:cs typeface="Tahoma"/>
              </a:rPr>
              <a:t>s</a:t>
            </a:r>
            <a:r>
              <a:rPr sz="2800" dirty="0">
                <a:latin typeface="Trebuchet MS" pitchFamily="34" charset="0"/>
                <a:cs typeface="Tahoma"/>
              </a:rPr>
              <a:t>minuye la</a:t>
            </a:r>
            <a:r>
              <a:rPr sz="2800" spc="-15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re</a:t>
            </a:r>
            <a:r>
              <a:rPr sz="2800" spc="-15" dirty="0">
                <a:latin typeface="Trebuchet MS" pitchFamily="34" charset="0"/>
                <a:cs typeface="Tahoma"/>
              </a:rPr>
              <a:t>d</a:t>
            </a:r>
            <a:r>
              <a:rPr sz="2800" dirty="0">
                <a:latin typeface="Trebuchet MS" pitchFamily="34" charset="0"/>
                <a:cs typeface="Tahoma"/>
              </a:rPr>
              <a:t>un</a:t>
            </a:r>
            <a:r>
              <a:rPr sz="2800" spc="-20" dirty="0">
                <a:latin typeface="Trebuchet MS" pitchFamily="34" charset="0"/>
                <a:cs typeface="Tahoma"/>
              </a:rPr>
              <a:t>d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ncia</a:t>
            </a:r>
            <a:r>
              <a:rPr sz="2800" spc="30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10" dirty="0" err="1">
                <a:latin typeface="Trebuchet MS" pitchFamily="34" charset="0"/>
                <a:cs typeface="Tahoma"/>
              </a:rPr>
              <a:t>d</a:t>
            </a:r>
            <a:r>
              <a:rPr sz="2800" spc="-15" dirty="0" err="1">
                <a:latin typeface="Trebuchet MS" pitchFamily="34" charset="0"/>
                <a:cs typeface="Tahoma"/>
              </a:rPr>
              <a:t>a</a:t>
            </a:r>
            <a:r>
              <a:rPr sz="2800" spc="-5" dirty="0" err="1">
                <a:latin typeface="Trebuchet MS" pitchFamily="34" charset="0"/>
                <a:cs typeface="Tahoma"/>
              </a:rPr>
              <a:t>tos</a:t>
            </a:r>
            <a:r>
              <a:rPr lang="en-US" sz="2800" spc="-5" dirty="0">
                <a:latin typeface="Trebuchet MS" pitchFamily="34" charset="0"/>
                <a:cs typeface="Tahoma"/>
              </a:rPr>
              <a:t>.</a:t>
            </a:r>
          </a:p>
          <a:p>
            <a:pPr marL="469900" marR="486409" indent="-457200">
              <a:buFont typeface="Arial" pitchFamily="34" charset="0"/>
              <a:buChar char="•"/>
            </a:pPr>
            <a:r>
              <a:rPr sz="2800" spc="-5" dirty="0" err="1">
                <a:latin typeface="Trebuchet MS" pitchFamily="34" charset="0"/>
                <a:cs typeface="Tahoma"/>
              </a:rPr>
              <a:t>P</a:t>
            </a:r>
            <a:r>
              <a:rPr sz="2800" spc="-15" dirty="0" err="1">
                <a:latin typeface="Trebuchet MS" pitchFamily="34" charset="0"/>
                <a:cs typeface="Tahoma"/>
              </a:rPr>
              <a:t>r</a:t>
            </a:r>
            <a:r>
              <a:rPr sz="2800" spc="-5" dirty="0" err="1">
                <a:latin typeface="Trebuchet MS" pitchFamily="34" charset="0"/>
                <a:cs typeface="Tahoma"/>
              </a:rPr>
              <a:t>es</a:t>
            </a:r>
            <a:r>
              <a:rPr sz="2800" dirty="0" err="1">
                <a:latin typeface="Trebuchet MS" pitchFamily="34" charset="0"/>
                <a:cs typeface="Tahoma"/>
              </a:rPr>
              <a:t>e</a:t>
            </a:r>
            <a:r>
              <a:rPr sz="2800" spc="-5" dirty="0" err="1">
                <a:latin typeface="Trebuchet MS" pitchFamily="34" charset="0"/>
                <a:cs typeface="Tahoma"/>
              </a:rPr>
              <a:t>rv</a:t>
            </a:r>
            <a:r>
              <a:rPr sz="2800" dirty="0" err="1">
                <a:latin typeface="Trebuchet MS" pitchFamily="34" charset="0"/>
                <a:cs typeface="Tahoma"/>
              </a:rPr>
              <a:t>a</a:t>
            </a:r>
            <a:r>
              <a:rPr sz="2800" spc="3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la</a:t>
            </a:r>
            <a:r>
              <a:rPr sz="2800" spc="-1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independencia</a:t>
            </a:r>
            <a:r>
              <a:rPr sz="2800" spc="1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de</a:t>
            </a:r>
            <a:r>
              <a:rPr sz="2800" spc="-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los</a:t>
            </a:r>
            <a:r>
              <a:rPr sz="2800" spc="-5" dirty="0">
                <a:latin typeface="Trebuchet MS" pitchFamily="34" charset="0"/>
                <a:cs typeface="Tahoma"/>
              </a:rPr>
              <a:t> </a:t>
            </a:r>
            <a:r>
              <a:rPr sz="2800" dirty="0" err="1">
                <a:latin typeface="Trebuchet MS" pitchFamily="34" charset="0"/>
                <a:cs typeface="Tahoma"/>
              </a:rPr>
              <a:t>d</a:t>
            </a:r>
            <a:r>
              <a:rPr sz="2800" spc="-15" dirty="0" err="1">
                <a:latin typeface="Trebuchet MS" pitchFamily="34" charset="0"/>
                <a:cs typeface="Tahoma"/>
              </a:rPr>
              <a:t>a</a:t>
            </a:r>
            <a:r>
              <a:rPr sz="2800" spc="-5" dirty="0" err="1">
                <a:latin typeface="Trebuchet MS" pitchFamily="34" charset="0"/>
                <a:cs typeface="Tahoma"/>
              </a:rPr>
              <a:t>tos</a:t>
            </a:r>
            <a:r>
              <a:rPr lang="en-US" sz="2800" spc="-5" dirty="0">
                <a:latin typeface="Trebuchet MS" pitchFamily="34" charset="0"/>
                <a:cs typeface="Tahoma"/>
              </a:rPr>
              <a:t> </a:t>
            </a:r>
            <a:r>
              <a:rPr sz="2800" spc="-5" dirty="0" err="1">
                <a:latin typeface="Trebuchet MS" pitchFamily="34" charset="0"/>
                <a:cs typeface="Tahoma"/>
              </a:rPr>
              <a:t>re</a:t>
            </a:r>
            <a:r>
              <a:rPr sz="2800" spc="-10" dirty="0" err="1">
                <a:latin typeface="Trebuchet MS" pitchFamily="34" charset="0"/>
                <a:cs typeface="Tahoma"/>
              </a:rPr>
              <a:t>s</a:t>
            </a:r>
            <a:r>
              <a:rPr sz="2800" dirty="0" err="1">
                <a:latin typeface="Trebuchet MS" pitchFamily="34" charset="0"/>
                <a:cs typeface="Tahoma"/>
              </a:rPr>
              <a:t>pec</a:t>
            </a:r>
            <a:r>
              <a:rPr sz="2800" spc="5" dirty="0" err="1">
                <a:latin typeface="Trebuchet MS" pitchFamily="34" charset="0"/>
                <a:cs typeface="Tahoma"/>
              </a:rPr>
              <a:t>t</a:t>
            </a:r>
            <a:r>
              <a:rPr sz="2800" spc="-20" dirty="0" err="1">
                <a:latin typeface="Trebuchet MS" pitchFamily="34" charset="0"/>
                <a:cs typeface="Tahoma"/>
              </a:rPr>
              <a:t>o</a:t>
            </a:r>
            <a:r>
              <a:rPr sz="2800" dirty="0">
                <a:latin typeface="Trebuchet MS" pitchFamily="34" charset="0"/>
                <a:cs typeface="Tahoma"/>
              </a:rPr>
              <a:t> de</a:t>
            </a:r>
            <a:r>
              <a:rPr sz="2800" spc="-5" dirty="0">
                <a:latin typeface="Trebuchet MS" pitchFamily="34" charset="0"/>
                <a:cs typeface="Tahoma"/>
              </a:rPr>
              <a:t> </a:t>
            </a:r>
            <a:r>
              <a:rPr sz="2800" spc="-15" dirty="0">
                <a:latin typeface="Trebuchet MS" pitchFamily="34" charset="0"/>
                <a:cs typeface="Tahoma"/>
              </a:rPr>
              <a:t>las</a:t>
            </a:r>
            <a:r>
              <a:rPr sz="2800" dirty="0">
                <a:latin typeface="Trebuchet MS" pitchFamily="34" charset="0"/>
                <a:cs typeface="Tahoma"/>
              </a:rPr>
              <a:t> 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spc="-20" dirty="0">
                <a:latin typeface="Trebuchet MS" pitchFamily="34" charset="0"/>
                <a:cs typeface="Tahoma"/>
              </a:rPr>
              <a:t>pl</a:t>
            </a:r>
            <a:r>
              <a:rPr sz="2800" spc="-15" dirty="0">
                <a:latin typeface="Trebuchet MS" pitchFamily="34" charset="0"/>
                <a:cs typeface="Tahoma"/>
              </a:rPr>
              <a:t>icacion</a:t>
            </a:r>
            <a:r>
              <a:rPr sz="2800" spc="-20" dirty="0">
                <a:latin typeface="Trebuchet MS" pitchFamily="34" charset="0"/>
                <a:cs typeface="Tahoma"/>
              </a:rPr>
              <a:t>e</a:t>
            </a:r>
            <a:r>
              <a:rPr sz="2800" spc="-10" dirty="0">
                <a:latin typeface="Trebuchet MS" pitchFamily="34" charset="0"/>
                <a:cs typeface="Tahoma"/>
              </a:rPr>
              <a:t>s.</a:t>
            </a:r>
            <a:endParaRPr sz="2800" dirty="0">
              <a:latin typeface="Trebuchet MS" pitchFamily="34" charset="0"/>
              <a:cs typeface="Tahoma"/>
            </a:endParaRPr>
          </a:p>
          <a:p>
            <a:pPr marL="469900" indent="-457200">
              <a:spcBef>
                <a:spcPts val="1340"/>
              </a:spcBef>
              <a:buFont typeface="Arial" pitchFamily="34" charset="0"/>
              <a:buChar char="•"/>
            </a:pPr>
            <a:r>
              <a:rPr sz="2800" spc="-5" dirty="0">
                <a:latin typeface="Trebuchet MS" pitchFamily="34" charset="0"/>
                <a:cs typeface="Tahoma"/>
              </a:rPr>
              <a:t>Permit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-5" dirty="0">
                <a:latin typeface="Trebuchet MS" pitchFamily="34" charset="0"/>
                <a:cs typeface="Tahoma"/>
              </a:rPr>
              <a:t> co</a:t>
            </a:r>
            <a:r>
              <a:rPr sz="2800" spc="10" dirty="0">
                <a:latin typeface="Trebuchet MS" pitchFamily="34" charset="0"/>
                <a:cs typeface="Tahoma"/>
              </a:rPr>
              <a:t>m</a:t>
            </a:r>
            <a:r>
              <a:rPr sz="2800" spc="-10" dirty="0">
                <a:latin typeface="Trebuchet MS" pitchFamily="34" charset="0"/>
                <a:cs typeface="Tahoma"/>
              </a:rPr>
              <a:t>p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10" dirty="0">
                <a:latin typeface="Trebuchet MS" pitchFamily="34" charset="0"/>
                <a:cs typeface="Tahoma"/>
              </a:rPr>
              <a:t>r</a:t>
            </a:r>
            <a:r>
              <a:rPr sz="2800" spc="-5" dirty="0">
                <a:latin typeface="Trebuchet MS" pitchFamily="34" charset="0"/>
                <a:cs typeface="Tahoma"/>
              </a:rPr>
              <a:t>ti</a:t>
            </a:r>
            <a:r>
              <a:rPr sz="2800" dirty="0">
                <a:latin typeface="Trebuchet MS" pitchFamily="34" charset="0"/>
                <a:cs typeface="Tahoma"/>
              </a:rPr>
              <a:t>r</a:t>
            </a:r>
            <a:r>
              <a:rPr sz="2800" spc="15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5" dirty="0">
                <a:latin typeface="Trebuchet MS" pitchFamily="34" charset="0"/>
                <a:cs typeface="Tahoma"/>
              </a:rPr>
              <a:t>to</a:t>
            </a:r>
            <a:r>
              <a:rPr sz="2800" dirty="0">
                <a:latin typeface="Trebuchet MS" pitchFamily="34" charset="0"/>
                <a:cs typeface="Tahoma"/>
              </a:rPr>
              <a:t>s,</a:t>
            </a:r>
            <a:r>
              <a:rPr sz="2800" spc="35" dirty="0">
                <a:latin typeface="Trebuchet MS" pitchFamily="34" charset="0"/>
                <a:cs typeface="Tahoma"/>
              </a:rPr>
              <a:t> </a:t>
            </a:r>
            <a:r>
              <a:rPr sz="2800" spc="5" dirty="0" err="1">
                <a:latin typeface="Trebuchet MS" pitchFamily="34" charset="0"/>
                <a:cs typeface="Tahoma"/>
              </a:rPr>
              <a:t>c</a:t>
            </a:r>
            <a:r>
              <a:rPr sz="2800" dirty="0" err="1">
                <a:latin typeface="Trebuchet MS" pitchFamily="34" charset="0"/>
                <a:cs typeface="Tahoma"/>
              </a:rPr>
              <a:t>ontrola</a:t>
            </a:r>
            <a:r>
              <a:rPr sz="2800" spc="-10" dirty="0" err="1">
                <a:latin typeface="Trebuchet MS" pitchFamily="34" charset="0"/>
                <a:cs typeface="Tahoma"/>
              </a:rPr>
              <a:t>n</a:t>
            </a:r>
            <a:r>
              <a:rPr sz="2800" dirty="0" err="1">
                <a:latin typeface="Trebuchet MS" pitchFamily="34" charset="0"/>
                <a:cs typeface="Tahoma"/>
              </a:rPr>
              <a:t>do</a:t>
            </a:r>
            <a:r>
              <a:rPr sz="2800" spc="3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los</a:t>
            </a:r>
            <a:r>
              <a:rPr lang="en-US" sz="2800" dirty="0">
                <a:latin typeface="Trebuchet MS" pitchFamily="34" charset="0"/>
                <a:cs typeface="Tahoma"/>
              </a:rPr>
              <a:t> </a:t>
            </a:r>
            <a:r>
              <a:rPr sz="2800" spc="-30" dirty="0" err="1">
                <a:latin typeface="Trebuchet MS" pitchFamily="34" charset="0"/>
                <a:cs typeface="Tahoma"/>
              </a:rPr>
              <a:t>a</a:t>
            </a:r>
            <a:r>
              <a:rPr sz="2800" dirty="0" err="1">
                <a:latin typeface="Trebuchet MS" pitchFamily="34" charset="0"/>
                <a:cs typeface="Tahoma"/>
              </a:rPr>
              <a:t>cc</a:t>
            </a:r>
            <a:r>
              <a:rPr sz="2800" spc="-5" dirty="0" err="1">
                <a:latin typeface="Trebuchet MS" pitchFamily="34" charset="0"/>
                <a:cs typeface="Tahoma"/>
              </a:rPr>
              <a:t>eso</a:t>
            </a:r>
            <a:r>
              <a:rPr sz="2800" dirty="0" err="1">
                <a:latin typeface="Trebuchet MS" pitchFamily="34" charset="0"/>
                <a:cs typeface="Tahoma"/>
              </a:rPr>
              <a:t>s</a:t>
            </a:r>
            <a:r>
              <a:rPr sz="2800" spc="-15" dirty="0">
                <a:latin typeface="Trebuchet MS" pitchFamily="34" charset="0"/>
                <a:cs typeface="Tahoma"/>
              </a:rPr>
              <a:t> </a:t>
            </a:r>
            <a:r>
              <a:rPr sz="2800" spc="10" dirty="0">
                <a:latin typeface="Trebuchet MS" pitchFamily="34" charset="0"/>
                <a:cs typeface="Tahoma"/>
              </a:rPr>
              <a:t>c</a:t>
            </a:r>
            <a:r>
              <a:rPr sz="2800" dirty="0">
                <a:latin typeface="Trebuchet MS" pitchFamily="34" charset="0"/>
                <a:cs typeface="Tahoma"/>
              </a:rPr>
              <a:t>oncur</a:t>
            </a:r>
            <a:r>
              <a:rPr sz="2800" spc="-15" dirty="0">
                <a:latin typeface="Trebuchet MS" pitchFamily="34" charset="0"/>
                <a:cs typeface="Tahoma"/>
              </a:rPr>
              <a:t>r</a:t>
            </a:r>
            <a:r>
              <a:rPr sz="2800" spc="-5" dirty="0">
                <a:latin typeface="Trebuchet MS" pitchFamily="34" charset="0"/>
                <a:cs typeface="Tahoma"/>
              </a:rPr>
              <a:t>en</a:t>
            </a:r>
            <a:r>
              <a:rPr sz="2800" spc="5" dirty="0">
                <a:latin typeface="Trebuchet MS" pitchFamily="34" charset="0"/>
                <a:cs typeface="Tahoma"/>
              </a:rPr>
              <a:t>t</a:t>
            </a:r>
            <a:r>
              <a:rPr sz="2800" spc="-5" dirty="0">
                <a:latin typeface="Trebuchet MS" pitchFamily="34" charset="0"/>
                <a:cs typeface="Tahoma"/>
              </a:rPr>
              <a:t>es.</a:t>
            </a:r>
            <a:endParaRPr sz="2800" dirty="0">
              <a:latin typeface="Trebuchet MS" pitchFamily="34" charset="0"/>
              <a:cs typeface="Tahoma"/>
            </a:endParaRPr>
          </a:p>
          <a:p>
            <a:pPr marL="469900" marR="6350" indent="-457200">
              <a:spcBef>
                <a:spcPts val="365"/>
              </a:spcBef>
              <a:buFont typeface="Arial" pitchFamily="34" charset="0"/>
              <a:buChar char="•"/>
            </a:pPr>
            <a:r>
              <a:rPr sz="2800" spc="-5" dirty="0">
                <a:latin typeface="Trebuchet MS" pitchFamily="34" charset="0"/>
                <a:cs typeface="Tahoma"/>
              </a:rPr>
              <a:t>F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5" dirty="0">
                <a:latin typeface="Trebuchet MS" pitchFamily="34" charset="0"/>
                <a:cs typeface="Tahoma"/>
              </a:rPr>
              <a:t>cilit</a:t>
            </a:r>
            <a:r>
              <a:rPr sz="2800" dirty="0">
                <a:latin typeface="Trebuchet MS" pitchFamily="34" charset="0"/>
                <a:cs typeface="Tahoma"/>
              </a:rPr>
              <a:t>a</a:t>
            </a:r>
            <a:r>
              <a:rPr sz="2800" spc="10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e</a:t>
            </a:r>
            <a:r>
              <a:rPr sz="2800" dirty="0">
                <a:latin typeface="Trebuchet MS" pitchFamily="34" charset="0"/>
                <a:cs typeface="Tahoma"/>
              </a:rPr>
              <a:t>l </a:t>
            </a:r>
            <a:r>
              <a:rPr sz="2800" spc="5" dirty="0">
                <a:latin typeface="Trebuchet MS" pitchFamily="34" charset="0"/>
                <a:cs typeface="Tahoma"/>
              </a:rPr>
              <a:t>e</a:t>
            </a:r>
            <a:r>
              <a:rPr sz="2800" spc="-15" dirty="0">
                <a:latin typeface="Trebuchet MS" pitchFamily="34" charset="0"/>
                <a:cs typeface="Tahoma"/>
              </a:rPr>
              <a:t>s</a:t>
            </a:r>
            <a:r>
              <a:rPr sz="2800" spc="-5" dirty="0">
                <a:latin typeface="Trebuchet MS" pitchFamily="34" charset="0"/>
                <a:cs typeface="Tahoma"/>
              </a:rPr>
              <a:t>ta</a:t>
            </a:r>
            <a:r>
              <a:rPr sz="2800" spc="-15" dirty="0">
                <a:latin typeface="Trebuchet MS" pitchFamily="34" charset="0"/>
                <a:cs typeface="Tahoma"/>
              </a:rPr>
              <a:t>b</a:t>
            </a:r>
            <a:r>
              <a:rPr sz="2800" dirty="0">
                <a:latin typeface="Trebuchet MS" pitchFamily="34" charset="0"/>
                <a:cs typeface="Tahoma"/>
              </a:rPr>
              <a:t>lecimiento</a:t>
            </a:r>
            <a:r>
              <a:rPr sz="2800" spc="-20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25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est</a:t>
            </a:r>
            <a:r>
              <a:rPr sz="2800" spc="-15" dirty="0">
                <a:latin typeface="Trebuchet MS" pitchFamily="34" charset="0"/>
                <a:cs typeface="Tahoma"/>
              </a:rPr>
              <a:t>á</a:t>
            </a:r>
            <a:r>
              <a:rPr sz="2800" dirty="0">
                <a:latin typeface="Trebuchet MS" pitchFamily="34" charset="0"/>
                <a:cs typeface="Tahoma"/>
              </a:rPr>
              <a:t>n</a:t>
            </a:r>
            <a:r>
              <a:rPr sz="2800" spc="-15" dirty="0">
                <a:latin typeface="Trebuchet MS" pitchFamily="34" charset="0"/>
                <a:cs typeface="Tahoma"/>
              </a:rPr>
              <a:t>da</a:t>
            </a:r>
            <a:r>
              <a:rPr sz="2800" spc="-10" dirty="0">
                <a:latin typeface="Trebuchet MS" pitchFamily="34" charset="0"/>
                <a:cs typeface="Tahoma"/>
              </a:rPr>
              <a:t>r</a:t>
            </a:r>
            <a:r>
              <a:rPr sz="2800" spc="-5" dirty="0">
                <a:latin typeface="Trebuchet MS" pitchFamily="34" charset="0"/>
                <a:cs typeface="Tahoma"/>
              </a:rPr>
              <a:t>es. Permit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-5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spc="-5" dirty="0">
                <a:latin typeface="Trebuchet MS" pitchFamily="34" charset="0"/>
                <a:cs typeface="Tahoma"/>
              </a:rPr>
              <a:t>e</a:t>
            </a:r>
            <a:r>
              <a:rPr sz="2800" spc="10" dirty="0">
                <a:latin typeface="Trebuchet MS" pitchFamily="34" charset="0"/>
                <a:cs typeface="Tahoma"/>
              </a:rPr>
              <a:t>f</a:t>
            </a:r>
            <a:r>
              <a:rPr sz="2800" dirty="0">
                <a:latin typeface="Trebuchet MS" pitchFamily="34" charset="0"/>
                <a:cs typeface="Tahoma"/>
              </a:rPr>
              <a:t>inir</a:t>
            </a:r>
            <a:r>
              <a:rPr sz="2800" spc="-20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re</a:t>
            </a:r>
            <a:r>
              <a:rPr sz="2800" spc="-15" dirty="0">
                <a:latin typeface="Trebuchet MS" pitchFamily="34" charset="0"/>
                <a:cs typeface="Tahoma"/>
              </a:rPr>
              <a:t>s</a:t>
            </a:r>
            <a:r>
              <a:rPr sz="2800" spc="-5" dirty="0">
                <a:latin typeface="Trebuchet MS" pitchFamily="34" charset="0"/>
                <a:cs typeface="Tahoma"/>
              </a:rPr>
              <a:t>tric</a:t>
            </a:r>
            <a:r>
              <a:rPr sz="2800" spc="5" dirty="0">
                <a:latin typeface="Trebuchet MS" pitchFamily="34" charset="0"/>
                <a:cs typeface="Tahoma"/>
              </a:rPr>
              <a:t>c</a:t>
            </a:r>
            <a:r>
              <a:rPr sz="2800" dirty="0">
                <a:latin typeface="Trebuchet MS" pitchFamily="34" charset="0"/>
                <a:cs typeface="Tahoma"/>
              </a:rPr>
              <a:t>iones</a:t>
            </a:r>
            <a:r>
              <a:rPr sz="2800" spc="-2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de</a:t>
            </a:r>
            <a:r>
              <a:rPr sz="2800" spc="-5" dirty="0">
                <a:latin typeface="Trebuchet MS" pitchFamily="34" charset="0"/>
                <a:cs typeface="Tahoma"/>
              </a:rPr>
              <a:t> se</a:t>
            </a:r>
            <a:r>
              <a:rPr sz="2800" spc="-15" dirty="0">
                <a:latin typeface="Trebuchet MS" pitchFamily="34" charset="0"/>
                <a:cs typeface="Tahoma"/>
              </a:rPr>
              <a:t>g</a:t>
            </a:r>
            <a:r>
              <a:rPr sz="2800" dirty="0">
                <a:latin typeface="Trebuchet MS" pitchFamily="34" charset="0"/>
                <a:cs typeface="Tahoma"/>
              </a:rPr>
              <a:t>u</a:t>
            </a:r>
            <a:r>
              <a:rPr sz="2800" spc="-15" dirty="0">
                <a:latin typeface="Trebuchet MS" pitchFamily="34" charset="0"/>
                <a:cs typeface="Tahoma"/>
              </a:rPr>
              <a:t>r</a:t>
            </a:r>
            <a:r>
              <a:rPr sz="2800" spc="-10" dirty="0">
                <a:latin typeface="Trebuchet MS" pitchFamily="34" charset="0"/>
                <a:cs typeface="Tahoma"/>
              </a:rPr>
              <a:t>i</a:t>
            </a:r>
            <a:r>
              <a:rPr sz="2800" spc="-35" dirty="0">
                <a:latin typeface="Trebuchet MS" pitchFamily="34" charset="0"/>
                <a:cs typeface="Tahoma"/>
              </a:rPr>
              <a:t>d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dirty="0">
                <a:latin typeface="Trebuchet MS" pitchFamily="34" charset="0"/>
                <a:cs typeface="Tahoma"/>
              </a:rPr>
              <a:t>.</a:t>
            </a:r>
          </a:p>
          <a:p>
            <a:pPr marL="469900" indent="-457200">
              <a:spcBef>
                <a:spcPts val="955"/>
              </a:spcBef>
              <a:buFont typeface="Arial" pitchFamily="34" charset="0"/>
              <a:buChar char="•"/>
            </a:pPr>
            <a:r>
              <a:rPr sz="2800" spc="-5" dirty="0">
                <a:latin typeface="Trebuchet MS" pitchFamily="34" charset="0"/>
                <a:cs typeface="Tahoma"/>
              </a:rPr>
              <a:t>Po</a:t>
            </a:r>
            <a:r>
              <a:rPr sz="2800" spc="-15" dirty="0">
                <a:latin typeface="Trebuchet MS" pitchFamily="34" charset="0"/>
                <a:cs typeface="Tahoma"/>
              </a:rPr>
              <a:t>s</a:t>
            </a:r>
            <a:r>
              <a:rPr sz="2800" spc="-10" dirty="0">
                <a:latin typeface="Trebuchet MS" pitchFamily="34" charset="0"/>
                <a:cs typeface="Tahoma"/>
              </a:rPr>
              <a:t>i</a:t>
            </a:r>
            <a:r>
              <a:rPr sz="2800" spc="-30" dirty="0">
                <a:latin typeface="Trebuchet MS" pitchFamily="34" charset="0"/>
                <a:cs typeface="Tahoma"/>
              </a:rPr>
              <a:t>b</a:t>
            </a:r>
            <a:r>
              <a:rPr sz="2800" spc="-10" dirty="0">
                <a:latin typeface="Trebuchet MS" pitchFamily="34" charset="0"/>
                <a:cs typeface="Tahoma"/>
              </a:rPr>
              <a:t>ilita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15" dirty="0">
                <a:latin typeface="Trebuchet MS" pitchFamily="34" charset="0"/>
                <a:cs typeface="Tahoma"/>
              </a:rPr>
              <a:t>la inte</a:t>
            </a:r>
            <a:r>
              <a:rPr sz="2800" dirty="0">
                <a:latin typeface="Trebuchet MS" pitchFamily="34" charset="0"/>
                <a:cs typeface="Tahoma"/>
              </a:rPr>
              <a:t>g</a:t>
            </a:r>
            <a:r>
              <a:rPr sz="2800" spc="-20" dirty="0">
                <a:latin typeface="Trebuchet MS" pitchFamily="34" charset="0"/>
                <a:cs typeface="Tahoma"/>
              </a:rPr>
              <a:t>r</a:t>
            </a:r>
            <a:r>
              <a:rPr sz="2800" spc="-10" dirty="0">
                <a:latin typeface="Trebuchet MS" pitchFamily="34" charset="0"/>
                <a:cs typeface="Tahoma"/>
              </a:rPr>
              <a:t>i</a:t>
            </a:r>
            <a:r>
              <a:rPr sz="2800" spc="-30" dirty="0">
                <a:latin typeface="Trebuchet MS" pitchFamily="34" charset="0"/>
                <a:cs typeface="Tahoma"/>
              </a:rPr>
              <a:t>da</a:t>
            </a:r>
            <a:r>
              <a:rPr sz="2800" spc="-20" dirty="0">
                <a:latin typeface="Trebuchet MS" pitchFamily="34" charset="0"/>
                <a:cs typeface="Tahoma"/>
              </a:rPr>
              <a:t>d</a:t>
            </a:r>
            <a:r>
              <a:rPr sz="2800" spc="5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de</a:t>
            </a:r>
            <a:r>
              <a:rPr sz="2800" spc="-5" dirty="0">
                <a:latin typeface="Trebuchet MS" pitchFamily="34" charset="0"/>
                <a:cs typeface="Tahoma"/>
              </a:rPr>
              <a:t> </a:t>
            </a:r>
            <a:r>
              <a:rPr sz="2800" spc="-15" dirty="0">
                <a:latin typeface="Trebuchet MS" pitchFamily="34" charset="0"/>
                <a:cs typeface="Tahoma"/>
              </a:rPr>
              <a:t>los</a:t>
            </a:r>
            <a:r>
              <a:rPr sz="2800" spc="-5" dirty="0">
                <a:latin typeface="Trebuchet MS" pitchFamily="34" charset="0"/>
                <a:cs typeface="Tahoma"/>
              </a:rPr>
              <a:t> </a:t>
            </a:r>
            <a:r>
              <a:rPr sz="2800" spc="-30" dirty="0">
                <a:latin typeface="Trebuchet MS" pitchFamily="34" charset="0"/>
                <a:cs typeface="Tahoma"/>
              </a:rPr>
              <a:t>da</a:t>
            </a:r>
            <a:r>
              <a:rPr sz="2800" spc="-5" dirty="0">
                <a:latin typeface="Trebuchet MS" pitchFamily="34" charset="0"/>
                <a:cs typeface="Tahoma"/>
              </a:rPr>
              <a:t>tos.</a:t>
            </a:r>
            <a:endParaRPr sz="2800" dirty="0">
              <a:latin typeface="Trebuchet MS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18690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3446" y="409321"/>
            <a:ext cx="10954943" cy="1218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r>
              <a:rPr sz="4000" dirty="0"/>
              <a:t>Arqu</a:t>
            </a:r>
            <a:r>
              <a:rPr sz="4000" spc="10" dirty="0"/>
              <a:t>i</a:t>
            </a:r>
            <a:r>
              <a:rPr sz="4000" spc="-5" dirty="0"/>
              <a:t>tectur</a:t>
            </a:r>
            <a:r>
              <a:rPr sz="4000" dirty="0"/>
              <a:t>a</a:t>
            </a:r>
            <a:r>
              <a:rPr sz="4000" spc="-35" dirty="0"/>
              <a:t> </a:t>
            </a:r>
            <a:r>
              <a:rPr sz="4000" spc="-5" dirty="0"/>
              <a:t>tí</a:t>
            </a:r>
            <a:r>
              <a:rPr sz="4000" spc="10" dirty="0"/>
              <a:t>p</a:t>
            </a:r>
            <a:r>
              <a:rPr sz="4000" dirty="0"/>
              <a:t>ica</a:t>
            </a:r>
            <a:r>
              <a:rPr sz="4000" spc="-25" dirty="0"/>
              <a:t> </a:t>
            </a:r>
            <a:r>
              <a:rPr sz="4000" dirty="0"/>
              <a:t>de</a:t>
            </a:r>
            <a:r>
              <a:rPr sz="4000" spc="-5" dirty="0"/>
              <a:t> </a:t>
            </a:r>
            <a:r>
              <a:rPr sz="4000" dirty="0"/>
              <a:t>una</a:t>
            </a:r>
            <a:r>
              <a:rPr sz="4000" spc="-35" dirty="0"/>
              <a:t> </a:t>
            </a:r>
            <a:r>
              <a:rPr sz="4000" spc="-20" dirty="0"/>
              <a:t>apl</a:t>
            </a:r>
            <a:r>
              <a:rPr sz="4000" dirty="0"/>
              <a:t>i</a:t>
            </a:r>
            <a:r>
              <a:rPr sz="4000" spc="-5" dirty="0"/>
              <a:t>cación</a:t>
            </a:r>
            <a:endParaRPr sz="4000"/>
          </a:p>
          <a:p>
            <a:pPr marL="95250">
              <a:lnSpc>
                <a:spcPts val="4685"/>
              </a:lnSpc>
              <a:tabLst>
                <a:tab pos="1207135" algn="l"/>
              </a:tabLst>
            </a:pPr>
            <a:r>
              <a:rPr sz="4000" spc="-5" dirty="0"/>
              <a:t>co</a:t>
            </a:r>
            <a:r>
              <a:rPr sz="4000" dirty="0"/>
              <a:t>n	</a:t>
            </a:r>
            <a:r>
              <a:rPr sz="4000" spc="-5" dirty="0"/>
              <a:t>DBMS</a:t>
            </a:r>
            <a:endParaRPr sz="4000"/>
          </a:p>
        </p:txBody>
      </p:sp>
      <p:sp>
        <p:nvSpPr>
          <p:cNvPr id="14" name="object 14"/>
          <p:cNvSpPr txBox="1"/>
          <p:nvPr/>
        </p:nvSpPr>
        <p:spPr>
          <a:xfrm>
            <a:off x="798735" y="2185416"/>
            <a:ext cx="5846973" cy="3757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Tahoma"/>
                <a:cs typeface="Tahoma"/>
              </a:rPr>
              <a:t>N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spc="-25" dirty="0">
                <a:latin typeface="Tahoma"/>
                <a:cs typeface="Tahoma"/>
              </a:rPr>
              <a:t>v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 E</a:t>
            </a:r>
            <a:r>
              <a:rPr sz="2000" spc="5" dirty="0">
                <a:latin typeface="Tahoma"/>
                <a:cs typeface="Tahoma"/>
              </a:rPr>
              <a:t>x</a:t>
            </a:r>
            <a:r>
              <a:rPr sz="2000" spc="-10" dirty="0">
                <a:latin typeface="Tahoma"/>
                <a:cs typeface="Tahoma"/>
              </a:rPr>
              <a:t>t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15" dirty="0">
                <a:latin typeface="Tahoma"/>
                <a:cs typeface="Tahoma"/>
              </a:rPr>
              <a:t>rno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Tahoma"/>
                <a:cs typeface="Tahoma"/>
              </a:rPr>
              <a:t>(vi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10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ndiv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10" dirty="0">
                <a:latin typeface="Tahoma"/>
                <a:cs typeface="Tahoma"/>
              </a:rPr>
              <a:t>duale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000" spc="-5" dirty="0">
                <a:latin typeface="Tahoma"/>
                <a:cs typeface="Tahoma"/>
              </a:rPr>
              <a:t>l</a:t>
            </a:r>
            <a:r>
              <a:rPr sz="2000" spc="-25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sz="2000" dirty="0" err="1">
                <a:latin typeface="Tahoma"/>
                <a:cs typeface="Tahoma"/>
              </a:rPr>
              <a:t>u</a:t>
            </a:r>
            <a:r>
              <a:rPr sz="2000" spc="10" dirty="0" err="1">
                <a:latin typeface="Tahoma"/>
                <a:cs typeface="Tahoma"/>
              </a:rPr>
              <a:t>s</a:t>
            </a:r>
            <a:r>
              <a:rPr sz="2000" dirty="0" err="1">
                <a:latin typeface="Tahoma"/>
                <a:cs typeface="Tahoma"/>
              </a:rPr>
              <a:t>uari</a:t>
            </a:r>
            <a:r>
              <a:rPr sz="2000" spc="-10" dirty="0" err="1">
                <a:latin typeface="Tahoma"/>
                <a:cs typeface="Tahoma"/>
              </a:rPr>
              <a:t>o</a:t>
            </a:r>
            <a:r>
              <a:rPr sz="2000" spc="5" dirty="0" err="1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lang="en-US" sz="2000" dirty="0">
              <a:latin typeface="Tahoma"/>
              <a:cs typeface="Tahoma"/>
            </a:endParaRPr>
          </a:p>
          <a:p>
            <a:pPr marL="165100" indent="-153035">
              <a:lnSpc>
                <a:spcPct val="100000"/>
              </a:lnSpc>
            </a:pPr>
            <a:endParaRPr lang="en-US" sz="2000" spc="-20" dirty="0">
              <a:latin typeface="Tahoma"/>
              <a:cs typeface="Tahoma"/>
            </a:endParaRPr>
          </a:p>
          <a:p>
            <a:pPr marL="165100" indent="-153035">
              <a:lnSpc>
                <a:spcPct val="100000"/>
              </a:lnSpc>
            </a:pPr>
            <a:endParaRPr lang="en-US" sz="2000" spc="-20" dirty="0">
              <a:latin typeface="Tahoma"/>
              <a:cs typeface="Tahoma"/>
            </a:endParaRPr>
          </a:p>
          <a:p>
            <a:pPr marL="165100" indent="-153035">
              <a:lnSpc>
                <a:spcPct val="100000"/>
              </a:lnSpc>
            </a:pPr>
            <a:endParaRPr lang="en-US" sz="2000" spc="-20" dirty="0">
              <a:latin typeface="Tahoma"/>
              <a:cs typeface="Tahoma"/>
            </a:endParaRPr>
          </a:p>
          <a:p>
            <a:pPr marL="165100" indent="-153035">
              <a:lnSpc>
                <a:spcPct val="100000"/>
              </a:lnSpc>
            </a:pPr>
            <a:r>
              <a:rPr sz="2000" spc="-20" dirty="0" err="1">
                <a:latin typeface="Tahoma"/>
                <a:cs typeface="Tahoma"/>
              </a:rPr>
              <a:t>N</a:t>
            </a:r>
            <a:r>
              <a:rPr sz="2000" dirty="0" err="1">
                <a:latin typeface="Tahoma"/>
                <a:cs typeface="Tahoma"/>
              </a:rPr>
              <a:t>i</a:t>
            </a:r>
            <a:r>
              <a:rPr sz="2000" spc="-20" dirty="0" err="1">
                <a:latin typeface="Tahoma"/>
                <a:cs typeface="Tahoma"/>
              </a:rPr>
              <a:t>v</a:t>
            </a:r>
            <a:r>
              <a:rPr sz="2000" spc="5" dirty="0" err="1">
                <a:latin typeface="Tahoma"/>
                <a:cs typeface="Tahoma"/>
              </a:rPr>
              <a:t>e</a:t>
            </a:r>
            <a:r>
              <a:rPr sz="2000" spc="-5" dirty="0" err="1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 err="1">
                <a:latin typeface="Tahoma"/>
                <a:cs typeface="Tahoma"/>
              </a:rPr>
              <a:t>L</a:t>
            </a:r>
            <a:r>
              <a:rPr sz="2000" spc="-25" dirty="0" err="1">
                <a:latin typeface="Tahoma"/>
                <a:cs typeface="Tahoma"/>
              </a:rPr>
              <a:t>ó</a:t>
            </a:r>
            <a:r>
              <a:rPr sz="2000" spc="-10" dirty="0" err="1">
                <a:latin typeface="Tahoma"/>
                <a:cs typeface="Tahoma"/>
              </a:rPr>
              <a:t>gico</a:t>
            </a:r>
            <a:endParaRPr lang="en-US" sz="2000" dirty="0">
              <a:latin typeface="Tahoma"/>
              <a:cs typeface="Tahoma"/>
            </a:endParaRPr>
          </a:p>
          <a:p>
            <a:pPr marL="165100" indent="-153035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(</a:t>
            </a:r>
            <a:r>
              <a:rPr sz="2000" spc="-30" dirty="0" err="1">
                <a:latin typeface="Tahoma"/>
                <a:cs typeface="Tahoma"/>
              </a:rPr>
              <a:t>q</a:t>
            </a:r>
            <a:r>
              <a:rPr sz="2000" spc="-15" dirty="0" err="1">
                <a:latin typeface="Tahoma"/>
                <a:cs typeface="Tahoma"/>
              </a:rPr>
              <a:t>ué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d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os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 a</a:t>
            </a:r>
            <a:r>
              <a:rPr sz="2000" spc="-15" dirty="0">
                <a:latin typeface="Tahoma"/>
                <a:cs typeface="Tahoma"/>
              </a:rPr>
              <a:t>lm</a:t>
            </a:r>
            <a:r>
              <a:rPr sz="2000" spc="-25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e</a:t>
            </a:r>
            <a:r>
              <a:rPr sz="2000" spc="-15" dirty="0">
                <a:latin typeface="Tahoma"/>
                <a:cs typeface="Tahoma"/>
              </a:rPr>
              <a:t>nan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 </a:t>
            </a:r>
            <a:r>
              <a:rPr sz="2000" spc="-5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ó</a:t>
            </a:r>
            <a:r>
              <a:rPr sz="2000" spc="-15" dirty="0">
                <a:latin typeface="Tahoma"/>
                <a:cs typeface="Tahoma"/>
              </a:rPr>
              <a:t>mo</a:t>
            </a:r>
            <a:r>
              <a:rPr sz="2000" spc="5" dirty="0">
                <a:latin typeface="Tahoma"/>
                <a:cs typeface="Tahoma"/>
              </a:rPr>
              <a:t> s</a:t>
            </a:r>
            <a:r>
              <a:rPr sz="2000" dirty="0">
                <a:latin typeface="Tahoma"/>
                <a:cs typeface="Tahoma"/>
              </a:rPr>
              <a:t>e </a:t>
            </a:r>
            <a:r>
              <a:rPr sz="2000" spc="-25" dirty="0" err="1">
                <a:latin typeface="Tahoma"/>
                <a:cs typeface="Tahoma"/>
              </a:rPr>
              <a:t>r</a:t>
            </a:r>
            <a:r>
              <a:rPr sz="2000" spc="5" dirty="0" err="1">
                <a:latin typeface="Tahoma"/>
                <a:cs typeface="Tahoma"/>
              </a:rPr>
              <a:t>e</a:t>
            </a:r>
            <a:r>
              <a:rPr sz="2000" spc="-5" dirty="0" err="1">
                <a:latin typeface="Tahoma"/>
                <a:cs typeface="Tahoma"/>
              </a:rPr>
              <a:t>l</a:t>
            </a:r>
            <a:r>
              <a:rPr sz="2000" spc="-25" dirty="0" err="1">
                <a:latin typeface="Tahoma"/>
                <a:cs typeface="Tahoma"/>
              </a:rPr>
              <a:t>a</a:t>
            </a:r>
            <a:r>
              <a:rPr sz="2000" spc="-15" dirty="0" err="1">
                <a:latin typeface="Tahoma"/>
                <a:cs typeface="Tahoma"/>
              </a:rPr>
              <a:t>cionan</a:t>
            </a:r>
            <a:r>
              <a:rPr sz="2000" spc="-15" dirty="0">
                <a:latin typeface="Tahoma"/>
                <a:cs typeface="Tahoma"/>
              </a:rPr>
              <a:t>)</a:t>
            </a:r>
            <a:endParaRPr lang="en-US" sz="2000" dirty="0">
              <a:latin typeface="Tahoma"/>
              <a:cs typeface="Tahoma"/>
            </a:endParaRPr>
          </a:p>
          <a:p>
            <a:pPr marL="165100" indent="-153035">
              <a:lnSpc>
                <a:spcPct val="100000"/>
              </a:lnSpc>
            </a:pPr>
            <a:endParaRPr lang="en-US" sz="2000" spc="-20" dirty="0">
              <a:latin typeface="Tahoma"/>
              <a:cs typeface="Tahoma"/>
            </a:endParaRPr>
          </a:p>
          <a:p>
            <a:pPr marL="165100" indent="-153035">
              <a:lnSpc>
                <a:spcPct val="100000"/>
              </a:lnSpc>
            </a:pPr>
            <a:endParaRPr lang="en-US" sz="2000" spc="-20" dirty="0">
              <a:latin typeface="Tahoma"/>
              <a:cs typeface="Tahoma"/>
            </a:endParaRPr>
          </a:p>
          <a:p>
            <a:pPr marL="165100" indent="-153035">
              <a:lnSpc>
                <a:spcPct val="100000"/>
              </a:lnSpc>
            </a:pPr>
            <a:endParaRPr lang="en-US" sz="2000" spc="-20" dirty="0">
              <a:latin typeface="Tahoma"/>
              <a:cs typeface="Tahoma"/>
            </a:endParaRPr>
          </a:p>
          <a:p>
            <a:pPr marL="165100" indent="-153035">
              <a:lnSpc>
                <a:spcPct val="100000"/>
              </a:lnSpc>
            </a:pPr>
            <a:r>
              <a:rPr sz="2000" spc="-20" dirty="0" err="1">
                <a:latin typeface="Tahoma"/>
                <a:cs typeface="Tahoma"/>
              </a:rPr>
              <a:t>N</a:t>
            </a:r>
            <a:r>
              <a:rPr sz="2000" dirty="0" err="1">
                <a:latin typeface="Tahoma"/>
                <a:cs typeface="Tahoma"/>
              </a:rPr>
              <a:t>i</a:t>
            </a:r>
            <a:r>
              <a:rPr sz="2000" spc="-20" dirty="0" err="1">
                <a:latin typeface="Tahoma"/>
                <a:cs typeface="Tahoma"/>
              </a:rPr>
              <a:t>v</a:t>
            </a:r>
            <a:r>
              <a:rPr sz="2000" spc="5" dirty="0" err="1">
                <a:latin typeface="Tahoma"/>
                <a:cs typeface="Tahoma"/>
              </a:rPr>
              <a:t>e</a:t>
            </a:r>
            <a:r>
              <a:rPr sz="2000" spc="-5" dirty="0" err="1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Fís</a:t>
            </a:r>
            <a:r>
              <a:rPr sz="2000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c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 Es</a:t>
            </a:r>
            <a:r>
              <a:rPr sz="2000" spc="-15" dirty="0">
                <a:latin typeface="Tahoma"/>
                <a:cs typeface="Tahoma"/>
              </a:rPr>
              <a:t>quema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ntern</a:t>
            </a:r>
            <a:r>
              <a:rPr sz="2000" spc="-15" dirty="0">
                <a:latin typeface="Tahoma"/>
                <a:cs typeface="Tahoma"/>
              </a:rPr>
              <a:t>o</a:t>
            </a:r>
            <a:r>
              <a:rPr sz="2000" spc="-10" dirty="0">
                <a:latin typeface="Tahoma"/>
                <a:cs typeface="Tahoma"/>
              </a:rPr>
              <a:t> (vi</a:t>
            </a:r>
            <a:r>
              <a:rPr sz="2000" spc="-5" dirty="0">
                <a:latin typeface="Tahoma"/>
                <a:cs typeface="Tahoma"/>
              </a:rPr>
              <a:t>s</a:t>
            </a:r>
            <a:r>
              <a:rPr sz="2000" spc="-10" dirty="0">
                <a:latin typeface="Tahoma"/>
                <a:cs typeface="Tahoma"/>
              </a:rPr>
              <a:t>t</a:t>
            </a:r>
            <a:r>
              <a:rPr sz="2000" spc="-15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del</a:t>
            </a:r>
            <a:r>
              <a:rPr lang="en-US" sz="2000" spc="-10" dirty="0">
                <a:latin typeface="Tahoma"/>
                <a:cs typeface="Tahoma"/>
              </a:rPr>
              <a:t> </a:t>
            </a:r>
            <a:r>
              <a:rPr sz="2000" spc="-30" dirty="0" err="1">
                <a:latin typeface="Tahoma"/>
                <a:cs typeface="Tahoma"/>
              </a:rPr>
              <a:t>a</a:t>
            </a:r>
            <a:r>
              <a:rPr sz="2000" spc="-15" dirty="0" err="1">
                <a:latin typeface="Tahoma"/>
                <a:cs typeface="Tahoma"/>
              </a:rPr>
              <a:t>lm</a:t>
            </a:r>
            <a:r>
              <a:rPr sz="2000" spc="-25" dirty="0" err="1">
                <a:latin typeface="Tahoma"/>
                <a:cs typeface="Tahoma"/>
              </a:rPr>
              <a:t>a</a:t>
            </a:r>
            <a:r>
              <a:rPr sz="2000" spc="-5" dirty="0" err="1">
                <a:latin typeface="Tahoma"/>
                <a:cs typeface="Tahoma"/>
              </a:rPr>
              <a:t>c</a:t>
            </a:r>
            <a:r>
              <a:rPr sz="2000" dirty="0" err="1">
                <a:latin typeface="Tahoma"/>
                <a:cs typeface="Tahoma"/>
              </a:rPr>
              <a:t>e</a:t>
            </a:r>
            <a:r>
              <a:rPr sz="2000" spc="-15" dirty="0" err="1">
                <a:latin typeface="Tahoma"/>
                <a:cs typeface="Tahoma"/>
              </a:rPr>
              <a:t>namien</a:t>
            </a:r>
            <a:r>
              <a:rPr sz="2000" spc="-10" dirty="0" err="1">
                <a:latin typeface="Tahoma"/>
                <a:cs typeface="Tahoma"/>
              </a:rPr>
              <a:t>to</a:t>
            </a:r>
            <a:r>
              <a:rPr sz="2000" spc="-10" dirty="0">
                <a:latin typeface="Tahoma"/>
                <a:cs typeface="Tahoma"/>
              </a:rPr>
              <a:t>)</a:t>
            </a:r>
            <a:endParaRPr sz="2000" dirty="0">
              <a:latin typeface="Tahoma"/>
              <a:cs typeface="Tahoma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738519" y="3246120"/>
            <a:ext cx="1304544" cy="5222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1" idx="2"/>
            <a:endCxn id="23" idx="0"/>
          </p:cNvCxnSpPr>
          <p:nvPr/>
        </p:nvCxnSpPr>
        <p:spPr>
          <a:xfrm>
            <a:off x="8863902" y="3249168"/>
            <a:ext cx="274161" cy="5191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07055" y="2179320"/>
            <a:ext cx="13716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78102" y="2182368"/>
            <a:ext cx="13716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52559" y="2179320"/>
            <a:ext cx="13716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842663" y="3768344"/>
            <a:ext cx="25908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842663" y="5294376"/>
            <a:ext cx="25908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3" idx="2"/>
            <a:endCxn id="24" idx="0"/>
          </p:cNvCxnSpPr>
          <p:nvPr/>
        </p:nvCxnSpPr>
        <p:spPr>
          <a:xfrm>
            <a:off x="9138063" y="4835144"/>
            <a:ext cx="0" cy="459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2"/>
          </p:cNvCxnSpPr>
          <p:nvPr/>
        </p:nvCxnSpPr>
        <p:spPr>
          <a:xfrm>
            <a:off x="7092855" y="3246120"/>
            <a:ext cx="1502664" cy="5222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5919" y="3429000"/>
            <a:ext cx="11390524" cy="797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2015" y="5007864"/>
            <a:ext cx="11390524" cy="7975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1" idx="3"/>
            <a:endCxn id="22" idx="1"/>
          </p:cNvCxnSpPr>
          <p:nvPr/>
        </p:nvCxnSpPr>
        <p:spPr>
          <a:xfrm flipV="1">
            <a:off x="9549702" y="2712720"/>
            <a:ext cx="902857" cy="304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66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508919" y="3810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PE" altLang="es-PE" b="1" dirty="0">
                <a:latin typeface="Trebuchet MS" panose="020B0603020202020204" pitchFamily="34" charset="0"/>
              </a:rPr>
              <a:t>Agenda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68312" y="1756658"/>
            <a:ext cx="11622087" cy="4876800"/>
          </a:xfrm>
        </p:spPr>
        <p:txBody>
          <a:bodyPr>
            <a:normAutofit/>
          </a:bodyPr>
          <a:lstStyle/>
          <a:p>
            <a:pPr marL="450850" indent="-450850" eaLnBrk="1" hangingPunct="1">
              <a:buFont typeface="Wingdings" panose="05000000000000000000" pitchFamily="2" charset="2"/>
              <a:buChar char="ü"/>
            </a:pPr>
            <a:r>
              <a:rPr lang="es-PE" altLang="es-PE" dirty="0">
                <a:latin typeface="Trebuchet MS" panose="020B0603020202020204" pitchFamily="34" charset="0"/>
              </a:rPr>
              <a:t>Concepto de Base de Datos</a:t>
            </a:r>
            <a:r>
              <a:rPr lang="es-PE" altLang="es-PE" sz="3200" dirty="0">
                <a:latin typeface="Trebuchet MS" panose="020B0603020202020204" pitchFamily="34" charset="0"/>
              </a:rPr>
              <a:t>.</a:t>
            </a:r>
          </a:p>
          <a:p>
            <a:pPr marL="450850" indent="-450850" eaLnBrk="1" hangingPunct="1">
              <a:buFont typeface="Wingdings" panose="05000000000000000000" pitchFamily="2" charset="2"/>
              <a:buChar char="ü"/>
            </a:pPr>
            <a:r>
              <a:rPr lang="es-PE" altLang="es-PE" dirty="0">
                <a:latin typeface="Trebuchet MS" panose="020B0603020202020204" pitchFamily="34" charset="0"/>
              </a:rPr>
              <a:t>Software y administración de Base de Datos (DBMS)</a:t>
            </a:r>
            <a:r>
              <a:rPr lang="es-PE" altLang="es-PE" sz="3200" dirty="0">
                <a:latin typeface="Trebuchet MS" panose="020B0603020202020204" pitchFamily="34" charset="0"/>
              </a:rPr>
              <a:t>.</a:t>
            </a:r>
          </a:p>
          <a:p>
            <a:pPr marL="450850" indent="-450850" eaLnBrk="1" hangingPunct="1">
              <a:buFont typeface="Wingdings" panose="05000000000000000000" pitchFamily="2" charset="2"/>
              <a:buChar char="ü"/>
            </a:pPr>
            <a:r>
              <a:rPr lang="es-PE" altLang="es-PE" dirty="0">
                <a:latin typeface="Trebuchet MS" panose="020B0603020202020204" pitchFamily="34" charset="0"/>
              </a:rPr>
              <a:t>Administración de Base de Datos</a:t>
            </a:r>
            <a:r>
              <a:rPr lang="es-PE" altLang="es-PE" sz="3200" dirty="0">
                <a:latin typeface="Trebuchet MS" panose="020B0603020202020204" pitchFamily="34" charset="0"/>
              </a:rPr>
              <a:t>.</a:t>
            </a:r>
          </a:p>
          <a:p>
            <a:pPr marL="450850" indent="-450850" eaLnBrk="1" hangingPunct="1">
              <a:buFont typeface="Wingdings" panose="05000000000000000000" pitchFamily="2" charset="2"/>
              <a:buChar char="ü"/>
            </a:pPr>
            <a:r>
              <a:rPr lang="es-PE" altLang="es-PE" dirty="0">
                <a:latin typeface="Trebuchet MS" panose="020B0603020202020204" pitchFamily="34" charset="0"/>
              </a:rPr>
              <a:t>Proyecto e implementación de una Base de Datos</a:t>
            </a:r>
            <a:r>
              <a:rPr lang="es-PE" altLang="es-PE" sz="3200" dirty="0">
                <a:latin typeface="Trebuchet MS" panose="020B0603020202020204" pitchFamily="34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s-PE" altLang="es-PE" sz="3200" dirty="0">
              <a:latin typeface="Trebuchet MS" panose="020B0603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s-PE" altLang="es-PE" sz="3200" dirty="0">
              <a:latin typeface="Trebuchet MS" panose="020B0603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s-PE" altLang="es-PE" sz="3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0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3446" y="409321"/>
            <a:ext cx="10954943" cy="925766"/>
          </a:xfrm>
          <a:prstGeom prst="rect">
            <a:avLst/>
          </a:prstGeom>
        </p:spPr>
        <p:txBody>
          <a:bodyPr vert="horz" wrap="square" lIns="0" tIns="243713" rIns="0" bIns="0" rtlCol="0">
            <a:spAutoFit/>
          </a:bodyPr>
          <a:lstStyle/>
          <a:p>
            <a:pPr marL="95250">
              <a:lnSpc>
                <a:spcPts val="5255"/>
              </a:lnSpc>
            </a:pPr>
            <a:r>
              <a:rPr spc="-5" dirty="0"/>
              <a:t>Inde</a:t>
            </a:r>
            <a:r>
              <a:rPr spc="15" dirty="0"/>
              <a:t>p</a:t>
            </a:r>
            <a:r>
              <a:rPr spc="-5" dirty="0"/>
              <a:t>end</a:t>
            </a:r>
            <a:r>
              <a:rPr spc="15" dirty="0"/>
              <a:t>e</a:t>
            </a:r>
            <a:r>
              <a:rPr dirty="0"/>
              <a:t>nc</a:t>
            </a:r>
            <a:r>
              <a:rPr spc="-15" dirty="0"/>
              <a:t>i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de</a:t>
            </a:r>
            <a:r>
              <a:rPr spc="-5" dirty="0"/>
              <a:t> D</a:t>
            </a:r>
            <a:r>
              <a:rPr spc="-30" dirty="0"/>
              <a:t>a</a:t>
            </a:r>
            <a:r>
              <a:rPr spc="-5" dirty="0"/>
              <a:t>tos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991912" y="1540156"/>
            <a:ext cx="10532658" cy="4908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1" spc="-85" dirty="0">
                <a:latin typeface="Trebuchet MS" pitchFamily="34" charset="0"/>
                <a:cs typeface="Tahoma"/>
              </a:rPr>
              <a:t>In</a:t>
            </a:r>
            <a:r>
              <a:rPr i="1" spc="-110" dirty="0">
                <a:latin typeface="Trebuchet MS" pitchFamily="34" charset="0"/>
                <a:cs typeface="Tahoma"/>
              </a:rPr>
              <a:t>d</a:t>
            </a:r>
            <a:r>
              <a:rPr i="1" spc="-95" dirty="0">
                <a:latin typeface="Trebuchet MS" pitchFamily="34" charset="0"/>
                <a:cs typeface="Tahoma"/>
              </a:rPr>
              <a:t>e</a:t>
            </a:r>
            <a:r>
              <a:rPr i="1" spc="-114" dirty="0">
                <a:latin typeface="Trebuchet MS" pitchFamily="34" charset="0"/>
                <a:cs typeface="Tahoma"/>
              </a:rPr>
              <a:t>p</a:t>
            </a:r>
            <a:r>
              <a:rPr i="1" spc="-95" dirty="0">
                <a:latin typeface="Trebuchet MS" pitchFamily="34" charset="0"/>
                <a:cs typeface="Tahoma"/>
              </a:rPr>
              <a:t>e</a:t>
            </a:r>
            <a:r>
              <a:rPr i="1" spc="-110" dirty="0">
                <a:latin typeface="Trebuchet MS" pitchFamily="34" charset="0"/>
                <a:cs typeface="Tahoma"/>
              </a:rPr>
              <a:t>n</a:t>
            </a:r>
            <a:r>
              <a:rPr i="1" spc="-105" dirty="0">
                <a:latin typeface="Trebuchet MS" pitchFamily="34" charset="0"/>
                <a:cs typeface="Tahoma"/>
              </a:rPr>
              <a:t>d</a:t>
            </a:r>
            <a:r>
              <a:rPr i="1" spc="-95" dirty="0">
                <a:latin typeface="Trebuchet MS" pitchFamily="34" charset="0"/>
                <a:cs typeface="Tahoma"/>
              </a:rPr>
              <a:t>e</a:t>
            </a:r>
            <a:r>
              <a:rPr i="1" spc="-110" dirty="0">
                <a:latin typeface="Trebuchet MS" pitchFamily="34" charset="0"/>
                <a:cs typeface="Tahoma"/>
              </a:rPr>
              <a:t>n</a:t>
            </a:r>
            <a:r>
              <a:rPr i="1" spc="-85" dirty="0">
                <a:latin typeface="Trebuchet MS" pitchFamily="34" charset="0"/>
                <a:cs typeface="Tahoma"/>
              </a:rPr>
              <a:t>c</a:t>
            </a:r>
            <a:r>
              <a:rPr i="1" spc="-35" dirty="0">
                <a:latin typeface="Trebuchet MS" pitchFamily="34" charset="0"/>
                <a:cs typeface="Tahoma"/>
              </a:rPr>
              <a:t>i</a:t>
            </a:r>
            <a:r>
              <a:rPr i="1" spc="-90" dirty="0">
                <a:latin typeface="Trebuchet MS" pitchFamily="34" charset="0"/>
                <a:cs typeface="Tahoma"/>
              </a:rPr>
              <a:t>a</a:t>
            </a:r>
            <a:r>
              <a:rPr i="1" spc="25" dirty="0">
                <a:latin typeface="Trebuchet MS" pitchFamily="34" charset="0"/>
                <a:cs typeface="Tahoma"/>
              </a:rPr>
              <a:t> </a:t>
            </a:r>
            <a:r>
              <a:rPr i="1" spc="-80" dirty="0">
                <a:latin typeface="Trebuchet MS" pitchFamily="34" charset="0"/>
                <a:cs typeface="Tahoma"/>
              </a:rPr>
              <a:t>Lógica</a:t>
            </a:r>
            <a:endParaRPr dirty="0">
              <a:latin typeface="Trebuchet MS" pitchFamily="34" charset="0"/>
              <a:cs typeface="Tahoma"/>
            </a:endParaRPr>
          </a:p>
          <a:p>
            <a:pPr marL="299720" marR="6350">
              <a:lnSpc>
                <a:spcPct val="89900"/>
              </a:lnSpc>
              <a:spcBef>
                <a:spcPts val="650"/>
              </a:spcBef>
            </a:pPr>
            <a:r>
              <a:rPr sz="2400" spc="5" dirty="0">
                <a:latin typeface="Trebuchet MS" pitchFamily="34" charset="0"/>
                <a:cs typeface="Tahoma"/>
              </a:rPr>
              <a:t>E</a:t>
            </a:r>
            <a:r>
              <a:rPr sz="2400" dirty="0">
                <a:latin typeface="Trebuchet MS" pitchFamily="34" charset="0"/>
                <a:cs typeface="Tahoma"/>
              </a:rPr>
              <a:t>s</a:t>
            </a:r>
            <a:r>
              <a:rPr sz="2400" spc="-10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la</a:t>
            </a:r>
            <a:r>
              <a:rPr sz="2400" spc="-5" dirty="0">
                <a:latin typeface="Trebuchet MS" pitchFamily="34" charset="0"/>
                <a:cs typeface="Tahoma"/>
              </a:rPr>
              <a:t> ca</a:t>
            </a:r>
            <a:r>
              <a:rPr sz="2400" spc="-15" dirty="0">
                <a:latin typeface="Trebuchet MS" pitchFamily="34" charset="0"/>
                <a:cs typeface="Tahoma"/>
              </a:rPr>
              <a:t>p</a:t>
            </a:r>
            <a:r>
              <a:rPr sz="2400" spc="-30" dirty="0">
                <a:latin typeface="Trebuchet MS" pitchFamily="34" charset="0"/>
                <a:cs typeface="Tahoma"/>
              </a:rPr>
              <a:t>a</a:t>
            </a:r>
            <a:r>
              <a:rPr sz="2400" dirty="0">
                <a:latin typeface="Trebuchet MS" pitchFamily="34" charset="0"/>
                <a:cs typeface="Tahoma"/>
              </a:rPr>
              <a:t>c</a:t>
            </a:r>
            <a:r>
              <a:rPr sz="2400" spc="-10" dirty="0">
                <a:latin typeface="Trebuchet MS" pitchFamily="34" charset="0"/>
                <a:cs typeface="Tahoma"/>
              </a:rPr>
              <a:t>i</a:t>
            </a:r>
            <a:r>
              <a:rPr sz="2400" spc="-30" dirty="0">
                <a:latin typeface="Trebuchet MS" pitchFamily="34" charset="0"/>
                <a:cs typeface="Tahoma"/>
              </a:rPr>
              <a:t>da</a:t>
            </a:r>
            <a:r>
              <a:rPr sz="2400" spc="-20" dirty="0">
                <a:latin typeface="Trebuchet MS" pitchFamily="34" charset="0"/>
                <a:cs typeface="Tahoma"/>
              </a:rPr>
              <a:t>d</a:t>
            </a:r>
            <a:r>
              <a:rPr sz="2400" spc="5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de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20" dirty="0">
                <a:latin typeface="Trebuchet MS" pitchFamily="34" charset="0"/>
                <a:cs typeface="Tahoma"/>
              </a:rPr>
              <a:t>mo</a:t>
            </a:r>
            <a:r>
              <a:rPr sz="2400" spc="-30" dirty="0">
                <a:latin typeface="Trebuchet MS" pitchFamily="34" charset="0"/>
                <a:cs typeface="Tahoma"/>
              </a:rPr>
              <a:t>d</a:t>
            </a:r>
            <a:r>
              <a:rPr sz="2400" spc="-10" dirty="0">
                <a:latin typeface="Trebuchet MS" pitchFamily="34" charset="0"/>
                <a:cs typeface="Tahoma"/>
              </a:rPr>
              <a:t>if</a:t>
            </a:r>
            <a:r>
              <a:rPr sz="2400" dirty="0">
                <a:latin typeface="Trebuchet MS" pitchFamily="34" charset="0"/>
                <a:cs typeface="Tahoma"/>
              </a:rPr>
              <a:t>icar</a:t>
            </a:r>
            <a:r>
              <a:rPr sz="2400" spc="-10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la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spc="-5" dirty="0">
                <a:latin typeface="Trebuchet MS" pitchFamily="34" charset="0"/>
                <a:cs typeface="Tahoma"/>
              </a:rPr>
              <a:t>estructura </a:t>
            </a:r>
            <a:r>
              <a:rPr sz="2400" dirty="0">
                <a:latin typeface="Trebuchet MS" pitchFamily="34" charset="0"/>
                <a:cs typeface="Tahoma"/>
              </a:rPr>
              <a:t>ló</a:t>
            </a:r>
            <a:r>
              <a:rPr sz="2400" spc="-15" dirty="0">
                <a:latin typeface="Trebuchet MS" pitchFamily="34" charset="0"/>
                <a:cs typeface="Tahoma"/>
              </a:rPr>
              <a:t>g</a:t>
            </a:r>
            <a:r>
              <a:rPr sz="2400" dirty="0">
                <a:latin typeface="Trebuchet MS" pitchFamily="34" charset="0"/>
                <a:cs typeface="Tahoma"/>
              </a:rPr>
              <a:t>ica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sin</a:t>
            </a:r>
            <a:r>
              <a:rPr sz="2400" spc="10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q</a:t>
            </a:r>
            <a:r>
              <a:rPr sz="2400" dirty="0">
                <a:latin typeface="Trebuchet MS" pitchFamily="34" charset="0"/>
                <a:cs typeface="Tahoma"/>
              </a:rPr>
              <a:t>ue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por </a:t>
            </a:r>
            <a:r>
              <a:rPr sz="2400" spc="-5" dirty="0">
                <a:latin typeface="Trebuchet MS" pitchFamily="34" charset="0"/>
                <a:cs typeface="Tahoma"/>
              </a:rPr>
              <a:t>ell</a:t>
            </a:r>
            <a:r>
              <a:rPr sz="2400" dirty="0">
                <a:latin typeface="Trebuchet MS" pitchFamily="34" charset="0"/>
                <a:cs typeface="Tahoma"/>
              </a:rPr>
              <a:t>o</a:t>
            </a:r>
            <a:r>
              <a:rPr sz="2400" spc="-10" dirty="0">
                <a:latin typeface="Trebuchet MS" pitchFamily="34" charset="0"/>
                <a:cs typeface="Tahoma"/>
              </a:rPr>
              <a:t> </a:t>
            </a:r>
            <a:r>
              <a:rPr sz="2400" spc="-5" dirty="0">
                <a:latin typeface="Trebuchet MS" pitchFamily="34" charset="0"/>
                <a:cs typeface="Tahoma"/>
              </a:rPr>
              <a:t>t</a:t>
            </a:r>
            <a:r>
              <a:rPr sz="2400" spc="5" dirty="0">
                <a:latin typeface="Trebuchet MS" pitchFamily="34" charset="0"/>
                <a:cs typeface="Tahoma"/>
              </a:rPr>
              <a:t>e</a:t>
            </a:r>
            <a:r>
              <a:rPr sz="2400" dirty="0">
                <a:latin typeface="Trebuchet MS" pitchFamily="34" charset="0"/>
                <a:cs typeface="Tahoma"/>
              </a:rPr>
              <a:t>n</a:t>
            </a:r>
            <a:r>
              <a:rPr sz="2400" spc="-15" dirty="0">
                <a:latin typeface="Trebuchet MS" pitchFamily="34" charset="0"/>
                <a:cs typeface="Tahoma"/>
              </a:rPr>
              <a:t>ga</a:t>
            </a:r>
            <a:r>
              <a:rPr sz="2400" dirty="0">
                <a:latin typeface="Trebuchet MS" pitchFamily="34" charset="0"/>
                <a:cs typeface="Tahoma"/>
              </a:rPr>
              <a:t>n</a:t>
            </a:r>
            <a:r>
              <a:rPr sz="2400" spc="15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q</a:t>
            </a:r>
            <a:r>
              <a:rPr sz="2400" dirty="0">
                <a:latin typeface="Trebuchet MS" pitchFamily="34" charset="0"/>
                <a:cs typeface="Tahoma"/>
              </a:rPr>
              <a:t>ue</a:t>
            </a:r>
            <a:r>
              <a:rPr sz="2400" spc="-5" dirty="0">
                <a:latin typeface="Trebuchet MS" pitchFamily="34" charset="0"/>
                <a:cs typeface="Tahoma"/>
              </a:rPr>
              <a:t> reescri</a:t>
            </a:r>
            <a:r>
              <a:rPr sz="2400" spc="-15" dirty="0">
                <a:latin typeface="Trebuchet MS" pitchFamily="34" charset="0"/>
                <a:cs typeface="Tahoma"/>
              </a:rPr>
              <a:t>b</a:t>
            </a:r>
            <a:r>
              <a:rPr sz="2400" dirty="0">
                <a:latin typeface="Trebuchet MS" pitchFamily="34" charset="0"/>
                <a:cs typeface="Tahoma"/>
              </a:rPr>
              <a:t>i</a:t>
            </a:r>
            <a:r>
              <a:rPr sz="2400" spc="-15" dirty="0">
                <a:latin typeface="Trebuchet MS" pitchFamily="34" charset="0"/>
                <a:cs typeface="Tahoma"/>
              </a:rPr>
              <a:t>rs</a:t>
            </a:r>
            <a:r>
              <a:rPr sz="2400" dirty="0">
                <a:latin typeface="Trebuchet MS" pitchFamily="34" charset="0"/>
                <a:cs typeface="Tahoma"/>
              </a:rPr>
              <a:t>e </a:t>
            </a:r>
            <a:r>
              <a:rPr sz="2400" spc="-15" dirty="0">
                <a:latin typeface="Trebuchet MS" pitchFamily="34" charset="0"/>
                <a:cs typeface="Tahoma"/>
              </a:rPr>
              <a:t>los </a:t>
            </a:r>
            <a:r>
              <a:rPr sz="2400" dirty="0" err="1">
                <a:latin typeface="Trebuchet MS" pitchFamily="34" charset="0"/>
                <a:cs typeface="Tahoma"/>
              </a:rPr>
              <a:t>p</a:t>
            </a:r>
            <a:r>
              <a:rPr sz="2400" spc="-15" dirty="0" err="1">
                <a:latin typeface="Trebuchet MS" pitchFamily="34" charset="0"/>
                <a:cs typeface="Tahoma"/>
              </a:rPr>
              <a:t>r</a:t>
            </a:r>
            <a:r>
              <a:rPr sz="2400" spc="-20" dirty="0" err="1">
                <a:latin typeface="Trebuchet MS" pitchFamily="34" charset="0"/>
                <a:cs typeface="Tahoma"/>
              </a:rPr>
              <a:t>o</a:t>
            </a:r>
            <a:r>
              <a:rPr sz="2400" spc="-30" dirty="0" err="1">
                <a:latin typeface="Trebuchet MS" pitchFamily="34" charset="0"/>
                <a:cs typeface="Tahoma"/>
              </a:rPr>
              <a:t>g</a:t>
            </a:r>
            <a:r>
              <a:rPr sz="2400" spc="-5" dirty="0" err="1">
                <a:latin typeface="Trebuchet MS" pitchFamily="34" charset="0"/>
                <a:cs typeface="Tahoma"/>
              </a:rPr>
              <a:t>r</a:t>
            </a:r>
            <a:r>
              <a:rPr sz="2400" spc="-20" dirty="0" err="1">
                <a:latin typeface="Trebuchet MS" pitchFamily="34" charset="0"/>
                <a:cs typeface="Tahoma"/>
              </a:rPr>
              <a:t>a</a:t>
            </a:r>
            <a:r>
              <a:rPr sz="2400" dirty="0" err="1">
                <a:latin typeface="Trebuchet MS" pitchFamily="34" charset="0"/>
                <a:cs typeface="Tahoma"/>
              </a:rPr>
              <a:t>ma</a:t>
            </a:r>
            <a:r>
              <a:rPr sz="2400" spc="-15" dirty="0" err="1">
                <a:latin typeface="Trebuchet MS" pitchFamily="34" charset="0"/>
                <a:cs typeface="Tahoma"/>
              </a:rPr>
              <a:t>s</a:t>
            </a:r>
            <a:r>
              <a:rPr sz="2400" spc="-10" dirty="0">
                <a:latin typeface="Trebuchet MS" pitchFamily="34" charset="0"/>
                <a:cs typeface="Tahoma"/>
              </a:rPr>
              <a:t>.</a:t>
            </a:r>
            <a:endParaRPr lang="es-MX" sz="2400" spc="-10" dirty="0">
              <a:latin typeface="Trebuchet MS" pitchFamily="34" charset="0"/>
              <a:cs typeface="Tahoma"/>
            </a:endParaRPr>
          </a:p>
          <a:p>
            <a:pPr marL="299720" marR="6350">
              <a:lnSpc>
                <a:spcPct val="89900"/>
              </a:lnSpc>
              <a:spcBef>
                <a:spcPts val="650"/>
              </a:spcBef>
            </a:pPr>
            <a:r>
              <a:rPr lang="es-PE" sz="2400" spc="-10" dirty="0">
                <a:latin typeface="Trebuchet MS" pitchFamily="34" charset="0"/>
                <a:cs typeface="Tahoma"/>
              </a:rPr>
              <a:t>Es posible hacer modificaciones en el Nivel Lógico sin afectar el Nivel Externo</a:t>
            </a:r>
            <a:endParaRPr sz="2400" dirty="0">
              <a:latin typeface="Trebuchet MS" pitchFamily="34" charset="0"/>
              <a:cs typeface="Tahoma"/>
            </a:endParaRPr>
          </a:p>
          <a:p>
            <a:pPr>
              <a:lnSpc>
                <a:spcPts val="3900"/>
              </a:lnSpc>
              <a:spcBef>
                <a:spcPts val="32"/>
              </a:spcBef>
            </a:pPr>
            <a:endParaRPr sz="3600" dirty="0">
              <a:latin typeface="Trebuchet MS" pitchFamily="34" charset="0"/>
            </a:endParaRPr>
          </a:p>
          <a:p>
            <a:pPr marL="12700">
              <a:lnSpc>
                <a:spcPct val="100000"/>
              </a:lnSpc>
            </a:pPr>
            <a:r>
              <a:rPr i="1" spc="-90" dirty="0">
                <a:latin typeface="Trebuchet MS" pitchFamily="34" charset="0"/>
                <a:cs typeface="Tahoma"/>
              </a:rPr>
              <a:t>Ind</a:t>
            </a:r>
            <a:r>
              <a:rPr i="1" spc="-105" dirty="0">
                <a:latin typeface="Trebuchet MS" pitchFamily="34" charset="0"/>
                <a:cs typeface="Tahoma"/>
              </a:rPr>
              <a:t>e</a:t>
            </a:r>
            <a:r>
              <a:rPr i="1" spc="-95" dirty="0">
                <a:latin typeface="Trebuchet MS" pitchFamily="34" charset="0"/>
                <a:cs typeface="Tahoma"/>
              </a:rPr>
              <a:t>p</a:t>
            </a:r>
            <a:r>
              <a:rPr i="1" spc="-105" dirty="0">
                <a:latin typeface="Trebuchet MS" pitchFamily="34" charset="0"/>
                <a:cs typeface="Tahoma"/>
              </a:rPr>
              <a:t>e</a:t>
            </a:r>
            <a:r>
              <a:rPr i="1" spc="-95" dirty="0">
                <a:latin typeface="Trebuchet MS" pitchFamily="34" charset="0"/>
                <a:cs typeface="Tahoma"/>
              </a:rPr>
              <a:t>n</a:t>
            </a:r>
            <a:r>
              <a:rPr i="1" spc="-114" dirty="0">
                <a:latin typeface="Trebuchet MS" pitchFamily="34" charset="0"/>
                <a:cs typeface="Tahoma"/>
              </a:rPr>
              <a:t>d</a:t>
            </a:r>
            <a:r>
              <a:rPr i="1" spc="-80" dirty="0">
                <a:latin typeface="Trebuchet MS" pitchFamily="34" charset="0"/>
                <a:cs typeface="Tahoma"/>
              </a:rPr>
              <a:t>enci</a:t>
            </a:r>
            <a:r>
              <a:rPr i="1" spc="-90" dirty="0">
                <a:latin typeface="Trebuchet MS" pitchFamily="34" charset="0"/>
                <a:cs typeface="Tahoma"/>
              </a:rPr>
              <a:t>a</a:t>
            </a:r>
            <a:r>
              <a:rPr i="1" spc="40" dirty="0">
                <a:latin typeface="Trebuchet MS" pitchFamily="34" charset="0"/>
                <a:cs typeface="Tahoma"/>
              </a:rPr>
              <a:t> </a:t>
            </a:r>
            <a:r>
              <a:rPr i="1" spc="-75" dirty="0">
                <a:latin typeface="Trebuchet MS" pitchFamily="34" charset="0"/>
                <a:cs typeface="Tahoma"/>
              </a:rPr>
              <a:t>Física</a:t>
            </a:r>
            <a:endParaRPr dirty="0">
              <a:latin typeface="Trebuchet MS" pitchFamily="34" charset="0"/>
              <a:cs typeface="Tahoma"/>
            </a:endParaRPr>
          </a:p>
          <a:p>
            <a:pPr marL="299720" marR="188595" algn="just">
              <a:lnSpc>
                <a:spcPct val="90100"/>
              </a:lnSpc>
              <a:spcBef>
                <a:spcPts val="645"/>
              </a:spcBef>
            </a:pPr>
            <a:r>
              <a:rPr sz="2400" spc="5" dirty="0">
                <a:latin typeface="Trebuchet MS" pitchFamily="34" charset="0"/>
                <a:cs typeface="Tahoma"/>
              </a:rPr>
              <a:t>E</a:t>
            </a:r>
            <a:r>
              <a:rPr sz="2400" dirty="0">
                <a:latin typeface="Trebuchet MS" pitchFamily="34" charset="0"/>
                <a:cs typeface="Tahoma"/>
              </a:rPr>
              <a:t>s</a:t>
            </a:r>
            <a:r>
              <a:rPr sz="2400" spc="-10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la</a:t>
            </a:r>
            <a:r>
              <a:rPr sz="2400" spc="-5" dirty="0">
                <a:latin typeface="Trebuchet MS" pitchFamily="34" charset="0"/>
                <a:cs typeface="Tahoma"/>
              </a:rPr>
              <a:t> ca</a:t>
            </a:r>
            <a:r>
              <a:rPr sz="2400" spc="-15" dirty="0">
                <a:latin typeface="Trebuchet MS" pitchFamily="34" charset="0"/>
                <a:cs typeface="Tahoma"/>
              </a:rPr>
              <a:t>p</a:t>
            </a:r>
            <a:r>
              <a:rPr sz="2400" spc="-30" dirty="0">
                <a:latin typeface="Trebuchet MS" pitchFamily="34" charset="0"/>
                <a:cs typeface="Tahoma"/>
              </a:rPr>
              <a:t>a</a:t>
            </a:r>
            <a:r>
              <a:rPr sz="2400" dirty="0">
                <a:latin typeface="Trebuchet MS" pitchFamily="34" charset="0"/>
                <a:cs typeface="Tahoma"/>
              </a:rPr>
              <a:t>c</a:t>
            </a:r>
            <a:r>
              <a:rPr sz="2400" spc="-10" dirty="0">
                <a:latin typeface="Trebuchet MS" pitchFamily="34" charset="0"/>
                <a:cs typeface="Tahoma"/>
              </a:rPr>
              <a:t>i</a:t>
            </a:r>
            <a:r>
              <a:rPr sz="2400" spc="-30" dirty="0">
                <a:latin typeface="Trebuchet MS" pitchFamily="34" charset="0"/>
                <a:cs typeface="Tahoma"/>
              </a:rPr>
              <a:t>da</a:t>
            </a:r>
            <a:r>
              <a:rPr sz="2400" spc="-20" dirty="0">
                <a:latin typeface="Trebuchet MS" pitchFamily="34" charset="0"/>
                <a:cs typeface="Tahoma"/>
              </a:rPr>
              <a:t>d</a:t>
            </a:r>
            <a:r>
              <a:rPr sz="2400" spc="5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de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20" dirty="0">
                <a:latin typeface="Trebuchet MS" pitchFamily="34" charset="0"/>
                <a:cs typeface="Tahoma"/>
              </a:rPr>
              <a:t>mo</a:t>
            </a:r>
            <a:r>
              <a:rPr sz="2400" spc="-30" dirty="0">
                <a:latin typeface="Trebuchet MS" pitchFamily="34" charset="0"/>
                <a:cs typeface="Tahoma"/>
              </a:rPr>
              <a:t>d</a:t>
            </a:r>
            <a:r>
              <a:rPr sz="2400" spc="-10" dirty="0">
                <a:latin typeface="Trebuchet MS" pitchFamily="34" charset="0"/>
                <a:cs typeface="Tahoma"/>
              </a:rPr>
              <a:t>if</a:t>
            </a:r>
            <a:r>
              <a:rPr sz="2400" dirty="0">
                <a:latin typeface="Trebuchet MS" pitchFamily="34" charset="0"/>
                <a:cs typeface="Tahoma"/>
              </a:rPr>
              <a:t>icar</a:t>
            </a:r>
            <a:r>
              <a:rPr sz="2400" spc="-35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la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spc="-20" dirty="0">
                <a:latin typeface="Trebuchet MS" pitchFamily="34" charset="0"/>
                <a:cs typeface="Tahoma"/>
              </a:rPr>
              <a:t>di</a:t>
            </a:r>
            <a:r>
              <a:rPr sz="2400" spc="-10" dirty="0">
                <a:latin typeface="Trebuchet MS" pitchFamily="34" charset="0"/>
                <a:cs typeface="Tahoma"/>
              </a:rPr>
              <a:t>s</a:t>
            </a:r>
            <a:r>
              <a:rPr sz="2400" spc="-5" dirty="0">
                <a:latin typeface="Trebuchet MS" pitchFamily="34" charset="0"/>
                <a:cs typeface="Tahoma"/>
              </a:rPr>
              <a:t>tri</a:t>
            </a:r>
            <a:r>
              <a:rPr sz="2400" spc="-15" dirty="0">
                <a:latin typeface="Trebuchet MS" pitchFamily="34" charset="0"/>
                <a:cs typeface="Tahoma"/>
              </a:rPr>
              <a:t>bución</a:t>
            </a:r>
            <a:r>
              <a:rPr sz="2400" spc="1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y </a:t>
            </a:r>
            <a:r>
              <a:rPr sz="2400" spc="-15" dirty="0">
                <a:latin typeface="Trebuchet MS" pitchFamily="34" charset="0"/>
                <a:cs typeface="Tahoma"/>
              </a:rPr>
              <a:t>la </a:t>
            </a:r>
            <a:r>
              <a:rPr sz="2400" dirty="0">
                <a:latin typeface="Trebuchet MS" pitchFamily="34" charset="0"/>
                <a:cs typeface="Tahoma"/>
              </a:rPr>
              <a:t>or</a:t>
            </a:r>
            <a:r>
              <a:rPr sz="2400" spc="-15" dirty="0">
                <a:latin typeface="Trebuchet MS" pitchFamily="34" charset="0"/>
                <a:cs typeface="Tahoma"/>
              </a:rPr>
              <a:t>g</a:t>
            </a:r>
            <a:r>
              <a:rPr sz="2400" spc="-30" dirty="0">
                <a:latin typeface="Trebuchet MS" pitchFamily="34" charset="0"/>
                <a:cs typeface="Tahoma"/>
              </a:rPr>
              <a:t>a</a:t>
            </a:r>
            <a:r>
              <a:rPr sz="2400" spc="-15" dirty="0">
                <a:latin typeface="Trebuchet MS" pitchFamily="34" charset="0"/>
                <a:cs typeface="Tahoma"/>
              </a:rPr>
              <a:t>niz</a:t>
            </a:r>
            <a:r>
              <a:rPr sz="2400" spc="-35" dirty="0">
                <a:latin typeface="Trebuchet MS" pitchFamily="34" charset="0"/>
                <a:cs typeface="Tahoma"/>
              </a:rPr>
              <a:t>a</a:t>
            </a:r>
            <a:r>
              <a:rPr sz="2400" dirty="0">
                <a:latin typeface="Trebuchet MS" pitchFamily="34" charset="0"/>
                <a:cs typeface="Tahoma"/>
              </a:rPr>
              <a:t>c</a:t>
            </a:r>
            <a:r>
              <a:rPr sz="2400" spc="-15" dirty="0">
                <a:latin typeface="Trebuchet MS" pitchFamily="34" charset="0"/>
                <a:cs typeface="Tahoma"/>
              </a:rPr>
              <a:t>ión</a:t>
            </a:r>
            <a:r>
              <a:rPr sz="2400" spc="5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f</a:t>
            </a:r>
            <a:r>
              <a:rPr sz="2400" spc="-10" dirty="0">
                <a:latin typeface="Trebuchet MS" pitchFamily="34" charset="0"/>
                <a:cs typeface="Tahoma"/>
              </a:rPr>
              <a:t>í</a:t>
            </a:r>
            <a:r>
              <a:rPr sz="2400" spc="-30" dirty="0">
                <a:latin typeface="Trebuchet MS" pitchFamily="34" charset="0"/>
                <a:cs typeface="Tahoma"/>
              </a:rPr>
              <a:t>s</a:t>
            </a:r>
            <a:r>
              <a:rPr sz="2400" spc="-15" dirty="0">
                <a:latin typeface="Trebuchet MS" pitchFamily="34" charset="0"/>
                <a:cs typeface="Tahoma"/>
              </a:rPr>
              <a:t>ica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de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los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30" dirty="0">
                <a:latin typeface="Trebuchet MS" pitchFamily="34" charset="0"/>
                <a:cs typeface="Tahoma"/>
              </a:rPr>
              <a:t>da</a:t>
            </a:r>
            <a:r>
              <a:rPr sz="2400" spc="-5" dirty="0">
                <a:latin typeface="Trebuchet MS" pitchFamily="34" charset="0"/>
                <a:cs typeface="Tahoma"/>
              </a:rPr>
              <a:t>to</a:t>
            </a:r>
            <a:r>
              <a:rPr sz="2400" dirty="0">
                <a:latin typeface="Trebuchet MS" pitchFamily="34" charset="0"/>
                <a:cs typeface="Tahoma"/>
              </a:rPr>
              <a:t>s</a:t>
            </a:r>
            <a:r>
              <a:rPr sz="2400" spc="35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s</a:t>
            </a:r>
            <a:r>
              <a:rPr sz="2400" spc="-15" dirty="0">
                <a:latin typeface="Trebuchet MS" pitchFamily="34" charset="0"/>
                <a:cs typeface="Tahoma"/>
              </a:rPr>
              <a:t>in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30" dirty="0">
                <a:latin typeface="Trebuchet MS" pitchFamily="34" charset="0"/>
                <a:cs typeface="Tahoma"/>
              </a:rPr>
              <a:t>a</a:t>
            </a:r>
            <a:r>
              <a:rPr sz="2400" dirty="0">
                <a:latin typeface="Trebuchet MS" pitchFamily="34" charset="0"/>
                <a:cs typeface="Tahoma"/>
              </a:rPr>
              <a:t>f</a:t>
            </a:r>
            <a:r>
              <a:rPr sz="2400" spc="-5" dirty="0">
                <a:latin typeface="Trebuchet MS" pitchFamily="34" charset="0"/>
                <a:cs typeface="Tahoma"/>
              </a:rPr>
              <a:t>e</a:t>
            </a:r>
            <a:r>
              <a:rPr sz="2400" spc="10" dirty="0">
                <a:latin typeface="Trebuchet MS" pitchFamily="34" charset="0"/>
                <a:cs typeface="Tahoma"/>
              </a:rPr>
              <a:t>c</a:t>
            </a:r>
            <a:r>
              <a:rPr sz="2400" spc="-5" dirty="0">
                <a:latin typeface="Trebuchet MS" pitchFamily="34" charset="0"/>
                <a:cs typeface="Tahoma"/>
              </a:rPr>
              <a:t>tar </a:t>
            </a:r>
            <a:r>
              <a:rPr sz="2400" dirty="0">
                <a:latin typeface="Trebuchet MS" pitchFamily="34" charset="0"/>
                <a:cs typeface="Tahoma"/>
              </a:rPr>
              <a:t>la</a:t>
            </a:r>
            <a:r>
              <a:rPr sz="2400" spc="-1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e</a:t>
            </a:r>
            <a:r>
              <a:rPr sz="2400" spc="-15" dirty="0">
                <a:latin typeface="Trebuchet MS" pitchFamily="34" charset="0"/>
                <a:cs typeface="Tahoma"/>
              </a:rPr>
              <a:t>s</a:t>
            </a:r>
            <a:r>
              <a:rPr sz="2400" spc="-5" dirty="0">
                <a:latin typeface="Trebuchet MS" pitchFamily="34" charset="0"/>
                <a:cs typeface="Tahoma"/>
              </a:rPr>
              <a:t>tr</a:t>
            </a:r>
            <a:r>
              <a:rPr sz="2400" spc="-10" dirty="0">
                <a:latin typeface="Trebuchet MS" pitchFamily="34" charset="0"/>
                <a:cs typeface="Tahoma"/>
              </a:rPr>
              <a:t>u</a:t>
            </a:r>
            <a:r>
              <a:rPr sz="2400" spc="-5" dirty="0">
                <a:latin typeface="Trebuchet MS" pitchFamily="34" charset="0"/>
                <a:cs typeface="Tahoma"/>
              </a:rPr>
              <a:t>c</a:t>
            </a:r>
            <a:r>
              <a:rPr sz="2400" spc="5" dirty="0">
                <a:latin typeface="Trebuchet MS" pitchFamily="34" charset="0"/>
                <a:cs typeface="Tahoma"/>
              </a:rPr>
              <a:t>t</a:t>
            </a:r>
            <a:r>
              <a:rPr sz="2400" dirty="0">
                <a:latin typeface="Trebuchet MS" pitchFamily="34" charset="0"/>
                <a:cs typeface="Tahoma"/>
              </a:rPr>
              <a:t>u</a:t>
            </a:r>
            <a:r>
              <a:rPr sz="2400" spc="-15" dirty="0">
                <a:latin typeface="Trebuchet MS" pitchFamily="34" charset="0"/>
                <a:cs typeface="Tahoma"/>
              </a:rPr>
              <a:t>r</a:t>
            </a:r>
            <a:r>
              <a:rPr sz="2400" dirty="0">
                <a:latin typeface="Trebuchet MS" pitchFamily="34" charset="0"/>
                <a:cs typeface="Tahoma"/>
              </a:rPr>
              <a:t>a</a:t>
            </a:r>
            <a:r>
              <a:rPr sz="2400" spc="2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ló</a:t>
            </a:r>
            <a:r>
              <a:rPr sz="2400" spc="-15" dirty="0">
                <a:latin typeface="Trebuchet MS" pitchFamily="34" charset="0"/>
                <a:cs typeface="Tahoma"/>
              </a:rPr>
              <a:t>g</a:t>
            </a:r>
            <a:r>
              <a:rPr sz="2400" dirty="0">
                <a:latin typeface="Trebuchet MS" pitchFamily="34" charset="0"/>
                <a:cs typeface="Tahoma"/>
              </a:rPr>
              <a:t>ica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g</a:t>
            </a:r>
            <a:r>
              <a:rPr sz="2400" spc="-5" dirty="0">
                <a:latin typeface="Trebuchet MS" pitchFamily="34" charset="0"/>
                <a:cs typeface="Tahoma"/>
              </a:rPr>
              <a:t>ener</a:t>
            </a:r>
            <a:r>
              <a:rPr sz="2400" spc="-10" dirty="0">
                <a:latin typeface="Trebuchet MS" pitchFamily="34" charset="0"/>
                <a:cs typeface="Tahoma"/>
              </a:rPr>
              <a:t>al</a:t>
            </a:r>
            <a:r>
              <a:rPr sz="2400" spc="20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ni</a:t>
            </a:r>
            <a:r>
              <a:rPr sz="2400" dirty="0">
                <a:latin typeface="Trebuchet MS" pitchFamily="34" charset="0"/>
                <a:cs typeface="Tahoma"/>
              </a:rPr>
              <a:t> los</a:t>
            </a:r>
            <a:r>
              <a:rPr sz="2400" spc="-2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p</a:t>
            </a:r>
            <a:r>
              <a:rPr sz="2400" spc="-20" dirty="0">
                <a:latin typeface="Trebuchet MS" pitchFamily="34" charset="0"/>
                <a:cs typeface="Tahoma"/>
              </a:rPr>
              <a:t>r</a:t>
            </a:r>
            <a:r>
              <a:rPr sz="2400" dirty="0">
                <a:latin typeface="Trebuchet MS" pitchFamily="34" charset="0"/>
                <a:cs typeface="Tahoma"/>
              </a:rPr>
              <a:t>o</a:t>
            </a:r>
            <a:r>
              <a:rPr sz="2400" spc="-15" dirty="0">
                <a:latin typeface="Trebuchet MS" pitchFamily="34" charset="0"/>
                <a:cs typeface="Tahoma"/>
              </a:rPr>
              <a:t>g</a:t>
            </a:r>
            <a:r>
              <a:rPr sz="2400" spc="-10" dirty="0">
                <a:latin typeface="Trebuchet MS" pitchFamily="34" charset="0"/>
                <a:cs typeface="Tahoma"/>
              </a:rPr>
              <a:t>r</a:t>
            </a:r>
            <a:r>
              <a:rPr sz="2400" spc="-15" dirty="0">
                <a:latin typeface="Trebuchet MS" pitchFamily="34" charset="0"/>
                <a:cs typeface="Tahoma"/>
              </a:rPr>
              <a:t>a</a:t>
            </a:r>
            <a:r>
              <a:rPr sz="2400" dirty="0">
                <a:latin typeface="Trebuchet MS" pitchFamily="34" charset="0"/>
                <a:cs typeface="Tahoma"/>
              </a:rPr>
              <a:t>mas de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15" dirty="0" err="1">
                <a:latin typeface="Trebuchet MS" pitchFamily="34" charset="0"/>
                <a:cs typeface="Tahoma"/>
              </a:rPr>
              <a:t>a</a:t>
            </a:r>
            <a:r>
              <a:rPr sz="2400" spc="-40" dirty="0" err="1">
                <a:latin typeface="Trebuchet MS" pitchFamily="34" charset="0"/>
                <a:cs typeface="Tahoma"/>
              </a:rPr>
              <a:t>p</a:t>
            </a:r>
            <a:r>
              <a:rPr sz="2400" spc="-15" dirty="0" err="1">
                <a:latin typeface="Trebuchet MS" pitchFamily="34" charset="0"/>
                <a:cs typeface="Tahoma"/>
              </a:rPr>
              <a:t>licación</a:t>
            </a:r>
            <a:r>
              <a:rPr sz="2400" spc="-15" dirty="0">
                <a:latin typeface="Trebuchet MS" pitchFamily="34" charset="0"/>
                <a:cs typeface="Tahoma"/>
              </a:rPr>
              <a:t>.</a:t>
            </a:r>
            <a:endParaRPr lang="es-MX" sz="2400" spc="-15" dirty="0">
              <a:latin typeface="Trebuchet MS" pitchFamily="34" charset="0"/>
              <a:cs typeface="Tahoma"/>
            </a:endParaRPr>
          </a:p>
          <a:p>
            <a:pPr marL="299720" marR="188595" algn="just">
              <a:lnSpc>
                <a:spcPct val="90100"/>
              </a:lnSpc>
              <a:spcBef>
                <a:spcPts val="645"/>
              </a:spcBef>
            </a:pPr>
            <a:r>
              <a:rPr lang="es-PE" sz="2400" spc="-15" dirty="0">
                <a:latin typeface="Trebuchet MS" pitchFamily="34" charset="0"/>
                <a:cs typeface="Tahoma"/>
              </a:rPr>
              <a:t>Es posible hacer modificaciones en el Nivel Físico o Esquema Interno sin que se afecten los niveles Lógico ni Externo</a:t>
            </a:r>
            <a:endParaRPr sz="2400" dirty="0">
              <a:latin typeface="Trebuchet MS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61808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0658" y="2024461"/>
            <a:ext cx="9839461" cy="297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350" indent="-457200">
              <a:lnSpc>
                <a:spcPct val="90100"/>
              </a:lnSpc>
              <a:buFont typeface="Arial" pitchFamily="34" charset="0"/>
              <a:buChar char="•"/>
            </a:pPr>
            <a:r>
              <a:rPr sz="2800" spc="5" dirty="0">
                <a:latin typeface="Trebuchet MS" pitchFamily="34" charset="0"/>
                <a:cs typeface="Tahoma"/>
              </a:rPr>
              <a:t>E</a:t>
            </a:r>
            <a:r>
              <a:rPr sz="2800" spc="-10" dirty="0">
                <a:latin typeface="Trebuchet MS" pitchFamily="34" charset="0"/>
                <a:cs typeface="Tahoma"/>
              </a:rPr>
              <a:t>s,</a:t>
            </a:r>
            <a:r>
              <a:rPr sz="2800" spc="10" dirty="0">
                <a:latin typeface="Trebuchet MS" pitchFamily="34" charset="0"/>
                <a:cs typeface="Tahoma"/>
              </a:rPr>
              <a:t> </a:t>
            </a:r>
            <a:r>
              <a:rPr sz="2800" spc="-20" dirty="0">
                <a:latin typeface="Trebuchet MS" pitchFamily="34" charset="0"/>
                <a:cs typeface="Tahoma"/>
              </a:rPr>
              <a:t>b</a:t>
            </a:r>
            <a:r>
              <a:rPr sz="2800" spc="-35" dirty="0">
                <a:latin typeface="Trebuchet MS" pitchFamily="34" charset="0"/>
                <a:cs typeface="Tahoma"/>
              </a:rPr>
              <a:t>á</a:t>
            </a:r>
            <a:r>
              <a:rPr sz="2800" spc="-10" dirty="0">
                <a:latin typeface="Trebuchet MS" pitchFamily="34" charset="0"/>
                <a:cs typeface="Tahoma"/>
              </a:rPr>
              <a:t>s</a:t>
            </a:r>
            <a:r>
              <a:rPr sz="2800" dirty="0">
                <a:latin typeface="Trebuchet MS" pitchFamily="34" charset="0"/>
                <a:cs typeface="Tahoma"/>
              </a:rPr>
              <a:t>icam</a:t>
            </a:r>
            <a:r>
              <a:rPr sz="2800" spc="5" dirty="0">
                <a:latin typeface="Trebuchet MS" pitchFamily="34" charset="0"/>
                <a:cs typeface="Tahoma"/>
              </a:rPr>
              <a:t>e</a:t>
            </a:r>
            <a:r>
              <a:rPr sz="2800" dirty="0">
                <a:latin typeface="Trebuchet MS" pitchFamily="34" charset="0"/>
                <a:cs typeface="Tahoma"/>
              </a:rPr>
              <a:t>nte</a:t>
            </a:r>
            <a:r>
              <a:rPr sz="2800" spc="-10" dirty="0">
                <a:latin typeface="Trebuchet MS" pitchFamily="34" charset="0"/>
                <a:cs typeface="Tahoma"/>
              </a:rPr>
              <a:t>,</a:t>
            </a:r>
            <a:r>
              <a:rPr sz="2800" spc="10" dirty="0">
                <a:latin typeface="Trebuchet MS" pitchFamily="34" charset="0"/>
                <a:cs typeface="Tahoma"/>
              </a:rPr>
              <a:t> </a:t>
            </a:r>
            <a:r>
              <a:rPr sz="2800" spc="-20" dirty="0">
                <a:latin typeface="Trebuchet MS" pitchFamily="34" charset="0"/>
                <a:cs typeface="Tahoma"/>
              </a:rPr>
              <a:t>u</a:t>
            </a:r>
            <a:r>
              <a:rPr sz="2800" dirty="0">
                <a:latin typeface="Trebuchet MS" pitchFamily="34" charset="0"/>
                <a:cs typeface="Tahoma"/>
              </a:rPr>
              <a:t>n</a:t>
            </a:r>
            <a:r>
              <a:rPr sz="2800" spc="-15" dirty="0">
                <a:latin typeface="Trebuchet MS" pitchFamily="34" charset="0"/>
                <a:cs typeface="Tahoma"/>
              </a:rPr>
              <a:t>a </a:t>
            </a:r>
            <a:r>
              <a:rPr sz="2800" spc="10" dirty="0">
                <a:latin typeface="Trebuchet MS" pitchFamily="34" charset="0"/>
                <a:cs typeface="Tahoma"/>
              </a:rPr>
              <a:t>c</a:t>
            </a:r>
            <a:r>
              <a:rPr sz="2800" dirty="0">
                <a:latin typeface="Trebuchet MS" pitchFamily="34" charset="0"/>
                <a:cs typeface="Tahoma"/>
              </a:rPr>
              <a:t>ole</a:t>
            </a:r>
            <a:r>
              <a:rPr sz="2800" spc="10" dirty="0">
                <a:latin typeface="Trebuchet MS" pitchFamily="34" charset="0"/>
                <a:cs typeface="Tahoma"/>
              </a:rPr>
              <a:t>c</a:t>
            </a:r>
            <a:r>
              <a:rPr sz="2800" dirty="0">
                <a:latin typeface="Trebuchet MS" pitchFamily="34" charset="0"/>
                <a:cs typeface="Tahoma"/>
              </a:rPr>
              <a:t>c</a:t>
            </a:r>
            <a:r>
              <a:rPr sz="2800" spc="-15" dirty="0">
                <a:latin typeface="Trebuchet MS" pitchFamily="34" charset="0"/>
                <a:cs typeface="Tahoma"/>
              </a:rPr>
              <a:t>ión</a:t>
            </a:r>
            <a:r>
              <a:rPr sz="2800" spc="-4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de</a:t>
            </a:r>
            <a:r>
              <a:rPr sz="2800" spc="-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a</a:t>
            </a:r>
            <a:r>
              <a:rPr sz="2800" spc="-20" dirty="0">
                <a:latin typeface="Trebuchet MS" pitchFamily="34" charset="0"/>
                <a:cs typeface="Tahoma"/>
              </a:rPr>
              <a:t>r</a:t>
            </a:r>
            <a:r>
              <a:rPr sz="2800" dirty="0">
                <a:latin typeface="Trebuchet MS" pitchFamily="34" charset="0"/>
                <a:cs typeface="Tahoma"/>
              </a:rPr>
              <a:t>c</a:t>
            </a:r>
            <a:r>
              <a:rPr sz="2800" spc="-15" dirty="0">
                <a:latin typeface="Trebuchet MS" pitchFamily="34" charset="0"/>
                <a:cs typeface="Tahoma"/>
              </a:rPr>
              <a:t>hivos</a:t>
            </a:r>
            <a:r>
              <a:rPr sz="2800" spc="-1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inter</a:t>
            </a:r>
            <a:r>
              <a:rPr sz="2800" spc="-25" dirty="0">
                <a:latin typeface="Trebuchet MS" pitchFamily="34" charset="0"/>
                <a:cs typeface="Tahoma"/>
              </a:rPr>
              <a:t>r</a:t>
            </a:r>
            <a:r>
              <a:rPr sz="2800" spc="-5" dirty="0">
                <a:latin typeface="Trebuchet MS" pitchFamily="34" charset="0"/>
                <a:cs typeface="Tahoma"/>
              </a:rPr>
              <a:t>elacion</a:t>
            </a:r>
            <a:r>
              <a:rPr sz="2800" spc="-10" dirty="0">
                <a:latin typeface="Trebuchet MS" pitchFamily="34" charset="0"/>
                <a:cs typeface="Tahoma"/>
              </a:rPr>
              <a:t>ad</a:t>
            </a:r>
            <a:r>
              <a:rPr sz="2800" dirty="0">
                <a:latin typeface="Trebuchet MS" pitchFamily="34" charset="0"/>
                <a:cs typeface="Tahoma"/>
              </a:rPr>
              <a:t>os</a:t>
            </a:r>
            <a:r>
              <a:rPr sz="2800" spc="4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y</a:t>
            </a:r>
            <a:r>
              <a:rPr sz="2800" spc="-1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un </a:t>
            </a:r>
            <a:r>
              <a:rPr sz="2800" spc="-5" dirty="0">
                <a:latin typeface="Trebuchet MS" pitchFamily="34" charset="0"/>
                <a:cs typeface="Tahoma"/>
              </a:rPr>
              <a:t>con</a:t>
            </a:r>
            <a:r>
              <a:rPr sz="2800" spc="-10" dirty="0">
                <a:latin typeface="Trebuchet MS" pitchFamily="34" charset="0"/>
                <a:cs typeface="Tahoma"/>
              </a:rPr>
              <a:t>j</a:t>
            </a:r>
            <a:r>
              <a:rPr sz="2800" dirty="0">
                <a:latin typeface="Trebuchet MS" pitchFamily="34" charset="0"/>
                <a:cs typeface="Tahoma"/>
              </a:rPr>
              <a:t>unto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pr</a:t>
            </a:r>
            <a:r>
              <a:rPr sz="2800" dirty="0">
                <a:latin typeface="Trebuchet MS" pitchFamily="34" charset="0"/>
                <a:cs typeface="Tahoma"/>
              </a:rPr>
              <a:t>o</a:t>
            </a:r>
            <a:r>
              <a:rPr sz="2800" spc="-15" dirty="0">
                <a:latin typeface="Trebuchet MS" pitchFamily="34" charset="0"/>
                <a:cs typeface="Tahoma"/>
              </a:rPr>
              <a:t>g</a:t>
            </a:r>
            <a:r>
              <a:rPr sz="2800" spc="-10" dirty="0">
                <a:latin typeface="Trebuchet MS" pitchFamily="34" charset="0"/>
                <a:cs typeface="Tahoma"/>
              </a:rPr>
              <a:t>r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mas </a:t>
            </a:r>
            <a:r>
              <a:rPr sz="2800" spc="-20" dirty="0">
                <a:latin typeface="Trebuchet MS" pitchFamily="34" charset="0"/>
                <a:cs typeface="Tahoma"/>
              </a:rPr>
              <a:t>p</a:t>
            </a:r>
            <a:r>
              <a:rPr sz="2800" spc="-35" dirty="0">
                <a:latin typeface="Trebuchet MS" pitchFamily="34" charset="0"/>
                <a:cs typeface="Tahoma"/>
              </a:rPr>
              <a:t>a</a:t>
            </a:r>
            <a:r>
              <a:rPr sz="2800" spc="-5" dirty="0">
                <a:latin typeface="Trebuchet MS" pitchFamily="34" charset="0"/>
                <a:cs typeface="Tahoma"/>
              </a:rPr>
              <a:t>r</a:t>
            </a:r>
            <a:r>
              <a:rPr sz="2800" dirty="0">
                <a:latin typeface="Trebuchet MS" pitchFamily="34" charset="0"/>
                <a:cs typeface="Tahoma"/>
              </a:rPr>
              <a:t>a</a:t>
            </a:r>
            <a:r>
              <a:rPr sz="2800" spc="2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c</a:t>
            </a:r>
            <a:r>
              <a:rPr sz="2800" spc="-5" dirty="0">
                <a:latin typeface="Trebuchet MS" pitchFamily="34" charset="0"/>
                <a:cs typeface="Tahoma"/>
              </a:rPr>
              <a:t>re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5" dirty="0">
                <a:latin typeface="Trebuchet MS" pitchFamily="34" charset="0"/>
                <a:cs typeface="Tahoma"/>
              </a:rPr>
              <a:t>r</a:t>
            </a:r>
            <a:r>
              <a:rPr sz="2800" dirty="0">
                <a:latin typeface="Trebuchet MS" pitchFamily="34" charset="0"/>
                <a:cs typeface="Tahoma"/>
              </a:rPr>
              <a:t>,</a:t>
            </a:r>
            <a:r>
              <a:rPr sz="2800" spc="35" dirty="0">
                <a:latin typeface="Trebuchet MS" pitchFamily="34" charset="0"/>
                <a:cs typeface="Tahoma"/>
              </a:rPr>
              <a:t> 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lmac</a:t>
            </a:r>
            <a:r>
              <a:rPr sz="2800" spc="5" dirty="0">
                <a:latin typeface="Trebuchet MS" pitchFamily="34" charset="0"/>
                <a:cs typeface="Tahoma"/>
              </a:rPr>
              <a:t>e</a:t>
            </a:r>
            <a:r>
              <a:rPr sz="2800" spc="-20" dirty="0">
                <a:latin typeface="Trebuchet MS" pitchFamily="34" charset="0"/>
                <a:cs typeface="Tahoma"/>
              </a:rPr>
              <a:t>n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r</a:t>
            </a:r>
            <a:r>
              <a:rPr sz="2800" spc="1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y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15" dirty="0">
                <a:latin typeface="Trebuchet MS" pitchFamily="34" charset="0"/>
                <a:cs typeface="Tahoma"/>
              </a:rPr>
              <a:t>modifi</a:t>
            </a:r>
            <a:r>
              <a:rPr sz="2800" spc="-5" dirty="0">
                <a:latin typeface="Trebuchet MS" pitchFamily="34" charset="0"/>
                <a:cs typeface="Tahoma"/>
              </a:rPr>
              <a:t>c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r</a:t>
            </a:r>
            <a:r>
              <a:rPr sz="2800" spc="-5" dirty="0">
                <a:latin typeface="Trebuchet MS" pitchFamily="34" charset="0"/>
                <a:cs typeface="Tahoma"/>
              </a:rPr>
              <a:t> estos 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10" dirty="0">
                <a:latin typeface="Trebuchet MS" pitchFamily="34" charset="0"/>
                <a:cs typeface="Tahoma"/>
              </a:rPr>
              <a:t>r</a:t>
            </a:r>
            <a:r>
              <a:rPr sz="2800" spc="-5" dirty="0">
                <a:latin typeface="Trebuchet MS" pitchFamily="34" charset="0"/>
                <a:cs typeface="Tahoma"/>
              </a:rPr>
              <a:t>chivo</a:t>
            </a:r>
            <a:r>
              <a:rPr sz="2800" dirty="0">
                <a:latin typeface="Trebuchet MS" pitchFamily="34" charset="0"/>
                <a:cs typeface="Tahoma"/>
              </a:rPr>
              <a:t>s.</a:t>
            </a:r>
          </a:p>
          <a:p>
            <a:pPr marL="469900" marR="57150" indent="-457200">
              <a:lnSpc>
                <a:spcPct val="90200"/>
              </a:lnSpc>
              <a:spcBef>
                <a:spcPts val="1330"/>
              </a:spcBef>
              <a:buFont typeface="Arial" pitchFamily="34" charset="0"/>
              <a:buChar char="•"/>
              <a:tabLst>
                <a:tab pos="631190" algn="l"/>
              </a:tabLst>
            </a:pPr>
            <a:r>
              <a:rPr sz="2800" spc="-25" dirty="0">
                <a:latin typeface="Trebuchet MS" pitchFamily="34" charset="0"/>
                <a:cs typeface="Tahoma"/>
              </a:rPr>
              <a:t>S</a:t>
            </a:r>
            <a:r>
              <a:rPr sz="2800" spc="-20" dirty="0">
                <a:latin typeface="Trebuchet MS" pitchFamily="34" charset="0"/>
                <a:cs typeface="Tahoma"/>
              </a:rPr>
              <a:t>u</a:t>
            </a:r>
            <a:r>
              <a:rPr sz="2800" dirty="0">
                <a:latin typeface="Trebuchet MS" pitchFamily="34" charset="0"/>
                <a:cs typeface="Tahoma"/>
              </a:rPr>
              <a:t>	p</a:t>
            </a:r>
            <a:r>
              <a:rPr sz="2800" spc="-15" dirty="0">
                <a:latin typeface="Trebuchet MS" pitchFamily="34" charset="0"/>
                <a:cs typeface="Tahoma"/>
              </a:rPr>
              <a:t>r</a:t>
            </a:r>
            <a:r>
              <a:rPr sz="2800" spc="-20" dirty="0">
                <a:latin typeface="Trebuchet MS" pitchFamily="34" charset="0"/>
                <a:cs typeface="Tahoma"/>
              </a:rPr>
              <a:t>o</a:t>
            </a:r>
            <a:r>
              <a:rPr sz="2800" spc="-30" dirty="0">
                <a:latin typeface="Trebuchet MS" pitchFamily="34" charset="0"/>
                <a:cs typeface="Tahoma"/>
              </a:rPr>
              <a:t>p</a:t>
            </a:r>
            <a:r>
              <a:rPr sz="2800" dirty="0">
                <a:latin typeface="Trebuchet MS" pitchFamily="34" charset="0"/>
                <a:cs typeface="Tahoma"/>
              </a:rPr>
              <a:t>ó</a:t>
            </a:r>
            <a:r>
              <a:rPr sz="2800" spc="-10" dirty="0">
                <a:latin typeface="Trebuchet MS" pitchFamily="34" charset="0"/>
                <a:cs typeface="Tahoma"/>
              </a:rPr>
              <a:t>s</a:t>
            </a:r>
            <a:r>
              <a:rPr sz="2800" spc="-15" dirty="0">
                <a:latin typeface="Trebuchet MS" pitchFamily="34" charset="0"/>
                <a:cs typeface="Tahoma"/>
              </a:rPr>
              <a:t>ito</a:t>
            </a:r>
            <a:r>
              <a:rPr sz="2800" spc="35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e</a:t>
            </a:r>
            <a:r>
              <a:rPr sz="2800" dirty="0">
                <a:latin typeface="Trebuchet MS" pitchFamily="34" charset="0"/>
                <a:cs typeface="Tahoma"/>
              </a:rPr>
              <a:t>s </a:t>
            </a:r>
            <a:r>
              <a:rPr sz="2800" spc="-5" dirty="0">
                <a:latin typeface="Trebuchet MS" pitchFamily="34" charset="0"/>
                <a:cs typeface="Tahoma"/>
              </a:rPr>
              <a:t>res</a:t>
            </a:r>
            <a:r>
              <a:rPr sz="2800" spc="-20" dirty="0">
                <a:latin typeface="Trebuchet MS" pitchFamily="34" charset="0"/>
                <a:cs typeface="Tahoma"/>
              </a:rPr>
              <a:t>gu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spc="-5" dirty="0">
                <a:latin typeface="Trebuchet MS" pitchFamily="34" charset="0"/>
                <a:cs typeface="Tahoma"/>
              </a:rPr>
              <a:t>r</a:t>
            </a:r>
            <a:r>
              <a:rPr sz="2800" spc="-20" dirty="0">
                <a:latin typeface="Trebuchet MS" pitchFamily="34" charset="0"/>
                <a:cs typeface="Tahoma"/>
              </a:rPr>
              <a:t>d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r</a:t>
            </a:r>
            <a:r>
              <a:rPr sz="2800" spc="90" dirty="0">
                <a:latin typeface="Trebuchet MS" pitchFamily="34" charset="0"/>
                <a:cs typeface="Tahoma"/>
              </a:rPr>
              <a:t> </a:t>
            </a:r>
            <a:r>
              <a:rPr sz="2800" spc="-15" dirty="0">
                <a:latin typeface="Trebuchet MS" pitchFamily="34" charset="0"/>
                <a:cs typeface="Tahoma"/>
              </a:rPr>
              <a:t>la inf</a:t>
            </a:r>
            <a:r>
              <a:rPr sz="2800" dirty="0">
                <a:latin typeface="Trebuchet MS" pitchFamily="34" charset="0"/>
                <a:cs typeface="Tahoma"/>
              </a:rPr>
              <a:t>o</a:t>
            </a:r>
            <a:r>
              <a:rPr sz="2800" spc="-10" dirty="0">
                <a:latin typeface="Trebuchet MS" pitchFamily="34" charset="0"/>
                <a:cs typeface="Tahoma"/>
              </a:rPr>
              <a:t>r</a:t>
            </a:r>
            <a:r>
              <a:rPr sz="2800" spc="-15" dirty="0">
                <a:latin typeface="Trebuchet MS" pitchFamily="34" charset="0"/>
                <a:cs typeface="Tahoma"/>
              </a:rPr>
              <a:t>mación</a:t>
            </a:r>
            <a:r>
              <a:rPr sz="2800" spc="-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de 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dirty="0">
                <a:latin typeface="Trebuchet MS" pitchFamily="34" charset="0"/>
                <a:cs typeface="Tahoma"/>
              </a:rPr>
              <a:t>ichos</a:t>
            </a:r>
            <a:r>
              <a:rPr sz="2800" spc="-15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ar</a:t>
            </a:r>
            <a:r>
              <a:rPr sz="2800" spc="-5" dirty="0">
                <a:latin typeface="Trebuchet MS" pitchFamily="34" charset="0"/>
                <a:cs typeface="Tahoma"/>
              </a:rPr>
              <a:t>chivo</a:t>
            </a:r>
            <a:r>
              <a:rPr sz="2800" dirty="0">
                <a:latin typeface="Trebuchet MS" pitchFamily="34" charset="0"/>
                <a:cs typeface="Tahoma"/>
              </a:rPr>
              <a:t>s</a:t>
            </a:r>
            <a:r>
              <a:rPr sz="2800" spc="4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y</a:t>
            </a:r>
            <a:r>
              <a:rPr sz="2800" spc="-1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h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5" dirty="0">
                <a:latin typeface="Trebuchet MS" pitchFamily="34" charset="0"/>
                <a:cs typeface="Tahoma"/>
              </a:rPr>
              <a:t>c</a:t>
            </a:r>
            <a:r>
              <a:rPr sz="2800" spc="10" dirty="0">
                <a:latin typeface="Trebuchet MS" pitchFamily="34" charset="0"/>
                <a:cs typeface="Tahoma"/>
              </a:rPr>
              <a:t>e</a:t>
            </a:r>
            <a:r>
              <a:rPr sz="2800" dirty="0">
                <a:latin typeface="Trebuchet MS" pitchFamily="34" charset="0"/>
                <a:cs typeface="Tahoma"/>
              </a:rPr>
              <a:t>r</a:t>
            </a:r>
            <a:r>
              <a:rPr sz="2800" spc="10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q</a:t>
            </a:r>
            <a:r>
              <a:rPr sz="2800" dirty="0">
                <a:latin typeface="Trebuchet MS" pitchFamily="34" charset="0"/>
                <a:cs typeface="Tahoma"/>
              </a:rPr>
              <a:t>ue</a:t>
            </a:r>
            <a:r>
              <a:rPr sz="2800" spc="-5" dirty="0">
                <a:latin typeface="Trebuchet MS" pitchFamily="34" charset="0"/>
                <a:cs typeface="Tahoma"/>
              </a:rPr>
              <a:t> </a:t>
            </a:r>
            <a:r>
              <a:rPr sz="2800" spc="5" dirty="0">
                <a:latin typeface="Trebuchet MS" pitchFamily="34" charset="0"/>
                <a:cs typeface="Tahoma"/>
              </a:rPr>
              <a:t>e</a:t>
            </a:r>
            <a:r>
              <a:rPr sz="2800" spc="-15" dirty="0">
                <a:latin typeface="Trebuchet MS" pitchFamily="34" charset="0"/>
                <a:cs typeface="Tahoma"/>
              </a:rPr>
              <a:t>s</a:t>
            </a:r>
            <a:r>
              <a:rPr sz="2800" spc="-5" dirty="0">
                <a:latin typeface="Trebuchet MS" pitchFamily="34" charset="0"/>
                <a:cs typeface="Tahoma"/>
              </a:rPr>
              <a:t>t</a:t>
            </a:r>
            <a:r>
              <a:rPr sz="2800" dirty="0">
                <a:latin typeface="Trebuchet MS" pitchFamily="34" charset="0"/>
                <a:cs typeface="Tahoma"/>
              </a:rPr>
              <a:t>é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20" dirty="0">
                <a:latin typeface="Trebuchet MS" pitchFamily="34" charset="0"/>
                <a:cs typeface="Tahoma"/>
              </a:rPr>
              <a:t>di</a:t>
            </a:r>
            <a:r>
              <a:rPr sz="2800" spc="-15" dirty="0">
                <a:latin typeface="Trebuchet MS" pitchFamily="34" charset="0"/>
                <a:cs typeface="Tahoma"/>
              </a:rPr>
              <a:t>s</a:t>
            </a:r>
            <a:r>
              <a:rPr sz="2800" spc="-10" dirty="0">
                <a:latin typeface="Trebuchet MS" pitchFamily="34" charset="0"/>
                <a:cs typeface="Tahoma"/>
              </a:rPr>
              <a:t>p</a:t>
            </a:r>
            <a:r>
              <a:rPr sz="2800" dirty="0">
                <a:latin typeface="Trebuchet MS" pitchFamily="34" charset="0"/>
                <a:cs typeface="Tahoma"/>
              </a:rPr>
              <a:t>oni</a:t>
            </a:r>
            <a:r>
              <a:rPr sz="2800" spc="-15" dirty="0">
                <a:latin typeface="Trebuchet MS" pitchFamily="34" charset="0"/>
                <a:cs typeface="Tahoma"/>
              </a:rPr>
              <a:t>b</a:t>
            </a:r>
            <a:r>
              <a:rPr sz="2800" dirty="0">
                <a:latin typeface="Trebuchet MS" pitchFamily="34" charset="0"/>
                <a:cs typeface="Tahoma"/>
              </a:rPr>
              <a:t>le c</a:t>
            </a:r>
            <a:r>
              <a:rPr sz="2800" spc="-20" dirty="0">
                <a:latin typeface="Trebuchet MS" pitchFamily="34" charset="0"/>
                <a:cs typeface="Tahoma"/>
              </a:rPr>
              <a:t>u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spc="-20" dirty="0">
                <a:latin typeface="Trebuchet MS" pitchFamily="34" charset="0"/>
                <a:cs typeface="Tahoma"/>
              </a:rPr>
              <a:t>n</a:t>
            </a:r>
            <a:r>
              <a:rPr sz="2800" spc="-35" dirty="0">
                <a:latin typeface="Trebuchet MS" pitchFamily="34" charset="0"/>
                <a:cs typeface="Tahoma"/>
              </a:rPr>
              <a:t>d</a:t>
            </a:r>
            <a:r>
              <a:rPr sz="2800" spc="-20" dirty="0">
                <a:latin typeface="Trebuchet MS" pitchFamily="34" charset="0"/>
                <a:cs typeface="Tahoma"/>
              </a:rPr>
              <a:t>o</a:t>
            </a:r>
            <a:r>
              <a:rPr sz="2800" spc="15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s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15" dirty="0">
                <a:latin typeface="Trebuchet MS" pitchFamily="34" charset="0"/>
                <a:cs typeface="Tahoma"/>
              </a:rPr>
              <a:t>la </a:t>
            </a:r>
            <a:r>
              <a:rPr sz="2800" spc="-5" dirty="0">
                <a:latin typeface="Trebuchet MS" pitchFamily="34" charset="0"/>
                <a:cs typeface="Tahoma"/>
              </a:rPr>
              <a:t>solicit</a:t>
            </a:r>
            <a:r>
              <a:rPr sz="2800" spc="10" dirty="0">
                <a:latin typeface="Trebuchet MS" pitchFamily="34" charset="0"/>
                <a:cs typeface="Tahoma"/>
              </a:rPr>
              <a:t>e</a:t>
            </a:r>
            <a:r>
              <a:rPr sz="2800" spc="-10" dirty="0">
                <a:latin typeface="Trebuchet MS" pitchFamily="34" charset="0"/>
                <a:cs typeface="Tahoma"/>
              </a:rPr>
              <a:t>.</a:t>
            </a:r>
            <a:endParaRPr sz="2800" dirty="0">
              <a:latin typeface="Trebuchet MS" pitchFamily="34" charset="0"/>
              <a:cs typeface="Tahoma"/>
            </a:endParaRPr>
          </a:p>
          <a:p>
            <a:pPr marL="469900" marR="180975" indent="-457200" algn="just">
              <a:lnSpc>
                <a:spcPct val="89900"/>
              </a:lnSpc>
              <a:spcBef>
                <a:spcPts val="680"/>
              </a:spcBef>
              <a:buFont typeface="Arial" pitchFamily="34" charset="0"/>
              <a:buChar char="•"/>
            </a:pPr>
            <a:r>
              <a:rPr sz="2800" spc="-5" dirty="0">
                <a:latin typeface="Trebuchet MS" pitchFamily="34" charset="0"/>
                <a:cs typeface="Tahoma"/>
              </a:rPr>
              <a:t>P</a:t>
            </a:r>
            <a:r>
              <a:rPr sz="2800" spc="-15" dirty="0">
                <a:latin typeface="Trebuchet MS" pitchFamily="34" charset="0"/>
                <a:cs typeface="Tahoma"/>
              </a:rPr>
              <a:t>r</a:t>
            </a:r>
            <a:r>
              <a:rPr sz="2800" dirty="0">
                <a:latin typeface="Trebuchet MS" pitchFamily="34" charset="0"/>
                <a:cs typeface="Tahoma"/>
              </a:rPr>
              <a:t>o</a:t>
            </a:r>
            <a:r>
              <a:rPr sz="2800" spc="-15" dirty="0">
                <a:latin typeface="Trebuchet MS" pitchFamily="34" charset="0"/>
                <a:cs typeface="Tahoma"/>
              </a:rPr>
              <a:t>p</a:t>
            </a:r>
            <a:r>
              <a:rPr sz="2800" dirty="0">
                <a:latin typeface="Trebuchet MS" pitchFamily="34" charset="0"/>
                <a:cs typeface="Tahoma"/>
              </a:rPr>
              <a:t>o</a:t>
            </a:r>
            <a:r>
              <a:rPr sz="2800" spc="-15" dirty="0">
                <a:latin typeface="Trebuchet MS" pitchFamily="34" charset="0"/>
                <a:cs typeface="Tahoma"/>
              </a:rPr>
              <a:t>r</a:t>
            </a:r>
            <a:r>
              <a:rPr sz="2800" spc="-5" dirty="0">
                <a:latin typeface="Trebuchet MS" pitchFamily="34" charset="0"/>
                <a:cs typeface="Tahoma"/>
              </a:rPr>
              <a:t>ciona</a:t>
            </a:r>
            <a:r>
              <a:rPr sz="2800" dirty="0">
                <a:latin typeface="Trebuchet MS" pitchFamily="34" charset="0"/>
                <a:cs typeface="Tahoma"/>
              </a:rPr>
              <a:t>n</a:t>
            </a:r>
            <a:r>
              <a:rPr sz="2800" spc="3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un </a:t>
            </a:r>
            <a:r>
              <a:rPr sz="2800" spc="-5" dirty="0">
                <a:latin typeface="Trebuchet MS" pitchFamily="34" charset="0"/>
                <a:cs typeface="Tahoma"/>
              </a:rPr>
              <a:t>ento</a:t>
            </a:r>
            <a:r>
              <a:rPr sz="2800" spc="-10" dirty="0">
                <a:latin typeface="Trebuchet MS" pitchFamily="34" charset="0"/>
                <a:cs typeface="Tahoma"/>
              </a:rPr>
              <a:t>r</a:t>
            </a:r>
            <a:r>
              <a:rPr sz="2800" dirty="0">
                <a:latin typeface="Trebuchet MS" pitchFamily="34" charset="0"/>
                <a:cs typeface="Tahoma"/>
              </a:rPr>
              <a:t>no</a:t>
            </a:r>
            <a:r>
              <a:rPr sz="2800" spc="10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pr</a:t>
            </a:r>
            <a:r>
              <a:rPr sz="2800" spc="-15" dirty="0">
                <a:latin typeface="Trebuchet MS" pitchFamily="34" charset="0"/>
                <a:cs typeface="Tahoma"/>
              </a:rPr>
              <a:t>á</a:t>
            </a:r>
            <a:r>
              <a:rPr sz="2800" spc="-5" dirty="0">
                <a:latin typeface="Trebuchet MS" pitchFamily="34" charset="0"/>
                <a:cs typeface="Tahoma"/>
              </a:rPr>
              <a:t>c</a:t>
            </a:r>
            <a:r>
              <a:rPr sz="2800" spc="5" dirty="0">
                <a:latin typeface="Trebuchet MS" pitchFamily="34" charset="0"/>
                <a:cs typeface="Tahoma"/>
              </a:rPr>
              <a:t>t</a:t>
            </a:r>
            <a:r>
              <a:rPr sz="2800" dirty="0">
                <a:latin typeface="Trebuchet MS" pitchFamily="34" charset="0"/>
                <a:cs typeface="Tahoma"/>
              </a:rPr>
              <a:t>ico</a:t>
            </a:r>
            <a:r>
              <a:rPr sz="2800" spc="2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y</a:t>
            </a:r>
            <a:r>
              <a:rPr sz="2800" spc="-15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e</a:t>
            </a:r>
            <a:r>
              <a:rPr sz="2800" spc="10" dirty="0">
                <a:latin typeface="Trebuchet MS" pitchFamily="34" charset="0"/>
                <a:cs typeface="Tahoma"/>
              </a:rPr>
              <a:t>f</a:t>
            </a:r>
            <a:r>
              <a:rPr sz="2800" dirty="0">
                <a:latin typeface="Trebuchet MS" pitchFamily="34" charset="0"/>
                <a:cs typeface="Tahoma"/>
              </a:rPr>
              <a:t>iciente </a:t>
            </a:r>
            <a:r>
              <a:rPr sz="2800" spc="-20" dirty="0">
                <a:latin typeface="Trebuchet MS" pitchFamily="34" charset="0"/>
                <a:cs typeface="Tahoma"/>
              </a:rPr>
              <a:t>p</a:t>
            </a:r>
            <a:r>
              <a:rPr sz="2800" spc="-35" dirty="0">
                <a:latin typeface="Trebuchet MS" pitchFamily="34" charset="0"/>
                <a:cs typeface="Tahoma"/>
              </a:rPr>
              <a:t>a</a:t>
            </a:r>
            <a:r>
              <a:rPr sz="2800" spc="-5" dirty="0">
                <a:latin typeface="Trebuchet MS" pitchFamily="34" charset="0"/>
                <a:cs typeface="Tahoma"/>
              </a:rPr>
              <a:t>r</a:t>
            </a:r>
            <a:r>
              <a:rPr sz="2800" dirty="0">
                <a:latin typeface="Trebuchet MS" pitchFamily="34" charset="0"/>
                <a:cs typeface="Tahoma"/>
              </a:rPr>
              <a:t>a</a:t>
            </a:r>
            <a:r>
              <a:rPr sz="2800" spc="25" dirty="0">
                <a:latin typeface="Trebuchet MS" pitchFamily="34" charset="0"/>
                <a:cs typeface="Tahoma"/>
              </a:rPr>
              <a:t> </a:t>
            </a:r>
            <a:r>
              <a:rPr sz="2800" spc="-15" dirty="0">
                <a:latin typeface="Trebuchet MS" pitchFamily="34" charset="0"/>
                <a:cs typeface="Tahoma"/>
              </a:rPr>
              <a:t>la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re</a:t>
            </a:r>
            <a:r>
              <a:rPr sz="2800" dirty="0">
                <a:latin typeface="Trebuchet MS" pitchFamily="34" charset="0"/>
                <a:cs typeface="Tahoma"/>
              </a:rPr>
              <a:t>c</a:t>
            </a:r>
            <a:r>
              <a:rPr sz="2800" spc="-20" dirty="0">
                <a:latin typeface="Trebuchet MS" pitchFamily="34" charset="0"/>
                <a:cs typeface="Tahoma"/>
              </a:rPr>
              <a:t>u</a:t>
            </a:r>
            <a:r>
              <a:rPr sz="2800" spc="-35" dirty="0">
                <a:latin typeface="Trebuchet MS" pitchFamily="34" charset="0"/>
                <a:cs typeface="Tahoma"/>
              </a:rPr>
              <a:t>p</a:t>
            </a:r>
            <a:r>
              <a:rPr sz="2800" spc="-5" dirty="0">
                <a:latin typeface="Trebuchet MS" pitchFamily="34" charset="0"/>
                <a:cs typeface="Tahoma"/>
              </a:rPr>
              <a:t>er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c</a:t>
            </a:r>
            <a:r>
              <a:rPr sz="2800" spc="-15" dirty="0">
                <a:latin typeface="Trebuchet MS" pitchFamily="34" charset="0"/>
                <a:cs typeface="Tahoma"/>
              </a:rPr>
              <a:t>ión</a:t>
            </a:r>
            <a:r>
              <a:rPr sz="2800" spc="1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y</a:t>
            </a:r>
            <a:r>
              <a:rPr sz="2800" spc="-15" dirty="0">
                <a:latin typeface="Trebuchet MS" pitchFamily="34" charset="0"/>
                <a:cs typeface="Tahoma"/>
              </a:rPr>
              <a:t> </a:t>
            </a:r>
            <a:r>
              <a:rPr sz="2800" spc="-20" dirty="0">
                <a:latin typeface="Trebuchet MS" pitchFamily="34" charset="0"/>
                <a:cs typeface="Tahoma"/>
              </a:rPr>
              <a:t>e</a:t>
            </a:r>
            <a:r>
              <a:rPr sz="2800" spc="-10" dirty="0">
                <a:latin typeface="Trebuchet MS" pitchFamily="34" charset="0"/>
                <a:cs typeface="Tahoma"/>
              </a:rPr>
              <a:t>l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lmac</a:t>
            </a:r>
            <a:r>
              <a:rPr sz="2800" spc="5" dirty="0">
                <a:latin typeface="Trebuchet MS" pitchFamily="34" charset="0"/>
                <a:cs typeface="Tahoma"/>
              </a:rPr>
              <a:t>e</a:t>
            </a:r>
            <a:r>
              <a:rPr sz="2800" spc="-20" dirty="0">
                <a:latin typeface="Trebuchet MS" pitchFamily="34" charset="0"/>
                <a:cs typeface="Tahoma"/>
              </a:rPr>
              <a:t>n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spc="-15" dirty="0">
                <a:latin typeface="Trebuchet MS" pitchFamily="34" charset="0"/>
                <a:cs typeface="Tahoma"/>
              </a:rPr>
              <a:t>mi</a:t>
            </a:r>
            <a:r>
              <a:rPr sz="2800" spc="-5" dirty="0">
                <a:latin typeface="Trebuchet MS" pitchFamily="34" charset="0"/>
                <a:cs typeface="Tahoma"/>
              </a:rPr>
              <a:t>e</a:t>
            </a:r>
            <a:r>
              <a:rPr sz="2800" dirty="0">
                <a:latin typeface="Trebuchet MS" pitchFamily="34" charset="0"/>
                <a:cs typeface="Tahoma"/>
              </a:rPr>
              <a:t>nto</a:t>
            </a:r>
            <a:r>
              <a:rPr sz="2800" spc="-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de los</a:t>
            </a:r>
            <a:r>
              <a:rPr sz="2800" spc="-2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d</a:t>
            </a:r>
            <a:r>
              <a:rPr sz="2800" spc="-20" dirty="0">
                <a:latin typeface="Trebuchet MS" pitchFamily="34" charset="0"/>
                <a:cs typeface="Tahoma"/>
              </a:rPr>
              <a:t>a</a:t>
            </a:r>
            <a:r>
              <a:rPr sz="2800" spc="-5" dirty="0">
                <a:latin typeface="Trebuchet MS" pitchFamily="34" charset="0"/>
                <a:cs typeface="Tahoma"/>
              </a:rPr>
              <a:t>tos.</a:t>
            </a:r>
            <a:endParaRPr sz="2800" dirty="0">
              <a:latin typeface="Trebuchet MS" pitchFamily="34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7286" y="325373"/>
            <a:ext cx="9585893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Trebuchet MS" pitchFamily="34" charset="0"/>
                <a:cs typeface="Tahoma"/>
              </a:rPr>
              <a:t>E</a:t>
            </a:r>
            <a:r>
              <a:rPr sz="3600" dirty="0">
                <a:latin typeface="Trebuchet MS" pitchFamily="34" charset="0"/>
                <a:cs typeface="Tahoma"/>
              </a:rPr>
              <a:t>l </a:t>
            </a:r>
            <a:r>
              <a:rPr sz="3600" spc="-5" dirty="0">
                <a:latin typeface="Trebuchet MS" pitchFamily="34" charset="0"/>
                <a:cs typeface="Tahoma"/>
              </a:rPr>
              <a:t>Si</a:t>
            </a:r>
            <a:r>
              <a:rPr sz="3600" spc="-10" dirty="0">
                <a:latin typeface="Trebuchet MS" pitchFamily="34" charset="0"/>
                <a:cs typeface="Tahoma"/>
              </a:rPr>
              <a:t>s</a:t>
            </a:r>
            <a:r>
              <a:rPr sz="3600" spc="-5" dirty="0">
                <a:latin typeface="Trebuchet MS" pitchFamily="34" charset="0"/>
                <a:cs typeface="Tahoma"/>
              </a:rPr>
              <a:t>tem</a:t>
            </a:r>
            <a:r>
              <a:rPr sz="3600" dirty="0">
                <a:latin typeface="Trebuchet MS" pitchFamily="34" charset="0"/>
                <a:cs typeface="Tahoma"/>
              </a:rPr>
              <a:t>a</a:t>
            </a:r>
            <a:r>
              <a:rPr sz="3600" spc="15" dirty="0">
                <a:latin typeface="Trebuchet MS" pitchFamily="34" charset="0"/>
                <a:cs typeface="Tahoma"/>
              </a:rPr>
              <a:t> </a:t>
            </a:r>
            <a:r>
              <a:rPr sz="3600" spc="-10" dirty="0">
                <a:latin typeface="Trebuchet MS" pitchFamily="34" charset="0"/>
                <a:cs typeface="Tahoma"/>
              </a:rPr>
              <a:t>d</a:t>
            </a:r>
            <a:r>
              <a:rPr sz="3600" dirty="0">
                <a:latin typeface="Trebuchet MS" pitchFamily="34" charset="0"/>
                <a:cs typeface="Tahoma"/>
              </a:rPr>
              <a:t>e</a:t>
            </a:r>
            <a:r>
              <a:rPr sz="3600" spc="-5" dirty="0">
                <a:latin typeface="Trebuchet MS" pitchFamily="34" charset="0"/>
                <a:cs typeface="Tahoma"/>
              </a:rPr>
              <a:t> </a:t>
            </a:r>
            <a:r>
              <a:rPr sz="3600" dirty="0">
                <a:latin typeface="Trebuchet MS" pitchFamily="34" charset="0"/>
                <a:cs typeface="Tahoma"/>
              </a:rPr>
              <a:t>A</a:t>
            </a:r>
            <a:r>
              <a:rPr sz="3600" spc="-15" dirty="0">
                <a:latin typeface="Trebuchet MS" pitchFamily="34" charset="0"/>
                <a:cs typeface="Tahoma"/>
              </a:rPr>
              <a:t>d</a:t>
            </a:r>
            <a:r>
              <a:rPr sz="3600" dirty="0">
                <a:latin typeface="Trebuchet MS" pitchFamily="34" charset="0"/>
                <a:cs typeface="Tahoma"/>
              </a:rPr>
              <a:t>m</a:t>
            </a:r>
            <a:r>
              <a:rPr sz="3600" spc="-10" dirty="0">
                <a:latin typeface="Trebuchet MS" pitchFamily="34" charset="0"/>
                <a:cs typeface="Tahoma"/>
              </a:rPr>
              <a:t>i</a:t>
            </a:r>
            <a:r>
              <a:rPr sz="3600" spc="-20" dirty="0">
                <a:latin typeface="Trebuchet MS" pitchFamily="34" charset="0"/>
                <a:cs typeface="Tahoma"/>
              </a:rPr>
              <a:t>n</a:t>
            </a:r>
            <a:r>
              <a:rPr sz="3600" spc="-25" dirty="0">
                <a:latin typeface="Trebuchet MS" pitchFamily="34" charset="0"/>
                <a:cs typeface="Tahoma"/>
              </a:rPr>
              <a:t>i</a:t>
            </a:r>
            <a:r>
              <a:rPr sz="3600" spc="-5" dirty="0">
                <a:latin typeface="Trebuchet MS" pitchFamily="34" charset="0"/>
                <a:cs typeface="Tahoma"/>
              </a:rPr>
              <a:t>str</a:t>
            </a:r>
            <a:r>
              <a:rPr sz="3600" spc="-20" dirty="0">
                <a:latin typeface="Trebuchet MS" pitchFamily="34" charset="0"/>
                <a:cs typeface="Tahoma"/>
              </a:rPr>
              <a:t>a</a:t>
            </a:r>
            <a:r>
              <a:rPr sz="3600" spc="-5" dirty="0">
                <a:latin typeface="Trebuchet MS" pitchFamily="34" charset="0"/>
                <a:cs typeface="Tahoma"/>
              </a:rPr>
              <a:t>ció</a:t>
            </a:r>
            <a:r>
              <a:rPr sz="3600" dirty="0">
                <a:latin typeface="Trebuchet MS" pitchFamily="34" charset="0"/>
                <a:cs typeface="Tahoma"/>
              </a:rPr>
              <a:t>n</a:t>
            </a:r>
            <a:r>
              <a:rPr sz="3600" spc="60" dirty="0">
                <a:latin typeface="Trebuchet MS" pitchFamily="34" charset="0"/>
                <a:cs typeface="Tahoma"/>
              </a:rPr>
              <a:t> </a:t>
            </a:r>
            <a:r>
              <a:rPr sz="3600" spc="-10" dirty="0">
                <a:latin typeface="Trebuchet MS" pitchFamily="34" charset="0"/>
                <a:cs typeface="Tahoma"/>
              </a:rPr>
              <a:t>d</a:t>
            </a:r>
            <a:r>
              <a:rPr sz="3600" dirty="0">
                <a:latin typeface="Trebuchet MS" pitchFamily="34" charset="0"/>
                <a:cs typeface="Tahoma"/>
              </a:rPr>
              <a:t>e</a:t>
            </a:r>
            <a:r>
              <a:rPr sz="3600" spc="-5" dirty="0">
                <a:latin typeface="Trebuchet MS" pitchFamily="34" charset="0"/>
                <a:cs typeface="Tahoma"/>
              </a:rPr>
              <a:t> BD</a:t>
            </a:r>
            <a:endParaRPr sz="3600" dirty="0">
              <a:latin typeface="Trebuchet MS" pitchFamily="34" charset="0"/>
              <a:cs typeface="Tahoma"/>
            </a:endParaRPr>
          </a:p>
          <a:p>
            <a:pPr marL="12700">
              <a:lnSpc>
                <a:spcPts val="4315"/>
              </a:lnSpc>
              <a:tabLst>
                <a:tab pos="1908175" algn="l"/>
              </a:tabLst>
            </a:pPr>
            <a:r>
              <a:rPr sz="3600" dirty="0">
                <a:latin typeface="Trebuchet MS" pitchFamily="34" charset="0"/>
                <a:cs typeface="Tahoma"/>
              </a:rPr>
              <a:t>(DBMS</a:t>
            </a:r>
            <a:r>
              <a:rPr sz="3600" spc="-10" dirty="0">
                <a:latin typeface="Trebuchet MS" pitchFamily="34" charset="0"/>
                <a:cs typeface="Tahoma"/>
              </a:rPr>
              <a:t> </a:t>
            </a:r>
            <a:r>
              <a:rPr sz="3600" spc="-20" dirty="0">
                <a:latin typeface="Trebuchet MS" pitchFamily="34" charset="0"/>
                <a:cs typeface="Tahoma"/>
              </a:rPr>
              <a:t>ó</a:t>
            </a:r>
            <a:r>
              <a:rPr sz="3600" dirty="0">
                <a:latin typeface="Trebuchet MS" pitchFamily="34" charset="0"/>
                <a:cs typeface="Tahoma"/>
              </a:rPr>
              <a:t>	</a:t>
            </a:r>
            <a:r>
              <a:rPr sz="3600" spc="-15" dirty="0">
                <a:latin typeface="Trebuchet MS" pitchFamily="34" charset="0"/>
                <a:cs typeface="Tahoma"/>
              </a:rPr>
              <a:t>S</a:t>
            </a:r>
            <a:r>
              <a:rPr sz="3600" spc="-5" dirty="0">
                <a:latin typeface="Trebuchet MS" pitchFamily="34" charset="0"/>
                <a:cs typeface="Tahoma"/>
              </a:rPr>
              <a:t>GBD)</a:t>
            </a:r>
            <a:endParaRPr sz="3600" dirty="0">
              <a:latin typeface="Trebuchet MS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81978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5175" y="345821"/>
            <a:ext cx="957322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ahoma"/>
                <a:cs typeface="Tahoma"/>
              </a:rPr>
              <a:t>E</a:t>
            </a:r>
            <a:r>
              <a:rPr sz="4000" dirty="0">
                <a:latin typeface="Tahoma"/>
                <a:cs typeface="Tahoma"/>
              </a:rPr>
              <a:t>l </a:t>
            </a:r>
            <a:r>
              <a:rPr sz="4000" spc="-5" dirty="0">
                <a:latin typeface="Tahoma"/>
                <a:cs typeface="Tahoma"/>
              </a:rPr>
              <a:t>Sistem</a:t>
            </a:r>
            <a:r>
              <a:rPr sz="4000" dirty="0">
                <a:latin typeface="Tahoma"/>
                <a:cs typeface="Tahoma"/>
              </a:rPr>
              <a:t>a</a:t>
            </a:r>
            <a:r>
              <a:rPr sz="4000" spc="-20" dirty="0">
                <a:latin typeface="Tahoma"/>
                <a:cs typeface="Tahoma"/>
              </a:rPr>
              <a:t> </a:t>
            </a:r>
            <a:r>
              <a:rPr sz="4000" dirty="0">
                <a:latin typeface="Tahoma"/>
                <a:cs typeface="Tahoma"/>
              </a:rPr>
              <a:t>de</a:t>
            </a:r>
            <a:r>
              <a:rPr sz="4000" spc="-5" dirty="0">
                <a:latin typeface="Tahoma"/>
                <a:cs typeface="Tahoma"/>
              </a:rPr>
              <a:t> </a:t>
            </a:r>
            <a:r>
              <a:rPr sz="4000" dirty="0">
                <a:latin typeface="Tahoma"/>
                <a:cs typeface="Tahoma"/>
              </a:rPr>
              <a:t>A</a:t>
            </a:r>
            <a:r>
              <a:rPr sz="4000" spc="5" dirty="0">
                <a:latin typeface="Tahoma"/>
                <a:cs typeface="Tahoma"/>
              </a:rPr>
              <a:t>d</a:t>
            </a:r>
            <a:r>
              <a:rPr sz="4000" dirty="0">
                <a:latin typeface="Tahoma"/>
                <a:cs typeface="Tahoma"/>
              </a:rPr>
              <a:t>ministració</a:t>
            </a:r>
            <a:r>
              <a:rPr sz="4000" spc="-25" dirty="0">
                <a:latin typeface="Tahoma"/>
                <a:cs typeface="Tahoma"/>
              </a:rPr>
              <a:t>n</a:t>
            </a:r>
            <a:r>
              <a:rPr sz="4000" spc="-50" dirty="0">
                <a:latin typeface="Tahoma"/>
                <a:cs typeface="Tahoma"/>
              </a:rPr>
              <a:t> </a:t>
            </a:r>
            <a:r>
              <a:rPr sz="4000" dirty="0">
                <a:latin typeface="Tahoma"/>
                <a:cs typeface="Tahoma"/>
              </a:rPr>
              <a:t>de</a:t>
            </a:r>
            <a:endParaRPr sz="4000">
              <a:latin typeface="Tahoma"/>
              <a:cs typeface="Tahoma"/>
            </a:endParaRPr>
          </a:p>
          <a:p>
            <a:pPr marL="12700">
              <a:lnSpc>
                <a:spcPts val="4785"/>
              </a:lnSpc>
              <a:tabLst>
                <a:tab pos="2712085" algn="l"/>
              </a:tabLst>
            </a:pPr>
            <a:r>
              <a:rPr sz="4000" spc="-5" dirty="0">
                <a:latin typeface="Tahoma"/>
                <a:cs typeface="Tahoma"/>
              </a:rPr>
              <a:t>B</a:t>
            </a:r>
            <a:r>
              <a:rPr sz="4000" dirty="0">
                <a:latin typeface="Tahoma"/>
                <a:cs typeface="Tahoma"/>
              </a:rPr>
              <a:t>D</a:t>
            </a:r>
            <a:r>
              <a:rPr sz="4000" spc="-5" dirty="0">
                <a:latin typeface="Tahoma"/>
                <a:cs typeface="Tahoma"/>
              </a:rPr>
              <a:t> </a:t>
            </a:r>
            <a:r>
              <a:rPr sz="3600" spc="-20" dirty="0">
                <a:latin typeface="Tahoma"/>
                <a:cs typeface="Tahoma"/>
              </a:rPr>
              <a:t>(DB</a:t>
            </a:r>
            <a:r>
              <a:rPr sz="3600" spc="-25" dirty="0">
                <a:latin typeface="Tahoma"/>
                <a:cs typeface="Tahoma"/>
              </a:rPr>
              <a:t>M</a:t>
            </a:r>
            <a:r>
              <a:rPr sz="3600" dirty="0">
                <a:latin typeface="Tahoma"/>
                <a:cs typeface="Tahoma"/>
              </a:rPr>
              <a:t>S</a:t>
            </a:r>
            <a:r>
              <a:rPr sz="3600" spc="-5" dirty="0">
                <a:latin typeface="Tahoma"/>
                <a:cs typeface="Tahoma"/>
              </a:rPr>
              <a:t> </a:t>
            </a:r>
            <a:r>
              <a:rPr sz="3600" spc="-20" dirty="0">
                <a:latin typeface="Tahoma"/>
                <a:cs typeface="Tahoma"/>
              </a:rPr>
              <a:t>ó</a:t>
            </a:r>
            <a:r>
              <a:rPr sz="3600" dirty="0">
                <a:latin typeface="Tahoma"/>
                <a:cs typeface="Tahoma"/>
              </a:rPr>
              <a:t>	</a:t>
            </a:r>
            <a:r>
              <a:rPr sz="3600" spc="-5" dirty="0">
                <a:latin typeface="Tahoma"/>
                <a:cs typeface="Tahoma"/>
              </a:rPr>
              <a:t>SGBD)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814590" y="1933321"/>
            <a:ext cx="10532658" cy="3093154"/>
          </a:xfrm>
          <a:prstGeom prst="rect">
            <a:avLst/>
          </a:prstGeom>
        </p:spPr>
        <p:txBody>
          <a:bodyPr vert="horz" wrap="square" lIns="0" tIns="324104" rIns="0" bIns="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3200" spc="-5" dirty="0">
                <a:latin typeface="Trebuchet MS" pitchFamily="34" charset="0"/>
                <a:cs typeface="Tahoma"/>
              </a:rPr>
              <a:t>F</a:t>
            </a:r>
            <a:r>
              <a:rPr sz="3200" spc="-15" dirty="0">
                <a:latin typeface="Trebuchet MS" pitchFamily="34" charset="0"/>
                <a:cs typeface="Tahoma"/>
              </a:rPr>
              <a:t>u</a:t>
            </a:r>
            <a:r>
              <a:rPr sz="3200" spc="-20" dirty="0">
                <a:latin typeface="Trebuchet MS" pitchFamily="34" charset="0"/>
                <a:cs typeface="Tahoma"/>
              </a:rPr>
              <a:t>nciones</a:t>
            </a:r>
            <a:r>
              <a:rPr sz="3200" spc="25" dirty="0">
                <a:latin typeface="Trebuchet MS" pitchFamily="34" charset="0"/>
                <a:cs typeface="Tahoma"/>
              </a:rPr>
              <a:t> </a:t>
            </a:r>
            <a:r>
              <a:rPr sz="3200" spc="-15" dirty="0">
                <a:latin typeface="Trebuchet MS" pitchFamily="34" charset="0"/>
                <a:cs typeface="Tahoma"/>
              </a:rPr>
              <a:t>princ</a:t>
            </a:r>
            <a:r>
              <a:rPr sz="3200" spc="-5" dirty="0">
                <a:latin typeface="Trebuchet MS" pitchFamily="34" charset="0"/>
                <a:cs typeface="Tahoma"/>
              </a:rPr>
              <a:t>i</a:t>
            </a:r>
            <a:r>
              <a:rPr sz="3200" spc="-15" dirty="0">
                <a:latin typeface="Trebuchet MS" pitchFamily="34" charset="0"/>
                <a:cs typeface="Tahoma"/>
              </a:rPr>
              <a:t>pale</a:t>
            </a:r>
            <a:r>
              <a:rPr sz="3200" spc="-30" dirty="0">
                <a:latin typeface="Trebuchet MS" pitchFamily="34" charset="0"/>
                <a:cs typeface="Tahoma"/>
              </a:rPr>
              <a:t>s</a:t>
            </a:r>
            <a:r>
              <a:rPr sz="3200" spc="-15" dirty="0">
                <a:latin typeface="Trebuchet MS" pitchFamily="34" charset="0"/>
                <a:cs typeface="Tahoma"/>
              </a:rPr>
              <a:t>:</a:t>
            </a:r>
            <a:endParaRPr sz="3200" dirty="0">
              <a:latin typeface="Trebuchet MS" pitchFamily="34" charset="0"/>
              <a:cs typeface="Tahoma"/>
            </a:endParaRPr>
          </a:p>
          <a:p>
            <a:pPr marL="5842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Trebuchet MS" pitchFamily="34" charset="0"/>
                <a:cs typeface="Tahoma"/>
              </a:rPr>
              <a:t>C</a:t>
            </a:r>
            <a:r>
              <a:rPr sz="2800" spc="-15" dirty="0">
                <a:latin typeface="Trebuchet MS" pitchFamily="34" charset="0"/>
                <a:cs typeface="Tahoma"/>
              </a:rPr>
              <a:t>r</a:t>
            </a:r>
            <a:r>
              <a:rPr sz="2800" spc="-5" dirty="0">
                <a:latin typeface="Trebuchet MS" pitchFamily="34" charset="0"/>
                <a:cs typeface="Tahoma"/>
              </a:rPr>
              <a:t>ea</a:t>
            </a:r>
            <a:r>
              <a:rPr sz="2800" spc="-15" dirty="0">
                <a:latin typeface="Trebuchet MS" pitchFamily="34" charset="0"/>
                <a:cs typeface="Tahoma"/>
              </a:rPr>
              <a:t>r</a:t>
            </a:r>
            <a:r>
              <a:rPr sz="2800" dirty="0">
                <a:latin typeface="Trebuchet MS" pitchFamily="34" charset="0"/>
                <a:cs typeface="Tahoma"/>
              </a:rPr>
              <a:t>,</a:t>
            </a:r>
            <a:r>
              <a:rPr sz="2800" spc="3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o</a:t>
            </a:r>
            <a:r>
              <a:rPr sz="2800" spc="-15" dirty="0">
                <a:latin typeface="Trebuchet MS" pitchFamily="34" charset="0"/>
                <a:cs typeface="Tahoma"/>
              </a:rPr>
              <a:t>r</a:t>
            </a:r>
            <a:r>
              <a:rPr sz="2800" spc="-10" dirty="0">
                <a:latin typeface="Trebuchet MS" pitchFamily="34" charset="0"/>
                <a:cs typeface="Tahoma"/>
              </a:rPr>
              <a:t>g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ni</a:t>
            </a:r>
            <a:r>
              <a:rPr sz="2800" spc="-15" dirty="0">
                <a:latin typeface="Trebuchet MS" pitchFamily="34" charset="0"/>
                <a:cs typeface="Tahoma"/>
              </a:rPr>
              <a:t>za</a:t>
            </a:r>
            <a:r>
              <a:rPr sz="2800" dirty="0">
                <a:latin typeface="Trebuchet MS" pitchFamily="34" charset="0"/>
                <a:cs typeface="Tahoma"/>
              </a:rPr>
              <a:t>r</a:t>
            </a:r>
            <a:r>
              <a:rPr sz="2800" spc="7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y </a:t>
            </a:r>
            <a:r>
              <a:rPr sz="2800" spc="10" dirty="0">
                <a:latin typeface="Trebuchet MS" pitchFamily="34" charset="0"/>
                <a:cs typeface="Tahoma"/>
              </a:rPr>
              <a:t>m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ni</a:t>
            </a:r>
            <a:r>
              <a:rPr sz="2800" spc="-15" dirty="0">
                <a:latin typeface="Trebuchet MS" pitchFamily="34" charset="0"/>
                <a:cs typeface="Tahoma"/>
              </a:rPr>
              <a:t>p</a:t>
            </a:r>
            <a:r>
              <a:rPr sz="2800" dirty="0">
                <a:latin typeface="Trebuchet MS" pitchFamily="34" charset="0"/>
                <a:cs typeface="Tahoma"/>
              </a:rPr>
              <a:t>ul</a:t>
            </a:r>
            <a:r>
              <a:rPr sz="2800" spc="-20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r</a:t>
            </a:r>
            <a:r>
              <a:rPr sz="2800" spc="3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la</a:t>
            </a:r>
            <a:r>
              <a:rPr sz="2800" spc="-15" dirty="0">
                <a:latin typeface="Trebuchet MS" pitchFamily="34" charset="0"/>
                <a:cs typeface="Tahoma"/>
              </a:rPr>
              <a:t> </a:t>
            </a:r>
            <a:r>
              <a:rPr sz="2800" spc="5" dirty="0">
                <a:latin typeface="Trebuchet MS" pitchFamily="34" charset="0"/>
                <a:cs typeface="Tahoma"/>
              </a:rPr>
              <a:t>B</a:t>
            </a:r>
            <a:r>
              <a:rPr sz="2800" spc="-15" dirty="0">
                <a:latin typeface="Trebuchet MS" pitchFamily="34" charset="0"/>
                <a:cs typeface="Tahoma"/>
              </a:rPr>
              <a:t>as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D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5" dirty="0">
                <a:latin typeface="Trebuchet MS" pitchFamily="34" charset="0"/>
                <a:cs typeface="Tahoma"/>
              </a:rPr>
              <a:t>tos</a:t>
            </a:r>
            <a:endParaRPr sz="2800" dirty="0">
              <a:latin typeface="Trebuchet MS" pitchFamily="34" charset="0"/>
              <a:cs typeface="Tahoma"/>
            </a:endParaRPr>
          </a:p>
          <a:p>
            <a:pPr marL="584200" marR="1239520">
              <a:lnSpc>
                <a:spcPct val="89900"/>
              </a:lnSpc>
              <a:spcBef>
                <a:spcPts val="680"/>
              </a:spcBef>
            </a:pPr>
            <a:r>
              <a:rPr sz="2800" spc="-25" dirty="0">
                <a:latin typeface="Trebuchet MS" pitchFamily="34" charset="0"/>
                <a:cs typeface="Tahoma"/>
              </a:rPr>
              <a:t>Ma</a:t>
            </a:r>
            <a:r>
              <a:rPr sz="2800" dirty="0">
                <a:latin typeface="Trebuchet MS" pitchFamily="34" charset="0"/>
                <a:cs typeface="Tahoma"/>
              </a:rPr>
              <a:t>ntener</a:t>
            </a:r>
            <a:r>
              <a:rPr sz="2800" spc="10" dirty="0">
                <a:latin typeface="Trebuchet MS" pitchFamily="34" charset="0"/>
                <a:cs typeface="Tahoma"/>
              </a:rPr>
              <a:t> </a:t>
            </a:r>
            <a:r>
              <a:rPr sz="2800" spc="-25" dirty="0">
                <a:latin typeface="Trebuchet MS" pitchFamily="34" charset="0"/>
                <a:cs typeface="Tahoma"/>
              </a:rPr>
              <a:t>Su</a:t>
            </a:r>
            <a:r>
              <a:rPr sz="2800" spc="-20" dirty="0">
                <a:latin typeface="Trebuchet MS" pitchFamily="34" charset="0"/>
                <a:cs typeface="Tahoma"/>
              </a:rPr>
              <a:t>b</a:t>
            </a:r>
            <a:r>
              <a:rPr sz="2800" dirty="0">
                <a:latin typeface="Trebuchet MS" pitchFamily="34" charset="0"/>
                <a:cs typeface="Tahoma"/>
              </a:rPr>
              <a:t>-</a:t>
            </a:r>
            <a:r>
              <a:rPr sz="2800" spc="-20" dirty="0">
                <a:latin typeface="Trebuchet MS" pitchFamily="34" charset="0"/>
                <a:cs typeface="Tahoma"/>
              </a:rPr>
              <a:t>Si</a:t>
            </a:r>
            <a:r>
              <a:rPr sz="2800" spc="-25" dirty="0">
                <a:latin typeface="Trebuchet MS" pitchFamily="34" charset="0"/>
                <a:cs typeface="Tahoma"/>
              </a:rPr>
              <a:t>s</a:t>
            </a:r>
            <a:r>
              <a:rPr sz="2800" spc="-5" dirty="0">
                <a:latin typeface="Trebuchet MS" pitchFamily="34" charset="0"/>
                <a:cs typeface="Tahoma"/>
              </a:rPr>
              <a:t>t</a:t>
            </a:r>
            <a:r>
              <a:rPr sz="2800" spc="5" dirty="0">
                <a:latin typeface="Trebuchet MS" pitchFamily="34" charset="0"/>
                <a:cs typeface="Tahoma"/>
              </a:rPr>
              <a:t>e</a:t>
            </a:r>
            <a:r>
              <a:rPr sz="2800" dirty="0">
                <a:latin typeface="Trebuchet MS" pitchFamily="34" charset="0"/>
                <a:cs typeface="Tahoma"/>
              </a:rPr>
              <a:t>mas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de</a:t>
            </a:r>
            <a:r>
              <a:rPr sz="2800" spc="-5" dirty="0">
                <a:latin typeface="Trebuchet MS" pitchFamily="34" charset="0"/>
                <a:cs typeface="Tahoma"/>
              </a:rPr>
              <a:t> S</a:t>
            </a:r>
            <a:r>
              <a:rPr sz="2800" spc="5" dirty="0">
                <a:latin typeface="Trebuchet MS" pitchFamily="34" charset="0"/>
                <a:cs typeface="Tahoma"/>
              </a:rPr>
              <a:t>e</a:t>
            </a:r>
            <a:r>
              <a:rPr sz="2800" spc="-20" dirty="0">
                <a:latin typeface="Trebuchet MS" pitchFamily="34" charset="0"/>
                <a:cs typeface="Tahoma"/>
              </a:rPr>
              <a:t>g</a:t>
            </a:r>
            <a:r>
              <a:rPr sz="2800" spc="-35" dirty="0">
                <a:latin typeface="Trebuchet MS" pitchFamily="34" charset="0"/>
                <a:cs typeface="Tahoma"/>
              </a:rPr>
              <a:t>u</a:t>
            </a:r>
            <a:r>
              <a:rPr sz="2800" spc="-15" dirty="0">
                <a:latin typeface="Trebuchet MS" pitchFamily="34" charset="0"/>
                <a:cs typeface="Tahoma"/>
              </a:rPr>
              <a:t>r</a:t>
            </a:r>
            <a:r>
              <a:rPr sz="2800" spc="-20" dirty="0">
                <a:latin typeface="Trebuchet MS" pitchFamily="34" charset="0"/>
                <a:cs typeface="Tahoma"/>
              </a:rPr>
              <a:t>id</a:t>
            </a:r>
            <a:r>
              <a:rPr sz="2800" spc="-35" dirty="0">
                <a:latin typeface="Trebuchet MS" pitchFamily="34" charset="0"/>
                <a:cs typeface="Tahoma"/>
              </a:rPr>
              <a:t>a</a:t>
            </a:r>
            <a:r>
              <a:rPr sz="2800" spc="-15" dirty="0">
                <a:latin typeface="Trebuchet MS" pitchFamily="34" charset="0"/>
                <a:cs typeface="Tahoma"/>
              </a:rPr>
              <a:t>d,</a:t>
            </a:r>
            <a:r>
              <a:rPr sz="2800" spc="-10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I</a:t>
            </a:r>
            <a:r>
              <a:rPr sz="2800" spc="-10" dirty="0">
                <a:latin typeface="Trebuchet MS" pitchFamily="34" charset="0"/>
                <a:cs typeface="Tahoma"/>
              </a:rPr>
              <a:t>n</a:t>
            </a:r>
            <a:r>
              <a:rPr sz="2800" spc="-5" dirty="0">
                <a:latin typeface="Trebuchet MS" pitchFamily="34" charset="0"/>
                <a:cs typeface="Tahoma"/>
              </a:rPr>
              <a:t>t</a:t>
            </a:r>
            <a:r>
              <a:rPr sz="2800" spc="5" dirty="0">
                <a:latin typeface="Trebuchet MS" pitchFamily="34" charset="0"/>
                <a:cs typeface="Tahoma"/>
              </a:rPr>
              <a:t>e</a:t>
            </a:r>
            <a:r>
              <a:rPr sz="2800" spc="-10" dirty="0">
                <a:latin typeface="Trebuchet MS" pitchFamily="34" charset="0"/>
                <a:cs typeface="Tahoma"/>
              </a:rPr>
              <a:t>gri</a:t>
            </a:r>
            <a:r>
              <a:rPr sz="2800" spc="-35" dirty="0">
                <a:latin typeface="Trebuchet MS" pitchFamily="34" charset="0"/>
                <a:cs typeface="Tahoma"/>
              </a:rPr>
              <a:t>d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dirty="0">
                <a:latin typeface="Trebuchet MS" pitchFamily="34" charset="0"/>
                <a:cs typeface="Tahoma"/>
              </a:rPr>
              <a:t>,</a:t>
            </a:r>
            <a:r>
              <a:rPr sz="2800" spc="5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Co</a:t>
            </a:r>
            <a:r>
              <a:rPr sz="2800" spc="-15" dirty="0">
                <a:latin typeface="Trebuchet MS" pitchFamily="34" charset="0"/>
                <a:cs typeface="Tahoma"/>
              </a:rPr>
              <a:t>n</a:t>
            </a:r>
            <a:r>
              <a:rPr sz="2800" spc="-5" dirty="0">
                <a:latin typeface="Trebuchet MS" pitchFamily="34" charset="0"/>
                <a:cs typeface="Tahoma"/>
              </a:rPr>
              <a:t>tro</a:t>
            </a:r>
            <a:r>
              <a:rPr sz="2800" dirty="0">
                <a:latin typeface="Trebuchet MS" pitchFamily="34" charset="0"/>
                <a:cs typeface="Tahoma"/>
              </a:rPr>
              <a:t>l</a:t>
            </a:r>
            <a:r>
              <a:rPr sz="2800" spc="15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con</a:t>
            </a:r>
            <a:r>
              <a:rPr sz="2800" spc="10" dirty="0">
                <a:latin typeface="Trebuchet MS" pitchFamily="34" charset="0"/>
                <a:cs typeface="Tahoma"/>
              </a:rPr>
              <a:t>c</a:t>
            </a:r>
            <a:r>
              <a:rPr sz="2800" dirty="0">
                <a:latin typeface="Trebuchet MS" pitchFamily="34" charset="0"/>
                <a:cs typeface="Tahoma"/>
              </a:rPr>
              <a:t>u</a:t>
            </a:r>
            <a:r>
              <a:rPr sz="2800" spc="-15" dirty="0">
                <a:latin typeface="Trebuchet MS" pitchFamily="34" charset="0"/>
                <a:cs typeface="Tahoma"/>
              </a:rPr>
              <a:t>r</a:t>
            </a:r>
            <a:r>
              <a:rPr sz="2800" spc="-10" dirty="0">
                <a:latin typeface="Trebuchet MS" pitchFamily="34" charset="0"/>
                <a:cs typeface="Tahoma"/>
              </a:rPr>
              <a:t>r</a:t>
            </a:r>
            <a:r>
              <a:rPr sz="2800" spc="-5" dirty="0">
                <a:latin typeface="Trebuchet MS" pitchFamily="34" charset="0"/>
                <a:cs typeface="Tahoma"/>
              </a:rPr>
              <a:t>en</a:t>
            </a:r>
            <a:r>
              <a:rPr sz="2800" spc="5" dirty="0">
                <a:latin typeface="Trebuchet MS" pitchFamily="34" charset="0"/>
                <a:cs typeface="Tahoma"/>
              </a:rPr>
              <a:t>c</a:t>
            </a:r>
            <a:r>
              <a:rPr sz="2800" dirty="0">
                <a:latin typeface="Trebuchet MS" pitchFamily="34" charset="0"/>
                <a:cs typeface="Tahoma"/>
              </a:rPr>
              <a:t>ia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y Re</a:t>
            </a:r>
            <a:r>
              <a:rPr sz="2800" spc="10" dirty="0">
                <a:latin typeface="Trebuchet MS" pitchFamily="34" charset="0"/>
                <a:cs typeface="Tahoma"/>
              </a:rPr>
              <a:t>c</a:t>
            </a:r>
            <a:r>
              <a:rPr sz="2800" spc="-20" dirty="0">
                <a:latin typeface="Trebuchet MS" pitchFamily="34" charset="0"/>
                <a:cs typeface="Tahoma"/>
              </a:rPr>
              <a:t>u</a:t>
            </a:r>
            <a:r>
              <a:rPr sz="2800" spc="-35" dirty="0">
                <a:latin typeface="Trebuchet MS" pitchFamily="34" charset="0"/>
                <a:cs typeface="Tahoma"/>
              </a:rPr>
              <a:t>p</a:t>
            </a:r>
            <a:r>
              <a:rPr sz="2800" spc="-5" dirty="0">
                <a:latin typeface="Trebuchet MS" pitchFamily="34" charset="0"/>
                <a:cs typeface="Tahoma"/>
              </a:rPr>
              <a:t>er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c</a:t>
            </a:r>
            <a:r>
              <a:rPr sz="2800" spc="-15" dirty="0">
                <a:latin typeface="Trebuchet MS" pitchFamily="34" charset="0"/>
                <a:cs typeface="Tahoma"/>
              </a:rPr>
              <a:t>ión.</a:t>
            </a:r>
            <a:endParaRPr sz="2800" dirty="0">
              <a:latin typeface="Trebuchet MS" pitchFamily="34" charset="0"/>
              <a:cs typeface="Tahoma"/>
            </a:endParaRPr>
          </a:p>
          <a:p>
            <a:pPr marL="5842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Trebuchet MS" pitchFamily="34" charset="0"/>
                <a:cs typeface="Tahoma"/>
              </a:rPr>
              <a:t>A</a:t>
            </a:r>
            <a:r>
              <a:rPr sz="2800" spc="-15" dirty="0">
                <a:latin typeface="Trebuchet MS" pitchFamily="34" charset="0"/>
                <a:cs typeface="Tahoma"/>
              </a:rPr>
              <a:t>d</a:t>
            </a:r>
            <a:r>
              <a:rPr sz="2800" dirty="0">
                <a:latin typeface="Trebuchet MS" pitchFamily="34" charset="0"/>
                <a:cs typeface="Tahoma"/>
              </a:rPr>
              <a:t>mini</a:t>
            </a:r>
            <a:r>
              <a:rPr sz="2800" spc="-10" dirty="0">
                <a:latin typeface="Trebuchet MS" pitchFamily="34" charset="0"/>
                <a:cs typeface="Tahoma"/>
              </a:rPr>
              <a:t>s</a:t>
            </a:r>
            <a:r>
              <a:rPr sz="2800" spc="-5" dirty="0">
                <a:latin typeface="Trebuchet MS" pitchFamily="34" charset="0"/>
                <a:cs typeface="Tahoma"/>
              </a:rPr>
              <a:t>tr</a:t>
            </a:r>
            <a:r>
              <a:rPr sz="2800" spc="-20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r</a:t>
            </a:r>
            <a:r>
              <a:rPr sz="2800" spc="30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e</a:t>
            </a:r>
            <a:r>
              <a:rPr sz="2800" dirty="0">
                <a:latin typeface="Trebuchet MS" pitchFamily="34" charset="0"/>
                <a:cs typeface="Tahoma"/>
              </a:rPr>
              <a:t>l</a:t>
            </a:r>
            <a:r>
              <a:rPr sz="2800" spc="-15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dirty="0">
                <a:latin typeface="Trebuchet MS" pitchFamily="34" charset="0"/>
                <a:cs typeface="Tahoma"/>
              </a:rPr>
              <a:t>ic</a:t>
            </a:r>
            <a:r>
              <a:rPr sz="2800" spc="5" dirty="0">
                <a:latin typeface="Trebuchet MS" pitchFamily="34" charset="0"/>
                <a:cs typeface="Tahoma"/>
              </a:rPr>
              <a:t>c</a:t>
            </a:r>
            <a:r>
              <a:rPr sz="2800" dirty="0">
                <a:latin typeface="Trebuchet MS" pitchFamily="34" charset="0"/>
                <a:cs typeface="Tahoma"/>
              </a:rPr>
              <a:t>ion</a:t>
            </a:r>
            <a:r>
              <a:rPr sz="2800" spc="-25" dirty="0">
                <a:latin typeface="Trebuchet MS" pitchFamily="34" charset="0"/>
                <a:cs typeface="Tahoma"/>
              </a:rPr>
              <a:t>a</a:t>
            </a:r>
            <a:r>
              <a:rPr sz="2800" spc="-10" dirty="0">
                <a:latin typeface="Trebuchet MS" pitchFamily="34" charset="0"/>
                <a:cs typeface="Tahoma"/>
              </a:rPr>
              <a:t>r</a:t>
            </a:r>
            <a:r>
              <a:rPr sz="2800" dirty="0">
                <a:latin typeface="Trebuchet MS" pitchFamily="34" charset="0"/>
                <a:cs typeface="Tahoma"/>
              </a:rPr>
              <a:t>io</a:t>
            </a:r>
            <a:r>
              <a:rPr sz="2800" spc="15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5" dirty="0">
                <a:latin typeface="Trebuchet MS" pitchFamily="34" charset="0"/>
                <a:cs typeface="Tahoma"/>
              </a:rPr>
              <a:t>tos.</a:t>
            </a:r>
            <a:endParaRPr sz="2800" dirty="0">
              <a:latin typeface="Trebuchet MS" pitchFamily="34" charset="0"/>
              <a:cs typeface="Tahoma"/>
            </a:endParaRPr>
          </a:p>
          <a:p>
            <a:pPr marL="584200">
              <a:lnSpc>
                <a:spcPct val="100000"/>
              </a:lnSpc>
              <a:spcBef>
                <a:spcPts val="340"/>
              </a:spcBef>
            </a:pPr>
            <a:r>
              <a:rPr sz="2800" spc="-20" dirty="0">
                <a:latin typeface="Trebuchet MS" pitchFamily="34" charset="0"/>
                <a:cs typeface="Tahoma"/>
              </a:rPr>
              <a:t>O</a:t>
            </a:r>
            <a:r>
              <a:rPr sz="2800" spc="-35" dirty="0">
                <a:latin typeface="Trebuchet MS" pitchFamily="34" charset="0"/>
                <a:cs typeface="Tahoma"/>
              </a:rPr>
              <a:t>p</a:t>
            </a:r>
            <a:r>
              <a:rPr sz="2800" spc="-15" dirty="0">
                <a:latin typeface="Trebuchet MS" pitchFamily="34" charset="0"/>
                <a:cs typeface="Tahoma"/>
              </a:rPr>
              <a:t>tim</a:t>
            </a:r>
            <a:r>
              <a:rPr sz="2800" spc="-10" dirty="0">
                <a:latin typeface="Trebuchet MS" pitchFamily="34" charset="0"/>
                <a:cs typeface="Tahoma"/>
              </a:rPr>
              <a:t>iz</a:t>
            </a:r>
            <a:r>
              <a:rPr sz="2800" spc="-35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r</a:t>
            </a:r>
            <a:r>
              <a:rPr sz="2800" spc="10" dirty="0">
                <a:latin typeface="Trebuchet MS" pitchFamily="34" charset="0"/>
                <a:cs typeface="Tahoma"/>
              </a:rPr>
              <a:t> </a:t>
            </a:r>
            <a:r>
              <a:rPr sz="2800" spc="-20" dirty="0">
                <a:latin typeface="Trebuchet MS" pitchFamily="34" charset="0"/>
                <a:cs typeface="Tahoma"/>
              </a:rPr>
              <a:t>e</a:t>
            </a:r>
            <a:r>
              <a:rPr sz="2800" spc="-10" dirty="0">
                <a:latin typeface="Trebuchet MS" pitchFamily="34" charset="0"/>
                <a:cs typeface="Tahoma"/>
              </a:rPr>
              <a:t>l </a:t>
            </a:r>
            <a:r>
              <a:rPr sz="2800" dirty="0">
                <a:latin typeface="Trebuchet MS" pitchFamily="34" charset="0"/>
                <a:cs typeface="Tahoma"/>
              </a:rPr>
              <a:t>de</a:t>
            </a:r>
            <a:r>
              <a:rPr sz="2800" spc="-15" dirty="0">
                <a:latin typeface="Trebuchet MS" pitchFamily="34" charset="0"/>
                <a:cs typeface="Tahoma"/>
              </a:rPr>
              <a:t>s</a:t>
            </a:r>
            <a:r>
              <a:rPr sz="2800" spc="-5" dirty="0">
                <a:latin typeface="Trebuchet MS" pitchFamily="34" charset="0"/>
                <a:cs typeface="Tahoma"/>
              </a:rPr>
              <a:t>e</a:t>
            </a:r>
            <a:r>
              <a:rPr sz="2800" spc="10" dirty="0">
                <a:latin typeface="Trebuchet MS" pitchFamily="34" charset="0"/>
                <a:cs typeface="Tahoma"/>
              </a:rPr>
              <a:t>m</a:t>
            </a:r>
            <a:r>
              <a:rPr sz="2800" spc="-15" dirty="0">
                <a:latin typeface="Trebuchet MS" pitchFamily="34" charset="0"/>
                <a:cs typeface="Tahoma"/>
              </a:rPr>
              <a:t>peño.</a:t>
            </a:r>
            <a:endParaRPr sz="2800" dirty="0">
              <a:latin typeface="Trebuchet MS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47589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cpach_000\Documents\1 UPC\Cursos\BD\2017 - 1\images\db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87" y="301073"/>
            <a:ext cx="8287512" cy="620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41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5938" y="503681"/>
            <a:ext cx="1029525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rebuchet MS" pitchFamily="34" charset="0"/>
                <a:cs typeface="Tahoma"/>
              </a:rPr>
              <a:t>Se</a:t>
            </a:r>
            <a:r>
              <a:rPr sz="4400" spc="10" dirty="0">
                <a:latin typeface="Trebuchet MS" pitchFamily="34" charset="0"/>
                <a:cs typeface="Tahoma"/>
              </a:rPr>
              <a:t>g</a:t>
            </a:r>
            <a:r>
              <a:rPr sz="4400" dirty="0">
                <a:latin typeface="Trebuchet MS" pitchFamily="34" charset="0"/>
                <a:cs typeface="Tahoma"/>
              </a:rPr>
              <a:t>urid</a:t>
            </a:r>
            <a:r>
              <a:rPr sz="4400" spc="-25" dirty="0">
                <a:latin typeface="Trebuchet MS" pitchFamily="34" charset="0"/>
                <a:cs typeface="Tahoma"/>
              </a:rPr>
              <a:t>a</a:t>
            </a:r>
            <a:r>
              <a:rPr sz="4400" spc="-20" dirty="0">
                <a:latin typeface="Trebuchet MS" pitchFamily="34" charset="0"/>
                <a:cs typeface="Tahoma"/>
              </a:rPr>
              <a:t>d,</a:t>
            </a:r>
            <a:r>
              <a:rPr sz="4400" dirty="0">
                <a:latin typeface="Trebuchet MS" pitchFamily="34" charset="0"/>
                <a:cs typeface="Tahoma"/>
              </a:rPr>
              <a:t> </a:t>
            </a:r>
            <a:r>
              <a:rPr sz="4400" spc="-5" dirty="0" err="1">
                <a:latin typeface="Trebuchet MS" pitchFamily="34" charset="0"/>
                <a:cs typeface="Tahoma"/>
              </a:rPr>
              <a:t>Inte</a:t>
            </a:r>
            <a:r>
              <a:rPr sz="4400" spc="5" dirty="0" err="1">
                <a:latin typeface="Trebuchet MS" pitchFamily="34" charset="0"/>
                <a:cs typeface="Tahoma"/>
              </a:rPr>
              <a:t>g</a:t>
            </a:r>
            <a:r>
              <a:rPr sz="4400" spc="-5" dirty="0" err="1">
                <a:latin typeface="Trebuchet MS" pitchFamily="34" charset="0"/>
                <a:cs typeface="Tahoma"/>
              </a:rPr>
              <a:t>rid</a:t>
            </a:r>
            <a:r>
              <a:rPr sz="4400" spc="-15" dirty="0" err="1">
                <a:latin typeface="Trebuchet MS" pitchFamily="34" charset="0"/>
                <a:cs typeface="Tahoma"/>
              </a:rPr>
              <a:t>a</a:t>
            </a:r>
            <a:r>
              <a:rPr sz="4400" dirty="0" err="1">
                <a:latin typeface="Trebuchet MS" pitchFamily="34" charset="0"/>
                <a:cs typeface="Tahoma"/>
              </a:rPr>
              <a:t>d</a:t>
            </a:r>
            <a:r>
              <a:rPr sz="4400" dirty="0">
                <a:latin typeface="Trebuchet MS" pitchFamily="34" charset="0"/>
                <a:cs typeface="Tahoma"/>
              </a:rPr>
              <a:t> y</a:t>
            </a:r>
            <a:r>
              <a:rPr lang="en-US" sz="4400" dirty="0">
                <a:latin typeface="Trebuchet MS" pitchFamily="34" charset="0"/>
                <a:cs typeface="Tahoma"/>
              </a:rPr>
              <a:t> </a:t>
            </a:r>
            <a:r>
              <a:rPr sz="4400" spc="-30" dirty="0" err="1">
                <a:latin typeface="Trebuchet MS" pitchFamily="34" charset="0"/>
                <a:cs typeface="Tahoma"/>
              </a:rPr>
              <a:t>R</a:t>
            </a:r>
            <a:r>
              <a:rPr sz="4400" spc="-20" dirty="0" err="1">
                <a:latin typeface="Trebuchet MS" pitchFamily="34" charset="0"/>
                <a:cs typeface="Tahoma"/>
              </a:rPr>
              <a:t>e</a:t>
            </a:r>
            <a:r>
              <a:rPr sz="4400" spc="-5" dirty="0" err="1">
                <a:latin typeface="Trebuchet MS" pitchFamily="34" charset="0"/>
                <a:cs typeface="Tahoma"/>
              </a:rPr>
              <a:t>c</a:t>
            </a:r>
            <a:r>
              <a:rPr sz="4400" spc="10" dirty="0" err="1">
                <a:latin typeface="Trebuchet MS" pitchFamily="34" charset="0"/>
                <a:cs typeface="Tahoma"/>
              </a:rPr>
              <a:t>u</a:t>
            </a:r>
            <a:r>
              <a:rPr sz="4400" spc="-25" dirty="0" err="1">
                <a:latin typeface="Trebuchet MS" pitchFamily="34" charset="0"/>
                <a:cs typeface="Tahoma"/>
              </a:rPr>
              <a:t>peración</a:t>
            </a:r>
            <a:endParaRPr sz="4400" dirty="0">
              <a:latin typeface="Trebuchet MS" pitchFamily="34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5969" y="2008124"/>
            <a:ext cx="9535219" cy="299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350" indent="-457200">
              <a:lnSpc>
                <a:spcPct val="90000"/>
              </a:lnSpc>
              <a:buFont typeface="Arial" pitchFamily="34" charset="0"/>
              <a:buChar char="•"/>
            </a:pPr>
            <a:r>
              <a:rPr sz="2950" b="1" i="1" spc="-114" dirty="0">
                <a:latin typeface="Trebuchet MS" pitchFamily="34" charset="0"/>
                <a:cs typeface="Tahoma"/>
              </a:rPr>
              <a:t>Seg</a:t>
            </a:r>
            <a:r>
              <a:rPr sz="2950" b="1" i="1" spc="-110" dirty="0">
                <a:latin typeface="Trebuchet MS" pitchFamily="34" charset="0"/>
                <a:cs typeface="Tahoma"/>
              </a:rPr>
              <a:t>u</a:t>
            </a:r>
            <a:r>
              <a:rPr sz="2950" b="1" i="1" spc="-95" dirty="0">
                <a:latin typeface="Trebuchet MS" pitchFamily="34" charset="0"/>
                <a:cs typeface="Tahoma"/>
              </a:rPr>
              <a:t>ridad</a:t>
            </a:r>
            <a:r>
              <a:rPr sz="2950" b="1" i="1" dirty="0">
                <a:latin typeface="Trebuchet MS" pitchFamily="34" charset="0"/>
                <a:cs typeface="Tahoma"/>
              </a:rPr>
              <a:t> </a:t>
            </a:r>
            <a:r>
              <a:rPr sz="2800" spc="-15" dirty="0">
                <a:latin typeface="Trebuchet MS" pitchFamily="34" charset="0"/>
                <a:cs typeface="Tahoma"/>
              </a:rPr>
              <a:t>implica 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spc="-10" dirty="0">
                <a:latin typeface="Trebuchet MS" pitchFamily="34" charset="0"/>
                <a:cs typeface="Tahoma"/>
              </a:rPr>
              <a:t>s</a:t>
            </a:r>
            <a:r>
              <a:rPr sz="2800" spc="-5" dirty="0">
                <a:latin typeface="Trebuchet MS" pitchFamily="34" charset="0"/>
                <a:cs typeface="Tahoma"/>
              </a:rPr>
              <a:t>egu</a:t>
            </a:r>
            <a:r>
              <a:rPr sz="2800" spc="-10" dirty="0">
                <a:latin typeface="Trebuchet MS" pitchFamily="34" charset="0"/>
                <a:cs typeface="Tahoma"/>
              </a:rPr>
              <a:t>r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r</a:t>
            </a:r>
            <a:r>
              <a:rPr sz="2800" spc="50" dirty="0">
                <a:latin typeface="Trebuchet MS" pitchFamily="34" charset="0"/>
                <a:cs typeface="Tahoma"/>
              </a:rPr>
              <a:t> </a:t>
            </a:r>
            <a:r>
              <a:rPr sz="2800" spc="-20" dirty="0">
                <a:latin typeface="Trebuchet MS" pitchFamily="34" charset="0"/>
                <a:cs typeface="Tahoma"/>
              </a:rPr>
              <a:t>q</a:t>
            </a:r>
            <a:r>
              <a:rPr sz="2800" spc="-35" dirty="0">
                <a:latin typeface="Trebuchet MS" pitchFamily="34" charset="0"/>
                <a:cs typeface="Tahoma"/>
              </a:rPr>
              <a:t>u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15" dirty="0">
                <a:latin typeface="Trebuchet MS" pitchFamily="34" charset="0"/>
                <a:cs typeface="Tahoma"/>
              </a:rPr>
              <a:t>los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20" dirty="0">
                <a:latin typeface="Trebuchet MS" pitchFamily="34" charset="0"/>
                <a:cs typeface="Tahoma"/>
              </a:rPr>
              <a:t>u</a:t>
            </a:r>
            <a:r>
              <a:rPr sz="2800" spc="-30" dirty="0">
                <a:latin typeface="Trebuchet MS" pitchFamily="34" charset="0"/>
                <a:cs typeface="Tahoma"/>
              </a:rPr>
              <a:t>s</a:t>
            </a:r>
            <a:r>
              <a:rPr sz="2800" spc="-20" dirty="0">
                <a:latin typeface="Trebuchet MS" pitchFamily="34" charset="0"/>
                <a:cs typeface="Tahoma"/>
              </a:rPr>
              <a:t>u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spc="-15" dirty="0">
                <a:latin typeface="Trebuchet MS" pitchFamily="34" charset="0"/>
                <a:cs typeface="Tahoma"/>
              </a:rPr>
              <a:t>r</a:t>
            </a:r>
            <a:r>
              <a:rPr sz="2800" spc="-20" dirty="0">
                <a:latin typeface="Trebuchet MS" pitchFamily="34" charset="0"/>
                <a:cs typeface="Tahoma"/>
              </a:rPr>
              <a:t>i</a:t>
            </a:r>
            <a:r>
              <a:rPr sz="2800" dirty="0">
                <a:latin typeface="Trebuchet MS" pitchFamily="34" charset="0"/>
                <a:cs typeface="Tahoma"/>
              </a:rPr>
              <a:t>os </a:t>
            </a:r>
            <a:r>
              <a:rPr sz="2800" spc="-5" dirty="0">
                <a:latin typeface="Trebuchet MS" pitchFamily="34" charset="0"/>
                <a:cs typeface="Tahoma"/>
              </a:rPr>
              <a:t>est</a:t>
            </a:r>
            <a:r>
              <a:rPr sz="2800" spc="-15" dirty="0">
                <a:latin typeface="Trebuchet MS" pitchFamily="34" charset="0"/>
                <a:cs typeface="Tahoma"/>
              </a:rPr>
              <a:t>á</a:t>
            </a:r>
            <a:r>
              <a:rPr sz="2800" dirty="0">
                <a:latin typeface="Trebuchet MS" pitchFamily="34" charset="0"/>
                <a:cs typeface="Tahoma"/>
              </a:rPr>
              <a:t>n</a:t>
            </a:r>
            <a:r>
              <a:rPr sz="2800" spc="15" dirty="0">
                <a:latin typeface="Trebuchet MS" pitchFamily="34" charset="0"/>
                <a:cs typeface="Tahoma"/>
              </a:rPr>
              <a:t> 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uto</a:t>
            </a:r>
            <a:r>
              <a:rPr sz="2800" spc="-20" dirty="0">
                <a:latin typeface="Trebuchet MS" pitchFamily="34" charset="0"/>
                <a:cs typeface="Tahoma"/>
              </a:rPr>
              <a:t>r</a:t>
            </a:r>
            <a:r>
              <a:rPr sz="2800" dirty="0">
                <a:latin typeface="Trebuchet MS" pitchFamily="34" charset="0"/>
                <a:cs typeface="Tahoma"/>
              </a:rPr>
              <a:t>iz</a:t>
            </a:r>
            <a:r>
              <a:rPr sz="2800" spc="-20" dirty="0">
                <a:latin typeface="Trebuchet MS" pitchFamily="34" charset="0"/>
                <a:cs typeface="Tahoma"/>
              </a:rPr>
              <a:t>a</a:t>
            </a:r>
            <a:r>
              <a:rPr sz="2800" spc="-10" dirty="0">
                <a:latin typeface="Trebuchet MS" pitchFamily="34" charset="0"/>
                <a:cs typeface="Tahoma"/>
              </a:rPr>
              <a:t>d</a:t>
            </a:r>
            <a:r>
              <a:rPr sz="2800" dirty="0">
                <a:latin typeface="Trebuchet MS" pitchFamily="34" charset="0"/>
                <a:cs typeface="Tahoma"/>
              </a:rPr>
              <a:t>os</a:t>
            </a:r>
            <a:r>
              <a:rPr sz="2800" spc="70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p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10" dirty="0">
                <a:latin typeface="Trebuchet MS" pitchFamily="34" charset="0"/>
                <a:cs typeface="Tahoma"/>
              </a:rPr>
              <a:t>r</a:t>
            </a:r>
            <a:r>
              <a:rPr sz="2800" dirty="0">
                <a:latin typeface="Trebuchet MS" pitchFamily="34" charset="0"/>
                <a:cs typeface="Tahoma"/>
              </a:rPr>
              <a:t>a</a:t>
            </a:r>
            <a:r>
              <a:rPr sz="2800" spc="2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llevar a</a:t>
            </a:r>
            <a:r>
              <a:rPr sz="2800" spc="-15" dirty="0">
                <a:latin typeface="Trebuchet MS" pitchFamily="34" charset="0"/>
                <a:cs typeface="Tahoma"/>
              </a:rPr>
              <a:t> </a:t>
            </a:r>
            <a:r>
              <a:rPr sz="2800" spc="5" dirty="0">
                <a:latin typeface="Trebuchet MS" pitchFamily="34" charset="0"/>
                <a:cs typeface="Tahoma"/>
              </a:rPr>
              <a:t>c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10" dirty="0">
                <a:latin typeface="Trebuchet MS" pitchFamily="34" charset="0"/>
                <a:cs typeface="Tahoma"/>
              </a:rPr>
              <a:t>b</a:t>
            </a:r>
            <a:r>
              <a:rPr sz="2800" dirty="0">
                <a:latin typeface="Trebuchet MS" pitchFamily="34" charset="0"/>
                <a:cs typeface="Tahoma"/>
              </a:rPr>
              <a:t>o</a:t>
            </a:r>
            <a:r>
              <a:rPr sz="2800" spc="2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l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s </a:t>
            </a:r>
            <a:r>
              <a:rPr sz="2800" spc="-5" dirty="0">
                <a:latin typeface="Trebuchet MS" pitchFamily="34" charset="0"/>
                <a:cs typeface="Tahoma"/>
              </a:rPr>
              <a:t>ta</a:t>
            </a:r>
            <a:r>
              <a:rPr sz="2800" spc="-15" dirty="0">
                <a:latin typeface="Trebuchet MS" pitchFamily="34" charset="0"/>
                <a:cs typeface="Tahoma"/>
              </a:rPr>
              <a:t>r</a:t>
            </a:r>
            <a:r>
              <a:rPr sz="2800" spc="-5" dirty="0">
                <a:latin typeface="Trebuchet MS" pitchFamily="34" charset="0"/>
                <a:cs typeface="Tahoma"/>
              </a:rPr>
              <a:t>ea</a:t>
            </a:r>
            <a:r>
              <a:rPr sz="2800" dirty="0">
                <a:latin typeface="Trebuchet MS" pitchFamily="34" charset="0"/>
                <a:cs typeface="Tahoma"/>
              </a:rPr>
              <a:t>s</a:t>
            </a:r>
            <a:r>
              <a:rPr sz="2800" spc="30" dirty="0">
                <a:latin typeface="Trebuchet MS" pitchFamily="34" charset="0"/>
                <a:cs typeface="Tahoma"/>
              </a:rPr>
              <a:t> </a:t>
            </a:r>
            <a:r>
              <a:rPr sz="2800" spc="-20" dirty="0">
                <a:latin typeface="Trebuchet MS" pitchFamily="34" charset="0"/>
                <a:cs typeface="Tahoma"/>
              </a:rPr>
              <a:t>q</a:t>
            </a:r>
            <a:r>
              <a:rPr sz="2800" spc="-35" dirty="0">
                <a:latin typeface="Trebuchet MS" pitchFamily="34" charset="0"/>
                <a:cs typeface="Tahoma"/>
              </a:rPr>
              <a:t>u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tr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20" dirty="0">
                <a:latin typeface="Trebuchet MS" pitchFamily="34" charset="0"/>
                <a:cs typeface="Tahoma"/>
              </a:rPr>
              <a:t>tan</a:t>
            </a:r>
            <a:r>
              <a:rPr sz="2800" spc="3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de</a:t>
            </a:r>
            <a:r>
              <a:rPr sz="2800" spc="-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-20" dirty="0">
                <a:latin typeface="Trebuchet MS" pitchFamily="34" charset="0"/>
                <a:cs typeface="Tahoma"/>
              </a:rPr>
              <a:t>j</a:t>
            </a:r>
            <a:r>
              <a:rPr sz="2800" spc="-5" dirty="0">
                <a:latin typeface="Trebuchet MS" pitchFamily="34" charset="0"/>
                <a:cs typeface="Tahoma"/>
              </a:rPr>
              <a:t>e</a:t>
            </a:r>
            <a:r>
              <a:rPr sz="2800" spc="10" dirty="0">
                <a:latin typeface="Trebuchet MS" pitchFamily="34" charset="0"/>
                <a:cs typeface="Tahoma"/>
              </a:rPr>
              <a:t>c</a:t>
            </a:r>
            <a:r>
              <a:rPr sz="2800" dirty="0">
                <a:latin typeface="Trebuchet MS" pitchFamily="34" charset="0"/>
                <a:cs typeface="Tahoma"/>
              </a:rPr>
              <a:t>utar</a:t>
            </a:r>
          </a:p>
          <a:p>
            <a:pPr marL="469900" marR="321310" indent="-457200">
              <a:lnSpc>
                <a:spcPct val="97600"/>
              </a:lnSpc>
              <a:spcBef>
                <a:spcPts val="275"/>
              </a:spcBef>
              <a:buFont typeface="Arial" pitchFamily="34" charset="0"/>
              <a:buChar char="•"/>
            </a:pPr>
            <a:r>
              <a:rPr sz="2950" b="1" i="1" spc="-80" dirty="0">
                <a:latin typeface="Trebuchet MS" pitchFamily="34" charset="0"/>
                <a:cs typeface="Tahoma"/>
              </a:rPr>
              <a:t>I</a:t>
            </a:r>
            <a:r>
              <a:rPr sz="2950" b="1" i="1" spc="-85" dirty="0">
                <a:latin typeface="Trebuchet MS" pitchFamily="34" charset="0"/>
                <a:cs typeface="Tahoma"/>
              </a:rPr>
              <a:t>n</a:t>
            </a:r>
            <a:r>
              <a:rPr sz="2950" b="1" i="1" spc="-75" dirty="0">
                <a:latin typeface="Trebuchet MS" pitchFamily="34" charset="0"/>
                <a:cs typeface="Tahoma"/>
              </a:rPr>
              <a:t>t</a:t>
            </a:r>
            <a:r>
              <a:rPr sz="2950" b="1" i="1" spc="-125" dirty="0">
                <a:latin typeface="Trebuchet MS" pitchFamily="34" charset="0"/>
                <a:cs typeface="Tahoma"/>
              </a:rPr>
              <a:t>e</a:t>
            </a:r>
            <a:r>
              <a:rPr sz="2950" b="1" i="1" spc="-85" dirty="0">
                <a:latin typeface="Trebuchet MS" pitchFamily="34" charset="0"/>
                <a:cs typeface="Tahoma"/>
              </a:rPr>
              <a:t>grida</a:t>
            </a:r>
            <a:r>
              <a:rPr sz="2950" b="1" i="1" spc="-95" dirty="0">
                <a:latin typeface="Trebuchet MS" pitchFamily="34" charset="0"/>
                <a:cs typeface="Tahoma"/>
              </a:rPr>
              <a:t>d</a:t>
            </a:r>
            <a:r>
              <a:rPr sz="2950" b="1" i="1" spc="-45" dirty="0">
                <a:latin typeface="Trebuchet MS" pitchFamily="34" charset="0"/>
                <a:cs typeface="Tahoma"/>
              </a:rPr>
              <a:t> </a:t>
            </a:r>
            <a:r>
              <a:rPr sz="2800" spc="-15" dirty="0">
                <a:latin typeface="Trebuchet MS" pitchFamily="34" charset="0"/>
                <a:cs typeface="Tahoma"/>
              </a:rPr>
              <a:t>impl</a:t>
            </a:r>
            <a:r>
              <a:rPr sz="2800" spc="-20" dirty="0">
                <a:latin typeface="Trebuchet MS" pitchFamily="34" charset="0"/>
                <a:cs typeface="Tahoma"/>
              </a:rPr>
              <a:t>i</a:t>
            </a:r>
            <a:r>
              <a:rPr sz="2800" spc="-5" dirty="0">
                <a:latin typeface="Trebuchet MS" pitchFamily="34" charset="0"/>
                <a:cs typeface="Tahoma"/>
              </a:rPr>
              <a:t>c</a:t>
            </a:r>
            <a:r>
              <a:rPr sz="2800" dirty="0">
                <a:latin typeface="Trebuchet MS" pitchFamily="34" charset="0"/>
                <a:cs typeface="Tahoma"/>
              </a:rPr>
              <a:t>a</a:t>
            </a:r>
            <a:r>
              <a:rPr sz="2800" spc="-20" dirty="0">
                <a:latin typeface="Trebuchet MS" pitchFamily="34" charset="0"/>
                <a:cs typeface="Tahoma"/>
              </a:rPr>
              <a:t> </a:t>
            </a:r>
            <a:r>
              <a:rPr sz="2800" spc="-15" dirty="0">
                <a:latin typeface="Trebuchet MS" pitchFamily="34" charset="0"/>
                <a:cs typeface="Tahoma"/>
              </a:rPr>
              <a:t>as</a:t>
            </a:r>
            <a:r>
              <a:rPr sz="2800" spc="-5" dirty="0">
                <a:latin typeface="Trebuchet MS" pitchFamily="34" charset="0"/>
                <a:cs typeface="Tahoma"/>
              </a:rPr>
              <a:t>egu</a:t>
            </a:r>
            <a:r>
              <a:rPr sz="2800" spc="-15" dirty="0">
                <a:latin typeface="Trebuchet MS" pitchFamily="34" charset="0"/>
                <a:cs typeface="Tahoma"/>
              </a:rPr>
              <a:t>ra</a:t>
            </a:r>
            <a:r>
              <a:rPr sz="2800" dirty="0">
                <a:latin typeface="Trebuchet MS" pitchFamily="34" charset="0"/>
                <a:cs typeface="Tahoma"/>
              </a:rPr>
              <a:t>r</a:t>
            </a:r>
            <a:r>
              <a:rPr sz="2800" spc="70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q</a:t>
            </a:r>
            <a:r>
              <a:rPr sz="2800" dirty="0">
                <a:latin typeface="Trebuchet MS" pitchFamily="34" charset="0"/>
                <a:cs typeface="Tahoma"/>
              </a:rPr>
              <a:t>ue</a:t>
            </a:r>
            <a:r>
              <a:rPr sz="2800" spc="-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lo</a:t>
            </a:r>
            <a:r>
              <a:rPr sz="2800" spc="-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q</a:t>
            </a:r>
            <a:r>
              <a:rPr sz="2800" spc="-10" dirty="0">
                <a:latin typeface="Trebuchet MS" pitchFamily="34" charset="0"/>
                <a:cs typeface="Tahoma"/>
              </a:rPr>
              <a:t>u</a:t>
            </a:r>
            <a:r>
              <a:rPr sz="2800" dirty="0">
                <a:latin typeface="Trebuchet MS" pitchFamily="34" charset="0"/>
                <a:cs typeface="Tahoma"/>
              </a:rPr>
              <a:t>e </a:t>
            </a:r>
            <a:r>
              <a:rPr sz="2800" spc="-5" dirty="0">
                <a:latin typeface="Trebuchet MS" pitchFamily="34" charset="0"/>
                <a:cs typeface="Tahoma"/>
              </a:rPr>
              <a:t>tr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20" dirty="0">
                <a:latin typeface="Trebuchet MS" pitchFamily="34" charset="0"/>
                <a:cs typeface="Tahoma"/>
              </a:rPr>
              <a:t>tan</a:t>
            </a:r>
            <a:r>
              <a:rPr sz="2800" spc="3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de</a:t>
            </a:r>
            <a:r>
              <a:rPr sz="2800" spc="-5" dirty="0">
                <a:latin typeface="Trebuchet MS" pitchFamily="34" charset="0"/>
                <a:cs typeface="Tahoma"/>
              </a:rPr>
              <a:t> </a:t>
            </a:r>
            <a:r>
              <a:rPr sz="2800" spc="-20" dirty="0">
                <a:latin typeface="Trebuchet MS" pitchFamily="34" charset="0"/>
                <a:cs typeface="Tahoma"/>
              </a:rPr>
              <a:t>h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c</a:t>
            </a:r>
            <a:r>
              <a:rPr sz="2800" spc="-5" dirty="0">
                <a:latin typeface="Trebuchet MS" pitchFamily="34" charset="0"/>
                <a:cs typeface="Tahoma"/>
              </a:rPr>
              <a:t>e</a:t>
            </a:r>
            <a:r>
              <a:rPr sz="2800" dirty="0">
                <a:latin typeface="Trebuchet MS" pitchFamily="34" charset="0"/>
                <a:cs typeface="Tahoma"/>
              </a:rPr>
              <a:t>r </a:t>
            </a:r>
            <a:r>
              <a:rPr sz="2800" spc="-15" dirty="0">
                <a:latin typeface="Trebuchet MS" pitchFamily="34" charset="0"/>
                <a:cs typeface="Tahoma"/>
              </a:rPr>
              <a:t>los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20" dirty="0">
                <a:latin typeface="Trebuchet MS" pitchFamily="34" charset="0"/>
                <a:cs typeface="Tahoma"/>
              </a:rPr>
              <a:t>u</a:t>
            </a:r>
            <a:r>
              <a:rPr sz="2800" spc="-30" dirty="0">
                <a:latin typeface="Trebuchet MS" pitchFamily="34" charset="0"/>
                <a:cs typeface="Tahoma"/>
              </a:rPr>
              <a:t>s</a:t>
            </a:r>
            <a:r>
              <a:rPr sz="2800" spc="-20" dirty="0">
                <a:latin typeface="Trebuchet MS" pitchFamily="34" charset="0"/>
                <a:cs typeface="Tahoma"/>
              </a:rPr>
              <a:t>u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spc="-15" dirty="0">
                <a:latin typeface="Trebuchet MS" pitchFamily="34" charset="0"/>
                <a:cs typeface="Tahoma"/>
              </a:rPr>
              <a:t>r</a:t>
            </a:r>
            <a:r>
              <a:rPr sz="2800" spc="-20" dirty="0">
                <a:latin typeface="Trebuchet MS" pitchFamily="34" charset="0"/>
                <a:cs typeface="Tahoma"/>
              </a:rPr>
              <a:t>i</a:t>
            </a:r>
            <a:r>
              <a:rPr sz="2800" dirty="0">
                <a:latin typeface="Trebuchet MS" pitchFamily="34" charset="0"/>
                <a:cs typeface="Tahoma"/>
              </a:rPr>
              <a:t>os</a:t>
            </a:r>
            <a:r>
              <a:rPr sz="2800" spc="30" dirty="0">
                <a:latin typeface="Trebuchet MS" pitchFamily="34" charset="0"/>
                <a:cs typeface="Tahoma"/>
              </a:rPr>
              <a:t> </a:t>
            </a:r>
            <a:r>
              <a:rPr sz="2800" spc="-5" dirty="0">
                <a:latin typeface="Trebuchet MS" pitchFamily="34" charset="0"/>
                <a:cs typeface="Tahoma"/>
              </a:rPr>
              <a:t>e</a:t>
            </a:r>
            <a:r>
              <a:rPr sz="2800" dirty="0">
                <a:latin typeface="Trebuchet MS" pitchFamily="34" charset="0"/>
                <a:cs typeface="Tahoma"/>
              </a:rPr>
              <a:t>s </a:t>
            </a:r>
            <a:r>
              <a:rPr sz="2800" spc="5" dirty="0">
                <a:latin typeface="Trebuchet MS" pitchFamily="34" charset="0"/>
                <a:cs typeface="Tahoma"/>
              </a:rPr>
              <a:t>c</a:t>
            </a:r>
            <a:r>
              <a:rPr sz="2800" dirty="0">
                <a:latin typeface="Trebuchet MS" pitchFamily="34" charset="0"/>
                <a:cs typeface="Tahoma"/>
              </a:rPr>
              <a:t>o</a:t>
            </a:r>
            <a:r>
              <a:rPr sz="2800" spc="-10" dirty="0">
                <a:latin typeface="Trebuchet MS" pitchFamily="34" charset="0"/>
                <a:cs typeface="Tahoma"/>
              </a:rPr>
              <a:t>r</a:t>
            </a:r>
            <a:r>
              <a:rPr sz="2800" spc="-5" dirty="0">
                <a:latin typeface="Trebuchet MS" pitchFamily="34" charset="0"/>
                <a:cs typeface="Tahoma"/>
              </a:rPr>
              <a:t>re</a:t>
            </a:r>
            <a:r>
              <a:rPr sz="2800" dirty="0">
                <a:latin typeface="Trebuchet MS" pitchFamily="34" charset="0"/>
                <a:cs typeface="Tahoma"/>
              </a:rPr>
              <a:t>c</a:t>
            </a:r>
            <a:r>
              <a:rPr sz="2800" spc="-5" dirty="0">
                <a:latin typeface="Trebuchet MS" pitchFamily="34" charset="0"/>
                <a:cs typeface="Tahoma"/>
              </a:rPr>
              <a:t>to. </a:t>
            </a:r>
            <a:endParaRPr lang="es-MX" sz="2800" spc="-5" dirty="0">
              <a:latin typeface="Trebuchet MS" pitchFamily="34" charset="0"/>
              <a:cs typeface="Tahoma"/>
            </a:endParaRPr>
          </a:p>
          <a:p>
            <a:pPr marL="469900" marR="321310" indent="-457200">
              <a:lnSpc>
                <a:spcPct val="97600"/>
              </a:lnSpc>
              <a:spcBef>
                <a:spcPts val="275"/>
              </a:spcBef>
              <a:buFont typeface="Arial" pitchFamily="34" charset="0"/>
              <a:buChar char="•"/>
            </a:pPr>
            <a:r>
              <a:rPr sz="2950" b="1" i="1" spc="-100" dirty="0" err="1">
                <a:latin typeface="Trebuchet MS" pitchFamily="34" charset="0"/>
                <a:cs typeface="Tahoma"/>
              </a:rPr>
              <a:t>Rec</a:t>
            </a:r>
            <a:r>
              <a:rPr sz="2950" b="1" i="1" spc="-90" dirty="0" err="1">
                <a:latin typeface="Trebuchet MS" pitchFamily="34" charset="0"/>
                <a:cs typeface="Tahoma"/>
              </a:rPr>
              <a:t>u</a:t>
            </a:r>
            <a:r>
              <a:rPr sz="2950" b="1" i="1" spc="-100" dirty="0" err="1">
                <a:latin typeface="Trebuchet MS" pitchFamily="34" charset="0"/>
                <a:cs typeface="Tahoma"/>
              </a:rPr>
              <a:t>peraci</a:t>
            </a:r>
            <a:r>
              <a:rPr sz="2950" b="1" i="1" spc="-120" dirty="0" err="1">
                <a:latin typeface="Trebuchet MS" pitchFamily="34" charset="0"/>
                <a:cs typeface="Tahoma"/>
              </a:rPr>
              <a:t>ó</a:t>
            </a:r>
            <a:r>
              <a:rPr sz="2950" b="1" i="1" spc="-95" dirty="0" err="1">
                <a:latin typeface="Trebuchet MS" pitchFamily="34" charset="0"/>
                <a:cs typeface="Tahoma"/>
              </a:rPr>
              <a:t>n</a:t>
            </a:r>
            <a:r>
              <a:rPr sz="2950" b="1" i="1" spc="-5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i</a:t>
            </a:r>
            <a:r>
              <a:rPr sz="2800" spc="5" dirty="0">
                <a:latin typeface="Trebuchet MS" pitchFamily="34" charset="0"/>
                <a:cs typeface="Tahoma"/>
              </a:rPr>
              <a:t>m</a:t>
            </a:r>
            <a:r>
              <a:rPr sz="2800" dirty="0">
                <a:latin typeface="Trebuchet MS" pitchFamily="34" charset="0"/>
                <a:cs typeface="Tahoma"/>
              </a:rPr>
              <a:t>plica</a:t>
            </a:r>
            <a:r>
              <a:rPr sz="2800" spc="-25" dirty="0">
                <a:latin typeface="Trebuchet MS" pitchFamily="34" charset="0"/>
                <a:cs typeface="Tahoma"/>
              </a:rPr>
              <a:t> </a:t>
            </a:r>
            <a:r>
              <a:rPr sz="2800" spc="-10" dirty="0">
                <a:latin typeface="Trebuchet MS" pitchFamily="34" charset="0"/>
                <a:cs typeface="Tahoma"/>
              </a:rPr>
              <a:t>a</a:t>
            </a:r>
            <a:r>
              <a:rPr sz="2800" spc="-5" dirty="0">
                <a:latin typeface="Trebuchet MS" pitchFamily="34" charset="0"/>
                <a:cs typeface="Tahoma"/>
              </a:rPr>
              <a:t>segu</a:t>
            </a:r>
            <a:r>
              <a:rPr sz="2800" spc="-15" dirty="0">
                <a:latin typeface="Trebuchet MS" pitchFamily="34" charset="0"/>
                <a:cs typeface="Tahoma"/>
              </a:rPr>
              <a:t>r</a:t>
            </a:r>
            <a:r>
              <a:rPr sz="2800" spc="-10" dirty="0">
                <a:latin typeface="Trebuchet MS" pitchFamily="34" charset="0"/>
                <a:cs typeface="Tahoma"/>
              </a:rPr>
              <a:t>a</a:t>
            </a:r>
            <a:r>
              <a:rPr sz="2800" dirty="0">
                <a:latin typeface="Trebuchet MS" pitchFamily="34" charset="0"/>
                <a:cs typeface="Tahoma"/>
              </a:rPr>
              <a:t>r</a:t>
            </a:r>
            <a:r>
              <a:rPr sz="2800" spc="7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la</a:t>
            </a:r>
            <a:r>
              <a:rPr sz="2800" spc="-5" dirty="0">
                <a:latin typeface="Trebuchet MS" pitchFamily="34" charset="0"/>
                <a:cs typeface="Tahoma"/>
              </a:rPr>
              <a:t> </a:t>
            </a:r>
            <a:r>
              <a:rPr sz="2800" spc="-15" dirty="0">
                <a:latin typeface="Trebuchet MS" pitchFamily="34" charset="0"/>
                <a:cs typeface="Tahoma"/>
              </a:rPr>
              <a:t>b</a:t>
            </a:r>
            <a:r>
              <a:rPr sz="2800" spc="-10" dirty="0">
                <a:latin typeface="Trebuchet MS" pitchFamily="34" charset="0"/>
                <a:cs typeface="Tahoma"/>
              </a:rPr>
              <a:t>a</a:t>
            </a:r>
            <a:r>
              <a:rPr sz="2800" spc="-5" dirty="0">
                <a:latin typeface="Trebuchet MS" pitchFamily="34" charset="0"/>
                <a:cs typeface="Tahoma"/>
              </a:rPr>
              <a:t>s</a:t>
            </a:r>
            <a:r>
              <a:rPr sz="2800" dirty="0">
                <a:latin typeface="Trebuchet MS" pitchFamily="34" charset="0"/>
                <a:cs typeface="Tahoma"/>
              </a:rPr>
              <a:t>e</a:t>
            </a:r>
            <a:r>
              <a:rPr sz="2800" spc="2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de</a:t>
            </a:r>
            <a:r>
              <a:rPr lang="en-US" sz="2800" dirty="0">
                <a:latin typeface="Trebuchet MS" pitchFamily="34" charset="0"/>
                <a:cs typeface="Tahoma"/>
              </a:rPr>
              <a:t> </a:t>
            </a:r>
            <a:r>
              <a:rPr sz="2800" spc="-20" dirty="0" err="1">
                <a:latin typeface="Trebuchet MS" pitchFamily="34" charset="0"/>
                <a:cs typeface="Tahoma"/>
              </a:rPr>
              <a:t>d</a:t>
            </a:r>
            <a:r>
              <a:rPr sz="2800" spc="-35" dirty="0" err="1">
                <a:latin typeface="Trebuchet MS" pitchFamily="34" charset="0"/>
                <a:cs typeface="Tahoma"/>
              </a:rPr>
              <a:t>a</a:t>
            </a:r>
            <a:r>
              <a:rPr sz="2800" spc="-5" dirty="0" err="1">
                <a:latin typeface="Trebuchet MS" pitchFamily="34" charset="0"/>
                <a:cs typeface="Tahoma"/>
              </a:rPr>
              <a:t>to</a:t>
            </a:r>
            <a:r>
              <a:rPr sz="2800" dirty="0" err="1">
                <a:latin typeface="Trebuchet MS" pitchFamily="34" charset="0"/>
                <a:cs typeface="Tahoma"/>
              </a:rPr>
              <a:t>s</a:t>
            </a:r>
            <a:r>
              <a:rPr sz="2800" spc="35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contra</a:t>
            </a:r>
            <a:r>
              <a:rPr sz="2800" spc="-20" dirty="0">
                <a:latin typeface="Trebuchet MS" pitchFamily="34" charset="0"/>
                <a:cs typeface="Tahoma"/>
              </a:rPr>
              <a:t> d</a:t>
            </a:r>
            <a:r>
              <a:rPr sz="2800" spc="-30" dirty="0">
                <a:latin typeface="Trebuchet MS" pitchFamily="34" charset="0"/>
                <a:cs typeface="Tahoma"/>
              </a:rPr>
              <a:t>a</a:t>
            </a:r>
            <a:r>
              <a:rPr sz="2800" spc="-15" dirty="0">
                <a:latin typeface="Trebuchet MS" pitchFamily="34" charset="0"/>
                <a:cs typeface="Tahoma"/>
              </a:rPr>
              <a:t>ños</a:t>
            </a:r>
            <a:r>
              <a:rPr sz="2800" spc="25" dirty="0">
                <a:latin typeface="Trebuchet MS" pitchFamily="34" charset="0"/>
                <a:cs typeface="Tahoma"/>
              </a:rPr>
              <a:t> </a:t>
            </a:r>
            <a:r>
              <a:rPr sz="2800" spc="-20" dirty="0">
                <a:latin typeface="Trebuchet MS" pitchFamily="34" charset="0"/>
                <a:cs typeface="Tahoma"/>
              </a:rPr>
              <a:t>en</a:t>
            </a:r>
            <a:r>
              <a:rPr sz="2800" spc="5" dirty="0">
                <a:latin typeface="Trebuchet MS" pitchFamily="34" charset="0"/>
                <a:cs typeface="Tahoma"/>
              </a:rPr>
              <a:t> </a:t>
            </a:r>
            <a:r>
              <a:rPr sz="2800" spc="-20" dirty="0">
                <a:latin typeface="Trebuchet MS" pitchFamily="34" charset="0"/>
                <a:cs typeface="Tahoma"/>
              </a:rPr>
              <a:t>e</a:t>
            </a:r>
            <a:r>
              <a:rPr sz="2800" spc="-10" dirty="0">
                <a:latin typeface="Trebuchet MS" pitchFamily="34" charset="0"/>
                <a:cs typeface="Tahoma"/>
              </a:rPr>
              <a:t>l si</a:t>
            </a:r>
            <a:r>
              <a:rPr sz="2800" spc="-30" dirty="0">
                <a:latin typeface="Trebuchet MS" pitchFamily="34" charset="0"/>
                <a:cs typeface="Tahoma"/>
              </a:rPr>
              <a:t>s</a:t>
            </a:r>
            <a:r>
              <a:rPr sz="2800" spc="-5" dirty="0">
                <a:latin typeface="Trebuchet MS" pitchFamily="34" charset="0"/>
                <a:cs typeface="Tahoma"/>
              </a:rPr>
              <a:t>t</a:t>
            </a:r>
            <a:r>
              <a:rPr sz="2800" spc="5" dirty="0">
                <a:latin typeface="Trebuchet MS" pitchFamily="34" charset="0"/>
                <a:cs typeface="Tahoma"/>
              </a:rPr>
              <a:t>e</a:t>
            </a:r>
            <a:r>
              <a:rPr sz="2800" spc="-20" dirty="0">
                <a:latin typeface="Trebuchet MS" pitchFamily="34" charset="0"/>
                <a:cs typeface="Tahoma"/>
              </a:rPr>
              <a:t>ma</a:t>
            </a:r>
            <a:r>
              <a:rPr sz="2800" spc="15" dirty="0">
                <a:latin typeface="Trebuchet MS" pitchFamily="34" charset="0"/>
                <a:cs typeface="Tahoma"/>
              </a:rPr>
              <a:t> </a:t>
            </a:r>
            <a:r>
              <a:rPr sz="2800" spc="-20" dirty="0">
                <a:latin typeface="Trebuchet MS" pitchFamily="34" charset="0"/>
                <a:cs typeface="Tahoma"/>
              </a:rPr>
              <a:t>o</a:t>
            </a:r>
            <a:r>
              <a:rPr sz="2800" dirty="0">
                <a:latin typeface="Trebuchet MS" pitchFamily="34" charset="0"/>
                <a:cs typeface="Tahoma"/>
              </a:rPr>
              <a:t> </a:t>
            </a:r>
            <a:r>
              <a:rPr sz="2800" spc="5" dirty="0">
                <a:latin typeface="Trebuchet MS" pitchFamily="34" charset="0"/>
                <a:cs typeface="Tahoma"/>
              </a:rPr>
              <a:t>e</a:t>
            </a:r>
            <a:r>
              <a:rPr sz="2800" spc="-20" dirty="0">
                <a:latin typeface="Trebuchet MS" pitchFamily="34" charset="0"/>
                <a:cs typeface="Tahoma"/>
              </a:rPr>
              <a:t>n el</a:t>
            </a:r>
            <a:r>
              <a:rPr lang="en-US" sz="2800" spc="-20" dirty="0">
                <a:latin typeface="Trebuchet MS" pitchFamily="34" charset="0"/>
                <a:cs typeface="Tahoma"/>
              </a:rPr>
              <a:t> </a:t>
            </a:r>
            <a:r>
              <a:rPr sz="2800" dirty="0">
                <a:latin typeface="Trebuchet MS" pitchFamily="34" charset="0"/>
                <a:cs typeface="Tahoma"/>
              </a:rPr>
              <a:t>h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10" dirty="0">
                <a:latin typeface="Trebuchet MS" pitchFamily="34" charset="0"/>
                <a:cs typeface="Tahoma"/>
              </a:rPr>
              <a:t>rd</a:t>
            </a:r>
            <a:r>
              <a:rPr sz="2800" spc="-5" dirty="0">
                <a:latin typeface="Trebuchet MS" pitchFamily="34" charset="0"/>
                <a:cs typeface="Tahoma"/>
              </a:rPr>
              <a:t>w</a:t>
            </a:r>
            <a:r>
              <a:rPr sz="2800" spc="-15" dirty="0">
                <a:latin typeface="Trebuchet MS" pitchFamily="34" charset="0"/>
                <a:cs typeface="Tahoma"/>
              </a:rPr>
              <a:t>a</a:t>
            </a:r>
            <a:r>
              <a:rPr sz="2800" spc="-10" dirty="0">
                <a:latin typeface="Trebuchet MS" pitchFamily="34" charset="0"/>
                <a:cs typeface="Tahoma"/>
              </a:rPr>
              <a:t>r</a:t>
            </a:r>
            <a:r>
              <a:rPr sz="2800" spc="-5" dirty="0">
                <a:latin typeface="Trebuchet MS" pitchFamily="34" charset="0"/>
                <a:cs typeface="Tahoma"/>
              </a:rPr>
              <a:t>e.</a:t>
            </a:r>
            <a:endParaRPr sz="2800" dirty="0">
              <a:latin typeface="Trebuchet MS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71980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5939" y="302640"/>
            <a:ext cx="958335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3600" spc="-30" dirty="0">
                <a:latin typeface="Tahoma"/>
                <a:cs typeface="Tahoma"/>
              </a:rPr>
              <a:t>E</a:t>
            </a:r>
            <a:r>
              <a:rPr sz="3600" spc="-10" dirty="0">
                <a:latin typeface="Tahoma"/>
                <a:cs typeface="Tahoma"/>
              </a:rPr>
              <a:t>l</a:t>
            </a:r>
            <a:r>
              <a:rPr sz="3600" dirty="0">
                <a:latin typeface="Tahoma"/>
                <a:cs typeface="Tahoma"/>
              </a:rPr>
              <a:t> </a:t>
            </a:r>
            <a:r>
              <a:rPr sz="3600" spc="-5" dirty="0">
                <a:latin typeface="Tahoma"/>
                <a:cs typeface="Tahoma"/>
              </a:rPr>
              <a:t>Sistem</a:t>
            </a:r>
            <a:r>
              <a:rPr sz="3600" dirty="0">
                <a:latin typeface="Tahoma"/>
                <a:cs typeface="Tahoma"/>
              </a:rPr>
              <a:t>a</a:t>
            </a:r>
            <a:r>
              <a:rPr sz="3600" spc="15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de</a:t>
            </a:r>
            <a:r>
              <a:rPr sz="3600" spc="-15" dirty="0">
                <a:latin typeface="Tahoma"/>
                <a:cs typeface="Tahoma"/>
              </a:rPr>
              <a:t> </a:t>
            </a:r>
            <a:r>
              <a:rPr sz="3600" spc="-25" dirty="0">
                <a:latin typeface="Tahoma"/>
                <a:cs typeface="Tahoma"/>
              </a:rPr>
              <a:t>Ad</a:t>
            </a:r>
            <a:r>
              <a:rPr sz="3600" spc="-50" dirty="0">
                <a:latin typeface="Tahoma"/>
                <a:cs typeface="Tahoma"/>
              </a:rPr>
              <a:t>m</a:t>
            </a:r>
            <a:r>
              <a:rPr sz="3600" spc="-10" dirty="0">
                <a:latin typeface="Tahoma"/>
                <a:cs typeface="Tahoma"/>
              </a:rPr>
              <a:t>i</a:t>
            </a:r>
            <a:r>
              <a:rPr sz="3600" spc="-35" dirty="0">
                <a:latin typeface="Tahoma"/>
                <a:cs typeface="Tahoma"/>
              </a:rPr>
              <a:t>n</a:t>
            </a:r>
            <a:r>
              <a:rPr sz="3600" dirty="0">
                <a:latin typeface="Tahoma"/>
                <a:cs typeface="Tahoma"/>
              </a:rPr>
              <a:t>is</a:t>
            </a:r>
            <a:r>
              <a:rPr sz="3600" spc="-20" dirty="0">
                <a:latin typeface="Tahoma"/>
                <a:cs typeface="Tahoma"/>
              </a:rPr>
              <a:t>t</a:t>
            </a:r>
            <a:r>
              <a:rPr sz="3600" spc="-25" dirty="0">
                <a:latin typeface="Tahoma"/>
                <a:cs typeface="Tahoma"/>
              </a:rPr>
              <a:t>ració</a:t>
            </a:r>
            <a:r>
              <a:rPr sz="3600" spc="-20" dirty="0">
                <a:latin typeface="Tahoma"/>
                <a:cs typeface="Tahoma"/>
              </a:rPr>
              <a:t>n</a:t>
            </a:r>
            <a:r>
              <a:rPr sz="3600" spc="60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de</a:t>
            </a:r>
            <a:r>
              <a:rPr sz="3600" spc="-15" dirty="0">
                <a:latin typeface="Tahoma"/>
                <a:cs typeface="Tahoma"/>
              </a:rPr>
              <a:t> </a:t>
            </a:r>
            <a:r>
              <a:rPr sz="3600" spc="-5" dirty="0">
                <a:latin typeface="Tahoma"/>
                <a:cs typeface="Tahoma"/>
              </a:rPr>
              <a:t>BD </a:t>
            </a:r>
            <a:r>
              <a:rPr sz="3600" spc="-25" dirty="0">
                <a:latin typeface="Tahoma"/>
                <a:cs typeface="Tahoma"/>
              </a:rPr>
              <a:t>(DBMS)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9525" y="2648711"/>
            <a:ext cx="2228162" cy="9906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0" y="914400"/>
                </a:moveTo>
                <a:lnTo>
                  <a:pt x="1600200" y="914400"/>
                </a:lnTo>
                <a:lnTo>
                  <a:pt x="1600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5005" y="2618232"/>
            <a:ext cx="2210554" cy="1021079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0" y="914400"/>
                </a:moveTo>
                <a:lnTo>
                  <a:pt x="1600200" y="914400"/>
                </a:lnTo>
                <a:lnTo>
                  <a:pt x="1600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19965" y="2523744"/>
            <a:ext cx="1430946" cy="1295400"/>
          </a:xfrm>
          <a:custGeom>
            <a:avLst/>
            <a:gdLst/>
            <a:ahLst/>
            <a:cxnLst/>
            <a:rect l="l" t="t" r="r" b="b"/>
            <a:pathLst>
              <a:path w="1219200" h="990600">
                <a:moveTo>
                  <a:pt x="609600" y="0"/>
                </a:moveTo>
                <a:lnTo>
                  <a:pt x="559602" y="547"/>
                </a:lnTo>
                <a:lnTo>
                  <a:pt x="510718" y="2160"/>
                </a:lnTo>
                <a:lnTo>
                  <a:pt x="463104" y="4798"/>
                </a:lnTo>
                <a:lnTo>
                  <a:pt x="416917" y="8416"/>
                </a:lnTo>
                <a:lnTo>
                  <a:pt x="372314" y="12973"/>
                </a:lnTo>
                <a:lnTo>
                  <a:pt x="329451" y="18427"/>
                </a:lnTo>
                <a:lnTo>
                  <a:pt x="288486" y="24734"/>
                </a:lnTo>
                <a:lnTo>
                  <a:pt x="249576" y="31853"/>
                </a:lnTo>
                <a:lnTo>
                  <a:pt x="178546" y="48355"/>
                </a:lnTo>
                <a:lnTo>
                  <a:pt x="117616" y="67592"/>
                </a:lnTo>
                <a:lnTo>
                  <a:pt x="68041" y="89225"/>
                </a:lnTo>
                <a:lnTo>
                  <a:pt x="31077" y="112914"/>
                </a:lnTo>
                <a:lnTo>
                  <a:pt x="2020" y="151558"/>
                </a:lnTo>
                <a:lnTo>
                  <a:pt x="0" y="165100"/>
                </a:lnTo>
                <a:lnTo>
                  <a:pt x="0" y="825500"/>
                </a:lnTo>
                <a:lnTo>
                  <a:pt x="17716" y="865176"/>
                </a:lnTo>
                <a:lnTo>
                  <a:pt x="47904" y="889765"/>
                </a:lnTo>
                <a:lnTo>
                  <a:pt x="91331" y="912469"/>
                </a:lnTo>
                <a:lnTo>
                  <a:pt x="146740" y="932946"/>
                </a:lnTo>
                <a:lnTo>
                  <a:pt x="212877" y="950858"/>
                </a:lnTo>
                <a:lnTo>
                  <a:pt x="288486" y="965865"/>
                </a:lnTo>
                <a:lnTo>
                  <a:pt x="329451" y="972172"/>
                </a:lnTo>
                <a:lnTo>
                  <a:pt x="372314" y="977626"/>
                </a:lnTo>
                <a:lnTo>
                  <a:pt x="416917" y="982183"/>
                </a:lnTo>
                <a:lnTo>
                  <a:pt x="463104" y="985801"/>
                </a:lnTo>
                <a:lnTo>
                  <a:pt x="510718" y="988439"/>
                </a:lnTo>
                <a:lnTo>
                  <a:pt x="559602" y="990052"/>
                </a:lnTo>
                <a:lnTo>
                  <a:pt x="609600" y="990600"/>
                </a:lnTo>
                <a:lnTo>
                  <a:pt x="659597" y="990052"/>
                </a:lnTo>
                <a:lnTo>
                  <a:pt x="708481" y="988439"/>
                </a:lnTo>
                <a:lnTo>
                  <a:pt x="756095" y="985801"/>
                </a:lnTo>
                <a:lnTo>
                  <a:pt x="802282" y="982183"/>
                </a:lnTo>
                <a:lnTo>
                  <a:pt x="846885" y="977626"/>
                </a:lnTo>
                <a:lnTo>
                  <a:pt x="889748" y="972172"/>
                </a:lnTo>
                <a:lnTo>
                  <a:pt x="930713" y="965865"/>
                </a:lnTo>
                <a:lnTo>
                  <a:pt x="969623" y="958746"/>
                </a:lnTo>
                <a:lnTo>
                  <a:pt x="1040653" y="942244"/>
                </a:lnTo>
                <a:lnTo>
                  <a:pt x="1101583" y="923007"/>
                </a:lnTo>
                <a:lnTo>
                  <a:pt x="1151158" y="901374"/>
                </a:lnTo>
                <a:lnTo>
                  <a:pt x="1188122" y="877685"/>
                </a:lnTo>
                <a:lnTo>
                  <a:pt x="1217179" y="839041"/>
                </a:lnTo>
                <a:lnTo>
                  <a:pt x="1219200" y="825500"/>
                </a:lnTo>
                <a:lnTo>
                  <a:pt x="1219200" y="165100"/>
                </a:lnTo>
                <a:lnTo>
                  <a:pt x="1201483" y="125423"/>
                </a:lnTo>
                <a:lnTo>
                  <a:pt x="1171295" y="100834"/>
                </a:lnTo>
                <a:lnTo>
                  <a:pt x="1127868" y="78130"/>
                </a:lnTo>
                <a:lnTo>
                  <a:pt x="1072459" y="57653"/>
                </a:lnTo>
                <a:lnTo>
                  <a:pt x="1006322" y="39741"/>
                </a:lnTo>
                <a:lnTo>
                  <a:pt x="930713" y="24734"/>
                </a:lnTo>
                <a:lnTo>
                  <a:pt x="889748" y="18427"/>
                </a:lnTo>
                <a:lnTo>
                  <a:pt x="846885" y="12973"/>
                </a:lnTo>
                <a:lnTo>
                  <a:pt x="802282" y="8416"/>
                </a:lnTo>
                <a:lnTo>
                  <a:pt x="756095" y="4798"/>
                </a:lnTo>
                <a:lnTo>
                  <a:pt x="708481" y="2160"/>
                </a:lnTo>
                <a:lnTo>
                  <a:pt x="659597" y="547"/>
                </a:lnTo>
                <a:lnTo>
                  <a:pt x="609600" y="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759" y="2766504"/>
            <a:ext cx="198474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45" dirty="0">
                <a:latin typeface="Tahoma"/>
                <a:cs typeface="Tahoma"/>
              </a:rPr>
              <a:t>P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ticione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2084" y="3120137"/>
            <a:ext cx="112581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u</a:t>
            </a:r>
            <a:r>
              <a:rPr sz="2000" spc="10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uario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4194" y="2921762"/>
            <a:ext cx="1038824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ahoma"/>
                <a:cs typeface="Tahoma"/>
              </a:rPr>
              <a:t>D</a:t>
            </a:r>
            <a:r>
              <a:rPr sz="2000" b="1" spc="5" dirty="0">
                <a:latin typeface="Tahoma"/>
                <a:cs typeface="Tahoma"/>
              </a:rPr>
              <a:t>B</a:t>
            </a:r>
            <a:r>
              <a:rPr sz="2000" b="1" spc="-10" dirty="0">
                <a:latin typeface="Tahoma"/>
                <a:cs typeface="Tahoma"/>
              </a:rPr>
              <a:t>M</a:t>
            </a:r>
            <a:r>
              <a:rPr sz="2000" b="1" dirty="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79491" y="2693162"/>
            <a:ext cx="1702657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spc="-10" dirty="0">
                <a:latin typeface="Tahoma"/>
                <a:cs typeface="Tahoma"/>
              </a:rPr>
              <a:t>Si</a:t>
            </a:r>
            <a:r>
              <a:rPr sz="2000" b="1" spc="-30" dirty="0">
                <a:latin typeface="Tahoma"/>
                <a:cs typeface="Tahoma"/>
              </a:rPr>
              <a:t>s</a:t>
            </a:r>
            <a:r>
              <a:rPr sz="2000" b="1" spc="-5" dirty="0">
                <a:latin typeface="Tahoma"/>
                <a:cs typeface="Tahoma"/>
              </a:rPr>
              <a:t>t</a:t>
            </a:r>
            <a:r>
              <a:rPr sz="2000" b="1" spc="-30" dirty="0">
                <a:latin typeface="Tahoma"/>
                <a:cs typeface="Tahoma"/>
              </a:rPr>
              <a:t>em</a:t>
            </a:r>
            <a:r>
              <a:rPr sz="2000" b="1" spc="-15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ahoma"/>
                <a:cs typeface="Tahoma"/>
              </a:rPr>
              <a:t>Op</a:t>
            </a:r>
            <a:r>
              <a:rPr sz="2000" b="1" spc="-15" dirty="0">
                <a:latin typeface="Tahoma"/>
                <a:cs typeface="Tahoma"/>
              </a:rPr>
              <a:t>e</a:t>
            </a:r>
            <a:r>
              <a:rPr sz="2000" b="1" spc="-10" dirty="0">
                <a:latin typeface="Tahoma"/>
                <a:cs typeface="Tahoma"/>
              </a:rPr>
              <a:t>r</a:t>
            </a:r>
            <a:r>
              <a:rPr sz="2000" b="1" dirty="0">
                <a:latin typeface="Tahoma"/>
                <a:cs typeface="Tahoma"/>
              </a:rPr>
              <a:t>a</a:t>
            </a:r>
            <a:r>
              <a:rPr sz="2000" b="1" spc="5" dirty="0">
                <a:latin typeface="Tahoma"/>
                <a:cs typeface="Tahoma"/>
              </a:rPr>
              <a:t>t</a:t>
            </a:r>
            <a:r>
              <a:rPr sz="2000" b="1" dirty="0">
                <a:latin typeface="Tahoma"/>
                <a:cs typeface="Tahoma"/>
              </a:rPr>
              <a:t>ivo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70621" y="2731262"/>
            <a:ext cx="986460" cy="70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b="1" spc="5" dirty="0">
                <a:latin typeface="Tahoma"/>
                <a:cs typeface="Tahoma"/>
              </a:rPr>
              <a:t>BD</a:t>
            </a:r>
            <a:endParaRPr sz="20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latin typeface="Tahoma"/>
                <a:cs typeface="Tahoma"/>
              </a:rPr>
              <a:t>F</a:t>
            </a:r>
            <a:r>
              <a:rPr sz="2000" b="1" spc="-10" dirty="0">
                <a:latin typeface="Tahoma"/>
                <a:cs typeface="Tahoma"/>
              </a:rPr>
              <a:t>í</a:t>
            </a:r>
            <a:r>
              <a:rPr sz="2000" b="1" spc="-15" dirty="0">
                <a:latin typeface="Tahoma"/>
                <a:cs typeface="Tahoma"/>
              </a:rPr>
              <a:t>s</a:t>
            </a:r>
            <a:r>
              <a:rPr sz="2000" b="1" dirty="0">
                <a:latin typeface="Tahoma"/>
                <a:cs typeface="Tahoma"/>
              </a:rPr>
              <a:t>ica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54097" y="2806192"/>
            <a:ext cx="709441" cy="276999"/>
          </a:xfrm>
          <a:custGeom>
            <a:avLst/>
            <a:gdLst/>
            <a:ahLst/>
            <a:cxnLst/>
            <a:rect l="l" t="t" r="r" b="b"/>
            <a:pathLst>
              <a:path w="533400" h="83820">
                <a:moveTo>
                  <a:pt x="83819" y="0"/>
                </a:moveTo>
                <a:lnTo>
                  <a:pt x="0" y="41910"/>
                </a:lnTo>
                <a:lnTo>
                  <a:pt x="83819" y="83819"/>
                </a:lnTo>
                <a:lnTo>
                  <a:pt x="83819" y="55879"/>
                </a:lnTo>
                <a:lnTo>
                  <a:pt x="69850" y="55879"/>
                </a:lnTo>
                <a:lnTo>
                  <a:pt x="69850" y="27939"/>
                </a:lnTo>
                <a:lnTo>
                  <a:pt x="83819" y="27939"/>
                </a:lnTo>
                <a:lnTo>
                  <a:pt x="83819" y="0"/>
                </a:lnTo>
                <a:close/>
              </a:path>
              <a:path w="533400" h="83820">
                <a:moveTo>
                  <a:pt x="449580" y="0"/>
                </a:moveTo>
                <a:lnTo>
                  <a:pt x="449580" y="83819"/>
                </a:lnTo>
                <a:lnTo>
                  <a:pt x="505460" y="55879"/>
                </a:lnTo>
                <a:lnTo>
                  <a:pt x="463550" y="55879"/>
                </a:lnTo>
                <a:lnTo>
                  <a:pt x="463550" y="27939"/>
                </a:lnTo>
                <a:lnTo>
                  <a:pt x="505459" y="27939"/>
                </a:lnTo>
                <a:lnTo>
                  <a:pt x="449580" y="0"/>
                </a:lnTo>
                <a:close/>
              </a:path>
              <a:path w="533400" h="83820">
                <a:moveTo>
                  <a:pt x="83819" y="27939"/>
                </a:moveTo>
                <a:lnTo>
                  <a:pt x="69850" y="27939"/>
                </a:lnTo>
                <a:lnTo>
                  <a:pt x="69850" y="55879"/>
                </a:lnTo>
                <a:lnTo>
                  <a:pt x="83819" y="55879"/>
                </a:lnTo>
                <a:lnTo>
                  <a:pt x="83819" y="27939"/>
                </a:lnTo>
                <a:close/>
              </a:path>
              <a:path w="533400" h="83820">
                <a:moveTo>
                  <a:pt x="449580" y="27939"/>
                </a:moveTo>
                <a:lnTo>
                  <a:pt x="83819" y="27939"/>
                </a:lnTo>
                <a:lnTo>
                  <a:pt x="83819" y="55879"/>
                </a:lnTo>
                <a:lnTo>
                  <a:pt x="449580" y="55879"/>
                </a:lnTo>
                <a:lnTo>
                  <a:pt x="449580" y="27939"/>
                </a:lnTo>
                <a:close/>
              </a:path>
              <a:path w="533400" h="83820">
                <a:moveTo>
                  <a:pt x="505459" y="27939"/>
                </a:moveTo>
                <a:lnTo>
                  <a:pt x="463550" y="27939"/>
                </a:lnTo>
                <a:lnTo>
                  <a:pt x="463550" y="55879"/>
                </a:lnTo>
                <a:lnTo>
                  <a:pt x="505460" y="55879"/>
                </a:lnTo>
                <a:lnTo>
                  <a:pt x="533400" y="41910"/>
                </a:lnTo>
                <a:lnTo>
                  <a:pt x="505459" y="27939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54097" y="3034791"/>
            <a:ext cx="709441" cy="276999"/>
          </a:xfrm>
          <a:custGeom>
            <a:avLst/>
            <a:gdLst/>
            <a:ahLst/>
            <a:cxnLst/>
            <a:rect l="l" t="t" r="r" b="b"/>
            <a:pathLst>
              <a:path w="533400" h="83820">
                <a:moveTo>
                  <a:pt x="83819" y="0"/>
                </a:moveTo>
                <a:lnTo>
                  <a:pt x="0" y="41910"/>
                </a:lnTo>
                <a:lnTo>
                  <a:pt x="83819" y="83819"/>
                </a:lnTo>
                <a:lnTo>
                  <a:pt x="83819" y="55879"/>
                </a:lnTo>
                <a:lnTo>
                  <a:pt x="69850" y="55879"/>
                </a:lnTo>
                <a:lnTo>
                  <a:pt x="69850" y="27939"/>
                </a:lnTo>
                <a:lnTo>
                  <a:pt x="83819" y="27939"/>
                </a:lnTo>
                <a:lnTo>
                  <a:pt x="83819" y="0"/>
                </a:lnTo>
                <a:close/>
              </a:path>
              <a:path w="533400" h="83820">
                <a:moveTo>
                  <a:pt x="449580" y="0"/>
                </a:moveTo>
                <a:lnTo>
                  <a:pt x="449580" y="83819"/>
                </a:lnTo>
                <a:lnTo>
                  <a:pt x="505460" y="55879"/>
                </a:lnTo>
                <a:lnTo>
                  <a:pt x="463550" y="55879"/>
                </a:lnTo>
                <a:lnTo>
                  <a:pt x="463550" y="27939"/>
                </a:lnTo>
                <a:lnTo>
                  <a:pt x="505459" y="27939"/>
                </a:lnTo>
                <a:lnTo>
                  <a:pt x="449580" y="0"/>
                </a:lnTo>
                <a:close/>
              </a:path>
              <a:path w="533400" h="83820">
                <a:moveTo>
                  <a:pt x="83819" y="27939"/>
                </a:moveTo>
                <a:lnTo>
                  <a:pt x="69850" y="27939"/>
                </a:lnTo>
                <a:lnTo>
                  <a:pt x="69850" y="55879"/>
                </a:lnTo>
                <a:lnTo>
                  <a:pt x="83819" y="55879"/>
                </a:lnTo>
                <a:lnTo>
                  <a:pt x="83819" y="27939"/>
                </a:lnTo>
                <a:close/>
              </a:path>
              <a:path w="533400" h="83820">
                <a:moveTo>
                  <a:pt x="449580" y="27939"/>
                </a:moveTo>
                <a:lnTo>
                  <a:pt x="83819" y="27939"/>
                </a:lnTo>
                <a:lnTo>
                  <a:pt x="83819" y="55879"/>
                </a:lnTo>
                <a:lnTo>
                  <a:pt x="449580" y="55879"/>
                </a:lnTo>
                <a:lnTo>
                  <a:pt x="449580" y="27939"/>
                </a:lnTo>
                <a:close/>
              </a:path>
              <a:path w="533400" h="83820">
                <a:moveTo>
                  <a:pt x="505459" y="27939"/>
                </a:moveTo>
                <a:lnTo>
                  <a:pt x="463550" y="27939"/>
                </a:lnTo>
                <a:lnTo>
                  <a:pt x="463550" y="55879"/>
                </a:lnTo>
                <a:lnTo>
                  <a:pt x="505460" y="55879"/>
                </a:lnTo>
                <a:lnTo>
                  <a:pt x="533400" y="41910"/>
                </a:lnTo>
                <a:lnTo>
                  <a:pt x="505459" y="27939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54097" y="3263391"/>
            <a:ext cx="709441" cy="276999"/>
          </a:xfrm>
          <a:custGeom>
            <a:avLst/>
            <a:gdLst/>
            <a:ahLst/>
            <a:cxnLst/>
            <a:rect l="l" t="t" r="r" b="b"/>
            <a:pathLst>
              <a:path w="533400" h="83820">
                <a:moveTo>
                  <a:pt x="83819" y="0"/>
                </a:moveTo>
                <a:lnTo>
                  <a:pt x="0" y="41909"/>
                </a:lnTo>
                <a:lnTo>
                  <a:pt x="83819" y="83819"/>
                </a:lnTo>
                <a:lnTo>
                  <a:pt x="83819" y="55879"/>
                </a:lnTo>
                <a:lnTo>
                  <a:pt x="69850" y="55879"/>
                </a:lnTo>
                <a:lnTo>
                  <a:pt x="69850" y="27939"/>
                </a:lnTo>
                <a:lnTo>
                  <a:pt x="83819" y="27939"/>
                </a:lnTo>
                <a:lnTo>
                  <a:pt x="83819" y="0"/>
                </a:lnTo>
                <a:close/>
              </a:path>
              <a:path w="533400" h="83820">
                <a:moveTo>
                  <a:pt x="449580" y="0"/>
                </a:moveTo>
                <a:lnTo>
                  <a:pt x="449580" y="83819"/>
                </a:lnTo>
                <a:lnTo>
                  <a:pt x="505460" y="55879"/>
                </a:lnTo>
                <a:lnTo>
                  <a:pt x="463550" y="55879"/>
                </a:lnTo>
                <a:lnTo>
                  <a:pt x="463550" y="27939"/>
                </a:lnTo>
                <a:lnTo>
                  <a:pt x="505460" y="27939"/>
                </a:lnTo>
                <a:lnTo>
                  <a:pt x="449580" y="0"/>
                </a:lnTo>
                <a:close/>
              </a:path>
              <a:path w="533400" h="83820">
                <a:moveTo>
                  <a:pt x="83819" y="27939"/>
                </a:moveTo>
                <a:lnTo>
                  <a:pt x="69850" y="27939"/>
                </a:lnTo>
                <a:lnTo>
                  <a:pt x="69850" y="55879"/>
                </a:lnTo>
                <a:lnTo>
                  <a:pt x="83819" y="55879"/>
                </a:lnTo>
                <a:lnTo>
                  <a:pt x="83819" y="27939"/>
                </a:lnTo>
                <a:close/>
              </a:path>
              <a:path w="533400" h="83820">
                <a:moveTo>
                  <a:pt x="449580" y="27939"/>
                </a:moveTo>
                <a:lnTo>
                  <a:pt x="83819" y="27939"/>
                </a:lnTo>
                <a:lnTo>
                  <a:pt x="83819" y="55879"/>
                </a:lnTo>
                <a:lnTo>
                  <a:pt x="449580" y="55879"/>
                </a:lnTo>
                <a:lnTo>
                  <a:pt x="449580" y="27939"/>
                </a:lnTo>
                <a:close/>
              </a:path>
              <a:path w="533400" h="83820">
                <a:moveTo>
                  <a:pt x="505460" y="27939"/>
                </a:moveTo>
                <a:lnTo>
                  <a:pt x="463550" y="27939"/>
                </a:lnTo>
                <a:lnTo>
                  <a:pt x="463550" y="55879"/>
                </a:lnTo>
                <a:lnTo>
                  <a:pt x="505460" y="55879"/>
                </a:lnTo>
                <a:lnTo>
                  <a:pt x="533400" y="41909"/>
                </a:lnTo>
                <a:lnTo>
                  <a:pt x="505460" y="27939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95905" y="3034791"/>
            <a:ext cx="709441" cy="276999"/>
          </a:xfrm>
          <a:custGeom>
            <a:avLst/>
            <a:gdLst/>
            <a:ahLst/>
            <a:cxnLst/>
            <a:rect l="l" t="t" r="r" b="b"/>
            <a:pathLst>
              <a:path w="533400" h="83820">
                <a:moveTo>
                  <a:pt x="83819" y="0"/>
                </a:moveTo>
                <a:lnTo>
                  <a:pt x="0" y="41910"/>
                </a:lnTo>
                <a:lnTo>
                  <a:pt x="83819" y="83819"/>
                </a:lnTo>
                <a:lnTo>
                  <a:pt x="83819" y="55879"/>
                </a:lnTo>
                <a:lnTo>
                  <a:pt x="69850" y="55879"/>
                </a:lnTo>
                <a:lnTo>
                  <a:pt x="69850" y="27939"/>
                </a:lnTo>
                <a:lnTo>
                  <a:pt x="83819" y="27939"/>
                </a:lnTo>
                <a:lnTo>
                  <a:pt x="83819" y="0"/>
                </a:lnTo>
                <a:close/>
              </a:path>
              <a:path w="533400" h="83820">
                <a:moveTo>
                  <a:pt x="449579" y="0"/>
                </a:moveTo>
                <a:lnTo>
                  <a:pt x="449579" y="83819"/>
                </a:lnTo>
                <a:lnTo>
                  <a:pt x="505460" y="55879"/>
                </a:lnTo>
                <a:lnTo>
                  <a:pt x="463550" y="55879"/>
                </a:lnTo>
                <a:lnTo>
                  <a:pt x="463550" y="27939"/>
                </a:lnTo>
                <a:lnTo>
                  <a:pt x="505459" y="27939"/>
                </a:lnTo>
                <a:lnTo>
                  <a:pt x="449579" y="0"/>
                </a:lnTo>
                <a:close/>
              </a:path>
              <a:path w="533400" h="83820">
                <a:moveTo>
                  <a:pt x="83819" y="27939"/>
                </a:moveTo>
                <a:lnTo>
                  <a:pt x="69850" y="27939"/>
                </a:lnTo>
                <a:lnTo>
                  <a:pt x="69850" y="55879"/>
                </a:lnTo>
                <a:lnTo>
                  <a:pt x="83819" y="55879"/>
                </a:lnTo>
                <a:lnTo>
                  <a:pt x="83819" y="27939"/>
                </a:lnTo>
                <a:close/>
              </a:path>
              <a:path w="533400" h="83820">
                <a:moveTo>
                  <a:pt x="449579" y="27939"/>
                </a:moveTo>
                <a:lnTo>
                  <a:pt x="83819" y="27939"/>
                </a:lnTo>
                <a:lnTo>
                  <a:pt x="83819" y="55879"/>
                </a:lnTo>
                <a:lnTo>
                  <a:pt x="449579" y="55879"/>
                </a:lnTo>
                <a:lnTo>
                  <a:pt x="449579" y="27939"/>
                </a:lnTo>
                <a:close/>
              </a:path>
              <a:path w="533400" h="83820">
                <a:moveTo>
                  <a:pt x="505459" y="27939"/>
                </a:moveTo>
                <a:lnTo>
                  <a:pt x="463550" y="27939"/>
                </a:lnTo>
                <a:lnTo>
                  <a:pt x="463550" y="55879"/>
                </a:lnTo>
                <a:lnTo>
                  <a:pt x="505460" y="55879"/>
                </a:lnTo>
                <a:lnTo>
                  <a:pt x="533400" y="41910"/>
                </a:lnTo>
                <a:lnTo>
                  <a:pt x="505459" y="27939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37711" y="3034791"/>
            <a:ext cx="709441" cy="276999"/>
          </a:xfrm>
          <a:custGeom>
            <a:avLst/>
            <a:gdLst/>
            <a:ahLst/>
            <a:cxnLst/>
            <a:rect l="l" t="t" r="r" b="b"/>
            <a:pathLst>
              <a:path w="533400" h="83820">
                <a:moveTo>
                  <a:pt x="83820" y="0"/>
                </a:moveTo>
                <a:lnTo>
                  <a:pt x="0" y="41910"/>
                </a:lnTo>
                <a:lnTo>
                  <a:pt x="83820" y="83819"/>
                </a:lnTo>
                <a:lnTo>
                  <a:pt x="83820" y="55879"/>
                </a:lnTo>
                <a:lnTo>
                  <a:pt x="69850" y="55879"/>
                </a:lnTo>
                <a:lnTo>
                  <a:pt x="69850" y="27939"/>
                </a:lnTo>
                <a:lnTo>
                  <a:pt x="83820" y="27939"/>
                </a:lnTo>
                <a:lnTo>
                  <a:pt x="83820" y="0"/>
                </a:lnTo>
                <a:close/>
              </a:path>
              <a:path w="533400" h="83820">
                <a:moveTo>
                  <a:pt x="449579" y="0"/>
                </a:moveTo>
                <a:lnTo>
                  <a:pt x="449579" y="83819"/>
                </a:lnTo>
                <a:lnTo>
                  <a:pt x="505460" y="55879"/>
                </a:lnTo>
                <a:lnTo>
                  <a:pt x="463550" y="55879"/>
                </a:lnTo>
                <a:lnTo>
                  <a:pt x="463550" y="27939"/>
                </a:lnTo>
                <a:lnTo>
                  <a:pt x="505459" y="27939"/>
                </a:lnTo>
                <a:lnTo>
                  <a:pt x="449579" y="0"/>
                </a:lnTo>
                <a:close/>
              </a:path>
              <a:path w="533400" h="83820">
                <a:moveTo>
                  <a:pt x="83820" y="27939"/>
                </a:moveTo>
                <a:lnTo>
                  <a:pt x="69850" y="27939"/>
                </a:lnTo>
                <a:lnTo>
                  <a:pt x="69850" y="55879"/>
                </a:lnTo>
                <a:lnTo>
                  <a:pt x="83820" y="55879"/>
                </a:lnTo>
                <a:lnTo>
                  <a:pt x="83820" y="27939"/>
                </a:lnTo>
                <a:close/>
              </a:path>
              <a:path w="533400" h="83820">
                <a:moveTo>
                  <a:pt x="449579" y="27939"/>
                </a:moveTo>
                <a:lnTo>
                  <a:pt x="83820" y="27939"/>
                </a:lnTo>
                <a:lnTo>
                  <a:pt x="83820" y="55879"/>
                </a:lnTo>
                <a:lnTo>
                  <a:pt x="449579" y="55879"/>
                </a:lnTo>
                <a:lnTo>
                  <a:pt x="449579" y="27939"/>
                </a:lnTo>
                <a:close/>
              </a:path>
              <a:path w="533400" h="83820">
                <a:moveTo>
                  <a:pt x="505459" y="27939"/>
                </a:moveTo>
                <a:lnTo>
                  <a:pt x="463550" y="27939"/>
                </a:lnTo>
                <a:lnTo>
                  <a:pt x="463550" y="55879"/>
                </a:lnTo>
                <a:lnTo>
                  <a:pt x="505460" y="55879"/>
                </a:lnTo>
                <a:lnTo>
                  <a:pt x="533400" y="41910"/>
                </a:lnTo>
                <a:lnTo>
                  <a:pt x="505459" y="27939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63155" y="4110737"/>
            <a:ext cx="8874763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0" marR="6350" indent="-1143635">
              <a:lnSpc>
                <a:spcPct val="100000"/>
              </a:lnSpc>
            </a:pPr>
            <a:r>
              <a:rPr sz="2400" spc="-10" dirty="0">
                <a:latin typeface="Tahoma"/>
                <a:cs typeface="Tahoma"/>
              </a:rPr>
              <a:t>El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25" dirty="0">
                <a:latin typeface="Tahoma"/>
                <a:cs typeface="Tahoma"/>
              </a:rPr>
              <a:t>BM</a:t>
            </a:r>
            <a:r>
              <a:rPr sz="2400" spc="-1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int</a:t>
            </a:r>
            <a:r>
              <a:rPr sz="2400" spc="-3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30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 ent</a:t>
            </a:r>
            <a:r>
              <a:rPr sz="2400" spc="-2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las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spc="-15" dirty="0">
                <a:latin typeface="Tahoma"/>
                <a:cs typeface="Tahoma"/>
              </a:rPr>
              <a:t>et</a:t>
            </a:r>
            <a:r>
              <a:rPr sz="2400" spc="-25" dirty="0">
                <a:latin typeface="Tahoma"/>
                <a:cs typeface="Tahoma"/>
              </a:rPr>
              <a:t>i</a:t>
            </a:r>
            <a:r>
              <a:rPr sz="2400" spc="-20" dirty="0">
                <a:latin typeface="Tahoma"/>
                <a:cs typeface="Tahoma"/>
              </a:rPr>
              <a:t>c</a:t>
            </a:r>
            <a:r>
              <a:rPr sz="2400" spc="-3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ones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15" dirty="0">
                <a:latin typeface="Tahoma"/>
                <a:cs typeface="Tahoma"/>
              </a:rPr>
              <a:t>u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spc="-15" dirty="0">
                <a:latin typeface="Tahoma"/>
                <a:cs typeface="Tahoma"/>
              </a:rPr>
              <a:t>uar</a:t>
            </a:r>
            <a:r>
              <a:rPr sz="2400" spc="-25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 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os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macena</a:t>
            </a:r>
            <a:r>
              <a:rPr sz="2400" spc="-30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os</a:t>
            </a:r>
            <a:endParaRPr sz="2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9928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4" name="object 5"/>
          <p:cNvSpPr/>
          <p:nvPr/>
        </p:nvSpPr>
        <p:spPr>
          <a:xfrm>
            <a:off x="2260536" y="3657600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0"/>
                </a:moveTo>
                <a:lnTo>
                  <a:pt x="0" y="83819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5" name="object 6"/>
          <p:cNvSpPr/>
          <p:nvPr/>
        </p:nvSpPr>
        <p:spPr>
          <a:xfrm>
            <a:off x="2167174" y="1417319"/>
            <a:ext cx="191770" cy="193040"/>
          </a:xfrm>
          <a:custGeom>
            <a:avLst/>
            <a:gdLst/>
            <a:ahLst/>
            <a:cxnLst/>
            <a:rect l="l" t="t" r="r" b="b"/>
            <a:pathLst>
              <a:path w="191770" h="193040">
                <a:moveTo>
                  <a:pt x="98061" y="0"/>
                </a:moveTo>
                <a:lnTo>
                  <a:pt x="97349" y="0"/>
                </a:lnTo>
                <a:lnTo>
                  <a:pt x="96638" y="0"/>
                </a:lnTo>
                <a:lnTo>
                  <a:pt x="95914" y="0"/>
                </a:lnTo>
                <a:lnTo>
                  <a:pt x="81323" y="1094"/>
                </a:lnTo>
                <a:lnTo>
                  <a:pt x="42295" y="16237"/>
                </a:lnTo>
                <a:lnTo>
                  <a:pt x="13747" y="45819"/>
                </a:lnTo>
                <a:lnTo>
                  <a:pt x="0" y="85532"/>
                </a:lnTo>
                <a:lnTo>
                  <a:pt x="825" y="101944"/>
                </a:lnTo>
                <a:lnTo>
                  <a:pt x="14059" y="144442"/>
                </a:lnTo>
                <a:lnTo>
                  <a:pt x="40572" y="174963"/>
                </a:lnTo>
                <a:lnTo>
                  <a:pt x="76681" y="191104"/>
                </a:lnTo>
                <a:lnTo>
                  <a:pt x="90215" y="192874"/>
                </a:lnTo>
                <a:lnTo>
                  <a:pt x="105734" y="191891"/>
                </a:lnTo>
                <a:lnTo>
                  <a:pt x="146504" y="177760"/>
                </a:lnTo>
                <a:lnTo>
                  <a:pt x="176065" y="149890"/>
                </a:lnTo>
                <a:lnTo>
                  <a:pt x="187941" y="125605"/>
                </a:lnTo>
                <a:lnTo>
                  <a:pt x="191169" y="112184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6" name="object 7"/>
          <p:cNvSpPr txBox="1"/>
          <p:nvPr/>
        </p:nvSpPr>
        <p:spPr>
          <a:xfrm>
            <a:off x="2418334" y="19938"/>
            <a:ext cx="702818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-25" dirty="0">
                <a:solidFill>
                  <a:srgbClr val="660066"/>
                </a:solidFill>
                <a:latin typeface="Tahoma"/>
                <a:cs typeface="Tahoma"/>
              </a:rPr>
              <a:t>Com</a:t>
            </a:r>
            <a:r>
              <a:rPr sz="3200" spc="-45" dirty="0">
                <a:solidFill>
                  <a:srgbClr val="660066"/>
                </a:solidFill>
                <a:latin typeface="Tahoma"/>
                <a:cs typeface="Tahoma"/>
              </a:rPr>
              <a:t>p</a:t>
            </a:r>
            <a:r>
              <a:rPr sz="3200" spc="-20" dirty="0">
                <a:solidFill>
                  <a:srgbClr val="660066"/>
                </a:solidFill>
                <a:latin typeface="Tahoma"/>
                <a:cs typeface="Tahoma"/>
              </a:rPr>
              <a:t>one</a:t>
            </a:r>
            <a:r>
              <a:rPr sz="3200" spc="-35" dirty="0">
                <a:solidFill>
                  <a:srgbClr val="660066"/>
                </a:solidFill>
                <a:latin typeface="Tahoma"/>
                <a:cs typeface="Tahoma"/>
              </a:rPr>
              <a:t>n</a:t>
            </a:r>
            <a:r>
              <a:rPr sz="3200" spc="5" dirty="0">
                <a:solidFill>
                  <a:srgbClr val="660066"/>
                </a:solidFill>
                <a:latin typeface="Tahoma"/>
                <a:cs typeface="Tahoma"/>
              </a:rPr>
              <a:t>t</a:t>
            </a:r>
            <a:r>
              <a:rPr sz="3200" spc="-5" dirty="0">
                <a:solidFill>
                  <a:srgbClr val="660066"/>
                </a:solidFill>
                <a:latin typeface="Tahoma"/>
                <a:cs typeface="Tahoma"/>
              </a:rPr>
              <a:t>e</a:t>
            </a:r>
            <a:r>
              <a:rPr sz="3200" dirty="0">
                <a:solidFill>
                  <a:srgbClr val="660066"/>
                </a:solidFill>
                <a:latin typeface="Tahoma"/>
                <a:cs typeface="Tahoma"/>
              </a:rPr>
              <a:t>s</a:t>
            </a:r>
            <a:r>
              <a:rPr sz="3200" spc="40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660066"/>
                </a:solidFill>
                <a:latin typeface="Tahoma"/>
                <a:cs typeface="Tahoma"/>
              </a:rPr>
              <a:t>F</a:t>
            </a:r>
            <a:r>
              <a:rPr sz="3200" spc="-15" dirty="0">
                <a:solidFill>
                  <a:srgbClr val="660066"/>
                </a:solidFill>
                <a:latin typeface="Tahoma"/>
                <a:cs typeface="Tahoma"/>
              </a:rPr>
              <a:t>uncional</a:t>
            </a:r>
            <a:r>
              <a:rPr sz="3200" spc="-5" dirty="0">
                <a:solidFill>
                  <a:srgbClr val="660066"/>
                </a:solidFill>
                <a:latin typeface="Tahoma"/>
                <a:cs typeface="Tahoma"/>
              </a:rPr>
              <a:t>e</a:t>
            </a:r>
            <a:r>
              <a:rPr sz="3200" dirty="0">
                <a:solidFill>
                  <a:srgbClr val="660066"/>
                </a:solidFill>
                <a:latin typeface="Tahoma"/>
                <a:cs typeface="Tahoma"/>
              </a:rPr>
              <a:t>s</a:t>
            </a:r>
            <a:r>
              <a:rPr sz="3200" spc="5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660066"/>
                </a:solidFill>
                <a:latin typeface="Tahoma"/>
                <a:cs typeface="Tahoma"/>
              </a:rPr>
              <a:t>de </a:t>
            </a:r>
            <a:r>
              <a:rPr sz="3200" spc="-20" dirty="0">
                <a:solidFill>
                  <a:srgbClr val="660066"/>
                </a:solidFill>
                <a:latin typeface="Tahoma"/>
                <a:cs typeface="Tahoma"/>
              </a:rPr>
              <a:t>un</a:t>
            </a:r>
            <a:r>
              <a:rPr sz="3200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3200" spc="5" dirty="0">
                <a:solidFill>
                  <a:srgbClr val="660066"/>
                </a:solidFill>
                <a:latin typeface="Tahoma"/>
                <a:cs typeface="Tahoma"/>
              </a:rPr>
              <a:t>D</a:t>
            </a:r>
            <a:r>
              <a:rPr sz="3200" spc="-25" dirty="0">
                <a:solidFill>
                  <a:srgbClr val="660066"/>
                </a:solidFill>
                <a:latin typeface="Tahoma"/>
                <a:cs typeface="Tahoma"/>
              </a:rPr>
              <a:t>B</a:t>
            </a:r>
            <a:r>
              <a:rPr sz="3200" spc="-40" dirty="0">
                <a:solidFill>
                  <a:srgbClr val="660066"/>
                </a:solidFill>
                <a:latin typeface="Tahoma"/>
                <a:cs typeface="Tahoma"/>
              </a:rPr>
              <a:t>M</a:t>
            </a:r>
            <a:r>
              <a:rPr sz="3200" dirty="0">
                <a:solidFill>
                  <a:srgbClr val="660066"/>
                </a:solidFill>
                <a:latin typeface="Tahoma"/>
                <a:cs typeface="Tahoma"/>
              </a:rPr>
              <a:t>S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97" name="object 8"/>
          <p:cNvSpPr txBox="1"/>
          <p:nvPr/>
        </p:nvSpPr>
        <p:spPr>
          <a:xfrm>
            <a:off x="9418637" y="820673"/>
            <a:ext cx="59880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20" dirty="0">
                <a:solidFill>
                  <a:srgbClr val="40458B"/>
                </a:solidFill>
                <a:latin typeface="Tahoma"/>
                <a:cs typeface="Tahoma"/>
              </a:rPr>
              <a:t>U</a:t>
            </a:r>
            <a:r>
              <a:rPr sz="120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200" spc="-20" dirty="0">
                <a:solidFill>
                  <a:srgbClr val="40458B"/>
                </a:solidFill>
                <a:latin typeface="Tahoma"/>
                <a:cs typeface="Tahoma"/>
              </a:rPr>
              <a:t>ua</a:t>
            </a:r>
            <a:r>
              <a:rPr sz="1200" spc="5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40458B"/>
                </a:solidFill>
                <a:latin typeface="Tahoma"/>
                <a:cs typeface="Tahoma"/>
              </a:rPr>
              <a:t>io</a:t>
            </a:r>
            <a:r>
              <a:rPr sz="120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solidFill>
                  <a:srgbClr val="40458B"/>
                </a:solidFill>
                <a:latin typeface="Tahoma"/>
                <a:cs typeface="Tahoma"/>
              </a:rPr>
              <a:t>fi</a:t>
            </a:r>
            <a:r>
              <a:rPr sz="1200" spc="-10" dirty="0">
                <a:solidFill>
                  <a:srgbClr val="40458B"/>
                </a:solidFill>
                <a:latin typeface="Tahoma"/>
                <a:cs typeface="Tahoma"/>
              </a:rPr>
              <a:t>n</a:t>
            </a:r>
            <a:r>
              <a:rPr sz="1200" spc="-15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40458B"/>
                </a:solidFill>
                <a:latin typeface="Tahoma"/>
                <a:cs typeface="Tahoma"/>
              </a:rPr>
              <a:t>l</a:t>
            </a:r>
            <a:r>
              <a:rPr sz="1200" spc="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8" name="object 9"/>
          <p:cNvSpPr txBox="1"/>
          <p:nvPr/>
        </p:nvSpPr>
        <p:spPr>
          <a:xfrm>
            <a:off x="6305486" y="820673"/>
            <a:ext cx="104330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40458B"/>
                </a:solidFill>
                <a:latin typeface="Tahoma"/>
                <a:cs typeface="Tahoma"/>
              </a:rPr>
              <a:t>P</a:t>
            </a:r>
            <a:r>
              <a:rPr sz="1200" spc="5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40458B"/>
                </a:solidFill>
                <a:latin typeface="Tahoma"/>
                <a:cs typeface="Tahoma"/>
              </a:rPr>
              <a:t>g</a:t>
            </a:r>
            <a:r>
              <a:rPr sz="1200" spc="-20" dirty="0">
                <a:solidFill>
                  <a:srgbClr val="40458B"/>
                </a:solidFill>
                <a:latin typeface="Tahoma"/>
                <a:cs typeface="Tahoma"/>
              </a:rPr>
              <a:t>rama</a:t>
            </a:r>
            <a:r>
              <a:rPr sz="1200" spc="-10" dirty="0">
                <a:solidFill>
                  <a:srgbClr val="40458B"/>
                </a:solidFill>
                <a:latin typeface="Tahoma"/>
                <a:cs typeface="Tahoma"/>
              </a:rPr>
              <a:t>do</a:t>
            </a:r>
            <a:r>
              <a:rPr sz="1200" spc="5" dirty="0">
                <a:solidFill>
                  <a:srgbClr val="40458B"/>
                </a:solidFill>
                <a:latin typeface="Tahoma"/>
                <a:cs typeface="Tahoma"/>
              </a:rPr>
              <a:t>re</a:t>
            </a:r>
            <a:r>
              <a:rPr sz="120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9" name="object 10"/>
          <p:cNvSpPr txBox="1"/>
          <p:nvPr/>
        </p:nvSpPr>
        <p:spPr>
          <a:xfrm>
            <a:off x="4990655" y="747648"/>
            <a:ext cx="80200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20" dirty="0">
                <a:solidFill>
                  <a:srgbClr val="40458B"/>
                </a:solidFill>
                <a:latin typeface="Tahoma"/>
                <a:cs typeface="Tahoma"/>
              </a:rPr>
              <a:t>U</a:t>
            </a:r>
            <a:r>
              <a:rPr sz="120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200" spc="-20" dirty="0">
                <a:solidFill>
                  <a:srgbClr val="40458B"/>
                </a:solidFill>
                <a:latin typeface="Tahoma"/>
                <a:cs typeface="Tahoma"/>
              </a:rPr>
              <a:t>ua</a:t>
            </a:r>
            <a:r>
              <a:rPr sz="1200" spc="5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40458B"/>
                </a:solidFill>
                <a:latin typeface="Tahoma"/>
                <a:cs typeface="Tahoma"/>
              </a:rPr>
              <a:t>io</a:t>
            </a:r>
            <a:r>
              <a:rPr sz="120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200" spc="5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40458B"/>
                </a:solidFill>
                <a:latin typeface="Tahoma"/>
                <a:cs typeface="Tahoma"/>
              </a:rPr>
              <a:t>fi</a:t>
            </a:r>
            <a:r>
              <a:rPr sz="1200" spc="5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40458B"/>
                </a:solidFill>
                <a:latin typeface="Tahoma"/>
                <a:cs typeface="Tahoma"/>
              </a:rPr>
              <a:t>ti</a:t>
            </a:r>
            <a:r>
              <a:rPr sz="1200" spc="5" dirty="0">
                <a:solidFill>
                  <a:srgbClr val="40458B"/>
                </a:solidFill>
                <a:latin typeface="Tahoma"/>
                <a:cs typeface="Tahoma"/>
              </a:rPr>
              <a:t>c</a:t>
            </a:r>
            <a:r>
              <a:rPr sz="1200" spc="-15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200" spc="5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0" name="object 11"/>
          <p:cNvSpPr txBox="1"/>
          <p:nvPr/>
        </p:nvSpPr>
        <p:spPr>
          <a:xfrm>
            <a:off x="2035111" y="647953"/>
            <a:ext cx="95631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spc="-10" dirty="0">
                <a:solidFill>
                  <a:srgbClr val="40458B"/>
                </a:solidFill>
                <a:latin typeface="Tahoma"/>
                <a:cs typeface="Tahoma"/>
              </a:rPr>
              <a:t>Ad</a:t>
            </a:r>
            <a:r>
              <a:rPr sz="1200" spc="-20" dirty="0">
                <a:solidFill>
                  <a:srgbClr val="40458B"/>
                </a:solidFill>
                <a:latin typeface="Tahoma"/>
                <a:cs typeface="Tahoma"/>
              </a:rPr>
              <a:t>m</a:t>
            </a:r>
            <a:r>
              <a:rPr sz="1200" spc="-5" dirty="0">
                <a:solidFill>
                  <a:srgbClr val="40458B"/>
                </a:solidFill>
                <a:latin typeface="Tahoma"/>
                <a:cs typeface="Tahoma"/>
              </a:rPr>
              <a:t>i</a:t>
            </a:r>
            <a:r>
              <a:rPr sz="1200" spc="-20" dirty="0">
                <a:solidFill>
                  <a:srgbClr val="40458B"/>
                </a:solidFill>
                <a:latin typeface="Tahoma"/>
                <a:cs typeface="Tahoma"/>
              </a:rPr>
              <a:t>n</a:t>
            </a:r>
            <a:r>
              <a:rPr sz="1200" spc="-5" dirty="0">
                <a:solidFill>
                  <a:srgbClr val="40458B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200" spc="-15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r>
              <a:rPr sz="1200" spc="-20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40458B"/>
                </a:solidFill>
                <a:latin typeface="Tahoma"/>
                <a:cs typeface="Tahoma"/>
              </a:rPr>
              <a:t>do</a:t>
            </a:r>
            <a:r>
              <a:rPr sz="1200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1" name="object 12"/>
          <p:cNvSpPr txBox="1"/>
          <p:nvPr/>
        </p:nvSpPr>
        <p:spPr>
          <a:xfrm>
            <a:off x="1887792" y="830834"/>
            <a:ext cx="125031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58B"/>
                </a:solidFill>
                <a:latin typeface="Tahoma"/>
                <a:cs typeface="Tahoma"/>
              </a:rPr>
              <a:t>de</a:t>
            </a:r>
            <a:r>
              <a:rPr sz="1200" spc="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40458B"/>
                </a:solidFill>
                <a:latin typeface="Tahoma"/>
                <a:cs typeface="Tahoma"/>
              </a:rPr>
              <a:t>B</a:t>
            </a:r>
            <a:r>
              <a:rPr sz="1200" spc="-20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200" dirty="0">
                <a:solidFill>
                  <a:srgbClr val="40458B"/>
                </a:solidFill>
                <a:latin typeface="Tahoma"/>
                <a:cs typeface="Tahoma"/>
              </a:rPr>
              <a:t>se</a:t>
            </a:r>
            <a:r>
              <a:rPr sz="1200" spc="1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40458B"/>
                </a:solidFill>
                <a:latin typeface="Tahoma"/>
                <a:cs typeface="Tahoma"/>
              </a:rPr>
              <a:t>de </a:t>
            </a:r>
            <a:r>
              <a:rPr sz="1200" spc="1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200" spc="-20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200" spc="5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2" name="object 13"/>
          <p:cNvSpPr/>
          <p:nvPr/>
        </p:nvSpPr>
        <p:spPr>
          <a:xfrm>
            <a:off x="2034485" y="14478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27091" y="0"/>
                </a:moveTo>
                <a:lnTo>
                  <a:pt x="62436" y="8"/>
                </a:lnTo>
                <a:lnTo>
                  <a:pt x="23342" y="14308"/>
                </a:lnTo>
                <a:lnTo>
                  <a:pt x="1635" y="49086"/>
                </a:lnTo>
                <a:lnTo>
                  <a:pt x="0" y="318554"/>
                </a:lnTo>
                <a:lnTo>
                  <a:pt x="1872" y="332897"/>
                </a:lnTo>
                <a:lnTo>
                  <a:pt x="24106" y="367306"/>
                </a:lnTo>
                <a:lnTo>
                  <a:pt x="63491" y="381000"/>
                </a:lnTo>
                <a:lnTo>
                  <a:pt x="928146" y="380991"/>
                </a:lnTo>
                <a:lnTo>
                  <a:pt x="967235" y="366691"/>
                </a:lnTo>
                <a:lnTo>
                  <a:pt x="988946" y="331913"/>
                </a:lnTo>
                <a:lnTo>
                  <a:pt x="990582" y="62445"/>
                </a:lnTo>
                <a:lnTo>
                  <a:pt x="988709" y="48102"/>
                </a:lnTo>
                <a:lnTo>
                  <a:pt x="966470" y="13693"/>
                </a:lnTo>
                <a:lnTo>
                  <a:pt x="927091" y="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3" name="object 14"/>
          <p:cNvSpPr/>
          <p:nvPr/>
        </p:nvSpPr>
        <p:spPr>
          <a:xfrm>
            <a:off x="2034477" y="14478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63500"/>
                </a:moveTo>
                <a:lnTo>
                  <a:pt x="13689" y="24120"/>
                </a:lnTo>
                <a:lnTo>
                  <a:pt x="48098" y="1882"/>
                </a:lnTo>
                <a:lnTo>
                  <a:pt x="927100" y="0"/>
                </a:lnTo>
                <a:lnTo>
                  <a:pt x="941513" y="1645"/>
                </a:lnTo>
                <a:lnTo>
                  <a:pt x="976291" y="23355"/>
                </a:lnTo>
                <a:lnTo>
                  <a:pt x="990591" y="62445"/>
                </a:lnTo>
                <a:lnTo>
                  <a:pt x="990600" y="317500"/>
                </a:lnTo>
                <a:lnTo>
                  <a:pt x="988954" y="331913"/>
                </a:lnTo>
                <a:lnTo>
                  <a:pt x="967244" y="366691"/>
                </a:lnTo>
                <a:lnTo>
                  <a:pt x="928154" y="380991"/>
                </a:lnTo>
                <a:lnTo>
                  <a:pt x="63500" y="381000"/>
                </a:lnTo>
                <a:lnTo>
                  <a:pt x="49082" y="379354"/>
                </a:lnTo>
                <a:lnTo>
                  <a:pt x="14304" y="357644"/>
                </a:lnTo>
                <a:lnTo>
                  <a:pt x="8" y="318554"/>
                </a:lnTo>
                <a:lnTo>
                  <a:pt x="0" y="635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4" name="object 15"/>
          <p:cNvSpPr txBox="1"/>
          <p:nvPr/>
        </p:nvSpPr>
        <p:spPr>
          <a:xfrm>
            <a:off x="2119567" y="1432559"/>
            <a:ext cx="7747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en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t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en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c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ia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5" name="object 16"/>
          <p:cNvSpPr txBox="1"/>
          <p:nvPr/>
        </p:nvSpPr>
        <p:spPr>
          <a:xfrm>
            <a:off x="2365946" y="1653921"/>
            <a:ext cx="32829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DDL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6" name="object 17"/>
          <p:cNvSpPr/>
          <p:nvPr/>
        </p:nvSpPr>
        <p:spPr>
          <a:xfrm>
            <a:off x="4856425" y="1557019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1079491" y="0"/>
                </a:moveTo>
                <a:lnTo>
                  <a:pt x="62436" y="8"/>
                </a:lnTo>
                <a:lnTo>
                  <a:pt x="23347" y="14308"/>
                </a:lnTo>
                <a:lnTo>
                  <a:pt x="1636" y="49086"/>
                </a:lnTo>
                <a:lnTo>
                  <a:pt x="0" y="318554"/>
                </a:lnTo>
                <a:lnTo>
                  <a:pt x="1873" y="332897"/>
                </a:lnTo>
                <a:lnTo>
                  <a:pt x="24111" y="367306"/>
                </a:lnTo>
                <a:lnTo>
                  <a:pt x="63491" y="381000"/>
                </a:lnTo>
                <a:lnTo>
                  <a:pt x="1080546" y="380991"/>
                </a:lnTo>
                <a:lnTo>
                  <a:pt x="1119635" y="366691"/>
                </a:lnTo>
                <a:lnTo>
                  <a:pt x="1141346" y="331913"/>
                </a:lnTo>
                <a:lnTo>
                  <a:pt x="1142982" y="62445"/>
                </a:lnTo>
                <a:lnTo>
                  <a:pt x="1141109" y="48102"/>
                </a:lnTo>
                <a:lnTo>
                  <a:pt x="1118870" y="13693"/>
                </a:lnTo>
                <a:lnTo>
                  <a:pt x="1079491" y="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7" name="object 18"/>
          <p:cNvSpPr/>
          <p:nvPr/>
        </p:nvSpPr>
        <p:spPr>
          <a:xfrm>
            <a:off x="4856416" y="1557019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63500"/>
                </a:moveTo>
                <a:lnTo>
                  <a:pt x="13693" y="24120"/>
                </a:lnTo>
                <a:lnTo>
                  <a:pt x="48102" y="1882"/>
                </a:lnTo>
                <a:lnTo>
                  <a:pt x="1079500" y="0"/>
                </a:lnTo>
                <a:lnTo>
                  <a:pt x="1093913" y="1645"/>
                </a:lnTo>
                <a:lnTo>
                  <a:pt x="1128691" y="23355"/>
                </a:lnTo>
                <a:lnTo>
                  <a:pt x="1142991" y="62445"/>
                </a:lnTo>
                <a:lnTo>
                  <a:pt x="1143000" y="317500"/>
                </a:lnTo>
                <a:lnTo>
                  <a:pt x="1141354" y="331913"/>
                </a:lnTo>
                <a:lnTo>
                  <a:pt x="1119644" y="366691"/>
                </a:lnTo>
                <a:lnTo>
                  <a:pt x="1080554" y="380991"/>
                </a:lnTo>
                <a:lnTo>
                  <a:pt x="63500" y="381000"/>
                </a:lnTo>
                <a:lnTo>
                  <a:pt x="49086" y="379354"/>
                </a:lnTo>
                <a:lnTo>
                  <a:pt x="14308" y="357644"/>
                </a:lnTo>
                <a:lnTo>
                  <a:pt x="8" y="318554"/>
                </a:lnTo>
                <a:lnTo>
                  <a:pt x="0" y="635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8" name="object 19"/>
          <p:cNvSpPr txBox="1"/>
          <p:nvPr/>
        </p:nvSpPr>
        <p:spPr>
          <a:xfrm>
            <a:off x="5065078" y="1542034"/>
            <a:ext cx="72707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ct val="100000"/>
              </a:lnSpc>
            </a:pP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Con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ul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ta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-15" dirty="0">
                <a:solidFill>
                  <a:srgbClr val="40458B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t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ct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i</a:t>
            </a:r>
            <a:r>
              <a:rPr sz="1200" spc="15" dirty="0">
                <a:solidFill>
                  <a:srgbClr val="40458B"/>
                </a:solidFill>
                <a:latin typeface="Arial"/>
                <a:cs typeface="Arial"/>
              </a:rPr>
              <a:t>v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9" name="object 20"/>
          <p:cNvSpPr/>
          <p:nvPr/>
        </p:nvSpPr>
        <p:spPr>
          <a:xfrm>
            <a:off x="6377885" y="13716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03291" y="0"/>
                </a:moveTo>
                <a:lnTo>
                  <a:pt x="62436" y="8"/>
                </a:lnTo>
                <a:lnTo>
                  <a:pt x="23347" y="14308"/>
                </a:lnTo>
                <a:lnTo>
                  <a:pt x="1636" y="49086"/>
                </a:lnTo>
                <a:lnTo>
                  <a:pt x="0" y="318554"/>
                </a:lnTo>
                <a:lnTo>
                  <a:pt x="1873" y="332897"/>
                </a:lnTo>
                <a:lnTo>
                  <a:pt x="24111" y="367306"/>
                </a:lnTo>
                <a:lnTo>
                  <a:pt x="63491" y="381000"/>
                </a:lnTo>
                <a:lnTo>
                  <a:pt x="1004346" y="380991"/>
                </a:lnTo>
                <a:lnTo>
                  <a:pt x="1043435" y="366691"/>
                </a:lnTo>
                <a:lnTo>
                  <a:pt x="1065146" y="331913"/>
                </a:lnTo>
                <a:lnTo>
                  <a:pt x="1066782" y="62445"/>
                </a:lnTo>
                <a:lnTo>
                  <a:pt x="1064909" y="48102"/>
                </a:lnTo>
                <a:lnTo>
                  <a:pt x="1042670" y="13693"/>
                </a:lnTo>
                <a:lnTo>
                  <a:pt x="1003291" y="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0" name="object 21"/>
          <p:cNvSpPr/>
          <p:nvPr/>
        </p:nvSpPr>
        <p:spPr>
          <a:xfrm>
            <a:off x="6377877" y="13716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63500"/>
                </a:moveTo>
                <a:lnTo>
                  <a:pt x="13693" y="24120"/>
                </a:lnTo>
                <a:lnTo>
                  <a:pt x="48102" y="1882"/>
                </a:lnTo>
                <a:lnTo>
                  <a:pt x="1003300" y="0"/>
                </a:lnTo>
                <a:lnTo>
                  <a:pt x="1017713" y="1645"/>
                </a:lnTo>
                <a:lnTo>
                  <a:pt x="1052491" y="23355"/>
                </a:lnTo>
                <a:lnTo>
                  <a:pt x="1066791" y="62445"/>
                </a:lnTo>
                <a:lnTo>
                  <a:pt x="1066800" y="317500"/>
                </a:lnTo>
                <a:lnTo>
                  <a:pt x="1065154" y="331913"/>
                </a:lnTo>
                <a:lnTo>
                  <a:pt x="1043444" y="366691"/>
                </a:lnTo>
                <a:lnTo>
                  <a:pt x="1004354" y="380991"/>
                </a:lnTo>
                <a:lnTo>
                  <a:pt x="63500" y="381000"/>
                </a:lnTo>
                <a:lnTo>
                  <a:pt x="49086" y="379354"/>
                </a:lnTo>
                <a:lnTo>
                  <a:pt x="14308" y="357644"/>
                </a:lnTo>
                <a:lnTo>
                  <a:pt x="8" y="318554"/>
                </a:lnTo>
                <a:lnTo>
                  <a:pt x="0" y="635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1" name="object 22"/>
          <p:cNvSpPr txBox="1"/>
          <p:nvPr/>
        </p:nvSpPr>
        <p:spPr>
          <a:xfrm>
            <a:off x="6423597" y="1356359"/>
            <a:ext cx="979169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Pr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og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40458B"/>
                </a:solidFill>
                <a:latin typeface="Arial"/>
                <a:cs typeface="Arial"/>
              </a:rPr>
              <a:t>m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</a:t>
            </a:r>
            <a:r>
              <a:rPr sz="1200" spc="25" dirty="0">
                <a:solidFill>
                  <a:srgbClr val="40458B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40458B"/>
                </a:solidFill>
                <a:latin typeface="Arial"/>
                <a:cs typeface="Arial"/>
              </a:rPr>
              <a:t>p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li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c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c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ió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2" name="object 23"/>
          <p:cNvSpPr/>
          <p:nvPr/>
        </p:nvSpPr>
        <p:spPr>
          <a:xfrm>
            <a:off x="6377877" y="19812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3" name="object 24"/>
          <p:cNvSpPr/>
          <p:nvPr/>
        </p:nvSpPr>
        <p:spPr>
          <a:xfrm>
            <a:off x="6377877" y="19812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4" name="object 25"/>
          <p:cNvSpPr txBox="1"/>
          <p:nvPr/>
        </p:nvSpPr>
        <p:spPr>
          <a:xfrm>
            <a:off x="6422961" y="2076196"/>
            <a:ext cx="98107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c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o</a:t>
            </a:r>
            <a:r>
              <a:rPr sz="1200" spc="-20" dirty="0">
                <a:solidFill>
                  <a:srgbClr val="40458B"/>
                </a:solidFill>
                <a:latin typeface="Arial"/>
                <a:cs typeface="Arial"/>
              </a:rPr>
              <a:t>m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pilado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5" name="object 26"/>
          <p:cNvSpPr/>
          <p:nvPr/>
        </p:nvSpPr>
        <p:spPr>
          <a:xfrm>
            <a:off x="7749477" y="1981200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0" y="381000"/>
                </a:moveTo>
                <a:lnTo>
                  <a:pt x="1295400" y="381000"/>
                </a:lnTo>
                <a:lnTo>
                  <a:pt x="1295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5D9B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6" name="object 27"/>
          <p:cNvSpPr/>
          <p:nvPr/>
        </p:nvSpPr>
        <p:spPr>
          <a:xfrm>
            <a:off x="7749477" y="1981200"/>
            <a:ext cx="1295400" cy="381000"/>
          </a:xfrm>
          <a:custGeom>
            <a:avLst/>
            <a:gdLst/>
            <a:ahLst/>
            <a:cxnLst/>
            <a:rect l="l" t="t" r="r" b="b"/>
            <a:pathLst>
              <a:path w="1295400" h="381000">
                <a:moveTo>
                  <a:pt x="0" y="381000"/>
                </a:moveTo>
                <a:lnTo>
                  <a:pt x="1295400" y="381000"/>
                </a:lnTo>
                <a:lnTo>
                  <a:pt x="1295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7" name="object 28"/>
          <p:cNvSpPr txBox="1"/>
          <p:nvPr/>
        </p:nvSpPr>
        <p:spPr>
          <a:xfrm>
            <a:off x="7784655" y="1928301"/>
            <a:ext cx="1234440" cy="45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91440">
              <a:lnSpc>
                <a:spcPct val="120800"/>
              </a:lnSpc>
            </a:pP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Co</a:t>
            </a:r>
            <a:r>
              <a:rPr sz="1200" spc="-20" dirty="0">
                <a:solidFill>
                  <a:srgbClr val="40458B"/>
                </a:solidFill>
                <a:latin typeface="Arial"/>
                <a:cs typeface="Arial"/>
              </a:rPr>
              <a:t>m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pilado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r</a:t>
            </a:r>
            <a:r>
              <a:rPr sz="1200" spc="45" dirty="0">
                <a:solidFill>
                  <a:srgbClr val="40458B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de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l </a:t>
            </a:r>
            <a:r>
              <a:rPr sz="1200" spc="-5" dirty="0">
                <a:solidFill>
                  <a:srgbClr val="40458B"/>
                </a:solidFill>
                <a:latin typeface="Arial"/>
                <a:cs typeface="Arial"/>
              </a:rPr>
              <a:t>Lengua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j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e</a:t>
            </a:r>
            <a:r>
              <a:rPr sz="1200" spc="20" dirty="0">
                <a:solidFill>
                  <a:srgbClr val="40458B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58B"/>
                </a:solidFill>
                <a:latin typeface="Arial"/>
                <a:cs typeface="Arial"/>
              </a:rPr>
              <a:t>an</a:t>
            </a:r>
            <a:r>
              <a:rPr sz="1200" spc="5" dirty="0">
                <a:solidFill>
                  <a:srgbClr val="40458B"/>
                </a:solidFill>
                <a:latin typeface="Arial"/>
                <a:cs typeface="Arial"/>
              </a:rPr>
              <a:t>f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40458B"/>
                </a:solidFill>
                <a:latin typeface="Arial"/>
                <a:cs typeface="Arial"/>
              </a:rPr>
              <a:t>t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ri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ó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8" name="object 29"/>
          <p:cNvSpPr/>
          <p:nvPr/>
        </p:nvSpPr>
        <p:spPr>
          <a:xfrm>
            <a:off x="6377885" y="26670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1003291" y="0"/>
                </a:moveTo>
                <a:lnTo>
                  <a:pt x="62436" y="8"/>
                </a:lnTo>
                <a:lnTo>
                  <a:pt x="23347" y="14308"/>
                </a:lnTo>
                <a:lnTo>
                  <a:pt x="1636" y="49086"/>
                </a:lnTo>
                <a:lnTo>
                  <a:pt x="0" y="318554"/>
                </a:lnTo>
                <a:lnTo>
                  <a:pt x="1873" y="332897"/>
                </a:lnTo>
                <a:lnTo>
                  <a:pt x="24111" y="367306"/>
                </a:lnTo>
                <a:lnTo>
                  <a:pt x="63491" y="381000"/>
                </a:lnTo>
                <a:lnTo>
                  <a:pt x="1004346" y="380991"/>
                </a:lnTo>
                <a:lnTo>
                  <a:pt x="1043435" y="366691"/>
                </a:lnTo>
                <a:lnTo>
                  <a:pt x="1065146" y="331913"/>
                </a:lnTo>
                <a:lnTo>
                  <a:pt x="1066782" y="62445"/>
                </a:lnTo>
                <a:lnTo>
                  <a:pt x="1064909" y="48102"/>
                </a:lnTo>
                <a:lnTo>
                  <a:pt x="1042670" y="13693"/>
                </a:lnTo>
                <a:lnTo>
                  <a:pt x="1003291" y="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9" name="object 30"/>
          <p:cNvSpPr/>
          <p:nvPr/>
        </p:nvSpPr>
        <p:spPr>
          <a:xfrm>
            <a:off x="6377877" y="26670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63500"/>
                </a:moveTo>
                <a:lnTo>
                  <a:pt x="13693" y="24120"/>
                </a:lnTo>
                <a:lnTo>
                  <a:pt x="48102" y="1882"/>
                </a:lnTo>
                <a:lnTo>
                  <a:pt x="1003300" y="0"/>
                </a:lnTo>
                <a:lnTo>
                  <a:pt x="1017713" y="1645"/>
                </a:lnTo>
                <a:lnTo>
                  <a:pt x="1052491" y="23355"/>
                </a:lnTo>
                <a:lnTo>
                  <a:pt x="1066791" y="62445"/>
                </a:lnTo>
                <a:lnTo>
                  <a:pt x="1066800" y="317500"/>
                </a:lnTo>
                <a:lnTo>
                  <a:pt x="1065154" y="331913"/>
                </a:lnTo>
                <a:lnTo>
                  <a:pt x="1043444" y="366691"/>
                </a:lnTo>
                <a:lnTo>
                  <a:pt x="1004354" y="380991"/>
                </a:lnTo>
                <a:lnTo>
                  <a:pt x="63500" y="381000"/>
                </a:lnTo>
                <a:lnTo>
                  <a:pt x="49086" y="379354"/>
                </a:lnTo>
                <a:lnTo>
                  <a:pt x="14308" y="357644"/>
                </a:lnTo>
                <a:lnTo>
                  <a:pt x="8" y="318554"/>
                </a:lnTo>
                <a:lnTo>
                  <a:pt x="0" y="635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0" name="object 31"/>
          <p:cNvSpPr txBox="1"/>
          <p:nvPr/>
        </p:nvSpPr>
        <p:spPr>
          <a:xfrm>
            <a:off x="6502336" y="2614356"/>
            <a:ext cx="774700" cy="45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6350" indent="-238760">
              <a:lnSpc>
                <a:spcPct val="120800"/>
              </a:lnSpc>
            </a:pP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en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t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en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c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ia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 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D</a:t>
            </a:r>
            <a:r>
              <a:rPr sz="1200" spc="-20" dirty="0">
                <a:solidFill>
                  <a:srgbClr val="40458B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1" name="object 32"/>
          <p:cNvSpPr/>
          <p:nvPr/>
        </p:nvSpPr>
        <p:spPr>
          <a:xfrm>
            <a:off x="6370256" y="3573779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2" name="object 33"/>
          <p:cNvSpPr/>
          <p:nvPr/>
        </p:nvSpPr>
        <p:spPr>
          <a:xfrm>
            <a:off x="6370256" y="3573779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3" name="object 34"/>
          <p:cNvSpPr txBox="1"/>
          <p:nvPr/>
        </p:nvSpPr>
        <p:spPr>
          <a:xfrm>
            <a:off x="6483667" y="3521135"/>
            <a:ext cx="797560" cy="45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6350" indent="-127635">
              <a:lnSpc>
                <a:spcPct val="120800"/>
              </a:lnSpc>
            </a:pPr>
            <a:r>
              <a:rPr sz="1200" spc="-5" dirty="0">
                <a:solidFill>
                  <a:srgbClr val="40458B"/>
                </a:solidFill>
                <a:latin typeface="Arial"/>
                <a:cs typeface="Arial"/>
              </a:rPr>
              <a:t>Co</a:t>
            </a:r>
            <a:r>
              <a:rPr sz="1200" spc="-20" dirty="0">
                <a:solidFill>
                  <a:srgbClr val="40458B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40458B"/>
                </a:solidFill>
                <a:latin typeface="Arial"/>
                <a:cs typeface="Arial"/>
              </a:rPr>
              <a:t>p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il</a:t>
            </a:r>
            <a:r>
              <a:rPr sz="1200" spc="-5" dirty="0">
                <a:solidFill>
                  <a:srgbClr val="40458B"/>
                </a:solidFill>
                <a:latin typeface="Arial"/>
                <a:cs typeface="Arial"/>
              </a:rPr>
              <a:t>ado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r 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de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l</a:t>
            </a:r>
            <a:r>
              <a:rPr sz="1200" spc="-5" dirty="0">
                <a:solidFill>
                  <a:srgbClr val="40458B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D</a:t>
            </a:r>
            <a:r>
              <a:rPr sz="1200" spc="-20" dirty="0">
                <a:solidFill>
                  <a:srgbClr val="40458B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4" name="object 35"/>
          <p:cNvSpPr/>
          <p:nvPr/>
        </p:nvSpPr>
        <p:spPr>
          <a:xfrm>
            <a:off x="9044877" y="3048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1181100" y="0"/>
                </a:moveTo>
                <a:lnTo>
                  <a:pt x="103594" y="494"/>
                </a:lnTo>
                <a:lnTo>
                  <a:pt x="62897" y="12185"/>
                </a:lnTo>
                <a:lnTo>
                  <a:pt x="30009" y="37105"/>
                </a:lnTo>
                <a:lnTo>
                  <a:pt x="8016" y="72171"/>
                </a:lnTo>
                <a:lnTo>
                  <a:pt x="0" y="114300"/>
                </a:lnTo>
                <a:lnTo>
                  <a:pt x="494" y="582205"/>
                </a:lnTo>
                <a:lnTo>
                  <a:pt x="12185" y="622902"/>
                </a:lnTo>
                <a:lnTo>
                  <a:pt x="37105" y="655790"/>
                </a:lnTo>
                <a:lnTo>
                  <a:pt x="72171" y="677783"/>
                </a:lnTo>
                <a:lnTo>
                  <a:pt x="114300" y="685800"/>
                </a:lnTo>
                <a:lnTo>
                  <a:pt x="1191805" y="685305"/>
                </a:lnTo>
                <a:lnTo>
                  <a:pt x="1232502" y="673614"/>
                </a:lnTo>
                <a:lnTo>
                  <a:pt x="1265390" y="648694"/>
                </a:lnTo>
                <a:lnTo>
                  <a:pt x="1287383" y="613628"/>
                </a:lnTo>
                <a:lnTo>
                  <a:pt x="1295400" y="571500"/>
                </a:lnTo>
                <a:lnTo>
                  <a:pt x="1294905" y="103594"/>
                </a:lnTo>
                <a:lnTo>
                  <a:pt x="1283214" y="62897"/>
                </a:lnTo>
                <a:lnTo>
                  <a:pt x="1258294" y="30009"/>
                </a:lnTo>
                <a:lnTo>
                  <a:pt x="1223228" y="8016"/>
                </a:lnTo>
                <a:lnTo>
                  <a:pt x="1181100" y="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5" name="object 36"/>
          <p:cNvSpPr/>
          <p:nvPr/>
        </p:nvSpPr>
        <p:spPr>
          <a:xfrm>
            <a:off x="9044877" y="3048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114300"/>
                </a:moveTo>
                <a:lnTo>
                  <a:pt x="8016" y="72171"/>
                </a:lnTo>
                <a:lnTo>
                  <a:pt x="30009" y="37105"/>
                </a:lnTo>
                <a:lnTo>
                  <a:pt x="62897" y="12185"/>
                </a:lnTo>
                <a:lnTo>
                  <a:pt x="103594" y="494"/>
                </a:lnTo>
                <a:lnTo>
                  <a:pt x="1181100" y="0"/>
                </a:lnTo>
                <a:lnTo>
                  <a:pt x="1195737" y="928"/>
                </a:lnTo>
                <a:lnTo>
                  <a:pt x="1235853" y="13946"/>
                </a:lnTo>
                <a:lnTo>
                  <a:pt x="1267880" y="39913"/>
                </a:lnTo>
                <a:lnTo>
                  <a:pt x="1288733" y="75747"/>
                </a:lnTo>
                <a:lnTo>
                  <a:pt x="1295400" y="571500"/>
                </a:lnTo>
                <a:lnTo>
                  <a:pt x="1294471" y="586137"/>
                </a:lnTo>
                <a:lnTo>
                  <a:pt x="1281453" y="626253"/>
                </a:lnTo>
                <a:lnTo>
                  <a:pt x="1255486" y="658280"/>
                </a:lnTo>
                <a:lnTo>
                  <a:pt x="1219652" y="679133"/>
                </a:lnTo>
                <a:lnTo>
                  <a:pt x="114300" y="685800"/>
                </a:lnTo>
                <a:lnTo>
                  <a:pt x="99662" y="684871"/>
                </a:lnTo>
                <a:lnTo>
                  <a:pt x="59546" y="671853"/>
                </a:lnTo>
                <a:lnTo>
                  <a:pt x="27519" y="645886"/>
                </a:lnTo>
                <a:lnTo>
                  <a:pt x="6666" y="610052"/>
                </a:lnTo>
                <a:lnTo>
                  <a:pt x="0" y="1143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6" name="object 37"/>
          <p:cNvSpPr txBox="1"/>
          <p:nvPr/>
        </p:nvSpPr>
        <p:spPr>
          <a:xfrm>
            <a:off x="9169971" y="3039562"/>
            <a:ext cx="100838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05" marR="6350" indent="-91440">
              <a:lnSpc>
                <a:spcPct val="120100"/>
              </a:lnSpc>
            </a:pPr>
            <a:r>
              <a:rPr sz="1200" spc="-15" dirty="0">
                <a:solidFill>
                  <a:srgbClr val="40458B"/>
                </a:solidFill>
                <a:latin typeface="Arial"/>
                <a:cs typeface="Arial"/>
              </a:rPr>
              <a:t>T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an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cc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ione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 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Co</a:t>
            </a:r>
            <a:r>
              <a:rPr sz="1200" spc="-20" dirty="0">
                <a:solidFill>
                  <a:srgbClr val="40458B"/>
                </a:solidFill>
                <a:latin typeface="Arial"/>
                <a:cs typeface="Arial"/>
              </a:rPr>
              <a:t>m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pilada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 (Pr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og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40458B"/>
                </a:solidFill>
                <a:latin typeface="Arial"/>
                <a:cs typeface="Arial"/>
              </a:rPr>
              <a:t>m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7" name="object 38"/>
          <p:cNvSpPr/>
          <p:nvPr/>
        </p:nvSpPr>
        <p:spPr>
          <a:xfrm>
            <a:off x="4856416" y="2491739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8" name="object 39"/>
          <p:cNvSpPr/>
          <p:nvPr/>
        </p:nvSpPr>
        <p:spPr>
          <a:xfrm>
            <a:off x="4856416" y="2491739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9" name="object 40"/>
          <p:cNvSpPr txBox="1"/>
          <p:nvPr/>
        </p:nvSpPr>
        <p:spPr>
          <a:xfrm>
            <a:off x="5016055" y="2477515"/>
            <a:ext cx="901700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Co</a:t>
            </a:r>
            <a:r>
              <a:rPr sz="1200" spc="-25" dirty="0">
                <a:solidFill>
                  <a:srgbClr val="40458B"/>
                </a:solidFill>
                <a:latin typeface="Arial"/>
                <a:cs typeface="Arial"/>
              </a:rPr>
              <a:t>m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pilado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40458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c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on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ul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t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0" name="object 41"/>
          <p:cNvSpPr/>
          <p:nvPr/>
        </p:nvSpPr>
        <p:spPr>
          <a:xfrm>
            <a:off x="2034477" y="32766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1" name="object 42"/>
          <p:cNvSpPr/>
          <p:nvPr/>
        </p:nvSpPr>
        <p:spPr>
          <a:xfrm>
            <a:off x="2034477" y="32766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381000"/>
                </a:moveTo>
                <a:lnTo>
                  <a:pt x="990600" y="381000"/>
                </a:lnTo>
                <a:lnTo>
                  <a:pt x="990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2" name="object 43"/>
          <p:cNvSpPr txBox="1"/>
          <p:nvPr/>
        </p:nvSpPr>
        <p:spPr>
          <a:xfrm>
            <a:off x="2108771" y="3261995"/>
            <a:ext cx="795655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Co</a:t>
            </a:r>
            <a:r>
              <a:rPr sz="1200" spc="-25" dirty="0">
                <a:solidFill>
                  <a:srgbClr val="40458B"/>
                </a:solidFill>
                <a:latin typeface="Arial"/>
                <a:cs typeface="Arial"/>
              </a:rPr>
              <a:t>m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pilado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50165" algn="ctr">
              <a:lnSpc>
                <a:spcPct val="100000"/>
              </a:lnSpc>
              <a:spcBef>
                <a:spcPts val="300"/>
              </a:spcBef>
            </a:pPr>
            <a:r>
              <a:rPr sz="1200" spc="-5" dirty="0">
                <a:solidFill>
                  <a:srgbClr val="40458B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e </a:t>
            </a:r>
            <a:r>
              <a:rPr sz="1200" spc="-5" dirty="0">
                <a:solidFill>
                  <a:srgbClr val="40458B"/>
                </a:solidFill>
                <a:latin typeface="Arial"/>
                <a:cs typeface="Arial"/>
              </a:rPr>
              <a:t>DD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3" name="object 44"/>
          <p:cNvSpPr/>
          <p:nvPr/>
        </p:nvSpPr>
        <p:spPr>
          <a:xfrm>
            <a:off x="3482277" y="3126613"/>
            <a:ext cx="1066800" cy="760095"/>
          </a:xfrm>
          <a:custGeom>
            <a:avLst/>
            <a:gdLst/>
            <a:ahLst/>
            <a:cxnLst/>
            <a:rect l="l" t="t" r="r" b="b"/>
            <a:pathLst>
              <a:path w="1066800" h="760095">
                <a:moveTo>
                  <a:pt x="0" y="0"/>
                </a:moveTo>
                <a:lnTo>
                  <a:pt x="0" y="680974"/>
                </a:lnTo>
                <a:lnTo>
                  <a:pt x="1767" y="687423"/>
                </a:lnTo>
                <a:lnTo>
                  <a:pt x="41910" y="711580"/>
                </a:lnTo>
                <a:lnTo>
                  <a:pt x="79903" y="722391"/>
                </a:lnTo>
                <a:lnTo>
                  <a:pt x="128381" y="732141"/>
                </a:lnTo>
                <a:lnTo>
                  <a:pt x="186248" y="740669"/>
                </a:lnTo>
                <a:lnTo>
                  <a:pt x="252404" y="747813"/>
                </a:lnTo>
                <a:lnTo>
                  <a:pt x="325755" y="753411"/>
                </a:lnTo>
                <a:lnTo>
                  <a:pt x="364784" y="755580"/>
                </a:lnTo>
                <a:lnTo>
                  <a:pt x="405201" y="757303"/>
                </a:lnTo>
                <a:lnTo>
                  <a:pt x="446867" y="758558"/>
                </a:lnTo>
                <a:lnTo>
                  <a:pt x="489645" y="759326"/>
                </a:lnTo>
                <a:lnTo>
                  <a:pt x="533400" y="759587"/>
                </a:lnTo>
                <a:lnTo>
                  <a:pt x="577154" y="759326"/>
                </a:lnTo>
                <a:lnTo>
                  <a:pt x="619932" y="758558"/>
                </a:lnTo>
                <a:lnTo>
                  <a:pt x="661598" y="757303"/>
                </a:lnTo>
                <a:lnTo>
                  <a:pt x="702015" y="755580"/>
                </a:lnTo>
                <a:lnTo>
                  <a:pt x="741044" y="753411"/>
                </a:lnTo>
                <a:lnTo>
                  <a:pt x="814395" y="747813"/>
                </a:lnTo>
                <a:lnTo>
                  <a:pt x="880551" y="740669"/>
                </a:lnTo>
                <a:lnTo>
                  <a:pt x="938418" y="732141"/>
                </a:lnTo>
                <a:lnTo>
                  <a:pt x="986896" y="722391"/>
                </a:lnTo>
                <a:lnTo>
                  <a:pt x="1024889" y="711581"/>
                </a:lnTo>
                <a:lnTo>
                  <a:pt x="1059820" y="693729"/>
                </a:lnTo>
                <a:lnTo>
                  <a:pt x="1066800" y="680974"/>
                </a:lnTo>
                <a:lnTo>
                  <a:pt x="1066800" y="78486"/>
                </a:lnTo>
                <a:lnTo>
                  <a:pt x="533400" y="78486"/>
                </a:lnTo>
                <a:lnTo>
                  <a:pt x="489645" y="78225"/>
                </a:lnTo>
                <a:lnTo>
                  <a:pt x="446867" y="77457"/>
                </a:lnTo>
                <a:lnTo>
                  <a:pt x="405201" y="76202"/>
                </a:lnTo>
                <a:lnTo>
                  <a:pt x="364784" y="74480"/>
                </a:lnTo>
                <a:lnTo>
                  <a:pt x="325755" y="72312"/>
                </a:lnTo>
                <a:lnTo>
                  <a:pt x="252404" y="66717"/>
                </a:lnTo>
                <a:lnTo>
                  <a:pt x="186248" y="59579"/>
                </a:lnTo>
                <a:lnTo>
                  <a:pt x="128381" y="51061"/>
                </a:lnTo>
                <a:lnTo>
                  <a:pt x="79903" y="41325"/>
                </a:lnTo>
                <a:lnTo>
                  <a:pt x="41910" y="30533"/>
                </a:lnTo>
                <a:lnTo>
                  <a:pt x="6979" y="12721"/>
                </a:lnTo>
                <a:lnTo>
                  <a:pt x="1767" y="6431"/>
                </a:lnTo>
                <a:lnTo>
                  <a:pt x="0" y="0"/>
                </a:lnTo>
                <a:close/>
              </a:path>
              <a:path w="1066800" h="760095">
                <a:moveTo>
                  <a:pt x="1066800" y="0"/>
                </a:moveTo>
                <a:lnTo>
                  <a:pt x="1024889" y="30533"/>
                </a:lnTo>
                <a:lnTo>
                  <a:pt x="986896" y="41325"/>
                </a:lnTo>
                <a:lnTo>
                  <a:pt x="938418" y="51061"/>
                </a:lnTo>
                <a:lnTo>
                  <a:pt x="880551" y="59579"/>
                </a:lnTo>
                <a:lnTo>
                  <a:pt x="814395" y="66717"/>
                </a:lnTo>
                <a:lnTo>
                  <a:pt x="741044" y="72312"/>
                </a:lnTo>
                <a:lnTo>
                  <a:pt x="702015" y="74480"/>
                </a:lnTo>
                <a:lnTo>
                  <a:pt x="661598" y="76202"/>
                </a:lnTo>
                <a:lnTo>
                  <a:pt x="619932" y="77457"/>
                </a:lnTo>
                <a:lnTo>
                  <a:pt x="577154" y="78225"/>
                </a:lnTo>
                <a:lnTo>
                  <a:pt x="533400" y="78486"/>
                </a:lnTo>
                <a:lnTo>
                  <a:pt x="1066800" y="78486"/>
                </a:lnTo>
                <a:lnTo>
                  <a:pt x="1066800" y="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4" name="object 45"/>
          <p:cNvSpPr/>
          <p:nvPr/>
        </p:nvSpPr>
        <p:spPr>
          <a:xfrm>
            <a:off x="3482277" y="3048000"/>
            <a:ext cx="1066800" cy="157480"/>
          </a:xfrm>
          <a:custGeom>
            <a:avLst/>
            <a:gdLst/>
            <a:ahLst/>
            <a:cxnLst/>
            <a:rect l="l" t="t" r="r" b="b"/>
            <a:pathLst>
              <a:path w="1066800" h="157480">
                <a:moveTo>
                  <a:pt x="533400" y="0"/>
                </a:moveTo>
                <a:lnTo>
                  <a:pt x="489645" y="260"/>
                </a:lnTo>
                <a:lnTo>
                  <a:pt x="446867" y="1028"/>
                </a:lnTo>
                <a:lnTo>
                  <a:pt x="405201" y="2283"/>
                </a:lnTo>
                <a:lnTo>
                  <a:pt x="364784" y="4006"/>
                </a:lnTo>
                <a:lnTo>
                  <a:pt x="325755" y="6175"/>
                </a:lnTo>
                <a:lnTo>
                  <a:pt x="252404" y="11773"/>
                </a:lnTo>
                <a:lnTo>
                  <a:pt x="186248" y="18917"/>
                </a:lnTo>
                <a:lnTo>
                  <a:pt x="128381" y="27445"/>
                </a:lnTo>
                <a:lnTo>
                  <a:pt x="79903" y="37195"/>
                </a:lnTo>
                <a:lnTo>
                  <a:pt x="41910" y="48005"/>
                </a:lnTo>
                <a:lnTo>
                  <a:pt x="6979" y="65857"/>
                </a:lnTo>
                <a:lnTo>
                  <a:pt x="0" y="78612"/>
                </a:lnTo>
                <a:lnTo>
                  <a:pt x="1767" y="85044"/>
                </a:lnTo>
                <a:lnTo>
                  <a:pt x="41910" y="109146"/>
                </a:lnTo>
                <a:lnTo>
                  <a:pt x="79903" y="119938"/>
                </a:lnTo>
                <a:lnTo>
                  <a:pt x="128381" y="129674"/>
                </a:lnTo>
                <a:lnTo>
                  <a:pt x="186248" y="138192"/>
                </a:lnTo>
                <a:lnTo>
                  <a:pt x="252404" y="145330"/>
                </a:lnTo>
                <a:lnTo>
                  <a:pt x="325755" y="150925"/>
                </a:lnTo>
                <a:lnTo>
                  <a:pt x="364784" y="153093"/>
                </a:lnTo>
                <a:lnTo>
                  <a:pt x="405201" y="154815"/>
                </a:lnTo>
                <a:lnTo>
                  <a:pt x="446867" y="156070"/>
                </a:lnTo>
                <a:lnTo>
                  <a:pt x="489645" y="156838"/>
                </a:lnTo>
                <a:lnTo>
                  <a:pt x="533400" y="157099"/>
                </a:lnTo>
                <a:lnTo>
                  <a:pt x="577154" y="156838"/>
                </a:lnTo>
                <a:lnTo>
                  <a:pt x="619932" y="156070"/>
                </a:lnTo>
                <a:lnTo>
                  <a:pt x="661598" y="154815"/>
                </a:lnTo>
                <a:lnTo>
                  <a:pt x="702015" y="153093"/>
                </a:lnTo>
                <a:lnTo>
                  <a:pt x="741044" y="150925"/>
                </a:lnTo>
                <a:lnTo>
                  <a:pt x="814395" y="145330"/>
                </a:lnTo>
                <a:lnTo>
                  <a:pt x="880551" y="138192"/>
                </a:lnTo>
                <a:lnTo>
                  <a:pt x="938418" y="129674"/>
                </a:lnTo>
                <a:lnTo>
                  <a:pt x="986896" y="119938"/>
                </a:lnTo>
                <a:lnTo>
                  <a:pt x="1024889" y="109146"/>
                </a:lnTo>
                <a:lnTo>
                  <a:pt x="1059820" y="91334"/>
                </a:lnTo>
                <a:lnTo>
                  <a:pt x="1066800" y="78612"/>
                </a:lnTo>
                <a:lnTo>
                  <a:pt x="1065032" y="72163"/>
                </a:lnTo>
                <a:lnTo>
                  <a:pt x="1024889" y="48005"/>
                </a:lnTo>
                <a:lnTo>
                  <a:pt x="986896" y="37195"/>
                </a:lnTo>
                <a:lnTo>
                  <a:pt x="938418" y="27445"/>
                </a:lnTo>
                <a:lnTo>
                  <a:pt x="880551" y="18917"/>
                </a:lnTo>
                <a:lnTo>
                  <a:pt x="814395" y="11773"/>
                </a:lnTo>
                <a:lnTo>
                  <a:pt x="741044" y="6175"/>
                </a:lnTo>
                <a:lnTo>
                  <a:pt x="702015" y="4006"/>
                </a:lnTo>
                <a:lnTo>
                  <a:pt x="661598" y="2283"/>
                </a:lnTo>
                <a:lnTo>
                  <a:pt x="619932" y="1028"/>
                </a:lnTo>
                <a:lnTo>
                  <a:pt x="577154" y="260"/>
                </a:lnTo>
                <a:lnTo>
                  <a:pt x="533400" y="0"/>
                </a:lnTo>
                <a:close/>
              </a:path>
            </a:pathLst>
          </a:custGeom>
          <a:solidFill>
            <a:srgbClr val="E1E9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5" name="object 46"/>
          <p:cNvSpPr/>
          <p:nvPr/>
        </p:nvSpPr>
        <p:spPr>
          <a:xfrm>
            <a:off x="3482277" y="3048000"/>
            <a:ext cx="1066800" cy="157480"/>
          </a:xfrm>
          <a:custGeom>
            <a:avLst/>
            <a:gdLst/>
            <a:ahLst/>
            <a:cxnLst/>
            <a:rect l="l" t="t" r="r" b="b"/>
            <a:pathLst>
              <a:path w="1066800" h="157480">
                <a:moveTo>
                  <a:pt x="1066800" y="78612"/>
                </a:moveTo>
                <a:lnTo>
                  <a:pt x="1024889" y="109146"/>
                </a:lnTo>
                <a:lnTo>
                  <a:pt x="986896" y="119938"/>
                </a:lnTo>
                <a:lnTo>
                  <a:pt x="938418" y="129674"/>
                </a:lnTo>
                <a:lnTo>
                  <a:pt x="880551" y="138192"/>
                </a:lnTo>
                <a:lnTo>
                  <a:pt x="814395" y="145330"/>
                </a:lnTo>
                <a:lnTo>
                  <a:pt x="741044" y="150925"/>
                </a:lnTo>
                <a:lnTo>
                  <a:pt x="702015" y="153093"/>
                </a:lnTo>
                <a:lnTo>
                  <a:pt x="661598" y="154815"/>
                </a:lnTo>
                <a:lnTo>
                  <a:pt x="619932" y="156070"/>
                </a:lnTo>
                <a:lnTo>
                  <a:pt x="577154" y="156838"/>
                </a:lnTo>
                <a:lnTo>
                  <a:pt x="533400" y="157099"/>
                </a:lnTo>
                <a:lnTo>
                  <a:pt x="489645" y="156838"/>
                </a:lnTo>
                <a:lnTo>
                  <a:pt x="446867" y="156070"/>
                </a:lnTo>
                <a:lnTo>
                  <a:pt x="405201" y="154815"/>
                </a:lnTo>
                <a:lnTo>
                  <a:pt x="364784" y="153093"/>
                </a:lnTo>
                <a:lnTo>
                  <a:pt x="325755" y="150925"/>
                </a:lnTo>
                <a:lnTo>
                  <a:pt x="252404" y="145330"/>
                </a:lnTo>
                <a:lnTo>
                  <a:pt x="186248" y="138192"/>
                </a:lnTo>
                <a:lnTo>
                  <a:pt x="128381" y="129674"/>
                </a:lnTo>
                <a:lnTo>
                  <a:pt x="79903" y="119938"/>
                </a:lnTo>
                <a:lnTo>
                  <a:pt x="41910" y="109146"/>
                </a:lnTo>
                <a:lnTo>
                  <a:pt x="6979" y="91334"/>
                </a:lnTo>
                <a:lnTo>
                  <a:pt x="0" y="78612"/>
                </a:lnTo>
                <a:lnTo>
                  <a:pt x="1767" y="72163"/>
                </a:lnTo>
                <a:lnTo>
                  <a:pt x="41910" y="48005"/>
                </a:lnTo>
                <a:lnTo>
                  <a:pt x="79903" y="37195"/>
                </a:lnTo>
                <a:lnTo>
                  <a:pt x="128381" y="27445"/>
                </a:lnTo>
                <a:lnTo>
                  <a:pt x="186248" y="18917"/>
                </a:lnTo>
                <a:lnTo>
                  <a:pt x="252404" y="11773"/>
                </a:lnTo>
                <a:lnTo>
                  <a:pt x="325755" y="6175"/>
                </a:lnTo>
                <a:lnTo>
                  <a:pt x="364784" y="4006"/>
                </a:lnTo>
                <a:lnTo>
                  <a:pt x="405201" y="2283"/>
                </a:lnTo>
                <a:lnTo>
                  <a:pt x="446867" y="1028"/>
                </a:lnTo>
                <a:lnTo>
                  <a:pt x="489645" y="260"/>
                </a:lnTo>
                <a:lnTo>
                  <a:pt x="533400" y="0"/>
                </a:lnTo>
                <a:lnTo>
                  <a:pt x="577154" y="260"/>
                </a:lnTo>
                <a:lnTo>
                  <a:pt x="619932" y="1028"/>
                </a:lnTo>
                <a:lnTo>
                  <a:pt x="661598" y="2283"/>
                </a:lnTo>
                <a:lnTo>
                  <a:pt x="702015" y="4006"/>
                </a:lnTo>
                <a:lnTo>
                  <a:pt x="741044" y="6175"/>
                </a:lnTo>
                <a:lnTo>
                  <a:pt x="814395" y="11773"/>
                </a:lnTo>
                <a:lnTo>
                  <a:pt x="880551" y="18917"/>
                </a:lnTo>
                <a:lnTo>
                  <a:pt x="938418" y="27445"/>
                </a:lnTo>
                <a:lnTo>
                  <a:pt x="986896" y="37195"/>
                </a:lnTo>
                <a:lnTo>
                  <a:pt x="1024889" y="48005"/>
                </a:lnTo>
                <a:lnTo>
                  <a:pt x="1059820" y="65857"/>
                </a:lnTo>
                <a:lnTo>
                  <a:pt x="1066800" y="78612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6" name="object 47"/>
          <p:cNvSpPr/>
          <p:nvPr/>
        </p:nvSpPr>
        <p:spPr>
          <a:xfrm>
            <a:off x="3482277" y="3126613"/>
            <a:ext cx="1066800" cy="760095"/>
          </a:xfrm>
          <a:custGeom>
            <a:avLst/>
            <a:gdLst/>
            <a:ahLst/>
            <a:cxnLst/>
            <a:rect l="l" t="t" r="r" b="b"/>
            <a:pathLst>
              <a:path w="1066800" h="760095">
                <a:moveTo>
                  <a:pt x="1066800" y="0"/>
                </a:moveTo>
                <a:lnTo>
                  <a:pt x="1066800" y="680974"/>
                </a:lnTo>
                <a:lnTo>
                  <a:pt x="1065032" y="687423"/>
                </a:lnTo>
                <a:lnTo>
                  <a:pt x="1024889" y="711581"/>
                </a:lnTo>
                <a:lnTo>
                  <a:pt x="986896" y="722391"/>
                </a:lnTo>
                <a:lnTo>
                  <a:pt x="938418" y="732141"/>
                </a:lnTo>
                <a:lnTo>
                  <a:pt x="880551" y="740669"/>
                </a:lnTo>
                <a:lnTo>
                  <a:pt x="814395" y="747813"/>
                </a:lnTo>
                <a:lnTo>
                  <a:pt x="741044" y="753411"/>
                </a:lnTo>
                <a:lnTo>
                  <a:pt x="702015" y="755580"/>
                </a:lnTo>
                <a:lnTo>
                  <a:pt x="661598" y="757303"/>
                </a:lnTo>
                <a:lnTo>
                  <a:pt x="619932" y="758558"/>
                </a:lnTo>
                <a:lnTo>
                  <a:pt x="577154" y="759326"/>
                </a:lnTo>
                <a:lnTo>
                  <a:pt x="533400" y="759587"/>
                </a:lnTo>
                <a:lnTo>
                  <a:pt x="489645" y="759326"/>
                </a:lnTo>
                <a:lnTo>
                  <a:pt x="446867" y="758558"/>
                </a:lnTo>
                <a:lnTo>
                  <a:pt x="405201" y="757303"/>
                </a:lnTo>
                <a:lnTo>
                  <a:pt x="364784" y="755580"/>
                </a:lnTo>
                <a:lnTo>
                  <a:pt x="325755" y="753411"/>
                </a:lnTo>
                <a:lnTo>
                  <a:pt x="252404" y="747813"/>
                </a:lnTo>
                <a:lnTo>
                  <a:pt x="186248" y="740669"/>
                </a:lnTo>
                <a:lnTo>
                  <a:pt x="128381" y="732141"/>
                </a:lnTo>
                <a:lnTo>
                  <a:pt x="79903" y="722391"/>
                </a:lnTo>
                <a:lnTo>
                  <a:pt x="41910" y="711580"/>
                </a:lnTo>
                <a:lnTo>
                  <a:pt x="6979" y="693729"/>
                </a:lnTo>
                <a:lnTo>
                  <a:pt x="0" y="680974"/>
                </a:lnTo>
                <a:lnTo>
                  <a:pt x="0" y="0"/>
                </a:lnTo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7" name="object 48"/>
          <p:cNvSpPr txBox="1"/>
          <p:nvPr/>
        </p:nvSpPr>
        <p:spPr>
          <a:xfrm>
            <a:off x="3701987" y="3191509"/>
            <a:ext cx="631190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Ca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t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álog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Del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8" name="object 49"/>
          <p:cNvSpPr txBox="1"/>
          <p:nvPr/>
        </p:nvSpPr>
        <p:spPr>
          <a:xfrm>
            <a:off x="3742627" y="3631310"/>
            <a:ext cx="54737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st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e</a:t>
            </a:r>
            <a:r>
              <a:rPr sz="1200" spc="-20" dirty="0">
                <a:solidFill>
                  <a:srgbClr val="40458B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9" name="object 50"/>
          <p:cNvSpPr/>
          <p:nvPr/>
        </p:nvSpPr>
        <p:spPr>
          <a:xfrm>
            <a:off x="4853877" y="40386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0" y="838200"/>
                </a:moveTo>
                <a:lnTo>
                  <a:pt x="1219200" y="838200"/>
                </a:lnTo>
                <a:lnTo>
                  <a:pt x="1219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0" name="object 51"/>
          <p:cNvSpPr/>
          <p:nvPr/>
        </p:nvSpPr>
        <p:spPr>
          <a:xfrm>
            <a:off x="4853877" y="40386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0" y="838200"/>
                </a:moveTo>
                <a:lnTo>
                  <a:pt x="1219200" y="838200"/>
                </a:lnTo>
                <a:lnTo>
                  <a:pt x="12192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1" name="object 52"/>
          <p:cNvSpPr/>
          <p:nvPr/>
        </p:nvSpPr>
        <p:spPr>
          <a:xfrm>
            <a:off x="2796477" y="51816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609600"/>
                </a:moveTo>
                <a:lnTo>
                  <a:pt x="1219200" y="609600"/>
                </a:lnTo>
                <a:lnTo>
                  <a:pt x="1219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2" name="object 53"/>
          <p:cNvSpPr/>
          <p:nvPr/>
        </p:nvSpPr>
        <p:spPr>
          <a:xfrm>
            <a:off x="2796477" y="51816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609600"/>
                </a:moveTo>
                <a:lnTo>
                  <a:pt x="1219200" y="609600"/>
                </a:lnTo>
                <a:lnTo>
                  <a:pt x="1219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3" name="object 54"/>
          <p:cNvSpPr/>
          <p:nvPr/>
        </p:nvSpPr>
        <p:spPr>
          <a:xfrm>
            <a:off x="2491677" y="1828800"/>
            <a:ext cx="76200" cy="1447800"/>
          </a:xfrm>
          <a:custGeom>
            <a:avLst/>
            <a:gdLst/>
            <a:ahLst/>
            <a:cxnLst/>
            <a:rect l="l" t="t" r="r" b="b"/>
            <a:pathLst>
              <a:path w="76200" h="1447800">
                <a:moveTo>
                  <a:pt x="31750" y="1371600"/>
                </a:moveTo>
                <a:lnTo>
                  <a:pt x="0" y="1371600"/>
                </a:lnTo>
                <a:lnTo>
                  <a:pt x="38100" y="1447800"/>
                </a:lnTo>
                <a:lnTo>
                  <a:pt x="69850" y="1384300"/>
                </a:lnTo>
                <a:lnTo>
                  <a:pt x="31750" y="1384300"/>
                </a:lnTo>
                <a:lnTo>
                  <a:pt x="31750" y="1371600"/>
                </a:lnTo>
                <a:close/>
              </a:path>
              <a:path w="76200" h="1447800">
                <a:moveTo>
                  <a:pt x="44450" y="0"/>
                </a:moveTo>
                <a:lnTo>
                  <a:pt x="31750" y="0"/>
                </a:lnTo>
                <a:lnTo>
                  <a:pt x="31750" y="1384300"/>
                </a:lnTo>
                <a:lnTo>
                  <a:pt x="44450" y="1384300"/>
                </a:lnTo>
                <a:lnTo>
                  <a:pt x="44450" y="0"/>
                </a:lnTo>
                <a:close/>
              </a:path>
              <a:path w="76200" h="1447800">
                <a:moveTo>
                  <a:pt x="76200" y="1371600"/>
                </a:moveTo>
                <a:lnTo>
                  <a:pt x="44450" y="1371600"/>
                </a:lnTo>
                <a:lnTo>
                  <a:pt x="44450" y="1384300"/>
                </a:lnTo>
                <a:lnTo>
                  <a:pt x="69850" y="1384300"/>
                </a:lnTo>
                <a:lnTo>
                  <a:pt x="76200" y="137160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4" name="object 55"/>
          <p:cNvSpPr/>
          <p:nvPr/>
        </p:nvSpPr>
        <p:spPr>
          <a:xfrm>
            <a:off x="5421567" y="1937639"/>
            <a:ext cx="77470" cy="554355"/>
          </a:xfrm>
          <a:custGeom>
            <a:avLst/>
            <a:gdLst/>
            <a:ahLst/>
            <a:cxnLst/>
            <a:rect l="l" t="t" r="r" b="b"/>
            <a:pathLst>
              <a:path w="77470" h="554355">
                <a:moveTo>
                  <a:pt x="32907" y="478779"/>
                </a:moveTo>
                <a:lnTo>
                  <a:pt x="1270" y="480949"/>
                </a:lnTo>
                <a:lnTo>
                  <a:pt x="44450" y="554355"/>
                </a:lnTo>
                <a:lnTo>
                  <a:pt x="70652" y="491489"/>
                </a:lnTo>
                <a:lnTo>
                  <a:pt x="33782" y="491489"/>
                </a:lnTo>
                <a:lnTo>
                  <a:pt x="32907" y="478779"/>
                </a:lnTo>
                <a:close/>
              </a:path>
              <a:path w="77470" h="554355">
                <a:moveTo>
                  <a:pt x="45608" y="477909"/>
                </a:moveTo>
                <a:lnTo>
                  <a:pt x="32907" y="478779"/>
                </a:lnTo>
                <a:lnTo>
                  <a:pt x="33782" y="491489"/>
                </a:lnTo>
                <a:lnTo>
                  <a:pt x="46482" y="490600"/>
                </a:lnTo>
                <a:lnTo>
                  <a:pt x="45608" y="477909"/>
                </a:lnTo>
                <a:close/>
              </a:path>
              <a:path w="77470" h="554355">
                <a:moveTo>
                  <a:pt x="77215" y="475741"/>
                </a:moveTo>
                <a:lnTo>
                  <a:pt x="45608" y="477909"/>
                </a:lnTo>
                <a:lnTo>
                  <a:pt x="46482" y="490600"/>
                </a:lnTo>
                <a:lnTo>
                  <a:pt x="33782" y="491489"/>
                </a:lnTo>
                <a:lnTo>
                  <a:pt x="70652" y="491489"/>
                </a:lnTo>
                <a:lnTo>
                  <a:pt x="77215" y="475741"/>
                </a:lnTo>
                <a:close/>
              </a:path>
              <a:path w="77470" h="554355">
                <a:moveTo>
                  <a:pt x="12700" y="0"/>
                </a:moveTo>
                <a:lnTo>
                  <a:pt x="0" y="762"/>
                </a:lnTo>
                <a:lnTo>
                  <a:pt x="32907" y="478779"/>
                </a:lnTo>
                <a:lnTo>
                  <a:pt x="45608" y="477909"/>
                </a:lnTo>
                <a:lnTo>
                  <a:pt x="12700" y="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5" name="object 56"/>
          <p:cNvSpPr/>
          <p:nvPr/>
        </p:nvSpPr>
        <p:spPr>
          <a:xfrm>
            <a:off x="5401500" y="3448939"/>
            <a:ext cx="76200" cy="607060"/>
          </a:xfrm>
          <a:custGeom>
            <a:avLst/>
            <a:gdLst/>
            <a:ahLst/>
            <a:cxnLst/>
            <a:rect l="l" t="t" r="r" b="b"/>
            <a:pathLst>
              <a:path w="76200" h="607060">
                <a:moveTo>
                  <a:pt x="0" y="528701"/>
                </a:moveTo>
                <a:lnTo>
                  <a:pt x="34036" y="606806"/>
                </a:lnTo>
                <a:lnTo>
                  <a:pt x="69810" y="543687"/>
                </a:lnTo>
                <a:lnTo>
                  <a:pt x="43687" y="543687"/>
                </a:lnTo>
                <a:lnTo>
                  <a:pt x="30987" y="543052"/>
                </a:lnTo>
                <a:lnTo>
                  <a:pt x="31653" y="530339"/>
                </a:lnTo>
                <a:lnTo>
                  <a:pt x="0" y="528701"/>
                </a:lnTo>
                <a:close/>
              </a:path>
              <a:path w="76200" h="607060">
                <a:moveTo>
                  <a:pt x="31653" y="530339"/>
                </a:moveTo>
                <a:lnTo>
                  <a:pt x="30987" y="543052"/>
                </a:lnTo>
                <a:lnTo>
                  <a:pt x="43687" y="543687"/>
                </a:lnTo>
                <a:lnTo>
                  <a:pt x="44352" y="530996"/>
                </a:lnTo>
                <a:lnTo>
                  <a:pt x="31653" y="530339"/>
                </a:lnTo>
                <a:close/>
              </a:path>
              <a:path w="76200" h="607060">
                <a:moveTo>
                  <a:pt x="44352" y="530996"/>
                </a:moveTo>
                <a:lnTo>
                  <a:pt x="43687" y="543687"/>
                </a:lnTo>
                <a:lnTo>
                  <a:pt x="69810" y="543687"/>
                </a:lnTo>
                <a:lnTo>
                  <a:pt x="76073" y="532638"/>
                </a:lnTo>
                <a:lnTo>
                  <a:pt x="44352" y="530996"/>
                </a:lnTo>
                <a:close/>
              </a:path>
              <a:path w="76200" h="607060">
                <a:moveTo>
                  <a:pt x="59436" y="0"/>
                </a:moveTo>
                <a:lnTo>
                  <a:pt x="31653" y="530339"/>
                </a:lnTo>
                <a:lnTo>
                  <a:pt x="44352" y="530996"/>
                </a:lnTo>
                <a:lnTo>
                  <a:pt x="72136" y="762"/>
                </a:lnTo>
                <a:lnTo>
                  <a:pt x="59436" y="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6" name="object 57"/>
          <p:cNvSpPr/>
          <p:nvPr/>
        </p:nvSpPr>
        <p:spPr>
          <a:xfrm>
            <a:off x="3939477" y="5861050"/>
            <a:ext cx="3048000" cy="666750"/>
          </a:xfrm>
          <a:custGeom>
            <a:avLst/>
            <a:gdLst/>
            <a:ahLst/>
            <a:cxnLst/>
            <a:rect l="l" t="t" r="r" b="b"/>
            <a:pathLst>
              <a:path w="3048000" h="666750">
                <a:moveTo>
                  <a:pt x="0" y="0"/>
                </a:moveTo>
                <a:lnTo>
                  <a:pt x="0" y="571500"/>
                </a:lnTo>
                <a:lnTo>
                  <a:pt x="5052" y="579311"/>
                </a:lnTo>
                <a:lnTo>
                  <a:pt x="44294" y="594389"/>
                </a:lnTo>
                <a:lnTo>
                  <a:pt x="119770" y="608574"/>
                </a:lnTo>
                <a:lnTo>
                  <a:pt x="170116" y="615272"/>
                </a:lnTo>
                <a:lnTo>
                  <a:pt x="228342" y="621672"/>
                </a:lnTo>
                <a:lnTo>
                  <a:pt x="294058" y="627752"/>
                </a:lnTo>
                <a:lnTo>
                  <a:pt x="366871" y="633486"/>
                </a:lnTo>
                <a:lnTo>
                  <a:pt x="446389" y="638851"/>
                </a:lnTo>
                <a:lnTo>
                  <a:pt x="623968" y="648371"/>
                </a:lnTo>
                <a:lnTo>
                  <a:pt x="823657" y="656118"/>
                </a:lnTo>
                <a:lnTo>
                  <a:pt x="1157782" y="663981"/>
                </a:lnTo>
                <a:lnTo>
                  <a:pt x="1524000" y="666750"/>
                </a:lnTo>
                <a:lnTo>
                  <a:pt x="1890217" y="663981"/>
                </a:lnTo>
                <a:lnTo>
                  <a:pt x="2224342" y="656118"/>
                </a:lnTo>
                <a:lnTo>
                  <a:pt x="2424031" y="648371"/>
                </a:lnTo>
                <a:lnTo>
                  <a:pt x="2601610" y="638851"/>
                </a:lnTo>
                <a:lnTo>
                  <a:pt x="2681128" y="633486"/>
                </a:lnTo>
                <a:lnTo>
                  <a:pt x="2753941" y="627752"/>
                </a:lnTo>
                <a:lnTo>
                  <a:pt x="2819657" y="621672"/>
                </a:lnTo>
                <a:lnTo>
                  <a:pt x="2877883" y="615272"/>
                </a:lnTo>
                <a:lnTo>
                  <a:pt x="2928229" y="608574"/>
                </a:lnTo>
                <a:lnTo>
                  <a:pt x="2970300" y="601605"/>
                </a:lnTo>
                <a:lnTo>
                  <a:pt x="3028051" y="586949"/>
                </a:lnTo>
                <a:lnTo>
                  <a:pt x="3048000" y="571500"/>
                </a:lnTo>
                <a:lnTo>
                  <a:pt x="3048000" y="95250"/>
                </a:lnTo>
                <a:lnTo>
                  <a:pt x="1524000" y="95250"/>
                </a:lnTo>
                <a:lnTo>
                  <a:pt x="1157782" y="92481"/>
                </a:lnTo>
                <a:lnTo>
                  <a:pt x="823657" y="84618"/>
                </a:lnTo>
                <a:lnTo>
                  <a:pt x="623968" y="76871"/>
                </a:lnTo>
                <a:lnTo>
                  <a:pt x="446389" y="67351"/>
                </a:lnTo>
                <a:lnTo>
                  <a:pt x="366871" y="61986"/>
                </a:lnTo>
                <a:lnTo>
                  <a:pt x="294058" y="56252"/>
                </a:lnTo>
                <a:lnTo>
                  <a:pt x="228342" y="50172"/>
                </a:lnTo>
                <a:lnTo>
                  <a:pt x="170116" y="43772"/>
                </a:lnTo>
                <a:lnTo>
                  <a:pt x="119770" y="37074"/>
                </a:lnTo>
                <a:lnTo>
                  <a:pt x="77699" y="30105"/>
                </a:lnTo>
                <a:lnTo>
                  <a:pt x="19948" y="15449"/>
                </a:lnTo>
                <a:lnTo>
                  <a:pt x="5052" y="7811"/>
                </a:lnTo>
                <a:lnTo>
                  <a:pt x="0" y="0"/>
                </a:lnTo>
                <a:close/>
              </a:path>
              <a:path w="3048000" h="666750">
                <a:moveTo>
                  <a:pt x="3048000" y="0"/>
                </a:moveTo>
                <a:lnTo>
                  <a:pt x="3003705" y="22889"/>
                </a:lnTo>
                <a:lnTo>
                  <a:pt x="2928229" y="37074"/>
                </a:lnTo>
                <a:lnTo>
                  <a:pt x="2877883" y="43772"/>
                </a:lnTo>
                <a:lnTo>
                  <a:pt x="2819657" y="50172"/>
                </a:lnTo>
                <a:lnTo>
                  <a:pt x="2753941" y="56252"/>
                </a:lnTo>
                <a:lnTo>
                  <a:pt x="2681128" y="61986"/>
                </a:lnTo>
                <a:lnTo>
                  <a:pt x="2601610" y="67351"/>
                </a:lnTo>
                <a:lnTo>
                  <a:pt x="2424031" y="76871"/>
                </a:lnTo>
                <a:lnTo>
                  <a:pt x="2117187" y="87764"/>
                </a:lnTo>
                <a:lnTo>
                  <a:pt x="1771187" y="94003"/>
                </a:lnTo>
                <a:lnTo>
                  <a:pt x="1524000" y="95250"/>
                </a:lnTo>
                <a:lnTo>
                  <a:pt x="3048000" y="95250"/>
                </a:lnTo>
                <a:lnTo>
                  <a:pt x="3048000" y="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7" name="object 58"/>
          <p:cNvSpPr/>
          <p:nvPr/>
        </p:nvSpPr>
        <p:spPr>
          <a:xfrm>
            <a:off x="3939477" y="5765800"/>
            <a:ext cx="3048000" cy="190500"/>
          </a:xfrm>
          <a:custGeom>
            <a:avLst/>
            <a:gdLst/>
            <a:ahLst/>
            <a:cxnLst/>
            <a:rect l="l" t="t" r="r" b="b"/>
            <a:pathLst>
              <a:path w="3048000" h="190500">
                <a:moveTo>
                  <a:pt x="1524000" y="0"/>
                </a:moveTo>
                <a:lnTo>
                  <a:pt x="1399015" y="315"/>
                </a:lnTo>
                <a:lnTo>
                  <a:pt x="1042318" y="4856"/>
                </a:lnTo>
                <a:lnTo>
                  <a:pt x="721245" y="14271"/>
                </a:lnTo>
                <a:lnTo>
                  <a:pt x="532218" y="22928"/>
                </a:lnTo>
                <a:lnTo>
                  <a:pt x="366871" y="33263"/>
                </a:lnTo>
                <a:lnTo>
                  <a:pt x="294058" y="38997"/>
                </a:lnTo>
                <a:lnTo>
                  <a:pt x="228342" y="45077"/>
                </a:lnTo>
                <a:lnTo>
                  <a:pt x="170116" y="51477"/>
                </a:lnTo>
                <a:lnTo>
                  <a:pt x="119770" y="58175"/>
                </a:lnTo>
                <a:lnTo>
                  <a:pt x="77699" y="65144"/>
                </a:lnTo>
                <a:lnTo>
                  <a:pt x="19948" y="79800"/>
                </a:lnTo>
                <a:lnTo>
                  <a:pt x="0" y="95250"/>
                </a:lnTo>
                <a:lnTo>
                  <a:pt x="5052" y="103061"/>
                </a:lnTo>
                <a:lnTo>
                  <a:pt x="44294" y="118139"/>
                </a:lnTo>
                <a:lnTo>
                  <a:pt x="119770" y="132324"/>
                </a:lnTo>
                <a:lnTo>
                  <a:pt x="170116" y="139022"/>
                </a:lnTo>
                <a:lnTo>
                  <a:pt x="228342" y="145422"/>
                </a:lnTo>
                <a:lnTo>
                  <a:pt x="294058" y="151502"/>
                </a:lnTo>
                <a:lnTo>
                  <a:pt x="366871" y="157236"/>
                </a:lnTo>
                <a:lnTo>
                  <a:pt x="446389" y="162601"/>
                </a:lnTo>
                <a:lnTo>
                  <a:pt x="623968" y="172121"/>
                </a:lnTo>
                <a:lnTo>
                  <a:pt x="930812" y="183014"/>
                </a:lnTo>
                <a:lnTo>
                  <a:pt x="1276812" y="189253"/>
                </a:lnTo>
                <a:lnTo>
                  <a:pt x="1524000" y="190500"/>
                </a:lnTo>
                <a:lnTo>
                  <a:pt x="1890217" y="187731"/>
                </a:lnTo>
                <a:lnTo>
                  <a:pt x="2224342" y="179868"/>
                </a:lnTo>
                <a:lnTo>
                  <a:pt x="2424031" y="172121"/>
                </a:lnTo>
                <a:lnTo>
                  <a:pt x="2601610" y="162601"/>
                </a:lnTo>
                <a:lnTo>
                  <a:pt x="2681128" y="157236"/>
                </a:lnTo>
                <a:lnTo>
                  <a:pt x="2753941" y="151502"/>
                </a:lnTo>
                <a:lnTo>
                  <a:pt x="2819657" y="145422"/>
                </a:lnTo>
                <a:lnTo>
                  <a:pt x="2877883" y="139022"/>
                </a:lnTo>
                <a:lnTo>
                  <a:pt x="2928229" y="132324"/>
                </a:lnTo>
                <a:lnTo>
                  <a:pt x="2970300" y="125355"/>
                </a:lnTo>
                <a:lnTo>
                  <a:pt x="3028051" y="110699"/>
                </a:lnTo>
                <a:lnTo>
                  <a:pt x="3048000" y="95250"/>
                </a:lnTo>
                <a:lnTo>
                  <a:pt x="3042947" y="87438"/>
                </a:lnTo>
                <a:lnTo>
                  <a:pt x="3003705" y="72360"/>
                </a:lnTo>
                <a:lnTo>
                  <a:pt x="2928229" y="58175"/>
                </a:lnTo>
                <a:lnTo>
                  <a:pt x="2877883" y="51477"/>
                </a:lnTo>
                <a:lnTo>
                  <a:pt x="2819657" y="45077"/>
                </a:lnTo>
                <a:lnTo>
                  <a:pt x="2753941" y="38997"/>
                </a:lnTo>
                <a:lnTo>
                  <a:pt x="2681128" y="33263"/>
                </a:lnTo>
                <a:lnTo>
                  <a:pt x="2515781" y="22928"/>
                </a:lnTo>
                <a:lnTo>
                  <a:pt x="2326754" y="14271"/>
                </a:lnTo>
                <a:lnTo>
                  <a:pt x="2005681" y="4856"/>
                </a:lnTo>
                <a:lnTo>
                  <a:pt x="1771187" y="1246"/>
                </a:lnTo>
                <a:lnTo>
                  <a:pt x="1524000" y="0"/>
                </a:lnTo>
                <a:close/>
              </a:path>
            </a:pathLst>
          </a:custGeom>
          <a:solidFill>
            <a:srgbClr val="E1E9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8" name="object 59"/>
          <p:cNvSpPr/>
          <p:nvPr/>
        </p:nvSpPr>
        <p:spPr>
          <a:xfrm>
            <a:off x="3939477" y="5765800"/>
            <a:ext cx="3048000" cy="190500"/>
          </a:xfrm>
          <a:custGeom>
            <a:avLst/>
            <a:gdLst/>
            <a:ahLst/>
            <a:cxnLst/>
            <a:rect l="l" t="t" r="r" b="b"/>
            <a:pathLst>
              <a:path w="3048000" h="190500">
                <a:moveTo>
                  <a:pt x="3048000" y="95250"/>
                </a:moveTo>
                <a:lnTo>
                  <a:pt x="3003705" y="118139"/>
                </a:lnTo>
                <a:lnTo>
                  <a:pt x="2928229" y="132324"/>
                </a:lnTo>
                <a:lnTo>
                  <a:pt x="2877883" y="139022"/>
                </a:lnTo>
                <a:lnTo>
                  <a:pt x="2819657" y="145422"/>
                </a:lnTo>
                <a:lnTo>
                  <a:pt x="2753941" y="151502"/>
                </a:lnTo>
                <a:lnTo>
                  <a:pt x="2681128" y="157236"/>
                </a:lnTo>
                <a:lnTo>
                  <a:pt x="2601610" y="162601"/>
                </a:lnTo>
                <a:lnTo>
                  <a:pt x="2515781" y="167571"/>
                </a:lnTo>
                <a:lnTo>
                  <a:pt x="2424031" y="172121"/>
                </a:lnTo>
                <a:lnTo>
                  <a:pt x="2326754" y="176228"/>
                </a:lnTo>
                <a:lnTo>
                  <a:pt x="2224342" y="179868"/>
                </a:lnTo>
                <a:lnTo>
                  <a:pt x="2117187" y="183014"/>
                </a:lnTo>
                <a:lnTo>
                  <a:pt x="2005681" y="185643"/>
                </a:lnTo>
                <a:lnTo>
                  <a:pt x="1890217" y="187731"/>
                </a:lnTo>
                <a:lnTo>
                  <a:pt x="1771187" y="189253"/>
                </a:lnTo>
                <a:lnTo>
                  <a:pt x="1648984" y="190184"/>
                </a:lnTo>
                <a:lnTo>
                  <a:pt x="1524000" y="190500"/>
                </a:lnTo>
                <a:lnTo>
                  <a:pt x="1399015" y="190184"/>
                </a:lnTo>
                <a:lnTo>
                  <a:pt x="1276812" y="189253"/>
                </a:lnTo>
                <a:lnTo>
                  <a:pt x="1157782" y="187731"/>
                </a:lnTo>
                <a:lnTo>
                  <a:pt x="1042318" y="185643"/>
                </a:lnTo>
                <a:lnTo>
                  <a:pt x="930812" y="183014"/>
                </a:lnTo>
                <a:lnTo>
                  <a:pt x="823657" y="179868"/>
                </a:lnTo>
                <a:lnTo>
                  <a:pt x="721245" y="176228"/>
                </a:lnTo>
                <a:lnTo>
                  <a:pt x="623968" y="172121"/>
                </a:lnTo>
                <a:lnTo>
                  <a:pt x="532218" y="167571"/>
                </a:lnTo>
                <a:lnTo>
                  <a:pt x="446389" y="162601"/>
                </a:lnTo>
                <a:lnTo>
                  <a:pt x="366871" y="157236"/>
                </a:lnTo>
                <a:lnTo>
                  <a:pt x="294058" y="151502"/>
                </a:lnTo>
                <a:lnTo>
                  <a:pt x="228342" y="145422"/>
                </a:lnTo>
                <a:lnTo>
                  <a:pt x="170116" y="139022"/>
                </a:lnTo>
                <a:lnTo>
                  <a:pt x="119770" y="132324"/>
                </a:lnTo>
                <a:lnTo>
                  <a:pt x="77699" y="125355"/>
                </a:lnTo>
                <a:lnTo>
                  <a:pt x="19948" y="110699"/>
                </a:lnTo>
                <a:lnTo>
                  <a:pt x="0" y="95250"/>
                </a:lnTo>
                <a:lnTo>
                  <a:pt x="5052" y="87438"/>
                </a:lnTo>
                <a:lnTo>
                  <a:pt x="44294" y="72360"/>
                </a:lnTo>
                <a:lnTo>
                  <a:pt x="119770" y="58175"/>
                </a:lnTo>
                <a:lnTo>
                  <a:pt x="170116" y="51477"/>
                </a:lnTo>
                <a:lnTo>
                  <a:pt x="228342" y="45077"/>
                </a:lnTo>
                <a:lnTo>
                  <a:pt x="294058" y="38997"/>
                </a:lnTo>
                <a:lnTo>
                  <a:pt x="366871" y="33263"/>
                </a:lnTo>
                <a:lnTo>
                  <a:pt x="446389" y="27898"/>
                </a:lnTo>
                <a:lnTo>
                  <a:pt x="532218" y="22928"/>
                </a:lnTo>
                <a:lnTo>
                  <a:pt x="623968" y="18378"/>
                </a:lnTo>
                <a:lnTo>
                  <a:pt x="721245" y="14271"/>
                </a:lnTo>
                <a:lnTo>
                  <a:pt x="823657" y="10631"/>
                </a:lnTo>
                <a:lnTo>
                  <a:pt x="930812" y="7485"/>
                </a:lnTo>
                <a:lnTo>
                  <a:pt x="1042318" y="4856"/>
                </a:lnTo>
                <a:lnTo>
                  <a:pt x="1157782" y="2768"/>
                </a:lnTo>
                <a:lnTo>
                  <a:pt x="1276812" y="1246"/>
                </a:lnTo>
                <a:lnTo>
                  <a:pt x="1399015" y="315"/>
                </a:lnTo>
                <a:lnTo>
                  <a:pt x="1524000" y="0"/>
                </a:lnTo>
                <a:lnTo>
                  <a:pt x="1648984" y="315"/>
                </a:lnTo>
                <a:lnTo>
                  <a:pt x="1771187" y="1246"/>
                </a:lnTo>
                <a:lnTo>
                  <a:pt x="1890217" y="2768"/>
                </a:lnTo>
                <a:lnTo>
                  <a:pt x="2005681" y="4856"/>
                </a:lnTo>
                <a:lnTo>
                  <a:pt x="2117187" y="7485"/>
                </a:lnTo>
                <a:lnTo>
                  <a:pt x="2224342" y="10631"/>
                </a:lnTo>
                <a:lnTo>
                  <a:pt x="2326754" y="14271"/>
                </a:lnTo>
                <a:lnTo>
                  <a:pt x="2424031" y="18378"/>
                </a:lnTo>
                <a:lnTo>
                  <a:pt x="2515781" y="22928"/>
                </a:lnTo>
                <a:lnTo>
                  <a:pt x="2601610" y="27898"/>
                </a:lnTo>
                <a:lnTo>
                  <a:pt x="2681128" y="33263"/>
                </a:lnTo>
                <a:lnTo>
                  <a:pt x="2753941" y="38997"/>
                </a:lnTo>
                <a:lnTo>
                  <a:pt x="2819657" y="45077"/>
                </a:lnTo>
                <a:lnTo>
                  <a:pt x="2877883" y="51477"/>
                </a:lnTo>
                <a:lnTo>
                  <a:pt x="2928229" y="58175"/>
                </a:lnTo>
                <a:lnTo>
                  <a:pt x="2970300" y="65144"/>
                </a:lnTo>
                <a:lnTo>
                  <a:pt x="3028051" y="79800"/>
                </a:lnTo>
                <a:lnTo>
                  <a:pt x="3048000" y="9525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9" name="object 60"/>
          <p:cNvSpPr/>
          <p:nvPr/>
        </p:nvSpPr>
        <p:spPr>
          <a:xfrm>
            <a:off x="3939477" y="5861050"/>
            <a:ext cx="3048000" cy="666750"/>
          </a:xfrm>
          <a:custGeom>
            <a:avLst/>
            <a:gdLst/>
            <a:ahLst/>
            <a:cxnLst/>
            <a:rect l="l" t="t" r="r" b="b"/>
            <a:pathLst>
              <a:path w="3048000" h="666750">
                <a:moveTo>
                  <a:pt x="3048000" y="0"/>
                </a:moveTo>
                <a:lnTo>
                  <a:pt x="3048000" y="571500"/>
                </a:lnTo>
                <a:lnTo>
                  <a:pt x="3042947" y="579311"/>
                </a:lnTo>
                <a:lnTo>
                  <a:pt x="3003705" y="594389"/>
                </a:lnTo>
                <a:lnTo>
                  <a:pt x="2928229" y="608574"/>
                </a:lnTo>
                <a:lnTo>
                  <a:pt x="2877883" y="615272"/>
                </a:lnTo>
                <a:lnTo>
                  <a:pt x="2819657" y="621672"/>
                </a:lnTo>
                <a:lnTo>
                  <a:pt x="2753941" y="627752"/>
                </a:lnTo>
                <a:lnTo>
                  <a:pt x="2681128" y="633486"/>
                </a:lnTo>
                <a:lnTo>
                  <a:pt x="2601610" y="638851"/>
                </a:lnTo>
                <a:lnTo>
                  <a:pt x="2515781" y="643821"/>
                </a:lnTo>
                <a:lnTo>
                  <a:pt x="2424031" y="648371"/>
                </a:lnTo>
                <a:lnTo>
                  <a:pt x="2326754" y="652478"/>
                </a:lnTo>
                <a:lnTo>
                  <a:pt x="2224342" y="656118"/>
                </a:lnTo>
                <a:lnTo>
                  <a:pt x="2117187" y="659264"/>
                </a:lnTo>
                <a:lnTo>
                  <a:pt x="2005681" y="661893"/>
                </a:lnTo>
                <a:lnTo>
                  <a:pt x="1890217" y="663981"/>
                </a:lnTo>
                <a:lnTo>
                  <a:pt x="1771187" y="665503"/>
                </a:lnTo>
                <a:lnTo>
                  <a:pt x="1648984" y="666434"/>
                </a:lnTo>
                <a:lnTo>
                  <a:pt x="1524000" y="666750"/>
                </a:lnTo>
                <a:lnTo>
                  <a:pt x="1399015" y="666434"/>
                </a:lnTo>
                <a:lnTo>
                  <a:pt x="1276812" y="665503"/>
                </a:lnTo>
                <a:lnTo>
                  <a:pt x="1157782" y="663981"/>
                </a:lnTo>
                <a:lnTo>
                  <a:pt x="1042318" y="661893"/>
                </a:lnTo>
                <a:lnTo>
                  <a:pt x="930812" y="659264"/>
                </a:lnTo>
                <a:lnTo>
                  <a:pt x="823657" y="656118"/>
                </a:lnTo>
                <a:lnTo>
                  <a:pt x="721245" y="652478"/>
                </a:lnTo>
                <a:lnTo>
                  <a:pt x="623968" y="648371"/>
                </a:lnTo>
                <a:lnTo>
                  <a:pt x="532218" y="643821"/>
                </a:lnTo>
                <a:lnTo>
                  <a:pt x="446389" y="638851"/>
                </a:lnTo>
                <a:lnTo>
                  <a:pt x="366871" y="633486"/>
                </a:lnTo>
                <a:lnTo>
                  <a:pt x="294058" y="627752"/>
                </a:lnTo>
                <a:lnTo>
                  <a:pt x="228342" y="621672"/>
                </a:lnTo>
                <a:lnTo>
                  <a:pt x="170116" y="615272"/>
                </a:lnTo>
                <a:lnTo>
                  <a:pt x="119770" y="608574"/>
                </a:lnTo>
                <a:lnTo>
                  <a:pt x="77699" y="601605"/>
                </a:lnTo>
                <a:lnTo>
                  <a:pt x="19948" y="586949"/>
                </a:lnTo>
                <a:lnTo>
                  <a:pt x="0" y="571500"/>
                </a:lnTo>
                <a:lnTo>
                  <a:pt x="0" y="0"/>
                </a:lnTo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0" name="object 61"/>
          <p:cNvSpPr/>
          <p:nvPr/>
        </p:nvSpPr>
        <p:spPr>
          <a:xfrm>
            <a:off x="5425377" y="4876800"/>
            <a:ext cx="76200" cy="1079500"/>
          </a:xfrm>
          <a:custGeom>
            <a:avLst/>
            <a:gdLst/>
            <a:ahLst/>
            <a:cxnLst/>
            <a:rect l="l" t="t" r="r" b="b"/>
            <a:pathLst>
              <a:path w="76200" h="1079500">
                <a:moveTo>
                  <a:pt x="27939" y="1003300"/>
                </a:moveTo>
                <a:lnTo>
                  <a:pt x="0" y="1003300"/>
                </a:lnTo>
                <a:lnTo>
                  <a:pt x="38100" y="1079500"/>
                </a:lnTo>
                <a:lnTo>
                  <a:pt x="69850" y="1016000"/>
                </a:lnTo>
                <a:lnTo>
                  <a:pt x="27939" y="1016000"/>
                </a:lnTo>
                <a:lnTo>
                  <a:pt x="27939" y="1003300"/>
                </a:lnTo>
                <a:close/>
              </a:path>
              <a:path w="76200" h="1079500">
                <a:moveTo>
                  <a:pt x="48260" y="0"/>
                </a:moveTo>
                <a:lnTo>
                  <a:pt x="27939" y="0"/>
                </a:lnTo>
                <a:lnTo>
                  <a:pt x="27939" y="1016000"/>
                </a:lnTo>
                <a:lnTo>
                  <a:pt x="48260" y="1016000"/>
                </a:lnTo>
                <a:lnTo>
                  <a:pt x="48260" y="0"/>
                </a:lnTo>
                <a:close/>
              </a:path>
              <a:path w="76200" h="1079500">
                <a:moveTo>
                  <a:pt x="76200" y="1003300"/>
                </a:moveTo>
                <a:lnTo>
                  <a:pt x="48260" y="1003300"/>
                </a:lnTo>
                <a:lnTo>
                  <a:pt x="48260" y="1016000"/>
                </a:lnTo>
                <a:lnTo>
                  <a:pt x="69850" y="1016000"/>
                </a:lnTo>
                <a:lnTo>
                  <a:pt x="76200" y="1003300"/>
                </a:lnTo>
                <a:close/>
              </a:path>
            </a:pathLst>
          </a:custGeom>
          <a:solidFill>
            <a:srgbClr val="EBD78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1" name="object 62"/>
          <p:cNvSpPr/>
          <p:nvPr/>
        </p:nvSpPr>
        <p:spPr>
          <a:xfrm>
            <a:off x="6873177" y="175260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31750" y="152400"/>
                </a:moveTo>
                <a:lnTo>
                  <a:pt x="0" y="152400"/>
                </a:lnTo>
                <a:lnTo>
                  <a:pt x="38100" y="228600"/>
                </a:lnTo>
                <a:lnTo>
                  <a:pt x="69850" y="165100"/>
                </a:lnTo>
                <a:lnTo>
                  <a:pt x="31750" y="165100"/>
                </a:lnTo>
                <a:lnTo>
                  <a:pt x="31750" y="152400"/>
                </a:lnTo>
                <a:close/>
              </a:path>
              <a:path w="76200" h="228600">
                <a:moveTo>
                  <a:pt x="44450" y="0"/>
                </a:moveTo>
                <a:lnTo>
                  <a:pt x="31750" y="0"/>
                </a:lnTo>
                <a:lnTo>
                  <a:pt x="31750" y="165100"/>
                </a:lnTo>
                <a:lnTo>
                  <a:pt x="44450" y="165100"/>
                </a:lnTo>
                <a:lnTo>
                  <a:pt x="44450" y="0"/>
                </a:lnTo>
                <a:close/>
              </a:path>
              <a:path w="76200" h="228600">
                <a:moveTo>
                  <a:pt x="76200" y="152400"/>
                </a:moveTo>
                <a:lnTo>
                  <a:pt x="44450" y="152400"/>
                </a:lnTo>
                <a:lnTo>
                  <a:pt x="44450" y="165100"/>
                </a:lnTo>
                <a:lnTo>
                  <a:pt x="69850" y="165100"/>
                </a:lnTo>
                <a:lnTo>
                  <a:pt x="76200" y="15240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2" name="object 63"/>
          <p:cNvSpPr/>
          <p:nvPr/>
        </p:nvSpPr>
        <p:spPr>
          <a:xfrm>
            <a:off x="6873177" y="23622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w="76200" h="3048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3" name="object 64"/>
          <p:cNvSpPr/>
          <p:nvPr/>
        </p:nvSpPr>
        <p:spPr>
          <a:xfrm>
            <a:off x="6866699" y="3047873"/>
            <a:ext cx="76200" cy="52578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0" y="448817"/>
                </a:moveTo>
                <a:lnTo>
                  <a:pt x="36956" y="525526"/>
                </a:lnTo>
                <a:lnTo>
                  <a:pt x="69868" y="462152"/>
                </a:lnTo>
                <a:lnTo>
                  <a:pt x="44323" y="462152"/>
                </a:lnTo>
                <a:lnTo>
                  <a:pt x="31623" y="462025"/>
                </a:lnTo>
                <a:lnTo>
                  <a:pt x="31815" y="449295"/>
                </a:lnTo>
                <a:lnTo>
                  <a:pt x="0" y="448817"/>
                </a:lnTo>
                <a:close/>
              </a:path>
              <a:path w="76200" h="525779">
                <a:moveTo>
                  <a:pt x="31815" y="449295"/>
                </a:moveTo>
                <a:lnTo>
                  <a:pt x="31623" y="462025"/>
                </a:lnTo>
                <a:lnTo>
                  <a:pt x="44323" y="462152"/>
                </a:lnTo>
                <a:lnTo>
                  <a:pt x="44511" y="449485"/>
                </a:lnTo>
                <a:lnTo>
                  <a:pt x="31815" y="449295"/>
                </a:lnTo>
                <a:close/>
              </a:path>
              <a:path w="76200" h="525779">
                <a:moveTo>
                  <a:pt x="44511" y="449485"/>
                </a:moveTo>
                <a:lnTo>
                  <a:pt x="44323" y="462152"/>
                </a:lnTo>
                <a:lnTo>
                  <a:pt x="69868" y="462152"/>
                </a:lnTo>
                <a:lnTo>
                  <a:pt x="76200" y="449961"/>
                </a:lnTo>
                <a:lnTo>
                  <a:pt x="44511" y="449485"/>
                </a:lnTo>
                <a:close/>
              </a:path>
              <a:path w="76200" h="525779">
                <a:moveTo>
                  <a:pt x="38607" y="0"/>
                </a:moveTo>
                <a:lnTo>
                  <a:pt x="31815" y="449295"/>
                </a:lnTo>
                <a:lnTo>
                  <a:pt x="44511" y="449485"/>
                </a:lnTo>
                <a:lnTo>
                  <a:pt x="51180" y="253"/>
                </a:lnTo>
                <a:lnTo>
                  <a:pt x="38607" y="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4" name="object 65"/>
          <p:cNvSpPr/>
          <p:nvPr/>
        </p:nvSpPr>
        <p:spPr>
          <a:xfrm>
            <a:off x="7444677" y="3352800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228600"/>
                </a:moveTo>
                <a:lnTo>
                  <a:pt x="990600" y="0"/>
                </a:lnTo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5" name="object 66"/>
          <p:cNvSpPr/>
          <p:nvPr/>
        </p:nvSpPr>
        <p:spPr>
          <a:xfrm>
            <a:off x="8130477" y="2362200"/>
            <a:ext cx="304800" cy="990600"/>
          </a:xfrm>
          <a:custGeom>
            <a:avLst/>
            <a:gdLst/>
            <a:ahLst/>
            <a:cxnLst/>
            <a:rect l="l" t="t" r="r" b="b"/>
            <a:pathLst>
              <a:path w="304800" h="990600">
                <a:moveTo>
                  <a:pt x="0" y="0"/>
                </a:moveTo>
                <a:lnTo>
                  <a:pt x="304800" y="990600"/>
                </a:lnTo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6" name="object 67"/>
          <p:cNvSpPr/>
          <p:nvPr/>
        </p:nvSpPr>
        <p:spPr>
          <a:xfrm>
            <a:off x="8435277" y="33147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7" name="object 68"/>
          <p:cNvSpPr/>
          <p:nvPr/>
        </p:nvSpPr>
        <p:spPr>
          <a:xfrm>
            <a:off x="6073077" y="3733800"/>
            <a:ext cx="3625850" cy="762000"/>
          </a:xfrm>
          <a:custGeom>
            <a:avLst/>
            <a:gdLst/>
            <a:ahLst/>
            <a:cxnLst/>
            <a:rect l="l" t="t" r="r" b="b"/>
            <a:pathLst>
              <a:path w="3625850" h="762000">
                <a:moveTo>
                  <a:pt x="76200" y="685800"/>
                </a:moveTo>
                <a:lnTo>
                  <a:pt x="0" y="723900"/>
                </a:lnTo>
                <a:lnTo>
                  <a:pt x="76200" y="762000"/>
                </a:lnTo>
                <a:lnTo>
                  <a:pt x="76200" y="730250"/>
                </a:lnTo>
                <a:lnTo>
                  <a:pt x="63500" y="730250"/>
                </a:lnTo>
                <a:lnTo>
                  <a:pt x="63500" y="717550"/>
                </a:lnTo>
                <a:lnTo>
                  <a:pt x="76200" y="717550"/>
                </a:lnTo>
                <a:lnTo>
                  <a:pt x="76200" y="685800"/>
                </a:lnTo>
                <a:close/>
              </a:path>
              <a:path w="3625850" h="762000">
                <a:moveTo>
                  <a:pt x="76200" y="717550"/>
                </a:moveTo>
                <a:lnTo>
                  <a:pt x="63500" y="717550"/>
                </a:lnTo>
                <a:lnTo>
                  <a:pt x="63500" y="730250"/>
                </a:lnTo>
                <a:lnTo>
                  <a:pt x="76200" y="730250"/>
                </a:lnTo>
                <a:lnTo>
                  <a:pt x="76200" y="717550"/>
                </a:lnTo>
                <a:close/>
              </a:path>
              <a:path w="3625850" h="762000">
                <a:moveTo>
                  <a:pt x="3613150" y="717550"/>
                </a:moveTo>
                <a:lnTo>
                  <a:pt x="76200" y="717550"/>
                </a:lnTo>
                <a:lnTo>
                  <a:pt x="76200" y="730250"/>
                </a:lnTo>
                <a:lnTo>
                  <a:pt x="3625850" y="730250"/>
                </a:lnTo>
                <a:lnTo>
                  <a:pt x="3625850" y="723900"/>
                </a:lnTo>
                <a:lnTo>
                  <a:pt x="3613150" y="723900"/>
                </a:lnTo>
                <a:lnTo>
                  <a:pt x="3613150" y="717550"/>
                </a:lnTo>
                <a:close/>
              </a:path>
              <a:path w="3625850" h="762000">
                <a:moveTo>
                  <a:pt x="3625850" y="0"/>
                </a:moveTo>
                <a:lnTo>
                  <a:pt x="3613150" y="0"/>
                </a:lnTo>
                <a:lnTo>
                  <a:pt x="3613150" y="723900"/>
                </a:lnTo>
                <a:lnTo>
                  <a:pt x="3619500" y="717550"/>
                </a:lnTo>
                <a:lnTo>
                  <a:pt x="3625850" y="717550"/>
                </a:lnTo>
                <a:lnTo>
                  <a:pt x="3625850" y="0"/>
                </a:lnTo>
                <a:close/>
              </a:path>
              <a:path w="3625850" h="762000">
                <a:moveTo>
                  <a:pt x="3625850" y="717550"/>
                </a:moveTo>
                <a:lnTo>
                  <a:pt x="3619500" y="717550"/>
                </a:lnTo>
                <a:lnTo>
                  <a:pt x="3613150" y="723900"/>
                </a:lnTo>
                <a:lnTo>
                  <a:pt x="3625850" y="723900"/>
                </a:lnTo>
                <a:lnTo>
                  <a:pt x="3625850" y="71755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8" name="object 69"/>
          <p:cNvSpPr/>
          <p:nvPr/>
        </p:nvSpPr>
        <p:spPr>
          <a:xfrm>
            <a:off x="3863277" y="4582159"/>
            <a:ext cx="993140" cy="599440"/>
          </a:xfrm>
          <a:custGeom>
            <a:avLst/>
            <a:gdLst/>
            <a:ahLst/>
            <a:cxnLst/>
            <a:rect l="l" t="t" r="r" b="b"/>
            <a:pathLst>
              <a:path w="993139" h="599439">
                <a:moveTo>
                  <a:pt x="0" y="599439"/>
                </a:moveTo>
                <a:lnTo>
                  <a:pt x="993139" y="0"/>
                </a:lnTo>
              </a:path>
            </a:pathLst>
          </a:custGeom>
          <a:ln w="10160">
            <a:solidFill>
              <a:srgbClr val="40458B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9" name="object 70"/>
          <p:cNvSpPr/>
          <p:nvPr/>
        </p:nvSpPr>
        <p:spPr>
          <a:xfrm>
            <a:off x="7444677" y="209550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2100" y="44450"/>
                </a:lnTo>
                <a:lnTo>
                  <a:pt x="241300" y="44450"/>
                </a:lnTo>
                <a:lnTo>
                  <a:pt x="241300" y="31750"/>
                </a:lnTo>
                <a:lnTo>
                  <a:pt x="292100" y="31750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304800" h="76200">
                <a:moveTo>
                  <a:pt x="2921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92100" y="44450"/>
                </a:lnTo>
                <a:lnTo>
                  <a:pt x="304800" y="38100"/>
                </a:lnTo>
                <a:lnTo>
                  <a:pt x="292100" y="3175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0" name="object 71"/>
          <p:cNvSpPr/>
          <p:nvPr/>
        </p:nvSpPr>
        <p:spPr>
          <a:xfrm>
            <a:off x="4015677" y="541020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10160">
            <a:solidFill>
              <a:srgbClr val="40458B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1" name="object 72"/>
          <p:cNvSpPr txBox="1"/>
          <p:nvPr/>
        </p:nvSpPr>
        <p:spPr>
          <a:xfrm>
            <a:off x="2944813" y="4033520"/>
            <a:ext cx="7602220" cy="262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557145" algn="ctr">
              <a:lnSpc>
                <a:spcPct val="100000"/>
              </a:lnSpc>
            </a:pP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Pr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c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ado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1969135" marR="4523105" indent="-2540" algn="ctr">
              <a:lnSpc>
                <a:spcPct val="120200"/>
              </a:lnSpc>
              <a:spcBef>
                <a:spcPts val="10"/>
              </a:spcBef>
            </a:pP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40458B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ba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se</a:t>
            </a:r>
            <a:r>
              <a:rPr sz="1200" spc="-5" dirty="0">
                <a:solidFill>
                  <a:srgbClr val="40458B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e 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Da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t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 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n</a:t>
            </a:r>
            <a:r>
              <a:rPr sz="1200" spc="-5" dirty="0">
                <a:solidFill>
                  <a:srgbClr val="40458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t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ie</a:t>
            </a:r>
            <a:r>
              <a:rPr sz="1200" spc="-20" dirty="0">
                <a:solidFill>
                  <a:srgbClr val="40458B"/>
                </a:solidFill>
                <a:latin typeface="Arial"/>
                <a:cs typeface="Arial"/>
              </a:rPr>
              <a:t>m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o 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40458B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eje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c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c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ió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35"/>
              </a:spcBef>
            </a:pPr>
            <a:endParaRPr sz="800"/>
          </a:p>
          <a:p>
            <a:pPr>
              <a:lnSpc>
                <a:spcPts val="1200"/>
              </a:lnSpc>
            </a:pPr>
            <a:endParaRPr sz="1200"/>
          </a:p>
          <a:p>
            <a:pPr marL="12700" marR="6685915" algn="ctr">
              <a:lnSpc>
                <a:spcPct val="120200"/>
              </a:lnSpc>
            </a:pP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G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st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r</a:t>
            </a:r>
            <a:r>
              <a:rPr sz="1200" spc="5" dirty="0">
                <a:solidFill>
                  <a:srgbClr val="40458B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e </a:t>
            </a:r>
            <a:r>
              <a:rPr sz="1200" spc="-5" dirty="0">
                <a:solidFill>
                  <a:srgbClr val="40458B"/>
                </a:solidFill>
                <a:latin typeface="Arial"/>
                <a:cs typeface="Arial"/>
              </a:rPr>
              <a:t>D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t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 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al</a:t>
            </a:r>
            <a:r>
              <a:rPr sz="1200" spc="-20" dirty="0">
                <a:solidFill>
                  <a:srgbClr val="40458B"/>
                </a:solidFill>
                <a:latin typeface="Arial"/>
                <a:cs typeface="Arial"/>
              </a:rPr>
              <a:t>m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c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enado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050"/>
              </a:lnSpc>
              <a:spcBef>
                <a:spcPts val="32"/>
              </a:spcBef>
            </a:pPr>
            <a:endParaRPr sz="1050"/>
          </a:p>
          <a:p>
            <a:pPr>
              <a:lnSpc>
                <a:spcPts val="1200"/>
              </a:lnSpc>
            </a:pPr>
            <a:endParaRPr sz="1200"/>
          </a:p>
          <a:p>
            <a:pPr marR="2556510" algn="ctr">
              <a:lnSpc>
                <a:spcPct val="100000"/>
              </a:lnSpc>
            </a:pPr>
            <a:r>
              <a:rPr sz="1400" b="1" spc="5" dirty="0">
                <a:solidFill>
                  <a:srgbClr val="40458B"/>
                </a:solidFill>
                <a:latin typeface="Arial"/>
                <a:cs typeface="Arial"/>
              </a:rPr>
              <a:t>B</a:t>
            </a:r>
            <a:r>
              <a:rPr sz="1400" b="1" spc="-35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40458B"/>
                </a:solidFill>
                <a:latin typeface="Arial"/>
                <a:cs typeface="Arial"/>
              </a:rPr>
              <a:t>SE</a:t>
            </a:r>
            <a:r>
              <a:rPr sz="1400" b="1" spc="10" dirty="0">
                <a:solidFill>
                  <a:srgbClr val="40458B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40458B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40458B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40458B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40458B"/>
                </a:solidFill>
                <a:latin typeface="Arial"/>
                <a:cs typeface="Arial"/>
              </a:rPr>
              <a:t>D</a:t>
            </a:r>
            <a:r>
              <a:rPr sz="1400" b="1" spc="-135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40458B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40458B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40458B"/>
                </a:solidFill>
                <a:latin typeface="Arial"/>
                <a:cs typeface="Arial"/>
              </a:rPr>
              <a:t>S</a:t>
            </a:r>
            <a:r>
              <a:rPr sz="1400" b="1" spc="-50" dirty="0">
                <a:solidFill>
                  <a:srgbClr val="40458B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40458B"/>
                </a:solidFill>
                <a:latin typeface="Arial"/>
                <a:cs typeface="Arial"/>
              </a:rPr>
              <a:t>L</a:t>
            </a:r>
            <a:r>
              <a:rPr sz="1400" b="1" spc="10" dirty="0">
                <a:solidFill>
                  <a:srgbClr val="40458B"/>
                </a:solidFill>
                <a:latin typeface="Arial"/>
                <a:cs typeface="Arial"/>
              </a:rPr>
              <a:t>M</a:t>
            </a:r>
            <a:r>
              <a:rPr sz="1400" b="1" spc="-35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400" b="1" spc="5" dirty="0">
                <a:solidFill>
                  <a:srgbClr val="40458B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40458B"/>
                </a:solidFill>
                <a:latin typeface="Arial"/>
                <a:cs typeface="Arial"/>
              </a:rPr>
              <a:t>E</a:t>
            </a:r>
            <a:r>
              <a:rPr sz="1400" b="1" spc="5" dirty="0">
                <a:solidFill>
                  <a:srgbClr val="40458B"/>
                </a:solidFill>
                <a:latin typeface="Arial"/>
                <a:cs typeface="Arial"/>
              </a:rPr>
              <a:t>N</a:t>
            </a:r>
            <a:r>
              <a:rPr sz="1400" b="1" spc="-35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400" b="1" spc="5" dirty="0">
                <a:solidFill>
                  <a:srgbClr val="40458B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solidFill>
                  <a:srgbClr val="40458B"/>
                </a:solidFill>
                <a:latin typeface="Tahoma"/>
                <a:cs typeface="Tahoma"/>
              </a:rPr>
              <a:t>Fu</a:t>
            </a:r>
            <a:r>
              <a:rPr sz="1800" spc="-1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40458B"/>
                </a:solidFill>
                <a:latin typeface="Tahoma"/>
                <a:cs typeface="Tahoma"/>
              </a:rPr>
              <a:t>n</a:t>
            </a:r>
            <a:r>
              <a:rPr sz="1800" spc="-10" dirty="0">
                <a:solidFill>
                  <a:srgbClr val="40458B"/>
                </a:solidFill>
                <a:latin typeface="Tahoma"/>
                <a:cs typeface="Tahoma"/>
              </a:rPr>
              <a:t>te:</a:t>
            </a:r>
            <a:r>
              <a:rPr sz="1800" spc="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58B"/>
                </a:solidFill>
                <a:latin typeface="Tahoma"/>
                <a:cs typeface="Tahoma"/>
              </a:rPr>
              <a:t>R. E</a:t>
            </a:r>
            <a:r>
              <a:rPr sz="1800" spc="-5" dirty="0">
                <a:solidFill>
                  <a:srgbClr val="40458B"/>
                </a:solidFill>
                <a:latin typeface="Tahoma"/>
                <a:cs typeface="Tahoma"/>
              </a:rPr>
              <a:t>lm</a:t>
            </a:r>
            <a:r>
              <a:rPr sz="1800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40458B"/>
                </a:solidFill>
                <a:latin typeface="Tahoma"/>
                <a:cs typeface="Tahoma"/>
              </a:rPr>
              <a:t>sr</a:t>
            </a:r>
            <a:r>
              <a:rPr sz="1800" spc="-5" dirty="0">
                <a:solidFill>
                  <a:srgbClr val="40458B"/>
                </a:solidFill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2" name="object 74"/>
          <p:cNvSpPr/>
          <p:nvPr/>
        </p:nvSpPr>
        <p:spPr>
          <a:xfrm>
            <a:off x="2487981" y="1053846"/>
            <a:ext cx="76200" cy="394335"/>
          </a:xfrm>
          <a:custGeom>
            <a:avLst/>
            <a:gdLst/>
            <a:ahLst/>
            <a:cxnLst/>
            <a:rect l="l" t="t" r="r" b="b"/>
            <a:pathLst>
              <a:path w="76200" h="394334">
                <a:moveTo>
                  <a:pt x="31734" y="318039"/>
                </a:moveTo>
                <a:lnTo>
                  <a:pt x="0" y="319150"/>
                </a:lnTo>
                <a:lnTo>
                  <a:pt x="40843" y="393953"/>
                </a:lnTo>
                <a:lnTo>
                  <a:pt x="69666" y="330707"/>
                </a:lnTo>
                <a:lnTo>
                  <a:pt x="32194" y="330707"/>
                </a:lnTo>
                <a:lnTo>
                  <a:pt x="31734" y="318039"/>
                </a:lnTo>
                <a:close/>
              </a:path>
              <a:path w="76200" h="394334">
                <a:moveTo>
                  <a:pt x="44420" y="317595"/>
                </a:moveTo>
                <a:lnTo>
                  <a:pt x="31734" y="318039"/>
                </a:lnTo>
                <a:lnTo>
                  <a:pt x="32194" y="330707"/>
                </a:lnTo>
                <a:lnTo>
                  <a:pt x="44881" y="330326"/>
                </a:lnTo>
                <a:lnTo>
                  <a:pt x="44420" y="317595"/>
                </a:lnTo>
                <a:close/>
              </a:path>
              <a:path w="76200" h="394334">
                <a:moveTo>
                  <a:pt x="76149" y="316483"/>
                </a:moveTo>
                <a:lnTo>
                  <a:pt x="44420" y="317595"/>
                </a:lnTo>
                <a:lnTo>
                  <a:pt x="44881" y="330326"/>
                </a:lnTo>
                <a:lnTo>
                  <a:pt x="32194" y="330707"/>
                </a:lnTo>
                <a:lnTo>
                  <a:pt x="69666" y="330707"/>
                </a:lnTo>
                <a:lnTo>
                  <a:pt x="76149" y="316483"/>
                </a:lnTo>
                <a:close/>
              </a:path>
              <a:path w="76200" h="394334">
                <a:moveTo>
                  <a:pt x="32905" y="0"/>
                </a:moveTo>
                <a:lnTo>
                  <a:pt x="20205" y="507"/>
                </a:lnTo>
                <a:lnTo>
                  <a:pt x="31734" y="318039"/>
                </a:lnTo>
                <a:lnTo>
                  <a:pt x="44420" y="317595"/>
                </a:lnTo>
                <a:lnTo>
                  <a:pt x="32905" y="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3" name="object 75"/>
          <p:cNvSpPr/>
          <p:nvPr/>
        </p:nvSpPr>
        <p:spPr>
          <a:xfrm>
            <a:off x="5384736" y="1188085"/>
            <a:ext cx="76200" cy="370840"/>
          </a:xfrm>
          <a:custGeom>
            <a:avLst/>
            <a:gdLst/>
            <a:ahLst/>
            <a:cxnLst/>
            <a:rect l="l" t="t" r="r" b="b"/>
            <a:pathLst>
              <a:path w="76200" h="370840">
                <a:moveTo>
                  <a:pt x="31574" y="295234"/>
                </a:moveTo>
                <a:lnTo>
                  <a:pt x="0" y="298195"/>
                </a:lnTo>
                <a:lnTo>
                  <a:pt x="45085" y="370586"/>
                </a:lnTo>
                <a:lnTo>
                  <a:pt x="69338" y="307848"/>
                </a:lnTo>
                <a:lnTo>
                  <a:pt x="32765" y="307848"/>
                </a:lnTo>
                <a:lnTo>
                  <a:pt x="31574" y="295234"/>
                </a:lnTo>
                <a:close/>
              </a:path>
              <a:path w="76200" h="370840">
                <a:moveTo>
                  <a:pt x="44270" y="294043"/>
                </a:moveTo>
                <a:lnTo>
                  <a:pt x="31574" y="295234"/>
                </a:lnTo>
                <a:lnTo>
                  <a:pt x="32765" y="307848"/>
                </a:lnTo>
                <a:lnTo>
                  <a:pt x="45465" y="306704"/>
                </a:lnTo>
                <a:lnTo>
                  <a:pt x="44270" y="294043"/>
                </a:lnTo>
                <a:close/>
              </a:path>
              <a:path w="76200" h="370840">
                <a:moveTo>
                  <a:pt x="75818" y="291084"/>
                </a:moveTo>
                <a:lnTo>
                  <a:pt x="44270" y="294043"/>
                </a:lnTo>
                <a:lnTo>
                  <a:pt x="45465" y="306704"/>
                </a:lnTo>
                <a:lnTo>
                  <a:pt x="32765" y="307848"/>
                </a:lnTo>
                <a:lnTo>
                  <a:pt x="69338" y="307848"/>
                </a:lnTo>
                <a:lnTo>
                  <a:pt x="75818" y="291084"/>
                </a:lnTo>
                <a:close/>
              </a:path>
              <a:path w="76200" h="370840">
                <a:moveTo>
                  <a:pt x="16510" y="0"/>
                </a:moveTo>
                <a:lnTo>
                  <a:pt x="3810" y="1269"/>
                </a:lnTo>
                <a:lnTo>
                  <a:pt x="31574" y="295234"/>
                </a:lnTo>
                <a:lnTo>
                  <a:pt x="44270" y="294043"/>
                </a:lnTo>
                <a:lnTo>
                  <a:pt x="16510" y="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4" name="object 76"/>
          <p:cNvSpPr/>
          <p:nvPr/>
        </p:nvSpPr>
        <p:spPr>
          <a:xfrm>
            <a:off x="6864541" y="1048258"/>
            <a:ext cx="75565" cy="323215"/>
          </a:xfrm>
          <a:custGeom>
            <a:avLst/>
            <a:gdLst/>
            <a:ahLst/>
            <a:cxnLst/>
            <a:rect l="l" t="t" r="r" b="b"/>
            <a:pathLst>
              <a:path w="75564" h="323215">
                <a:moveTo>
                  <a:pt x="31519" y="248079"/>
                </a:moveTo>
                <a:lnTo>
                  <a:pt x="0" y="251840"/>
                </a:lnTo>
                <a:lnTo>
                  <a:pt x="46736" y="322961"/>
                </a:lnTo>
                <a:lnTo>
                  <a:pt x="69123" y="260730"/>
                </a:lnTo>
                <a:lnTo>
                  <a:pt x="33020" y="260730"/>
                </a:lnTo>
                <a:lnTo>
                  <a:pt x="31519" y="248079"/>
                </a:lnTo>
                <a:close/>
              </a:path>
              <a:path w="75564" h="323215">
                <a:moveTo>
                  <a:pt x="44101" y="246578"/>
                </a:moveTo>
                <a:lnTo>
                  <a:pt x="31519" y="248079"/>
                </a:lnTo>
                <a:lnTo>
                  <a:pt x="33020" y="260730"/>
                </a:lnTo>
                <a:lnTo>
                  <a:pt x="45593" y="259206"/>
                </a:lnTo>
                <a:lnTo>
                  <a:pt x="44101" y="246578"/>
                </a:lnTo>
                <a:close/>
              </a:path>
              <a:path w="75564" h="323215">
                <a:moveTo>
                  <a:pt x="75564" y="242824"/>
                </a:moveTo>
                <a:lnTo>
                  <a:pt x="44101" y="246578"/>
                </a:lnTo>
                <a:lnTo>
                  <a:pt x="45593" y="259206"/>
                </a:lnTo>
                <a:lnTo>
                  <a:pt x="33020" y="260730"/>
                </a:lnTo>
                <a:lnTo>
                  <a:pt x="69123" y="260730"/>
                </a:lnTo>
                <a:lnTo>
                  <a:pt x="75564" y="242824"/>
                </a:lnTo>
                <a:close/>
              </a:path>
              <a:path w="75564" h="323215">
                <a:moveTo>
                  <a:pt x="14986" y="0"/>
                </a:moveTo>
                <a:lnTo>
                  <a:pt x="2286" y="1524"/>
                </a:lnTo>
                <a:lnTo>
                  <a:pt x="31519" y="248079"/>
                </a:lnTo>
                <a:lnTo>
                  <a:pt x="44101" y="246578"/>
                </a:lnTo>
                <a:lnTo>
                  <a:pt x="14986" y="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5" name="object 77"/>
          <p:cNvSpPr/>
          <p:nvPr/>
        </p:nvSpPr>
        <p:spPr>
          <a:xfrm>
            <a:off x="9655620" y="1259713"/>
            <a:ext cx="76200" cy="1788160"/>
          </a:xfrm>
          <a:custGeom>
            <a:avLst/>
            <a:gdLst/>
            <a:ahLst/>
            <a:cxnLst/>
            <a:rect l="l" t="t" r="r" b="b"/>
            <a:pathLst>
              <a:path w="76200" h="1788160">
                <a:moveTo>
                  <a:pt x="0" y="1710944"/>
                </a:moveTo>
                <a:lnTo>
                  <a:pt x="36956" y="1787652"/>
                </a:lnTo>
                <a:lnTo>
                  <a:pt x="69706" y="1724278"/>
                </a:lnTo>
                <a:lnTo>
                  <a:pt x="44196" y="1724278"/>
                </a:lnTo>
                <a:lnTo>
                  <a:pt x="31496" y="1724025"/>
                </a:lnTo>
                <a:lnTo>
                  <a:pt x="31675" y="1711367"/>
                </a:lnTo>
                <a:lnTo>
                  <a:pt x="0" y="1710944"/>
                </a:lnTo>
                <a:close/>
              </a:path>
              <a:path w="76200" h="1788160">
                <a:moveTo>
                  <a:pt x="31675" y="1711367"/>
                </a:moveTo>
                <a:lnTo>
                  <a:pt x="31496" y="1724025"/>
                </a:lnTo>
                <a:lnTo>
                  <a:pt x="44196" y="1724278"/>
                </a:lnTo>
                <a:lnTo>
                  <a:pt x="44377" y="1711536"/>
                </a:lnTo>
                <a:lnTo>
                  <a:pt x="31675" y="1711367"/>
                </a:lnTo>
                <a:close/>
              </a:path>
              <a:path w="76200" h="1788160">
                <a:moveTo>
                  <a:pt x="44377" y="1711536"/>
                </a:moveTo>
                <a:lnTo>
                  <a:pt x="44196" y="1724278"/>
                </a:lnTo>
                <a:lnTo>
                  <a:pt x="69706" y="1724278"/>
                </a:lnTo>
                <a:lnTo>
                  <a:pt x="76073" y="1711960"/>
                </a:lnTo>
                <a:lnTo>
                  <a:pt x="44377" y="1711536"/>
                </a:lnTo>
                <a:close/>
              </a:path>
              <a:path w="76200" h="1788160">
                <a:moveTo>
                  <a:pt x="56006" y="0"/>
                </a:moveTo>
                <a:lnTo>
                  <a:pt x="31675" y="1711367"/>
                </a:lnTo>
                <a:lnTo>
                  <a:pt x="44377" y="1711536"/>
                </a:lnTo>
                <a:lnTo>
                  <a:pt x="68706" y="253"/>
                </a:lnTo>
                <a:lnTo>
                  <a:pt x="56006" y="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6" name="object 78"/>
          <p:cNvSpPr/>
          <p:nvPr/>
        </p:nvSpPr>
        <p:spPr>
          <a:xfrm>
            <a:off x="4856416" y="306832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7" name="object 79"/>
          <p:cNvSpPr/>
          <p:nvPr/>
        </p:nvSpPr>
        <p:spPr>
          <a:xfrm>
            <a:off x="4856416" y="306832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381000"/>
                </a:moveTo>
                <a:lnTo>
                  <a:pt x="1219200" y="381000"/>
                </a:lnTo>
                <a:lnTo>
                  <a:pt x="1219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8" name="object 80"/>
          <p:cNvSpPr txBox="1"/>
          <p:nvPr/>
        </p:nvSpPr>
        <p:spPr>
          <a:xfrm>
            <a:off x="5016055" y="3054096"/>
            <a:ext cx="901700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O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t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i</a:t>
            </a:r>
            <a:r>
              <a:rPr sz="1200" spc="-20" dirty="0">
                <a:solidFill>
                  <a:srgbClr val="40458B"/>
                </a:solidFill>
                <a:latin typeface="Arial"/>
                <a:cs typeface="Arial"/>
              </a:rPr>
              <a:t>m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i</a:t>
            </a:r>
            <a:r>
              <a:rPr sz="1200" spc="-25" dirty="0">
                <a:solidFill>
                  <a:srgbClr val="40458B"/>
                </a:solidFill>
                <a:latin typeface="Arial"/>
                <a:cs typeface="Arial"/>
              </a:rPr>
              <a:t>z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ado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40458B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c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on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ul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t</a:t>
            </a:r>
            <a:r>
              <a:rPr sz="1200" spc="-10" dirty="0">
                <a:solidFill>
                  <a:srgbClr val="40458B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0458B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9" name="object 81"/>
          <p:cNvSpPr/>
          <p:nvPr/>
        </p:nvSpPr>
        <p:spPr>
          <a:xfrm>
            <a:off x="5427917" y="2872739"/>
            <a:ext cx="76200" cy="195580"/>
          </a:xfrm>
          <a:custGeom>
            <a:avLst/>
            <a:gdLst/>
            <a:ahLst/>
            <a:cxnLst/>
            <a:rect l="l" t="t" r="r" b="b"/>
            <a:pathLst>
              <a:path w="76200" h="195580">
                <a:moveTo>
                  <a:pt x="31750" y="119073"/>
                </a:moveTo>
                <a:lnTo>
                  <a:pt x="0" y="119125"/>
                </a:lnTo>
                <a:lnTo>
                  <a:pt x="38100" y="195199"/>
                </a:lnTo>
                <a:lnTo>
                  <a:pt x="69850" y="131699"/>
                </a:lnTo>
                <a:lnTo>
                  <a:pt x="31750" y="131699"/>
                </a:lnTo>
                <a:lnTo>
                  <a:pt x="31750" y="119073"/>
                </a:lnTo>
                <a:close/>
              </a:path>
              <a:path w="76200" h="195580">
                <a:moveTo>
                  <a:pt x="44450" y="119051"/>
                </a:moveTo>
                <a:lnTo>
                  <a:pt x="31750" y="119073"/>
                </a:lnTo>
                <a:lnTo>
                  <a:pt x="31750" y="131699"/>
                </a:lnTo>
                <a:lnTo>
                  <a:pt x="44450" y="131699"/>
                </a:lnTo>
                <a:lnTo>
                  <a:pt x="44450" y="119051"/>
                </a:lnTo>
                <a:close/>
              </a:path>
              <a:path w="76200" h="195580">
                <a:moveTo>
                  <a:pt x="76200" y="118999"/>
                </a:moveTo>
                <a:lnTo>
                  <a:pt x="44450" y="119051"/>
                </a:lnTo>
                <a:lnTo>
                  <a:pt x="44450" y="131699"/>
                </a:lnTo>
                <a:lnTo>
                  <a:pt x="69850" y="131699"/>
                </a:lnTo>
                <a:lnTo>
                  <a:pt x="76200" y="118999"/>
                </a:lnTo>
                <a:close/>
              </a:path>
              <a:path w="76200" h="195580">
                <a:moveTo>
                  <a:pt x="44450" y="0"/>
                </a:moveTo>
                <a:lnTo>
                  <a:pt x="31750" y="0"/>
                </a:lnTo>
                <a:lnTo>
                  <a:pt x="31750" y="119073"/>
                </a:lnTo>
                <a:lnTo>
                  <a:pt x="44450" y="119051"/>
                </a:lnTo>
                <a:lnTo>
                  <a:pt x="44450" y="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0" name="object 82"/>
          <p:cNvSpPr/>
          <p:nvPr/>
        </p:nvSpPr>
        <p:spPr>
          <a:xfrm>
            <a:off x="3978847" y="2645410"/>
            <a:ext cx="879475" cy="403225"/>
          </a:xfrm>
          <a:custGeom>
            <a:avLst/>
            <a:gdLst/>
            <a:ahLst/>
            <a:cxnLst/>
            <a:rect l="l" t="t" r="r" b="b"/>
            <a:pathLst>
              <a:path w="879475" h="403225">
                <a:moveTo>
                  <a:pt x="31750" y="327025"/>
                </a:moveTo>
                <a:lnTo>
                  <a:pt x="0" y="327025"/>
                </a:lnTo>
                <a:lnTo>
                  <a:pt x="38100" y="403225"/>
                </a:lnTo>
                <a:lnTo>
                  <a:pt x="69850" y="339725"/>
                </a:lnTo>
                <a:lnTo>
                  <a:pt x="31750" y="339725"/>
                </a:lnTo>
                <a:lnTo>
                  <a:pt x="31750" y="327025"/>
                </a:lnTo>
                <a:close/>
              </a:path>
              <a:path w="879475" h="403225">
                <a:moveTo>
                  <a:pt x="803275" y="31750"/>
                </a:moveTo>
                <a:lnTo>
                  <a:pt x="31750" y="31750"/>
                </a:lnTo>
                <a:lnTo>
                  <a:pt x="31750" y="339725"/>
                </a:lnTo>
                <a:lnTo>
                  <a:pt x="44450" y="339725"/>
                </a:lnTo>
                <a:lnTo>
                  <a:pt x="44450" y="44450"/>
                </a:lnTo>
                <a:lnTo>
                  <a:pt x="38100" y="44450"/>
                </a:lnTo>
                <a:lnTo>
                  <a:pt x="44450" y="38100"/>
                </a:lnTo>
                <a:lnTo>
                  <a:pt x="803275" y="38100"/>
                </a:lnTo>
                <a:lnTo>
                  <a:pt x="803275" y="31750"/>
                </a:lnTo>
                <a:close/>
              </a:path>
              <a:path w="879475" h="403225">
                <a:moveTo>
                  <a:pt x="76200" y="327025"/>
                </a:moveTo>
                <a:lnTo>
                  <a:pt x="44450" y="327025"/>
                </a:lnTo>
                <a:lnTo>
                  <a:pt x="44450" y="339725"/>
                </a:lnTo>
                <a:lnTo>
                  <a:pt x="69850" y="339725"/>
                </a:lnTo>
                <a:lnTo>
                  <a:pt x="76200" y="327025"/>
                </a:lnTo>
                <a:close/>
              </a:path>
              <a:path w="879475" h="403225">
                <a:moveTo>
                  <a:pt x="803275" y="0"/>
                </a:moveTo>
                <a:lnTo>
                  <a:pt x="803275" y="76200"/>
                </a:lnTo>
                <a:lnTo>
                  <a:pt x="866775" y="44450"/>
                </a:lnTo>
                <a:lnTo>
                  <a:pt x="815975" y="44450"/>
                </a:lnTo>
                <a:lnTo>
                  <a:pt x="815975" y="31750"/>
                </a:lnTo>
                <a:lnTo>
                  <a:pt x="866775" y="31750"/>
                </a:lnTo>
                <a:lnTo>
                  <a:pt x="803275" y="0"/>
                </a:lnTo>
                <a:close/>
              </a:path>
              <a:path w="879475" h="403225">
                <a:moveTo>
                  <a:pt x="44450" y="38100"/>
                </a:moveTo>
                <a:lnTo>
                  <a:pt x="38100" y="44450"/>
                </a:lnTo>
                <a:lnTo>
                  <a:pt x="44450" y="44450"/>
                </a:lnTo>
                <a:lnTo>
                  <a:pt x="44450" y="38100"/>
                </a:lnTo>
                <a:close/>
              </a:path>
              <a:path w="879475" h="403225">
                <a:moveTo>
                  <a:pt x="803275" y="38100"/>
                </a:moveTo>
                <a:lnTo>
                  <a:pt x="44450" y="38100"/>
                </a:lnTo>
                <a:lnTo>
                  <a:pt x="44450" y="44450"/>
                </a:lnTo>
                <a:lnTo>
                  <a:pt x="803275" y="44450"/>
                </a:lnTo>
                <a:lnTo>
                  <a:pt x="803275" y="38100"/>
                </a:lnTo>
                <a:close/>
              </a:path>
              <a:path w="879475" h="403225">
                <a:moveTo>
                  <a:pt x="866775" y="31750"/>
                </a:moveTo>
                <a:lnTo>
                  <a:pt x="815975" y="31750"/>
                </a:lnTo>
                <a:lnTo>
                  <a:pt x="815975" y="44450"/>
                </a:lnTo>
                <a:lnTo>
                  <a:pt x="866775" y="44450"/>
                </a:lnTo>
                <a:lnTo>
                  <a:pt x="879475" y="38100"/>
                </a:lnTo>
                <a:lnTo>
                  <a:pt x="866775" y="3175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1" name="object 83"/>
          <p:cNvSpPr/>
          <p:nvPr/>
        </p:nvSpPr>
        <p:spPr>
          <a:xfrm>
            <a:off x="3978847" y="3887470"/>
            <a:ext cx="876300" cy="609600"/>
          </a:xfrm>
          <a:custGeom>
            <a:avLst/>
            <a:gdLst/>
            <a:ahLst/>
            <a:cxnLst/>
            <a:rect l="l" t="t" r="r" b="b"/>
            <a:pathLst>
              <a:path w="876300" h="609600">
                <a:moveTo>
                  <a:pt x="800100" y="533399"/>
                </a:moveTo>
                <a:lnTo>
                  <a:pt x="800100" y="609599"/>
                </a:lnTo>
                <a:lnTo>
                  <a:pt x="863600" y="577849"/>
                </a:lnTo>
                <a:lnTo>
                  <a:pt x="812800" y="577849"/>
                </a:lnTo>
                <a:lnTo>
                  <a:pt x="812800" y="565149"/>
                </a:lnTo>
                <a:lnTo>
                  <a:pt x="863600" y="565149"/>
                </a:lnTo>
                <a:lnTo>
                  <a:pt x="800100" y="533399"/>
                </a:lnTo>
                <a:close/>
              </a:path>
              <a:path w="876300" h="609600">
                <a:moveTo>
                  <a:pt x="44450" y="63499"/>
                </a:moveTo>
                <a:lnTo>
                  <a:pt x="31750" y="63499"/>
                </a:lnTo>
                <a:lnTo>
                  <a:pt x="31750" y="577849"/>
                </a:lnTo>
                <a:lnTo>
                  <a:pt x="800100" y="577849"/>
                </a:lnTo>
                <a:lnTo>
                  <a:pt x="800100" y="571499"/>
                </a:lnTo>
                <a:lnTo>
                  <a:pt x="44450" y="571499"/>
                </a:lnTo>
                <a:lnTo>
                  <a:pt x="38100" y="565149"/>
                </a:lnTo>
                <a:lnTo>
                  <a:pt x="44450" y="565149"/>
                </a:lnTo>
                <a:lnTo>
                  <a:pt x="44450" y="63499"/>
                </a:lnTo>
                <a:close/>
              </a:path>
              <a:path w="876300" h="609600">
                <a:moveTo>
                  <a:pt x="863600" y="565149"/>
                </a:moveTo>
                <a:lnTo>
                  <a:pt x="812800" y="565149"/>
                </a:lnTo>
                <a:lnTo>
                  <a:pt x="812800" y="577849"/>
                </a:lnTo>
                <a:lnTo>
                  <a:pt x="863600" y="577849"/>
                </a:lnTo>
                <a:lnTo>
                  <a:pt x="876300" y="571499"/>
                </a:lnTo>
                <a:lnTo>
                  <a:pt x="863600" y="565149"/>
                </a:lnTo>
                <a:close/>
              </a:path>
              <a:path w="876300" h="609600">
                <a:moveTo>
                  <a:pt x="44450" y="565149"/>
                </a:moveTo>
                <a:lnTo>
                  <a:pt x="38100" y="565149"/>
                </a:lnTo>
                <a:lnTo>
                  <a:pt x="44450" y="571499"/>
                </a:lnTo>
                <a:lnTo>
                  <a:pt x="44450" y="565149"/>
                </a:lnTo>
                <a:close/>
              </a:path>
              <a:path w="876300" h="609600">
                <a:moveTo>
                  <a:pt x="800100" y="565149"/>
                </a:moveTo>
                <a:lnTo>
                  <a:pt x="44450" y="565149"/>
                </a:lnTo>
                <a:lnTo>
                  <a:pt x="44450" y="571499"/>
                </a:lnTo>
                <a:lnTo>
                  <a:pt x="800100" y="571499"/>
                </a:lnTo>
                <a:lnTo>
                  <a:pt x="800100" y="565149"/>
                </a:lnTo>
                <a:close/>
              </a:path>
              <a:path w="876300" h="609600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876300" h="609600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2" name="object 84"/>
          <p:cNvSpPr/>
          <p:nvPr/>
        </p:nvSpPr>
        <p:spPr>
          <a:xfrm>
            <a:off x="4550347" y="3442970"/>
            <a:ext cx="1821180" cy="347980"/>
          </a:xfrm>
          <a:custGeom>
            <a:avLst/>
            <a:gdLst/>
            <a:ahLst/>
            <a:cxnLst/>
            <a:rect l="l" t="t" r="r" b="b"/>
            <a:pathLst>
              <a:path w="1821179" h="347979">
                <a:moveTo>
                  <a:pt x="1744660" y="316222"/>
                </a:moveTo>
                <a:lnTo>
                  <a:pt x="1739519" y="347598"/>
                </a:lnTo>
                <a:lnTo>
                  <a:pt x="1820799" y="322198"/>
                </a:lnTo>
                <a:lnTo>
                  <a:pt x="1815345" y="318261"/>
                </a:lnTo>
                <a:lnTo>
                  <a:pt x="1757171" y="318261"/>
                </a:lnTo>
                <a:lnTo>
                  <a:pt x="1744660" y="316222"/>
                </a:lnTo>
                <a:close/>
              </a:path>
              <a:path w="1821179" h="347979">
                <a:moveTo>
                  <a:pt x="1746699" y="303776"/>
                </a:moveTo>
                <a:lnTo>
                  <a:pt x="1744660" y="316222"/>
                </a:lnTo>
                <a:lnTo>
                  <a:pt x="1757171" y="318261"/>
                </a:lnTo>
                <a:lnTo>
                  <a:pt x="1759204" y="305815"/>
                </a:lnTo>
                <a:lnTo>
                  <a:pt x="1746699" y="303776"/>
                </a:lnTo>
                <a:close/>
              </a:path>
              <a:path w="1821179" h="347979">
                <a:moveTo>
                  <a:pt x="1751838" y="272414"/>
                </a:moveTo>
                <a:lnTo>
                  <a:pt x="1746699" y="303776"/>
                </a:lnTo>
                <a:lnTo>
                  <a:pt x="1759204" y="305815"/>
                </a:lnTo>
                <a:lnTo>
                  <a:pt x="1757171" y="318261"/>
                </a:lnTo>
                <a:lnTo>
                  <a:pt x="1815345" y="318261"/>
                </a:lnTo>
                <a:lnTo>
                  <a:pt x="1751838" y="272414"/>
                </a:lnTo>
                <a:close/>
              </a:path>
              <a:path w="1821179" h="347979">
                <a:moveTo>
                  <a:pt x="76198" y="31386"/>
                </a:moveTo>
                <a:lnTo>
                  <a:pt x="74163" y="43958"/>
                </a:lnTo>
                <a:lnTo>
                  <a:pt x="1744660" y="316222"/>
                </a:lnTo>
                <a:lnTo>
                  <a:pt x="1746699" y="303776"/>
                </a:lnTo>
                <a:lnTo>
                  <a:pt x="76198" y="31386"/>
                </a:lnTo>
                <a:close/>
              </a:path>
              <a:path w="1821179" h="347979">
                <a:moveTo>
                  <a:pt x="81280" y="0"/>
                </a:moveTo>
                <a:lnTo>
                  <a:pt x="0" y="25400"/>
                </a:lnTo>
                <a:lnTo>
                  <a:pt x="69087" y="75310"/>
                </a:lnTo>
                <a:lnTo>
                  <a:pt x="74163" y="43958"/>
                </a:lnTo>
                <a:lnTo>
                  <a:pt x="61594" y="41909"/>
                </a:lnTo>
                <a:lnTo>
                  <a:pt x="63627" y="29337"/>
                </a:lnTo>
                <a:lnTo>
                  <a:pt x="76530" y="29337"/>
                </a:lnTo>
                <a:lnTo>
                  <a:pt x="81280" y="0"/>
                </a:lnTo>
                <a:close/>
              </a:path>
              <a:path w="1821179" h="347979">
                <a:moveTo>
                  <a:pt x="63627" y="29337"/>
                </a:moveTo>
                <a:lnTo>
                  <a:pt x="61594" y="41909"/>
                </a:lnTo>
                <a:lnTo>
                  <a:pt x="74163" y="43958"/>
                </a:lnTo>
                <a:lnTo>
                  <a:pt x="76198" y="31386"/>
                </a:lnTo>
                <a:lnTo>
                  <a:pt x="63627" y="29337"/>
                </a:lnTo>
                <a:close/>
              </a:path>
              <a:path w="1821179" h="347979">
                <a:moveTo>
                  <a:pt x="76530" y="29337"/>
                </a:moveTo>
                <a:lnTo>
                  <a:pt x="63627" y="29337"/>
                </a:lnTo>
                <a:lnTo>
                  <a:pt x="76198" y="31386"/>
                </a:lnTo>
                <a:lnTo>
                  <a:pt x="76530" y="29337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3" name="object 85"/>
          <p:cNvSpPr/>
          <p:nvPr/>
        </p:nvSpPr>
        <p:spPr>
          <a:xfrm>
            <a:off x="3026346" y="343027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aphicFrame>
        <p:nvGraphicFramePr>
          <p:cNvPr id="174" name="object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44950"/>
              </p:ext>
            </p:extLst>
          </p:nvPr>
        </p:nvGraphicFramePr>
        <p:xfrm>
          <a:off x="5499036" y="5100320"/>
          <a:ext cx="4531359" cy="535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0160">
                      <a:solidFill>
                        <a:srgbClr val="40458B"/>
                      </a:solidFill>
                      <a:prstDash val="solid"/>
                    </a:lnR>
                    <a:lnB w="10160">
                      <a:solidFill>
                        <a:srgbClr val="4045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0160">
                      <a:solidFill>
                        <a:srgbClr val="40458B"/>
                      </a:solidFill>
                      <a:prstDash val="solid"/>
                    </a:lnL>
                    <a:lnT w="10160">
                      <a:solidFill>
                        <a:srgbClr val="40458B"/>
                      </a:solidFill>
                      <a:prstDash val="solid"/>
                    </a:lnT>
                    <a:lnB w="10160">
                      <a:solidFill>
                        <a:srgbClr val="40458B"/>
                      </a:solidFill>
                      <a:prstDash val="solid"/>
                    </a:lnB>
                    <a:solidFill>
                      <a:srgbClr val="CFDBF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2805" marR="307975" indent="-571500">
                        <a:lnSpc>
                          <a:spcPct val="120800"/>
                        </a:lnSpc>
                      </a:pP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st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2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25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15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tr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spc="-5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15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Re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pald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15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200" spc="5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upe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-1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ió</a:t>
                      </a:r>
                      <a:r>
                        <a:rPr sz="1200" dirty="0">
                          <a:solidFill>
                            <a:srgbClr val="40458B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0160">
                      <a:solidFill>
                        <a:srgbClr val="40458B"/>
                      </a:solidFill>
                      <a:prstDash val="solid"/>
                    </a:lnR>
                    <a:lnT w="10160">
                      <a:solidFill>
                        <a:srgbClr val="40458B"/>
                      </a:solidFill>
                      <a:prstDash val="solid"/>
                    </a:lnT>
                    <a:lnB w="10160">
                      <a:solidFill>
                        <a:srgbClr val="40458B"/>
                      </a:solidFill>
                      <a:prstDash val="solid"/>
                    </a:lnB>
                    <a:solidFill>
                      <a:srgbClr val="CFD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19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0160">
                      <a:solidFill>
                        <a:srgbClr val="40458B"/>
                      </a:solidFill>
                      <a:prstDash val="solid"/>
                    </a:lnR>
                    <a:lnT w="10160">
                      <a:solidFill>
                        <a:srgbClr val="40458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0160">
                      <a:solidFill>
                        <a:srgbClr val="40458B"/>
                      </a:solidFill>
                      <a:prstDash val="solid"/>
                    </a:lnL>
                    <a:lnT w="10160">
                      <a:solidFill>
                        <a:srgbClr val="40458B"/>
                      </a:solidFill>
                      <a:prstDash val="solid"/>
                    </a:lnT>
                    <a:lnB w="10160">
                      <a:solidFill>
                        <a:srgbClr val="40458B"/>
                      </a:solidFill>
                      <a:prstDash val="solid"/>
                    </a:lnB>
                    <a:solidFill>
                      <a:srgbClr val="CFDB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0160">
                      <a:solidFill>
                        <a:srgbClr val="40458B"/>
                      </a:solidFill>
                      <a:prstDash val="solid"/>
                    </a:lnR>
                    <a:lnT w="10160">
                      <a:solidFill>
                        <a:srgbClr val="40458B"/>
                      </a:solidFill>
                      <a:prstDash val="solid"/>
                    </a:lnT>
                    <a:lnB w="10160">
                      <a:solidFill>
                        <a:srgbClr val="40458B"/>
                      </a:solidFill>
                      <a:prstDash val="solid"/>
                    </a:lnB>
                    <a:solidFill>
                      <a:srgbClr val="CFD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509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5174" y="158750"/>
            <a:ext cx="840687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4400" spc="-30" dirty="0">
                <a:latin typeface="Trebuchet MS" pitchFamily="34" charset="0"/>
                <a:cs typeface="Tahoma"/>
              </a:rPr>
              <a:t>E</a:t>
            </a:r>
            <a:r>
              <a:rPr sz="4400" spc="-10" dirty="0">
                <a:latin typeface="Trebuchet MS" pitchFamily="34" charset="0"/>
                <a:cs typeface="Tahoma"/>
              </a:rPr>
              <a:t>l</a:t>
            </a:r>
            <a:r>
              <a:rPr sz="4400" spc="-20" dirty="0">
                <a:latin typeface="Trebuchet MS" pitchFamily="34" charset="0"/>
                <a:cs typeface="Tahoma"/>
              </a:rPr>
              <a:t> </a:t>
            </a:r>
            <a:r>
              <a:rPr sz="4400" spc="-30" dirty="0">
                <a:latin typeface="Trebuchet MS" pitchFamily="34" charset="0"/>
                <a:cs typeface="Tahoma"/>
              </a:rPr>
              <a:t>Ad</a:t>
            </a:r>
            <a:r>
              <a:rPr sz="4400" spc="-35" dirty="0">
                <a:latin typeface="Trebuchet MS" pitchFamily="34" charset="0"/>
                <a:cs typeface="Tahoma"/>
              </a:rPr>
              <a:t>m</a:t>
            </a:r>
            <a:r>
              <a:rPr sz="4400" spc="-20" dirty="0">
                <a:latin typeface="Trebuchet MS" pitchFamily="34" charset="0"/>
                <a:cs typeface="Tahoma"/>
              </a:rPr>
              <a:t>inistr</a:t>
            </a:r>
            <a:r>
              <a:rPr sz="4400" spc="-55" dirty="0">
                <a:latin typeface="Trebuchet MS" pitchFamily="34" charset="0"/>
                <a:cs typeface="Tahoma"/>
              </a:rPr>
              <a:t>a</a:t>
            </a:r>
            <a:r>
              <a:rPr sz="4400" dirty="0">
                <a:latin typeface="Trebuchet MS" pitchFamily="34" charset="0"/>
                <a:cs typeface="Tahoma"/>
              </a:rPr>
              <a:t>dor</a:t>
            </a:r>
            <a:r>
              <a:rPr sz="4400" spc="-5" dirty="0">
                <a:latin typeface="Trebuchet MS" pitchFamily="34" charset="0"/>
                <a:cs typeface="Tahoma"/>
              </a:rPr>
              <a:t> </a:t>
            </a:r>
            <a:r>
              <a:rPr sz="4400" dirty="0">
                <a:latin typeface="Trebuchet MS" pitchFamily="34" charset="0"/>
                <a:cs typeface="Tahoma"/>
              </a:rPr>
              <a:t>de</a:t>
            </a:r>
            <a:r>
              <a:rPr sz="4400" spc="-5" dirty="0">
                <a:latin typeface="Trebuchet MS" pitchFamily="34" charset="0"/>
                <a:cs typeface="Tahoma"/>
              </a:rPr>
              <a:t> </a:t>
            </a:r>
            <a:r>
              <a:rPr sz="4400" spc="-20" dirty="0">
                <a:latin typeface="Trebuchet MS" pitchFamily="34" charset="0"/>
                <a:cs typeface="Tahoma"/>
              </a:rPr>
              <a:t>la</a:t>
            </a:r>
            <a:r>
              <a:rPr sz="4400" spc="-5" dirty="0">
                <a:latin typeface="Trebuchet MS" pitchFamily="34" charset="0"/>
                <a:cs typeface="Tahoma"/>
              </a:rPr>
              <a:t> BD </a:t>
            </a:r>
            <a:r>
              <a:rPr sz="4400" spc="-25" dirty="0">
                <a:latin typeface="Trebuchet MS" pitchFamily="34" charset="0"/>
                <a:cs typeface="Tahoma"/>
              </a:rPr>
              <a:t>(DBA)</a:t>
            </a:r>
            <a:endParaRPr sz="4400">
              <a:latin typeface="Trebuchet MS" pitchFamily="34" charset="0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823119" y="1371600"/>
            <a:ext cx="5943600" cy="4494179"/>
          </a:xfrm>
          <a:prstGeom prst="rect">
            <a:avLst/>
          </a:prstGeom>
        </p:spPr>
        <p:txBody>
          <a:bodyPr vert="horz" wrap="square" lIns="0" tIns="67691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z="2800" spc="-5" dirty="0">
                <a:latin typeface="Trebuchet MS" pitchFamily="34" charset="0"/>
                <a:cs typeface="Tahoma"/>
              </a:rPr>
              <a:t>F</a:t>
            </a:r>
            <a:r>
              <a:rPr sz="2800" spc="5" dirty="0">
                <a:latin typeface="Trebuchet MS" pitchFamily="34" charset="0"/>
                <a:cs typeface="Tahoma"/>
              </a:rPr>
              <a:t>u</a:t>
            </a:r>
            <a:r>
              <a:rPr sz="2800" spc="-20" dirty="0">
                <a:latin typeface="Trebuchet MS" pitchFamily="34" charset="0"/>
                <a:cs typeface="Tahoma"/>
              </a:rPr>
              <a:t>nc</a:t>
            </a:r>
            <a:r>
              <a:rPr sz="2800" spc="-5" dirty="0">
                <a:latin typeface="Trebuchet MS" pitchFamily="34" charset="0"/>
                <a:cs typeface="Tahoma"/>
              </a:rPr>
              <a:t>i</a:t>
            </a:r>
            <a:r>
              <a:rPr sz="2800" spc="-25" dirty="0">
                <a:latin typeface="Trebuchet MS" pitchFamily="34" charset="0"/>
                <a:cs typeface="Tahoma"/>
              </a:rPr>
              <a:t>on</a:t>
            </a:r>
            <a:r>
              <a:rPr sz="2800" spc="-15" dirty="0">
                <a:latin typeface="Trebuchet MS" pitchFamily="34" charset="0"/>
                <a:cs typeface="Tahoma"/>
              </a:rPr>
              <a:t>e</a:t>
            </a:r>
            <a:r>
              <a:rPr sz="2800" dirty="0">
                <a:latin typeface="Trebuchet MS" pitchFamily="34" charset="0"/>
                <a:cs typeface="Tahoma"/>
              </a:rPr>
              <a:t>s</a:t>
            </a:r>
          </a:p>
          <a:p>
            <a:pPr marL="507365" marR="670560">
              <a:lnSpc>
                <a:spcPts val="3460"/>
              </a:lnSpc>
              <a:spcBef>
                <a:spcPts val="210"/>
              </a:spcBef>
            </a:pPr>
            <a:r>
              <a:rPr sz="2400" spc="-10" dirty="0">
                <a:latin typeface="Trebuchet MS" pitchFamily="34" charset="0"/>
                <a:cs typeface="Tahoma"/>
              </a:rPr>
              <a:t>D</a:t>
            </a:r>
            <a:r>
              <a:rPr sz="2400" spc="-5" dirty="0">
                <a:latin typeface="Trebuchet MS" pitchFamily="34" charset="0"/>
                <a:cs typeface="Tahoma"/>
              </a:rPr>
              <a:t>ef</a:t>
            </a:r>
            <a:r>
              <a:rPr sz="2400" spc="-15" dirty="0">
                <a:latin typeface="Trebuchet MS" pitchFamily="34" charset="0"/>
                <a:cs typeface="Tahoma"/>
              </a:rPr>
              <a:t>in</a:t>
            </a:r>
            <a:r>
              <a:rPr sz="2400" spc="-20" dirty="0">
                <a:latin typeface="Trebuchet MS" pitchFamily="34" charset="0"/>
                <a:cs typeface="Tahoma"/>
              </a:rPr>
              <a:t>i</a:t>
            </a:r>
            <a:r>
              <a:rPr sz="2400" dirty="0">
                <a:latin typeface="Trebuchet MS" pitchFamily="34" charset="0"/>
                <a:cs typeface="Tahoma"/>
              </a:rPr>
              <a:t>r</a:t>
            </a:r>
            <a:r>
              <a:rPr sz="2400" spc="20" dirty="0">
                <a:latin typeface="Trebuchet MS" pitchFamily="34" charset="0"/>
                <a:cs typeface="Tahoma"/>
              </a:rPr>
              <a:t> </a:t>
            </a:r>
            <a:r>
              <a:rPr sz="2400" spc="-20" dirty="0">
                <a:latin typeface="Trebuchet MS" pitchFamily="34" charset="0"/>
                <a:cs typeface="Tahoma"/>
              </a:rPr>
              <a:t>e</a:t>
            </a:r>
            <a:r>
              <a:rPr sz="2400" spc="-10" dirty="0">
                <a:latin typeface="Trebuchet MS" pitchFamily="34" charset="0"/>
                <a:cs typeface="Tahoma"/>
              </a:rPr>
              <a:t>l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20" dirty="0">
                <a:latin typeface="Trebuchet MS" pitchFamily="34" charset="0"/>
                <a:cs typeface="Tahoma"/>
              </a:rPr>
              <a:t>mod</a:t>
            </a:r>
            <a:r>
              <a:rPr sz="2400" spc="-30" dirty="0">
                <a:latin typeface="Trebuchet MS" pitchFamily="34" charset="0"/>
                <a:cs typeface="Tahoma"/>
              </a:rPr>
              <a:t>e</a:t>
            </a:r>
            <a:r>
              <a:rPr sz="2400" spc="-20" dirty="0">
                <a:latin typeface="Trebuchet MS" pitchFamily="34" charset="0"/>
                <a:cs typeface="Tahoma"/>
              </a:rPr>
              <a:t>l</a:t>
            </a:r>
            <a:r>
              <a:rPr sz="2400" spc="-15" dirty="0">
                <a:latin typeface="Trebuchet MS" pitchFamily="34" charset="0"/>
                <a:cs typeface="Tahoma"/>
              </a:rPr>
              <a:t>o</a:t>
            </a:r>
            <a:r>
              <a:rPr sz="2400" dirty="0">
                <a:latin typeface="Trebuchet MS" pitchFamily="34" charset="0"/>
                <a:cs typeface="Tahoma"/>
              </a:rPr>
              <a:t> de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dat</a:t>
            </a:r>
            <a:r>
              <a:rPr sz="2400" spc="-10" dirty="0">
                <a:latin typeface="Trebuchet MS" pitchFamily="34" charset="0"/>
                <a:cs typeface="Tahoma"/>
              </a:rPr>
              <a:t>o</a:t>
            </a:r>
            <a:r>
              <a:rPr sz="2400" dirty="0">
                <a:latin typeface="Trebuchet MS" pitchFamily="34" charset="0"/>
                <a:cs typeface="Tahoma"/>
              </a:rPr>
              <a:t>s</a:t>
            </a:r>
            <a:r>
              <a:rPr sz="2400" spc="10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o </a:t>
            </a:r>
            <a:r>
              <a:rPr sz="2400" spc="-5" dirty="0">
                <a:latin typeface="Trebuchet MS" pitchFamily="34" charset="0"/>
                <a:cs typeface="Tahoma"/>
              </a:rPr>
              <a:t>e</a:t>
            </a:r>
            <a:r>
              <a:rPr sz="2400" dirty="0">
                <a:latin typeface="Trebuchet MS" pitchFamily="34" charset="0"/>
                <a:cs typeface="Tahoma"/>
              </a:rPr>
              <a:t>s</a:t>
            </a:r>
            <a:r>
              <a:rPr sz="2400" spc="-15" dirty="0">
                <a:latin typeface="Trebuchet MS" pitchFamily="34" charset="0"/>
                <a:cs typeface="Tahoma"/>
              </a:rPr>
              <a:t>qu</a:t>
            </a:r>
            <a:r>
              <a:rPr sz="2400" spc="-30" dirty="0">
                <a:latin typeface="Trebuchet MS" pitchFamily="34" charset="0"/>
                <a:cs typeface="Tahoma"/>
              </a:rPr>
              <a:t>e</a:t>
            </a:r>
            <a:r>
              <a:rPr sz="2400" spc="-20" dirty="0">
                <a:latin typeface="Trebuchet MS" pitchFamily="34" charset="0"/>
                <a:cs typeface="Tahoma"/>
              </a:rPr>
              <a:t>ma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spc="-5" dirty="0">
                <a:latin typeface="Trebuchet MS" pitchFamily="34" charset="0"/>
                <a:cs typeface="Tahoma"/>
              </a:rPr>
              <a:t>c</a:t>
            </a:r>
            <a:r>
              <a:rPr sz="2400" spc="-10" dirty="0">
                <a:latin typeface="Trebuchet MS" pitchFamily="34" charset="0"/>
                <a:cs typeface="Tahoma"/>
              </a:rPr>
              <a:t>o</a:t>
            </a:r>
            <a:r>
              <a:rPr sz="2400" dirty="0">
                <a:latin typeface="Trebuchet MS" pitchFamily="34" charset="0"/>
                <a:cs typeface="Tahoma"/>
              </a:rPr>
              <a:t>nc</a:t>
            </a:r>
            <a:r>
              <a:rPr sz="2400" spc="-10" dirty="0">
                <a:latin typeface="Trebuchet MS" pitchFamily="34" charset="0"/>
                <a:cs typeface="Tahoma"/>
              </a:rPr>
              <a:t>e</a:t>
            </a:r>
            <a:r>
              <a:rPr sz="2400" dirty="0">
                <a:latin typeface="Trebuchet MS" pitchFamily="34" charset="0"/>
                <a:cs typeface="Tahoma"/>
              </a:rPr>
              <a:t>p</a:t>
            </a:r>
            <a:r>
              <a:rPr sz="2400" spc="-15" dirty="0">
                <a:latin typeface="Trebuchet MS" pitchFamily="34" charset="0"/>
                <a:cs typeface="Tahoma"/>
              </a:rPr>
              <a:t>tua</a:t>
            </a:r>
            <a:r>
              <a:rPr sz="2400" spc="-20" dirty="0">
                <a:latin typeface="Trebuchet MS" pitchFamily="34" charset="0"/>
                <a:cs typeface="Tahoma"/>
              </a:rPr>
              <a:t>l</a:t>
            </a:r>
            <a:r>
              <a:rPr sz="2400" spc="-10" dirty="0">
                <a:latin typeface="Trebuchet MS" pitchFamily="34" charset="0"/>
                <a:cs typeface="Tahoma"/>
              </a:rPr>
              <a:t>. D</a:t>
            </a:r>
            <a:r>
              <a:rPr sz="2400" spc="-5" dirty="0">
                <a:latin typeface="Trebuchet MS" pitchFamily="34" charset="0"/>
                <a:cs typeface="Tahoma"/>
              </a:rPr>
              <a:t>ef</a:t>
            </a:r>
            <a:r>
              <a:rPr sz="2400" spc="-15" dirty="0">
                <a:latin typeface="Trebuchet MS" pitchFamily="34" charset="0"/>
                <a:cs typeface="Tahoma"/>
              </a:rPr>
              <a:t>in</a:t>
            </a:r>
            <a:r>
              <a:rPr sz="2400" spc="-20" dirty="0">
                <a:latin typeface="Trebuchet MS" pitchFamily="34" charset="0"/>
                <a:cs typeface="Tahoma"/>
              </a:rPr>
              <a:t>i</a:t>
            </a:r>
            <a:r>
              <a:rPr sz="2400" dirty="0">
                <a:latin typeface="Trebuchet MS" pitchFamily="34" charset="0"/>
                <a:cs typeface="Tahoma"/>
              </a:rPr>
              <a:t>r</a:t>
            </a:r>
            <a:r>
              <a:rPr sz="2400" spc="20" dirty="0">
                <a:latin typeface="Trebuchet MS" pitchFamily="34" charset="0"/>
                <a:cs typeface="Tahoma"/>
              </a:rPr>
              <a:t> </a:t>
            </a:r>
            <a:r>
              <a:rPr sz="2400" spc="-20" dirty="0">
                <a:latin typeface="Trebuchet MS" pitchFamily="34" charset="0"/>
                <a:cs typeface="Tahoma"/>
              </a:rPr>
              <a:t>e</a:t>
            </a:r>
            <a:r>
              <a:rPr sz="2400" spc="-10" dirty="0">
                <a:latin typeface="Trebuchet MS" pitchFamily="34" charset="0"/>
                <a:cs typeface="Tahoma"/>
              </a:rPr>
              <a:t>l</a:t>
            </a:r>
            <a:r>
              <a:rPr sz="2400" spc="-5" dirty="0">
                <a:latin typeface="Trebuchet MS" pitchFamily="34" charset="0"/>
                <a:cs typeface="Tahoma"/>
              </a:rPr>
              <a:t> e</a:t>
            </a:r>
            <a:r>
              <a:rPr sz="2400" dirty="0">
                <a:latin typeface="Trebuchet MS" pitchFamily="34" charset="0"/>
                <a:cs typeface="Tahoma"/>
              </a:rPr>
              <a:t>s</a:t>
            </a:r>
            <a:r>
              <a:rPr sz="2400" spc="-15" dirty="0">
                <a:latin typeface="Trebuchet MS" pitchFamily="34" charset="0"/>
                <a:cs typeface="Tahoma"/>
              </a:rPr>
              <a:t>qu</a:t>
            </a:r>
            <a:r>
              <a:rPr sz="2400" spc="-30" dirty="0">
                <a:latin typeface="Trebuchet MS" pitchFamily="34" charset="0"/>
                <a:cs typeface="Tahoma"/>
              </a:rPr>
              <a:t>e</a:t>
            </a:r>
            <a:r>
              <a:rPr sz="2400" spc="-20" dirty="0">
                <a:latin typeface="Trebuchet MS" pitchFamily="34" charset="0"/>
                <a:cs typeface="Tahoma"/>
              </a:rPr>
              <a:t>ma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spc="-20" dirty="0">
                <a:latin typeface="Trebuchet MS" pitchFamily="34" charset="0"/>
                <a:cs typeface="Tahoma"/>
              </a:rPr>
              <a:t>i</a:t>
            </a:r>
            <a:r>
              <a:rPr sz="2400" dirty="0">
                <a:latin typeface="Trebuchet MS" pitchFamily="34" charset="0"/>
                <a:cs typeface="Tahoma"/>
              </a:rPr>
              <a:t>nte</a:t>
            </a:r>
            <a:r>
              <a:rPr sz="2400" spc="-15" dirty="0">
                <a:latin typeface="Trebuchet MS" pitchFamily="34" charset="0"/>
                <a:cs typeface="Tahoma"/>
              </a:rPr>
              <a:t>rno.</a:t>
            </a:r>
            <a:endParaRPr sz="2400" dirty="0">
              <a:latin typeface="Trebuchet MS" pitchFamily="34" charset="0"/>
              <a:cs typeface="Tahoma"/>
            </a:endParaRPr>
          </a:p>
          <a:p>
            <a:pPr marL="507365">
              <a:lnSpc>
                <a:spcPct val="100000"/>
              </a:lnSpc>
              <a:spcBef>
                <a:spcPts val="365"/>
              </a:spcBef>
            </a:pPr>
            <a:r>
              <a:rPr sz="2400" spc="-10" dirty="0">
                <a:latin typeface="Trebuchet MS" pitchFamily="34" charset="0"/>
                <a:cs typeface="Tahoma"/>
              </a:rPr>
              <a:t>D</a:t>
            </a:r>
            <a:r>
              <a:rPr sz="2400" spc="-5" dirty="0">
                <a:latin typeface="Trebuchet MS" pitchFamily="34" charset="0"/>
                <a:cs typeface="Tahoma"/>
              </a:rPr>
              <a:t>ef</a:t>
            </a:r>
            <a:r>
              <a:rPr sz="2400" spc="-15" dirty="0">
                <a:latin typeface="Trebuchet MS" pitchFamily="34" charset="0"/>
                <a:cs typeface="Tahoma"/>
              </a:rPr>
              <a:t>in</a:t>
            </a:r>
            <a:r>
              <a:rPr sz="2400" spc="-20" dirty="0">
                <a:latin typeface="Trebuchet MS" pitchFamily="34" charset="0"/>
                <a:cs typeface="Tahoma"/>
              </a:rPr>
              <a:t>i</a:t>
            </a:r>
            <a:r>
              <a:rPr sz="2400" dirty="0">
                <a:latin typeface="Trebuchet MS" pitchFamily="34" charset="0"/>
                <a:cs typeface="Tahoma"/>
              </a:rPr>
              <a:t>r</a:t>
            </a:r>
            <a:r>
              <a:rPr sz="2400" spc="20" dirty="0">
                <a:latin typeface="Trebuchet MS" pitchFamily="34" charset="0"/>
                <a:cs typeface="Tahoma"/>
              </a:rPr>
              <a:t> </a:t>
            </a:r>
            <a:r>
              <a:rPr sz="2400" spc="-20" dirty="0">
                <a:latin typeface="Trebuchet MS" pitchFamily="34" charset="0"/>
                <a:cs typeface="Tahoma"/>
              </a:rPr>
              <a:t>l</a:t>
            </a:r>
            <a:r>
              <a:rPr sz="2400" dirty="0">
                <a:latin typeface="Trebuchet MS" pitchFamily="34" charset="0"/>
                <a:cs typeface="Tahoma"/>
              </a:rPr>
              <a:t>as</a:t>
            </a:r>
            <a:r>
              <a:rPr sz="2400" spc="10" dirty="0">
                <a:latin typeface="Trebuchet MS" pitchFamily="34" charset="0"/>
                <a:cs typeface="Tahoma"/>
              </a:rPr>
              <a:t> </a:t>
            </a:r>
            <a:r>
              <a:rPr sz="2400" spc="-5" dirty="0">
                <a:latin typeface="Trebuchet MS" pitchFamily="34" charset="0"/>
                <a:cs typeface="Tahoma"/>
              </a:rPr>
              <a:t>restr</a:t>
            </a:r>
            <a:r>
              <a:rPr sz="2400" spc="-15" dirty="0">
                <a:latin typeface="Trebuchet MS" pitchFamily="34" charset="0"/>
                <a:cs typeface="Tahoma"/>
              </a:rPr>
              <a:t>i</a:t>
            </a:r>
            <a:r>
              <a:rPr sz="2400" spc="-5" dirty="0">
                <a:latin typeface="Trebuchet MS" pitchFamily="34" charset="0"/>
                <a:cs typeface="Tahoma"/>
              </a:rPr>
              <a:t>c</a:t>
            </a:r>
            <a:r>
              <a:rPr sz="2400" spc="-15" dirty="0">
                <a:latin typeface="Trebuchet MS" pitchFamily="34" charset="0"/>
                <a:cs typeface="Tahoma"/>
              </a:rPr>
              <a:t>c</a:t>
            </a:r>
            <a:r>
              <a:rPr sz="2400" spc="-20" dirty="0">
                <a:latin typeface="Trebuchet MS" pitchFamily="34" charset="0"/>
                <a:cs typeface="Tahoma"/>
              </a:rPr>
              <a:t>i</a:t>
            </a:r>
            <a:r>
              <a:rPr sz="2400" dirty="0">
                <a:latin typeface="Trebuchet MS" pitchFamily="34" charset="0"/>
                <a:cs typeface="Tahoma"/>
              </a:rPr>
              <a:t>ones</a:t>
            </a:r>
            <a:r>
              <a:rPr sz="2400" spc="4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de</a:t>
            </a:r>
            <a:r>
              <a:rPr sz="2400" spc="-25" dirty="0">
                <a:latin typeface="Trebuchet MS" pitchFamily="34" charset="0"/>
                <a:cs typeface="Tahoma"/>
              </a:rPr>
              <a:t> </a:t>
            </a:r>
            <a:r>
              <a:rPr sz="2400" spc="5" dirty="0">
                <a:latin typeface="Trebuchet MS" pitchFamily="34" charset="0"/>
                <a:cs typeface="Tahoma"/>
              </a:rPr>
              <a:t>s</a:t>
            </a:r>
            <a:r>
              <a:rPr sz="2400" spc="-5" dirty="0">
                <a:latin typeface="Trebuchet MS" pitchFamily="34" charset="0"/>
                <a:cs typeface="Tahoma"/>
              </a:rPr>
              <a:t>e</a:t>
            </a:r>
            <a:r>
              <a:rPr sz="2400" spc="-10" dirty="0">
                <a:latin typeface="Trebuchet MS" pitchFamily="34" charset="0"/>
                <a:cs typeface="Tahoma"/>
              </a:rPr>
              <a:t>g</a:t>
            </a:r>
            <a:r>
              <a:rPr sz="2400" spc="-15" dirty="0">
                <a:latin typeface="Trebuchet MS" pitchFamily="34" charset="0"/>
                <a:cs typeface="Tahoma"/>
              </a:rPr>
              <a:t>ur</a:t>
            </a:r>
            <a:r>
              <a:rPr sz="2400" spc="-25" dirty="0">
                <a:latin typeface="Trebuchet MS" pitchFamily="34" charset="0"/>
                <a:cs typeface="Tahoma"/>
              </a:rPr>
              <a:t>i</a:t>
            </a:r>
            <a:r>
              <a:rPr sz="2400" spc="-15" dirty="0">
                <a:latin typeface="Trebuchet MS" pitchFamily="34" charset="0"/>
                <a:cs typeface="Tahoma"/>
              </a:rPr>
              <a:t>dad</a:t>
            </a:r>
            <a:r>
              <a:rPr sz="2400" spc="1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e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inte</a:t>
            </a:r>
            <a:r>
              <a:rPr sz="2400" spc="-35" dirty="0">
                <a:latin typeface="Trebuchet MS" pitchFamily="34" charset="0"/>
                <a:cs typeface="Tahoma"/>
              </a:rPr>
              <a:t>g</a:t>
            </a:r>
            <a:r>
              <a:rPr sz="2400" spc="-15" dirty="0">
                <a:latin typeface="Trebuchet MS" pitchFamily="34" charset="0"/>
                <a:cs typeface="Tahoma"/>
              </a:rPr>
              <a:t>r</a:t>
            </a:r>
            <a:r>
              <a:rPr sz="2400" spc="-25" dirty="0">
                <a:latin typeface="Trebuchet MS" pitchFamily="34" charset="0"/>
                <a:cs typeface="Tahoma"/>
              </a:rPr>
              <a:t>i</a:t>
            </a:r>
            <a:r>
              <a:rPr sz="2400" spc="-15" dirty="0">
                <a:latin typeface="Trebuchet MS" pitchFamily="34" charset="0"/>
                <a:cs typeface="Tahoma"/>
              </a:rPr>
              <a:t>da</a:t>
            </a:r>
            <a:r>
              <a:rPr sz="2400" spc="-30" dirty="0">
                <a:latin typeface="Trebuchet MS" pitchFamily="34" charset="0"/>
                <a:cs typeface="Tahoma"/>
              </a:rPr>
              <a:t>d</a:t>
            </a:r>
            <a:r>
              <a:rPr sz="2400" spc="-10" dirty="0">
                <a:latin typeface="Trebuchet MS" pitchFamily="34" charset="0"/>
                <a:cs typeface="Tahoma"/>
              </a:rPr>
              <a:t>.</a:t>
            </a:r>
            <a:endParaRPr sz="2400" dirty="0">
              <a:latin typeface="Trebuchet MS" pitchFamily="34" charset="0"/>
              <a:cs typeface="Tahoma"/>
            </a:endParaRPr>
          </a:p>
          <a:p>
            <a:pPr marL="507365" marR="6350">
              <a:lnSpc>
                <a:spcPct val="109800"/>
              </a:lnSpc>
              <a:spcBef>
                <a:spcPts val="300"/>
              </a:spcBef>
            </a:pPr>
            <a:r>
              <a:rPr sz="2400" spc="-10" dirty="0">
                <a:latin typeface="Trebuchet MS" pitchFamily="34" charset="0"/>
                <a:cs typeface="Tahoma"/>
              </a:rPr>
              <a:t>D</a:t>
            </a:r>
            <a:r>
              <a:rPr sz="2400" spc="-5" dirty="0">
                <a:latin typeface="Trebuchet MS" pitchFamily="34" charset="0"/>
                <a:cs typeface="Tahoma"/>
              </a:rPr>
              <a:t>ef</a:t>
            </a:r>
            <a:r>
              <a:rPr sz="2400" spc="-15" dirty="0">
                <a:latin typeface="Trebuchet MS" pitchFamily="34" charset="0"/>
                <a:cs typeface="Tahoma"/>
              </a:rPr>
              <a:t>in</a:t>
            </a:r>
            <a:r>
              <a:rPr sz="2400" spc="-20" dirty="0">
                <a:latin typeface="Trebuchet MS" pitchFamily="34" charset="0"/>
                <a:cs typeface="Tahoma"/>
              </a:rPr>
              <a:t>i</a:t>
            </a:r>
            <a:r>
              <a:rPr sz="2400" dirty="0">
                <a:latin typeface="Trebuchet MS" pitchFamily="34" charset="0"/>
                <a:cs typeface="Tahoma"/>
              </a:rPr>
              <a:t>r</a:t>
            </a:r>
            <a:r>
              <a:rPr sz="2400" spc="2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p</a:t>
            </a:r>
            <a:r>
              <a:rPr sz="2400" spc="-15" dirty="0">
                <a:latin typeface="Trebuchet MS" pitchFamily="34" charset="0"/>
                <a:cs typeface="Tahoma"/>
              </a:rPr>
              <a:t>r</a:t>
            </a:r>
            <a:r>
              <a:rPr sz="2400" dirty="0">
                <a:latin typeface="Trebuchet MS" pitchFamily="34" charset="0"/>
                <a:cs typeface="Tahoma"/>
              </a:rPr>
              <a:t>o</a:t>
            </a:r>
            <a:r>
              <a:rPr sz="2400" spc="-15" dirty="0">
                <a:latin typeface="Trebuchet MS" pitchFamily="34" charset="0"/>
                <a:cs typeface="Tahoma"/>
              </a:rPr>
              <a:t>c</a:t>
            </a:r>
            <a:r>
              <a:rPr sz="2400" spc="-5" dirty="0">
                <a:latin typeface="Trebuchet MS" pitchFamily="34" charset="0"/>
                <a:cs typeface="Tahoma"/>
              </a:rPr>
              <a:t>e</a:t>
            </a:r>
            <a:r>
              <a:rPr sz="2400" spc="-10" dirty="0">
                <a:latin typeface="Trebuchet MS" pitchFamily="34" charset="0"/>
                <a:cs typeface="Tahoma"/>
              </a:rPr>
              <a:t>d</a:t>
            </a:r>
            <a:r>
              <a:rPr sz="2400" spc="-20" dirty="0">
                <a:latin typeface="Trebuchet MS" pitchFamily="34" charset="0"/>
                <a:cs typeface="Tahoma"/>
              </a:rPr>
              <a:t>i</a:t>
            </a:r>
            <a:r>
              <a:rPr sz="2400" spc="-15" dirty="0">
                <a:latin typeface="Trebuchet MS" pitchFamily="34" charset="0"/>
                <a:cs typeface="Tahoma"/>
              </a:rPr>
              <a:t>mi</a:t>
            </a:r>
            <a:r>
              <a:rPr sz="2400" spc="-25" dirty="0">
                <a:latin typeface="Trebuchet MS" pitchFamily="34" charset="0"/>
                <a:cs typeface="Tahoma"/>
              </a:rPr>
              <a:t>e</a:t>
            </a:r>
            <a:r>
              <a:rPr sz="2400" dirty="0">
                <a:latin typeface="Trebuchet MS" pitchFamily="34" charset="0"/>
                <a:cs typeface="Tahoma"/>
              </a:rPr>
              <a:t>ntos</a:t>
            </a:r>
            <a:r>
              <a:rPr sz="2400" spc="2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de</a:t>
            </a:r>
            <a:r>
              <a:rPr sz="2400" spc="-5" dirty="0">
                <a:latin typeface="Trebuchet MS" pitchFamily="34" charset="0"/>
                <a:cs typeface="Tahoma"/>
              </a:rPr>
              <a:t> respa</a:t>
            </a:r>
            <a:r>
              <a:rPr sz="2400" spc="-15" dirty="0">
                <a:latin typeface="Trebuchet MS" pitchFamily="34" charset="0"/>
                <a:cs typeface="Tahoma"/>
              </a:rPr>
              <a:t>ldo</a:t>
            </a:r>
            <a:r>
              <a:rPr sz="2400" spc="1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y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r</a:t>
            </a:r>
            <a:r>
              <a:rPr sz="2400" spc="-5" dirty="0">
                <a:latin typeface="Trebuchet MS" pitchFamily="34" charset="0"/>
                <a:cs typeface="Tahoma"/>
              </a:rPr>
              <a:t>e</a:t>
            </a:r>
            <a:r>
              <a:rPr sz="2400" spc="-15" dirty="0">
                <a:latin typeface="Trebuchet MS" pitchFamily="34" charset="0"/>
                <a:cs typeface="Tahoma"/>
              </a:rPr>
              <a:t>cup</a:t>
            </a:r>
            <a:r>
              <a:rPr sz="2400" spc="-30" dirty="0">
                <a:latin typeface="Trebuchet MS" pitchFamily="34" charset="0"/>
                <a:cs typeface="Tahoma"/>
              </a:rPr>
              <a:t>e</a:t>
            </a:r>
            <a:r>
              <a:rPr sz="2400" spc="-5" dirty="0">
                <a:latin typeface="Trebuchet MS" pitchFamily="34" charset="0"/>
                <a:cs typeface="Tahoma"/>
              </a:rPr>
              <a:t>ra</a:t>
            </a:r>
            <a:r>
              <a:rPr sz="2400" spc="-10" dirty="0">
                <a:latin typeface="Trebuchet MS" pitchFamily="34" charset="0"/>
                <a:cs typeface="Tahoma"/>
              </a:rPr>
              <a:t>c</a:t>
            </a:r>
            <a:r>
              <a:rPr sz="2400" spc="-20" dirty="0">
                <a:latin typeface="Trebuchet MS" pitchFamily="34" charset="0"/>
                <a:cs typeface="Tahoma"/>
              </a:rPr>
              <a:t>i</a:t>
            </a:r>
            <a:r>
              <a:rPr sz="2400" spc="-15" dirty="0">
                <a:latin typeface="Trebuchet MS" pitchFamily="34" charset="0"/>
                <a:cs typeface="Tahoma"/>
              </a:rPr>
              <a:t>ón.</a:t>
            </a:r>
            <a:r>
              <a:rPr sz="2400" spc="-10" dirty="0">
                <a:latin typeface="Trebuchet MS" pitchFamily="34" charset="0"/>
                <a:cs typeface="Tahoma"/>
              </a:rPr>
              <a:t> </a:t>
            </a:r>
            <a:r>
              <a:rPr sz="2400" spc="-5" dirty="0">
                <a:latin typeface="Trebuchet MS" pitchFamily="34" charset="0"/>
                <a:cs typeface="Tahoma"/>
              </a:rPr>
              <a:t>Supe</a:t>
            </a:r>
            <a:r>
              <a:rPr sz="2400" spc="-10" dirty="0">
                <a:latin typeface="Trebuchet MS" pitchFamily="34" charset="0"/>
                <a:cs typeface="Tahoma"/>
              </a:rPr>
              <a:t>r</a:t>
            </a:r>
            <a:r>
              <a:rPr sz="2400" spc="-5" dirty="0">
                <a:latin typeface="Trebuchet MS" pitchFamily="34" charset="0"/>
                <a:cs typeface="Tahoma"/>
              </a:rPr>
              <a:t>visa</a:t>
            </a:r>
            <a:r>
              <a:rPr sz="2400" dirty="0">
                <a:latin typeface="Trebuchet MS" pitchFamily="34" charset="0"/>
                <a:cs typeface="Tahoma"/>
              </a:rPr>
              <a:t>r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spc="-20" dirty="0">
                <a:latin typeface="Trebuchet MS" pitchFamily="34" charset="0"/>
                <a:cs typeface="Tahoma"/>
              </a:rPr>
              <a:t>e</a:t>
            </a:r>
            <a:r>
              <a:rPr sz="2400" spc="-10" dirty="0">
                <a:latin typeface="Trebuchet MS" pitchFamily="34" charset="0"/>
                <a:cs typeface="Tahoma"/>
              </a:rPr>
              <a:t>l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</a:t>
            </a:r>
            <a:r>
              <a:rPr sz="2400" spc="-15" dirty="0">
                <a:latin typeface="Trebuchet MS" pitchFamily="34" charset="0"/>
                <a:cs typeface="Tahoma"/>
              </a:rPr>
              <a:t>e</a:t>
            </a:r>
            <a:r>
              <a:rPr sz="2400" spc="5" dirty="0">
                <a:latin typeface="Trebuchet MS" pitchFamily="34" charset="0"/>
                <a:cs typeface="Tahoma"/>
              </a:rPr>
              <a:t>s</a:t>
            </a:r>
            <a:r>
              <a:rPr sz="2400" spc="-5" dirty="0">
                <a:latin typeface="Trebuchet MS" pitchFamily="34" charset="0"/>
                <a:cs typeface="Tahoma"/>
              </a:rPr>
              <a:t>emp</a:t>
            </a:r>
            <a:r>
              <a:rPr sz="2400" spc="-10" dirty="0">
                <a:latin typeface="Trebuchet MS" pitchFamily="34" charset="0"/>
                <a:cs typeface="Tahoma"/>
              </a:rPr>
              <a:t>e</a:t>
            </a:r>
            <a:r>
              <a:rPr sz="2400" spc="-15" dirty="0">
                <a:latin typeface="Trebuchet MS" pitchFamily="34" charset="0"/>
                <a:cs typeface="Tahoma"/>
              </a:rPr>
              <a:t>ño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y</a:t>
            </a:r>
            <a:r>
              <a:rPr sz="2400" spc="15" dirty="0">
                <a:latin typeface="Trebuchet MS" pitchFamily="34" charset="0"/>
                <a:cs typeface="Tahoma"/>
              </a:rPr>
              <a:t> </a:t>
            </a:r>
            <a:r>
              <a:rPr sz="2400" spc="-5" dirty="0">
                <a:latin typeface="Trebuchet MS" pitchFamily="34" charset="0"/>
                <a:cs typeface="Tahoma"/>
              </a:rPr>
              <a:t>respon</a:t>
            </a:r>
            <a:r>
              <a:rPr sz="2400" spc="-10" dirty="0">
                <a:latin typeface="Trebuchet MS" pitchFamily="34" charset="0"/>
                <a:cs typeface="Tahoma"/>
              </a:rPr>
              <a:t>d</a:t>
            </a:r>
            <a:r>
              <a:rPr sz="2400" spc="-5" dirty="0">
                <a:latin typeface="Trebuchet MS" pitchFamily="34" charset="0"/>
                <a:cs typeface="Tahoma"/>
              </a:rPr>
              <a:t>e</a:t>
            </a:r>
            <a:r>
              <a:rPr sz="2400" dirty="0">
                <a:latin typeface="Trebuchet MS" pitchFamily="34" charset="0"/>
                <a:cs typeface="Tahoma"/>
              </a:rPr>
              <a:t>r </a:t>
            </a:r>
            <a:r>
              <a:rPr sz="2400" spc="-15" dirty="0">
                <a:latin typeface="Trebuchet MS" pitchFamily="34" charset="0"/>
                <a:cs typeface="Tahoma"/>
              </a:rPr>
              <a:t>a</a:t>
            </a:r>
            <a:r>
              <a:rPr sz="2400" spc="-10" dirty="0">
                <a:latin typeface="Trebuchet MS" pitchFamily="34" charset="0"/>
                <a:cs typeface="Tahoma"/>
              </a:rPr>
              <a:t> </a:t>
            </a:r>
            <a:r>
              <a:rPr sz="2400" spc="-20" dirty="0">
                <a:latin typeface="Trebuchet MS" pitchFamily="34" charset="0"/>
                <a:cs typeface="Tahoma"/>
              </a:rPr>
              <a:t>cambi</a:t>
            </a:r>
            <a:r>
              <a:rPr sz="2400" dirty="0">
                <a:latin typeface="Trebuchet MS" pitchFamily="34" charset="0"/>
                <a:cs typeface="Tahoma"/>
              </a:rPr>
              <a:t>os</a:t>
            </a:r>
            <a:r>
              <a:rPr sz="2400" spc="30" dirty="0">
                <a:latin typeface="Trebuchet MS" pitchFamily="34" charset="0"/>
                <a:cs typeface="Tahoma"/>
              </a:rPr>
              <a:t> </a:t>
            </a:r>
            <a:r>
              <a:rPr sz="2400" spc="-20" dirty="0">
                <a:latin typeface="Trebuchet MS" pitchFamily="34" charset="0"/>
                <a:cs typeface="Tahoma"/>
              </a:rPr>
              <a:t>e</a:t>
            </a:r>
            <a:r>
              <a:rPr sz="2400" spc="-15" dirty="0">
                <a:latin typeface="Trebuchet MS" pitchFamily="34" charset="0"/>
                <a:cs typeface="Tahoma"/>
              </a:rPr>
              <a:t>n </a:t>
            </a:r>
            <a:r>
              <a:rPr sz="2400" spc="-20" dirty="0">
                <a:latin typeface="Trebuchet MS" pitchFamily="34" charset="0"/>
                <a:cs typeface="Tahoma"/>
              </a:rPr>
              <a:t>l</a:t>
            </a:r>
            <a:r>
              <a:rPr sz="2400" dirty="0">
                <a:latin typeface="Trebuchet MS" pitchFamily="34" charset="0"/>
                <a:cs typeface="Tahoma"/>
              </a:rPr>
              <a:t>os </a:t>
            </a:r>
            <a:r>
              <a:rPr sz="2400" spc="-5" dirty="0">
                <a:latin typeface="Trebuchet MS" pitchFamily="34" charset="0"/>
                <a:cs typeface="Tahoma"/>
              </a:rPr>
              <a:t>re</a:t>
            </a:r>
            <a:r>
              <a:rPr sz="2400" spc="-15" dirty="0">
                <a:latin typeface="Trebuchet MS" pitchFamily="34" charset="0"/>
                <a:cs typeface="Tahoma"/>
              </a:rPr>
              <a:t>quer</a:t>
            </a:r>
            <a:r>
              <a:rPr sz="2400" spc="-30" dirty="0">
                <a:latin typeface="Trebuchet MS" pitchFamily="34" charset="0"/>
                <a:cs typeface="Tahoma"/>
              </a:rPr>
              <a:t>i</a:t>
            </a:r>
            <a:r>
              <a:rPr sz="2400" spc="-15" dirty="0">
                <a:latin typeface="Trebuchet MS" pitchFamily="34" charset="0"/>
                <a:cs typeface="Tahoma"/>
              </a:rPr>
              <a:t>mi</a:t>
            </a:r>
            <a:r>
              <a:rPr sz="2400" spc="-25" dirty="0">
                <a:latin typeface="Trebuchet MS" pitchFamily="34" charset="0"/>
                <a:cs typeface="Tahoma"/>
              </a:rPr>
              <a:t>e</a:t>
            </a:r>
            <a:r>
              <a:rPr sz="2400" dirty="0">
                <a:latin typeface="Trebuchet MS" pitchFamily="34" charset="0"/>
                <a:cs typeface="Tahoma"/>
              </a:rPr>
              <a:t>ntos.</a:t>
            </a:r>
          </a:p>
        </p:txBody>
      </p:sp>
      <p:pic>
        <p:nvPicPr>
          <p:cNvPr id="10242" name="Picture 2" descr="C:\Users\cpach_000\Documents\1 UPC\Cursos\BD\2017 - 1\images\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19" y="1207008"/>
            <a:ext cx="4419600" cy="542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42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7286" y="211073"/>
            <a:ext cx="1001831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5" dirty="0">
                <a:latin typeface="Trebuchet MS" pitchFamily="34" charset="0"/>
                <a:cs typeface="Tahoma"/>
              </a:rPr>
              <a:t>E</a:t>
            </a:r>
            <a:r>
              <a:rPr sz="4400" b="1" spc="-15" dirty="0">
                <a:latin typeface="Trebuchet MS" pitchFamily="34" charset="0"/>
                <a:cs typeface="Tahoma"/>
              </a:rPr>
              <a:t>s</a:t>
            </a:r>
            <a:r>
              <a:rPr sz="4400" b="1" spc="-5" dirty="0">
                <a:latin typeface="Trebuchet MS" pitchFamily="34" charset="0"/>
                <a:cs typeface="Tahoma"/>
              </a:rPr>
              <a:t>quema</a:t>
            </a:r>
            <a:r>
              <a:rPr sz="4400" b="1" dirty="0">
                <a:latin typeface="Trebuchet MS" pitchFamily="34" charset="0"/>
                <a:cs typeface="Tahoma"/>
              </a:rPr>
              <a:t>s</a:t>
            </a:r>
            <a:r>
              <a:rPr sz="4400" b="1" spc="20" dirty="0">
                <a:latin typeface="Trebuchet MS" pitchFamily="34" charset="0"/>
                <a:cs typeface="Tahoma"/>
              </a:rPr>
              <a:t> </a:t>
            </a:r>
            <a:r>
              <a:rPr sz="4400" b="1" spc="-5" dirty="0">
                <a:latin typeface="Trebuchet MS" pitchFamily="34" charset="0"/>
                <a:cs typeface="Tahoma"/>
              </a:rPr>
              <a:t>Fís</a:t>
            </a:r>
            <a:r>
              <a:rPr sz="4400" b="1" spc="-20" dirty="0">
                <a:latin typeface="Trebuchet MS" pitchFamily="34" charset="0"/>
                <a:cs typeface="Tahoma"/>
              </a:rPr>
              <a:t>i</a:t>
            </a:r>
            <a:r>
              <a:rPr sz="4400" b="1" spc="-5" dirty="0">
                <a:latin typeface="Trebuchet MS" pitchFamily="34" charset="0"/>
                <a:cs typeface="Tahoma"/>
              </a:rPr>
              <a:t>co</a:t>
            </a:r>
            <a:r>
              <a:rPr sz="4400" b="1" dirty="0">
                <a:latin typeface="Trebuchet MS" pitchFamily="34" charset="0"/>
                <a:cs typeface="Tahoma"/>
              </a:rPr>
              <a:t>s</a:t>
            </a:r>
            <a:r>
              <a:rPr sz="4400" b="1" spc="5" dirty="0">
                <a:latin typeface="Trebuchet MS" pitchFamily="34" charset="0"/>
                <a:cs typeface="Tahoma"/>
              </a:rPr>
              <a:t> </a:t>
            </a:r>
            <a:r>
              <a:rPr sz="4400" b="1" spc="-5" dirty="0">
                <a:latin typeface="Trebuchet MS" pitchFamily="34" charset="0"/>
                <a:cs typeface="Tahoma"/>
              </a:rPr>
              <a:t>d</a:t>
            </a:r>
            <a:r>
              <a:rPr sz="4400" b="1" dirty="0">
                <a:latin typeface="Trebuchet MS" pitchFamily="34" charset="0"/>
                <a:cs typeface="Tahoma"/>
              </a:rPr>
              <a:t>e </a:t>
            </a:r>
            <a:r>
              <a:rPr sz="4400" b="1" spc="-5" dirty="0">
                <a:latin typeface="Trebuchet MS" pitchFamily="34" charset="0"/>
                <a:cs typeface="Tahoma"/>
              </a:rPr>
              <a:t>B</a:t>
            </a:r>
            <a:r>
              <a:rPr sz="4400" b="1" spc="10" dirty="0">
                <a:latin typeface="Trebuchet MS" pitchFamily="34" charset="0"/>
                <a:cs typeface="Tahoma"/>
              </a:rPr>
              <a:t>a</a:t>
            </a:r>
            <a:r>
              <a:rPr sz="4400" b="1" spc="-25" dirty="0">
                <a:latin typeface="Trebuchet MS" pitchFamily="34" charset="0"/>
                <a:cs typeface="Tahoma"/>
              </a:rPr>
              <a:t>ses</a:t>
            </a:r>
            <a:r>
              <a:rPr lang="en-US" sz="4400" b="1" spc="-25" dirty="0">
                <a:latin typeface="Trebuchet MS" pitchFamily="34" charset="0"/>
                <a:cs typeface="Tahoma"/>
              </a:rPr>
              <a:t> </a:t>
            </a:r>
            <a:r>
              <a:rPr sz="4400" b="1" spc="-5" dirty="0">
                <a:latin typeface="Trebuchet MS" pitchFamily="34" charset="0"/>
                <a:cs typeface="Tahoma"/>
              </a:rPr>
              <a:t>d</a:t>
            </a:r>
            <a:r>
              <a:rPr sz="4400" b="1" dirty="0">
                <a:latin typeface="Trebuchet MS" pitchFamily="34" charset="0"/>
                <a:cs typeface="Tahoma"/>
              </a:rPr>
              <a:t>e </a:t>
            </a:r>
            <a:r>
              <a:rPr sz="4400" b="1" spc="10" dirty="0">
                <a:latin typeface="Trebuchet MS" pitchFamily="34" charset="0"/>
                <a:cs typeface="Tahoma"/>
              </a:rPr>
              <a:t>D</a:t>
            </a:r>
            <a:r>
              <a:rPr sz="4400" b="1" spc="-25" dirty="0">
                <a:latin typeface="Trebuchet MS" pitchFamily="34" charset="0"/>
                <a:cs typeface="Tahoma"/>
              </a:rPr>
              <a:t>atos</a:t>
            </a:r>
            <a:endParaRPr sz="4400" dirty="0">
              <a:latin typeface="Trebuchet MS" pitchFamily="34" charset="0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5931" y="2025270"/>
            <a:ext cx="10060543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>
                <a:latin typeface="Trebuchet MS" pitchFamily="34" charset="0"/>
                <a:cs typeface="Tahoma"/>
              </a:rPr>
              <a:t>So</a:t>
            </a:r>
            <a:r>
              <a:rPr sz="3200" spc="-20" dirty="0">
                <a:latin typeface="Trebuchet MS" pitchFamily="34" charset="0"/>
                <a:cs typeface="Tahoma"/>
              </a:rPr>
              <a:t>n</a:t>
            </a:r>
            <a:r>
              <a:rPr sz="3200" spc="10" dirty="0">
                <a:latin typeface="Trebuchet MS" pitchFamily="34" charset="0"/>
                <a:cs typeface="Tahoma"/>
              </a:rPr>
              <a:t> </a:t>
            </a:r>
            <a:r>
              <a:rPr sz="3200" spc="-15" dirty="0">
                <a:latin typeface="Trebuchet MS" pitchFamily="34" charset="0"/>
                <a:cs typeface="Tahoma"/>
              </a:rPr>
              <a:t>las</a:t>
            </a:r>
            <a:r>
              <a:rPr sz="3200" spc="-10" dirty="0">
                <a:latin typeface="Trebuchet MS" pitchFamily="34" charset="0"/>
                <a:cs typeface="Tahoma"/>
              </a:rPr>
              <a:t> </a:t>
            </a:r>
            <a:r>
              <a:rPr sz="3200" dirty="0">
                <a:latin typeface="Trebuchet MS" pitchFamily="34" charset="0"/>
                <a:cs typeface="Tahoma"/>
              </a:rPr>
              <a:t>arquitec</a:t>
            </a:r>
            <a:r>
              <a:rPr sz="3200" spc="5" dirty="0">
                <a:latin typeface="Trebuchet MS" pitchFamily="34" charset="0"/>
                <a:cs typeface="Tahoma"/>
              </a:rPr>
              <a:t>t</a:t>
            </a:r>
            <a:r>
              <a:rPr sz="3200" dirty="0">
                <a:latin typeface="Trebuchet MS" pitchFamily="34" charset="0"/>
                <a:cs typeface="Tahoma"/>
              </a:rPr>
              <a:t>uras</a:t>
            </a:r>
            <a:r>
              <a:rPr sz="3200" spc="-35" dirty="0">
                <a:latin typeface="Trebuchet MS" pitchFamily="34" charset="0"/>
                <a:cs typeface="Tahoma"/>
              </a:rPr>
              <a:t> </a:t>
            </a:r>
            <a:r>
              <a:rPr sz="3200" spc="-10" dirty="0">
                <a:latin typeface="Trebuchet MS" pitchFamily="34" charset="0"/>
                <a:cs typeface="Tahoma"/>
              </a:rPr>
              <a:t>l</a:t>
            </a:r>
            <a:r>
              <a:rPr sz="3200" spc="-15" dirty="0">
                <a:latin typeface="Trebuchet MS" pitchFamily="34" charset="0"/>
                <a:cs typeface="Tahoma"/>
              </a:rPr>
              <a:t>ógic</a:t>
            </a:r>
            <a:r>
              <a:rPr sz="3200" dirty="0">
                <a:latin typeface="Trebuchet MS" pitchFamily="34" charset="0"/>
                <a:cs typeface="Tahoma"/>
              </a:rPr>
              <a:t>o</a:t>
            </a:r>
            <a:r>
              <a:rPr sz="3200" spc="-5" dirty="0">
                <a:latin typeface="Trebuchet MS" pitchFamily="34" charset="0"/>
                <a:cs typeface="Tahoma"/>
              </a:rPr>
              <a:t>-</a:t>
            </a:r>
            <a:r>
              <a:rPr sz="3200" spc="-20" dirty="0">
                <a:latin typeface="Trebuchet MS" pitchFamily="34" charset="0"/>
                <a:cs typeface="Tahoma"/>
              </a:rPr>
              <a:t>f</a:t>
            </a:r>
            <a:r>
              <a:rPr sz="3200" dirty="0">
                <a:latin typeface="Trebuchet MS" pitchFamily="34" charset="0"/>
                <a:cs typeface="Tahoma"/>
              </a:rPr>
              <a:t>í</a:t>
            </a:r>
            <a:r>
              <a:rPr sz="3200" spc="-5" dirty="0">
                <a:latin typeface="Trebuchet MS" pitchFamily="34" charset="0"/>
                <a:cs typeface="Tahoma"/>
              </a:rPr>
              <a:t>si</a:t>
            </a:r>
            <a:r>
              <a:rPr sz="3200" spc="5" dirty="0">
                <a:latin typeface="Trebuchet MS" pitchFamily="34" charset="0"/>
                <a:cs typeface="Tahoma"/>
              </a:rPr>
              <a:t>c</a:t>
            </a:r>
            <a:r>
              <a:rPr sz="3200" dirty="0">
                <a:latin typeface="Trebuchet MS" pitchFamily="34" charset="0"/>
                <a:cs typeface="Tahoma"/>
              </a:rPr>
              <a:t>as</a:t>
            </a:r>
            <a:r>
              <a:rPr sz="3200" spc="-5" dirty="0">
                <a:latin typeface="Trebuchet MS" pitchFamily="34" charset="0"/>
                <a:cs typeface="Tahoma"/>
              </a:rPr>
              <a:t> c</a:t>
            </a:r>
            <a:r>
              <a:rPr sz="3200" spc="5" dirty="0">
                <a:latin typeface="Trebuchet MS" pitchFamily="34" charset="0"/>
                <a:cs typeface="Tahoma"/>
              </a:rPr>
              <a:t>o</a:t>
            </a:r>
            <a:r>
              <a:rPr sz="3200" spc="-20" dirty="0">
                <a:latin typeface="Trebuchet MS" pitchFamily="34" charset="0"/>
                <a:cs typeface="Tahoma"/>
              </a:rPr>
              <a:t>n</a:t>
            </a:r>
            <a:r>
              <a:rPr sz="3200" dirty="0">
                <a:latin typeface="Trebuchet MS" pitchFamily="34" charset="0"/>
                <a:cs typeface="Tahoma"/>
              </a:rPr>
              <a:t> </a:t>
            </a:r>
            <a:r>
              <a:rPr sz="3200" spc="-15" dirty="0" err="1">
                <a:latin typeface="Trebuchet MS" pitchFamily="34" charset="0"/>
                <a:cs typeface="Tahoma"/>
              </a:rPr>
              <a:t>las</a:t>
            </a:r>
            <a:r>
              <a:rPr lang="en-US" sz="3200" spc="-15" dirty="0">
                <a:latin typeface="Trebuchet MS" pitchFamily="34" charset="0"/>
                <a:cs typeface="Tahoma"/>
              </a:rPr>
              <a:t> </a:t>
            </a:r>
            <a:r>
              <a:rPr sz="3200" spc="-10" dirty="0" err="1">
                <a:latin typeface="Trebuchet MS" pitchFamily="34" charset="0"/>
                <a:cs typeface="Tahoma"/>
              </a:rPr>
              <a:t>q</a:t>
            </a:r>
            <a:r>
              <a:rPr sz="3200" dirty="0" err="1">
                <a:latin typeface="Trebuchet MS" pitchFamily="34" charset="0"/>
                <a:cs typeface="Tahoma"/>
              </a:rPr>
              <a:t>ue</a:t>
            </a:r>
            <a:r>
              <a:rPr sz="3200" spc="20" dirty="0">
                <a:latin typeface="Trebuchet MS" pitchFamily="34" charset="0"/>
                <a:cs typeface="Tahoma"/>
              </a:rPr>
              <a:t> </a:t>
            </a:r>
            <a:r>
              <a:rPr sz="3200" spc="-5" dirty="0">
                <a:latin typeface="Trebuchet MS" pitchFamily="34" charset="0"/>
                <a:cs typeface="Tahoma"/>
              </a:rPr>
              <a:t>s</a:t>
            </a:r>
            <a:r>
              <a:rPr sz="3200" dirty="0">
                <a:latin typeface="Trebuchet MS" pitchFamily="34" charset="0"/>
                <a:cs typeface="Tahoma"/>
              </a:rPr>
              <a:t>e</a:t>
            </a:r>
            <a:r>
              <a:rPr sz="3200" spc="-15" dirty="0">
                <a:latin typeface="Trebuchet MS" pitchFamily="34" charset="0"/>
                <a:cs typeface="Tahoma"/>
              </a:rPr>
              <a:t> </a:t>
            </a:r>
            <a:r>
              <a:rPr sz="3200" dirty="0">
                <a:latin typeface="Trebuchet MS" pitchFamily="34" charset="0"/>
                <a:cs typeface="Tahoma"/>
              </a:rPr>
              <a:t>im</a:t>
            </a:r>
            <a:r>
              <a:rPr sz="3200" spc="-20" dirty="0">
                <a:latin typeface="Trebuchet MS" pitchFamily="34" charset="0"/>
                <a:cs typeface="Tahoma"/>
              </a:rPr>
              <a:t>p</a:t>
            </a:r>
            <a:r>
              <a:rPr sz="3200" dirty="0">
                <a:latin typeface="Trebuchet MS" pitchFamily="34" charset="0"/>
                <a:cs typeface="Tahoma"/>
              </a:rPr>
              <a:t>lem</a:t>
            </a:r>
            <a:r>
              <a:rPr sz="3200" spc="-20" dirty="0">
                <a:latin typeface="Trebuchet MS" pitchFamily="34" charset="0"/>
                <a:cs typeface="Tahoma"/>
              </a:rPr>
              <a:t>e</a:t>
            </a:r>
            <a:r>
              <a:rPr sz="3200" dirty="0">
                <a:latin typeface="Trebuchet MS" pitchFamily="34" charset="0"/>
                <a:cs typeface="Tahoma"/>
              </a:rPr>
              <a:t>ntan</a:t>
            </a:r>
            <a:r>
              <a:rPr sz="3200" spc="20" dirty="0">
                <a:latin typeface="Trebuchet MS" pitchFamily="34" charset="0"/>
                <a:cs typeface="Tahoma"/>
              </a:rPr>
              <a:t> </a:t>
            </a:r>
            <a:r>
              <a:rPr sz="3200" dirty="0">
                <a:latin typeface="Trebuchet MS" pitchFamily="34" charset="0"/>
                <a:cs typeface="Tahoma"/>
              </a:rPr>
              <a:t>las</a:t>
            </a:r>
            <a:r>
              <a:rPr sz="3200" spc="-5" dirty="0">
                <a:latin typeface="Trebuchet MS" pitchFamily="34" charset="0"/>
                <a:cs typeface="Tahoma"/>
              </a:rPr>
              <a:t> </a:t>
            </a:r>
            <a:r>
              <a:rPr sz="3200" spc="-15" dirty="0">
                <a:latin typeface="Trebuchet MS" pitchFamily="34" charset="0"/>
                <a:cs typeface="Tahoma"/>
              </a:rPr>
              <a:t>B</a:t>
            </a:r>
            <a:r>
              <a:rPr sz="3200" dirty="0">
                <a:latin typeface="Trebuchet MS" pitchFamily="34" charset="0"/>
                <a:cs typeface="Tahoma"/>
              </a:rPr>
              <a:t>a</a:t>
            </a:r>
            <a:r>
              <a:rPr sz="3200" spc="-15" dirty="0">
                <a:latin typeface="Trebuchet MS" pitchFamily="34" charset="0"/>
                <a:cs typeface="Tahoma"/>
              </a:rPr>
              <a:t>s</a:t>
            </a:r>
            <a:r>
              <a:rPr sz="3200" spc="-5" dirty="0">
                <a:latin typeface="Trebuchet MS" pitchFamily="34" charset="0"/>
                <a:cs typeface="Tahoma"/>
              </a:rPr>
              <a:t>e</a:t>
            </a:r>
            <a:r>
              <a:rPr sz="3200" dirty="0">
                <a:latin typeface="Trebuchet MS" pitchFamily="34" charset="0"/>
                <a:cs typeface="Tahoma"/>
              </a:rPr>
              <a:t>s </a:t>
            </a:r>
            <a:r>
              <a:rPr sz="3200" spc="-10" dirty="0">
                <a:latin typeface="Trebuchet MS" pitchFamily="34" charset="0"/>
                <a:cs typeface="Tahoma"/>
              </a:rPr>
              <a:t>d</a:t>
            </a:r>
            <a:r>
              <a:rPr sz="3200" dirty="0">
                <a:latin typeface="Trebuchet MS" pitchFamily="34" charset="0"/>
                <a:cs typeface="Tahoma"/>
              </a:rPr>
              <a:t>e</a:t>
            </a:r>
            <a:r>
              <a:rPr sz="3200" spc="5" dirty="0">
                <a:latin typeface="Trebuchet MS" pitchFamily="34" charset="0"/>
                <a:cs typeface="Tahoma"/>
              </a:rPr>
              <a:t> </a:t>
            </a:r>
            <a:r>
              <a:rPr sz="3200" spc="-5" dirty="0" err="1">
                <a:latin typeface="Trebuchet MS" pitchFamily="34" charset="0"/>
                <a:cs typeface="Tahoma"/>
              </a:rPr>
              <a:t>Da</a:t>
            </a:r>
            <a:r>
              <a:rPr sz="3200" spc="15" dirty="0" err="1">
                <a:latin typeface="Trebuchet MS" pitchFamily="34" charset="0"/>
                <a:cs typeface="Tahoma"/>
              </a:rPr>
              <a:t>t</a:t>
            </a:r>
            <a:r>
              <a:rPr sz="3200" dirty="0" err="1">
                <a:latin typeface="Trebuchet MS" pitchFamily="34" charset="0"/>
                <a:cs typeface="Tahoma"/>
              </a:rPr>
              <a:t>os</a:t>
            </a:r>
            <a:r>
              <a:rPr sz="3200" dirty="0">
                <a:latin typeface="Trebuchet MS" pitchFamily="34" charset="0"/>
                <a:cs typeface="Tahoma"/>
              </a:rPr>
              <a:t>.</a:t>
            </a:r>
            <a:endParaRPr lang="en-US" sz="3200" dirty="0">
              <a:latin typeface="Trebuchet MS" pitchFamily="34" charset="0"/>
              <a:cs typeface="Tahoma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Trebuchet MS" pitchFamily="34" charset="0"/>
              <a:cs typeface="Tahoma"/>
            </a:endParaRPr>
          </a:p>
          <a:p>
            <a:pPr marL="3253739" lvl="3" indent="-228600">
              <a:spcBef>
                <a:spcPts val="780"/>
              </a:spcBef>
              <a:buClr>
                <a:srgbClr val="6E88F7"/>
              </a:buClr>
              <a:buSzPct val="79687"/>
              <a:buFont typeface="Tahoma"/>
              <a:buChar char="•"/>
              <a:tabLst>
                <a:tab pos="1882775" algn="l"/>
              </a:tabLst>
            </a:pPr>
            <a:r>
              <a:rPr sz="3200" dirty="0">
                <a:latin typeface="Trebuchet MS" pitchFamily="34" charset="0"/>
                <a:cs typeface="Tahoma"/>
              </a:rPr>
              <a:t>Jerár</a:t>
            </a:r>
            <a:r>
              <a:rPr sz="3200" spc="-10" dirty="0">
                <a:latin typeface="Trebuchet MS" pitchFamily="34" charset="0"/>
                <a:cs typeface="Tahoma"/>
              </a:rPr>
              <a:t>q</a:t>
            </a:r>
            <a:r>
              <a:rPr sz="3200" dirty="0">
                <a:latin typeface="Trebuchet MS" pitchFamily="34" charset="0"/>
                <a:cs typeface="Tahoma"/>
              </a:rPr>
              <a:t>uicas</a:t>
            </a:r>
          </a:p>
          <a:p>
            <a:pPr marL="3253739" lvl="3" indent="-228600">
              <a:spcBef>
                <a:spcPts val="760"/>
              </a:spcBef>
              <a:buClr>
                <a:srgbClr val="6E88F7"/>
              </a:buClr>
              <a:buSzPct val="79687"/>
              <a:buFont typeface="Tahoma"/>
              <a:buChar char="•"/>
              <a:tabLst>
                <a:tab pos="1882775" algn="l"/>
              </a:tabLst>
            </a:pPr>
            <a:r>
              <a:rPr sz="3200" spc="-20" dirty="0">
                <a:latin typeface="Trebuchet MS" pitchFamily="34" charset="0"/>
                <a:cs typeface="Tahoma"/>
              </a:rPr>
              <a:t>R</a:t>
            </a:r>
            <a:r>
              <a:rPr sz="3200" spc="-35" dirty="0">
                <a:latin typeface="Trebuchet MS" pitchFamily="34" charset="0"/>
                <a:cs typeface="Tahoma"/>
              </a:rPr>
              <a:t>e</a:t>
            </a:r>
            <a:r>
              <a:rPr sz="3200" dirty="0">
                <a:latin typeface="Trebuchet MS" pitchFamily="34" charset="0"/>
                <a:cs typeface="Tahoma"/>
              </a:rPr>
              <a:t>d</a:t>
            </a:r>
            <a:r>
              <a:rPr sz="3200" spc="-15" dirty="0">
                <a:latin typeface="Trebuchet MS" pitchFamily="34" charset="0"/>
                <a:cs typeface="Tahoma"/>
              </a:rPr>
              <a:t>e</a:t>
            </a:r>
            <a:r>
              <a:rPr sz="3200" dirty="0">
                <a:latin typeface="Trebuchet MS" pitchFamily="34" charset="0"/>
                <a:cs typeface="Tahoma"/>
              </a:rPr>
              <a:t>s</a:t>
            </a:r>
          </a:p>
          <a:p>
            <a:pPr marL="3253739" lvl="3" indent="-228600">
              <a:spcBef>
                <a:spcPts val="760"/>
              </a:spcBef>
              <a:buClr>
                <a:srgbClr val="6E88F7"/>
              </a:buClr>
              <a:buSzPct val="79687"/>
              <a:buFont typeface="Tahoma"/>
              <a:buChar char="•"/>
              <a:tabLst>
                <a:tab pos="1882775" algn="l"/>
              </a:tabLst>
            </a:pPr>
            <a:r>
              <a:rPr sz="3200" dirty="0" err="1">
                <a:latin typeface="Trebuchet MS" pitchFamily="34" charset="0"/>
                <a:cs typeface="Tahoma"/>
              </a:rPr>
              <a:t>R</a:t>
            </a:r>
            <a:r>
              <a:rPr sz="3200" spc="-15" dirty="0" err="1">
                <a:latin typeface="Trebuchet MS" pitchFamily="34" charset="0"/>
                <a:cs typeface="Tahoma"/>
              </a:rPr>
              <a:t>e</a:t>
            </a:r>
            <a:r>
              <a:rPr sz="3200" dirty="0" err="1">
                <a:latin typeface="Trebuchet MS" pitchFamily="34" charset="0"/>
                <a:cs typeface="Tahoma"/>
              </a:rPr>
              <a:t>lac</a:t>
            </a:r>
            <a:r>
              <a:rPr sz="3200" spc="10" dirty="0" err="1">
                <a:latin typeface="Trebuchet MS" pitchFamily="34" charset="0"/>
                <a:cs typeface="Tahoma"/>
              </a:rPr>
              <a:t>i</a:t>
            </a:r>
            <a:r>
              <a:rPr sz="3200" dirty="0" err="1">
                <a:latin typeface="Trebuchet MS" pitchFamily="34" charset="0"/>
                <a:cs typeface="Tahoma"/>
              </a:rPr>
              <a:t>onal</a:t>
            </a:r>
            <a:r>
              <a:rPr lang="en-US" sz="3200" dirty="0" err="1">
                <a:latin typeface="Trebuchet MS" pitchFamily="34" charset="0"/>
                <a:cs typeface="Tahoma"/>
              </a:rPr>
              <a:t>es</a:t>
            </a:r>
            <a:endParaRPr sz="3200" dirty="0">
              <a:latin typeface="Trebuchet MS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23258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3446" y="409321"/>
            <a:ext cx="10954943" cy="1003095"/>
          </a:xfrm>
          <a:prstGeom prst="rect">
            <a:avLst/>
          </a:prstGeom>
        </p:spPr>
        <p:txBody>
          <a:bodyPr vert="horz" wrap="square" lIns="0" tIns="320294" rIns="0" bIns="0" rtlCol="0">
            <a:spAutoFit/>
          </a:bodyPr>
          <a:lstStyle/>
          <a:p>
            <a:pPr marL="323850">
              <a:lnSpc>
                <a:spcPts val="5255"/>
              </a:lnSpc>
            </a:pPr>
            <a:r>
              <a:rPr b="1" spc="-35" dirty="0">
                <a:latin typeface="Tahoma"/>
                <a:cs typeface="Tahoma"/>
              </a:rPr>
              <a:t>Base</a:t>
            </a:r>
            <a:r>
              <a:rPr b="1" spc="-25" dirty="0">
                <a:latin typeface="Tahoma"/>
                <a:cs typeface="Tahoma"/>
              </a:rPr>
              <a:t>s</a:t>
            </a:r>
            <a:r>
              <a:rPr b="1" spc="5" dirty="0">
                <a:latin typeface="Tahoma"/>
                <a:cs typeface="Tahoma"/>
              </a:rPr>
              <a:t> </a:t>
            </a:r>
            <a:r>
              <a:rPr b="1" spc="-20" dirty="0">
                <a:latin typeface="Tahoma"/>
                <a:cs typeface="Tahoma"/>
              </a:rPr>
              <a:t>d</a:t>
            </a:r>
            <a:r>
              <a:rPr b="1" spc="-30" dirty="0">
                <a:latin typeface="Tahoma"/>
                <a:cs typeface="Tahoma"/>
              </a:rPr>
              <a:t>e</a:t>
            </a:r>
            <a:r>
              <a:rPr b="1" spc="10" dirty="0">
                <a:latin typeface="Tahoma"/>
                <a:cs typeface="Tahoma"/>
              </a:rPr>
              <a:t> </a:t>
            </a:r>
            <a:r>
              <a:rPr b="1" spc="-40" dirty="0">
                <a:latin typeface="Tahoma"/>
                <a:cs typeface="Tahoma"/>
              </a:rPr>
              <a:t>D</a:t>
            </a:r>
            <a:r>
              <a:rPr b="1" spc="-20" dirty="0">
                <a:latin typeface="Tahoma"/>
                <a:cs typeface="Tahoma"/>
              </a:rPr>
              <a:t>a</a:t>
            </a:r>
            <a:r>
              <a:rPr b="1" spc="-25" dirty="0">
                <a:latin typeface="Tahoma"/>
                <a:cs typeface="Tahoma"/>
              </a:rPr>
              <a:t>tos</a:t>
            </a:r>
            <a:r>
              <a:rPr b="1" spc="-30" dirty="0">
                <a:latin typeface="Tahoma"/>
                <a:cs typeface="Tahoma"/>
              </a:rPr>
              <a:t> Jerárquicas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7961" y="1817752"/>
            <a:ext cx="6324156" cy="4005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3528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sz="2400" dirty="0">
                <a:latin typeface="Trebuchet MS" pitchFamily="34" charset="0"/>
                <a:cs typeface="Tahoma"/>
              </a:rPr>
              <a:t>Los</a:t>
            </a:r>
            <a:r>
              <a:rPr sz="2400" spc="-10" dirty="0">
                <a:latin typeface="Trebuchet MS" pitchFamily="34" charset="0"/>
                <a:cs typeface="Tahoma"/>
              </a:rPr>
              <a:t> </a:t>
            </a:r>
            <a:r>
              <a:rPr lang="en-US" sz="2400" dirty="0" err="1">
                <a:latin typeface="Trebuchet MS" pitchFamily="34" charset="0"/>
                <a:cs typeface="Tahoma"/>
              </a:rPr>
              <a:t>a</a:t>
            </a:r>
            <a:r>
              <a:rPr sz="2400" dirty="0" err="1">
                <a:latin typeface="Trebuchet MS" pitchFamily="34" charset="0"/>
                <a:cs typeface="Tahoma"/>
              </a:rPr>
              <a:t>r</a:t>
            </a:r>
            <a:r>
              <a:rPr sz="2400" spc="-20" dirty="0" err="1">
                <a:latin typeface="Trebuchet MS" pitchFamily="34" charset="0"/>
                <a:cs typeface="Tahoma"/>
              </a:rPr>
              <a:t>c</a:t>
            </a:r>
            <a:r>
              <a:rPr sz="2400" spc="-15" dirty="0" err="1">
                <a:latin typeface="Trebuchet MS" pitchFamily="34" charset="0"/>
                <a:cs typeface="Tahoma"/>
              </a:rPr>
              <a:t>h</a:t>
            </a:r>
            <a:r>
              <a:rPr sz="2400" spc="-20" dirty="0" err="1">
                <a:latin typeface="Trebuchet MS" pitchFamily="34" charset="0"/>
                <a:cs typeface="Tahoma"/>
              </a:rPr>
              <a:t>i</a:t>
            </a:r>
            <a:r>
              <a:rPr sz="2400" spc="-5" dirty="0" err="1">
                <a:latin typeface="Trebuchet MS" pitchFamily="34" charset="0"/>
                <a:cs typeface="Tahoma"/>
              </a:rPr>
              <a:t>vo</a:t>
            </a:r>
            <a:r>
              <a:rPr sz="2400" dirty="0" err="1">
                <a:latin typeface="Trebuchet MS" pitchFamily="34" charset="0"/>
                <a:cs typeface="Tahoma"/>
              </a:rPr>
              <a:t>s</a:t>
            </a:r>
            <a:r>
              <a:rPr sz="2400" spc="30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q</a:t>
            </a:r>
            <a:r>
              <a:rPr sz="2400" dirty="0">
                <a:latin typeface="Trebuchet MS" pitchFamily="34" charset="0"/>
                <a:cs typeface="Tahoma"/>
              </a:rPr>
              <a:t>ue</a:t>
            </a:r>
            <a:r>
              <a:rPr sz="2400" spc="-20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c</a:t>
            </a:r>
            <a:r>
              <a:rPr sz="2400" dirty="0">
                <a:latin typeface="Trebuchet MS" pitchFamily="34" charset="0"/>
                <a:cs typeface="Tahoma"/>
              </a:rPr>
              <a:t>om</a:t>
            </a:r>
            <a:r>
              <a:rPr sz="2400" spc="-15" dirty="0">
                <a:latin typeface="Trebuchet MS" pitchFamily="34" charset="0"/>
                <a:cs typeface="Tahoma"/>
              </a:rPr>
              <a:t>p</a:t>
            </a:r>
            <a:r>
              <a:rPr sz="2400" dirty="0">
                <a:latin typeface="Trebuchet MS" pitchFamily="34" charset="0"/>
                <a:cs typeface="Tahoma"/>
              </a:rPr>
              <a:t>on</a:t>
            </a:r>
            <a:r>
              <a:rPr sz="2400" spc="-10" dirty="0">
                <a:latin typeface="Trebuchet MS" pitchFamily="34" charset="0"/>
                <a:cs typeface="Tahoma"/>
              </a:rPr>
              <a:t>e</a:t>
            </a:r>
            <a:r>
              <a:rPr sz="2400" dirty="0">
                <a:latin typeface="Trebuchet MS" pitchFamily="34" charset="0"/>
                <a:cs typeface="Tahoma"/>
              </a:rPr>
              <a:t>n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spc="-20" dirty="0">
                <a:latin typeface="Trebuchet MS" pitchFamily="34" charset="0"/>
                <a:cs typeface="Tahoma"/>
              </a:rPr>
              <a:t>l</a:t>
            </a:r>
            <a:r>
              <a:rPr sz="2400" dirty="0">
                <a:latin typeface="Trebuchet MS" pitchFamily="34" charset="0"/>
                <a:cs typeface="Tahoma"/>
              </a:rPr>
              <a:t>a base de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da</a:t>
            </a:r>
            <a:r>
              <a:rPr sz="2400" spc="-15" dirty="0">
                <a:latin typeface="Trebuchet MS" pitchFamily="34" charset="0"/>
                <a:cs typeface="Tahoma"/>
              </a:rPr>
              <a:t>t</a:t>
            </a:r>
            <a:r>
              <a:rPr sz="2400" dirty="0">
                <a:latin typeface="Trebuchet MS" pitchFamily="34" charset="0"/>
                <a:cs typeface="Tahoma"/>
              </a:rPr>
              <a:t>os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e</a:t>
            </a:r>
            <a:r>
              <a:rPr sz="2400" spc="5" dirty="0">
                <a:latin typeface="Trebuchet MS" pitchFamily="34" charset="0"/>
                <a:cs typeface="Tahoma"/>
              </a:rPr>
              <a:t>s</a:t>
            </a:r>
            <a:r>
              <a:rPr sz="2400" spc="-20" dirty="0">
                <a:latin typeface="Trebuchet MS" pitchFamily="34" charset="0"/>
                <a:cs typeface="Tahoma"/>
              </a:rPr>
              <a:t>tá</a:t>
            </a:r>
            <a:r>
              <a:rPr sz="2400" spc="-15" dirty="0">
                <a:latin typeface="Trebuchet MS" pitchFamily="34" charset="0"/>
                <a:cs typeface="Tahoma"/>
              </a:rPr>
              <a:t>n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or</a:t>
            </a:r>
            <a:r>
              <a:rPr sz="2400" spc="-15" dirty="0">
                <a:latin typeface="Trebuchet MS" pitchFamily="34" charset="0"/>
                <a:cs typeface="Tahoma"/>
              </a:rPr>
              <a:t>gan</a:t>
            </a:r>
            <a:r>
              <a:rPr sz="2400" spc="-20" dirty="0">
                <a:latin typeface="Trebuchet MS" pitchFamily="34" charset="0"/>
                <a:cs typeface="Tahoma"/>
              </a:rPr>
              <a:t>iza</a:t>
            </a:r>
            <a:r>
              <a:rPr sz="2400" spc="-30" dirty="0">
                <a:latin typeface="Trebuchet MS" pitchFamily="34" charset="0"/>
                <a:cs typeface="Tahoma"/>
              </a:rPr>
              <a:t>d</a:t>
            </a:r>
            <a:r>
              <a:rPr sz="2400" dirty="0">
                <a:latin typeface="Trebuchet MS" pitchFamily="34" charset="0"/>
                <a:cs typeface="Tahoma"/>
              </a:rPr>
              <a:t>os </a:t>
            </a:r>
            <a:r>
              <a:rPr sz="2400" spc="-5" dirty="0">
                <a:latin typeface="Trebuchet MS" pitchFamily="34" charset="0"/>
                <a:cs typeface="Tahoma"/>
              </a:rPr>
              <a:t>e</a:t>
            </a:r>
            <a:r>
              <a:rPr sz="2400" dirty="0">
                <a:latin typeface="Trebuchet MS" pitchFamily="34" charset="0"/>
                <a:cs typeface="Tahoma"/>
              </a:rPr>
              <a:t>n niv</a:t>
            </a:r>
            <a:r>
              <a:rPr sz="2400" spc="-10" dirty="0">
                <a:latin typeface="Trebuchet MS" pitchFamily="34" charset="0"/>
                <a:cs typeface="Tahoma"/>
              </a:rPr>
              <a:t>e</a:t>
            </a:r>
            <a:r>
              <a:rPr sz="2400" spc="-20" dirty="0">
                <a:latin typeface="Trebuchet MS" pitchFamily="34" charset="0"/>
                <a:cs typeface="Tahoma"/>
              </a:rPr>
              <a:t>l</a:t>
            </a:r>
            <a:r>
              <a:rPr sz="2400" spc="-5" dirty="0">
                <a:latin typeface="Trebuchet MS" pitchFamily="34" charset="0"/>
                <a:cs typeface="Tahoma"/>
              </a:rPr>
              <a:t>e</a:t>
            </a:r>
            <a:r>
              <a:rPr sz="2400" dirty="0">
                <a:latin typeface="Trebuchet MS" pitchFamily="34" charset="0"/>
                <a:cs typeface="Tahoma"/>
              </a:rPr>
              <a:t>s</a:t>
            </a:r>
            <a:r>
              <a:rPr sz="2400" spc="1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o</a:t>
            </a:r>
            <a:r>
              <a:rPr sz="2400" spc="-15" dirty="0">
                <a:latin typeface="Trebuchet MS" pitchFamily="34" charset="0"/>
                <a:cs typeface="Tahoma"/>
              </a:rPr>
              <a:t>r</a:t>
            </a:r>
            <a:r>
              <a:rPr sz="2400" spc="-10" dirty="0">
                <a:latin typeface="Trebuchet MS" pitchFamily="34" charset="0"/>
                <a:cs typeface="Tahoma"/>
              </a:rPr>
              <a:t>d</a:t>
            </a:r>
            <a:r>
              <a:rPr sz="2400" spc="-5" dirty="0">
                <a:latin typeface="Trebuchet MS" pitchFamily="34" charset="0"/>
                <a:cs typeface="Tahoma"/>
              </a:rPr>
              <a:t>ena</a:t>
            </a:r>
            <a:r>
              <a:rPr sz="2400" spc="-15" dirty="0">
                <a:latin typeface="Trebuchet MS" pitchFamily="34" charset="0"/>
                <a:cs typeface="Tahoma"/>
              </a:rPr>
              <a:t>d</a:t>
            </a:r>
            <a:r>
              <a:rPr sz="2400" dirty="0">
                <a:latin typeface="Trebuchet MS" pitchFamily="34" charset="0"/>
                <a:cs typeface="Tahoma"/>
              </a:rPr>
              <a:t>os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p</a:t>
            </a:r>
            <a:r>
              <a:rPr sz="2400" dirty="0">
                <a:latin typeface="Trebuchet MS" pitchFamily="34" charset="0"/>
                <a:cs typeface="Tahoma"/>
              </a:rPr>
              <a:t>or jera</a:t>
            </a:r>
            <a:r>
              <a:rPr sz="2400" spc="-15" dirty="0">
                <a:latin typeface="Trebuchet MS" pitchFamily="34" charset="0"/>
                <a:cs typeface="Tahoma"/>
              </a:rPr>
              <a:t>rqu</a:t>
            </a:r>
            <a:r>
              <a:rPr sz="2400" spc="-30" dirty="0">
                <a:latin typeface="Trebuchet MS" pitchFamily="34" charset="0"/>
                <a:cs typeface="Tahoma"/>
              </a:rPr>
              <a:t>í</a:t>
            </a:r>
            <a:r>
              <a:rPr sz="2400" dirty="0">
                <a:latin typeface="Trebuchet MS" pitchFamily="34" charset="0"/>
                <a:cs typeface="Tahoma"/>
              </a:rPr>
              <a:t>a</a:t>
            </a:r>
            <a:r>
              <a:rPr sz="2400" spc="5" dirty="0">
                <a:latin typeface="Trebuchet MS" pitchFamily="34" charset="0"/>
                <a:cs typeface="Tahoma"/>
              </a:rPr>
              <a:t>s</a:t>
            </a:r>
            <a:r>
              <a:rPr sz="2400" spc="-10" dirty="0">
                <a:latin typeface="Trebuchet MS" pitchFamily="34" charset="0"/>
                <a:cs typeface="Tahoma"/>
              </a:rPr>
              <a:t>.</a:t>
            </a:r>
            <a:endParaRPr sz="2400" dirty="0">
              <a:latin typeface="Trebuchet MS" pitchFamily="34" charset="0"/>
              <a:cs typeface="Tahoma"/>
            </a:endParaRPr>
          </a:p>
          <a:p>
            <a:pPr marL="355600" marR="6350" indent="-342900">
              <a:lnSpc>
                <a:spcPct val="98700"/>
              </a:lnSpc>
              <a:spcBef>
                <a:spcPts val="615"/>
              </a:spcBef>
              <a:buFont typeface="Arial" pitchFamily="34" charset="0"/>
              <a:buChar char="•"/>
            </a:pPr>
            <a:r>
              <a:rPr sz="2400" spc="-15" dirty="0">
                <a:latin typeface="Trebuchet MS" pitchFamily="34" charset="0"/>
                <a:cs typeface="Tahoma"/>
              </a:rPr>
              <a:t>Las</a:t>
            </a:r>
            <a:r>
              <a:rPr sz="2400" spc="-5" dirty="0">
                <a:latin typeface="Trebuchet MS" pitchFamily="34" charset="0"/>
                <a:cs typeface="Tahoma"/>
              </a:rPr>
              <a:t> re</a:t>
            </a:r>
            <a:r>
              <a:rPr sz="2400" spc="-20" dirty="0">
                <a:latin typeface="Trebuchet MS" pitchFamily="34" charset="0"/>
                <a:cs typeface="Tahoma"/>
              </a:rPr>
              <a:t>l</a:t>
            </a:r>
            <a:r>
              <a:rPr sz="2400" spc="-15" dirty="0">
                <a:latin typeface="Trebuchet MS" pitchFamily="34" charset="0"/>
                <a:cs typeface="Tahoma"/>
              </a:rPr>
              <a:t>ac</a:t>
            </a:r>
            <a:r>
              <a:rPr sz="2400" spc="-30" dirty="0">
                <a:latin typeface="Trebuchet MS" pitchFamily="34" charset="0"/>
                <a:cs typeface="Tahoma"/>
              </a:rPr>
              <a:t>i</a:t>
            </a:r>
            <a:r>
              <a:rPr sz="2400" dirty="0">
                <a:latin typeface="Trebuchet MS" pitchFamily="34" charset="0"/>
                <a:cs typeface="Tahoma"/>
              </a:rPr>
              <a:t>ones</a:t>
            </a:r>
            <a:r>
              <a:rPr sz="2400" spc="45" dirty="0">
                <a:latin typeface="Trebuchet MS" pitchFamily="34" charset="0"/>
                <a:cs typeface="Tahoma"/>
              </a:rPr>
              <a:t> </a:t>
            </a:r>
            <a:r>
              <a:rPr sz="2400" spc="-5" dirty="0">
                <a:latin typeface="Trebuchet MS" pitchFamily="34" charset="0"/>
                <a:cs typeface="Tahoma"/>
              </a:rPr>
              <a:t>ent</a:t>
            </a:r>
            <a:r>
              <a:rPr sz="2400" spc="-10" dirty="0">
                <a:latin typeface="Trebuchet MS" pitchFamily="34" charset="0"/>
                <a:cs typeface="Tahoma"/>
              </a:rPr>
              <a:t>r</a:t>
            </a:r>
            <a:r>
              <a:rPr sz="2400" dirty="0">
                <a:latin typeface="Trebuchet MS" pitchFamily="34" charset="0"/>
                <a:cs typeface="Tahoma"/>
              </a:rPr>
              <a:t>e</a:t>
            </a:r>
            <a:r>
              <a:rPr sz="2400" spc="-20" dirty="0">
                <a:latin typeface="Trebuchet MS" pitchFamily="34" charset="0"/>
                <a:cs typeface="Tahoma"/>
              </a:rPr>
              <a:t> l</a:t>
            </a:r>
            <a:r>
              <a:rPr sz="2400" dirty="0">
                <a:latin typeface="Trebuchet MS" pitchFamily="34" charset="0"/>
                <a:cs typeface="Tahoma"/>
              </a:rPr>
              <a:t>os</a:t>
            </a:r>
            <a:r>
              <a:rPr sz="2400" spc="1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da</a:t>
            </a:r>
            <a:r>
              <a:rPr sz="2400" spc="-15" dirty="0">
                <a:latin typeface="Trebuchet MS" pitchFamily="34" charset="0"/>
                <a:cs typeface="Tahoma"/>
              </a:rPr>
              <a:t>t</a:t>
            </a:r>
            <a:r>
              <a:rPr sz="2400" dirty="0">
                <a:latin typeface="Trebuchet MS" pitchFamily="34" charset="0"/>
                <a:cs typeface="Tahoma"/>
              </a:rPr>
              <a:t>os</a:t>
            </a:r>
            <a:r>
              <a:rPr sz="2400" spc="10" dirty="0">
                <a:latin typeface="Trebuchet MS" pitchFamily="34" charset="0"/>
                <a:cs typeface="Tahoma"/>
              </a:rPr>
              <a:t> </a:t>
            </a:r>
            <a:r>
              <a:rPr sz="2400" spc="5" dirty="0">
                <a:latin typeface="Trebuchet MS" pitchFamily="34" charset="0"/>
                <a:cs typeface="Tahoma"/>
              </a:rPr>
              <a:t>s</a:t>
            </a:r>
            <a:r>
              <a:rPr sz="2400" dirty="0">
                <a:latin typeface="Trebuchet MS" pitchFamily="34" charset="0"/>
                <a:cs typeface="Tahoma"/>
              </a:rPr>
              <a:t>e </a:t>
            </a:r>
            <a:r>
              <a:rPr sz="2400" spc="-5" dirty="0">
                <a:latin typeface="Trebuchet MS" pitchFamily="34" charset="0"/>
                <a:cs typeface="Tahoma"/>
              </a:rPr>
              <a:t>re</a:t>
            </a:r>
            <a:r>
              <a:rPr sz="2400" spc="-15" dirty="0">
                <a:latin typeface="Trebuchet MS" pitchFamily="34" charset="0"/>
                <a:cs typeface="Tahoma"/>
              </a:rPr>
              <a:t>p</a:t>
            </a:r>
            <a:r>
              <a:rPr sz="2400" spc="-5" dirty="0">
                <a:latin typeface="Trebuchet MS" pitchFamily="34" charset="0"/>
                <a:cs typeface="Tahoma"/>
              </a:rPr>
              <a:t>resenta</a:t>
            </a:r>
            <a:r>
              <a:rPr sz="2400" dirty="0">
                <a:latin typeface="Trebuchet MS" pitchFamily="34" charset="0"/>
                <a:cs typeface="Tahoma"/>
              </a:rPr>
              <a:t>n</a:t>
            </a:r>
            <a:r>
              <a:rPr sz="2400" spc="15" dirty="0">
                <a:latin typeface="Trebuchet MS" pitchFamily="34" charset="0"/>
                <a:cs typeface="Tahoma"/>
              </a:rPr>
              <a:t> </a:t>
            </a:r>
            <a:r>
              <a:rPr sz="2400" spc="-20" dirty="0">
                <a:latin typeface="Trebuchet MS" pitchFamily="34" charset="0"/>
                <a:cs typeface="Tahoma"/>
              </a:rPr>
              <a:t>med</a:t>
            </a:r>
            <a:r>
              <a:rPr sz="2400" spc="-25" dirty="0">
                <a:latin typeface="Trebuchet MS" pitchFamily="34" charset="0"/>
                <a:cs typeface="Tahoma"/>
              </a:rPr>
              <a:t>i</a:t>
            </a:r>
            <a:r>
              <a:rPr sz="2400" dirty="0">
                <a:latin typeface="Trebuchet MS" pitchFamily="34" charset="0"/>
                <a:cs typeface="Tahoma"/>
              </a:rPr>
              <a:t>ante</a:t>
            </a:r>
            <a:r>
              <a:rPr sz="2400" spc="10" dirty="0">
                <a:latin typeface="Trebuchet MS" pitchFamily="34" charset="0"/>
                <a:cs typeface="Tahoma"/>
              </a:rPr>
              <a:t> </a:t>
            </a:r>
            <a:r>
              <a:rPr sz="2500" b="1" i="1" spc="-55" dirty="0">
                <a:latin typeface="Trebuchet MS" pitchFamily="34" charset="0"/>
                <a:cs typeface="Tahoma"/>
              </a:rPr>
              <a:t>enlaces</a:t>
            </a:r>
            <a:r>
              <a:rPr sz="2400" spc="-10" dirty="0">
                <a:latin typeface="Trebuchet MS" pitchFamily="34" charset="0"/>
                <a:cs typeface="Tahoma"/>
              </a:rPr>
              <a:t>,</a:t>
            </a:r>
            <a:r>
              <a:rPr sz="2400" spc="15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que</a:t>
            </a:r>
            <a:r>
              <a:rPr sz="2400" spc="-10" dirty="0">
                <a:latin typeface="Trebuchet MS" pitchFamily="34" charset="0"/>
                <a:cs typeface="Tahoma"/>
              </a:rPr>
              <a:t> </a:t>
            </a:r>
            <a:r>
              <a:rPr sz="2400" spc="5" dirty="0">
                <a:latin typeface="Trebuchet MS" pitchFamily="34" charset="0"/>
                <a:cs typeface="Tahoma"/>
              </a:rPr>
              <a:t>s</a:t>
            </a:r>
            <a:r>
              <a:rPr sz="2400" dirty="0">
                <a:latin typeface="Trebuchet MS" pitchFamily="34" charset="0"/>
                <a:cs typeface="Tahoma"/>
              </a:rPr>
              <a:t>e</a:t>
            </a:r>
            <a:r>
              <a:rPr sz="2400" spc="-20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pu</a:t>
            </a:r>
            <a:r>
              <a:rPr sz="2400" spc="-30" dirty="0">
                <a:latin typeface="Trebuchet MS" pitchFamily="34" charset="0"/>
                <a:cs typeface="Tahoma"/>
              </a:rPr>
              <a:t>e</a:t>
            </a:r>
            <a:r>
              <a:rPr sz="2400" dirty="0">
                <a:latin typeface="Trebuchet MS" pitchFamily="34" charset="0"/>
                <a:cs typeface="Tahoma"/>
              </a:rPr>
              <a:t>d</a:t>
            </a:r>
            <a:r>
              <a:rPr sz="2400" spc="-15" dirty="0">
                <a:latin typeface="Trebuchet MS" pitchFamily="34" charset="0"/>
                <a:cs typeface="Tahoma"/>
              </a:rPr>
              <a:t>en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spc="-5" dirty="0">
                <a:latin typeface="Trebuchet MS" pitchFamily="34" charset="0"/>
                <a:cs typeface="Tahoma"/>
              </a:rPr>
              <a:t>ve</a:t>
            </a:r>
            <a:r>
              <a:rPr sz="2400" dirty="0">
                <a:latin typeface="Trebuchet MS" pitchFamily="34" charset="0"/>
                <a:cs typeface="Tahoma"/>
              </a:rPr>
              <a:t>r </a:t>
            </a:r>
            <a:r>
              <a:rPr sz="2400" spc="-5" dirty="0">
                <a:latin typeface="Trebuchet MS" pitchFamily="34" charset="0"/>
                <a:cs typeface="Tahoma"/>
              </a:rPr>
              <a:t>c</a:t>
            </a:r>
            <a:r>
              <a:rPr sz="2400" spc="-10" dirty="0">
                <a:latin typeface="Trebuchet MS" pitchFamily="34" charset="0"/>
                <a:cs typeface="Tahoma"/>
              </a:rPr>
              <a:t>o</a:t>
            </a:r>
            <a:r>
              <a:rPr sz="2400" spc="-20" dirty="0">
                <a:latin typeface="Trebuchet MS" pitchFamily="34" charset="0"/>
                <a:cs typeface="Tahoma"/>
              </a:rPr>
              <a:t>mo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pun</a:t>
            </a:r>
            <a:r>
              <a:rPr sz="2400" spc="-20" dirty="0">
                <a:latin typeface="Trebuchet MS" pitchFamily="34" charset="0"/>
                <a:cs typeface="Tahoma"/>
              </a:rPr>
              <a:t>t</a:t>
            </a:r>
            <a:r>
              <a:rPr sz="2400" spc="-5" dirty="0">
                <a:latin typeface="Trebuchet MS" pitchFamily="34" charset="0"/>
                <a:cs typeface="Tahoma"/>
              </a:rPr>
              <a:t>er</a:t>
            </a:r>
            <a:r>
              <a:rPr sz="2400" spc="-10" dirty="0">
                <a:latin typeface="Trebuchet MS" pitchFamily="34" charset="0"/>
                <a:cs typeface="Tahoma"/>
              </a:rPr>
              <a:t>o</a:t>
            </a:r>
            <a:r>
              <a:rPr sz="2400" dirty="0">
                <a:latin typeface="Trebuchet MS" pitchFamily="34" charset="0"/>
                <a:cs typeface="Tahoma"/>
              </a:rPr>
              <a:t>s </a:t>
            </a:r>
            <a:r>
              <a:rPr sz="2400" spc="-5" dirty="0">
                <a:latin typeface="Trebuchet MS" pitchFamily="34" charset="0"/>
                <a:cs typeface="Tahoma"/>
              </a:rPr>
              <a:t>f</a:t>
            </a:r>
            <a:r>
              <a:rPr sz="2400" spc="-15" dirty="0">
                <a:latin typeface="Trebuchet MS" pitchFamily="34" charset="0"/>
                <a:cs typeface="Tahoma"/>
              </a:rPr>
              <a:t>í</a:t>
            </a:r>
            <a:r>
              <a:rPr sz="2400" spc="5" dirty="0">
                <a:latin typeface="Trebuchet MS" pitchFamily="34" charset="0"/>
                <a:cs typeface="Tahoma"/>
              </a:rPr>
              <a:t>s</a:t>
            </a:r>
            <a:r>
              <a:rPr sz="2400" spc="-20" dirty="0">
                <a:latin typeface="Trebuchet MS" pitchFamily="34" charset="0"/>
                <a:cs typeface="Tahoma"/>
              </a:rPr>
              <a:t>i</a:t>
            </a:r>
            <a:r>
              <a:rPr sz="2400" spc="-10" dirty="0">
                <a:latin typeface="Trebuchet MS" pitchFamily="34" charset="0"/>
                <a:cs typeface="Tahoma"/>
              </a:rPr>
              <a:t>c</a:t>
            </a:r>
            <a:r>
              <a:rPr sz="2400" dirty="0">
                <a:latin typeface="Trebuchet MS" pitchFamily="34" charset="0"/>
                <a:cs typeface="Tahoma"/>
              </a:rPr>
              <a:t>os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itchFamily="34" charset="0"/>
              <a:buChar char="•"/>
            </a:pPr>
            <a:r>
              <a:rPr sz="2400" spc="-15" dirty="0">
                <a:latin typeface="Trebuchet MS" pitchFamily="34" charset="0"/>
                <a:cs typeface="Tahoma"/>
              </a:rPr>
              <a:t>Un ar</a:t>
            </a:r>
            <a:r>
              <a:rPr sz="2400" spc="-20" dirty="0">
                <a:latin typeface="Trebuchet MS" pitchFamily="34" charset="0"/>
                <a:cs typeface="Tahoma"/>
              </a:rPr>
              <a:t>ch</a:t>
            </a:r>
            <a:r>
              <a:rPr sz="2400" spc="-25" dirty="0">
                <a:latin typeface="Trebuchet MS" pitchFamily="34" charset="0"/>
                <a:cs typeface="Tahoma"/>
              </a:rPr>
              <a:t>i</a:t>
            </a:r>
            <a:r>
              <a:rPr sz="2400" spc="-5" dirty="0">
                <a:latin typeface="Trebuchet MS" pitchFamily="34" charset="0"/>
                <a:cs typeface="Tahoma"/>
              </a:rPr>
              <a:t>v</a:t>
            </a:r>
            <a:r>
              <a:rPr sz="2400" dirty="0">
                <a:latin typeface="Trebuchet MS" pitchFamily="34" charset="0"/>
                <a:cs typeface="Tahoma"/>
              </a:rPr>
              <a:t>o</a:t>
            </a:r>
            <a:r>
              <a:rPr sz="2400" spc="25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pa</a:t>
            </a:r>
            <a:r>
              <a:rPr sz="2400" spc="-30" dirty="0">
                <a:latin typeface="Trebuchet MS" pitchFamily="34" charset="0"/>
                <a:cs typeface="Tahoma"/>
              </a:rPr>
              <a:t>d</a:t>
            </a:r>
            <a:r>
              <a:rPr sz="2400" spc="-5" dirty="0">
                <a:latin typeface="Trebuchet MS" pitchFamily="34" charset="0"/>
                <a:cs typeface="Tahoma"/>
              </a:rPr>
              <a:t>r</a:t>
            </a:r>
            <a:r>
              <a:rPr sz="2400" dirty="0">
                <a:latin typeface="Trebuchet MS" pitchFamily="34" charset="0"/>
                <a:cs typeface="Tahoma"/>
              </a:rPr>
              <a:t>e </a:t>
            </a:r>
            <a:r>
              <a:rPr sz="2400" spc="-15" dirty="0" err="1">
                <a:latin typeface="Trebuchet MS" pitchFamily="34" charset="0"/>
                <a:cs typeface="Tahoma"/>
              </a:rPr>
              <a:t>pue</a:t>
            </a:r>
            <a:r>
              <a:rPr sz="2400" spc="-30" dirty="0" err="1">
                <a:latin typeface="Trebuchet MS" pitchFamily="34" charset="0"/>
                <a:cs typeface="Tahoma"/>
              </a:rPr>
              <a:t>d</a:t>
            </a:r>
            <a:r>
              <a:rPr sz="2400" dirty="0" err="1">
                <a:latin typeface="Trebuchet MS" pitchFamily="34" charset="0"/>
                <a:cs typeface="Tahoma"/>
              </a:rPr>
              <a:t>e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5" dirty="0" err="1">
                <a:latin typeface="Trebuchet MS" pitchFamily="34" charset="0"/>
                <a:cs typeface="Tahoma"/>
              </a:rPr>
              <a:t>tener</a:t>
            </a:r>
            <a:r>
              <a:rPr lang="en-US" sz="2400" spc="-5" dirty="0">
                <a:latin typeface="Trebuchet MS" pitchFamily="34" charset="0"/>
                <a:cs typeface="Tahoma"/>
              </a:rPr>
              <a:t> </a:t>
            </a:r>
            <a:r>
              <a:rPr sz="2400" dirty="0" err="1">
                <a:latin typeface="Trebuchet MS" pitchFamily="34" charset="0"/>
                <a:cs typeface="Tahoma"/>
              </a:rPr>
              <a:t>much</a:t>
            </a:r>
            <a:r>
              <a:rPr sz="2400" spc="-15" dirty="0" err="1">
                <a:latin typeface="Trebuchet MS" pitchFamily="34" charset="0"/>
                <a:cs typeface="Tahoma"/>
              </a:rPr>
              <a:t>o</a:t>
            </a:r>
            <a:r>
              <a:rPr sz="2400" dirty="0" err="1">
                <a:latin typeface="Trebuchet MS" pitchFamily="34" charset="0"/>
                <a:cs typeface="Tahoma"/>
              </a:rPr>
              <a:t>s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endParaRPr lang="en-US" sz="2400" spc="-5" dirty="0">
              <a:latin typeface="Trebuchet MS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2400" spc="-5" dirty="0">
                <a:latin typeface="Trebuchet MS" pitchFamily="34" charset="0"/>
                <a:cs typeface="Tahoma"/>
              </a:rPr>
              <a:t>    </a:t>
            </a:r>
            <a:r>
              <a:rPr sz="2400" spc="-15" dirty="0" err="1">
                <a:latin typeface="Trebuchet MS" pitchFamily="34" charset="0"/>
                <a:cs typeface="Tahoma"/>
              </a:rPr>
              <a:t>h</a:t>
            </a:r>
            <a:r>
              <a:rPr sz="2400" spc="-20" dirty="0" err="1">
                <a:latin typeface="Trebuchet MS" pitchFamily="34" charset="0"/>
                <a:cs typeface="Tahoma"/>
              </a:rPr>
              <a:t>i</a:t>
            </a:r>
            <a:r>
              <a:rPr sz="2400" dirty="0" err="1">
                <a:latin typeface="Trebuchet MS" pitchFamily="34" charset="0"/>
                <a:cs typeface="Tahoma"/>
              </a:rPr>
              <a:t>jos</a:t>
            </a:r>
            <a:r>
              <a:rPr sz="2400" spc="1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o</a:t>
            </a:r>
            <a:r>
              <a:rPr sz="2400" spc="-20" dirty="0">
                <a:latin typeface="Trebuchet MS" pitchFamily="34" charset="0"/>
                <a:cs typeface="Tahoma"/>
              </a:rPr>
              <a:t> </a:t>
            </a:r>
            <a:r>
              <a:rPr sz="2400" spc="-5" dirty="0">
                <a:latin typeface="Trebuchet MS" pitchFamily="34" charset="0"/>
                <a:cs typeface="Tahoma"/>
              </a:rPr>
              <a:t>ram</a:t>
            </a:r>
            <a:r>
              <a:rPr sz="2400" spc="-15" dirty="0">
                <a:latin typeface="Trebuchet MS" pitchFamily="34" charset="0"/>
                <a:cs typeface="Tahoma"/>
              </a:rPr>
              <a:t>i</a:t>
            </a:r>
            <a:r>
              <a:rPr sz="2400" spc="-5" dirty="0">
                <a:latin typeface="Trebuchet MS" pitchFamily="34" charset="0"/>
                <a:cs typeface="Tahoma"/>
              </a:rPr>
              <a:t>f</a:t>
            </a:r>
            <a:r>
              <a:rPr sz="2400" spc="-15" dirty="0">
                <a:latin typeface="Trebuchet MS" pitchFamily="34" charset="0"/>
                <a:cs typeface="Tahoma"/>
              </a:rPr>
              <a:t>i</a:t>
            </a:r>
            <a:r>
              <a:rPr sz="2400" spc="-10" dirty="0">
                <a:latin typeface="Trebuchet MS" pitchFamily="34" charset="0"/>
                <a:cs typeface="Tahoma"/>
              </a:rPr>
              <a:t>c</a:t>
            </a:r>
            <a:r>
              <a:rPr sz="2400" dirty="0">
                <a:latin typeface="Trebuchet MS" pitchFamily="34" charset="0"/>
                <a:cs typeface="Tahoma"/>
              </a:rPr>
              <a:t>a</a:t>
            </a:r>
            <a:r>
              <a:rPr sz="2400" spc="-15" dirty="0">
                <a:latin typeface="Trebuchet MS" pitchFamily="34" charset="0"/>
                <a:cs typeface="Tahoma"/>
              </a:rPr>
              <a:t>c</a:t>
            </a:r>
            <a:r>
              <a:rPr sz="2400" spc="-20" dirty="0">
                <a:latin typeface="Trebuchet MS" pitchFamily="34" charset="0"/>
                <a:cs typeface="Tahoma"/>
              </a:rPr>
              <a:t>i</a:t>
            </a:r>
            <a:r>
              <a:rPr sz="2400" dirty="0">
                <a:latin typeface="Trebuchet MS" pitchFamily="34" charset="0"/>
                <a:cs typeface="Tahoma"/>
              </a:rPr>
              <a:t>on</a:t>
            </a:r>
            <a:r>
              <a:rPr sz="2400" spc="-10" dirty="0">
                <a:latin typeface="Trebuchet MS" pitchFamily="34" charset="0"/>
                <a:cs typeface="Tahoma"/>
              </a:rPr>
              <a:t>e</a:t>
            </a:r>
            <a:r>
              <a:rPr sz="2400" spc="5" dirty="0">
                <a:latin typeface="Trebuchet MS" pitchFamily="34" charset="0"/>
                <a:cs typeface="Tahoma"/>
              </a:rPr>
              <a:t>s</a:t>
            </a:r>
            <a:r>
              <a:rPr sz="2400" dirty="0">
                <a:latin typeface="Trebuchet MS" pitchFamily="34" charset="0"/>
                <a:cs typeface="Tahoma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itchFamily="34" charset="0"/>
              <a:buChar char="•"/>
            </a:pPr>
            <a:r>
              <a:rPr sz="2400" spc="-15" dirty="0">
                <a:latin typeface="Trebuchet MS" pitchFamily="34" charset="0"/>
                <a:cs typeface="Tahoma"/>
              </a:rPr>
              <a:t>Un ar</a:t>
            </a:r>
            <a:r>
              <a:rPr sz="2400" spc="-20" dirty="0">
                <a:latin typeface="Trebuchet MS" pitchFamily="34" charset="0"/>
                <a:cs typeface="Tahoma"/>
              </a:rPr>
              <a:t>ch</a:t>
            </a:r>
            <a:r>
              <a:rPr sz="2400" spc="-25" dirty="0">
                <a:latin typeface="Trebuchet MS" pitchFamily="34" charset="0"/>
                <a:cs typeface="Tahoma"/>
              </a:rPr>
              <a:t>i</a:t>
            </a:r>
            <a:r>
              <a:rPr sz="2400" spc="-5" dirty="0">
                <a:latin typeface="Trebuchet MS" pitchFamily="34" charset="0"/>
                <a:cs typeface="Tahoma"/>
              </a:rPr>
              <a:t>v</a:t>
            </a:r>
            <a:r>
              <a:rPr sz="2400" dirty="0">
                <a:latin typeface="Trebuchet MS" pitchFamily="34" charset="0"/>
                <a:cs typeface="Tahoma"/>
              </a:rPr>
              <a:t>o</a:t>
            </a:r>
            <a:r>
              <a:rPr sz="2400" spc="25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h</a:t>
            </a:r>
            <a:r>
              <a:rPr sz="2400" spc="-20" dirty="0">
                <a:latin typeface="Trebuchet MS" pitchFamily="34" charset="0"/>
                <a:cs typeface="Tahoma"/>
              </a:rPr>
              <a:t>i</a:t>
            </a:r>
            <a:r>
              <a:rPr sz="2400" spc="-10" dirty="0">
                <a:latin typeface="Trebuchet MS" pitchFamily="34" charset="0"/>
                <a:cs typeface="Tahoma"/>
              </a:rPr>
              <a:t>jo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no</a:t>
            </a:r>
            <a:r>
              <a:rPr sz="2400" spc="-20" dirty="0">
                <a:latin typeface="Trebuchet MS" pitchFamily="34" charset="0"/>
                <a:cs typeface="Tahoma"/>
              </a:rPr>
              <a:t> </a:t>
            </a:r>
            <a:r>
              <a:rPr sz="2400" spc="-15" dirty="0" err="1">
                <a:latin typeface="Trebuchet MS" pitchFamily="34" charset="0"/>
                <a:cs typeface="Tahoma"/>
              </a:rPr>
              <a:t>pu</a:t>
            </a:r>
            <a:r>
              <a:rPr sz="2400" spc="-30" dirty="0" err="1">
                <a:latin typeface="Trebuchet MS" pitchFamily="34" charset="0"/>
                <a:cs typeface="Tahoma"/>
              </a:rPr>
              <a:t>e</a:t>
            </a:r>
            <a:r>
              <a:rPr sz="2400" dirty="0" err="1">
                <a:latin typeface="Trebuchet MS" pitchFamily="34" charset="0"/>
                <a:cs typeface="Tahoma"/>
              </a:rPr>
              <a:t>de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5" dirty="0" err="1">
                <a:latin typeface="Trebuchet MS" pitchFamily="34" charset="0"/>
                <a:cs typeface="Tahoma"/>
              </a:rPr>
              <a:t>tener</a:t>
            </a:r>
            <a:r>
              <a:rPr lang="en-US" sz="2400" spc="-5" dirty="0">
                <a:latin typeface="Trebuchet MS" pitchFamily="34" charset="0"/>
                <a:cs typeface="Tahoma"/>
              </a:rPr>
              <a:t> </a:t>
            </a:r>
            <a:r>
              <a:rPr lang="es-PE" sz="2400" dirty="0">
                <a:latin typeface="Trebuchet MS" pitchFamily="34" charset="0"/>
                <a:cs typeface="Tahoma"/>
              </a:rPr>
              <a:t>mas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q</a:t>
            </a:r>
            <a:r>
              <a:rPr sz="2400" dirty="0">
                <a:latin typeface="Trebuchet MS" pitchFamily="34" charset="0"/>
                <a:cs typeface="Tahoma"/>
              </a:rPr>
              <a:t>ue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un</a:t>
            </a:r>
            <a:r>
              <a:rPr sz="2400" spc="-10" dirty="0">
                <a:latin typeface="Trebuchet MS" pitchFamily="34" charset="0"/>
                <a:cs typeface="Tahoma"/>
              </a:rPr>
              <a:t> p</a:t>
            </a:r>
            <a:r>
              <a:rPr sz="2400" dirty="0">
                <a:latin typeface="Trebuchet MS" pitchFamily="34" charset="0"/>
                <a:cs typeface="Tahoma"/>
              </a:rPr>
              <a:t>a</a:t>
            </a:r>
            <a:r>
              <a:rPr sz="2400" spc="-10" dirty="0">
                <a:latin typeface="Trebuchet MS" pitchFamily="34" charset="0"/>
                <a:cs typeface="Tahoma"/>
              </a:rPr>
              <a:t>d</a:t>
            </a:r>
            <a:r>
              <a:rPr sz="2400" spc="-5" dirty="0">
                <a:latin typeface="Trebuchet MS" pitchFamily="34" charset="0"/>
                <a:cs typeface="Tahoma"/>
              </a:rPr>
              <a:t>r</a:t>
            </a:r>
            <a:r>
              <a:rPr sz="2400" spc="-15" dirty="0">
                <a:latin typeface="Trebuchet MS" pitchFamily="34" charset="0"/>
                <a:cs typeface="Tahoma"/>
              </a:rPr>
              <a:t>e</a:t>
            </a:r>
            <a:r>
              <a:rPr sz="2400" dirty="0">
                <a:latin typeface="Trebuchet MS" pitchFamily="34" charset="0"/>
                <a:cs typeface="Tahoma"/>
              </a:rPr>
              <a:t>.</a:t>
            </a:r>
          </a:p>
        </p:txBody>
      </p:sp>
      <p:sp>
        <p:nvSpPr>
          <p:cNvPr id="12" name="object 12"/>
          <p:cNvSpPr/>
          <p:nvPr/>
        </p:nvSpPr>
        <p:spPr>
          <a:xfrm>
            <a:off x="7536376" y="3496056"/>
            <a:ext cx="1621578" cy="276999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36376" y="3496056"/>
            <a:ext cx="1621578" cy="276999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15984" y="2679192"/>
            <a:ext cx="1722927" cy="276999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15984" y="2679192"/>
            <a:ext cx="1722927" cy="276999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67395" y="3496056"/>
            <a:ext cx="1722927" cy="276999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67395" y="3496056"/>
            <a:ext cx="1722927" cy="276999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457200"/>
                </a:moveTo>
                <a:lnTo>
                  <a:pt x="1295400" y="457200"/>
                </a:lnTo>
                <a:lnTo>
                  <a:pt x="1295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26773" y="2971800"/>
            <a:ext cx="0" cy="27699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10589" y="3200400"/>
            <a:ext cx="2432368" cy="276999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10589" y="3200400"/>
            <a:ext cx="0" cy="276999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42957" y="3200400"/>
            <a:ext cx="0" cy="276999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94405" y="4297680"/>
            <a:ext cx="912138" cy="27699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457200"/>
                </a:moveTo>
                <a:lnTo>
                  <a:pt x="685800" y="457200"/>
                </a:lnTo>
                <a:lnTo>
                  <a:pt x="685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94405" y="4297680"/>
            <a:ext cx="912138" cy="27699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457200"/>
                </a:moveTo>
                <a:lnTo>
                  <a:pt x="685800" y="457200"/>
                </a:lnTo>
                <a:lnTo>
                  <a:pt x="685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13287" y="4297680"/>
            <a:ext cx="912138" cy="27699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457200"/>
                </a:moveTo>
                <a:lnTo>
                  <a:pt x="685800" y="457200"/>
                </a:lnTo>
                <a:lnTo>
                  <a:pt x="685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13287" y="4297680"/>
            <a:ext cx="912138" cy="27699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457200"/>
                </a:moveTo>
                <a:lnTo>
                  <a:pt x="685800" y="457200"/>
                </a:lnTo>
                <a:lnTo>
                  <a:pt x="685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28122" y="4297680"/>
            <a:ext cx="912138" cy="27699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457200"/>
                </a:moveTo>
                <a:lnTo>
                  <a:pt x="685800" y="457200"/>
                </a:lnTo>
                <a:lnTo>
                  <a:pt x="685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28122" y="4297680"/>
            <a:ext cx="912138" cy="27699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457200"/>
                </a:moveTo>
                <a:lnTo>
                  <a:pt x="685800" y="457200"/>
                </a:lnTo>
                <a:lnTo>
                  <a:pt x="685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844305" y="4297680"/>
            <a:ext cx="912138" cy="27699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457200"/>
                </a:moveTo>
                <a:lnTo>
                  <a:pt x="685800" y="457200"/>
                </a:lnTo>
                <a:lnTo>
                  <a:pt x="685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FDBF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44305" y="4297680"/>
            <a:ext cx="912138" cy="27699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0" y="457200"/>
                </a:moveTo>
                <a:lnTo>
                  <a:pt x="685800" y="457200"/>
                </a:lnTo>
                <a:lnTo>
                  <a:pt x="685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10589" y="3752088"/>
            <a:ext cx="0" cy="27699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01149" y="4026408"/>
            <a:ext cx="1418881" cy="276999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01149" y="4026408"/>
            <a:ext cx="0" cy="276999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20030" y="4026408"/>
            <a:ext cx="0" cy="276999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742957" y="3752088"/>
            <a:ext cx="0" cy="276999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033516" y="4026408"/>
            <a:ext cx="1418881" cy="276999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33516" y="4026408"/>
            <a:ext cx="0" cy="276999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52397" y="4026408"/>
            <a:ext cx="0" cy="276999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016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94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772356" y="2599368"/>
            <a:ext cx="8866439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PE" altLang="es-PE" sz="6600" b="1" dirty="0">
                <a:latin typeface="Trebuchet MS" panose="020B0603020202020204" pitchFamily="34" charset="0"/>
              </a:rPr>
              <a:t>¿Para qué creamos una base de datos?</a:t>
            </a:r>
          </a:p>
        </p:txBody>
      </p:sp>
    </p:spTree>
    <p:extLst>
      <p:ext uri="{BB962C8B-B14F-4D97-AF65-F5344CB8AC3E}">
        <p14:creationId xmlns:p14="http://schemas.microsoft.com/office/powerpoint/2010/main" val="2294481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3446" y="409321"/>
            <a:ext cx="10954943" cy="1003095"/>
          </a:xfrm>
          <a:prstGeom prst="rect">
            <a:avLst/>
          </a:prstGeom>
        </p:spPr>
        <p:txBody>
          <a:bodyPr vert="horz" wrap="square" lIns="0" tIns="320294" rIns="0" bIns="0" rtlCol="0">
            <a:spAutoFit/>
          </a:bodyPr>
          <a:lstStyle/>
          <a:p>
            <a:pPr marL="247650">
              <a:lnSpc>
                <a:spcPts val="5255"/>
              </a:lnSpc>
            </a:pPr>
            <a:r>
              <a:rPr b="1" spc="-35" dirty="0">
                <a:latin typeface="Tahoma"/>
                <a:cs typeface="Tahoma"/>
              </a:rPr>
              <a:t>Bas</a:t>
            </a:r>
            <a:r>
              <a:rPr b="1" spc="-30" dirty="0">
                <a:latin typeface="Tahoma"/>
                <a:cs typeface="Tahoma"/>
              </a:rPr>
              <a:t>e</a:t>
            </a:r>
            <a:r>
              <a:rPr b="1" spc="5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d</a:t>
            </a:r>
            <a:r>
              <a:rPr b="1" dirty="0">
                <a:latin typeface="Tahoma"/>
                <a:cs typeface="Tahoma"/>
              </a:rPr>
              <a:t>e</a:t>
            </a:r>
            <a:r>
              <a:rPr b="1" spc="-15" dirty="0">
                <a:latin typeface="Tahoma"/>
                <a:cs typeface="Tahoma"/>
              </a:rPr>
              <a:t> </a:t>
            </a:r>
            <a:r>
              <a:rPr b="1" spc="-40" dirty="0">
                <a:latin typeface="Tahoma"/>
                <a:cs typeface="Tahoma"/>
              </a:rPr>
              <a:t>D</a:t>
            </a:r>
            <a:r>
              <a:rPr b="1" spc="-20" dirty="0">
                <a:latin typeface="Tahoma"/>
                <a:cs typeface="Tahoma"/>
              </a:rPr>
              <a:t>a</a:t>
            </a:r>
            <a:r>
              <a:rPr b="1" spc="-25" dirty="0">
                <a:latin typeface="Tahoma"/>
                <a:cs typeface="Tahoma"/>
              </a:rPr>
              <a:t>tos</a:t>
            </a:r>
            <a:r>
              <a:rPr b="1" spc="-10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d</a:t>
            </a:r>
            <a:r>
              <a:rPr b="1" dirty="0">
                <a:latin typeface="Tahoma"/>
                <a:cs typeface="Tahoma"/>
              </a:rPr>
              <a:t>e </a:t>
            </a:r>
            <a:r>
              <a:rPr b="1" spc="-35" dirty="0">
                <a:latin typeface="Tahoma"/>
                <a:cs typeface="Tahoma"/>
              </a:rPr>
              <a:t>Redes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73356" y="1860424"/>
            <a:ext cx="5955078" cy="392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334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sz="2400" dirty="0">
                <a:latin typeface="Tahoma"/>
                <a:cs typeface="Tahoma"/>
              </a:rPr>
              <a:t>Los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</a:t>
            </a:r>
            <a:r>
              <a:rPr sz="2400" spc="-20" dirty="0">
                <a:latin typeface="Tahoma"/>
                <a:cs typeface="Tahoma"/>
              </a:rPr>
              <a:t>c</a:t>
            </a:r>
            <a:r>
              <a:rPr sz="2400" spc="-15" dirty="0">
                <a:latin typeface="Tahoma"/>
                <a:cs typeface="Tahoma"/>
              </a:rPr>
              <a:t>h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vo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q</a:t>
            </a:r>
            <a:r>
              <a:rPr sz="2400" dirty="0">
                <a:latin typeface="Tahoma"/>
                <a:cs typeface="Tahoma"/>
              </a:rPr>
              <a:t>ue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om</a:t>
            </a:r>
            <a:r>
              <a:rPr sz="2400" spc="-15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a base 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spc="-20" dirty="0">
                <a:latin typeface="Tahoma"/>
                <a:cs typeface="Tahoma"/>
              </a:rPr>
              <a:t>tá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15" dirty="0">
                <a:latin typeface="Tahoma"/>
                <a:cs typeface="Tahoma"/>
              </a:rPr>
              <a:t>gan</a:t>
            </a:r>
            <a:r>
              <a:rPr sz="2400" spc="-20" dirty="0">
                <a:latin typeface="Tahoma"/>
                <a:cs typeface="Tahoma"/>
              </a:rPr>
              <a:t>iza</a:t>
            </a:r>
            <a:r>
              <a:rPr sz="2400" spc="-30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os </a:t>
            </a:r>
            <a:r>
              <a:rPr sz="2400" spc="-20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ba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una 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tru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spc="-5" dirty="0">
                <a:latin typeface="Tahoma"/>
                <a:cs typeface="Tahoma"/>
              </a:rPr>
              <a:t>tur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" dirty="0">
                <a:latin typeface="Tahoma"/>
                <a:cs typeface="Tahoma"/>
              </a:rPr>
              <a:t> re</a:t>
            </a:r>
            <a:r>
              <a:rPr sz="2400" spc="-10" dirty="0">
                <a:latin typeface="Tahoma"/>
                <a:cs typeface="Tahoma"/>
              </a:rPr>
              <a:t>d.</a:t>
            </a:r>
            <a:endParaRPr sz="2400" dirty="0">
              <a:latin typeface="Tahoma"/>
              <a:cs typeface="Tahoma"/>
            </a:endParaRPr>
          </a:p>
          <a:p>
            <a:pPr marL="355600" marR="88265" indent="-342900">
              <a:lnSpc>
                <a:spcPct val="98600"/>
              </a:lnSpc>
              <a:spcBef>
                <a:spcPts val="620"/>
              </a:spcBef>
              <a:buFont typeface="Arial" pitchFamily="34" charset="0"/>
              <a:buChar char="•"/>
            </a:pPr>
            <a:r>
              <a:rPr sz="2400" spc="-15" dirty="0">
                <a:latin typeface="Tahoma"/>
                <a:cs typeface="Tahoma"/>
              </a:rPr>
              <a:t>Las</a:t>
            </a:r>
            <a:r>
              <a:rPr sz="2400" spc="-5" dirty="0">
                <a:latin typeface="Tahoma"/>
                <a:cs typeface="Tahoma"/>
              </a:rPr>
              <a:t> re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ac</a:t>
            </a:r>
            <a:r>
              <a:rPr sz="2400" spc="-3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ones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ent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20" dirty="0">
                <a:latin typeface="Tahoma"/>
                <a:cs typeface="Tahoma"/>
              </a:rPr>
              <a:t> l</a:t>
            </a:r>
            <a:r>
              <a:rPr sz="2400" dirty="0">
                <a:latin typeface="Tahoma"/>
                <a:cs typeface="Tahoma"/>
              </a:rPr>
              <a:t>os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e </a:t>
            </a:r>
            <a:r>
              <a:rPr sz="2400" spc="-5" dirty="0">
                <a:latin typeface="Tahoma"/>
                <a:cs typeface="Tahoma"/>
              </a:rPr>
              <a:t>re</a:t>
            </a:r>
            <a:r>
              <a:rPr sz="2400" spc="-15" dirty="0">
                <a:latin typeface="Tahoma"/>
                <a:cs typeface="Tahoma"/>
              </a:rPr>
              <a:t>p</a:t>
            </a:r>
            <a:r>
              <a:rPr sz="2400" spc="-5" dirty="0">
                <a:latin typeface="Tahoma"/>
                <a:cs typeface="Tahoma"/>
              </a:rPr>
              <a:t>resenta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med</a:t>
            </a:r>
            <a:r>
              <a:rPr sz="2400" spc="-25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ante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500" i="1" spc="-75" dirty="0">
                <a:latin typeface="Tahoma"/>
                <a:cs typeface="Tahoma"/>
              </a:rPr>
              <a:t>en</a:t>
            </a:r>
            <a:r>
              <a:rPr sz="2500" i="1" spc="-40" dirty="0">
                <a:latin typeface="Tahoma"/>
                <a:cs typeface="Tahoma"/>
              </a:rPr>
              <a:t>l</a:t>
            </a:r>
            <a:r>
              <a:rPr sz="2500" i="1" spc="-50" dirty="0">
                <a:latin typeface="Tahoma"/>
                <a:cs typeface="Tahoma"/>
              </a:rPr>
              <a:t>ac</a:t>
            </a:r>
            <a:r>
              <a:rPr sz="2500" i="1" spc="-70" dirty="0">
                <a:latin typeface="Tahoma"/>
                <a:cs typeface="Tahoma"/>
              </a:rPr>
              <a:t>e</a:t>
            </a:r>
            <a:r>
              <a:rPr sz="2500" i="1" spc="-3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, q</a:t>
            </a:r>
            <a:r>
              <a:rPr sz="2400" dirty="0">
                <a:latin typeface="Tahoma"/>
                <a:cs typeface="Tahoma"/>
              </a:rPr>
              <a:t>ue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ue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n v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omo </a:t>
            </a:r>
            <a:r>
              <a:rPr sz="2400" spc="-15" dirty="0">
                <a:latin typeface="Tahoma"/>
                <a:cs typeface="Tahoma"/>
              </a:rPr>
              <a:t>pun</a:t>
            </a:r>
            <a:r>
              <a:rPr sz="2400" spc="-20" dirty="0">
                <a:latin typeface="Tahoma"/>
                <a:cs typeface="Tahoma"/>
              </a:rPr>
              <a:t>t</a:t>
            </a:r>
            <a:r>
              <a:rPr sz="2400" spc="-5" dirty="0">
                <a:latin typeface="Tahoma"/>
                <a:cs typeface="Tahoma"/>
              </a:rPr>
              <a:t>er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s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itchFamily="34" charset="0"/>
              <a:buChar char="•"/>
            </a:pP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e hab</a:t>
            </a:r>
            <a:r>
              <a:rPr sz="2400" spc="-1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a 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 err="1">
                <a:latin typeface="Tahoma"/>
                <a:cs typeface="Tahoma"/>
              </a:rPr>
              <a:t>ar</a:t>
            </a:r>
            <a:r>
              <a:rPr sz="2400" spc="-15" dirty="0" err="1">
                <a:latin typeface="Tahoma"/>
                <a:cs typeface="Tahoma"/>
              </a:rPr>
              <a:t>ch</a:t>
            </a:r>
            <a:r>
              <a:rPr sz="2400" spc="-20" dirty="0" err="1">
                <a:latin typeface="Tahoma"/>
                <a:cs typeface="Tahoma"/>
              </a:rPr>
              <a:t>i</a:t>
            </a:r>
            <a:r>
              <a:rPr sz="2400" spc="-5" dirty="0" err="1">
                <a:latin typeface="Tahoma"/>
                <a:cs typeface="Tahoma"/>
              </a:rPr>
              <a:t>vo</a:t>
            </a:r>
            <a:r>
              <a:rPr sz="2400" dirty="0" err="1">
                <a:latin typeface="Tahoma"/>
                <a:cs typeface="Tahoma"/>
              </a:rPr>
              <a:t>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 err="1">
                <a:latin typeface="Tahoma"/>
                <a:cs typeface="Tahoma"/>
              </a:rPr>
              <a:t>p</a:t>
            </a:r>
            <a:r>
              <a:rPr sz="2400" spc="-5" dirty="0" err="1">
                <a:latin typeface="Tahoma"/>
                <a:cs typeface="Tahoma"/>
              </a:rPr>
              <a:t>r</a:t>
            </a:r>
            <a:r>
              <a:rPr sz="2400" spc="-10" dirty="0" err="1">
                <a:latin typeface="Tahoma"/>
                <a:cs typeface="Tahoma"/>
              </a:rPr>
              <a:t>op</a:t>
            </a:r>
            <a:r>
              <a:rPr sz="2400" spc="-20" dirty="0" err="1">
                <a:latin typeface="Tahoma"/>
                <a:cs typeface="Tahoma"/>
              </a:rPr>
              <a:t>i</a:t>
            </a:r>
            <a:r>
              <a:rPr sz="2400" spc="-5" dirty="0" err="1">
                <a:latin typeface="Tahoma"/>
                <a:cs typeface="Tahoma"/>
              </a:rPr>
              <a:t>et</a:t>
            </a:r>
            <a:r>
              <a:rPr sz="2400" spc="-10" dirty="0" err="1">
                <a:latin typeface="Tahoma"/>
                <a:cs typeface="Tahoma"/>
              </a:rPr>
              <a:t>a</a:t>
            </a:r>
            <a:r>
              <a:rPr sz="2400" spc="-5" dirty="0" err="1">
                <a:latin typeface="Tahoma"/>
                <a:cs typeface="Tahoma"/>
              </a:rPr>
              <a:t>r</a:t>
            </a:r>
            <a:r>
              <a:rPr sz="2400" spc="-15" dirty="0" err="1">
                <a:latin typeface="Tahoma"/>
                <a:cs typeface="Tahoma"/>
              </a:rPr>
              <a:t>i</a:t>
            </a:r>
            <a:r>
              <a:rPr sz="2400" dirty="0" err="1">
                <a:latin typeface="Tahoma"/>
                <a:cs typeface="Tahoma"/>
              </a:rPr>
              <a:t>os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</a:t>
            </a:r>
            <a:r>
              <a:rPr sz="2400" spc="-15" dirty="0">
                <a:latin typeface="Tahoma"/>
                <a:cs typeface="Tahoma"/>
              </a:rPr>
              <a:t>ch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vo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mi</a:t>
            </a:r>
            <a:r>
              <a:rPr sz="2400" spc="-25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mbr</a:t>
            </a:r>
            <a:r>
              <a:rPr sz="2400" spc="-3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itchFamily="34" charset="0"/>
              <a:buChar char="•"/>
            </a:pPr>
            <a:r>
              <a:rPr sz="2400" dirty="0">
                <a:latin typeface="Tahoma"/>
                <a:cs typeface="Tahoma"/>
              </a:rPr>
              <a:t>Un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</a:t>
            </a:r>
            <a:r>
              <a:rPr sz="2400" spc="-20" dirty="0">
                <a:latin typeface="Tahoma"/>
                <a:cs typeface="Tahoma"/>
              </a:rPr>
              <a:t>c</a:t>
            </a:r>
            <a:r>
              <a:rPr sz="2400" spc="-15" dirty="0">
                <a:latin typeface="Tahoma"/>
                <a:cs typeface="Tahoma"/>
              </a:rPr>
              <a:t>h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em</a:t>
            </a:r>
            <a:r>
              <a:rPr sz="2400" spc="-10" dirty="0">
                <a:latin typeface="Tahoma"/>
                <a:cs typeface="Tahoma"/>
              </a:rPr>
              <a:t>b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 err="1">
                <a:latin typeface="Tahoma"/>
                <a:cs typeface="Tahoma"/>
              </a:rPr>
              <a:t>p</a:t>
            </a:r>
            <a:r>
              <a:rPr sz="2400" dirty="0" err="1">
                <a:latin typeface="Tahoma"/>
                <a:cs typeface="Tahoma"/>
              </a:rPr>
              <a:t>ue</a:t>
            </a:r>
            <a:r>
              <a:rPr sz="2400" spc="-15" dirty="0" err="1">
                <a:latin typeface="Tahoma"/>
                <a:cs typeface="Tahoma"/>
              </a:rPr>
              <a:t>d</a:t>
            </a:r>
            <a:r>
              <a:rPr sz="2400" dirty="0" err="1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 err="1">
                <a:latin typeface="Tahoma"/>
                <a:cs typeface="Tahoma"/>
              </a:rPr>
              <a:t>tener</a:t>
            </a:r>
            <a:r>
              <a:rPr lang="en-US" sz="2400" spc="-5" dirty="0">
                <a:latin typeface="Tahoma"/>
                <a:cs typeface="Tahoma"/>
              </a:rPr>
              <a:t> </a:t>
            </a:r>
            <a:r>
              <a:rPr sz="2400" dirty="0" err="1">
                <a:latin typeface="Tahoma"/>
                <a:cs typeface="Tahoma"/>
              </a:rPr>
              <a:t>m</a:t>
            </a:r>
            <a:r>
              <a:rPr lang="en-US" sz="2400" dirty="0" err="1">
                <a:latin typeface="Tahoma"/>
                <a:cs typeface="Tahoma"/>
              </a:rPr>
              <a:t>á</a:t>
            </a:r>
            <a:r>
              <a:rPr sz="2400" dirty="0" err="1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un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</a:t>
            </a:r>
            <a:r>
              <a:rPr sz="2400" spc="-15" dirty="0">
                <a:latin typeface="Tahoma"/>
                <a:cs typeface="Tahoma"/>
              </a:rPr>
              <a:t>ch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spc="-15" dirty="0">
                <a:latin typeface="Tahoma"/>
                <a:cs typeface="Tahoma"/>
              </a:rPr>
              <a:t>ro</a:t>
            </a:r>
            <a:r>
              <a:rPr sz="2400" spc="-20" dirty="0">
                <a:latin typeface="Tahoma"/>
                <a:cs typeface="Tahoma"/>
              </a:rPr>
              <a:t>pi</a:t>
            </a:r>
            <a:r>
              <a:rPr sz="2400" spc="-5" dirty="0">
                <a:latin typeface="Tahoma"/>
                <a:cs typeface="Tahoma"/>
              </a:rPr>
              <a:t>eta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o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81119" y="2509520"/>
            <a:ext cx="3781414" cy="2443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8170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3446" y="409321"/>
            <a:ext cx="10954943" cy="771878"/>
          </a:xfrm>
          <a:prstGeom prst="rect">
            <a:avLst/>
          </a:prstGeom>
        </p:spPr>
        <p:txBody>
          <a:bodyPr vert="horz" wrap="square" lIns="0" tIns="91313" rIns="0" bIns="0" rtlCol="0">
            <a:spAutoFit/>
          </a:bodyPr>
          <a:lstStyle/>
          <a:p>
            <a:pPr marL="95250">
              <a:lnSpc>
                <a:spcPts val="5255"/>
              </a:lnSpc>
            </a:pPr>
            <a:r>
              <a:rPr b="1" spc="-5" dirty="0">
                <a:latin typeface="Tahoma"/>
                <a:cs typeface="Tahoma"/>
              </a:rPr>
              <a:t>Bas</a:t>
            </a:r>
            <a:r>
              <a:rPr b="1" dirty="0">
                <a:latin typeface="Tahoma"/>
                <a:cs typeface="Tahoma"/>
              </a:rPr>
              <a:t>e</a:t>
            </a:r>
            <a:r>
              <a:rPr b="1" spc="5" dirty="0">
                <a:latin typeface="Tahoma"/>
                <a:cs typeface="Tahoma"/>
              </a:rPr>
              <a:t> </a:t>
            </a:r>
            <a:r>
              <a:rPr b="1" spc="-20" dirty="0">
                <a:latin typeface="Tahoma"/>
                <a:cs typeface="Tahoma"/>
              </a:rPr>
              <a:t>d</a:t>
            </a:r>
            <a:r>
              <a:rPr b="1" dirty="0">
                <a:latin typeface="Tahoma"/>
                <a:cs typeface="Tahoma"/>
              </a:rPr>
              <a:t>e </a:t>
            </a:r>
            <a:r>
              <a:rPr b="1" spc="-5" dirty="0">
                <a:latin typeface="Tahoma"/>
                <a:cs typeface="Tahoma"/>
              </a:rPr>
              <a:t>Dato</a:t>
            </a:r>
            <a:r>
              <a:rPr b="1" dirty="0">
                <a:latin typeface="Tahoma"/>
                <a:cs typeface="Tahoma"/>
              </a:rPr>
              <a:t>s</a:t>
            </a:r>
            <a:r>
              <a:rPr b="1" spc="15" dirty="0">
                <a:latin typeface="Tahoma"/>
                <a:cs typeface="Tahoma"/>
              </a:rPr>
              <a:t> </a:t>
            </a:r>
            <a:r>
              <a:rPr b="1" spc="-5" dirty="0">
                <a:latin typeface="Tahoma"/>
                <a:cs typeface="Tahoma"/>
              </a:rPr>
              <a:t>Relacional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27919" y="1981200"/>
            <a:ext cx="9585712" cy="2818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buFont typeface="Arial" pitchFamily="34" charset="0"/>
              <a:buChar char="•"/>
            </a:pPr>
            <a:r>
              <a:rPr sz="2400" dirty="0">
                <a:latin typeface="Tahoma"/>
                <a:cs typeface="Tahoma"/>
              </a:rPr>
              <a:t>Los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</a:t>
            </a:r>
            <a:r>
              <a:rPr sz="2400" spc="-20" dirty="0">
                <a:latin typeface="Tahoma"/>
                <a:cs typeface="Tahoma"/>
              </a:rPr>
              <a:t>c</a:t>
            </a:r>
            <a:r>
              <a:rPr sz="2400" spc="-15" dirty="0">
                <a:latin typeface="Tahoma"/>
                <a:cs typeface="Tahoma"/>
              </a:rPr>
              <a:t>h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vo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en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m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nan</a:t>
            </a:r>
            <a:r>
              <a:rPr sz="2400" spc="-5" dirty="0">
                <a:latin typeface="Tahoma"/>
                <a:cs typeface="Tahoma"/>
              </a:rPr>
              <a:t> tab</a:t>
            </a:r>
            <a:r>
              <a:rPr sz="2400" spc="-1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 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s</a:t>
            </a:r>
          </a:p>
          <a:p>
            <a:pPr marL="355600" indent="-342900" algn="just">
              <a:lnSpc>
                <a:spcPts val="2590"/>
              </a:lnSpc>
              <a:spcBef>
                <a:spcPts val="140"/>
              </a:spcBef>
              <a:buFont typeface="Arial" pitchFamily="34" charset="0"/>
              <a:buChar char="•"/>
            </a:pPr>
            <a:r>
              <a:rPr sz="2400" spc="-15" dirty="0">
                <a:latin typeface="Tahoma"/>
                <a:cs typeface="Tahoma"/>
              </a:rPr>
              <a:t>La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</a:t>
            </a:r>
            <a:r>
              <a:rPr sz="2400" spc="-15" dirty="0">
                <a:latin typeface="Tahoma"/>
                <a:cs typeface="Tahoma"/>
              </a:rPr>
              <a:t>p</a:t>
            </a:r>
            <a:r>
              <a:rPr sz="2400" spc="-5" dirty="0">
                <a:latin typeface="Tahoma"/>
                <a:cs typeface="Tahoma"/>
              </a:rPr>
              <a:t>resentac</a:t>
            </a:r>
            <a:r>
              <a:rPr sz="2400" spc="-15" dirty="0">
                <a:latin typeface="Tahoma"/>
                <a:cs typeface="Tahoma"/>
              </a:rPr>
              <a:t>ión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</a:t>
            </a:r>
            <a:r>
              <a:rPr sz="2400" spc="-10" dirty="0">
                <a:latin typeface="Tahoma"/>
                <a:cs typeface="Tahoma"/>
              </a:rPr>
              <a:t>b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 err="1">
                <a:latin typeface="Tahoma"/>
                <a:cs typeface="Tahoma"/>
              </a:rPr>
              <a:t>una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 err="1">
                <a:latin typeface="Tahoma"/>
                <a:cs typeface="Tahoma"/>
              </a:rPr>
              <a:t>matr</a:t>
            </a:r>
            <a:r>
              <a:rPr sz="2400" spc="-15" dirty="0" err="1">
                <a:latin typeface="Tahoma"/>
                <a:cs typeface="Tahoma"/>
              </a:rPr>
              <a:t>i</a:t>
            </a:r>
            <a:r>
              <a:rPr sz="2400" dirty="0" err="1">
                <a:latin typeface="Tahoma"/>
                <a:cs typeface="Tahoma"/>
              </a:rPr>
              <a:t>z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sz="2400" spc="-10" dirty="0" err="1">
                <a:latin typeface="Tahoma"/>
                <a:cs typeface="Tahoma"/>
              </a:rPr>
              <a:t>b</a:t>
            </a:r>
            <a:r>
              <a:rPr sz="2400" spc="-20" dirty="0" err="1">
                <a:latin typeface="Tahoma"/>
                <a:cs typeface="Tahoma"/>
              </a:rPr>
              <a:t>i</a:t>
            </a:r>
            <a:r>
              <a:rPr sz="2400" spc="-10" dirty="0" err="1">
                <a:latin typeface="Tahoma"/>
                <a:cs typeface="Tahoma"/>
              </a:rPr>
              <a:t>d</a:t>
            </a:r>
            <a:r>
              <a:rPr sz="2400" spc="-20" dirty="0" err="1">
                <a:latin typeface="Tahoma"/>
                <a:cs typeface="Tahoma"/>
              </a:rPr>
              <a:t>i</a:t>
            </a:r>
            <a:r>
              <a:rPr sz="2400" dirty="0" err="1">
                <a:latin typeface="Tahoma"/>
                <a:cs typeface="Tahoma"/>
              </a:rPr>
              <a:t>mensi</a:t>
            </a:r>
            <a:r>
              <a:rPr sz="2400" spc="-15" dirty="0" err="1">
                <a:latin typeface="Tahoma"/>
                <a:cs typeface="Tahoma"/>
              </a:rPr>
              <a:t>o</a:t>
            </a:r>
            <a:r>
              <a:rPr sz="2400" dirty="0" err="1">
                <a:latin typeface="Tahoma"/>
                <a:cs typeface="Tahoma"/>
              </a:rPr>
              <a:t>na</a:t>
            </a:r>
            <a:r>
              <a:rPr sz="2400" spc="-15" dirty="0" err="1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.</a:t>
            </a:r>
          </a:p>
          <a:p>
            <a:pPr marL="355600" marR="928369" indent="-342900">
              <a:lnSpc>
                <a:spcPct val="79900"/>
              </a:lnSpc>
              <a:spcBef>
                <a:spcPts val="720"/>
              </a:spcBef>
              <a:buFont typeface="Arial" pitchFamily="34" charset="0"/>
              <a:buChar char="•"/>
            </a:pPr>
            <a:r>
              <a:rPr sz="2400" spc="-15" dirty="0">
                <a:latin typeface="Tahoma"/>
                <a:cs typeface="Tahoma"/>
              </a:rPr>
              <a:t>Las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f</a:t>
            </a:r>
            <a:r>
              <a:rPr sz="2400" spc="-25" dirty="0">
                <a:latin typeface="Tahoma"/>
                <a:cs typeface="Tahoma"/>
              </a:rPr>
              <a:t>i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20" dirty="0">
                <a:latin typeface="Tahoma"/>
                <a:cs typeface="Tahoma"/>
              </a:rPr>
              <a:t>nomi</a:t>
            </a:r>
            <a:r>
              <a:rPr sz="2400" spc="-15" dirty="0">
                <a:latin typeface="Tahoma"/>
                <a:cs typeface="Tahoma"/>
              </a:rPr>
              <a:t>nan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tupl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</a:t>
            </a:r>
            <a:r>
              <a:rPr sz="2400" spc="-15" dirty="0">
                <a:latin typeface="Tahoma"/>
                <a:cs typeface="Tahoma"/>
              </a:rPr>
              <a:t>p</a:t>
            </a:r>
            <a:r>
              <a:rPr sz="2400" spc="-5" dirty="0">
                <a:latin typeface="Tahoma"/>
                <a:cs typeface="Tahoma"/>
              </a:rPr>
              <a:t>resenta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os </a:t>
            </a:r>
            <a:r>
              <a:rPr sz="2400" spc="-5" dirty="0" err="1">
                <a:latin typeface="Tahoma"/>
                <a:cs typeface="Tahoma"/>
              </a:rPr>
              <a:t>re</a:t>
            </a:r>
            <a:r>
              <a:rPr sz="2400" spc="-15" dirty="0" err="1">
                <a:latin typeface="Tahoma"/>
                <a:cs typeface="Tahoma"/>
              </a:rPr>
              <a:t>g</a:t>
            </a:r>
            <a:r>
              <a:rPr sz="2400" spc="-20" dirty="0" err="1">
                <a:latin typeface="Tahoma"/>
                <a:cs typeface="Tahoma"/>
              </a:rPr>
              <a:t>i</a:t>
            </a:r>
            <a:r>
              <a:rPr sz="2400" spc="5" dirty="0" err="1">
                <a:latin typeface="Tahoma"/>
                <a:cs typeface="Tahoma"/>
              </a:rPr>
              <a:t>s</a:t>
            </a:r>
            <a:r>
              <a:rPr sz="2400" spc="-5" dirty="0" err="1">
                <a:latin typeface="Tahoma"/>
                <a:cs typeface="Tahoma"/>
              </a:rPr>
              <a:t>tr</a:t>
            </a:r>
            <a:r>
              <a:rPr sz="2400" spc="-10" dirty="0" err="1">
                <a:latin typeface="Tahoma"/>
                <a:cs typeface="Tahoma"/>
              </a:rPr>
              <a:t>o</a:t>
            </a:r>
            <a:r>
              <a:rPr sz="2400" dirty="0" err="1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sz="2400" spc="-20" dirty="0" err="1">
                <a:latin typeface="Tahoma"/>
                <a:cs typeface="Tahoma"/>
              </a:rPr>
              <a:t>i</a:t>
            </a:r>
            <a:r>
              <a:rPr sz="2400" dirty="0" err="1">
                <a:latin typeface="Tahoma"/>
                <a:cs typeface="Tahoma"/>
              </a:rPr>
              <a:t>nfo</a:t>
            </a:r>
            <a:r>
              <a:rPr sz="2400" spc="-15" dirty="0" err="1">
                <a:latin typeface="Tahoma"/>
                <a:cs typeface="Tahoma"/>
              </a:rPr>
              <a:t>rmac</a:t>
            </a:r>
            <a:r>
              <a:rPr sz="2400" spc="-25" dirty="0" err="1">
                <a:latin typeface="Tahoma"/>
                <a:cs typeface="Tahoma"/>
              </a:rPr>
              <a:t>i</a:t>
            </a:r>
            <a:r>
              <a:rPr sz="2400" spc="-15" dirty="0" err="1">
                <a:latin typeface="Tahoma"/>
                <a:cs typeface="Tahoma"/>
              </a:rPr>
              <a:t>ón</a:t>
            </a:r>
            <a:r>
              <a:rPr sz="2400" spc="-15" dirty="0"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160"/>
              </a:spcBef>
              <a:buFont typeface="Arial" pitchFamily="34" charset="0"/>
              <a:buChar char="•"/>
            </a:pPr>
            <a:r>
              <a:rPr sz="2400" dirty="0">
                <a:latin typeface="Tahoma"/>
                <a:cs typeface="Tahoma"/>
              </a:rPr>
              <a:t>Las</a:t>
            </a:r>
            <a:r>
              <a:rPr sz="2400" spc="-10" dirty="0">
                <a:latin typeface="Tahoma"/>
                <a:cs typeface="Tahoma"/>
              </a:rPr>
              <a:t> c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umnas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p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ent</a:t>
            </a:r>
            <a:r>
              <a:rPr sz="2400" spc="-10" dirty="0">
                <a:latin typeface="Tahoma"/>
                <a:cs typeface="Tahoma"/>
              </a:rPr>
              <a:t>a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l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ut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.</a:t>
            </a:r>
          </a:p>
          <a:p>
            <a:pPr marL="355600" indent="-342900" algn="just">
              <a:lnSpc>
                <a:spcPts val="2590"/>
              </a:lnSpc>
              <a:spcBef>
                <a:spcPts val="140"/>
              </a:spcBef>
              <a:buFont typeface="Arial" pitchFamily="34" charset="0"/>
              <a:buChar char="•"/>
            </a:pPr>
            <a:r>
              <a:rPr sz="2400" spc="-10" dirty="0">
                <a:latin typeface="Tahoma"/>
                <a:cs typeface="Tahoma"/>
              </a:rPr>
              <a:t>El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ran</a:t>
            </a:r>
            <a:r>
              <a:rPr sz="2400" spc="-25" dirty="0">
                <a:latin typeface="Tahoma"/>
                <a:cs typeface="Tahoma"/>
              </a:rPr>
              <a:t>g</a:t>
            </a:r>
            <a:r>
              <a:rPr sz="2400" spc="-15" dirty="0">
                <a:latin typeface="Tahoma"/>
                <a:cs typeface="Tahoma"/>
              </a:rPr>
              <a:t>o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val</a:t>
            </a:r>
            <a:r>
              <a:rPr sz="2400" spc="-2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re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</a:t>
            </a:r>
            <a:r>
              <a:rPr sz="2400" spc="-25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b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atr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bu</a:t>
            </a:r>
            <a:r>
              <a:rPr sz="2400" spc="-20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 err="1">
                <a:latin typeface="Tahoma"/>
                <a:cs typeface="Tahoma"/>
              </a:rPr>
              <a:t>d</a:t>
            </a:r>
            <a:r>
              <a:rPr sz="2400" spc="-15" dirty="0" err="1">
                <a:latin typeface="Tahoma"/>
                <a:cs typeface="Tahoma"/>
              </a:rPr>
              <a:t>e</a:t>
            </a:r>
            <a:r>
              <a:rPr sz="2400" spc="-20" dirty="0" err="1">
                <a:latin typeface="Tahoma"/>
                <a:cs typeface="Tahoma"/>
              </a:rPr>
              <a:t>nomi</a:t>
            </a:r>
            <a:r>
              <a:rPr sz="2400" spc="-15" dirty="0" err="1">
                <a:latin typeface="Tahoma"/>
                <a:cs typeface="Tahoma"/>
              </a:rPr>
              <a:t>na</a:t>
            </a:r>
            <a:r>
              <a:rPr lang="en-US" sz="2400" spc="-15" dirty="0">
                <a:latin typeface="Tahoma"/>
                <a:cs typeface="Tahoma"/>
              </a:rPr>
              <a:t> </a:t>
            </a:r>
            <a:r>
              <a:rPr sz="2400" spc="-10" dirty="0" err="1">
                <a:latin typeface="Tahoma"/>
                <a:cs typeface="Tahoma"/>
              </a:rPr>
              <a:t>d</a:t>
            </a:r>
            <a:r>
              <a:rPr sz="2400" dirty="0" err="1">
                <a:latin typeface="Tahoma"/>
                <a:cs typeface="Tahoma"/>
              </a:rPr>
              <a:t>om</a:t>
            </a:r>
            <a:r>
              <a:rPr sz="2400" spc="-15" dirty="0" err="1">
                <a:latin typeface="Tahoma"/>
                <a:cs typeface="Tahoma"/>
              </a:rPr>
              <a:t>in</a:t>
            </a:r>
            <a:r>
              <a:rPr sz="2400" spc="-20" dirty="0" err="1">
                <a:latin typeface="Tahoma"/>
                <a:cs typeface="Tahoma"/>
              </a:rPr>
              <a:t>i</a:t>
            </a:r>
            <a:r>
              <a:rPr sz="2400" dirty="0" err="1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.</a:t>
            </a:r>
          </a:p>
          <a:p>
            <a:pPr marL="355600" marR="6350" indent="-342900" algn="just">
              <a:lnSpc>
                <a:spcPct val="80200"/>
              </a:lnSpc>
              <a:spcBef>
                <a:spcPts val="710"/>
              </a:spcBef>
              <a:buFont typeface="Arial" pitchFamily="34" charset="0"/>
              <a:buChar char="•"/>
            </a:pPr>
            <a:r>
              <a:rPr sz="2400" spc="-15" dirty="0">
                <a:latin typeface="Tahoma"/>
                <a:cs typeface="Tahoma"/>
              </a:rPr>
              <a:t>Las</a:t>
            </a:r>
            <a:r>
              <a:rPr sz="2400" spc="-5" dirty="0">
                <a:latin typeface="Tahoma"/>
                <a:cs typeface="Tahoma"/>
              </a:rPr>
              <a:t> re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ac</a:t>
            </a:r>
            <a:r>
              <a:rPr sz="2400" spc="-3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ones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ent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20" dirty="0">
                <a:latin typeface="Tahoma"/>
                <a:cs typeface="Tahoma"/>
              </a:rPr>
              <a:t> l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</a:t>
            </a:r>
            <a:r>
              <a:rPr sz="2400" spc="-10" dirty="0">
                <a:latin typeface="Tahoma"/>
                <a:cs typeface="Tahoma"/>
              </a:rPr>
              <a:t>b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ta</a:t>
            </a:r>
            <a:r>
              <a:rPr sz="2400" spc="-10" dirty="0">
                <a:latin typeface="Tahoma"/>
                <a:cs typeface="Tahoma"/>
              </a:rPr>
              <a:t>b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spc="-20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med</a:t>
            </a:r>
            <a:r>
              <a:rPr sz="2400" spc="-25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ante 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os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val</a:t>
            </a:r>
            <a:r>
              <a:rPr sz="2400" spc="-2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re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atr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bu</a:t>
            </a:r>
            <a:r>
              <a:rPr sz="2400" spc="-20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-15" dirty="0">
                <a:latin typeface="Tahoma"/>
                <a:cs typeface="Tahoma"/>
              </a:rPr>
              <a:t>munes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(en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ugar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hac</a:t>
            </a:r>
            <a:r>
              <a:rPr sz="2400" spc="-15" dirty="0">
                <a:latin typeface="Tahoma"/>
                <a:cs typeface="Tahoma"/>
              </a:rPr>
              <a:t>er</a:t>
            </a:r>
            <a:r>
              <a:rPr sz="2400" spc="-25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ante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</a:t>
            </a:r>
            <a:r>
              <a:rPr sz="2400" dirty="0">
                <a:latin typeface="Tahoma"/>
                <a:cs typeface="Tahoma"/>
              </a:rPr>
              <a:t>unt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r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6728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1"/>
            <a:ext cx="0" cy="276999"/>
          </a:xfrm>
          <a:custGeom>
            <a:avLst/>
            <a:gdLst/>
            <a:ahLst/>
            <a:cxnLst/>
            <a:rect l="l" t="t" r="r" b="b"/>
            <a:pathLst>
              <a:path h="981075">
                <a:moveTo>
                  <a:pt x="0" y="0"/>
                </a:moveTo>
                <a:lnTo>
                  <a:pt x="0" y="981075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5" name="object 3"/>
          <p:cNvSpPr/>
          <p:nvPr/>
        </p:nvSpPr>
        <p:spPr>
          <a:xfrm>
            <a:off x="2066144" y="1442719"/>
            <a:ext cx="191770" cy="193040"/>
          </a:xfrm>
          <a:custGeom>
            <a:avLst/>
            <a:gdLst/>
            <a:ahLst/>
            <a:cxnLst/>
            <a:rect l="l" t="t" r="r" b="b"/>
            <a:pathLst>
              <a:path w="191770" h="193040">
                <a:moveTo>
                  <a:pt x="98061" y="0"/>
                </a:moveTo>
                <a:lnTo>
                  <a:pt x="97349" y="0"/>
                </a:lnTo>
                <a:lnTo>
                  <a:pt x="96638" y="0"/>
                </a:lnTo>
                <a:lnTo>
                  <a:pt x="95914" y="0"/>
                </a:lnTo>
                <a:lnTo>
                  <a:pt x="81323" y="1094"/>
                </a:lnTo>
                <a:lnTo>
                  <a:pt x="42295" y="16237"/>
                </a:lnTo>
                <a:lnTo>
                  <a:pt x="13747" y="45819"/>
                </a:lnTo>
                <a:lnTo>
                  <a:pt x="0" y="85532"/>
                </a:lnTo>
                <a:lnTo>
                  <a:pt x="825" y="101944"/>
                </a:lnTo>
                <a:lnTo>
                  <a:pt x="14059" y="144442"/>
                </a:lnTo>
                <a:lnTo>
                  <a:pt x="40572" y="174963"/>
                </a:lnTo>
                <a:lnTo>
                  <a:pt x="76681" y="191104"/>
                </a:lnTo>
                <a:lnTo>
                  <a:pt x="90215" y="192874"/>
                </a:lnTo>
                <a:lnTo>
                  <a:pt x="105734" y="191891"/>
                </a:lnTo>
                <a:lnTo>
                  <a:pt x="146504" y="177760"/>
                </a:lnTo>
                <a:lnTo>
                  <a:pt x="176065" y="149890"/>
                </a:lnTo>
                <a:lnTo>
                  <a:pt x="187941" y="125605"/>
                </a:lnTo>
                <a:lnTo>
                  <a:pt x="191169" y="112184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6" name="object 4"/>
          <p:cNvSpPr txBox="1"/>
          <p:nvPr/>
        </p:nvSpPr>
        <p:spPr>
          <a:xfrm>
            <a:off x="746919" y="288544"/>
            <a:ext cx="108204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660066"/>
                </a:solidFill>
                <a:latin typeface="Tahoma"/>
                <a:cs typeface="Tahoma"/>
              </a:rPr>
              <a:t>Fa</a:t>
            </a:r>
            <a:r>
              <a:rPr sz="2800" spc="-15" dirty="0">
                <a:solidFill>
                  <a:srgbClr val="660066"/>
                </a:solidFill>
                <a:latin typeface="Tahoma"/>
                <a:cs typeface="Tahoma"/>
              </a:rPr>
              <a:t>s</a:t>
            </a:r>
            <a:r>
              <a:rPr sz="2800" spc="-5" dirty="0">
                <a:solidFill>
                  <a:srgbClr val="660066"/>
                </a:solidFill>
                <a:latin typeface="Tahoma"/>
                <a:cs typeface="Tahoma"/>
              </a:rPr>
              <a:t>e</a:t>
            </a:r>
            <a:r>
              <a:rPr sz="2800" dirty="0">
                <a:solidFill>
                  <a:srgbClr val="660066"/>
                </a:solidFill>
                <a:latin typeface="Tahoma"/>
                <a:cs typeface="Tahoma"/>
              </a:rPr>
              <a:t>s</a:t>
            </a:r>
            <a:r>
              <a:rPr sz="2800" spc="20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660066"/>
                </a:solidFill>
                <a:latin typeface="Tahoma"/>
                <a:cs typeface="Tahoma"/>
              </a:rPr>
              <a:t>e</a:t>
            </a:r>
            <a:r>
              <a:rPr sz="2800" dirty="0">
                <a:solidFill>
                  <a:srgbClr val="660066"/>
                </a:solidFill>
                <a:latin typeface="Tahoma"/>
                <a:cs typeface="Tahoma"/>
              </a:rPr>
              <a:t>n</a:t>
            </a:r>
            <a:r>
              <a:rPr sz="2800" spc="10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660066"/>
                </a:solidFill>
                <a:latin typeface="Tahoma"/>
                <a:cs typeface="Tahoma"/>
              </a:rPr>
              <a:t>e</a:t>
            </a:r>
            <a:r>
              <a:rPr sz="2800" dirty="0">
                <a:solidFill>
                  <a:srgbClr val="660066"/>
                </a:solidFill>
                <a:latin typeface="Tahoma"/>
                <a:cs typeface="Tahoma"/>
              </a:rPr>
              <a:t>l </a:t>
            </a:r>
            <a:r>
              <a:rPr sz="2800" spc="-15" dirty="0">
                <a:solidFill>
                  <a:srgbClr val="660066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660066"/>
                </a:solidFill>
                <a:latin typeface="Tahoma"/>
                <a:cs typeface="Tahoma"/>
              </a:rPr>
              <a:t>i</a:t>
            </a:r>
            <a:r>
              <a:rPr sz="2800" spc="-10" dirty="0">
                <a:solidFill>
                  <a:srgbClr val="660066"/>
                </a:solidFill>
                <a:latin typeface="Tahoma"/>
                <a:cs typeface="Tahoma"/>
              </a:rPr>
              <a:t>s</a:t>
            </a:r>
            <a:r>
              <a:rPr sz="2800" spc="-5" dirty="0">
                <a:solidFill>
                  <a:srgbClr val="660066"/>
                </a:solidFill>
                <a:latin typeface="Tahoma"/>
                <a:cs typeface="Tahoma"/>
              </a:rPr>
              <a:t>eñ</a:t>
            </a:r>
            <a:r>
              <a:rPr sz="2800" dirty="0">
                <a:solidFill>
                  <a:srgbClr val="660066"/>
                </a:solidFill>
                <a:latin typeface="Tahoma"/>
                <a:cs typeface="Tahoma"/>
              </a:rPr>
              <a:t>o</a:t>
            </a:r>
            <a:r>
              <a:rPr sz="2800" spc="35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660066"/>
                </a:solidFill>
                <a:latin typeface="Tahoma"/>
                <a:cs typeface="Tahoma"/>
              </a:rPr>
              <a:t>e</a:t>
            </a:r>
            <a:r>
              <a:rPr sz="2800" spc="10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660066"/>
                </a:solidFill>
                <a:latin typeface="Tahoma"/>
                <a:cs typeface="Tahoma"/>
              </a:rPr>
              <a:t>imple</a:t>
            </a:r>
            <a:r>
              <a:rPr sz="2800" spc="5" dirty="0">
                <a:solidFill>
                  <a:srgbClr val="660066"/>
                </a:solidFill>
                <a:latin typeface="Tahoma"/>
                <a:cs typeface="Tahoma"/>
              </a:rPr>
              <a:t>m</a:t>
            </a:r>
            <a:r>
              <a:rPr sz="2800" spc="-5" dirty="0">
                <a:solidFill>
                  <a:srgbClr val="660066"/>
                </a:solidFill>
                <a:latin typeface="Tahoma"/>
                <a:cs typeface="Tahoma"/>
              </a:rPr>
              <a:t>en</a:t>
            </a:r>
            <a:r>
              <a:rPr sz="2800" spc="10" dirty="0">
                <a:solidFill>
                  <a:srgbClr val="660066"/>
                </a:solidFill>
                <a:latin typeface="Tahoma"/>
                <a:cs typeface="Tahoma"/>
              </a:rPr>
              <a:t>t</a:t>
            </a:r>
            <a:r>
              <a:rPr sz="2800" spc="-10" dirty="0">
                <a:solidFill>
                  <a:srgbClr val="660066"/>
                </a:solidFill>
                <a:latin typeface="Tahoma"/>
                <a:cs typeface="Tahoma"/>
              </a:rPr>
              <a:t>a</a:t>
            </a:r>
            <a:r>
              <a:rPr sz="2800" spc="5" dirty="0">
                <a:solidFill>
                  <a:srgbClr val="660066"/>
                </a:solidFill>
                <a:latin typeface="Tahoma"/>
                <a:cs typeface="Tahoma"/>
              </a:rPr>
              <a:t>c</a:t>
            </a:r>
            <a:r>
              <a:rPr sz="2800" dirty="0">
                <a:solidFill>
                  <a:srgbClr val="660066"/>
                </a:solidFill>
                <a:latin typeface="Tahoma"/>
                <a:cs typeface="Tahoma"/>
              </a:rPr>
              <a:t>ión</a:t>
            </a:r>
            <a:r>
              <a:rPr sz="2800" spc="-20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660066"/>
                </a:solidFill>
                <a:latin typeface="Tahoma"/>
                <a:cs typeface="Tahoma"/>
              </a:rPr>
              <a:t>de</a:t>
            </a:r>
            <a:r>
              <a:rPr sz="2800" spc="-5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2800" dirty="0" err="1">
                <a:solidFill>
                  <a:srgbClr val="660066"/>
                </a:solidFill>
                <a:latin typeface="Tahoma"/>
                <a:cs typeface="Tahoma"/>
              </a:rPr>
              <a:t>una</a:t>
            </a:r>
            <a:r>
              <a:rPr lang="en-US" sz="2800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660066"/>
                </a:solidFill>
                <a:latin typeface="Tahoma"/>
                <a:cs typeface="Tahoma"/>
              </a:rPr>
              <a:t>b</a:t>
            </a:r>
            <a:r>
              <a:rPr sz="2800" spc="-30" dirty="0">
                <a:solidFill>
                  <a:srgbClr val="660066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660066"/>
                </a:solidFill>
                <a:latin typeface="Tahoma"/>
                <a:cs typeface="Tahoma"/>
              </a:rPr>
              <a:t>s</a:t>
            </a:r>
            <a:r>
              <a:rPr sz="2800" dirty="0">
                <a:solidFill>
                  <a:srgbClr val="660066"/>
                </a:solidFill>
                <a:latin typeface="Tahoma"/>
                <a:cs typeface="Tahoma"/>
              </a:rPr>
              <a:t>e</a:t>
            </a:r>
            <a:r>
              <a:rPr sz="2800" spc="25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660066"/>
                </a:solidFill>
                <a:latin typeface="Tahoma"/>
                <a:cs typeface="Tahoma"/>
              </a:rPr>
              <a:t>de</a:t>
            </a:r>
            <a:r>
              <a:rPr sz="2800" spc="5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660066"/>
                </a:solidFill>
                <a:latin typeface="Tahoma"/>
                <a:cs typeface="Tahoma"/>
              </a:rPr>
              <a:t>d</a:t>
            </a:r>
            <a:r>
              <a:rPr sz="2800" spc="-30" dirty="0">
                <a:solidFill>
                  <a:srgbClr val="660066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660066"/>
                </a:solidFill>
                <a:latin typeface="Tahoma"/>
                <a:cs typeface="Tahoma"/>
              </a:rPr>
              <a:t>t</a:t>
            </a:r>
            <a:r>
              <a:rPr sz="2800" spc="5" dirty="0">
                <a:solidFill>
                  <a:srgbClr val="660066"/>
                </a:solidFill>
                <a:latin typeface="Tahoma"/>
                <a:cs typeface="Tahoma"/>
              </a:rPr>
              <a:t>o</a:t>
            </a:r>
            <a:r>
              <a:rPr sz="2800" dirty="0">
                <a:solidFill>
                  <a:srgbClr val="660066"/>
                </a:solidFill>
                <a:latin typeface="Tahoma"/>
                <a:cs typeface="Tahoma"/>
              </a:rPr>
              <a:t>s</a:t>
            </a:r>
            <a:r>
              <a:rPr sz="2800" spc="35" dirty="0">
                <a:solidFill>
                  <a:srgbClr val="660066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660066"/>
                </a:solidFill>
                <a:latin typeface="Tahoma"/>
                <a:cs typeface="Tahoma"/>
              </a:rPr>
              <a:t>g</a:t>
            </a:r>
            <a:r>
              <a:rPr sz="2800" spc="-15" dirty="0">
                <a:solidFill>
                  <a:srgbClr val="660066"/>
                </a:solidFill>
                <a:latin typeface="Tahoma"/>
                <a:cs typeface="Tahoma"/>
              </a:rPr>
              <a:t>r</a:t>
            </a:r>
            <a:r>
              <a:rPr sz="2800" spc="-20" dirty="0">
                <a:solidFill>
                  <a:srgbClr val="660066"/>
                </a:solidFill>
                <a:latin typeface="Tahoma"/>
                <a:cs typeface="Tahoma"/>
              </a:rPr>
              <a:t>an</a:t>
            </a:r>
            <a:r>
              <a:rPr sz="2800" spc="-35" dirty="0">
                <a:solidFill>
                  <a:srgbClr val="660066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660066"/>
                </a:solidFill>
                <a:latin typeface="Tahoma"/>
                <a:cs typeface="Tahoma"/>
              </a:rPr>
              <a:t>e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137" name="object 5"/>
          <p:cNvSpPr/>
          <p:nvPr/>
        </p:nvSpPr>
        <p:spPr>
          <a:xfrm>
            <a:off x="1731834" y="1006475"/>
            <a:ext cx="2305050" cy="518159"/>
          </a:xfrm>
          <a:custGeom>
            <a:avLst/>
            <a:gdLst/>
            <a:ahLst/>
            <a:cxnLst/>
            <a:rect l="l" t="t" r="r" b="b"/>
            <a:pathLst>
              <a:path w="2305050" h="518159">
                <a:moveTo>
                  <a:pt x="0" y="518160"/>
                </a:moveTo>
                <a:lnTo>
                  <a:pt x="2305050" y="518160"/>
                </a:lnTo>
                <a:lnTo>
                  <a:pt x="2305050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8" name="object 6"/>
          <p:cNvSpPr/>
          <p:nvPr/>
        </p:nvSpPr>
        <p:spPr>
          <a:xfrm>
            <a:off x="4036948" y="1006475"/>
            <a:ext cx="3672204" cy="518159"/>
          </a:xfrm>
          <a:custGeom>
            <a:avLst/>
            <a:gdLst/>
            <a:ahLst/>
            <a:cxnLst/>
            <a:rect l="l" t="t" r="r" b="b"/>
            <a:pathLst>
              <a:path w="3672204" h="518159">
                <a:moveTo>
                  <a:pt x="0" y="518160"/>
                </a:moveTo>
                <a:lnTo>
                  <a:pt x="3671824" y="518160"/>
                </a:lnTo>
                <a:lnTo>
                  <a:pt x="3671824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9" name="object 7"/>
          <p:cNvSpPr/>
          <p:nvPr/>
        </p:nvSpPr>
        <p:spPr>
          <a:xfrm>
            <a:off x="7708772" y="1006475"/>
            <a:ext cx="792480" cy="518159"/>
          </a:xfrm>
          <a:custGeom>
            <a:avLst/>
            <a:gdLst/>
            <a:ahLst/>
            <a:cxnLst/>
            <a:rect l="l" t="t" r="r" b="b"/>
            <a:pathLst>
              <a:path w="792479" h="518159">
                <a:moveTo>
                  <a:pt x="0" y="518160"/>
                </a:moveTo>
                <a:lnTo>
                  <a:pt x="792162" y="518160"/>
                </a:lnTo>
                <a:lnTo>
                  <a:pt x="792162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0" name="object 8"/>
          <p:cNvSpPr/>
          <p:nvPr/>
        </p:nvSpPr>
        <p:spPr>
          <a:xfrm>
            <a:off x="8500998" y="1006475"/>
            <a:ext cx="1945005" cy="518159"/>
          </a:xfrm>
          <a:custGeom>
            <a:avLst/>
            <a:gdLst/>
            <a:ahLst/>
            <a:cxnLst/>
            <a:rect l="l" t="t" r="r" b="b"/>
            <a:pathLst>
              <a:path w="1945004" h="518159">
                <a:moveTo>
                  <a:pt x="0" y="518160"/>
                </a:moveTo>
                <a:lnTo>
                  <a:pt x="1944624" y="518160"/>
                </a:lnTo>
                <a:lnTo>
                  <a:pt x="1944624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1" name="object 9"/>
          <p:cNvSpPr/>
          <p:nvPr/>
        </p:nvSpPr>
        <p:spPr>
          <a:xfrm>
            <a:off x="1731834" y="1524635"/>
            <a:ext cx="2305050" cy="774700"/>
          </a:xfrm>
          <a:custGeom>
            <a:avLst/>
            <a:gdLst/>
            <a:ahLst/>
            <a:cxnLst/>
            <a:rect l="l" t="t" r="r" b="b"/>
            <a:pathLst>
              <a:path w="2305050" h="774700">
                <a:moveTo>
                  <a:pt x="0" y="774191"/>
                </a:moveTo>
                <a:lnTo>
                  <a:pt x="2305050" y="774191"/>
                </a:lnTo>
                <a:lnTo>
                  <a:pt x="2305050" y="0"/>
                </a:lnTo>
                <a:lnTo>
                  <a:pt x="0" y="0"/>
                </a:lnTo>
                <a:lnTo>
                  <a:pt x="0" y="774191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2" name="object 10"/>
          <p:cNvSpPr/>
          <p:nvPr/>
        </p:nvSpPr>
        <p:spPr>
          <a:xfrm>
            <a:off x="4036948" y="1524635"/>
            <a:ext cx="3672204" cy="774700"/>
          </a:xfrm>
          <a:custGeom>
            <a:avLst/>
            <a:gdLst/>
            <a:ahLst/>
            <a:cxnLst/>
            <a:rect l="l" t="t" r="r" b="b"/>
            <a:pathLst>
              <a:path w="3672204" h="774700">
                <a:moveTo>
                  <a:pt x="0" y="774191"/>
                </a:moveTo>
                <a:lnTo>
                  <a:pt x="3671824" y="774191"/>
                </a:lnTo>
                <a:lnTo>
                  <a:pt x="3671824" y="0"/>
                </a:lnTo>
                <a:lnTo>
                  <a:pt x="0" y="0"/>
                </a:lnTo>
                <a:lnTo>
                  <a:pt x="0" y="774191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3" name="object 11"/>
          <p:cNvSpPr/>
          <p:nvPr/>
        </p:nvSpPr>
        <p:spPr>
          <a:xfrm>
            <a:off x="7708772" y="1524635"/>
            <a:ext cx="792480" cy="774700"/>
          </a:xfrm>
          <a:custGeom>
            <a:avLst/>
            <a:gdLst/>
            <a:ahLst/>
            <a:cxnLst/>
            <a:rect l="l" t="t" r="r" b="b"/>
            <a:pathLst>
              <a:path w="792479" h="774700">
                <a:moveTo>
                  <a:pt x="0" y="774191"/>
                </a:moveTo>
                <a:lnTo>
                  <a:pt x="792162" y="774191"/>
                </a:lnTo>
                <a:lnTo>
                  <a:pt x="792162" y="0"/>
                </a:lnTo>
                <a:lnTo>
                  <a:pt x="0" y="0"/>
                </a:lnTo>
                <a:lnTo>
                  <a:pt x="0" y="774191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4" name="object 12"/>
          <p:cNvSpPr/>
          <p:nvPr/>
        </p:nvSpPr>
        <p:spPr>
          <a:xfrm>
            <a:off x="8500998" y="1524635"/>
            <a:ext cx="1945005" cy="774700"/>
          </a:xfrm>
          <a:custGeom>
            <a:avLst/>
            <a:gdLst/>
            <a:ahLst/>
            <a:cxnLst/>
            <a:rect l="l" t="t" r="r" b="b"/>
            <a:pathLst>
              <a:path w="1945004" h="774700">
                <a:moveTo>
                  <a:pt x="0" y="774191"/>
                </a:moveTo>
                <a:lnTo>
                  <a:pt x="1944624" y="774191"/>
                </a:lnTo>
                <a:lnTo>
                  <a:pt x="1944624" y="0"/>
                </a:lnTo>
                <a:lnTo>
                  <a:pt x="0" y="0"/>
                </a:lnTo>
                <a:lnTo>
                  <a:pt x="0" y="774191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5" name="object 13"/>
          <p:cNvSpPr/>
          <p:nvPr/>
        </p:nvSpPr>
        <p:spPr>
          <a:xfrm>
            <a:off x="1731834" y="2298826"/>
            <a:ext cx="2305050" cy="1158240"/>
          </a:xfrm>
          <a:custGeom>
            <a:avLst/>
            <a:gdLst/>
            <a:ahLst/>
            <a:cxnLst/>
            <a:rect l="l" t="t" r="r" b="b"/>
            <a:pathLst>
              <a:path w="2305050" h="1158239">
                <a:moveTo>
                  <a:pt x="0" y="1158239"/>
                </a:moveTo>
                <a:lnTo>
                  <a:pt x="2305050" y="1158239"/>
                </a:lnTo>
                <a:lnTo>
                  <a:pt x="2305050" y="0"/>
                </a:lnTo>
                <a:lnTo>
                  <a:pt x="0" y="0"/>
                </a:lnTo>
                <a:lnTo>
                  <a:pt x="0" y="1158239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6" name="object 14"/>
          <p:cNvSpPr/>
          <p:nvPr/>
        </p:nvSpPr>
        <p:spPr>
          <a:xfrm>
            <a:off x="4036948" y="2298826"/>
            <a:ext cx="3672204" cy="1158240"/>
          </a:xfrm>
          <a:custGeom>
            <a:avLst/>
            <a:gdLst/>
            <a:ahLst/>
            <a:cxnLst/>
            <a:rect l="l" t="t" r="r" b="b"/>
            <a:pathLst>
              <a:path w="3672204" h="1158239">
                <a:moveTo>
                  <a:pt x="0" y="1158239"/>
                </a:moveTo>
                <a:lnTo>
                  <a:pt x="3671824" y="1158239"/>
                </a:lnTo>
                <a:lnTo>
                  <a:pt x="3671824" y="0"/>
                </a:lnTo>
                <a:lnTo>
                  <a:pt x="0" y="0"/>
                </a:lnTo>
                <a:lnTo>
                  <a:pt x="0" y="1158239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7" name="object 15"/>
          <p:cNvSpPr/>
          <p:nvPr/>
        </p:nvSpPr>
        <p:spPr>
          <a:xfrm>
            <a:off x="7708772" y="2298826"/>
            <a:ext cx="792480" cy="1158240"/>
          </a:xfrm>
          <a:custGeom>
            <a:avLst/>
            <a:gdLst/>
            <a:ahLst/>
            <a:cxnLst/>
            <a:rect l="l" t="t" r="r" b="b"/>
            <a:pathLst>
              <a:path w="792479" h="1158239">
                <a:moveTo>
                  <a:pt x="0" y="1158239"/>
                </a:moveTo>
                <a:lnTo>
                  <a:pt x="792162" y="1158239"/>
                </a:lnTo>
                <a:lnTo>
                  <a:pt x="792162" y="0"/>
                </a:lnTo>
                <a:lnTo>
                  <a:pt x="0" y="0"/>
                </a:lnTo>
                <a:lnTo>
                  <a:pt x="0" y="1158239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8" name="object 16"/>
          <p:cNvSpPr/>
          <p:nvPr/>
        </p:nvSpPr>
        <p:spPr>
          <a:xfrm>
            <a:off x="8500998" y="2298826"/>
            <a:ext cx="1945005" cy="1158240"/>
          </a:xfrm>
          <a:custGeom>
            <a:avLst/>
            <a:gdLst/>
            <a:ahLst/>
            <a:cxnLst/>
            <a:rect l="l" t="t" r="r" b="b"/>
            <a:pathLst>
              <a:path w="1945004" h="1158239">
                <a:moveTo>
                  <a:pt x="0" y="1158239"/>
                </a:moveTo>
                <a:lnTo>
                  <a:pt x="1944624" y="1158239"/>
                </a:lnTo>
                <a:lnTo>
                  <a:pt x="1944624" y="0"/>
                </a:lnTo>
                <a:lnTo>
                  <a:pt x="0" y="0"/>
                </a:lnTo>
                <a:lnTo>
                  <a:pt x="0" y="1158239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9" name="object 17"/>
          <p:cNvSpPr/>
          <p:nvPr/>
        </p:nvSpPr>
        <p:spPr>
          <a:xfrm>
            <a:off x="1731834" y="3457066"/>
            <a:ext cx="2305050" cy="774700"/>
          </a:xfrm>
          <a:custGeom>
            <a:avLst/>
            <a:gdLst/>
            <a:ahLst/>
            <a:cxnLst/>
            <a:rect l="l" t="t" r="r" b="b"/>
            <a:pathLst>
              <a:path w="2305050" h="774700">
                <a:moveTo>
                  <a:pt x="0" y="774192"/>
                </a:moveTo>
                <a:lnTo>
                  <a:pt x="2305050" y="774192"/>
                </a:lnTo>
                <a:lnTo>
                  <a:pt x="2305050" y="0"/>
                </a:lnTo>
                <a:lnTo>
                  <a:pt x="0" y="0"/>
                </a:lnTo>
                <a:lnTo>
                  <a:pt x="0" y="774192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0" name="object 18"/>
          <p:cNvSpPr/>
          <p:nvPr/>
        </p:nvSpPr>
        <p:spPr>
          <a:xfrm>
            <a:off x="4036948" y="3457066"/>
            <a:ext cx="3672204" cy="774700"/>
          </a:xfrm>
          <a:custGeom>
            <a:avLst/>
            <a:gdLst/>
            <a:ahLst/>
            <a:cxnLst/>
            <a:rect l="l" t="t" r="r" b="b"/>
            <a:pathLst>
              <a:path w="3672204" h="774700">
                <a:moveTo>
                  <a:pt x="0" y="774192"/>
                </a:moveTo>
                <a:lnTo>
                  <a:pt x="3671824" y="774192"/>
                </a:lnTo>
                <a:lnTo>
                  <a:pt x="3671824" y="0"/>
                </a:lnTo>
                <a:lnTo>
                  <a:pt x="0" y="0"/>
                </a:lnTo>
                <a:lnTo>
                  <a:pt x="0" y="774192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1" name="object 19"/>
          <p:cNvSpPr/>
          <p:nvPr/>
        </p:nvSpPr>
        <p:spPr>
          <a:xfrm>
            <a:off x="7708772" y="3457066"/>
            <a:ext cx="792480" cy="774700"/>
          </a:xfrm>
          <a:custGeom>
            <a:avLst/>
            <a:gdLst/>
            <a:ahLst/>
            <a:cxnLst/>
            <a:rect l="l" t="t" r="r" b="b"/>
            <a:pathLst>
              <a:path w="792479" h="774700">
                <a:moveTo>
                  <a:pt x="0" y="774192"/>
                </a:moveTo>
                <a:lnTo>
                  <a:pt x="792162" y="774192"/>
                </a:lnTo>
                <a:lnTo>
                  <a:pt x="792162" y="0"/>
                </a:lnTo>
                <a:lnTo>
                  <a:pt x="0" y="0"/>
                </a:lnTo>
                <a:lnTo>
                  <a:pt x="0" y="774192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2" name="object 20"/>
          <p:cNvSpPr/>
          <p:nvPr/>
        </p:nvSpPr>
        <p:spPr>
          <a:xfrm>
            <a:off x="8500998" y="3457066"/>
            <a:ext cx="1945005" cy="774700"/>
          </a:xfrm>
          <a:custGeom>
            <a:avLst/>
            <a:gdLst/>
            <a:ahLst/>
            <a:cxnLst/>
            <a:rect l="l" t="t" r="r" b="b"/>
            <a:pathLst>
              <a:path w="1945004" h="774700">
                <a:moveTo>
                  <a:pt x="0" y="774192"/>
                </a:moveTo>
                <a:lnTo>
                  <a:pt x="1944624" y="774192"/>
                </a:lnTo>
                <a:lnTo>
                  <a:pt x="1944624" y="0"/>
                </a:lnTo>
                <a:lnTo>
                  <a:pt x="0" y="0"/>
                </a:lnTo>
                <a:lnTo>
                  <a:pt x="0" y="774192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3" name="object 21"/>
          <p:cNvSpPr/>
          <p:nvPr/>
        </p:nvSpPr>
        <p:spPr>
          <a:xfrm>
            <a:off x="1731834" y="4231259"/>
            <a:ext cx="2305050" cy="817244"/>
          </a:xfrm>
          <a:custGeom>
            <a:avLst/>
            <a:gdLst/>
            <a:ahLst/>
            <a:cxnLst/>
            <a:rect l="l" t="t" r="r" b="b"/>
            <a:pathLst>
              <a:path w="2305050" h="817245">
                <a:moveTo>
                  <a:pt x="0" y="816863"/>
                </a:moveTo>
                <a:lnTo>
                  <a:pt x="2305050" y="816863"/>
                </a:lnTo>
                <a:lnTo>
                  <a:pt x="2305050" y="0"/>
                </a:lnTo>
                <a:lnTo>
                  <a:pt x="0" y="0"/>
                </a:lnTo>
                <a:lnTo>
                  <a:pt x="0" y="816863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4" name="object 22"/>
          <p:cNvSpPr/>
          <p:nvPr/>
        </p:nvSpPr>
        <p:spPr>
          <a:xfrm>
            <a:off x="4036948" y="4231259"/>
            <a:ext cx="3672204" cy="817244"/>
          </a:xfrm>
          <a:custGeom>
            <a:avLst/>
            <a:gdLst/>
            <a:ahLst/>
            <a:cxnLst/>
            <a:rect l="l" t="t" r="r" b="b"/>
            <a:pathLst>
              <a:path w="3672204" h="817245">
                <a:moveTo>
                  <a:pt x="0" y="816863"/>
                </a:moveTo>
                <a:lnTo>
                  <a:pt x="3671824" y="816863"/>
                </a:lnTo>
                <a:lnTo>
                  <a:pt x="3671824" y="0"/>
                </a:lnTo>
                <a:lnTo>
                  <a:pt x="0" y="0"/>
                </a:lnTo>
                <a:lnTo>
                  <a:pt x="0" y="816863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5" name="object 23"/>
          <p:cNvSpPr/>
          <p:nvPr/>
        </p:nvSpPr>
        <p:spPr>
          <a:xfrm>
            <a:off x="7708772" y="4231259"/>
            <a:ext cx="2736850" cy="817244"/>
          </a:xfrm>
          <a:custGeom>
            <a:avLst/>
            <a:gdLst/>
            <a:ahLst/>
            <a:cxnLst/>
            <a:rect l="l" t="t" r="r" b="b"/>
            <a:pathLst>
              <a:path w="2736850" h="817245">
                <a:moveTo>
                  <a:pt x="0" y="816863"/>
                </a:moveTo>
                <a:lnTo>
                  <a:pt x="2736850" y="816863"/>
                </a:lnTo>
                <a:lnTo>
                  <a:pt x="2736850" y="0"/>
                </a:lnTo>
                <a:lnTo>
                  <a:pt x="0" y="0"/>
                </a:lnTo>
                <a:lnTo>
                  <a:pt x="0" y="816863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6" name="object 24"/>
          <p:cNvSpPr/>
          <p:nvPr/>
        </p:nvSpPr>
        <p:spPr>
          <a:xfrm>
            <a:off x="1731834" y="5048097"/>
            <a:ext cx="2305050" cy="774700"/>
          </a:xfrm>
          <a:custGeom>
            <a:avLst/>
            <a:gdLst/>
            <a:ahLst/>
            <a:cxnLst/>
            <a:rect l="l" t="t" r="r" b="b"/>
            <a:pathLst>
              <a:path w="2305050" h="774700">
                <a:moveTo>
                  <a:pt x="0" y="774191"/>
                </a:moveTo>
                <a:lnTo>
                  <a:pt x="2305050" y="774191"/>
                </a:lnTo>
                <a:lnTo>
                  <a:pt x="2305050" y="0"/>
                </a:lnTo>
                <a:lnTo>
                  <a:pt x="0" y="0"/>
                </a:lnTo>
                <a:lnTo>
                  <a:pt x="0" y="774191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7" name="object 25"/>
          <p:cNvSpPr/>
          <p:nvPr/>
        </p:nvSpPr>
        <p:spPr>
          <a:xfrm>
            <a:off x="4036948" y="5048097"/>
            <a:ext cx="3672204" cy="774700"/>
          </a:xfrm>
          <a:custGeom>
            <a:avLst/>
            <a:gdLst/>
            <a:ahLst/>
            <a:cxnLst/>
            <a:rect l="l" t="t" r="r" b="b"/>
            <a:pathLst>
              <a:path w="3672204" h="774700">
                <a:moveTo>
                  <a:pt x="0" y="774191"/>
                </a:moveTo>
                <a:lnTo>
                  <a:pt x="3671824" y="774191"/>
                </a:lnTo>
                <a:lnTo>
                  <a:pt x="3671824" y="0"/>
                </a:lnTo>
                <a:lnTo>
                  <a:pt x="0" y="0"/>
                </a:lnTo>
                <a:lnTo>
                  <a:pt x="0" y="774191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8" name="object 26"/>
          <p:cNvSpPr/>
          <p:nvPr/>
        </p:nvSpPr>
        <p:spPr>
          <a:xfrm>
            <a:off x="7708772" y="5048097"/>
            <a:ext cx="792480" cy="774700"/>
          </a:xfrm>
          <a:custGeom>
            <a:avLst/>
            <a:gdLst/>
            <a:ahLst/>
            <a:cxnLst/>
            <a:rect l="l" t="t" r="r" b="b"/>
            <a:pathLst>
              <a:path w="792479" h="774700">
                <a:moveTo>
                  <a:pt x="0" y="774191"/>
                </a:moveTo>
                <a:lnTo>
                  <a:pt x="792162" y="774191"/>
                </a:lnTo>
                <a:lnTo>
                  <a:pt x="792162" y="0"/>
                </a:lnTo>
                <a:lnTo>
                  <a:pt x="0" y="0"/>
                </a:lnTo>
                <a:lnTo>
                  <a:pt x="0" y="774191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9" name="object 27"/>
          <p:cNvSpPr/>
          <p:nvPr/>
        </p:nvSpPr>
        <p:spPr>
          <a:xfrm>
            <a:off x="8500998" y="5048097"/>
            <a:ext cx="1945005" cy="774700"/>
          </a:xfrm>
          <a:custGeom>
            <a:avLst/>
            <a:gdLst/>
            <a:ahLst/>
            <a:cxnLst/>
            <a:rect l="l" t="t" r="r" b="b"/>
            <a:pathLst>
              <a:path w="1945004" h="774700">
                <a:moveTo>
                  <a:pt x="0" y="774191"/>
                </a:moveTo>
                <a:lnTo>
                  <a:pt x="1944624" y="774191"/>
                </a:lnTo>
                <a:lnTo>
                  <a:pt x="1944624" y="0"/>
                </a:lnTo>
                <a:lnTo>
                  <a:pt x="0" y="0"/>
                </a:lnTo>
                <a:lnTo>
                  <a:pt x="0" y="774191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0" name="object 28"/>
          <p:cNvSpPr/>
          <p:nvPr/>
        </p:nvSpPr>
        <p:spPr>
          <a:xfrm>
            <a:off x="1731834" y="5822289"/>
            <a:ext cx="2305050" cy="817244"/>
          </a:xfrm>
          <a:custGeom>
            <a:avLst/>
            <a:gdLst/>
            <a:ahLst/>
            <a:cxnLst/>
            <a:rect l="l" t="t" r="r" b="b"/>
            <a:pathLst>
              <a:path w="2305050" h="817245">
                <a:moveTo>
                  <a:pt x="0" y="816864"/>
                </a:moveTo>
                <a:lnTo>
                  <a:pt x="2305050" y="816864"/>
                </a:lnTo>
                <a:lnTo>
                  <a:pt x="2305050" y="0"/>
                </a:lnTo>
                <a:lnTo>
                  <a:pt x="0" y="0"/>
                </a:lnTo>
                <a:lnTo>
                  <a:pt x="0" y="816864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1" name="object 29"/>
          <p:cNvSpPr/>
          <p:nvPr/>
        </p:nvSpPr>
        <p:spPr>
          <a:xfrm>
            <a:off x="4036948" y="5822289"/>
            <a:ext cx="3672204" cy="817244"/>
          </a:xfrm>
          <a:custGeom>
            <a:avLst/>
            <a:gdLst/>
            <a:ahLst/>
            <a:cxnLst/>
            <a:rect l="l" t="t" r="r" b="b"/>
            <a:pathLst>
              <a:path w="3672204" h="817245">
                <a:moveTo>
                  <a:pt x="0" y="816864"/>
                </a:moveTo>
                <a:lnTo>
                  <a:pt x="3671824" y="816864"/>
                </a:lnTo>
                <a:lnTo>
                  <a:pt x="3671824" y="0"/>
                </a:lnTo>
                <a:lnTo>
                  <a:pt x="0" y="0"/>
                </a:lnTo>
                <a:lnTo>
                  <a:pt x="0" y="816864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2" name="object 30"/>
          <p:cNvSpPr/>
          <p:nvPr/>
        </p:nvSpPr>
        <p:spPr>
          <a:xfrm>
            <a:off x="7708772" y="5822289"/>
            <a:ext cx="792480" cy="817244"/>
          </a:xfrm>
          <a:custGeom>
            <a:avLst/>
            <a:gdLst/>
            <a:ahLst/>
            <a:cxnLst/>
            <a:rect l="l" t="t" r="r" b="b"/>
            <a:pathLst>
              <a:path w="792479" h="817245">
                <a:moveTo>
                  <a:pt x="0" y="816864"/>
                </a:moveTo>
                <a:lnTo>
                  <a:pt x="792162" y="816864"/>
                </a:lnTo>
                <a:lnTo>
                  <a:pt x="792162" y="0"/>
                </a:lnTo>
                <a:lnTo>
                  <a:pt x="0" y="0"/>
                </a:lnTo>
                <a:lnTo>
                  <a:pt x="0" y="816864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3" name="object 31"/>
          <p:cNvSpPr/>
          <p:nvPr/>
        </p:nvSpPr>
        <p:spPr>
          <a:xfrm>
            <a:off x="8500998" y="5822289"/>
            <a:ext cx="1945005" cy="817244"/>
          </a:xfrm>
          <a:custGeom>
            <a:avLst/>
            <a:gdLst/>
            <a:ahLst/>
            <a:cxnLst/>
            <a:rect l="l" t="t" r="r" b="b"/>
            <a:pathLst>
              <a:path w="1945004" h="817245">
                <a:moveTo>
                  <a:pt x="0" y="816864"/>
                </a:moveTo>
                <a:lnTo>
                  <a:pt x="1944624" y="816864"/>
                </a:lnTo>
                <a:lnTo>
                  <a:pt x="1944624" y="0"/>
                </a:lnTo>
                <a:lnTo>
                  <a:pt x="0" y="0"/>
                </a:lnTo>
                <a:lnTo>
                  <a:pt x="0" y="816864"/>
                </a:lnTo>
                <a:close/>
              </a:path>
            </a:pathLst>
          </a:custGeom>
          <a:solidFill>
            <a:srgbClr val="E6EBF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4" name="object 32"/>
          <p:cNvSpPr/>
          <p:nvPr/>
        </p:nvSpPr>
        <p:spPr>
          <a:xfrm>
            <a:off x="4036948" y="1524635"/>
            <a:ext cx="6415405" cy="0"/>
          </a:xfrm>
          <a:custGeom>
            <a:avLst/>
            <a:gdLst/>
            <a:ahLst/>
            <a:cxnLst/>
            <a:rect l="l" t="t" r="r" b="b"/>
            <a:pathLst>
              <a:path w="6415405">
                <a:moveTo>
                  <a:pt x="0" y="0"/>
                </a:moveTo>
                <a:lnTo>
                  <a:pt x="6415024" y="0"/>
                </a:lnTo>
              </a:path>
            </a:pathLst>
          </a:custGeom>
          <a:ln w="1270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5" name="object 33"/>
          <p:cNvSpPr/>
          <p:nvPr/>
        </p:nvSpPr>
        <p:spPr>
          <a:xfrm>
            <a:off x="1731834" y="1000125"/>
            <a:ext cx="0" cy="5645785"/>
          </a:xfrm>
          <a:custGeom>
            <a:avLst/>
            <a:gdLst/>
            <a:ahLst/>
            <a:cxnLst/>
            <a:rect l="l" t="t" r="r" b="b"/>
            <a:pathLst>
              <a:path h="5645784">
                <a:moveTo>
                  <a:pt x="0" y="0"/>
                </a:moveTo>
                <a:lnTo>
                  <a:pt x="0" y="5645378"/>
                </a:lnTo>
              </a:path>
            </a:pathLst>
          </a:custGeom>
          <a:ln w="1270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6" name="object 34"/>
          <p:cNvSpPr/>
          <p:nvPr/>
        </p:nvSpPr>
        <p:spPr>
          <a:xfrm>
            <a:off x="10445622" y="1000125"/>
            <a:ext cx="0" cy="5645785"/>
          </a:xfrm>
          <a:custGeom>
            <a:avLst/>
            <a:gdLst/>
            <a:ahLst/>
            <a:cxnLst/>
            <a:rect l="l" t="t" r="r" b="b"/>
            <a:pathLst>
              <a:path h="5645784">
                <a:moveTo>
                  <a:pt x="0" y="0"/>
                </a:moveTo>
                <a:lnTo>
                  <a:pt x="0" y="5645378"/>
                </a:lnTo>
              </a:path>
            </a:pathLst>
          </a:custGeom>
          <a:ln w="1270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7" name="object 35"/>
          <p:cNvSpPr/>
          <p:nvPr/>
        </p:nvSpPr>
        <p:spPr>
          <a:xfrm>
            <a:off x="1725484" y="1006475"/>
            <a:ext cx="8726805" cy="0"/>
          </a:xfrm>
          <a:custGeom>
            <a:avLst/>
            <a:gdLst/>
            <a:ahLst/>
            <a:cxnLst/>
            <a:rect l="l" t="t" r="r" b="b"/>
            <a:pathLst>
              <a:path w="8726805">
                <a:moveTo>
                  <a:pt x="0" y="0"/>
                </a:moveTo>
                <a:lnTo>
                  <a:pt x="8726487" y="0"/>
                </a:lnTo>
              </a:path>
            </a:pathLst>
          </a:custGeom>
          <a:ln w="1270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8" name="object 36"/>
          <p:cNvSpPr/>
          <p:nvPr/>
        </p:nvSpPr>
        <p:spPr>
          <a:xfrm>
            <a:off x="1725484" y="6639153"/>
            <a:ext cx="8726805" cy="0"/>
          </a:xfrm>
          <a:custGeom>
            <a:avLst/>
            <a:gdLst/>
            <a:ahLst/>
            <a:cxnLst/>
            <a:rect l="l" t="t" r="r" b="b"/>
            <a:pathLst>
              <a:path w="8726805">
                <a:moveTo>
                  <a:pt x="0" y="0"/>
                </a:moveTo>
                <a:lnTo>
                  <a:pt x="8726487" y="0"/>
                </a:lnTo>
              </a:path>
            </a:pathLst>
          </a:custGeom>
          <a:ln w="1270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9" name="object 37"/>
          <p:cNvSpPr txBox="1"/>
          <p:nvPr/>
        </p:nvSpPr>
        <p:spPr>
          <a:xfrm>
            <a:off x="4429632" y="1052448"/>
            <a:ext cx="288671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C</a:t>
            </a:r>
            <a:r>
              <a:rPr sz="1400" b="1" spc="-10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nt</a:t>
            </a:r>
            <a:r>
              <a:rPr sz="1400" b="1" spc="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nid</a:t>
            </a: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 d</a:t>
            </a: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b="1" spc="-1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dat</a:t>
            </a:r>
            <a:r>
              <a:rPr sz="1400" b="1" spc="-10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b="1" spc="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y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b="1" spc="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b="1" spc="-10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uctu</a:t>
            </a:r>
            <a:r>
              <a:rPr sz="1400" b="1" spc="-10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0" name="object 38"/>
          <p:cNvSpPr txBox="1"/>
          <p:nvPr/>
        </p:nvSpPr>
        <p:spPr>
          <a:xfrm>
            <a:off x="8770491" y="1052448"/>
            <a:ext cx="140652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Ap</a:t>
            </a:r>
            <a:r>
              <a:rPr sz="1400" b="1" spc="-10" dirty="0">
                <a:solidFill>
                  <a:srgbClr val="40458B"/>
                </a:solidFill>
                <a:latin typeface="Tahoma"/>
                <a:cs typeface="Tahoma"/>
              </a:rPr>
              <a:t>l</a:t>
            </a: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icac</a:t>
            </a:r>
            <a:r>
              <a:rPr sz="1400" b="1" spc="-10" dirty="0">
                <a:solidFill>
                  <a:srgbClr val="40458B"/>
                </a:solidFill>
                <a:latin typeface="Tahoma"/>
                <a:cs typeface="Tahoma"/>
              </a:rPr>
              <a:t>io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n</a:t>
            </a:r>
            <a:r>
              <a:rPr sz="1400" b="1" spc="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b="1" spc="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de</a:t>
            </a:r>
            <a:endParaRPr sz="1400">
              <a:latin typeface="Tahoma"/>
              <a:cs typeface="Tahoma"/>
            </a:endParaRPr>
          </a:p>
          <a:p>
            <a:pPr marL="40005">
              <a:lnSpc>
                <a:spcPct val="100000"/>
              </a:lnSpc>
            </a:pPr>
            <a:r>
              <a:rPr sz="1400" b="1" spc="-15" dirty="0">
                <a:solidFill>
                  <a:srgbClr val="40458B"/>
                </a:solidFill>
                <a:latin typeface="Tahoma"/>
                <a:cs typeface="Tahoma"/>
              </a:rPr>
              <a:t>b</a:t>
            </a:r>
            <a:r>
              <a:rPr sz="1400" b="1" spc="-10" dirty="0">
                <a:solidFill>
                  <a:srgbClr val="40458B"/>
                </a:solidFill>
                <a:latin typeface="Tahoma"/>
                <a:cs typeface="Tahoma"/>
              </a:rPr>
              <a:t>as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b="1" spc="-1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b="1" spc="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b="1" spc="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b="1" spc="-15" dirty="0">
                <a:solidFill>
                  <a:srgbClr val="40458B"/>
                </a:solidFill>
                <a:latin typeface="Tahoma"/>
                <a:cs typeface="Tahoma"/>
              </a:rPr>
              <a:t>dato</a:t>
            </a:r>
            <a:r>
              <a:rPr sz="1400" b="1" spc="-1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1" name="object 39"/>
          <p:cNvSpPr txBox="1"/>
          <p:nvPr/>
        </p:nvSpPr>
        <p:spPr>
          <a:xfrm>
            <a:off x="1810574" y="1570990"/>
            <a:ext cx="183896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400" b="1" spc="5" dirty="0">
                <a:solidFill>
                  <a:srgbClr val="40458B"/>
                </a:solidFill>
                <a:latin typeface="Tahoma"/>
                <a:cs typeface="Tahoma"/>
              </a:rPr>
              <a:t>F</a:t>
            </a:r>
            <a:r>
              <a:rPr sz="1400" b="1" spc="-10" dirty="0">
                <a:solidFill>
                  <a:srgbClr val="40458B"/>
                </a:solidFill>
                <a:latin typeface="Tahoma"/>
                <a:cs typeface="Tahoma"/>
              </a:rPr>
              <a:t>ase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 1</a:t>
            </a: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:</a:t>
            </a:r>
            <a:r>
              <a:rPr sz="1400" b="1" spc="2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ecopil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ción</a:t>
            </a:r>
            <a:r>
              <a:rPr sz="1400" spc="3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y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Análisis</a:t>
            </a:r>
            <a:r>
              <a:rPr sz="1400" spc="1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re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q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ui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os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2" name="object 40"/>
          <p:cNvSpPr txBox="1"/>
          <p:nvPr/>
        </p:nvSpPr>
        <p:spPr>
          <a:xfrm>
            <a:off x="4296917" y="1570990"/>
            <a:ext cx="155194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40458B"/>
                </a:solidFill>
                <a:latin typeface="Tahoma"/>
                <a:cs typeface="Tahoma"/>
              </a:rPr>
              <a:t>q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ui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os</a:t>
            </a:r>
            <a:r>
              <a:rPr sz="1400" spc="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dat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os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3" name="object 41"/>
          <p:cNvSpPr txBox="1"/>
          <p:nvPr/>
        </p:nvSpPr>
        <p:spPr>
          <a:xfrm>
            <a:off x="8581515" y="1570990"/>
            <a:ext cx="117094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400" spc="-40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40458B"/>
                </a:solidFill>
                <a:latin typeface="Tahoma"/>
                <a:cs typeface="Tahoma"/>
              </a:rPr>
              <a:t>q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ui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os</a:t>
            </a:r>
            <a:r>
              <a:rPr sz="1400" spc="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p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ro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es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mi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4" name="object 42"/>
          <p:cNvSpPr txBox="1"/>
          <p:nvPr/>
        </p:nvSpPr>
        <p:spPr>
          <a:xfrm>
            <a:off x="1810574" y="2345309"/>
            <a:ext cx="124714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400" b="1" spc="5" dirty="0">
                <a:solidFill>
                  <a:srgbClr val="40458B"/>
                </a:solidFill>
                <a:latin typeface="Tahoma"/>
                <a:cs typeface="Tahoma"/>
              </a:rPr>
              <a:t>F</a:t>
            </a:r>
            <a:r>
              <a:rPr sz="1400" b="1" spc="-10" dirty="0">
                <a:solidFill>
                  <a:srgbClr val="40458B"/>
                </a:solidFill>
                <a:latin typeface="Tahoma"/>
                <a:cs typeface="Tahoma"/>
              </a:rPr>
              <a:t>ase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2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: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i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eño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 c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40458B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tual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5" name="object 43"/>
          <p:cNvSpPr txBox="1"/>
          <p:nvPr/>
        </p:nvSpPr>
        <p:spPr>
          <a:xfrm>
            <a:off x="4296917" y="2345309"/>
            <a:ext cx="250380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i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eñ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spc="2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l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es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q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uema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on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40458B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tual (in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de</a:t>
            </a:r>
            <a:r>
              <a:rPr sz="1400" spc="5" dirty="0">
                <a:solidFill>
                  <a:srgbClr val="40458B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en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ien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B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MS)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6" name="object 44"/>
          <p:cNvSpPr txBox="1"/>
          <p:nvPr/>
        </p:nvSpPr>
        <p:spPr>
          <a:xfrm>
            <a:off x="8581515" y="2345309"/>
            <a:ext cx="1665605" cy="107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i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eñ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spc="2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an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acciones</a:t>
            </a:r>
            <a:r>
              <a:rPr sz="1400" spc="1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y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la apli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ación (in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de</a:t>
            </a:r>
            <a:r>
              <a:rPr sz="1400" spc="5" dirty="0">
                <a:solidFill>
                  <a:srgbClr val="40458B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en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ien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el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B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MS)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7" name="object 45"/>
          <p:cNvSpPr txBox="1"/>
          <p:nvPr/>
        </p:nvSpPr>
        <p:spPr>
          <a:xfrm>
            <a:off x="1810574" y="3504183"/>
            <a:ext cx="1642745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400" b="1" spc="5" dirty="0">
                <a:solidFill>
                  <a:srgbClr val="40458B"/>
                </a:solidFill>
                <a:latin typeface="Tahoma"/>
                <a:cs typeface="Tahoma"/>
              </a:rPr>
              <a:t>F</a:t>
            </a:r>
            <a:r>
              <a:rPr sz="1400" b="1" spc="-10" dirty="0">
                <a:solidFill>
                  <a:srgbClr val="40458B"/>
                </a:solidFill>
                <a:latin typeface="Tahoma"/>
                <a:cs typeface="Tahoma"/>
              </a:rPr>
              <a:t>ase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3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: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 Ele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cción</a:t>
            </a:r>
            <a:r>
              <a:rPr sz="1400" spc="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el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B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8" name="object 46"/>
          <p:cNvSpPr txBox="1"/>
          <p:nvPr/>
        </p:nvSpPr>
        <p:spPr>
          <a:xfrm>
            <a:off x="1810574" y="4236597"/>
            <a:ext cx="1699260" cy="108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9705">
              <a:lnSpc>
                <a:spcPct val="119700"/>
              </a:lnSpc>
            </a:pPr>
            <a:r>
              <a:rPr sz="1400" b="1" spc="5" dirty="0">
                <a:solidFill>
                  <a:srgbClr val="40458B"/>
                </a:solidFill>
                <a:latin typeface="Tahoma"/>
                <a:cs typeface="Tahoma"/>
              </a:rPr>
              <a:t>F</a:t>
            </a:r>
            <a:r>
              <a:rPr sz="1400" b="1" spc="-10" dirty="0">
                <a:solidFill>
                  <a:srgbClr val="40458B"/>
                </a:solidFill>
                <a:latin typeface="Tahoma"/>
                <a:cs typeface="Tahoma"/>
              </a:rPr>
              <a:t>ase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 4</a:t>
            </a: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:</a:t>
            </a:r>
            <a:r>
              <a:rPr sz="1400" b="1" spc="2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Map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el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 mo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el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spc="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dat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os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di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eñ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ló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gi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o)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400" b="1" spc="5" dirty="0">
                <a:solidFill>
                  <a:srgbClr val="40458B"/>
                </a:solidFill>
                <a:latin typeface="Tahoma"/>
                <a:cs typeface="Tahoma"/>
              </a:rPr>
              <a:t>F</a:t>
            </a:r>
            <a:r>
              <a:rPr sz="1400" b="1" spc="-10" dirty="0">
                <a:solidFill>
                  <a:srgbClr val="40458B"/>
                </a:solidFill>
                <a:latin typeface="Tahoma"/>
                <a:cs typeface="Tahoma"/>
              </a:rPr>
              <a:t>ase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 5</a:t>
            </a: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:</a:t>
            </a:r>
            <a:r>
              <a:rPr sz="1400" b="1" spc="2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i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eñ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spc="2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í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i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9" name="object 47"/>
          <p:cNvSpPr txBox="1"/>
          <p:nvPr/>
        </p:nvSpPr>
        <p:spPr>
          <a:xfrm>
            <a:off x="4296917" y="4278629"/>
            <a:ext cx="270192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quema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ló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gi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 y 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di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eñ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 vis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ta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s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de</a:t>
            </a:r>
            <a:r>
              <a:rPr sz="1400" spc="5" dirty="0">
                <a:solidFill>
                  <a:srgbClr val="40458B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en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tipo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 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B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MS)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0" name="object 48"/>
          <p:cNvSpPr txBox="1"/>
          <p:nvPr/>
        </p:nvSpPr>
        <p:spPr>
          <a:xfrm>
            <a:off x="7789417" y="4236597"/>
            <a:ext cx="1209040" cy="77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19700"/>
              </a:lnSpc>
            </a:pPr>
            <a:r>
              <a:rPr sz="1400" spc="-40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es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tricciones d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 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ren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imie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to d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re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uen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cia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1" name="object 49"/>
          <p:cNvSpPr txBox="1"/>
          <p:nvPr/>
        </p:nvSpPr>
        <p:spPr>
          <a:xfrm>
            <a:off x="4296917" y="5095875"/>
            <a:ext cx="3300095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i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eñ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spc="2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l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es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q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uema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ern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o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(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de</a:t>
            </a:r>
            <a:r>
              <a:rPr sz="1400" spc="5" dirty="0">
                <a:solidFill>
                  <a:srgbClr val="40458B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en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el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B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MS)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2" name="object 50"/>
          <p:cNvSpPr txBox="1"/>
          <p:nvPr/>
        </p:nvSpPr>
        <p:spPr>
          <a:xfrm>
            <a:off x="1810574" y="5828225"/>
            <a:ext cx="1981835" cy="774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19700"/>
              </a:lnSpc>
            </a:pPr>
            <a:r>
              <a:rPr sz="1400" b="1" spc="5" dirty="0">
                <a:solidFill>
                  <a:srgbClr val="40458B"/>
                </a:solidFill>
                <a:latin typeface="Tahoma"/>
                <a:cs typeface="Tahoma"/>
              </a:rPr>
              <a:t>F</a:t>
            </a:r>
            <a:r>
              <a:rPr sz="1400" b="1" spc="-10" dirty="0">
                <a:solidFill>
                  <a:srgbClr val="40458B"/>
                </a:solidFill>
                <a:latin typeface="Tahoma"/>
                <a:cs typeface="Tahoma"/>
              </a:rPr>
              <a:t>ase</a:t>
            </a:r>
            <a:r>
              <a:rPr sz="1400" b="1" spc="-5" dirty="0">
                <a:solidFill>
                  <a:srgbClr val="40458B"/>
                </a:solidFill>
                <a:latin typeface="Tahoma"/>
                <a:cs typeface="Tahoma"/>
              </a:rPr>
              <a:t> 6</a:t>
            </a:r>
            <a:r>
              <a:rPr sz="1400" b="1" dirty="0">
                <a:solidFill>
                  <a:srgbClr val="40458B"/>
                </a:solidFill>
                <a:latin typeface="Tahoma"/>
                <a:cs typeface="Tahoma"/>
              </a:rPr>
              <a:t>:</a:t>
            </a:r>
            <a:r>
              <a:rPr sz="1400" b="1" spc="2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Im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lem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en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tación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y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ues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un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el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si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40458B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3" name="object 51"/>
          <p:cNvSpPr txBox="1"/>
          <p:nvPr/>
        </p:nvSpPr>
        <p:spPr>
          <a:xfrm>
            <a:off x="4296917" y="5870257"/>
            <a:ext cx="2613025" cy="68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Sen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encia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DD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L</a:t>
            </a:r>
            <a:endParaRPr sz="1400">
              <a:latin typeface="Tahoma"/>
              <a:cs typeface="Tahoma"/>
            </a:endParaRPr>
          </a:p>
          <a:p>
            <a:pPr marL="12700" marR="635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Sen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encia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(ins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ru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cciones</a:t>
            </a:r>
            <a:r>
              <a:rPr sz="1400" spc="1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efini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c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ión</a:t>
            </a:r>
            <a:r>
              <a:rPr sz="1400" spc="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alm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40458B"/>
                </a:solidFill>
                <a:latin typeface="Tahoma"/>
                <a:cs typeface="Tahoma"/>
              </a:rPr>
              <a:t>en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mi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to)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4" name="object 52"/>
          <p:cNvSpPr txBox="1"/>
          <p:nvPr/>
        </p:nvSpPr>
        <p:spPr>
          <a:xfrm>
            <a:off x="8581515" y="5870257"/>
            <a:ext cx="153352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Im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lem</a:t>
            </a:r>
            <a:r>
              <a:rPr sz="1400" spc="-5" dirty="0">
                <a:solidFill>
                  <a:srgbClr val="40458B"/>
                </a:solidFill>
                <a:latin typeface="Tahoma"/>
                <a:cs typeface="Tahoma"/>
              </a:rPr>
              <a:t>en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tación</a:t>
            </a:r>
            <a:r>
              <a:rPr sz="1400" spc="-2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e 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an</a:t>
            </a:r>
            <a:r>
              <a:rPr sz="1400" spc="-20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acciones</a:t>
            </a:r>
            <a:r>
              <a:rPr sz="1400" spc="1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y a</a:t>
            </a:r>
            <a:r>
              <a:rPr sz="1400" spc="5" dirty="0">
                <a:solidFill>
                  <a:srgbClr val="40458B"/>
                </a:solidFill>
                <a:latin typeface="Tahoma"/>
                <a:cs typeface="Tahoma"/>
              </a:rPr>
              <a:t>p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li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c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aci</a:t>
            </a:r>
            <a:r>
              <a:rPr sz="1400" spc="-10" dirty="0">
                <a:solidFill>
                  <a:srgbClr val="40458B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40458B"/>
                </a:solidFill>
                <a:latin typeface="Tahoma"/>
                <a:cs typeface="Tahoma"/>
              </a:rPr>
              <a:t>nes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5" name="object 53"/>
          <p:cNvSpPr/>
          <p:nvPr/>
        </p:nvSpPr>
        <p:spPr>
          <a:xfrm>
            <a:off x="5362447" y="2015489"/>
            <a:ext cx="83820" cy="289560"/>
          </a:xfrm>
          <a:custGeom>
            <a:avLst/>
            <a:gdLst/>
            <a:ahLst/>
            <a:cxnLst/>
            <a:rect l="l" t="t" r="r" b="b"/>
            <a:pathLst>
              <a:path w="83820" h="289560">
                <a:moveTo>
                  <a:pt x="27939" y="205739"/>
                </a:moveTo>
                <a:lnTo>
                  <a:pt x="0" y="205739"/>
                </a:lnTo>
                <a:lnTo>
                  <a:pt x="41910" y="289560"/>
                </a:lnTo>
                <a:lnTo>
                  <a:pt x="76835" y="219710"/>
                </a:lnTo>
                <a:lnTo>
                  <a:pt x="27939" y="219710"/>
                </a:lnTo>
                <a:lnTo>
                  <a:pt x="27939" y="205739"/>
                </a:lnTo>
                <a:close/>
              </a:path>
              <a:path w="83820" h="289560">
                <a:moveTo>
                  <a:pt x="55879" y="0"/>
                </a:moveTo>
                <a:lnTo>
                  <a:pt x="27939" y="0"/>
                </a:lnTo>
                <a:lnTo>
                  <a:pt x="27939" y="219710"/>
                </a:lnTo>
                <a:lnTo>
                  <a:pt x="55879" y="219710"/>
                </a:lnTo>
                <a:lnTo>
                  <a:pt x="55879" y="0"/>
                </a:lnTo>
                <a:close/>
              </a:path>
              <a:path w="83820" h="289560">
                <a:moveTo>
                  <a:pt x="83820" y="205739"/>
                </a:moveTo>
                <a:lnTo>
                  <a:pt x="55879" y="205739"/>
                </a:lnTo>
                <a:lnTo>
                  <a:pt x="55879" y="219710"/>
                </a:lnTo>
                <a:lnTo>
                  <a:pt x="76835" y="219710"/>
                </a:lnTo>
                <a:lnTo>
                  <a:pt x="83820" y="205739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6" name="object 54"/>
          <p:cNvSpPr/>
          <p:nvPr/>
        </p:nvSpPr>
        <p:spPr>
          <a:xfrm>
            <a:off x="9253727" y="2015489"/>
            <a:ext cx="83820" cy="289560"/>
          </a:xfrm>
          <a:custGeom>
            <a:avLst/>
            <a:gdLst/>
            <a:ahLst/>
            <a:cxnLst/>
            <a:rect l="l" t="t" r="r" b="b"/>
            <a:pathLst>
              <a:path w="83820" h="289560">
                <a:moveTo>
                  <a:pt x="27940" y="205739"/>
                </a:moveTo>
                <a:lnTo>
                  <a:pt x="0" y="205739"/>
                </a:lnTo>
                <a:lnTo>
                  <a:pt x="41910" y="289560"/>
                </a:lnTo>
                <a:lnTo>
                  <a:pt x="76835" y="219710"/>
                </a:lnTo>
                <a:lnTo>
                  <a:pt x="27940" y="219710"/>
                </a:lnTo>
                <a:lnTo>
                  <a:pt x="27940" y="205739"/>
                </a:lnTo>
                <a:close/>
              </a:path>
              <a:path w="83820" h="289560">
                <a:moveTo>
                  <a:pt x="55879" y="0"/>
                </a:moveTo>
                <a:lnTo>
                  <a:pt x="27940" y="0"/>
                </a:lnTo>
                <a:lnTo>
                  <a:pt x="27940" y="219710"/>
                </a:lnTo>
                <a:lnTo>
                  <a:pt x="55879" y="219710"/>
                </a:lnTo>
                <a:lnTo>
                  <a:pt x="55879" y="0"/>
                </a:lnTo>
                <a:close/>
              </a:path>
              <a:path w="83820" h="289560">
                <a:moveTo>
                  <a:pt x="83820" y="205739"/>
                </a:moveTo>
                <a:lnTo>
                  <a:pt x="55879" y="205739"/>
                </a:lnTo>
                <a:lnTo>
                  <a:pt x="55879" y="219710"/>
                </a:lnTo>
                <a:lnTo>
                  <a:pt x="76835" y="219710"/>
                </a:lnTo>
                <a:lnTo>
                  <a:pt x="83820" y="205739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7" name="object 55"/>
          <p:cNvSpPr/>
          <p:nvPr/>
        </p:nvSpPr>
        <p:spPr>
          <a:xfrm>
            <a:off x="5362447" y="2879089"/>
            <a:ext cx="83820" cy="1224280"/>
          </a:xfrm>
          <a:custGeom>
            <a:avLst/>
            <a:gdLst/>
            <a:ahLst/>
            <a:cxnLst/>
            <a:rect l="l" t="t" r="r" b="b"/>
            <a:pathLst>
              <a:path w="83820" h="1224279">
                <a:moveTo>
                  <a:pt x="27939" y="1140460"/>
                </a:moveTo>
                <a:lnTo>
                  <a:pt x="0" y="1140460"/>
                </a:lnTo>
                <a:lnTo>
                  <a:pt x="41910" y="1224280"/>
                </a:lnTo>
                <a:lnTo>
                  <a:pt x="76835" y="1154430"/>
                </a:lnTo>
                <a:lnTo>
                  <a:pt x="27939" y="1154430"/>
                </a:lnTo>
                <a:lnTo>
                  <a:pt x="27939" y="1140460"/>
                </a:lnTo>
                <a:close/>
              </a:path>
              <a:path w="83820" h="1224279">
                <a:moveTo>
                  <a:pt x="55879" y="0"/>
                </a:moveTo>
                <a:lnTo>
                  <a:pt x="27939" y="0"/>
                </a:lnTo>
                <a:lnTo>
                  <a:pt x="27939" y="1154430"/>
                </a:lnTo>
                <a:lnTo>
                  <a:pt x="55879" y="1154430"/>
                </a:lnTo>
                <a:lnTo>
                  <a:pt x="55879" y="0"/>
                </a:lnTo>
                <a:close/>
              </a:path>
              <a:path w="83820" h="1224279">
                <a:moveTo>
                  <a:pt x="83820" y="1140460"/>
                </a:moveTo>
                <a:lnTo>
                  <a:pt x="55879" y="1140460"/>
                </a:lnTo>
                <a:lnTo>
                  <a:pt x="55879" y="1154430"/>
                </a:lnTo>
                <a:lnTo>
                  <a:pt x="76835" y="1154430"/>
                </a:lnTo>
                <a:lnTo>
                  <a:pt x="83820" y="114046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8" name="object 56"/>
          <p:cNvSpPr/>
          <p:nvPr/>
        </p:nvSpPr>
        <p:spPr>
          <a:xfrm>
            <a:off x="9253727" y="3310890"/>
            <a:ext cx="83820" cy="2451100"/>
          </a:xfrm>
          <a:custGeom>
            <a:avLst/>
            <a:gdLst/>
            <a:ahLst/>
            <a:cxnLst/>
            <a:rect l="l" t="t" r="r" b="b"/>
            <a:pathLst>
              <a:path w="83820" h="2451100">
                <a:moveTo>
                  <a:pt x="27940" y="2367280"/>
                </a:moveTo>
                <a:lnTo>
                  <a:pt x="0" y="2367280"/>
                </a:lnTo>
                <a:lnTo>
                  <a:pt x="41910" y="2451100"/>
                </a:lnTo>
                <a:lnTo>
                  <a:pt x="76835" y="2381250"/>
                </a:lnTo>
                <a:lnTo>
                  <a:pt x="27940" y="2381250"/>
                </a:lnTo>
                <a:lnTo>
                  <a:pt x="27940" y="2367280"/>
                </a:lnTo>
                <a:close/>
              </a:path>
              <a:path w="83820" h="2451100">
                <a:moveTo>
                  <a:pt x="55879" y="0"/>
                </a:moveTo>
                <a:lnTo>
                  <a:pt x="27940" y="0"/>
                </a:lnTo>
                <a:lnTo>
                  <a:pt x="27940" y="2381250"/>
                </a:lnTo>
                <a:lnTo>
                  <a:pt x="55879" y="2381250"/>
                </a:lnTo>
                <a:lnTo>
                  <a:pt x="55879" y="0"/>
                </a:lnTo>
                <a:close/>
              </a:path>
              <a:path w="83820" h="2451100">
                <a:moveTo>
                  <a:pt x="83820" y="2367280"/>
                </a:moveTo>
                <a:lnTo>
                  <a:pt x="55879" y="2367280"/>
                </a:lnTo>
                <a:lnTo>
                  <a:pt x="55879" y="2381250"/>
                </a:lnTo>
                <a:lnTo>
                  <a:pt x="76835" y="2381250"/>
                </a:lnTo>
                <a:lnTo>
                  <a:pt x="83820" y="236728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9" name="object 57"/>
          <p:cNvSpPr/>
          <p:nvPr/>
        </p:nvSpPr>
        <p:spPr>
          <a:xfrm>
            <a:off x="7205217" y="4739259"/>
            <a:ext cx="584200" cy="372745"/>
          </a:xfrm>
          <a:custGeom>
            <a:avLst/>
            <a:gdLst/>
            <a:ahLst/>
            <a:cxnLst/>
            <a:rect l="l" t="t" r="r" b="b"/>
            <a:pathLst>
              <a:path w="584200" h="372745">
                <a:moveTo>
                  <a:pt x="48894" y="292481"/>
                </a:moveTo>
                <a:lnTo>
                  <a:pt x="0" y="372491"/>
                </a:lnTo>
                <a:lnTo>
                  <a:pt x="93344" y="363601"/>
                </a:lnTo>
                <a:lnTo>
                  <a:pt x="83184" y="347345"/>
                </a:lnTo>
                <a:lnTo>
                  <a:pt x="66675" y="347345"/>
                </a:lnTo>
                <a:lnTo>
                  <a:pt x="51815" y="323596"/>
                </a:lnTo>
                <a:lnTo>
                  <a:pt x="63697" y="316164"/>
                </a:lnTo>
                <a:lnTo>
                  <a:pt x="48894" y="292481"/>
                </a:lnTo>
                <a:close/>
              </a:path>
              <a:path w="584200" h="372745">
                <a:moveTo>
                  <a:pt x="63697" y="316164"/>
                </a:moveTo>
                <a:lnTo>
                  <a:pt x="51815" y="323596"/>
                </a:lnTo>
                <a:lnTo>
                  <a:pt x="66675" y="347345"/>
                </a:lnTo>
                <a:lnTo>
                  <a:pt x="78542" y="339917"/>
                </a:lnTo>
                <a:lnTo>
                  <a:pt x="63697" y="316164"/>
                </a:lnTo>
                <a:close/>
              </a:path>
              <a:path w="584200" h="372745">
                <a:moveTo>
                  <a:pt x="78542" y="339917"/>
                </a:moveTo>
                <a:lnTo>
                  <a:pt x="66675" y="347345"/>
                </a:lnTo>
                <a:lnTo>
                  <a:pt x="83184" y="347345"/>
                </a:lnTo>
                <a:lnTo>
                  <a:pt x="78542" y="339917"/>
                </a:lnTo>
                <a:close/>
              </a:path>
              <a:path w="584200" h="372745">
                <a:moveTo>
                  <a:pt x="569213" y="0"/>
                </a:moveTo>
                <a:lnTo>
                  <a:pt x="63697" y="316164"/>
                </a:lnTo>
                <a:lnTo>
                  <a:pt x="78542" y="339917"/>
                </a:lnTo>
                <a:lnTo>
                  <a:pt x="583945" y="23622"/>
                </a:lnTo>
                <a:lnTo>
                  <a:pt x="569213" y="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0" name="object 58"/>
          <p:cNvSpPr/>
          <p:nvPr/>
        </p:nvSpPr>
        <p:spPr>
          <a:xfrm>
            <a:off x="7134097" y="4392929"/>
            <a:ext cx="1450340" cy="1450340"/>
          </a:xfrm>
          <a:custGeom>
            <a:avLst/>
            <a:gdLst/>
            <a:ahLst/>
            <a:cxnLst/>
            <a:rect l="l" t="t" r="r" b="b"/>
            <a:pathLst>
              <a:path w="1450340" h="1450339">
                <a:moveTo>
                  <a:pt x="69151" y="49339"/>
                </a:moveTo>
                <a:lnTo>
                  <a:pt x="49339" y="69151"/>
                </a:lnTo>
                <a:lnTo>
                  <a:pt x="1430274" y="1450060"/>
                </a:lnTo>
                <a:lnTo>
                  <a:pt x="1450085" y="1430299"/>
                </a:lnTo>
                <a:lnTo>
                  <a:pt x="69151" y="49339"/>
                </a:lnTo>
                <a:close/>
              </a:path>
              <a:path w="1450340" h="1450339">
                <a:moveTo>
                  <a:pt x="0" y="0"/>
                </a:moveTo>
                <a:lnTo>
                  <a:pt x="29590" y="88900"/>
                </a:lnTo>
                <a:lnTo>
                  <a:pt x="49339" y="69151"/>
                </a:lnTo>
                <a:lnTo>
                  <a:pt x="39497" y="59309"/>
                </a:lnTo>
                <a:lnTo>
                  <a:pt x="59309" y="39497"/>
                </a:lnTo>
                <a:lnTo>
                  <a:pt x="78994" y="39497"/>
                </a:lnTo>
                <a:lnTo>
                  <a:pt x="88900" y="29591"/>
                </a:lnTo>
                <a:lnTo>
                  <a:pt x="0" y="0"/>
                </a:lnTo>
                <a:close/>
              </a:path>
              <a:path w="1450340" h="1450339">
                <a:moveTo>
                  <a:pt x="59309" y="39497"/>
                </a:moveTo>
                <a:lnTo>
                  <a:pt x="39497" y="59309"/>
                </a:lnTo>
                <a:lnTo>
                  <a:pt x="49339" y="69151"/>
                </a:lnTo>
                <a:lnTo>
                  <a:pt x="69151" y="49339"/>
                </a:lnTo>
                <a:lnTo>
                  <a:pt x="59309" y="39497"/>
                </a:lnTo>
                <a:close/>
              </a:path>
              <a:path w="1450340" h="1450339">
                <a:moveTo>
                  <a:pt x="78994" y="39497"/>
                </a:moveTo>
                <a:lnTo>
                  <a:pt x="59309" y="39497"/>
                </a:lnTo>
                <a:lnTo>
                  <a:pt x="69151" y="49339"/>
                </a:lnTo>
                <a:lnTo>
                  <a:pt x="78994" y="39497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1" name="object 59"/>
          <p:cNvSpPr/>
          <p:nvPr/>
        </p:nvSpPr>
        <p:spPr>
          <a:xfrm>
            <a:off x="5362447" y="4751070"/>
            <a:ext cx="83820" cy="289560"/>
          </a:xfrm>
          <a:custGeom>
            <a:avLst/>
            <a:gdLst/>
            <a:ahLst/>
            <a:cxnLst/>
            <a:rect l="l" t="t" r="r" b="b"/>
            <a:pathLst>
              <a:path w="83820" h="289560">
                <a:moveTo>
                  <a:pt x="27939" y="205739"/>
                </a:moveTo>
                <a:lnTo>
                  <a:pt x="0" y="205739"/>
                </a:lnTo>
                <a:lnTo>
                  <a:pt x="41910" y="289559"/>
                </a:lnTo>
                <a:lnTo>
                  <a:pt x="76835" y="219709"/>
                </a:lnTo>
                <a:lnTo>
                  <a:pt x="27939" y="219709"/>
                </a:lnTo>
                <a:lnTo>
                  <a:pt x="27939" y="205739"/>
                </a:lnTo>
                <a:close/>
              </a:path>
              <a:path w="83820" h="289560">
                <a:moveTo>
                  <a:pt x="55879" y="0"/>
                </a:moveTo>
                <a:lnTo>
                  <a:pt x="27939" y="0"/>
                </a:lnTo>
                <a:lnTo>
                  <a:pt x="27939" y="219709"/>
                </a:lnTo>
                <a:lnTo>
                  <a:pt x="55879" y="219709"/>
                </a:lnTo>
                <a:lnTo>
                  <a:pt x="55879" y="0"/>
                </a:lnTo>
                <a:close/>
              </a:path>
              <a:path w="83820" h="289560">
                <a:moveTo>
                  <a:pt x="83820" y="205739"/>
                </a:moveTo>
                <a:lnTo>
                  <a:pt x="55879" y="205739"/>
                </a:lnTo>
                <a:lnTo>
                  <a:pt x="55879" y="219709"/>
                </a:lnTo>
                <a:lnTo>
                  <a:pt x="76835" y="219709"/>
                </a:lnTo>
                <a:lnTo>
                  <a:pt x="83820" y="205739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2" name="object 60"/>
          <p:cNvSpPr/>
          <p:nvPr/>
        </p:nvSpPr>
        <p:spPr>
          <a:xfrm>
            <a:off x="5362447" y="5472429"/>
            <a:ext cx="83820" cy="289560"/>
          </a:xfrm>
          <a:custGeom>
            <a:avLst/>
            <a:gdLst/>
            <a:ahLst/>
            <a:cxnLst/>
            <a:rect l="l" t="t" r="r" b="b"/>
            <a:pathLst>
              <a:path w="83820" h="289560">
                <a:moveTo>
                  <a:pt x="27939" y="205740"/>
                </a:moveTo>
                <a:lnTo>
                  <a:pt x="0" y="205740"/>
                </a:lnTo>
                <a:lnTo>
                  <a:pt x="41910" y="289560"/>
                </a:lnTo>
                <a:lnTo>
                  <a:pt x="76835" y="219710"/>
                </a:lnTo>
                <a:lnTo>
                  <a:pt x="27939" y="219710"/>
                </a:lnTo>
                <a:lnTo>
                  <a:pt x="27939" y="205740"/>
                </a:lnTo>
                <a:close/>
              </a:path>
              <a:path w="83820" h="289560">
                <a:moveTo>
                  <a:pt x="55879" y="0"/>
                </a:moveTo>
                <a:lnTo>
                  <a:pt x="27939" y="0"/>
                </a:lnTo>
                <a:lnTo>
                  <a:pt x="27939" y="219710"/>
                </a:lnTo>
                <a:lnTo>
                  <a:pt x="55879" y="219710"/>
                </a:lnTo>
                <a:lnTo>
                  <a:pt x="55879" y="0"/>
                </a:lnTo>
                <a:close/>
              </a:path>
              <a:path w="83820" h="289560">
                <a:moveTo>
                  <a:pt x="83820" y="205740"/>
                </a:moveTo>
                <a:lnTo>
                  <a:pt x="55879" y="205740"/>
                </a:lnTo>
                <a:lnTo>
                  <a:pt x="55879" y="219710"/>
                </a:lnTo>
                <a:lnTo>
                  <a:pt x="76835" y="219710"/>
                </a:lnTo>
                <a:lnTo>
                  <a:pt x="83820" y="20574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3" name="object 61"/>
          <p:cNvSpPr/>
          <p:nvPr/>
        </p:nvSpPr>
        <p:spPr>
          <a:xfrm>
            <a:off x="4108957" y="6193790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>
                <a:moveTo>
                  <a:pt x="144779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4" name="object 62"/>
          <p:cNvSpPr/>
          <p:nvPr/>
        </p:nvSpPr>
        <p:spPr>
          <a:xfrm>
            <a:off x="4108957" y="4392929"/>
            <a:ext cx="0" cy="1800860"/>
          </a:xfrm>
          <a:custGeom>
            <a:avLst/>
            <a:gdLst/>
            <a:ahLst/>
            <a:cxnLst/>
            <a:rect l="l" t="t" r="r" b="b"/>
            <a:pathLst>
              <a:path h="1800860">
                <a:moveTo>
                  <a:pt x="0" y="1800860"/>
                </a:moveTo>
                <a:lnTo>
                  <a:pt x="0" y="0"/>
                </a:lnTo>
              </a:path>
            </a:pathLst>
          </a:custGeom>
          <a:ln w="2794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5" name="object 63"/>
          <p:cNvSpPr/>
          <p:nvPr/>
        </p:nvSpPr>
        <p:spPr>
          <a:xfrm>
            <a:off x="4108957" y="4351020"/>
            <a:ext cx="144780" cy="83820"/>
          </a:xfrm>
          <a:custGeom>
            <a:avLst/>
            <a:gdLst/>
            <a:ahLst/>
            <a:cxnLst/>
            <a:rect l="l" t="t" r="r" b="b"/>
            <a:pathLst>
              <a:path w="144780" h="83820">
                <a:moveTo>
                  <a:pt x="60959" y="0"/>
                </a:moveTo>
                <a:lnTo>
                  <a:pt x="60959" y="83819"/>
                </a:lnTo>
                <a:lnTo>
                  <a:pt x="116839" y="55879"/>
                </a:lnTo>
                <a:lnTo>
                  <a:pt x="74929" y="55879"/>
                </a:lnTo>
                <a:lnTo>
                  <a:pt x="74929" y="27939"/>
                </a:lnTo>
                <a:lnTo>
                  <a:pt x="116839" y="27939"/>
                </a:lnTo>
                <a:lnTo>
                  <a:pt x="60959" y="0"/>
                </a:lnTo>
                <a:close/>
              </a:path>
              <a:path w="144780" h="83820">
                <a:moveTo>
                  <a:pt x="60959" y="27939"/>
                </a:moveTo>
                <a:lnTo>
                  <a:pt x="0" y="27939"/>
                </a:lnTo>
                <a:lnTo>
                  <a:pt x="0" y="55879"/>
                </a:lnTo>
                <a:lnTo>
                  <a:pt x="60959" y="55879"/>
                </a:lnTo>
                <a:lnTo>
                  <a:pt x="60959" y="27939"/>
                </a:lnTo>
                <a:close/>
              </a:path>
              <a:path w="144780" h="83820">
                <a:moveTo>
                  <a:pt x="116839" y="27939"/>
                </a:moveTo>
                <a:lnTo>
                  <a:pt x="74929" y="27939"/>
                </a:lnTo>
                <a:lnTo>
                  <a:pt x="74929" y="55879"/>
                </a:lnTo>
                <a:lnTo>
                  <a:pt x="116839" y="55879"/>
                </a:lnTo>
                <a:lnTo>
                  <a:pt x="144779" y="41909"/>
                </a:lnTo>
                <a:lnTo>
                  <a:pt x="116839" y="27939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6" name="object 64"/>
          <p:cNvSpPr/>
          <p:nvPr/>
        </p:nvSpPr>
        <p:spPr>
          <a:xfrm>
            <a:off x="3821936" y="6193790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>
                <a:moveTo>
                  <a:pt x="14478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7" name="object 65"/>
          <p:cNvSpPr/>
          <p:nvPr/>
        </p:nvSpPr>
        <p:spPr>
          <a:xfrm>
            <a:off x="3821936" y="2447289"/>
            <a:ext cx="0" cy="3746500"/>
          </a:xfrm>
          <a:custGeom>
            <a:avLst/>
            <a:gdLst/>
            <a:ahLst/>
            <a:cxnLst/>
            <a:rect l="l" t="t" r="r" b="b"/>
            <a:pathLst>
              <a:path h="3746500">
                <a:moveTo>
                  <a:pt x="0" y="3746500"/>
                </a:moveTo>
                <a:lnTo>
                  <a:pt x="0" y="0"/>
                </a:lnTo>
              </a:path>
            </a:pathLst>
          </a:custGeom>
          <a:ln w="27940">
            <a:solidFill>
              <a:srgbClr val="40458B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8" name="object 66"/>
          <p:cNvSpPr/>
          <p:nvPr/>
        </p:nvSpPr>
        <p:spPr>
          <a:xfrm>
            <a:off x="3821936" y="2405379"/>
            <a:ext cx="358140" cy="83820"/>
          </a:xfrm>
          <a:custGeom>
            <a:avLst/>
            <a:gdLst/>
            <a:ahLst/>
            <a:cxnLst/>
            <a:rect l="l" t="t" r="r" b="b"/>
            <a:pathLst>
              <a:path w="358139" h="83819">
                <a:moveTo>
                  <a:pt x="274320" y="0"/>
                </a:moveTo>
                <a:lnTo>
                  <a:pt x="274320" y="83820"/>
                </a:lnTo>
                <a:lnTo>
                  <a:pt x="330199" y="55880"/>
                </a:lnTo>
                <a:lnTo>
                  <a:pt x="288290" y="55880"/>
                </a:lnTo>
                <a:lnTo>
                  <a:pt x="288290" y="27940"/>
                </a:lnTo>
                <a:lnTo>
                  <a:pt x="330200" y="27940"/>
                </a:lnTo>
                <a:lnTo>
                  <a:pt x="274320" y="0"/>
                </a:lnTo>
                <a:close/>
              </a:path>
              <a:path w="358139" h="83819">
                <a:moveTo>
                  <a:pt x="274320" y="27940"/>
                </a:moveTo>
                <a:lnTo>
                  <a:pt x="0" y="27940"/>
                </a:lnTo>
                <a:lnTo>
                  <a:pt x="0" y="55880"/>
                </a:lnTo>
                <a:lnTo>
                  <a:pt x="274320" y="55880"/>
                </a:lnTo>
                <a:lnTo>
                  <a:pt x="274320" y="27940"/>
                </a:lnTo>
                <a:close/>
              </a:path>
              <a:path w="358139" h="83819">
                <a:moveTo>
                  <a:pt x="330200" y="27940"/>
                </a:moveTo>
                <a:lnTo>
                  <a:pt x="288290" y="27940"/>
                </a:lnTo>
                <a:lnTo>
                  <a:pt x="288290" y="55880"/>
                </a:lnTo>
                <a:lnTo>
                  <a:pt x="330199" y="55880"/>
                </a:lnTo>
                <a:lnTo>
                  <a:pt x="358140" y="41910"/>
                </a:lnTo>
                <a:lnTo>
                  <a:pt x="330200" y="2794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9" name="object 67"/>
          <p:cNvSpPr txBox="1"/>
          <p:nvPr/>
        </p:nvSpPr>
        <p:spPr>
          <a:xfrm>
            <a:off x="5699631" y="6680834"/>
            <a:ext cx="458978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35" dirty="0">
                <a:solidFill>
                  <a:srgbClr val="40458B"/>
                </a:solidFill>
                <a:latin typeface="Tahoma"/>
                <a:cs typeface="Tahoma"/>
              </a:rPr>
              <a:t>Fue</a:t>
            </a:r>
            <a:r>
              <a:rPr sz="1050" i="1" spc="-30" dirty="0">
                <a:solidFill>
                  <a:srgbClr val="40458B"/>
                </a:solidFill>
                <a:latin typeface="Tahoma"/>
                <a:cs typeface="Tahoma"/>
              </a:rPr>
              <a:t>n</a:t>
            </a:r>
            <a:r>
              <a:rPr sz="1050" i="1" spc="-15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050" i="1" spc="-4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050" i="1" spc="-20" dirty="0">
                <a:solidFill>
                  <a:srgbClr val="40458B"/>
                </a:solidFill>
                <a:latin typeface="Tahoma"/>
                <a:cs typeface="Tahoma"/>
              </a:rPr>
              <a:t>:</a:t>
            </a:r>
            <a:r>
              <a:rPr sz="1050" i="1" spc="-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050" i="1" spc="-35" dirty="0">
                <a:solidFill>
                  <a:srgbClr val="40458B"/>
                </a:solidFill>
                <a:latin typeface="Tahoma"/>
                <a:cs typeface="Tahoma"/>
              </a:rPr>
              <a:t>Fu</a:t>
            </a:r>
            <a:r>
              <a:rPr sz="1050" i="1" spc="-30" dirty="0">
                <a:solidFill>
                  <a:srgbClr val="40458B"/>
                </a:solidFill>
                <a:latin typeface="Tahoma"/>
                <a:cs typeface="Tahoma"/>
              </a:rPr>
              <a:t>n</a:t>
            </a:r>
            <a:r>
              <a:rPr sz="1050" i="1" spc="-2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050" i="1" spc="-35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050" i="1" spc="-45" dirty="0">
                <a:solidFill>
                  <a:srgbClr val="40458B"/>
                </a:solidFill>
                <a:latin typeface="Tahoma"/>
                <a:cs typeface="Tahoma"/>
              </a:rPr>
              <a:t>m</a:t>
            </a:r>
            <a:r>
              <a:rPr sz="1050" i="1" spc="-4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050" i="1" spc="-30" dirty="0">
                <a:solidFill>
                  <a:srgbClr val="40458B"/>
                </a:solidFill>
                <a:latin typeface="Tahoma"/>
                <a:cs typeface="Tahoma"/>
              </a:rPr>
              <a:t>n</a:t>
            </a:r>
            <a:r>
              <a:rPr sz="1050" i="1" spc="-15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050" i="1" spc="-30" dirty="0">
                <a:solidFill>
                  <a:srgbClr val="40458B"/>
                </a:solidFill>
                <a:latin typeface="Tahoma"/>
                <a:cs typeface="Tahoma"/>
              </a:rPr>
              <a:t>os</a:t>
            </a:r>
            <a:r>
              <a:rPr sz="1050" i="1" spc="-2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050" i="1" spc="-2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050" i="1" spc="-3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050" i="1" spc="-2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050" i="1" spc="-30" dirty="0">
                <a:solidFill>
                  <a:srgbClr val="40458B"/>
                </a:solidFill>
                <a:latin typeface="Tahoma"/>
                <a:cs typeface="Tahoma"/>
              </a:rPr>
              <a:t>Sis</a:t>
            </a:r>
            <a:r>
              <a:rPr sz="1050" i="1" spc="-20" dirty="0">
                <a:solidFill>
                  <a:srgbClr val="40458B"/>
                </a:solidFill>
                <a:latin typeface="Tahoma"/>
                <a:cs typeface="Tahoma"/>
              </a:rPr>
              <a:t>t</a:t>
            </a:r>
            <a:r>
              <a:rPr sz="1050" i="1" spc="-4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050" i="1" spc="-45" dirty="0">
                <a:solidFill>
                  <a:srgbClr val="40458B"/>
                </a:solidFill>
                <a:latin typeface="Tahoma"/>
                <a:cs typeface="Tahoma"/>
              </a:rPr>
              <a:t>m</a:t>
            </a:r>
            <a:r>
              <a:rPr sz="1050" i="1" spc="-35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050" i="1" spc="-25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050" i="1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050" i="1" spc="-2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050" i="1" spc="-3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050" i="1" spc="-3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050" i="1" spc="-45" dirty="0">
                <a:solidFill>
                  <a:srgbClr val="40458B"/>
                </a:solidFill>
                <a:latin typeface="Tahoma"/>
                <a:cs typeface="Tahoma"/>
              </a:rPr>
              <a:t>B</a:t>
            </a:r>
            <a:r>
              <a:rPr sz="1050" i="1" spc="-35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050" i="1" spc="-40" dirty="0">
                <a:solidFill>
                  <a:srgbClr val="40458B"/>
                </a:solidFill>
                <a:latin typeface="Tahoma"/>
                <a:cs typeface="Tahoma"/>
              </a:rPr>
              <a:t>se</a:t>
            </a:r>
            <a:r>
              <a:rPr sz="1050" i="1" spc="-25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050" i="1" spc="2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050" i="1" spc="-2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050" i="1" spc="-3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050" i="1" spc="-3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050" i="1" spc="-40" dirty="0">
                <a:solidFill>
                  <a:srgbClr val="40458B"/>
                </a:solidFill>
                <a:latin typeface="Tahoma"/>
                <a:cs typeface="Tahoma"/>
              </a:rPr>
              <a:t>Da</a:t>
            </a:r>
            <a:r>
              <a:rPr sz="1050" i="1" spc="-25" dirty="0">
                <a:solidFill>
                  <a:srgbClr val="40458B"/>
                </a:solidFill>
                <a:latin typeface="Tahoma"/>
                <a:cs typeface="Tahoma"/>
              </a:rPr>
              <a:t>to</a:t>
            </a:r>
            <a:r>
              <a:rPr sz="1050" i="1" spc="-35" dirty="0">
                <a:solidFill>
                  <a:srgbClr val="40458B"/>
                </a:solidFill>
                <a:latin typeface="Tahoma"/>
                <a:cs typeface="Tahoma"/>
              </a:rPr>
              <a:t>s</a:t>
            </a:r>
            <a:r>
              <a:rPr sz="1050" i="1" spc="-20" dirty="0">
                <a:solidFill>
                  <a:srgbClr val="40458B"/>
                </a:solidFill>
                <a:latin typeface="Tahoma"/>
                <a:cs typeface="Tahoma"/>
              </a:rPr>
              <a:t>.</a:t>
            </a:r>
            <a:r>
              <a:rPr sz="1050" i="1" spc="-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050" i="1" spc="-3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050" i="1" spc="-25" dirty="0">
                <a:solidFill>
                  <a:srgbClr val="40458B"/>
                </a:solidFill>
                <a:latin typeface="Tahoma"/>
                <a:cs typeface="Tahoma"/>
              </a:rPr>
              <a:t>l</a:t>
            </a:r>
            <a:r>
              <a:rPr sz="1050" i="1" spc="-45" dirty="0">
                <a:solidFill>
                  <a:srgbClr val="40458B"/>
                </a:solidFill>
                <a:latin typeface="Tahoma"/>
                <a:cs typeface="Tahoma"/>
              </a:rPr>
              <a:t>m</a:t>
            </a:r>
            <a:r>
              <a:rPr sz="1050" i="1" spc="-35" dirty="0">
                <a:solidFill>
                  <a:srgbClr val="40458B"/>
                </a:solidFill>
                <a:latin typeface="Tahoma"/>
                <a:cs typeface="Tahoma"/>
              </a:rPr>
              <a:t>as</a:t>
            </a:r>
            <a:r>
              <a:rPr sz="1050" i="1" spc="-25" dirty="0">
                <a:solidFill>
                  <a:srgbClr val="40458B"/>
                </a:solidFill>
                <a:latin typeface="Tahoma"/>
                <a:cs typeface="Tahoma"/>
              </a:rPr>
              <a:t>r</a:t>
            </a:r>
            <a:r>
              <a:rPr sz="1050" i="1" spc="-15" dirty="0">
                <a:solidFill>
                  <a:srgbClr val="40458B"/>
                </a:solidFill>
                <a:latin typeface="Tahoma"/>
                <a:cs typeface="Tahoma"/>
              </a:rPr>
              <a:t>i</a:t>
            </a:r>
            <a:r>
              <a:rPr sz="1050" i="1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050" i="1" spc="-20" dirty="0">
                <a:solidFill>
                  <a:srgbClr val="40458B"/>
                </a:solidFill>
                <a:latin typeface="Tahoma"/>
                <a:cs typeface="Tahoma"/>
              </a:rPr>
              <a:t>/</a:t>
            </a:r>
            <a:r>
              <a:rPr sz="1050" i="1" spc="-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050" i="1" spc="-45" dirty="0">
                <a:solidFill>
                  <a:srgbClr val="40458B"/>
                </a:solidFill>
                <a:latin typeface="Tahoma"/>
                <a:cs typeface="Tahoma"/>
              </a:rPr>
              <a:t>N</a:t>
            </a:r>
            <a:r>
              <a:rPr sz="1050" i="1" spc="-35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050" i="1" spc="-30" dirty="0">
                <a:solidFill>
                  <a:srgbClr val="40458B"/>
                </a:solidFill>
                <a:latin typeface="Tahoma"/>
                <a:cs typeface="Tahoma"/>
              </a:rPr>
              <a:t>v</a:t>
            </a:r>
            <a:r>
              <a:rPr sz="1050" i="1" spc="-35" dirty="0">
                <a:solidFill>
                  <a:srgbClr val="40458B"/>
                </a:solidFill>
                <a:latin typeface="Tahoma"/>
                <a:cs typeface="Tahoma"/>
              </a:rPr>
              <a:t>a</a:t>
            </a:r>
            <a:r>
              <a:rPr sz="1050" i="1" spc="-25" dirty="0">
                <a:solidFill>
                  <a:srgbClr val="40458B"/>
                </a:solidFill>
                <a:latin typeface="Tahoma"/>
                <a:cs typeface="Tahoma"/>
              </a:rPr>
              <a:t>th</a:t>
            </a:r>
            <a:r>
              <a:rPr sz="1050" i="1" spc="-35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050" i="1" spc="-20" dirty="0">
                <a:solidFill>
                  <a:srgbClr val="40458B"/>
                </a:solidFill>
                <a:latin typeface="Tahoma"/>
                <a:cs typeface="Tahoma"/>
              </a:rPr>
              <a:t>.</a:t>
            </a:r>
            <a:r>
              <a:rPr sz="1050" i="1" spc="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050" i="1" spc="-40" dirty="0">
                <a:solidFill>
                  <a:srgbClr val="40458B"/>
                </a:solidFill>
                <a:latin typeface="Tahoma"/>
                <a:cs typeface="Tahoma"/>
              </a:rPr>
              <a:t>5</a:t>
            </a:r>
            <a:r>
              <a:rPr sz="1050" i="1" spc="-25" dirty="0">
                <a:solidFill>
                  <a:srgbClr val="40458B"/>
                </a:solidFill>
                <a:latin typeface="Tahoma"/>
                <a:cs typeface="Tahoma"/>
              </a:rPr>
              <a:t>ta</a:t>
            </a:r>
            <a:r>
              <a:rPr sz="1050" i="1" spc="-1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050" i="1" spc="-3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050" i="1" spc="-25" dirty="0">
                <a:solidFill>
                  <a:srgbClr val="40458B"/>
                </a:solidFill>
                <a:latin typeface="Tahoma"/>
                <a:cs typeface="Tahoma"/>
              </a:rPr>
              <a:t>d</a:t>
            </a:r>
            <a:r>
              <a:rPr sz="1050" i="1" spc="-20" dirty="0">
                <a:solidFill>
                  <a:srgbClr val="40458B"/>
                </a:solidFill>
                <a:latin typeface="Tahoma"/>
                <a:cs typeface="Tahoma"/>
              </a:rPr>
              <a:t>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00" name="object 68"/>
          <p:cNvSpPr/>
          <p:nvPr/>
        </p:nvSpPr>
        <p:spPr>
          <a:xfrm>
            <a:off x="8503156" y="3731386"/>
            <a:ext cx="800735" cy="588010"/>
          </a:xfrm>
          <a:custGeom>
            <a:avLst/>
            <a:gdLst/>
            <a:ahLst/>
            <a:cxnLst/>
            <a:rect l="l" t="t" r="r" b="b"/>
            <a:pathLst>
              <a:path w="800734" h="588010">
                <a:moveTo>
                  <a:pt x="43180" y="504698"/>
                </a:moveTo>
                <a:lnTo>
                  <a:pt x="0" y="587882"/>
                </a:lnTo>
                <a:lnTo>
                  <a:pt x="92456" y="572515"/>
                </a:lnTo>
                <a:lnTo>
                  <a:pt x="81936" y="558038"/>
                </a:lnTo>
                <a:lnTo>
                  <a:pt x="64643" y="558038"/>
                </a:lnTo>
                <a:lnTo>
                  <a:pt x="48260" y="535432"/>
                </a:lnTo>
                <a:lnTo>
                  <a:pt x="59545" y="527221"/>
                </a:lnTo>
                <a:lnTo>
                  <a:pt x="43180" y="504698"/>
                </a:lnTo>
                <a:close/>
              </a:path>
              <a:path w="800734" h="588010">
                <a:moveTo>
                  <a:pt x="59545" y="527221"/>
                </a:moveTo>
                <a:lnTo>
                  <a:pt x="48260" y="535432"/>
                </a:lnTo>
                <a:lnTo>
                  <a:pt x="64643" y="558038"/>
                </a:lnTo>
                <a:lnTo>
                  <a:pt x="75956" y="549808"/>
                </a:lnTo>
                <a:lnTo>
                  <a:pt x="59545" y="527221"/>
                </a:lnTo>
                <a:close/>
              </a:path>
              <a:path w="800734" h="588010">
                <a:moveTo>
                  <a:pt x="75956" y="549808"/>
                </a:moveTo>
                <a:lnTo>
                  <a:pt x="64643" y="558038"/>
                </a:lnTo>
                <a:lnTo>
                  <a:pt x="81936" y="558038"/>
                </a:lnTo>
                <a:lnTo>
                  <a:pt x="75956" y="549808"/>
                </a:lnTo>
                <a:close/>
              </a:path>
              <a:path w="800734" h="588010">
                <a:moveTo>
                  <a:pt x="784225" y="0"/>
                </a:moveTo>
                <a:lnTo>
                  <a:pt x="59545" y="527221"/>
                </a:lnTo>
                <a:lnTo>
                  <a:pt x="75956" y="549808"/>
                </a:lnTo>
                <a:lnTo>
                  <a:pt x="800735" y="22606"/>
                </a:lnTo>
                <a:lnTo>
                  <a:pt x="784225" y="0"/>
                </a:lnTo>
                <a:close/>
              </a:path>
            </a:pathLst>
          </a:custGeom>
          <a:solidFill>
            <a:srgbClr val="40458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825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446" y="409321"/>
            <a:ext cx="10954943" cy="1003095"/>
          </a:xfrm>
          <a:prstGeom prst="rect">
            <a:avLst/>
          </a:prstGeom>
        </p:spPr>
        <p:txBody>
          <a:bodyPr vert="horz" wrap="square" lIns="0" tIns="320294" rIns="0" bIns="0" rtlCol="0">
            <a:spAutoFit/>
          </a:bodyPr>
          <a:lstStyle/>
          <a:p>
            <a:pPr marL="247650">
              <a:lnSpc>
                <a:spcPts val="5255"/>
              </a:lnSpc>
            </a:pPr>
            <a:r>
              <a:rPr spc="-5" dirty="0"/>
              <a:t>Nivele</a:t>
            </a:r>
            <a:r>
              <a:rPr dirty="0"/>
              <a:t>s</a:t>
            </a:r>
            <a:r>
              <a:rPr spc="-10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spc="-25" dirty="0"/>
              <a:t>Modelos</a:t>
            </a:r>
            <a:r>
              <a:rPr spc="-50" dirty="0"/>
              <a:t> </a:t>
            </a:r>
            <a:r>
              <a:rPr dirty="0"/>
              <a:t>de</a:t>
            </a:r>
            <a:r>
              <a:rPr spc="-5" dirty="0"/>
              <a:t> D</a:t>
            </a:r>
            <a:r>
              <a:rPr spc="-20" dirty="0"/>
              <a:t>a</a:t>
            </a:r>
            <a:r>
              <a:rPr spc="-5" dirty="0"/>
              <a:t>tos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00521"/>
              </p:ext>
            </p:extLst>
          </p:nvPr>
        </p:nvGraphicFramePr>
        <p:xfrm>
          <a:off x="986038" y="1614488"/>
          <a:ext cx="10534010" cy="4846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3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2687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2000" b="1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nc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2000" b="1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ual</a:t>
                      </a:r>
                      <a:endParaRPr sz="20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045" lvl="0" algn="l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cri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ci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ó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spc="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ni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el 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la es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ruc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2000" spc="-4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la</a:t>
                      </a:r>
                    </a:p>
                    <a:p>
                      <a:pPr marL="360045" lvl="0" indent="-27432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ma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ció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n:</a:t>
                      </a:r>
                      <a:r>
                        <a:rPr sz="2000" spc="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los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c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nc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os</a:t>
                      </a:r>
                      <a:r>
                        <a:rPr sz="2000" spc="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y sus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cio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</a:t>
                      </a:r>
                    </a:p>
                    <a:p>
                      <a:pPr marL="360045" lvl="0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Mínimo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(sin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dund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ncia)</a:t>
                      </a:r>
                    </a:p>
                    <a:p>
                      <a:pPr marL="360045" lvl="0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ndependien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el 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ipo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DBM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 a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iliz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28575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7087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Lógico</a:t>
                      </a:r>
                      <a:endParaRPr sz="20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90525" lvl="0" indent="274320" algn="l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cri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ci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ó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la es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ruc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2000" spc="-4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la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 d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os</a:t>
                      </a:r>
                      <a:r>
                        <a:rPr sz="2000" spc="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 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é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rmi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os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ructu</a:t>
                      </a:r>
                      <a:r>
                        <a:rPr sz="2000" spc="-4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os que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puede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un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ipo</a:t>
                      </a:r>
                      <a:r>
                        <a:rPr sz="2000" spc="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de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</a:p>
                    <a:p>
                      <a:pPr marL="360045" lvl="0" algn="l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ende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el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ipo</a:t>
                      </a:r>
                      <a:r>
                        <a:rPr sz="2000" b="1" spc="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DBM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 a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em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</a:p>
                    <a:p>
                      <a:pPr marL="360045" lvl="0" indent="-27432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cio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nal,</a:t>
                      </a:r>
                      <a:r>
                        <a:rPr sz="2000" spc="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2000" spc="-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2000" spc="-1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)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b="1" spc="3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del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ucto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nc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</a:p>
                    <a:p>
                      <a:pPr marL="85725" marR="474345" lvl="0" indent="274320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Si 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cio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nal,</a:t>
                      </a:r>
                      <a:r>
                        <a:rPr sz="2000" spc="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norm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liz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do</a:t>
                      </a:r>
                      <a:r>
                        <a:rPr sz="2000" spc="4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spc="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lo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nos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 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FN</a:t>
                      </a:r>
                      <a:endParaRPr sz="2000" dirty="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12700">
                      <a:solidFill>
                        <a:srgbClr val="4045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63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í</a:t>
                      </a:r>
                      <a:r>
                        <a:rPr sz="2000" b="1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ico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 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de</a:t>
                      </a:r>
                      <a:endParaRPr sz="20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pl</a:t>
                      </a:r>
                      <a:r>
                        <a:rPr sz="2000" b="1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eme</a:t>
                      </a:r>
                      <a:r>
                        <a:rPr sz="2000" b="1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000" b="1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b="1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2000" b="1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ión</a:t>
                      </a:r>
                      <a:endParaRPr sz="200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40458B"/>
                      </a:solidFill>
                      <a:prstDash val="solid"/>
                    </a:lnL>
                    <a:lnR w="12700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045" lvl="0" algn="l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cri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ci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ó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000" spc="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la im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me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ci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ó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 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una</a:t>
                      </a:r>
                    </a:p>
                    <a:p>
                      <a:pPr marL="85725" lvl="0" algn="l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-2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os</a:t>
                      </a:r>
                    </a:p>
                    <a:p>
                      <a:pPr marL="360045" lvl="0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ende</a:t>
                      </a:r>
                      <a:r>
                        <a:rPr sz="2000" spc="-3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el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SGB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nc</a:t>
                      </a:r>
                      <a:r>
                        <a:rPr sz="2000" spc="-25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1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000" dirty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o</a:t>
                      </a:r>
                    </a:p>
                  </a:txBody>
                  <a:tcPr marL="0" marR="0" marT="0" marB="0">
                    <a:lnL w="12700">
                      <a:solidFill>
                        <a:srgbClr val="40458B"/>
                      </a:solidFill>
                      <a:prstDash val="solid"/>
                    </a:lnL>
                    <a:lnR w="28575">
                      <a:solidFill>
                        <a:srgbClr val="40458B"/>
                      </a:solidFill>
                      <a:prstDash val="solid"/>
                    </a:lnR>
                    <a:lnT w="12700">
                      <a:solidFill>
                        <a:srgbClr val="40458B"/>
                      </a:solidFill>
                      <a:prstDash val="solid"/>
                    </a:lnT>
                    <a:lnB w="28575">
                      <a:solidFill>
                        <a:srgbClr val="40458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28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6443" y="0"/>
            <a:ext cx="0" cy="276999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10160">
            <a:solidFill>
              <a:srgbClr val="6E88F7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8092" y="219774"/>
            <a:ext cx="10945654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ts val="5155"/>
              </a:lnSpc>
            </a:pPr>
            <a:r>
              <a:rPr dirty="0"/>
              <a:t>¿P</a:t>
            </a:r>
            <a:r>
              <a:rPr spc="-25" dirty="0"/>
              <a:t>a</a:t>
            </a:r>
            <a:r>
              <a:rPr spc="-5" dirty="0"/>
              <a:t>r</a:t>
            </a:r>
            <a:r>
              <a:rPr dirty="0"/>
              <a:t>a</a:t>
            </a:r>
            <a:r>
              <a:rPr spc="20" dirty="0"/>
              <a:t> </a:t>
            </a:r>
            <a:r>
              <a:rPr dirty="0"/>
              <a:t>qué</a:t>
            </a:r>
            <a:r>
              <a:rPr spc="-5" dirty="0"/>
              <a:t> </a:t>
            </a:r>
            <a:r>
              <a:rPr dirty="0"/>
              <a:t>m</a:t>
            </a:r>
            <a:r>
              <a:rPr spc="-15" dirty="0"/>
              <a:t>o</a:t>
            </a:r>
            <a:r>
              <a:rPr dirty="0"/>
              <a:t>delar</a:t>
            </a:r>
            <a:r>
              <a:rPr spc="-20" dirty="0"/>
              <a:t> </a:t>
            </a:r>
            <a:r>
              <a:rPr dirty="0"/>
              <a:t>datos?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4589" y="1302639"/>
            <a:ext cx="10600330" cy="457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660066"/>
              </a:buClr>
              <a:buFont typeface="Tahoma"/>
              <a:buChar char="•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P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a</a:t>
            </a:r>
            <a:r>
              <a:rPr sz="2800" spc="-20" dirty="0">
                <a:latin typeface="Tahoma"/>
                <a:cs typeface="Tahoma"/>
              </a:rPr>
              <a:t>n</a:t>
            </a:r>
            <a:r>
              <a:rPr sz="2800" spc="-30" dirty="0">
                <a:latin typeface="Tahoma"/>
                <a:cs typeface="Tahoma"/>
              </a:rPr>
              <a:t>a</a:t>
            </a:r>
            <a:r>
              <a:rPr sz="2800" spc="-10" dirty="0">
                <a:latin typeface="Tahoma"/>
                <a:cs typeface="Tahoma"/>
              </a:rPr>
              <a:t>liz</a:t>
            </a:r>
            <a:r>
              <a:rPr sz="2800" spc="-35" dirty="0">
                <a:latin typeface="Tahoma"/>
                <a:cs typeface="Tahoma"/>
              </a:rPr>
              <a:t>a</a:t>
            </a:r>
            <a:r>
              <a:rPr sz="2800" dirty="0">
                <a:latin typeface="Tahoma"/>
                <a:cs typeface="Tahoma"/>
              </a:rPr>
              <a:t>r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los 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spc="-30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dirty="0">
                <a:latin typeface="Tahoma"/>
                <a:cs typeface="Tahoma"/>
              </a:rPr>
              <a:t>s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un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si</a:t>
            </a:r>
            <a:r>
              <a:rPr sz="2800" spc="-10" dirty="0">
                <a:latin typeface="Tahoma"/>
                <a:cs typeface="Tahoma"/>
              </a:rPr>
              <a:t>s</a:t>
            </a:r>
            <a:r>
              <a:rPr sz="2800" spc="-5" dirty="0">
                <a:latin typeface="Tahoma"/>
                <a:cs typeface="Tahoma"/>
              </a:rPr>
              <a:t>t</a:t>
            </a:r>
            <a:r>
              <a:rPr sz="2800" spc="5" dirty="0">
                <a:latin typeface="Tahoma"/>
                <a:cs typeface="Tahoma"/>
              </a:rPr>
              <a:t>e</a:t>
            </a:r>
            <a:r>
              <a:rPr sz="2800" spc="-20" dirty="0">
                <a:latin typeface="Tahoma"/>
                <a:cs typeface="Tahoma"/>
              </a:rPr>
              <a:t>ma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</a:t>
            </a:r>
          </a:p>
          <a:p>
            <a:pPr marL="354965">
              <a:lnSpc>
                <a:spcPct val="100000"/>
              </a:lnSpc>
              <a:spcBef>
                <a:spcPts val="500"/>
              </a:spcBef>
            </a:pPr>
            <a:r>
              <a:rPr sz="2800" spc="-5" dirty="0">
                <a:latin typeface="Tahoma"/>
                <a:cs typeface="Tahoma"/>
              </a:rPr>
              <a:t>en</a:t>
            </a:r>
            <a:r>
              <a:rPr sz="2800" spc="5" dirty="0">
                <a:latin typeface="Tahoma"/>
                <a:cs typeface="Tahoma"/>
              </a:rPr>
              <a:t>c</a:t>
            </a:r>
            <a:r>
              <a:rPr sz="2800" dirty="0">
                <a:latin typeface="Tahoma"/>
                <a:cs typeface="Tahoma"/>
              </a:rPr>
              <a:t>ont</a:t>
            </a:r>
            <a:r>
              <a:rPr sz="2800" spc="-15" dirty="0">
                <a:latin typeface="Tahoma"/>
                <a:cs typeface="Tahoma"/>
              </a:rPr>
              <a:t>ra</a:t>
            </a:r>
            <a:r>
              <a:rPr sz="2800" spc="-10" dirty="0">
                <a:latin typeface="Tahoma"/>
                <a:cs typeface="Tahoma"/>
              </a:rPr>
              <a:t>r:</a:t>
            </a:r>
            <a:endParaRPr sz="2800" dirty="0">
              <a:latin typeface="Tahoma"/>
              <a:cs typeface="Tahoma"/>
            </a:endParaRPr>
          </a:p>
          <a:p>
            <a:pPr marL="852805" lvl="1" indent="-382905">
              <a:lnSpc>
                <a:spcPct val="100000"/>
              </a:lnSpc>
              <a:spcBef>
                <a:spcPts val="1060"/>
              </a:spcBef>
              <a:buClr>
                <a:srgbClr val="660066"/>
              </a:buClr>
              <a:buSzPct val="89583"/>
              <a:buFont typeface="Wingdings"/>
              <a:buChar char=""/>
              <a:tabLst>
                <a:tab pos="853440" algn="l"/>
              </a:tabLst>
            </a:pPr>
            <a:r>
              <a:rPr sz="2400" spc="-20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gn</a:t>
            </a:r>
            <a:r>
              <a:rPr sz="2400" spc="-3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f</a:t>
            </a:r>
            <a:r>
              <a:rPr sz="2400" spc="-25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ca</a:t>
            </a:r>
            <a:r>
              <a:rPr sz="2400" spc="-15" dirty="0">
                <a:latin typeface="Tahoma"/>
                <a:cs typeface="Tahoma"/>
              </a:rPr>
              <a:t>do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os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atos,</a:t>
            </a:r>
          </a:p>
          <a:p>
            <a:pPr marL="852805" lvl="1" indent="-382905">
              <a:lnSpc>
                <a:spcPct val="100000"/>
              </a:lnSpc>
              <a:spcBef>
                <a:spcPts val="1019"/>
              </a:spcBef>
              <a:buClr>
                <a:srgbClr val="660066"/>
              </a:buClr>
              <a:buSzPct val="89583"/>
              <a:buFont typeface="Wingdings"/>
              <a:buChar char=""/>
              <a:tabLst>
                <a:tab pos="853440" algn="l"/>
              </a:tabLst>
            </a:pPr>
            <a:r>
              <a:rPr sz="2400" spc="-2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</a:t>
            </a:r>
            <a:r>
              <a:rPr sz="2400" spc="-20" dirty="0">
                <a:latin typeface="Tahoma"/>
                <a:cs typeface="Tahoma"/>
              </a:rPr>
              <a:t>l</a:t>
            </a:r>
            <a:r>
              <a:rPr sz="2400" spc="-15" dirty="0">
                <a:latin typeface="Tahoma"/>
                <a:cs typeface="Tahoma"/>
              </a:rPr>
              <a:t>ac</a:t>
            </a:r>
            <a:r>
              <a:rPr sz="2400" spc="-3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ones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ent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</a:t>
            </a:r>
            <a:r>
              <a:rPr sz="2400" spc="-15" dirty="0">
                <a:latin typeface="Tahoma"/>
                <a:cs typeface="Tahoma"/>
              </a:rPr>
              <a:t>tos,</a:t>
            </a:r>
            <a:endParaRPr sz="2400" dirty="0">
              <a:latin typeface="Tahoma"/>
              <a:cs typeface="Tahoma"/>
            </a:endParaRPr>
          </a:p>
          <a:p>
            <a:pPr marL="852805" lvl="1" indent="-382905">
              <a:lnSpc>
                <a:spcPct val="100000"/>
              </a:lnSpc>
              <a:spcBef>
                <a:spcPts val="1000"/>
              </a:spcBef>
              <a:buClr>
                <a:srgbClr val="660066"/>
              </a:buClr>
              <a:buSzPct val="89583"/>
              <a:buFont typeface="Wingdings"/>
              <a:buChar char=""/>
              <a:tabLst>
                <a:tab pos="853440" algn="l"/>
              </a:tabLst>
            </a:pPr>
            <a:r>
              <a:rPr sz="2400" spc="-20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a nec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ad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10" dirty="0">
                <a:latin typeface="Tahoma"/>
                <a:cs typeface="Tahoma"/>
              </a:rPr>
              <a:t> p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ten</a:t>
            </a:r>
            <a:r>
              <a:rPr sz="2400" spc="-15" dirty="0">
                <a:latin typeface="Tahoma"/>
                <a:cs typeface="Tahoma"/>
              </a:rPr>
              <a:t>c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e</a:t>
            </a:r>
            <a:r>
              <a:rPr sz="2400" spc="-20" dirty="0">
                <a:latin typeface="Tahoma"/>
                <a:cs typeface="Tahoma"/>
              </a:rPr>
              <a:t> l</a:t>
            </a:r>
            <a:r>
              <a:rPr sz="2400" dirty="0">
                <a:latin typeface="Tahoma"/>
                <a:cs typeface="Tahoma"/>
              </a:rPr>
              <a:t>os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at</a:t>
            </a:r>
            <a:r>
              <a:rPr sz="2400" spc="-1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.</a:t>
            </a:r>
          </a:p>
          <a:p>
            <a:pPr marL="355600" marR="6350" indent="-342900" algn="just">
              <a:lnSpc>
                <a:spcPct val="115199"/>
              </a:lnSpc>
              <a:spcBef>
                <a:spcPts val="610"/>
              </a:spcBef>
              <a:buClr>
                <a:srgbClr val="660066"/>
              </a:buClr>
              <a:buFont typeface="Tahoma"/>
              <a:buChar char="•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P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</a:t>
            </a:r>
            <a:r>
              <a:rPr sz="2800" spc="-5" dirty="0">
                <a:latin typeface="Tahoma"/>
                <a:cs typeface="Tahoma"/>
              </a:rPr>
              <a:t>re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dirty="0">
                <a:latin typeface="Tahoma"/>
                <a:cs typeface="Tahoma"/>
              </a:rPr>
              <a:t>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una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rep</a:t>
            </a:r>
            <a:r>
              <a:rPr sz="2800" spc="-15" dirty="0">
                <a:latin typeface="Tahoma"/>
                <a:cs typeface="Tahoma"/>
              </a:rPr>
              <a:t>r</a:t>
            </a:r>
            <a:r>
              <a:rPr sz="2800" spc="-5" dirty="0">
                <a:latin typeface="Tahoma"/>
                <a:cs typeface="Tahoma"/>
              </a:rPr>
              <a:t>esentació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la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5" dirty="0">
                <a:latin typeface="Tahoma"/>
                <a:cs typeface="Tahoma"/>
              </a:rPr>
              <a:t>v</a:t>
            </a:r>
            <a:r>
              <a:rPr sz="2800" spc="-10" dirty="0">
                <a:latin typeface="Tahoma"/>
                <a:cs typeface="Tahoma"/>
              </a:rPr>
              <a:t>i</a:t>
            </a:r>
            <a:r>
              <a:rPr sz="2800" spc="-30" dirty="0">
                <a:latin typeface="Tahoma"/>
                <a:cs typeface="Tahoma"/>
              </a:rPr>
              <a:t>s</a:t>
            </a:r>
            <a:r>
              <a:rPr sz="2800" spc="-15" dirty="0">
                <a:latin typeface="Tahoma"/>
                <a:cs typeface="Tahoma"/>
              </a:rPr>
              <a:t>ión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q</a:t>
            </a:r>
            <a:r>
              <a:rPr sz="2800" spc="-35" dirty="0">
                <a:latin typeface="Tahoma"/>
                <a:cs typeface="Tahoma"/>
              </a:rPr>
              <a:t>u</a:t>
            </a:r>
            <a:r>
              <a:rPr sz="2800" dirty="0">
                <a:latin typeface="Tahoma"/>
                <a:cs typeface="Tahoma"/>
              </a:rPr>
              <a:t>e </a:t>
            </a:r>
            <a:r>
              <a:rPr sz="2800" spc="-5" dirty="0">
                <a:latin typeface="Tahoma"/>
                <a:cs typeface="Tahoma"/>
              </a:rPr>
              <a:t>tien</a:t>
            </a:r>
            <a:r>
              <a:rPr sz="2800" spc="10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n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los u</a:t>
            </a:r>
            <a:r>
              <a:rPr sz="2800" spc="-15" dirty="0">
                <a:latin typeface="Tahoma"/>
                <a:cs typeface="Tahoma"/>
              </a:rPr>
              <a:t>s</a:t>
            </a:r>
            <a:r>
              <a:rPr sz="2800" dirty="0">
                <a:latin typeface="Tahoma"/>
                <a:cs typeface="Tahoma"/>
              </a:rPr>
              <a:t>u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spc="-10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ios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los </a:t>
            </a:r>
            <a:r>
              <a:rPr sz="2800" spc="-10" dirty="0">
                <a:latin typeface="Tahoma"/>
                <a:cs typeface="Tahoma"/>
              </a:rPr>
              <a:t>d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dirty="0">
                <a:latin typeface="Tahoma"/>
                <a:cs typeface="Tahoma"/>
              </a:rPr>
              <a:t>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 que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pe</a:t>
            </a:r>
            <a:r>
              <a:rPr sz="2800" spc="-15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mita </a:t>
            </a:r>
            <a:r>
              <a:rPr sz="2800" u="heavy" spc="-20" dirty="0">
                <a:latin typeface="Tahoma"/>
                <a:cs typeface="Tahoma"/>
              </a:rPr>
              <a:t>una</a:t>
            </a:r>
            <a:r>
              <a:rPr sz="2800" u="heavy" spc="-5" dirty="0">
                <a:latin typeface="Tahoma"/>
                <a:cs typeface="Tahoma"/>
              </a:rPr>
              <a:t> </a:t>
            </a:r>
            <a:r>
              <a:rPr sz="2800" u="heavy" dirty="0">
                <a:latin typeface="Tahoma"/>
                <a:cs typeface="Tahoma"/>
              </a:rPr>
              <a:t>f</a:t>
            </a:r>
            <a:r>
              <a:rPr sz="2800" u="heavy" spc="-30" dirty="0">
                <a:latin typeface="Tahoma"/>
                <a:cs typeface="Tahoma"/>
              </a:rPr>
              <a:t>á</a:t>
            </a:r>
            <a:r>
              <a:rPr sz="2800" u="heavy" dirty="0">
                <a:latin typeface="Tahoma"/>
                <a:cs typeface="Tahoma"/>
              </a:rPr>
              <a:t>c</a:t>
            </a:r>
            <a:r>
              <a:rPr sz="2800" u="heavy" spc="-10" dirty="0">
                <a:latin typeface="Tahoma"/>
                <a:cs typeface="Tahoma"/>
              </a:rPr>
              <a:t>il</a:t>
            </a:r>
            <a:r>
              <a:rPr sz="2800" u="heavy" spc="-35" dirty="0">
                <a:latin typeface="Tahoma"/>
                <a:cs typeface="Tahoma"/>
              </a:rPr>
              <a:t> </a:t>
            </a:r>
            <a:r>
              <a:rPr sz="2800" u="heavy" dirty="0">
                <a:latin typeface="Tahoma"/>
                <a:cs typeface="Tahoma"/>
              </a:rPr>
              <a:t>c</a:t>
            </a:r>
            <a:r>
              <a:rPr sz="2800" u="heavy" spc="-20" dirty="0">
                <a:latin typeface="Tahoma"/>
                <a:cs typeface="Tahoma"/>
              </a:rPr>
              <a:t>omuni</a:t>
            </a:r>
            <a:r>
              <a:rPr sz="2800" u="heavy" spc="-5" dirty="0">
                <a:latin typeface="Tahoma"/>
                <a:cs typeface="Tahoma"/>
              </a:rPr>
              <a:t>c</a:t>
            </a:r>
            <a:r>
              <a:rPr sz="2800" u="heavy" spc="-30" dirty="0">
                <a:latin typeface="Tahoma"/>
                <a:cs typeface="Tahoma"/>
              </a:rPr>
              <a:t>a</a:t>
            </a:r>
            <a:r>
              <a:rPr sz="2800" u="heavy" dirty="0">
                <a:latin typeface="Tahoma"/>
                <a:cs typeface="Tahoma"/>
              </a:rPr>
              <a:t>c</a:t>
            </a:r>
            <a:r>
              <a:rPr sz="2800" u="heavy" spc="-15" dirty="0">
                <a:latin typeface="Tahoma"/>
                <a:cs typeface="Tahoma"/>
              </a:rPr>
              <a:t>ión</a:t>
            </a:r>
            <a:r>
              <a:rPr sz="2800" u="heavy" spc="-35" dirty="0">
                <a:latin typeface="Tahoma"/>
                <a:cs typeface="Tahoma"/>
              </a:rPr>
              <a:t> </a:t>
            </a:r>
            <a:r>
              <a:rPr sz="2800" u="heavy" dirty="0">
                <a:latin typeface="Tahoma"/>
                <a:cs typeface="Tahoma"/>
              </a:rPr>
              <a:t>c</a:t>
            </a:r>
            <a:r>
              <a:rPr sz="2800" u="heavy" spc="-20" dirty="0">
                <a:latin typeface="Tahoma"/>
                <a:cs typeface="Tahoma"/>
              </a:rPr>
              <a:t>on</a:t>
            </a:r>
            <a:r>
              <a:rPr sz="2800" u="heavy" spc="-30" dirty="0">
                <a:latin typeface="Tahoma"/>
                <a:cs typeface="Tahoma"/>
              </a:rPr>
              <a:t> </a:t>
            </a:r>
            <a:r>
              <a:rPr sz="2800" u="heavy" spc="-20" dirty="0">
                <a:latin typeface="Tahoma"/>
                <a:cs typeface="Tahoma"/>
              </a:rPr>
              <a:t>ellos.</a:t>
            </a:r>
            <a:endParaRPr sz="28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660066"/>
              </a:buClr>
              <a:buFont typeface="Tahoma"/>
              <a:buChar char="•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P</a:t>
            </a:r>
            <a:r>
              <a:rPr sz="2800" spc="-15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r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d</a:t>
            </a:r>
            <a:r>
              <a:rPr sz="2800" spc="-30" dirty="0">
                <a:latin typeface="Tahoma"/>
                <a:cs typeface="Tahoma"/>
              </a:rPr>
              <a:t>o</a:t>
            </a:r>
            <a:r>
              <a:rPr sz="2800" dirty="0">
                <a:latin typeface="Tahoma"/>
                <a:cs typeface="Tahoma"/>
              </a:rPr>
              <a:t>c</a:t>
            </a:r>
            <a:r>
              <a:rPr sz="2800" spc="-20" dirty="0">
                <a:latin typeface="Tahoma"/>
                <a:cs typeface="Tahoma"/>
              </a:rPr>
              <a:t>um</a:t>
            </a:r>
            <a:r>
              <a:rPr sz="2800" spc="-10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ntar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las</a:t>
            </a:r>
            <a:r>
              <a:rPr sz="2800" dirty="0">
                <a:latin typeface="Tahoma"/>
                <a:cs typeface="Tahoma"/>
              </a:rPr>
              <a:t> def</a:t>
            </a:r>
            <a:r>
              <a:rPr sz="2800" spc="-15" dirty="0">
                <a:latin typeface="Tahoma"/>
                <a:cs typeface="Tahoma"/>
              </a:rPr>
              <a:t>iniciones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la</a:t>
            </a:r>
            <a:r>
              <a:rPr lang="en-US" sz="2800" spc="-15" dirty="0">
                <a:latin typeface="Tahoma"/>
                <a:cs typeface="Tahoma"/>
              </a:rPr>
              <a:t> </a:t>
            </a:r>
            <a:r>
              <a:rPr sz="2800" dirty="0" err="1">
                <a:latin typeface="Tahoma"/>
                <a:cs typeface="Tahoma"/>
              </a:rPr>
              <a:t>o</a:t>
            </a:r>
            <a:r>
              <a:rPr sz="2800" spc="-15" dirty="0" err="1">
                <a:latin typeface="Tahoma"/>
                <a:cs typeface="Tahoma"/>
              </a:rPr>
              <a:t>r</a:t>
            </a:r>
            <a:r>
              <a:rPr sz="2800" spc="-10" dirty="0" err="1">
                <a:latin typeface="Tahoma"/>
                <a:cs typeface="Tahoma"/>
              </a:rPr>
              <a:t>g</a:t>
            </a:r>
            <a:r>
              <a:rPr sz="2800" spc="-15" dirty="0" err="1">
                <a:latin typeface="Tahoma"/>
                <a:cs typeface="Tahoma"/>
              </a:rPr>
              <a:t>a</a:t>
            </a:r>
            <a:r>
              <a:rPr sz="2800" dirty="0" err="1">
                <a:latin typeface="Tahoma"/>
                <a:cs typeface="Tahoma"/>
              </a:rPr>
              <a:t>ni</a:t>
            </a:r>
            <a:r>
              <a:rPr sz="2800" spc="-15" dirty="0" err="1">
                <a:latin typeface="Tahoma"/>
                <a:cs typeface="Tahoma"/>
              </a:rPr>
              <a:t>za</a:t>
            </a:r>
            <a:r>
              <a:rPr sz="2800" spc="-5" dirty="0" err="1">
                <a:latin typeface="Tahoma"/>
                <a:cs typeface="Tahoma"/>
              </a:rPr>
              <a:t>ció</a:t>
            </a:r>
            <a:r>
              <a:rPr sz="2800" dirty="0" err="1">
                <a:latin typeface="Tahoma"/>
                <a:cs typeface="Tahoma"/>
              </a:rPr>
              <a:t>n</a:t>
            </a:r>
            <a:r>
              <a:rPr sz="2800" spc="7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d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los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</a:t>
            </a:r>
            <a:r>
              <a:rPr sz="2800" spc="-20" dirty="0">
                <a:latin typeface="Tahoma"/>
                <a:cs typeface="Tahoma"/>
              </a:rPr>
              <a:t>a</a:t>
            </a:r>
            <a:r>
              <a:rPr sz="2800" spc="-5" dirty="0">
                <a:latin typeface="Tahoma"/>
                <a:cs typeface="Tahoma"/>
              </a:rPr>
              <a:t>tos.</a:t>
            </a:r>
            <a:endParaRPr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24599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770C2BC-4D13-47AF-BAFB-62B16724B0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94719" y="487805"/>
            <a:ext cx="7772400" cy="1143000"/>
          </a:xfrm>
        </p:spPr>
        <p:txBody>
          <a:bodyPr/>
          <a:lstStyle/>
          <a:p>
            <a:r>
              <a:rPr lang="es-ES_tradnl" altLang="es-PE" sz="3600" b="1" dirty="0"/>
              <a:t>Referencias</a:t>
            </a:r>
            <a:endParaRPr lang="es-ES_tradnl" altLang="es-PE" b="1" dirty="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7C5247E-2627-498E-9270-A925A9CC07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4219" y="1925716"/>
            <a:ext cx="8153400" cy="3637919"/>
          </a:xfrm>
        </p:spPr>
        <p:txBody>
          <a:bodyPr>
            <a:spAutoFit/>
          </a:bodyPr>
          <a:lstStyle/>
          <a:p>
            <a:r>
              <a:rPr lang="es-ES_tradnl" altLang="es-PE" sz="2400" dirty="0"/>
              <a:t>Fundamentos de Sistemas de Bases de Datos</a:t>
            </a:r>
          </a:p>
          <a:p>
            <a:pPr marL="400050" lvl="1" indent="0">
              <a:buNone/>
            </a:pPr>
            <a:r>
              <a:rPr lang="es-ES_tradnl" altLang="es-PE" sz="2000" dirty="0" err="1"/>
              <a:t>Elmasri</a:t>
            </a:r>
            <a:r>
              <a:rPr lang="es-ES_tradnl" altLang="es-PE" sz="2000" dirty="0"/>
              <a:t>, </a:t>
            </a:r>
            <a:r>
              <a:rPr lang="es-ES_tradnl" altLang="es-PE" sz="2000" dirty="0" err="1"/>
              <a:t>Navathe</a:t>
            </a:r>
            <a:endParaRPr lang="es-ES_tradnl" altLang="es-PE" sz="2000" dirty="0"/>
          </a:p>
          <a:p>
            <a:r>
              <a:rPr lang="es-ES_tradnl" altLang="es-PE" sz="2400" dirty="0"/>
              <a:t>Procesamiento de Bases de Datos</a:t>
            </a:r>
          </a:p>
          <a:p>
            <a:pPr marL="400050" lvl="1" indent="0">
              <a:buNone/>
            </a:pPr>
            <a:r>
              <a:rPr lang="es-ES_tradnl" altLang="es-PE" sz="2000" dirty="0" err="1"/>
              <a:t>Kroenke</a:t>
            </a:r>
            <a:r>
              <a:rPr lang="es-ES_tradnl" altLang="es-PE" sz="2000" dirty="0"/>
              <a:t>. </a:t>
            </a:r>
          </a:p>
          <a:p>
            <a:r>
              <a:rPr lang="es-ES_tradnl" altLang="es-PE" sz="2400" dirty="0"/>
              <a:t>Fundamentos de Bases de Datos</a:t>
            </a:r>
          </a:p>
          <a:p>
            <a:pPr marL="400050" lvl="1" indent="0">
              <a:buNone/>
            </a:pPr>
            <a:r>
              <a:rPr lang="es-ES_tradnl" altLang="es-PE" sz="2000" dirty="0" err="1"/>
              <a:t>Silverschatz</a:t>
            </a:r>
            <a:r>
              <a:rPr lang="es-ES_tradnl" altLang="es-PE" sz="2000" dirty="0"/>
              <a:t>, </a:t>
            </a:r>
            <a:r>
              <a:rPr lang="es-ES_tradnl" altLang="es-PE" sz="2000" dirty="0" err="1"/>
              <a:t>Korth</a:t>
            </a:r>
            <a:r>
              <a:rPr lang="es-ES_tradnl" altLang="es-PE" sz="2000" dirty="0"/>
              <a:t>, </a:t>
            </a:r>
            <a:r>
              <a:rPr lang="es-ES_tradnl" altLang="es-PE" sz="2000" dirty="0" err="1"/>
              <a:t>Sudarshan</a:t>
            </a:r>
            <a:r>
              <a:rPr lang="es-ES_tradnl" altLang="es-PE" sz="2000" dirty="0"/>
              <a:t>. </a:t>
            </a:r>
          </a:p>
          <a:p>
            <a:r>
              <a:rPr lang="es-ES_tradnl" altLang="es-PE" sz="2400" dirty="0"/>
              <a:t>Sistemas de Bases de Datos</a:t>
            </a:r>
          </a:p>
          <a:p>
            <a:pPr marL="400050" lvl="1" indent="0">
              <a:buNone/>
            </a:pPr>
            <a:r>
              <a:rPr lang="es-ES_tradnl" altLang="es-PE" sz="2000" dirty="0"/>
              <a:t>C. J. Date. </a:t>
            </a:r>
          </a:p>
          <a:p>
            <a:pPr marL="400050" lvl="1" indent="0">
              <a:buNone/>
            </a:pPr>
            <a:endParaRPr lang="es-ES_tradnl" altLang="es-PE" sz="2000" dirty="0"/>
          </a:p>
        </p:txBody>
      </p:sp>
    </p:spTree>
    <p:extLst>
      <p:ext uri="{BB962C8B-B14F-4D97-AF65-F5344CB8AC3E}">
        <p14:creationId xmlns:p14="http://schemas.microsoft.com/office/powerpoint/2010/main" val="337798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pach_000\Documents\1 UPC\Cursos\BD\2017 - 1\images\dat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071520" cy="68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23920" y="3099096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itchFamily="34" charset="0"/>
              </a:rPr>
              <a:t>Para </a:t>
            </a:r>
            <a:r>
              <a:rPr lang="en-US" sz="2800" dirty="0" err="1">
                <a:latin typeface="Trebuchet MS" pitchFamily="34" charset="0"/>
              </a:rPr>
              <a:t>guardar</a:t>
            </a:r>
            <a:r>
              <a:rPr lang="en-US" sz="2800" dirty="0">
                <a:latin typeface="Trebuchet MS" pitchFamily="34" charset="0"/>
              </a:rPr>
              <a:t> </a:t>
            </a:r>
            <a:r>
              <a:rPr lang="en-US" sz="2800" dirty="0" err="1">
                <a:latin typeface="Trebuchet MS" pitchFamily="34" charset="0"/>
              </a:rPr>
              <a:t>datos</a:t>
            </a:r>
            <a:r>
              <a:rPr lang="en-US" sz="2800" dirty="0">
                <a:latin typeface="Trebuchet MS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90831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pach_000\Documents\1 UPC\Cursos\BD\2017 - 1\images\data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"/>
            <a:ext cx="7071519" cy="68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23920" y="3099096"/>
            <a:ext cx="472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itchFamily="34" charset="0"/>
              </a:rPr>
              <a:t>Para </a:t>
            </a:r>
            <a:r>
              <a:rPr lang="en-US" sz="2800" dirty="0" err="1">
                <a:latin typeface="Trebuchet MS" pitchFamily="34" charset="0"/>
              </a:rPr>
              <a:t>organizar</a:t>
            </a:r>
            <a:r>
              <a:rPr lang="en-US" sz="2800" dirty="0">
                <a:latin typeface="Trebuchet MS" pitchFamily="34" charset="0"/>
              </a:rPr>
              <a:t> los </a:t>
            </a:r>
            <a:r>
              <a:rPr lang="en-US" sz="2800" dirty="0" err="1">
                <a:latin typeface="Trebuchet MS" pitchFamily="34" charset="0"/>
              </a:rPr>
              <a:t>datos</a:t>
            </a:r>
            <a:endParaRPr lang="en-US" sz="2800" dirty="0">
              <a:latin typeface="Trebuchet MS" pitchFamily="34" charset="0"/>
            </a:endParaRPr>
          </a:p>
          <a:p>
            <a:r>
              <a:rPr lang="en-US" sz="2800" dirty="0" err="1">
                <a:latin typeface="Trebuchet MS" pitchFamily="34" charset="0"/>
              </a:rPr>
              <a:t>adecuadamente</a:t>
            </a:r>
            <a:r>
              <a:rPr lang="en-US" sz="2800" dirty="0">
                <a:latin typeface="Trebuchet MS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412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pach_000\Documents\1 UPC\Cursos\BD\2017 - 1\images\base de dat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" y="6096"/>
            <a:ext cx="7147560" cy="685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23920" y="3099096"/>
            <a:ext cx="472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itchFamily="34" charset="0"/>
              </a:rPr>
              <a:t>y </a:t>
            </a:r>
            <a:r>
              <a:rPr lang="en-US" sz="2800" dirty="0" err="1">
                <a:latin typeface="Trebuchet MS" pitchFamily="34" charset="0"/>
              </a:rPr>
              <a:t>posteriormente</a:t>
            </a:r>
            <a:r>
              <a:rPr lang="en-US" sz="2800" dirty="0">
                <a:latin typeface="Trebuchet MS" pitchFamily="34" charset="0"/>
              </a:rPr>
              <a:t> el </a:t>
            </a:r>
            <a:r>
              <a:rPr lang="en-US" sz="2800" dirty="0" err="1">
                <a:latin typeface="Trebuchet MS" pitchFamily="34" charset="0"/>
              </a:rPr>
              <a:t>usuario</a:t>
            </a:r>
            <a:r>
              <a:rPr lang="en-US" sz="2800" dirty="0">
                <a:latin typeface="Trebuchet MS" pitchFamily="34" charset="0"/>
              </a:rPr>
              <a:t> </a:t>
            </a:r>
            <a:r>
              <a:rPr lang="en-US" sz="2800" dirty="0" err="1">
                <a:latin typeface="Trebuchet MS" pitchFamily="34" charset="0"/>
              </a:rPr>
              <a:t>pueda</a:t>
            </a:r>
            <a:r>
              <a:rPr lang="en-US" sz="2800" dirty="0">
                <a:latin typeface="Trebuchet MS" pitchFamily="34" charset="0"/>
              </a:rPr>
              <a:t> </a:t>
            </a:r>
            <a:r>
              <a:rPr lang="en-US" sz="2800" dirty="0" err="1">
                <a:latin typeface="Trebuchet MS" pitchFamily="34" charset="0"/>
              </a:rPr>
              <a:t>utilizarla</a:t>
            </a:r>
            <a:r>
              <a:rPr lang="en-US" sz="2800" dirty="0">
                <a:latin typeface="Trebuchet MS" pitchFamily="34" charset="0"/>
              </a:rPr>
              <a:t> y </a:t>
            </a:r>
            <a:r>
              <a:rPr lang="en-US" sz="2800" dirty="0" err="1">
                <a:latin typeface="Trebuchet MS" pitchFamily="34" charset="0"/>
              </a:rPr>
              <a:t>tomar</a:t>
            </a:r>
            <a:r>
              <a:rPr lang="en-US" sz="2800" dirty="0">
                <a:latin typeface="Trebuchet MS" pitchFamily="34" charset="0"/>
              </a:rPr>
              <a:t> </a:t>
            </a:r>
            <a:r>
              <a:rPr lang="en-US" sz="2800" dirty="0" err="1">
                <a:latin typeface="Trebuchet MS" pitchFamily="34" charset="0"/>
              </a:rPr>
              <a:t>decisiones</a:t>
            </a:r>
            <a:r>
              <a:rPr lang="en-US" sz="2800" dirty="0">
                <a:latin typeface="Trebuchet MS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235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772356" y="2599368"/>
            <a:ext cx="8866439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PE" altLang="es-PE" sz="6600" b="1" dirty="0">
                <a:latin typeface="Trebuchet MS" panose="020B0603020202020204" pitchFamily="34" charset="0"/>
              </a:rPr>
              <a:t>¿Qué es una Base de Datos?</a:t>
            </a:r>
          </a:p>
        </p:txBody>
      </p:sp>
    </p:spTree>
    <p:extLst>
      <p:ext uri="{BB962C8B-B14F-4D97-AF65-F5344CB8AC3E}">
        <p14:creationId xmlns:p14="http://schemas.microsoft.com/office/powerpoint/2010/main" val="222312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cpach_000\Documents\1 UPC\Cursos\BD\2017 - 1\images\base de 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9" y="990600"/>
            <a:ext cx="4542655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6"/>
          <p:cNvSpPr txBox="1"/>
          <p:nvPr/>
        </p:nvSpPr>
        <p:spPr>
          <a:xfrm>
            <a:off x="5383085" y="836052"/>
            <a:ext cx="6647129" cy="4680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i="1" spc="-110" dirty="0">
                <a:latin typeface="Trebuchet MS" pitchFamily="34" charset="0"/>
                <a:cs typeface="Tahoma"/>
              </a:rPr>
              <a:t>Base</a:t>
            </a:r>
            <a:r>
              <a:rPr sz="3200" b="1" i="1" spc="-50" dirty="0">
                <a:latin typeface="Trebuchet MS" pitchFamily="34" charset="0"/>
                <a:cs typeface="Tahoma"/>
              </a:rPr>
              <a:t> </a:t>
            </a:r>
            <a:r>
              <a:rPr sz="3200" b="1" i="1" spc="-100" dirty="0">
                <a:latin typeface="Trebuchet MS" pitchFamily="34" charset="0"/>
                <a:cs typeface="Tahoma"/>
              </a:rPr>
              <a:t>d</a:t>
            </a:r>
            <a:r>
              <a:rPr sz="3200" b="1" i="1" spc="-90" dirty="0">
                <a:latin typeface="Trebuchet MS" pitchFamily="34" charset="0"/>
                <a:cs typeface="Tahoma"/>
              </a:rPr>
              <a:t>e</a:t>
            </a:r>
            <a:r>
              <a:rPr sz="3200" b="1" i="1" spc="-35" dirty="0">
                <a:latin typeface="Trebuchet MS" pitchFamily="34" charset="0"/>
                <a:cs typeface="Tahoma"/>
              </a:rPr>
              <a:t> </a:t>
            </a:r>
            <a:r>
              <a:rPr sz="3200" b="1" i="1" spc="-110" dirty="0" err="1">
                <a:latin typeface="Trebuchet MS" pitchFamily="34" charset="0"/>
                <a:cs typeface="Tahoma"/>
              </a:rPr>
              <a:t>Dat</a:t>
            </a:r>
            <a:r>
              <a:rPr sz="3200" b="1" i="1" spc="-125" dirty="0" err="1">
                <a:latin typeface="Trebuchet MS" pitchFamily="34" charset="0"/>
                <a:cs typeface="Tahoma"/>
              </a:rPr>
              <a:t>o</a:t>
            </a:r>
            <a:r>
              <a:rPr sz="3200" b="1" i="1" spc="-95" dirty="0" err="1">
                <a:latin typeface="Trebuchet MS" pitchFamily="34" charset="0"/>
                <a:cs typeface="Tahoma"/>
              </a:rPr>
              <a:t>s</a:t>
            </a:r>
            <a:endParaRPr lang="en-US" sz="3200" b="1" i="1" spc="-95" dirty="0">
              <a:latin typeface="Trebuchet MS" pitchFamily="34" charset="0"/>
              <a:cs typeface="Tahoma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Trebuchet MS" pitchFamily="34" charset="0"/>
              <a:cs typeface="Tahoma"/>
            </a:endParaRPr>
          </a:p>
          <a:p>
            <a:pPr marL="355600" marR="10160" indent="-342900">
              <a:lnSpc>
                <a:spcPct val="100000"/>
              </a:lnSpc>
              <a:spcBef>
                <a:spcPts val="509"/>
              </a:spcBef>
              <a:buClr>
                <a:srgbClr val="6E88F7"/>
              </a:buClr>
              <a:buSzPct val="84090"/>
              <a:buFont typeface="Arial" pitchFamily="34" charset="0"/>
              <a:buChar char="•"/>
              <a:tabLst>
                <a:tab pos="355600" algn="l"/>
              </a:tabLst>
            </a:pPr>
            <a:r>
              <a:rPr sz="2400" dirty="0" err="1">
                <a:latin typeface="Trebuchet MS" pitchFamily="34" charset="0"/>
                <a:cs typeface="Tahoma"/>
              </a:rPr>
              <a:t>Es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u</a:t>
            </a:r>
            <a:r>
              <a:rPr sz="2400" dirty="0">
                <a:latin typeface="Trebuchet MS" pitchFamily="34" charset="0"/>
                <a:cs typeface="Tahoma"/>
              </a:rPr>
              <a:t>n c</a:t>
            </a:r>
            <a:r>
              <a:rPr sz="2400" spc="5" dirty="0">
                <a:latin typeface="Trebuchet MS" pitchFamily="34" charset="0"/>
                <a:cs typeface="Tahoma"/>
              </a:rPr>
              <a:t>o</a:t>
            </a:r>
            <a:r>
              <a:rPr sz="2400" spc="-10" dirty="0">
                <a:latin typeface="Trebuchet MS" pitchFamily="34" charset="0"/>
                <a:cs typeface="Tahoma"/>
              </a:rPr>
              <a:t>n</a:t>
            </a:r>
            <a:r>
              <a:rPr sz="2400" dirty="0">
                <a:latin typeface="Trebuchet MS" pitchFamily="34" charset="0"/>
                <a:cs typeface="Tahoma"/>
              </a:rPr>
              <a:t>j</a:t>
            </a:r>
            <a:r>
              <a:rPr sz="2400" spc="-10" dirty="0">
                <a:latin typeface="Trebuchet MS" pitchFamily="34" charset="0"/>
                <a:cs typeface="Tahoma"/>
              </a:rPr>
              <a:t>un</a:t>
            </a:r>
            <a:r>
              <a:rPr sz="2400" dirty="0">
                <a:latin typeface="Trebuchet MS" pitchFamily="34" charset="0"/>
                <a:cs typeface="Tahoma"/>
              </a:rPr>
              <a:t>to</a:t>
            </a:r>
            <a:r>
              <a:rPr sz="2400" spc="1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de da</a:t>
            </a:r>
            <a:r>
              <a:rPr sz="2400" spc="5" dirty="0">
                <a:latin typeface="Trebuchet MS" pitchFamily="34" charset="0"/>
                <a:cs typeface="Tahoma"/>
              </a:rPr>
              <a:t>t</a:t>
            </a:r>
            <a:r>
              <a:rPr sz="2400" dirty="0">
                <a:latin typeface="Trebuchet MS" pitchFamily="34" charset="0"/>
                <a:cs typeface="Tahoma"/>
              </a:rPr>
              <a:t>os pe</a:t>
            </a:r>
            <a:r>
              <a:rPr sz="2400" spc="5" dirty="0">
                <a:latin typeface="Trebuchet MS" pitchFamily="34" charset="0"/>
                <a:cs typeface="Tahoma"/>
              </a:rPr>
              <a:t>r</a:t>
            </a:r>
            <a:r>
              <a:rPr sz="2400" dirty="0">
                <a:latin typeface="Trebuchet MS" pitchFamily="34" charset="0"/>
                <a:cs typeface="Tahoma"/>
              </a:rPr>
              <a:t>sistentes</a:t>
            </a:r>
            <a:r>
              <a:rPr sz="2400" spc="10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u</a:t>
            </a:r>
            <a:r>
              <a:rPr sz="2400" dirty="0">
                <a:latin typeface="Trebuchet MS" pitchFamily="34" charset="0"/>
                <a:cs typeface="Tahoma"/>
              </a:rPr>
              <a:t>tilizado</a:t>
            </a:r>
            <a:r>
              <a:rPr sz="2400" spc="-2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p</a:t>
            </a:r>
            <a:r>
              <a:rPr sz="2400" spc="5" dirty="0">
                <a:latin typeface="Trebuchet MS" pitchFamily="34" charset="0"/>
                <a:cs typeface="Tahoma"/>
              </a:rPr>
              <a:t>o</a:t>
            </a:r>
            <a:r>
              <a:rPr sz="2400" dirty="0">
                <a:latin typeface="Trebuchet MS" pitchFamily="34" charset="0"/>
                <a:cs typeface="Tahoma"/>
              </a:rPr>
              <a:t>r</a:t>
            </a:r>
            <a:r>
              <a:rPr sz="2400" spc="-2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los </a:t>
            </a:r>
            <a:r>
              <a:rPr sz="2400" spc="-5" dirty="0">
                <a:latin typeface="Trebuchet MS" pitchFamily="34" charset="0"/>
                <a:cs typeface="Tahoma"/>
              </a:rPr>
              <a:t>s</a:t>
            </a:r>
            <a:r>
              <a:rPr sz="2400" spc="-10" dirty="0">
                <a:latin typeface="Trebuchet MS" pitchFamily="34" charset="0"/>
                <a:cs typeface="Tahoma"/>
              </a:rPr>
              <a:t>i</a:t>
            </a:r>
            <a:r>
              <a:rPr sz="2400" spc="-5" dirty="0">
                <a:latin typeface="Trebuchet MS" pitchFamily="34" charset="0"/>
                <a:cs typeface="Tahoma"/>
              </a:rPr>
              <a:t>stema</a:t>
            </a:r>
            <a:r>
              <a:rPr sz="2400" dirty="0">
                <a:latin typeface="Trebuchet MS" pitchFamily="34" charset="0"/>
                <a:cs typeface="Tahoma"/>
              </a:rPr>
              <a:t>s</a:t>
            </a:r>
            <a:r>
              <a:rPr sz="2400" spc="2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de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apl</a:t>
            </a:r>
            <a:r>
              <a:rPr sz="2400" spc="-10" dirty="0">
                <a:latin typeface="Trebuchet MS" pitchFamily="34" charset="0"/>
                <a:cs typeface="Tahoma"/>
              </a:rPr>
              <a:t>i</a:t>
            </a:r>
            <a:r>
              <a:rPr sz="2400" spc="-5" dirty="0">
                <a:latin typeface="Trebuchet MS" pitchFamily="34" charset="0"/>
                <a:cs typeface="Tahoma"/>
              </a:rPr>
              <a:t>c</a:t>
            </a:r>
            <a:r>
              <a:rPr sz="2400" spc="5" dirty="0">
                <a:latin typeface="Trebuchet MS" pitchFamily="34" charset="0"/>
                <a:cs typeface="Tahoma"/>
              </a:rPr>
              <a:t>a</a:t>
            </a:r>
            <a:r>
              <a:rPr sz="2400" spc="-5" dirty="0">
                <a:latin typeface="Trebuchet MS" pitchFamily="34" charset="0"/>
                <a:cs typeface="Tahoma"/>
              </a:rPr>
              <a:t>cione</a:t>
            </a:r>
            <a:r>
              <a:rPr sz="2400" dirty="0">
                <a:latin typeface="Trebuchet MS" pitchFamily="34" charset="0"/>
                <a:cs typeface="Tahoma"/>
              </a:rPr>
              <a:t>s</a:t>
            </a:r>
            <a:r>
              <a:rPr sz="2400" spc="-3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de</a:t>
            </a:r>
            <a:r>
              <a:rPr sz="2400" spc="-5" dirty="0">
                <a:latin typeface="Trebuchet MS" pitchFamily="34" charset="0"/>
                <a:cs typeface="Tahoma"/>
              </a:rPr>
              <a:t> </a:t>
            </a:r>
            <a:r>
              <a:rPr sz="2400" spc="-15" dirty="0">
                <a:latin typeface="Trebuchet MS" pitchFamily="34" charset="0"/>
                <a:cs typeface="Tahoma"/>
              </a:rPr>
              <a:t>u</a:t>
            </a:r>
            <a:r>
              <a:rPr sz="2400" spc="-10" dirty="0">
                <a:latin typeface="Trebuchet MS" pitchFamily="34" charset="0"/>
                <a:cs typeface="Tahoma"/>
              </a:rPr>
              <a:t>n</a:t>
            </a:r>
            <a:r>
              <a:rPr sz="2400" dirty="0">
                <a:latin typeface="Trebuchet MS" pitchFamily="34" charset="0"/>
                <a:cs typeface="Tahoma"/>
              </a:rPr>
              <a:t>a organ</a:t>
            </a:r>
            <a:r>
              <a:rPr sz="2400" spc="-10" dirty="0">
                <a:latin typeface="Trebuchet MS" pitchFamily="34" charset="0"/>
                <a:cs typeface="Tahoma"/>
              </a:rPr>
              <a:t>i</a:t>
            </a:r>
            <a:r>
              <a:rPr sz="2400" spc="-5" dirty="0">
                <a:latin typeface="Trebuchet MS" pitchFamily="34" charset="0"/>
                <a:cs typeface="Tahoma"/>
              </a:rPr>
              <a:t>za</a:t>
            </a:r>
            <a:r>
              <a:rPr sz="2400" spc="5" dirty="0">
                <a:latin typeface="Trebuchet MS" pitchFamily="34" charset="0"/>
                <a:cs typeface="Tahoma"/>
              </a:rPr>
              <a:t>c</a:t>
            </a:r>
            <a:r>
              <a:rPr sz="2400" dirty="0">
                <a:latin typeface="Trebuchet MS" pitchFamily="34" charset="0"/>
                <a:cs typeface="Tahoma"/>
              </a:rPr>
              <a:t>ión de</a:t>
            </a:r>
            <a:r>
              <a:rPr sz="2400" spc="5" dirty="0">
                <a:latin typeface="Trebuchet MS" pitchFamily="34" charset="0"/>
                <a:cs typeface="Tahoma"/>
              </a:rPr>
              <a:t>t</a:t>
            </a:r>
            <a:r>
              <a:rPr sz="2400" spc="-5" dirty="0">
                <a:latin typeface="Trebuchet MS" pitchFamily="34" charset="0"/>
                <a:cs typeface="Tahoma"/>
              </a:rPr>
              <a:t>e</a:t>
            </a:r>
            <a:r>
              <a:rPr sz="2400" spc="5" dirty="0">
                <a:latin typeface="Trebuchet MS" pitchFamily="34" charset="0"/>
                <a:cs typeface="Tahoma"/>
              </a:rPr>
              <a:t>r</a:t>
            </a:r>
            <a:r>
              <a:rPr sz="2400" spc="-30" dirty="0">
                <a:latin typeface="Trebuchet MS" pitchFamily="34" charset="0"/>
                <a:cs typeface="Tahoma"/>
              </a:rPr>
              <a:t>m</a:t>
            </a:r>
            <a:r>
              <a:rPr sz="2400" spc="-5" dirty="0">
                <a:latin typeface="Trebuchet MS" pitchFamily="34" charset="0"/>
                <a:cs typeface="Tahoma"/>
              </a:rPr>
              <a:t>i</a:t>
            </a:r>
            <a:r>
              <a:rPr sz="2400" spc="-30" dirty="0">
                <a:latin typeface="Trebuchet MS" pitchFamily="34" charset="0"/>
                <a:cs typeface="Tahoma"/>
              </a:rPr>
              <a:t>n</a:t>
            </a:r>
            <a:r>
              <a:rPr sz="2400" spc="-15" dirty="0">
                <a:latin typeface="Trebuchet MS" pitchFamily="34" charset="0"/>
                <a:cs typeface="Tahoma"/>
              </a:rPr>
              <a:t>a</a:t>
            </a:r>
            <a:r>
              <a:rPr sz="2400" spc="-10" dirty="0">
                <a:latin typeface="Trebuchet MS" pitchFamily="34" charset="0"/>
                <a:cs typeface="Tahoma"/>
              </a:rPr>
              <a:t>da.</a:t>
            </a:r>
            <a:endParaRPr sz="2400" dirty="0">
              <a:latin typeface="Trebuchet MS" pitchFamily="34" charset="0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6E88F7"/>
              </a:buClr>
              <a:buSzPct val="84090"/>
              <a:buFont typeface="Arial" pitchFamily="34" charset="0"/>
              <a:buChar char="•"/>
              <a:tabLst>
                <a:tab pos="355600" algn="l"/>
              </a:tabLst>
            </a:pPr>
            <a:r>
              <a:rPr sz="2400" dirty="0" err="1">
                <a:latin typeface="Trebuchet MS" pitchFamily="34" charset="0"/>
                <a:cs typeface="Tahoma"/>
              </a:rPr>
              <a:t>Es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un</a:t>
            </a:r>
            <a:r>
              <a:rPr sz="2400" dirty="0">
                <a:latin typeface="Trebuchet MS" pitchFamily="34" charset="0"/>
                <a:cs typeface="Tahoma"/>
              </a:rPr>
              <a:t>a colec</a:t>
            </a:r>
            <a:r>
              <a:rPr sz="2400" spc="5" dirty="0">
                <a:latin typeface="Trebuchet MS" pitchFamily="34" charset="0"/>
                <a:cs typeface="Tahoma"/>
              </a:rPr>
              <a:t>c</a:t>
            </a:r>
            <a:r>
              <a:rPr sz="2400" dirty="0">
                <a:latin typeface="Trebuchet MS" pitchFamily="34" charset="0"/>
                <a:cs typeface="Tahoma"/>
              </a:rPr>
              <a:t>ión</a:t>
            </a:r>
            <a:r>
              <a:rPr sz="2400" spc="-2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de da</a:t>
            </a:r>
            <a:r>
              <a:rPr sz="2400" spc="5" dirty="0">
                <a:latin typeface="Trebuchet MS" pitchFamily="34" charset="0"/>
                <a:cs typeface="Tahoma"/>
              </a:rPr>
              <a:t>t</a:t>
            </a:r>
            <a:r>
              <a:rPr sz="2400" dirty="0">
                <a:latin typeface="Trebuchet MS" pitchFamily="34" charset="0"/>
                <a:cs typeface="Tahoma"/>
              </a:rPr>
              <a:t>os </a:t>
            </a:r>
            <a:r>
              <a:rPr sz="2400" spc="-10" dirty="0" err="1">
                <a:latin typeface="Trebuchet MS" pitchFamily="34" charset="0"/>
                <a:cs typeface="Tahoma"/>
              </a:rPr>
              <a:t>in</a:t>
            </a:r>
            <a:r>
              <a:rPr sz="2400" dirty="0" err="1">
                <a:latin typeface="Trebuchet MS" pitchFamily="34" charset="0"/>
                <a:cs typeface="Tahoma"/>
              </a:rPr>
              <a:t>t</a:t>
            </a:r>
            <a:r>
              <a:rPr sz="2400" spc="5" dirty="0" err="1">
                <a:latin typeface="Trebuchet MS" pitchFamily="34" charset="0"/>
                <a:cs typeface="Tahoma"/>
              </a:rPr>
              <a:t>err</a:t>
            </a:r>
            <a:r>
              <a:rPr sz="2400" dirty="0" err="1">
                <a:latin typeface="Trebuchet MS" pitchFamily="34" charset="0"/>
                <a:cs typeface="Tahoma"/>
              </a:rPr>
              <a:t>ela</a:t>
            </a:r>
            <a:r>
              <a:rPr sz="2400" spc="5" dirty="0" err="1">
                <a:latin typeface="Trebuchet MS" pitchFamily="34" charset="0"/>
                <a:cs typeface="Tahoma"/>
              </a:rPr>
              <a:t>c</a:t>
            </a:r>
            <a:r>
              <a:rPr sz="2400" dirty="0" err="1">
                <a:latin typeface="Trebuchet MS" pitchFamily="34" charset="0"/>
                <a:cs typeface="Tahoma"/>
              </a:rPr>
              <a:t>ionad</a:t>
            </a:r>
            <a:r>
              <a:rPr sz="2400" spc="5" dirty="0" err="1">
                <a:latin typeface="Trebuchet MS" pitchFamily="34" charset="0"/>
                <a:cs typeface="Tahoma"/>
              </a:rPr>
              <a:t>o</a:t>
            </a:r>
            <a:r>
              <a:rPr sz="2400" dirty="0" err="1">
                <a:latin typeface="Trebuchet MS" pitchFamily="34" charset="0"/>
                <a:cs typeface="Tahoma"/>
              </a:rPr>
              <a:t>s</a:t>
            </a:r>
            <a:r>
              <a:rPr sz="2400" spc="-55" dirty="0">
                <a:latin typeface="Trebuchet MS" pitchFamily="34" charset="0"/>
                <a:cs typeface="Tahoma"/>
              </a:rPr>
              <a:t> </a:t>
            </a:r>
            <a:r>
              <a:rPr sz="2400" dirty="0" err="1">
                <a:latin typeface="Trebuchet MS" pitchFamily="34" charset="0"/>
                <a:cs typeface="Tahoma"/>
              </a:rPr>
              <a:t>c</a:t>
            </a:r>
            <a:r>
              <a:rPr sz="2400" spc="10" dirty="0" err="1">
                <a:latin typeface="Trebuchet MS" pitchFamily="34" charset="0"/>
                <a:cs typeface="Tahoma"/>
              </a:rPr>
              <a:t>r</a:t>
            </a:r>
            <a:r>
              <a:rPr sz="2400" dirty="0" err="1">
                <a:latin typeface="Trebuchet MS" pitchFamily="34" charset="0"/>
                <a:cs typeface="Tahoma"/>
              </a:rPr>
              <a:t>e</a:t>
            </a:r>
            <a:r>
              <a:rPr sz="2400" spc="5" dirty="0" err="1">
                <a:latin typeface="Trebuchet MS" pitchFamily="34" charset="0"/>
                <a:cs typeface="Tahoma"/>
              </a:rPr>
              <a:t>a</a:t>
            </a:r>
            <a:r>
              <a:rPr sz="2400" dirty="0" err="1">
                <a:latin typeface="Trebuchet MS" pitchFamily="34" charset="0"/>
                <a:cs typeface="Tahoma"/>
              </a:rPr>
              <a:t>d</a:t>
            </a:r>
            <a:r>
              <a:rPr sz="2400" spc="5" dirty="0" err="1">
                <a:latin typeface="Trebuchet MS" pitchFamily="34" charset="0"/>
                <a:cs typeface="Tahoma"/>
              </a:rPr>
              <a:t>o</a:t>
            </a:r>
            <a:r>
              <a:rPr sz="2400" dirty="0" err="1">
                <a:latin typeface="Trebuchet MS" pitchFamily="34" charset="0"/>
                <a:cs typeface="Tahoma"/>
              </a:rPr>
              <a:t>s</a:t>
            </a:r>
            <a:r>
              <a:rPr lang="en-US" sz="2400" dirty="0">
                <a:latin typeface="Trebuchet MS" pitchFamily="34" charset="0"/>
                <a:cs typeface="Tahoma"/>
              </a:rPr>
              <a:t> </a:t>
            </a:r>
            <a:r>
              <a:rPr sz="2400" spc="-5" dirty="0">
                <a:latin typeface="Trebuchet MS" pitchFamily="34" charset="0"/>
                <a:cs typeface="Tahoma"/>
              </a:rPr>
              <a:t>c</a:t>
            </a:r>
            <a:r>
              <a:rPr sz="2400" spc="5" dirty="0">
                <a:latin typeface="Trebuchet MS" pitchFamily="34" charset="0"/>
                <a:cs typeface="Tahoma"/>
              </a:rPr>
              <a:t>o</a:t>
            </a:r>
            <a:r>
              <a:rPr sz="2400" dirty="0">
                <a:latin typeface="Trebuchet MS" pitchFamily="34" charset="0"/>
                <a:cs typeface="Tahoma"/>
              </a:rPr>
              <a:t>n</a:t>
            </a:r>
            <a:r>
              <a:rPr sz="2400" spc="-20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u</a:t>
            </a:r>
            <a:r>
              <a:rPr sz="2400" dirty="0">
                <a:latin typeface="Trebuchet MS" pitchFamily="34" charset="0"/>
                <a:cs typeface="Tahoma"/>
              </a:rPr>
              <a:t>n D</a:t>
            </a:r>
            <a:r>
              <a:rPr sz="2400" spc="-5" dirty="0">
                <a:latin typeface="Trebuchet MS" pitchFamily="34" charset="0"/>
                <a:cs typeface="Tahoma"/>
              </a:rPr>
              <a:t>BMS</a:t>
            </a:r>
            <a:r>
              <a:rPr lang="en-US" sz="2400" spc="-5" dirty="0">
                <a:latin typeface="Trebuchet MS" pitchFamily="34" charset="0"/>
                <a:cs typeface="Tahoma"/>
              </a:rPr>
              <a:t> (database management system)</a:t>
            </a:r>
            <a:r>
              <a:rPr sz="2400" spc="-5" dirty="0">
                <a:latin typeface="Trebuchet MS" pitchFamily="34" charset="0"/>
                <a:cs typeface="Tahoma"/>
              </a:rPr>
              <a:t>.</a:t>
            </a:r>
            <a:endParaRPr sz="2400" dirty="0">
              <a:latin typeface="Trebuchet MS" pitchFamily="34" charset="0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6E88F7"/>
              </a:buClr>
              <a:buSzPct val="84090"/>
              <a:buFont typeface="Arial" pitchFamily="34" charset="0"/>
              <a:buChar char="•"/>
              <a:tabLst>
                <a:tab pos="355600" algn="l"/>
              </a:tabLst>
            </a:pPr>
            <a:r>
              <a:rPr sz="2400" dirty="0" err="1">
                <a:latin typeface="Trebuchet MS" pitchFamily="34" charset="0"/>
                <a:cs typeface="Tahoma"/>
              </a:rPr>
              <a:t>Es</a:t>
            </a:r>
            <a:r>
              <a:rPr sz="2400" spc="5" dirty="0">
                <a:latin typeface="Trebuchet MS" pitchFamily="34" charset="0"/>
                <a:cs typeface="Tahoma"/>
              </a:rPr>
              <a:t> </a:t>
            </a:r>
            <a:r>
              <a:rPr sz="2400" spc="-10" dirty="0">
                <a:latin typeface="Trebuchet MS" pitchFamily="34" charset="0"/>
                <a:cs typeface="Tahoma"/>
              </a:rPr>
              <a:t>u</a:t>
            </a:r>
            <a:r>
              <a:rPr sz="2400" dirty="0">
                <a:latin typeface="Trebuchet MS" pitchFamily="34" charset="0"/>
                <a:cs typeface="Tahoma"/>
              </a:rPr>
              <a:t>n c</a:t>
            </a:r>
            <a:r>
              <a:rPr sz="2400" spc="5" dirty="0">
                <a:latin typeface="Trebuchet MS" pitchFamily="34" charset="0"/>
                <a:cs typeface="Tahoma"/>
              </a:rPr>
              <a:t>o</a:t>
            </a:r>
            <a:r>
              <a:rPr sz="2400" spc="-10" dirty="0">
                <a:latin typeface="Trebuchet MS" pitchFamily="34" charset="0"/>
                <a:cs typeface="Tahoma"/>
              </a:rPr>
              <a:t>n</a:t>
            </a:r>
            <a:r>
              <a:rPr sz="2400" dirty="0">
                <a:latin typeface="Trebuchet MS" pitchFamily="34" charset="0"/>
                <a:cs typeface="Tahoma"/>
              </a:rPr>
              <a:t>j</a:t>
            </a:r>
            <a:r>
              <a:rPr sz="2400" spc="-10" dirty="0">
                <a:latin typeface="Trebuchet MS" pitchFamily="34" charset="0"/>
                <a:cs typeface="Tahoma"/>
              </a:rPr>
              <a:t>un</a:t>
            </a:r>
            <a:r>
              <a:rPr sz="2400" dirty="0">
                <a:latin typeface="Trebuchet MS" pitchFamily="34" charset="0"/>
                <a:cs typeface="Tahoma"/>
              </a:rPr>
              <a:t>to</a:t>
            </a:r>
            <a:r>
              <a:rPr sz="2400" spc="1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aut</a:t>
            </a:r>
            <a:r>
              <a:rPr sz="2400" spc="5" dirty="0">
                <a:latin typeface="Trebuchet MS" pitchFamily="34" charset="0"/>
                <a:cs typeface="Tahoma"/>
              </a:rPr>
              <a:t>o</a:t>
            </a:r>
            <a:r>
              <a:rPr sz="2400" dirty="0">
                <a:latin typeface="Trebuchet MS" pitchFamily="34" charset="0"/>
                <a:cs typeface="Tahoma"/>
              </a:rPr>
              <a:t>des</a:t>
            </a:r>
            <a:r>
              <a:rPr sz="2400" spc="5" dirty="0">
                <a:latin typeface="Trebuchet MS" pitchFamily="34" charset="0"/>
                <a:cs typeface="Tahoma"/>
              </a:rPr>
              <a:t>cr</a:t>
            </a:r>
            <a:r>
              <a:rPr sz="2400" dirty="0">
                <a:latin typeface="Trebuchet MS" pitchFamily="34" charset="0"/>
                <a:cs typeface="Tahoma"/>
              </a:rPr>
              <a:t>iptivo</a:t>
            </a:r>
            <a:r>
              <a:rPr sz="2400" spc="-40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de</a:t>
            </a:r>
            <a:r>
              <a:rPr sz="2400" spc="1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d</a:t>
            </a:r>
            <a:r>
              <a:rPr sz="2400" spc="5" dirty="0">
                <a:latin typeface="Trebuchet MS" pitchFamily="34" charset="0"/>
                <a:cs typeface="Tahoma"/>
              </a:rPr>
              <a:t>a</a:t>
            </a:r>
            <a:r>
              <a:rPr sz="2400" dirty="0">
                <a:latin typeface="Trebuchet MS" pitchFamily="34" charset="0"/>
                <a:cs typeface="Tahoma"/>
              </a:rPr>
              <a:t>t</a:t>
            </a:r>
            <a:r>
              <a:rPr sz="2400" spc="5" dirty="0">
                <a:latin typeface="Trebuchet MS" pitchFamily="34" charset="0"/>
                <a:cs typeface="Tahoma"/>
              </a:rPr>
              <a:t>o</a:t>
            </a:r>
            <a:r>
              <a:rPr sz="2400" dirty="0">
                <a:latin typeface="Trebuchet MS" pitchFamily="34" charset="0"/>
                <a:cs typeface="Tahoma"/>
              </a:rPr>
              <a:t>s</a:t>
            </a:r>
            <a:r>
              <a:rPr sz="2400" spc="-35" dirty="0">
                <a:latin typeface="Trebuchet MS" pitchFamily="34" charset="0"/>
                <a:cs typeface="Tahoma"/>
              </a:rPr>
              <a:t> </a:t>
            </a:r>
            <a:r>
              <a:rPr sz="2400" dirty="0">
                <a:latin typeface="Trebuchet MS" pitchFamily="34" charset="0"/>
                <a:cs typeface="Tahoma"/>
              </a:rPr>
              <a:t>i</a:t>
            </a:r>
            <a:r>
              <a:rPr sz="2400" spc="-15" dirty="0">
                <a:latin typeface="Trebuchet MS" pitchFamily="34" charset="0"/>
                <a:cs typeface="Tahoma"/>
              </a:rPr>
              <a:t>n</a:t>
            </a:r>
            <a:r>
              <a:rPr sz="2400" dirty="0">
                <a:latin typeface="Trebuchet MS" pitchFamily="34" charset="0"/>
                <a:cs typeface="Tahoma"/>
              </a:rPr>
              <a:t>t</a:t>
            </a:r>
            <a:r>
              <a:rPr sz="2400" spc="5" dirty="0">
                <a:latin typeface="Trebuchet MS" pitchFamily="34" charset="0"/>
                <a:cs typeface="Tahoma"/>
              </a:rPr>
              <a:t>e</a:t>
            </a:r>
            <a:r>
              <a:rPr sz="2400" dirty="0">
                <a:latin typeface="Trebuchet MS" pitchFamily="34" charset="0"/>
                <a:cs typeface="Tahoma"/>
              </a:rPr>
              <a:t>g</a:t>
            </a:r>
            <a:r>
              <a:rPr sz="2400" spc="5" dirty="0">
                <a:latin typeface="Trebuchet MS" pitchFamily="34" charset="0"/>
                <a:cs typeface="Tahoma"/>
              </a:rPr>
              <a:t>r</a:t>
            </a:r>
            <a:r>
              <a:rPr sz="2400" dirty="0">
                <a:latin typeface="Trebuchet MS" pitchFamily="34" charset="0"/>
                <a:cs typeface="Tahoma"/>
              </a:rPr>
              <a:t>a</a:t>
            </a:r>
            <a:r>
              <a:rPr sz="2400" spc="5" dirty="0">
                <a:latin typeface="Trebuchet MS" pitchFamily="34" charset="0"/>
                <a:cs typeface="Tahoma"/>
              </a:rPr>
              <a:t>d</a:t>
            </a:r>
            <a:r>
              <a:rPr sz="2400" dirty="0">
                <a:latin typeface="Trebuchet MS" pitchFamily="34" charset="0"/>
                <a:cs typeface="Tahoma"/>
              </a:rPr>
              <a:t>os.</a:t>
            </a:r>
          </a:p>
          <a:p>
            <a:pPr marL="355600" marR="6350" indent="-342900">
              <a:lnSpc>
                <a:spcPct val="100000"/>
              </a:lnSpc>
              <a:spcBef>
                <a:spcPts val="800"/>
              </a:spcBef>
              <a:buClr>
                <a:srgbClr val="6E88F7"/>
              </a:buClr>
              <a:buSzPct val="84090"/>
              <a:buFont typeface="Arial" pitchFamily="34" charset="0"/>
              <a:buChar char="•"/>
              <a:tabLst>
                <a:tab pos="355600" algn="l"/>
              </a:tabLst>
            </a:pPr>
            <a:endParaRPr sz="2400" dirty="0">
              <a:latin typeface="Trebuchet MS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9868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1939</Words>
  <Application>Microsoft Office PowerPoint</Application>
  <PresentationFormat>Personalizado</PresentationFormat>
  <Paragraphs>415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Arial</vt:lpstr>
      <vt:lpstr>Calibri</vt:lpstr>
      <vt:lpstr>Tahoma</vt:lpstr>
      <vt:lpstr>Times New Roman</vt:lpstr>
      <vt:lpstr>Trebuchet MS</vt:lpstr>
      <vt:lpstr>Wingdings</vt:lpstr>
      <vt:lpstr>Office Theme</vt:lpstr>
      <vt:lpstr>Presentación de PowerPoint</vt:lpstr>
      <vt:lpstr>Unidad 1 Conceptos básicos de una Base de Datos </vt:lpstr>
      <vt:lpstr>Agenda</vt:lpstr>
      <vt:lpstr>¿Para qué creamos una base de datos?</vt:lpstr>
      <vt:lpstr>Presentación de PowerPoint</vt:lpstr>
      <vt:lpstr>Presentación de PowerPoint</vt:lpstr>
      <vt:lpstr>Presentación de PowerPoint</vt:lpstr>
      <vt:lpstr>¿Qué es una Base de Datos?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Índices:</vt:lpstr>
      <vt:lpstr>Presentación de PowerPoint</vt:lpstr>
      <vt:lpstr>REGISTRO LÓGICO</vt:lpstr>
      <vt:lpstr>REGISTRO FÍSICO</vt:lpstr>
      <vt:lpstr>ESQUEMA Y SUBESQUEMA</vt:lpstr>
      <vt:lpstr>Presentación de PowerPoint</vt:lpstr>
      <vt:lpstr>ESQUEMA Y SUBESQUEMA</vt:lpstr>
      <vt:lpstr>Presentación de PowerPoint</vt:lpstr>
      <vt:lpstr>Modelo de Datos</vt:lpstr>
      <vt:lpstr>Presentación de PowerPoint</vt:lpstr>
      <vt:lpstr>Presentación de PowerPoint</vt:lpstr>
      <vt:lpstr>Presentación de PowerPoint</vt:lpstr>
      <vt:lpstr>Comparación de terminologías</vt:lpstr>
      <vt:lpstr>Ventajas del enfoque de BD.</vt:lpstr>
      <vt:lpstr>Arquitectura típica de una aplicación con DBMS</vt:lpstr>
      <vt:lpstr>Independencia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Bases de Datos Jerárquicas</vt:lpstr>
      <vt:lpstr>Base de Datos de Redes</vt:lpstr>
      <vt:lpstr>Base de Datos Relacional</vt:lpstr>
      <vt:lpstr>Presentación de PowerPoint</vt:lpstr>
      <vt:lpstr>Niveles de Modelos de Datos</vt:lpstr>
      <vt:lpstr>¿Para qué modelar datos?</vt:lpstr>
      <vt:lpstr>Referencias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Pachas</dc:creator>
  <cp:lastModifiedBy>rosario villanueva</cp:lastModifiedBy>
  <cp:revision>51</cp:revision>
  <dcterms:created xsi:type="dcterms:W3CDTF">2017-03-16T22:52:33Z</dcterms:created>
  <dcterms:modified xsi:type="dcterms:W3CDTF">2020-09-29T01:31:53Z</dcterms:modified>
</cp:coreProperties>
</file>