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56" r:id="rId4"/>
    <p:sldId id="267" r:id="rId5"/>
    <p:sldId id="257" r:id="rId6"/>
    <p:sldId id="26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214263"/>
    <a:srgbClr val="58267E"/>
    <a:srgbClr val="B4623A"/>
    <a:srgbClr val="C88967"/>
    <a:srgbClr val="DD9C71"/>
    <a:srgbClr val="AB6F63"/>
    <a:srgbClr val="F9D7CA"/>
    <a:srgbClr val="E5D3CF"/>
    <a:srgbClr val="DD9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FDD1C-DC6B-4C3F-B904-C596B14B3BF4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FBF7DFD1-170A-4931-9250-0AF3BD970EBE}">
      <dgm:prSet phldrT="[Texto]" custT="1"/>
      <dgm:spPr>
        <a:solidFill>
          <a:srgbClr val="FF0000"/>
        </a:solidFill>
        <a:ln w="12700">
          <a:noFill/>
        </a:ln>
      </dgm:spPr>
      <dgm:t>
        <a:bodyPr vert="vert"/>
        <a:lstStyle/>
        <a:p>
          <a:r>
            <a:rPr lang="es-PE" sz="1800" b="1" dirty="0"/>
            <a:t>Competencias Generales UPC</a:t>
          </a:r>
        </a:p>
      </dgm:t>
    </dgm:pt>
    <dgm:pt modelId="{C518CE4B-0DC7-4A4C-8A64-14432AF68DFC}" type="parTrans" cxnId="{77857B98-8FA5-4A23-87A5-EC92F809C086}">
      <dgm:prSet/>
      <dgm:spPr/>
      <dgm:t>
        <a:bodyPr/>
        <a:lstStyle/>
        <a:p>
          <a:endParaRPr lang="es-PE" sz="1800" b="1"/>
        </a:p>
      </dgm:t>
    </dgm:pt>
    <dgm:pt modelId="{DEFEFFC0-C742-403A-985A-96AC3220439B}" type="sibTrans" cxnId="{77857B98-8FA5-4A23-87A5-EC92F809C086}">
      <dgm:prSet/>
      <dgm:spPr/>
      <dgm:t>
        <a:bodyPr/>
        <a:lstStyle/>
        <a:p>
          <a:endParaRPr lang="es-PE" sz="1800" b="1"/>
        </a:p>
      </dgm:t>
    </dgm:pt>
    <dgm:pt modelId="{E10C63DC-3BED-4433-8031-274B3C7F1CD5}">
      <dgm:prSet phldrT="[Texto]" custT="1"/>
      <dgm:spPr>
        <a:solidFill>
          <a:srgbClr val="FF2D2D"/>
        </a:solidFill>
      </dgm:spPr>
      <dgm:t>
        <a:bodyPr/>
        <a:lstStyle/>
        <a:p>
          <a:r>
            <a:rPr lang="es-PE" sz="1600" b="1" dirty="0"/>
            <a:t>Ciudadanía </a:t>
          </a:r>
        </a:p>
      </dgm:t>
    </dgm:pt>
    <dgm:pt modelId="{CAC5E677-D929-4E9D-B60C-182AF4EFBBA1}" type="parTrans" cxnId="{3FDD593C-B690-40BD-89CD-A8FA70CFB670}">
      <dgm:prSet/>
      <dgm:spPr/>
      <dgm:t>
        <a:bodyPr/>
        <a:lstStyle/>
        <a:p>
          <a:endParaRPr lang="es-PE" sz="1800" b="1"/>
        </a:p>
      </dgm:t>
    </dgm:pt>
    <dgm:pt modelId="{D0ECAACE-850D-4B13-B4F8-365D98883623}" type="sibTrans" cxnId="{3FDD593C-B690-40BD-89CD-A8FA70CFB670}">
      <dgm:prSet/>
      <dgm:spPr/>
      <dgm:t>
        <a:bodyPr/>
        <a:lstStyle/>
        <a:p>
          <a:endParaRPr lang="es-PE" sz="1800" b="1"/>
        </a:p>
      </dgm:t>
    </dgm:pt>
    <dgm:pt modelId="{EE7B2F89-E716-4EAA-8E49-21A0808BE316}">
      <dgm:prSet phldrT="[Texto]" custT="1"/>
      <dgm:spPr>
        <a:solidFill>
          <a:srgbClr val="FF2D2D"/>
        </a:solidFill>
      </dgm:spPr>
      <dgm:t>
        <a:bodyPr/>
        <a:lstStyle/>
        <a:p>
          <a:r>
            <a:rPr lang="es-PE" sz="1600" b="1" dirty="0"/>
            <a:t>Comunicación Oral</a:t>
          </a:r>
        </a:p>
      </dgm:t>
    </dgm:pt>
    <dgm:pt modelId="{34C95F2B-519D-470A-8B60-003BDBF75679}" type="parTrans" cxnId="{47EE0BCF-652C-4972-AAE5-245F6A7A2660}">
      <dgm:prSet/>
      <dgm:spPr/>
      <dgm:t>
        <a:bodyPr/>
        <a:lstStyle/>
        <a:p>
          <a:endParaRPr lang="es-PE" sz="1800" b="1"/>
        </a:p>
      </dgm:t>
    </dgm:pt>
    <dgm:pt modelId="{3469AF4B-94CC-4781-A21E-2102C14942F0}" type="sibTrans" cxnId="{47EE0BCF-652C-4972-AAE5-245F6A7A2660}">
      <dgm:prSet/>
      <dgm:spPr/>
      <dgm:t>
        <a:bodyPr/>
        <a:lstStyle/>
        <a:p>
          <a:endParaRPr lang="es-PE" sz="1800" b="1"/>
        </a:p>
      </dgm:t>
    </dgm:pt>
    <dgm:pt modelId="{E5E7FF78-2A9C-4463-9CA4-1534A0B1C409}">
      <dgm:prSet phldrT="[Texto]" custT="1"/>
      <dgm:spPr>
        <a:solidFill>
          <a:srgbClr val="FF2D2D"/>
        </a:solidFill>
      </dgm:spPr>
      <dgm:t>
        <a:bodyPr/>
        <a:lstStyle/>
        <a:p>
          <a:r>
            <a:rPr lang="es-PE" sz="1600" b="1" dirty="0"/>
            <a:t>Comunicación Escrita</a:t>
          </a:r>
        </a:p>
      </dgm:t>
    </dgm:pt>
    <dgm:pt modelId="{DA86A787-D74E-41FB-9E38-5F261F8AB943}" type="parTrans" cxnId="{C3AD2BE1-8083-44E8-81BF-86A72FFECEB2}">
      <dgm:prSet/>
      <dgm:spPr/>
      <dgm:t>
        <a:bodyPr/>
        <a:lstStyle/>
        <a:p>
          <a:endParaRPr lang="es-PE" sz="1800" b="1"/>
        </a:p>
      </dgm:t>
    </dgm:pt>
    <dgm:pt modelId="{D1301860-3B01-49B6-B9F7-67417B04E719}" type="sibTrans" cxnId="{C3AD2BE1-8083-44E8-81BF-86A72FFECEB2}">
      <dgm:prSet/>
      <dgm:spPr/>
      <dgm:t>
        <a:bodyPr/>
        <a:lstStyle/>
        <a:p>
          <a:endParaRPr lang="es-PE" sz="1800" b="1"/>
        </a:p>
      </dgm:t>
    </dgm:pt>
    <dgm:pt modelId="{8AA6B825-0D76-479E-9ECC-F14DB7C8EEC1}">
      <dgm:prSet phldrT="[Texto]" custT="1"/>
      <dgm:spPr>
        <a:solidFill>
          <a:srgbClr val="FF2D2D"/>
        </a:solidFill>
      </dgm:spPr>
      <dgm:t>
        <a:bodyPr/>
        <a:lstStyle/>
        <a:p>
          <a:r>
            <a:rPr lang="es-PE" sz="1600" b="1" dirty="0"/>
            <a:t>Pensamiento Crítico</a:t>
          </a:r>
        </a:p>
      </dgm:t>
    </dgm:pt>
    <dgm:pt modelId="{FA110486-7717-4712-8C29-B622B6366EF8}" type="parTrans" cxnId="{7981EA80-FD51-4906-AD2C-74D92A0CBD4D}">
      <dgm:prSet/>
      <dgm:spPr/>
      <dgm:t>
        <a:bodyPr/>
        <a:lstStyle/>
        <a:p>
          <a:endParaRPr lang="es-PE" sz="1800" b="1"/>
        </a:p>
      </dgm:t>
    </dgm:pt>
    <dgm:pt modelId="{C3564C24-389A-4903-9BFC-37B903431D59}" type="sibTrans" cxnId="{7981EA80-FD51-4906-AD2C-74D92A0CBD4D}">
      <dgm:prSet/>
      <dgm:spPr/>
      <dgm:t>
        <a:bodyPr/>
        <a:lstStyle/>
        <a:p>
          <a:endParaRPr lang="es-PE" sz="1800" b="1"/>
        </a:p>
      </dgm:t>
    </dgm:pt>
    <dgm:pt modelId="{8250935F-FA7C-4AD2-B76C-63C9BF341A91}">
      <dgm:prSet phldrT="[Texto]" custT="1"/>
      <dgm:spPr>
        <a:solidFill>
          <a:srgbClr val="FF2D2D"/>
        </a:solidFill>
      </dgm:spPr>
      <dgm:t>
        <a:bodyPr/>
        <a:lstStyle/>
        <a:p>
          <a:r>
            <a:rPr lang="es-PE" sz="1600" b="1" dirty="0"/>
            <a:t>Pensamiento </a:t>
          </a:r>
        </a:p>
        <a:p>
          <a:r>
            <a:rPr lang="es-PE" sz="1600" b="1" dirty="0"/>
            <a:t>Innovador</a:t>
          </a:r>
        </a:p>
      </dgm:t>
    </dgm:pt>
    <dgm:pt modelId="{3C64881A-A2E1-4EBC-9755-F98DBD396359}" type="parTrans" cxnId="{55183F74-C282-4EEE-917E-1BBC05DD60AD}">
      <dgm:prSet/>
      <dgm:spPr/>
      <dgm:t>
        <a:bodyPr/>
        <a:lstStyle/>
        <a:p>
          <a:endParaRPr lang="es-PE" sz="1800" b="1"/>
        </a:p>
      </dgm:t>
    </dgm:pt>
    <dgm:pt modelId="{9B407BEE-A144-47CC-A5EC-29032B393EA4}" type="sibTrans" cxnId="{55183F74-C282-4EEE-917E-1BBC05DD60AD}">
      <dgm:prSet/>
      <dgm:spPr/>
      <dgm:t>
        <a:bodyPr/>
        <a:lstStyle/>
        <a:p>
          <a:endParaRPr lang="es-PE" sz="1800" b="1"/>
        </a:p>
      </dgm:t>
    </dgm:pt>
    <dgm:pt modelId="{B8DDDE77-A9C1-4238-838F-0A7A8D593EB6}">
      <dgm:prSet phldrT="[Texto]" custT="1"/>
      <dgm:spPr>
        <a:solidFill>
          <a:srgbClr val="FF2D2D"/>
        </a:solidFill>
      </dgm:spPr>
      <dgm:t>
        <a:bodyPr/>
        <a:lstStyle/>
        <a:p>
          <a:r>
            <a:rPr lang="es-PE" sz="1600" b="1" dirty="0"/>
            <a:t>Razonamiento</a:t>
          </a:r>
        </a:p>
        <a:p>
          <a:r>
            <a:rPr lang="es-PE" sz="1600" b="1" dirty="0"/>
            <a:t>Cuantitativo</a:t>
          </a:r>
        </a:p>
      </dgm:t>
    </dgm:pt>
    <dgm:pt modelId="{97223463-E0D9-4617-A25C-A11E8C429F95}" type="parTrans" cxnId="{0DFB5F24-B37D-45B9-9D63-FCAE3F3C418B}">
      <dgm:prSet/>
      <dgm:spPr/>
      <dgm:t>
        <a:bodyPr/>
        <a:lstStyle/>
        <a:p>
          <a:endParaRPr lang="es-PE" sz="1800" b="1"/>
        </a:p>
      </dgm:t>
    </dgm:pt>
    <dgm:pt modelId="{D735A74C-A18C-4309-AFA0-C2CB0D72F14F}" type="sibTrans" cxnId="{0DFB5F24-B37D-45B9-9D63-FCAE3F3C418B}">
      <dgm:prSet/>
      <dgm:spPr/>
      <dgm:t>
        <a:bodyPr/>
        <a:lstStyle/>
        <a:p>
          <a:endParaRPr lang="es-PE" sz="1800" b="1"/>
        </a:p>
      </dgm:t>
    </dgm:pt>
    <dgm:pt modelId="{64562B28-677D-427D-AC35-B9AF7AB1E402}">
      <dgm:prSet phldrT="[Texto]" custT="1"/>
      <dgm:spPr>
        <a:solidFill>
          <a:srgbClr val="FF2D2D"/>
        </a:solidFill>
      </dgm:spPr>
      <dgm:t>
        <a:bodyPr/>
        <a:lstStyle/>
        <a:p>
          <a:r>
            <a:rPr lang="es-PE" sz="1600" b="1" dirty="0"/>
            <a:t>Manejo de la </a:t>
          </a:r>
        </a:p>
        <a:p>
          <a:r>
            <a:rPr lang="es-PE" sz="1600" b="1" dirty="0"/>
            <a:t>Información</a:t>
          </a:r>
        </a:p>
      </dgm:t>
    </dgm:pt>
    <dgm:pt modelId="{BF13151E-8C4D-4D7B-AD08-85B43DD4A976}" type="parTrans" cxnId="{0054E4D3-8626-4ED0-8E8A-2F795071626B}">
      <dgm:prSet/>
      <dgm:spPr/>
      <dgm:t>
        <a:bodyPr/>
        <a:lstStyle/>
        <a:p>
          <a:endParaRPr lang="es-PE" sz="1800" b="1"/>
        </a:p>
      </dgm:t>
    </dgm:pt>
    <dgm:pt modelId="{D9AA64A6-E599-4F03-8006-A945B7CF7B92}" type="sibTrans" cxnId="{0054E4D3-8626-4ED0-8E8A-2F795071626B}">
      <dgm:prSet/>
      <dgm:spPr/>
      <dgm:t>
        <a:bodyPr/>
        <a:lstStyle/>
        <a:p>
          <a:endParaRPr lang="es-PE" sz="1800" b="1"/>
        </a:p>
      </dgm:t>
    </dgm:pt>
    <dgm:pt modelId="{B273B15A-1D28-40AE-AF9F-3AFF7FB59E45}" type="pres">
      <dgm:prSet presAssocID="{330FDD1C-DC6B-4C3F-B904-C596B14B3BF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EB51953-C6E8-4565-B53A-FBC77426CE68}" type="pres">
      <dgm:prSet presAssocID="{FBF7DFD1-170A-4931-9250-0AF3BD970EBE}" presName="root1" presStyleCnt="0"/>
      <dgm:spPr/>
    </dgm:pt>
    <dgm:pt modelId="{EE148C29-BEAC-4627-A936-B0FFF55ACC74}" type="pres">
      <dgm:prSet presAssocID="{FBF7DFD1-170A-4931-9250-0AF3BD970EBE}" presName="LevelOneTextNode" presStyleLbl="node0" presStyleIdx="0" presStyleCnt="1" custScaleX="366133" custScaleY="2632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151D2CD-B4B5-4687-B069-0FEB71C5B57D}" type="pres">
      <dgm:prSet presAssocID="{FBF7DFD1-170A-4931-9250-0AF3BD970EBE}" presName="level2hierChild" presStyleCnt="0"/>
      <dgm:spPr/>
    </dgm:pt>
    <dgm:pt modelId="{BA435F05-2B51-46DA-9206-9E6B4B5F1E23}" type="pres">
      <dgm:prSet presAssocID="{CAC5E677-D929-4E9D-B60C-182AF4EFBBA1}" presName="conn2-1" presStyleLbl="parChTrans1D2" presStyleIdx="0" presStyleCnt="7"/>
      <dgm:spPr/>
      <dgm:t>
        <a:bodyPr/>
        <a:lstStyle/>
        <a:p>
          <a:endParaRPr lang="es-ES"/>
        </a:p>
      </dgm:t>
    </dgm:pt>
    <dgm:pt modelId="{EA1C2017-66E2-4635-8552-F8167321E0F4}" type="pres">
      <dgm:prSet presAssocID="{CAC5E677-D929-4E9D-B60C-182AF4EFBBA1}" presName="connTx" presStyleLbl="parChTrans1D2" presStyleIdx="0" presStyleCnt="7"/>
      <dgm:spPr/>
      <dgm:t>
        <a:bodyPr/>
        <a:lstStyle/>
        <a:p>
          <a:endParaRPr lang="es-ES"/>
        </a:p>
      </dgm:t>
    </dgm:pt>
    <dgm:pt modelId="{FDA7DC5B-CF55-49FE-AAC3-F97E5963E69B}" type="pres">
      <dgm:prSet presAssocID="{E10C63DC-3BED-4433-8031-274B3C7F1CD5}" presName="root2" presStyleCnt="0"/>
      <dgm:spPr/>
    </dgm:pt>
    <dgm:pt modelId="{07A55050-9AEC-424C-B2A1-2728F6AD08BA}" type="pres">
      <dgm:prSet presAssocID="{E10C63DC-3BED-4433-8031-274B3C7F1CD5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214C63E-111F-4FC6-8160-9798B3F0A784}" type="pres">
      <dgm:prSet presAssocID="{E10C63DC-3BED-4433-8031-274B3C7F1CD5}" presName="level3hierChild" presStyleCnt="0"/>
      <dgm:spPr/>
    </dgm:pt>
    <dgm:pt modelId="{F255660C-8444-43D5-A0CB-49FFC5B481A4}" type="pres">
      <dgm:prSet presAssocID="{34C95F2B-519D-470A-8B60-003BDBF75679}" presName="conn2-1" presStyleLbl="parChTrans1D2" presStyleIdx="1" presStyleCnt="7"/>
      <dgm:spPr/>
      <dgm:t>
        <a:bodyPr/>
        <a:lstStyle/>
        <a:p>
          <a:endParaRPr lang="es-ES"/>
        </a:p>
      </dgm:t>
    </dgm:pt>
    <dgm:pt modelId="{349F748C-DAE8-416E-B31B-544C6415540B}" type="pres">
      <dgm:prSet presAssocID="{34C95F2B-519D-470A-8B60-003BDBF75679}" presName="connTx" presStyleLbl="parChTrans1D2" presStyleIdx="1" presStyleCnt="7"/>
      <dgm:spPr/>
      <dgm:t>
        <a:bodyPr/>
        <a:lstStyle/>
        <a:p>
          <a:endParaRPr lang="es-ES"/>
        </a:p>
      </dgm:t>
    </dgm:pt>
    <dgm:pt modelId="{F0086110-CD3C-4BFC-8575-04FA79060D58}" type="pres">
      <dgm:prSet presAssocID="{EE7B2F89-E716-4EAA-8E49-21A0808BE316}" presName="root2" presStyleCnt="0"/>
      <dgm:spPr/>
    </dgm:pt>
    <dgm:pt modelId="{CBAC3584-5D8C-4D12-AA3C-FBB8B8936C67}" type="pres">
      <dgm:prSet presAssocID="{EE7B2F89-E716-4EAA-8E49-21A0808BE316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E35E0E4-0E2D-4F43-B42C-02B39FC5A9E1}" type="pres">
      <dgm:prSet presAssocID="{EE7B2F89-E716-4EAA-8E49-21A0808BE316}" presName="level3hierChild" presStyleCnt="0"/>
      <dgm:spPr/>
    </dgm:pt>
    <dgm:pt modelId="{CDB81883-D456-4054-A06A-04A437F69BD4}" type="pres">
      <dgm:prSet presAssocID="{DA86A787-D74E-41FB-9E38-5F261F8AB943}" presName="conn2-1" presStyleLbl="parChTrans1D2" presStyleIdx="2" presStyleCnt="7"/>
      <dgm:spPr/>
      <dgm:t>
        <a:bodyPr/>
        <a:lstStyle/>
        <a:p>
          <a:endParaRPr lang="es-ES"/>
        </a:p>
      </dgm:t>
    </dgm:pt>
    <dgm:pt modelId="{93ABB8A0-3CE5-41A5-93F7-BFEA1041F08C}" type="pres">
      <dgm:prSet presAssocID="{DA86A787-D74E-41FB-9E38-5F261F8AB943}" presName="connTx" presStyleLbl="parChTrans1D2" presStyleIdx="2" presStyleCnt="7"/>
      <dgm:spPr/>
      <dgm:t>
        <a:bodyPr/>
        <a:lstStyle/>
        <a:p>
          <a:endParaRPr lang="es-ES"/>
        </a:p>
      </dgm:t>
    </dgm:pt>
    <dgm:pt modelId="{F391FCD2-D760-4084-8391-6E86425BB0F9}" type="pres">
      <dgm:prSet presAssocID="{E5E7FF78-2A9C-4463-9CA4-1534A0B1C409}" presName="root2" presStyleCnt="0"/>
      <dgm:spPr/>
    </dgm:pt>
    <dgm:pt modelId="{43D68DB7-6A38-43C8-98B9-098D6CADFE6C}" type="pres">
      <dgm:prSet presAssocID="{E5E7FF78-2A9C-4463-9CA4-1534A0B1C409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30E7D3B-3B21-4472-BABF-4CB4239E746A}" type="pres">
      <dgm:prSet presAssocID="{E5E7FF78-2A9C-4463-9CA4-1534A0B1C409}" presName="level3hierChild" presStyleCnt="0"/>
      <dgm:spPr/>
    </dgm:pt>
    <dgm:pt modelId="{99873FF8-4A47-4029-B3DB-35DF44C021AC}" type="pres">
      <dgm:prSet presAssocID="{FA110486-7717-4712-8C29-B622B6366EF8}" presName="conn2-1" presStyleLbl="parChTrans1D2" presStyleIdx="3" presStyleCnt="7"/>
      <dgm:spPr/>
      <dgm:t>
        <a:bodyPr/>
        <a:lstStyle/>
        <a:p>
          <a:endParaRPr lang="es-ES"/>
        </a:p>
      </dgm:t>
    </dgm:pt>
    <dgm:pt modelId="{C4A65F91-4C2D-41D0-9D3E-1A25B2759315}" type="pres">
      <dgm:prSet presAssocID="{FA110486-7717-4712-8C29-B622B6366EF8}" presName="connTx" presStyleLbl="parChTrans1D2" presStyleIdx="3" presStyleCnt="7"/>
      <dgm:spPr/>
      <dgm:t>
        <a:bodyPr/>
        <a:lstStyle/>
        <a:p>
          <a:endParaRPr lang="es-ES"/>
        </a:p>
      </dgm:t>
    </dgm:pt>
    <dgm:pt modelId="{8AB9126B-CCDF-4360-B6A0-F7FA3EC17F1E}" type="pres">
      <dgm:prSet presAssocID="{8AA6B825-0D76-479E-9ECC-F14DB7C8EEC1}" presName="root2" presStyleCnt="0"/>
      <dgm:spPr/>
    </dgm:pt>
    <dgm:pt modelId="{0C69F5D3-8747-435A-9983-6FD34574B3BC}" type="pres">
      <dgm:prSet presAssocID="{8AA6B825-0D76-479E-9ECC-F14DB7C8EEC1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D75DF7-EB55-4802-B989-974F88AA30F1}" type="pres">
      <dgm:prSet presAssocID="{8AA6B825-0D76-479E-9ECC-F14DB7C8EEC1}" presName="level3hierChild" presStyleCnt="0"/>
      <dgm:spPr/>
    </dgm:pt>
    <dgm:pt modelId="{E4E53787-A55D-4A41-96F2-AC2BB506A3C1}" type="pres">
      <dgm:prSet presAssocID="{3C64881A-A2E1-4EBC-9755-F98DBD396359}" presName="conn2-1" presStyleLbl="parChTrans1D2" presStyleIdx="4" presStyleCnt="7"/>
      <dgm:spPr/>
      <dgm:t>
        <a:bodyPr/>
        <a:lstStyle/>
        <a:p>
          <a:endParaRPr lang="es-ES"/>
        </a:p>
      </dgm:t>
    </dgm:pt>
    <dgm:pt modelId="{76578B09-8315-4276-A647-1CAC44D754D8}" type="pres">
      <dgm:prSet presAssocID="{3C64881A-A2E1-4EBC-9755-F98DBD396359}" presName="connTx" presStyleLbl="parChTrans1D2" presStyleIdx="4" presStyleCnt="7"/>
      <dgm:spPr/>
      <dgm:t>
        <a:bodyPr/>
        <a:lstStyle/>
        <a:p>
          <a:endParaRPr lang="es-ES"/>
        </a:p>
      </dgm:t>
    </dgm:pt>
    <dgm:pt modelId="{85074640-0266-435A-BA96-213367406241}" type="pres">
      <dgm:prSet presAssocID="{8250935F-FA7C-4AD2-B76C-63C9BF341A91}" presName="root2" presStyleCnt="0"/>
      <dgm:spPr/>
    </dgm:pt>
    <dgm:pt modelId="{19DFB687-0C4E-481C-A3B5-E660442D2775}" type="pres">
      <dgm:prSet presAssocID="{8250935F-FA7C-4AD2-B76C-63C9BF341A91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8F5EDE-3673-4D0F-BDF3-533F35528B28}" type="pres">
      <dgm:prSet presAssocID="{8250935F-FA7C-4AD2-B76C-63C9BF341A91}" presName="level3hierChild" presStyleCnt="0"/>
      <dgm:spPr/>
    </dgm:pt>
    <dgm:pt modelId="{ADCE25EB-DCCB-4F7E-876D-479368EFFF55}" type="pres">
      <dgm:prSet presAssocID="{97223463-E0D9-4617-A25C-A11E8C429F95}" presName="conn2-1" presStyleLbl="parChTrans1D2" presStyleIdx="5" presStyleCnt="7"/>
      <dgm:spPr/>
      <dgm:t>
        <a:bodyPr/>
        <a:lstStyle/>
        <a:p>
          <a:endParaRPr lang="es-ES"/>
        </a:p>
      </dgm:t>
    </dgm:pt>
    <dgm:pt modelId="{9AC46454-A03D-44E3-AFCC-AC6A45A2B7B9}" type="pres">
      <dgm:prSet presAssocID="{97223463-E0D9-4617-A25C-A11E8C429F95}" presName="connTx" presStyleLbl="parChTrans1D2" presStyleIdx="5" presStyleCnt="7"/>
      <dgm:spPr/>
      <dgm:t>
        <a:bodyPr/>
        <a:lstStyle/>
        <a:p>
          <a:endParaRPr lang="es-ES"/>
        </a:p>
      </dgm:t>
    </dgm:pt>
    <dgm:pt modelId="{FD42A719-6756-45F8-B016-F68480D9B578}" type="pres">
      <dgm:prSet presAssocID="{B8DDDE77-A9C1-4238-838F-0A7A8D593EB6}" presName="root2" presStyleCnt="0"/>
      <dgm:spPr/>
    </dgm:pt>
    <dgm:pt modelId="{9AF5AB2C-EFC3-4E60-BBF1-5AAECB56F46C}" type="pres">
      <dgm:prSet presAssocID="{B8DDDE77-A9C1-4238-838F-0A7A8D593EB6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0F35A7-B975-440A-B462-040ABF4B7227}" type="pres">
      <dgm:prSet presAssocID="{B8DDDE77-A9C1-4238-838F-0A7A8D593EB6}" presName="level3hierChild" presStyleCnt="0"/>
      <dgm:spPr/>
    </dgm:pt>
    <dgm:pt modelId="{98144494-A85E-4615-BA10-238054CD376A}" type="pres">
      <dgm:prSet presAssocID="{BF13151E-8C4D-4D7B-AD08-85B43DD4A976}" presName="conn2-1" presStyleLbl="parChTrans1D2" presStyleIdx="6" presStyleCnt="7"/>
      <dgm:spPr/>
      <dgm:t>
        <a:bodyPr/>
        <a:lstStyle/>
        <a:p>
          <a:endParaRPr lang="es-ES"/>
        </a:p>
      </dgm:t>
    </dgm:pt>
    <dgm:pt modelId="{EF882CD0-1605-45CE-AAA5-0C8118277547}" type="pres">
      <dgm:prSet presAssocID="{BF13151E-8C4D-4D7B-AD08-85B43DD4A976}" presName="connTx" presStyleLbl="parChTrans1D2" presStyleIdx="6" presStyleCnt="7"/>
      <dgm:spPr/>
      <dgm:t>
        <a:bodyPr/>
        <a:lstStyle/>
        <a:p>
          <a:endParaRPr lang="es-ES"/>
        </a:p>
      </dgm:t>
    </dgm:pt>
    <dgm:pt modelId="{889AD92C-FE6B-4BD9-884A-9AB63BF694C0}" type="pres">
      <dgm:prSet presAssocID="{64562B28-677D-427D-AC35-B9AF7AB1E402}" presName="root2" presStyleCnt="0"/>
      <dgm:spPr/>
    </dgm:pt>
    <dgm:pt modelId="{73EC0FB6-6A33-48BE-BFDE-70A40C5AA56B}" type="pres">
      <dgm:prSet presAssocID="{64562B28-677D-427D-AC35-B9AF7AB1E402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F799B43-B89C-448C-8E36-6ADECEF071F1}" type="pres">
      <dgm:prSet presAssocID="{64562B28-677D-427D-AC35-B9AF7AB1E402}" presName="level3hierChild" presStyleCnt="0"/>
      <dgm:spPr/>
    </dgm:pt>
  </dgm:ptLst>
  <dgm:cxnLst>
    <dgm:cxn modelId="{4F01B3BE-A935-4D6A-A40D-947FFC2C2599}" type="presOf" srcId="{FA110486-7717-4712-8C29-B622B6366EF8}" destId="{99873FF8-4A47-4029-B3DB-35DF44C021AC}" srcOrd="0" destOrd="0" presId="urn:microsoft.com/office/officeart/2008/layout/HorizontalMultiLevelHierarchy"/>
    <dgm:cxn modelId="{8D997272-A364-4A9C-A4E6-1719C15DF2F8}" type="presOf" srcId="{3C64881A-A2E1-4EBC-9755-F98DBD396359}" destId="{76578B09-8315-4276-A647-1CAC44D754D8}" srcOrd="1" destOrd="0" presId="urn:microsoft.com/office/officeart/2008/layout/HorizontalMultiLevelHierarchy"/>
    <dgm:cxn modelId="{C5944504-E17A-4B2F-A895-1C2049B211C1}" type="presOf" srcId="{8250935F-FA7C-4AD2-B76C-63C9BF341A91}" destId="{19DFB687-0C4E-481C-A3B5-E660442D2775}" srcOrd="0" destOrd="0" presId="urn:microsoft.com/office/officeart/2008/layout/HorizontalMultiLevelHierarchy"/>
    <dgm:cxn modelId="{9448453A-2568-436E-9A35-E82449AFED58}" type="presOf" srcId="{BF13151E-8C4D-4D7B-AD08-85B43DD4A976}" destId="{EF882CD0-1605-45CE-AAA5-0C8118277547}" srcOrd="1" destOrd="0" presId="urn:microsoft.com/office/officeart/2008/layout/HorizontalMultiLevelHierarchy"/>
    <dgm:cxn modelId="{3148D895-3C0A-4AF6-A2EB-EAEF67BBA9E6}" type="presOf" srcId="{DA86A787-D74E-41FB-9E38-5F261F8AB943}" destId="{93ABB8A0-3CE5-41A5-93F7-BFEA1041F08C}" srcOrd="1" destOrd="0" presId="urn:microsoft.com/office/officeart/2008/layout/HorizontalMultiLevelHierarchy"/>
    <dgm:cxn modelId="{C3AD2BE1-8083-44E8-81BF-86A72FFECEB2}" srcId="{FBF7DFD1-170A-4931-9250-0AF3BD970EBE}" destId="{E5E7FF78-2A9C-4463-9CA4-1534A0B1C409}" srcOrd="2" destOrd="0" parTransId="{DA86A787-D74E-41FB-9E38-5F261F8AB943}" sibTransId="{D1301860-3B01-49B6-B9F7-67417B04E719}"/>
    <dgm:cxn modelId="{77857B98-8FA5-4A23-87A5-EC92F809C086}" srcId="{330FDD1C-DC6B-4C3F-B904-C596B14B3BF4}" destId="{FBF7DFD1-170A-4931-9250-0AF3BD970EBE}" srcOrd="0" destOrd="0" parTransId="{C518CE4B-0DC7-4A4C-8A64-14432AF68DFC}" sibTransId="{DEFEFFC0-C742-403A-985A-96AC3220439B}"/>
    <dgm:cxn modelId="{8A1E6027-F66E-4FE1-A84F-9ECB9E3B4048}" type="presOf" srcId="{DA86A787-D74E-41FB-9E38-5F261F8AB943}" destId="{CDB81883-D456-4054-A06A-04A437F69BD4}" srcOrd="0" destOrd="0" presId="urn:microsoft.com/office/officeart/2008/layout/HorizontalMultiLevelHierarchy"/>
    <dgm:cxn modelId="{C2E05706-26A1-4269-AEBD-ECD1E554F3E4}" type="presOf" srcId="{CAC5E677-D929-4E9D-B60C-182AF4EFBBA1}" destId="{EA1C2017-66E2-4635-8552-F8167321E0F4}" srcOrd="1" destOrd="0" presId="urn:microsoft.com/office/officeart/2008/layout/HorizontalMultiLevelHierarchy"/>
    <dgm:cxn modelId="{55183F74-C282-4EEE-917E-1BBC05DD60AD}" srcId="{FBF7DFD1-170A-4931-9250-0AF3BD970EBE}" destId="{8250935F-FA7C-4AD2-B76C-63C9BF341A91}" srcOrd="4" destOrd="0" parTransId="{3C64881A-A2E1-4EBC-9755-F98DBD396359}" sibTransId="{9B407BEE-A144-47CC-A5EC-29032B393EA4}"/>
    <dgm:cxn modelId="{47EE0BCF-652C-4972-AAE5-245F6A7A2660}" srcId="{FBF7DFD1-170A-4931-9250-0AF3BD970EBE}" destId="{EE7B2F89-E716-4EAA-8E49-21A0808BE316}" srcOrd="1" destOrd="0" parTransId="{34C95F2B-519D-470A-8B60-003BDBF75679}" sibTransId="{3469AF4B-94CC-4781-A21E-2102C14942F0}"/>
    <dgm:cxn modelId="{E5269B98-33F6-421D-89DD-C41FBB7B9D60}" type="presOf" srcId="{FA110486-7717-4712-8C29-B622B6366EF8}" destId="{C4A65F91-4C2D-41D0-9D3E-1A25B2759315}" srcOrd="1" destOrd="0" presId="urn:microsoft.com/office/officeart/2008/layout/HorizontalMultiLevelHierarchy"/>
    <dgm:cxn modelId="{71003BF6-81E6-4F51-9437-DE12FADDA39D}" type="presOf" srcId="{FBF7DFD1-170A-4931-9250-0AF3BD970EBE}" destId="{EE148C29-BEAC-4627-A936-B0FFF55ACC74}" srcOrd="0" destOrd="0" presId="urn:microsoft.com/office/officeart/2008/layout/HorizontalMultiLevelHierarchy"/>
    <dgm:cxn modelId="{F205D86C-805F-4C84-B400-8478C0FF1641}" type="presOf" srcId="{CAC5E677-D929-4E9D-B60C-182AF4EFBBA1}" destId="{BA435F05-2B51-46DA-9206-9E6B4B5F1E23}" srcOrd="0" destOrd="0" presId="urn:microsoft.com/office/officeart/2008/layout/HorizontalMultiLevelHierarchy"/>
    <dgm:cxn modelId="{378A9845-9950-4332-9BC7-D0C841ABED7E}" type="presOf" srcId="{EE7B2F89-E716-4EAA-8E49-21A0808BE316}" destId="{CBAC3584-5D8C-4D12-AA3C-FBB8B8936C67}" srcOrd="0" destOrd="0" presId="urn:microsoft.com/office/officeart/2008/layout/HorizontalMultiLevelHierarchy"/>
    <dgm:cxn modelId="{32BF31CD-549E-4AF7-9785-4EB6A6E0227E}" type="presOf" srcId="{97223463-E0D9-4617-A25C-A11E8C429F95}" destId="{ADCE25EB-DCCB-4F7E-876D-479368EFFF55}" srcOrd="0" destOrd="0" presId="urn:microsoft.com/office/officeart/2008/layout/HorizontalMultiLevelHierarchy"/>
    <dgm:cxn modelId="{73E193FB-79B5-4CEA-9767-DA0E285FF53F}" type="presOf" srcId="{E5E7FF78-2A9C-4463-9CA4-1534A0B1C409}" destId="{43D68DB7-6A38-43C8-98B9-098D6CADFE6C}" srcOrd="0" destOrd="0" presId="urn:microsoft.com/office/officeart/2008/layout/HorizontalMultiLevelHierarchy"/>
    <dgm:cxn modelId="{0054E4D3-8626-4ED0-8E8A-2F795071626B}" srcId="{FBF7DFD1-170A-4931-9250-0AF3BD970EBE}" destId="{64562B28-677D-427D-AC35-B9AF7AB1E402}" srcOrd="6" destOrd="0" parTransId="{BF13151E-8C4D-4D7B-AD08-85B43DD4A976}" sibTransId="{D9AA64A6-E599-4F03-8006-A945B7CF7B92}"/>
    <dgm:cxn modelId="{CF40AF2C-F473-4498-8D99-F48D3206BBBF}" type="presOf" srcId="{34C95F2B-519D-470A-8B60-003BDBF75679}" destId="{349F748C-DAE8-416E-B31B-544C6415540B}" srcOrd="1" destOrd="0" presId="urn:microsoft.com/office/officeart/2008/layout/HorizontalMultiLevelHierarchy"/>
    <dgm:cxn modelId="{40225241-87E7-4194-927B-443B820F9EC7}" type="presOf" srcId="{E10C63DC-3BED-4433-8031-274B3C7F1CD5}" destId="{07A55050-9AEC-424C-B2A1-2728F6AD08BA}" srcOrd="0" destOrd="0" presId="urn:microsoft.com/office/officeart/2008/layout/HorizontalMultiLevelHierarchy"/>
    <dgm:cxn modelId="{D35AA956-CFEE-4CC7-8AB8-C7A0269E3CD2}" type="presOf" srcId="{8AA6B825-0D76-479E-9ECC-F14DB7C8EEC1}" destId="{0C69F5D3-8747-435A-9983-6FD34574B3BC}" srcOrd="0" destOrd="0" presId="urn:microsoft.com/office/officeart/2008/layout/HorizontalMultiLevelHierarchy"/>
    <dgm:cxn modelId="{77349879-E25E-4A78-AC6A-9EEBCADE6A77}" type="presOf" srcId="{97223463-E0D9-4617-A25C-A11E8C429F95}" destId="{9AC46454-A03D-44E3-AFCC-AC6A45A2B7B9}" srcOrd="1" destOrd="0" presId="urn:microsoft.com/office/officeart/2008/layout/HorizontalMultiLevelHierarchy"/>
    <dgm:cxn modelId="{3BA72D0B-DD15-49DD-8C69-AE1B94C14DA2}" type="presOf" srcId="{BF13151E-8C4D-4D7B-AD08-85B43DD4A976}" destId="{98144494-A85E-4615-BA10-238054CD376A}" srcOrd="0" destOrd="0" presId="urn:microsoft.com/office/officeart/2008/layout/HorizontalMultiLevelHierarchy"/>
    <dgm:cxn modelId="{7B7C3E9A-FC9C-45FF-903E-3200B05EB705}" type="presOf" srcId="{64562B28-677D-427D-AC35-B9AF7AB1E402}" destId="{73EC0FB6-6A33-48BE-BFDE-70A40C5AA56B}" srcOrd="0" destOrd="0" presId="urn:microsoft.com/office/officeart/2008/layout/HorizontalMultiLevelHierarchy"/>
    <dgm:cxn modelId="{AC9F0C91-5208-446F-93C2-C7066EA9FB79}" type="presOf" srcId="{330FDD1C-DC6B-4C3F-B904-C596B14B3BF4}" destId="{B273B15A-1D28-40AE-AF9F-3AFF7FB59E45}" srcOrd="0" destOrd="0" presId="urn:microsoft.com/office/officeart/2008/layout/HorizontalMultiLevelHierarchy"/>
    <dgm:cxn modelId="{84AB3F84-A23A-44F7-93C7-B726E88544E5}" type="presOf" srcId="{B8DDDE77-A9C1-4238-838F-0A7A8D593EB6}" destId="{9AF5AB2C-EFC3-4E60-BBF1-5AAECB56F46C}" srcOrd="0" destOrd="0" presId="urn:microsoft.com/office/officeart/2008/layout/HorizontalMultiLevelHierarchy"/>
    <dgm:cxn modelId="{8E692EAB-1FE2-4A08-BE71-1EF05A01C5AF}" type="presOf" srcId="{34C95F2B-519D-470A-8B60-003BDBF75679}" destId="{F255660C-8444-43D5-A0CB-49FFC5B481A4}" srcOrd="0" destOrd="0" presId="urn:microsoft.com/office/officeart/2008/layout/HorizontalMultiLevelHierarchy"/>
    <dgm:cxn modelId="{3FDD593C-B690-40BD-89CD-A8FA70CFB670}" srcId="{FBF7DFD1-170A-4931-9250-0AF3BD970EBE}" destId="{E10C63DC-3BED-4433-8031-274B3C7F1CD5}" srcOrd="0" destOrd="0" parTransId="{CAC5E677-D929-4E9D-B60C-182AF4EFBBA1}" sibTransId="{D0ECAACE-850D-4B13-B4F8-365D98883623}"/>
    <dgm:cxn modelId="{52131264-502B-41F1-A56C-FEA6CCC48B1F}" type="presOf" srcId="{3C64881A-A2E1-4EBC-9755-F98DBD396359}" destId="{E4E53787-A55D-4A41-96F2-AC2BB506A3C1}" srcOrd="0" destOrd="0" presId="urn:microsoft.com/office/officeart/2008/layout/HorizontalMultiLevelHierarchy"/>
    <dgm:cxn modelId="{7981EA80-FD51-4906-AD2C-74D92A0CBD4D}" srcId="{FBF7DFD1-170A-4931-9250-0AF3BD970EBE}" destId="{8AA6B825-0D76-479E-9ECC-F14DB7C8EEC1}" srcOrd="3" destOrd="0" parTransId="{FA110486-7717-4712-8C29-B622B6366EF8}" sibTransId="{C3564C24-389A-4903-9BFC-37B903431D59}"/>
    <dgm:cxn modelId="{0DFB5F24-B37D-45B9-9D63-FCAE3F3C418B}" srcId="{FBF7DFD1-170A-4931-9250-0AF3BD970EBE}" destId="{B8DDDE77-A9C1-4238-838F-0A7A8D593EB6}" srcOrd="5" destOrd="0" parTransId="{97223463-E0D9-4617-A25C-A11E8C429F95}" sibTransId="{D735A74C-A18C-4309-AFA0-C2CB0D72F14F}"/>
    <dgm:cxn modelId="{6CC24AA5-0431-4F3B-9A41-F1C3D110845D}" type="presParOf" srcId="{B273B15A-1D28-40AE-AF9F-3AFF7FB59E45}" destId="{EEB51953-C6E8-4565-B53A-FBC77426CE68}" srcOrd="0" destOrd="0" presId="urn:microsoft.com/office/officeart/2008/layout/HorizontalMultiLevelHierarchy"/>
    <dgm:cxn modelId="{35C18615-7DF7-4B40-AB04-367DC1A2DDCA}" type="presParOf" srcId="{EEB51953-C6E8-4565-B53A-FBC77426CE68}" destId="{EE148C29-BEAC-4627-A936-B0FFF55ACC74}" srcOrd="0" destOrd="0" presId="urn:microsoft.com/office/officeart/2008/layout/HorizontalMultiLevelHierarchy"/>
    <dgm:cxn modelId="{22F26A17-8386-40C5-81AF-206381F4C1CB}" type="presParOf" srcId="{EEB51953-C6E8-4565-B53A-FBC77426CE68}" destId="{B151D2CD-B4B5-4687-B069-0FEB71C5B57D}" srcOrd="1" destOrd="0" presId="urn:microsoft.com/office/officeart/2008/layout/HorizontalMultiLevelHierarchy"/>
    <dgm:cxn modelId="{76EFB224-CEB6-4EE1-BC2F-6C4FA9CAAC3A}" type="presParOf" srcId="{B151D2CD-B4B5-4687-B069-0FEB71C5B57D}" destId="{BA435F05-2B51-46DA-9206-9E6B4B5F1E23}" srcOrd="0" destOrd="0" presId="urn:microsoft.com/office/officeart/2008/layout/HorizontalMultiLevelHierarchy"/>
    <dgm:cxn modelId="{9449D694-53B1-43B0-A8E4-0455387861BF}" type="presParOf" srcId="{BA435F05-2B51-46DA-9206-9E6B4B5F1E23}" destId="{EA1C2017-66E2-4635-8552-F8167321E0F4}" srcOrd="0" destOrd="0" presId="urn:microsoft.com/office/officeart/2008/layout/HorizontalMultiLevelHierarchy"/>
    <dgm:cxn modelId="{18FD43FC-01D8-4819-8576-2A7B13B476C6}" type="presParOf" srcId="{B151D2CD-B4B5-4687-B069-0FEB71C5B57D}" destId="{FDA7DC5B-CF55-49FE-AAC3-F97E5963E69B}" srcOrd="1" destOrd="0" presId="urn:microsoft.com/office/officeart/2008/layout/HorizontalMultiLevelHierarchy"/>
    <dgm:cxn modelId="{98829555-CBEC-4EAC-8699-78CE356CD4C9}" type="presParOf" srcId="{FDA7DC5B-CF55-49FE-AAC3-F97E5963E69B}" destId="{07A55050-9AEC-424C-B2A1-2728F6AD08BA}" srcOrd="0" destOrd="0" presId="urn:microsoft.com/office/officeart/2008/layout/HorizontalMultiLevelHierarchy"/>
    <dgm:cxn modelId="{3B7B50B4-E832-484D-9F02-C582CB026CD3}" type="presParOf" srcId="{FDA7DC5B-CF55-49FE-AAC3-F97E5963E69B}" destId="{D214C63E-111F-4FC6-8160-9798B3F0A784}" srcOrd="1" destOrd="0" presId="urn:microsoft.com/office/officeart/2008/layout/HorizontalMultiLevelHierarchy"/>
    <dgm:cxn modelId="{211CBA18-7F3E-4E45-91B5-4EDC258BBA52}" type="presParOf" srcId="{B151D2CD-B4B5-4687-B069-0FEB71C5B57D}" destId="{F255660C-8444-43D5-A0CB-49FFC5B481A4}" srcOrd="2" destOrd="0" presId="urn:microsoft.com/office/officeart/2008/layout/HorizontalMultiLevelHierarchy"/>
    <dgm:cxn modelId="{247E210C-1A59-4D9A-8A52-0A87004C8BF1}" type="presParOf" srcId="{F255660C-8444-43D5-A0CB-49FFC5B481A4}" destId="{349F748C-DAE8-416E-B31B-544C6415540B}" srcOrd="0" destOrd="0" presId="urn:microsoft.com/office/officeart/2008/layout/HorizontalMultiLevelHierarchy"/>
    <dgm:cxn modelId="{DC7D0A78-AC22-4D69-B918-3C3FF7F763EF}" type="presParOf" srcId="{B151D2CD-B4B5-4687-B069-0FEB71C5B57D}" destId="{F0086110-CD3C-4BFC-8575-04FA79060D58}" srcOrd="3" destOrd="0" presId="urn:microsoft.com/office/officeart/2008/layout/HorizontalMultiLevelHierarchy"/>
    <dgm:cxn modelId="{6E861533-9EF0-461B-9074-2BB1CE955370}" type="presParOf" srcId="{F0086110-CD3C-4BFC-8575-04FA79060D58}" destId="{CBAC3584-5D8C-4D12-AA3C-FBB8B8936C67}" srcOrd="0" destOrd="0" presId="urn:microsoft.com/office/officeart/2008/layout/HorizontalMultiLevelHierarchy"/>
    <dgm:cxn modelId="{BBCC2A01-13AC-48C3-9F65-D15DA4F25367}" type="presParOf" srcId="{F0086110-CD3C-4BFC-8575-04FA79060D58}" destId="{FE35E0E4-0E2D-4F43-B42C-02B39FC5A9E1}" srcOrd="1" destOrd="0" presId="urn:microsoft.com/office/officeart/2008/layout/HorizontalMultiLevelHierarchy"/>
    <dgm:cxn modelId="{C8680CA7-2A03-460B-94F1-F0F2CEF9AF0F}" type="presParOf" srcId="{B151D2CD-B4B5-4687-B069-0FEB71C5B57D}" destId="{CDB81883-D456-4054-A06A-04A437F69BD4}" srcOrd="4" destOrd="0" presId="urn:microsoft.com/office/officeart/2008/layout/HorizontalMultiLevelHierarchy"/>
    <dgm:cxn modelId="{43779A4D-FBB9-47D5-86AE-540BFC77863B}" type="presParOf" srcId="{CDB81883-D456-4054-A06A-04A437F69BD4}" destId="{93ABB8A0-3CE5-41A5-93F7-BFEA1041F08C}" srcOrd="0" destOrd="0" presId="urn:microsoft.com/office/officeart/2008/layout/HorizontalMultiLevelHierarchy"/>
    <dgm:cxn modelId="{6CED256B-504A-42C1-AFAA-8FB2654D6583}" type="presParOf" srcId="{B151D2CD-B4B5-4687-B069-0FEB71C5B57D}" destId="{F391FCD2-D760-4084-8391-6E86425BB0F9}" srcOrd="5" destOrd="0" presId="urn:microsoft.com/office/officeart/2008/layout/HorizontalMultiLevelHierarchy"/>
    <dgm:cxn modelId="{69071D3B-E80B-4A18-94F6-B6CE97FFB3BD}" type="presParOf" srcId="{F391FCD2-D760-4084-8391-6E86425BB0F9}" destId="{43D68DB7-6A38-43C8-98B9-098D6CADFE6C}" srcOrd="0" destOrd="0" presId="urn:microsoft.com/office/officeart/2008/layout/HorizontalMultiLevelHierarchy"/>
    <dgm:cxn modelId="{D76E3F6B-4228-418F-8FD7-9AC1691C9791}" type="presParOf" srcId="{F391FCD2-D760-4084-8391-6E86425BB0F9}" destId="{930E7D3B-3B21-4472-BABF-4CB4239E746A}" srcOrd="1" destOrd="0" presId="urn:microsoft.com/office/officeart/2008/layout/HorizontalMultiLevelHierarchy"/>
    <dgm:cxn modelId="{FAAD8385-E563-47A5-9F1A-378D5BD8C66A}" type="presParOf" srcId="{B151D2CD-B4B5-4687-B069-0FEB71C5B57D}" destId="{99873FF8-4A47-4029-B3DB-35DF44C021AC}" srcOrd="6" destOrd="0" presId="urn:microsoft.com/office/officeart/2008/layout/HorizontalMultiLevelHierarchy"/>
    <dgm:cxn modelId="{2C0B4536-8B5C-4230-A630-D2842B0843CE}" type="presParOf" srcId="{99873FF8-4A47-4029-B3DB-35DF44C021AC}" destId="{C4A65F91-4C2D-41D0-9D3E-1A25B2759315}" srcOrd="0" destOrd="0" presId="urn:microsoft.com/office/officeart/2008/layout/HorizontalMultiLevelHierarchy"/>
    <dgm:cxn modelId="{721C7ECD-5E27-4DEE-9DDF-E518353630A5}" type="presParOf" srcId="{B151D2CD-B4B5-4687-B069-0FEB71C5B57D}" destId="{8AB9126B-CCDF-4360-B6A0-F7FA3EC17F1E}" srcOrd="7" destOrd="0" presId="urn:microsoft.com/office/officeart/2008/layout/HorizontalMultiLevelHierarchy"/>
    <dgm:cxn modelId="{A5A1CD54-BDF8-4432-A4B0-FEEEDA96E0BE}" type="presParOf" srcId="{8AB9126B-CCDF-4360-B6A0-F7FA3EC17F1E}" destId="{0C69F5D3-8747-435A-9983-6FD34574B3BC}" srcOrd="0" destOrd="0" presId="urn:microsoft.com/office/officeart/2008/layout/HorizontalMultiLevelHierarchy"/>
    <dgm:cxn modelId="{DBA0D3E3-4D1F-4D47-B911-20BAD5AD4492}" type="presParOf" srcId="{8AB9126B-CCDF-4360-B6A0-F7FA3EC17F1E}" destId="{5AD75DF7-EB55-4802-B989-974F88AA30F1}" srcOrd="1" destOrd="0" presId="urn:microsoft.com/office/officeart/2008/layout/HorizontalMultiLevelHierarchy"/>
    <dgm:cxn modelId="{F834C7EC-5E96-479C-8900-D22E24AA4A1C}" type="presParOf" srcId="{B151D2CD-B4B5-4687-B069-0FEB71C5B57D}" destId="{E4E53787-A55D-4A41-96F2-AC2BB506A3C1}" srcOrd="8" destOrd="0" presId="urn:microsoft.com/office/officeart/2008/layout/HorizontalMultiLevelHierarchy"/>
    <dgm:cxn modelId="{CA953A62-4255-4480-B7B7-A7149FD8FD45}" type="presParOf" srcId="{E4E53787-A55D-4A41-96F2-AC2BB506A3C1}" destId="{76578B09-8315-4276-A647-1CAC44D754D8}" srcOrd="0" destOrd="0" presId="urn:microsoft.com/office/officeart/2008/layout/HorizontalMultiLevelHierarchy"/>
    <dgm:cxn modelId="{9FECD796-9F46-41C5-B165-7F6E9EE1ADD2}" type="presParOf" srcId="{B151D2CD-B4B5-4687-B069-0FEB71C5B57D}" destId="{85074640-0266-435A-BA96-213367406241}" srcOrd="9" destOrd="0" presId="urn:microsoft.com/office/officeart/2008/layout/HorizontalMultiLevelHierarchy"/>
    <dgm:cxn modelId="{49A8B9D9-B423-466C-80B8-1DC140CB5FBF}" type="presParOf" srcId="{85074640-0266-435A-BA96-213367406241}" destId="{19DFB687-0C4E-481C-A3B5-E660442D2775}" srcOrd="0" destOrd="0" presId="urn:microsoft.com/office/officeart/2008/layout/HorizontalMultiLevelHierarchy"/>
    <dgm:cxn modelId="{0291C39D-90DD-43C3-8BEB-427A8A9BC6E2}" type="presParOf" srcId="{85074640-0266-435A-BA96-213367406241}" destId="{E08F5EDE-3673-4D0F-BDF3-533F35528B28}" srcOrd="1" destOrd="0" presId="urn:microsoft.com/office/officeart/2008/layout/HorizontalMultiLevelHierarchy"/>
    <dgm:cxn modelId="{02306B20-EB8D-4D88-B56C-5043B834A418}" type="presParOf" srcId="{B151D2CD-B4B5-4687-B069-0FEB71C5B57D}" destId="{ADCE25EB-DCCB-4F7E-876D-479368EFFF55}" srcOrd="10" destOrd="0" presId="urn:microsoft.com/office/officeart/2008/layout/HorizontalMultiLevelHierarchy"/>
    <dgm:cxn modelId="{D00DD162-0318-44EE-9447-A77D16B1FD9D}" type="presParOf" srcId="{ADCE25EB-DCCB-4F7E-876D-479368EFFF55}" destId="{9AC46454-A03D-44E3-AFCC-AC6A45A2B7B9}" srcOrd="0" destOrd="0" presId="urn:microsoft.com/office/officeart/2008/layout/HorizontalMultiLevelHierarchy"/>
    <dgm:cxn modelId="{D4DC779F-ED95-4F8C-87DD-33F3B56C4E78}" type="presParOf" srcId="{B151D2CD-B4B5-4687-B069-0FEB71C5B57D}" destId="{FD42A719-6756-45F8-B016-F68480D9B578}" srcOrd="11" destOrd="0" presId="urn:microsoft.com/office/officeart/2008/layout/HorizontalMultiLevelHierarchy"/>
    <dgm:cxn modelId="{EAF92D2A-8756-45C0-9902-1F7B100130B2}" type="presParOf" srcId="{FD42A719-6756-45F8-B016-F68480D9B578}" destId="{9AF5AB2C-EFC3-4E60-BBF1-5AAECB56F46C}" srcOrd="0" destOrd="0" presId="urn:microsoft.com/office/officeart/2008/layout/HorizontalMultiLevelHierarchy"/>
    <dgm:cxn modelId="{8FB1B916-8A74-43E5-96DC-632686608BF8}" type="presParOf" srcId="{FD42A719-6756-45F8-B016-F68480D9B578}" destId="{9F0F35A7-B975-440A-B462-040ABF4B7227}" srcOrd="1" destOrd="0" presId="urn:microsoft.com/office/officeart/2008/layout/HorizontalMultiLevelHierarchy"/>
    <dgm:cxn modelId="{FFD6B3EC-86C7-4EC4-9EE8-B23129FFA3E2}" type="presParOf" srcId="{B151D2CD-B4B5-4687-B069-0FEB71C5B57D}" destId="{98144494-A85E-4615-BA10-238054CD376A}" srcOrd="12" destOrd="0" presId="urn:microsoft.com/office/officeart/2008/layout/HorizontalMultiLevelHierarchy"/>
    <dgm:cxn modelId="{85E0D7ED-68A1-47D6-A0F5-1D8FD67D4374}" type="presParOf" srcId="{98144494-A85E-4615-BA10-238054CD376A}" destId="{EF882CD0-1605-45CE-AAA5-0C8118277547}" srcOrd="0" destOrd="0" presId="urn:microsoft.com/office/officeart/2008/layout/HorizontalMultiLevelHierarchy"/>
    <dgm:cxn modelId="{72BE7C6B-0993-44E1-9277-5BB58392F85B}" type="presParOf" srcId="{B151D2CD-B4B5-4687-B069-0FEB71C5B57D}" destId="{889AD92C-FE6B-4BD9-884A-9AB63BF694C0}" srcOrd="13" destOrd="0" presId="urn:microsoft.com/office/officeart/2008/layout/HorizontalMultiLevelHierarchy"/>
    <dgm:cxn modelId="{E112F63C-DBA4-465E-A3E9-65EA6EB4B419}" type="presParOf" srcId="{889AD92C-FE6B-4BD9-884A-9AB63BF694C0}" destId="{73EC0FB6-6A33-48BE-BFDE-70A40C5AA56B}" srcOrd="0" destOrd="0" presId="urn:microsoft.com/office/officeart/2008/layout/HorizontalMultiLevelHierarchy"/>
    <dgm:cxn modelId="{CEBFD92E-DF18-4112-8EF8-C00248EC748B}" type="presParOf" srcId="{889AD92C-FE6B-4BD9-884A-9AB63BF694C0}" destId="{FF799B43-B89C-448C-8E36-6ADECEF071F1}" srcOrd="1" destOrd="0" presId="urn:microsoft.com/office/officeart/2008/layout/HorizontalMultiLevelHierarchy"/>
  </dgm:cxnLst>
  <dgm:bg>
    <a:solidFill>
      <a:schemeClr val="bg1"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1AA85-7080-47EE-A735-CFC2FC96CB07}" type="doc">
      <dgm:prSet loTypeId="urn:microsoft.com/office/officeart/2005/8/layout/lProcess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46E02EA-27E7-438C-8F4B-580BA5E63241}">
      <dgm:prSet phldrT="[Texto]" custT="1"/>
      <dgm:spPr>
        <a:solidFill>
          <a:srgbClr val="214263"/>
        </a:solidFill>
      </dgm:spPr>
      <dgm:t>
        <a:bodyPr/>
        <a:lstStyle/>
        <a:p>
          <a:r>
            <a:rPr lang="es-PE" sz="1600" b="1" dirty="0"/>
            <a:t>Ingeniería de </a:t>
          </a:r>
        </a:p>
        <a:p>
          <a:r>
            <a:rPr lang="es-PE" sz="1600" b="1" dirty="0"/>
            <a:t>Sistemas</a:t>
          </a:r>
        </a:p>
      </dgm:t>
    </dgm:pt>
    <dgm:pt modelId="{54C8ED2F-77E4-4031-A37F-732713B404E7}" type="parTrans" cxnId="{1644F092-BD98-4F17-98A6-C16315773209}">
      <dgm:prSet/>
      <dgm:spPr/>
      <dgm:t>
        <a:bodyPr/>
        <a:lstStyle/>
        <a:p>
          <a:endParaRPr lang="es-PE" sz="2400" b="1"/>
        </a:p>
      </dgm:t>
    </dgm:pt>
    <dgm:pt modelId="{7400CE22-2542-491F-881B-8DBD0CD25E5C}" type="sibTrans" cxnId="{1644F092-BD98-4F17-98A6-C16315773209}">
      <dgm:prSet/>
      <dgm:spPr/>
      <dgm:t>
        <a:bodyPr/>
        <a:lstStyle/>
        <a:p>
          <a:endParaRPr lang="es-PE" sz="2400" b="1"/>
        </a:p>
      </dgm:t>
    </dgm:pt>
    <dgm:pt modelId="{AC4F2F3C-AE4E-411A-8F19-B119FC701CC1}">
      <dgm:prSet phldrT="[Texto]" custT="1"/>
      <dgm:spPr/>
      <dgm:t>
        <a:bodyPr/>
        <a:lstStyle/>
        <a:p>
          <a:r>
            <a:rPr lang="es-PE" sz="1200" b="1" dirty="0"/>
            <a:t>Pensamiento crítico y</a:t>
          </a:r>
        </a:p>
        <a:p>
          <a:r>
            <a:rPr lang="es-PE" sz="1200" b="1" dirty="0"/>
            <a:t>Razonamiento cuantitativo</a:t>
          </a:r>
        </a:p>
        <a:p>
          <a:r>
            <a:rPr lang="es-PE" sz="1200" b="1" dirty="0"/>
            <a:t>Nivel  1</a:t>
          </a:r>
        </a:p>
      </dgm:t>
    </dgm:pt>
    <dgm:pt modelId="{91A48E55-9C4C-441C-88C5-D9E00A302F46}" type="parTrans" cxnId="{622279B5-8100-408E-ACDE-367CC85D5B5A}">
      <dgm:prSet/>
      <dgm:spPr>
        <a:solidFill>
          <a:srgbClr val="002060"/>
        </a:solidFill>
      </dgm:spPr>
      <dgm:t>
        <a:bodyPr/>
        <a:lstStyle/>
        <a:p>
          <a:endParaRPr lang="es-PE" sz="2400" b="1"/>
        </a:p>
      </dgm:t>
    </dgm:pt>
    <dgm:pt modelId="{A2A8A5E3-2C8D-4DC5-AC3A-CF227EE77297}" type="sibTrans" cxnId="{622279B5-8100-408E-ACDE-367CC85D5B5A}">
      <dgm:prSet/>
      <dgm:spPr>
        <a:solidFill>
          <a:srgbClr val="7030A0"/>
        </a:solidFill>
      </dgm:spPr>
      <dgm:t>
        <a:bodyPr/>
        <a:lstStyle/>
        <a:p>
          <a:endParaRPr lang="es-PE" sz="2400" b="1"/>
        </a:p>
      </dgm:t>
    </dgm:pt>
    <dgm:pt modelId="{C12754A7-EC3E-4EE1-8150-41F832296576}">
      <dgm:prSet phldrT="[Texto]" custT="1"/>
      <dgm:spPr>
        <a:solidFill>
          <a:srgbClr val="F9A1E6">
            <a:alpha val="89804"/>
          </a:srgbClr>
        </a:solidFill>
      </dgm:spPr>
      <dgm:t>
        <a:bodyPr/>
        <a:lstStyle/>
        <a:p>
          <a:r>
            <a:rPr lang="es-PE" sz="1200" b="1" dirty="0"/>
            <a:t>Matemática Básica</a:t>
          </a:r>
        </a:p>
      </dgm:t>
    </dgm:pt>
    <dgm:pt modelId="{667A56E6-8D92-4635-91D4-0DAD94FEE62A}" type="parTrans" cxnId="{CF8DC4B8-84F5-4164-B23E-B0A94DD42972}">
      <dgm:prSet/>
      <dgm:spPr/>
      <dgm:t>
        <a:bodyPr/>
        <a:lstStyle/>
        <a:p>
          <a:endParaRPr lang="es-PE" sz="2400" b="1"/>
        </a:p>
      </dgm:t>
    </dgm:pt>
    <dgm:pt modelId="{4E702257-A822-4ED4-B358-CC0B3589FE9E}" type="sibTrans" cxnId="{CF8DC4B8-84F5-4164-B23E-B0A94DD42972}">
      <dgm:prSet/>
      <dgm:spPr/>
      <dgm:t>
        <a:bodyPr/>
        <a:lstStyle/>
        <a:p>
          <a:endParaRPr lang="es-PE" sz="2400" b="1"/>
        </a:p>
      </dgm:t>
    </dgm:pt>
    <dgm:pt modelId="{597E385A-9205-4C12-8F09-0EB10BF2B664}">
      <dgm:prSet phldrT="[Texto]" custT="1"/>
      <dgm:spPr>
        <a:solidFill>
          <a:srgbClr val="214263"/>
        </a:solidFill>
      </dgm:spPr>
      <dgm:t>
        <a:bodyPr/>
        <a:lstStyle/>
        <a:p>
          <a:r>
            <a:rPr lang="es-PE" sz="1600" b="1" dirty="0"/>
            <a:t>Ingeniería de Redes</a:t>
          </a:r>
        </a:p>
        <a:p>
          <a:r>
            <a:rPr lang="es-PE" sz="1600" b="1" dirty="0"/>
            <a:t>Y comunicaciones</a:t>
          </a:r>
        </a:p>
      </dgm:t>
    </dgm:pt>
    <dgm:pt modelId="{2C507D7F-DEB5-4836-B00C-DE23B33376F3}" type="parTrans" cxnId="{7911EE5E-B242-43A3-923E-D898008C9F32}">
      <dgm:prSet/>
      <dgm:spPr/>
      <dgm:t>
        <a:bodyPr/>
        <a:lstStyle/>
        <a:p>
          <a:endParaRPr lang="es-PE" sz="2400" b="1"/>
        </a:p>
      </dgm:t>
    </dgm:pt>
    <dgm:pt modelId="{3DE6084D-6E1D-4039-B92B-64CF4B712C50}" type="sibTrans" cxnId="{7911EE5E-B242-43A3-923E-D898008C9F32}">
      <dgm:prSet/>
      <dgm:spPr/>
      <dgm:t>
        <a:bodyPr/>
        <a:lstStyle/>
        <a:p>
          <a:endParaRPr lang="es-PE" sz="2400" b="1"/>
        </a:p>
      </dgm:t>
    </dgm:pt>
    <dgm:pt modelId="{87059E09-C580-4748-9FA1-62C9AC9F09E4}">
      <dgm:prSet phldrT="[Texto]" custT="1"/>
      <dgm:spPr/>
      <dgm:t>
        <a:bodyPr/>
        <a:lstStyle/>
        <a:p>
          <a:r>
            <a:rPr lang="es-PE" sz="1200" b="1" dirty="0"/>
            <a:t>Pensamiento crítico</a:t>
          </a:r>
        </a:p>
        <a:p>
          <a:r>
            <a:rPr lang="es-PE" sz="1200" b="1" dirty="0"/>
            <a:t>Nivel  1</a:t>
          </a:r>
        </a:p>
      </dgm:t>
    </dgm:pt>
    <dgm:pt modelId="{E0750B66-26A7-4310-95C0-94DBA185A62C}" type="parTrans" cxnId="{7F439ADF-92F4-4A2F-86FF-E990FDB793BA}">
      <dgm:prSet/>
      <dgm:spPr>
        <a:solidFill>
          <a:srgbClr val="002060"/>
        </a:solidFill>
      </dgm:spPr>
      <dgm:t>
        <a:bodyPr/>
        <a:lstStyle/>
        <a:p>
          <a:endParaRPr lang="es-PE" sz="2400" b="1">
            <a:solidFill>
              <a:srgbClr val="CB2718"/>
            </a:solidFill>
            <a:highlight>
              <a:srgbClr val="CB2718"/>
            </a:highlight>
          </a:endParaRPr>
        </a:p>
      </dgm:t>
    </dgm:pt>
    <dgm:pt modelId="{237F8835-CD05-41F5-91E0-F9F74745F65C}" type="sibTrans" cxnId="{7F439ADF-92F4-4A2F-86FF-E990FDB793BA}">
      <dgm:prSet/>
      <dgm:spPr>
        <a:solidFill>
          <a:srgbClr val="7030A0"/>
        </a:solidFill>
      </dgm:spPr>
      <dgm:t>
        <a:bodyPr/>
        <a:lstStyle/>
        <a:p>
          <a:endParaRPr lang="es-PE" sz="2400" b="1"/>
        </a:p>
      </dgm:t>
    </dgm:pt>
    <dgm:pt modelId="{D25386ED-6489-45CC-96CE-1093CCBDF50A}">
      <dgm:prSet phldrT="[Texto]" custT="1"/>
      <dgm:spPr>
        <a:solidFill>
          <a:srgbClr val="F9A1E6">
            <a:alpha val="89804"/>
          </a:srgbClr>
        </a:solidFill>
      </dgm:spPr>
      <dgm:t>
        <a:bodyPr/>
        <a:lstStyle/>
        <a:p>
          <a:r>
            <a:rPr lang="es-PE" sz="1200" b="1" dirty="0"/>
            <a:t>Matemática Básica</a:t>
          </a:r>
        </a:p>
      </dgm:t>
    </dgm:pt>
    <dgm:pt modelId="{1B018966-ED6C-43E9-932B-95562E747F84}" type="parTrans" cxnId="{823C63A4-3704-49A2-9AA5-98D3ED24078D}">
      <dgm:prSet/>
      <dgm:spPr/>
      <dgm:t>
        <a:bodyPr/>
        <a:lstStyle/>
        <a:p>
          <a:endParaRPr lang="es-PE" sz="2400" b="1"/>
        </a:p>
      </dgm:t>
    </dgm:pt>
    <dgm:pt modelId="{B26541C4-A812-442E-B823-95C147BB48FF}" type="sibTrans" cxnId="{823C63A4-3704-49A2-9AA5-98D3ED24078D}">
      <dgm:prSet/>
      <dgm:spPr/>
      <dgm:t>
        <a:bodyPr/>
        <a:lstStyle/>
        <a:p>
          <a:endParaRPr lang="es-PE" sz="2400" b="1"/>
        </a:p>
      </dgm:t>
    </dgm:pt>
    <dgm:pt modelId="{31824D8E-C4C3-4754-988A-FD5B3B7ED536}">
      <dgm:prSet phldrT="[Texto]" custT="1"/>
      <dgm:spPr>
        <a:solidFill>
          <a:srgbClr val="214263"/>
        </a:solidFill>
      </dgm:spPr>
      <dgm:t>
        <a:bodyPr/>
        <a:lstStyle/>
        <a:p>
          <a:r>
            <a:rPr lang="es-PE" sz="1600" b="1" dirty="0"/>
            <a:t>Ingeniería  </a:t>
          </a:r>
        </a:p>
        <a:p>
          <a:r>
            <a:rPr lang="es-PE" sz="1600" b="1" dirty="0"/>
            <a:t>Industrial</a:t>
          </a:r>
        </a:p>
      </dgm:t>
    </dgm:pt>
    <dgm:pt modelId="{669AADFD-27DE-4790-B1E7-7959D163A94A}" type="parTrans" cxnId="{EB2E41AE-2C8B-47CB-8CD0-904B2730D52A}">
      <dgm:prSet/>
      <dgm:spPr/>
      <dgm:t>
        <a:bodyPr/>
        <a:lstStyle/>
        <a:p>
          <a:endParaRPr lang="es-PE" sz="2400" b="1"/>
        </a:p>
      </dgm:t>
    </dgm:pt>
    <dgm:pt modelId="{4D7168F4-244F-40CE-B628-7CE1780D6705}" type="sibTrans" cxnId="{EB2E41AE-2C8B-47CB-8CD0-904B2730D52A}">
      <dgm:prSet/>
      <dgm:spPr/>
      <dgm:t>
        <a:bodyPr/>
        <a:lstStyle/>
        <a:p>
          <a:endParaRPr lang="es-PE" sz="2400" b="1"/>
        </a:p>
      </dgm:t>
    </dgm:pt>
    <dgm:pt modelId="{4DBB5760-589A-4A33-8070-57F10F46842E}">
      <dgm:prSet phldrT="[Texto]" custT="1"/>
      <dgm:spPr>
        <a:solidFill>
          <a:srgbClr val="214263"/>
        </a:solidFill>
      </dgm:spPr>
      <dgm:t>
        <a:bodyPr/>
        <a:lstStyle/>
        <a:p>
          <a:r>
            <a:rPr lang="es-PE" sz="1600" b="1" dirty="0"/>
            <a:t>Ingeniería</a:t>
          </a:r>
        </a:p>
        <a:p>
          <a:r>
            <a:rPr lang="es-PE" sz="1600" b="1" dirty="0"/>
            <a:t>Civil</a:t>
          </a:r>
        </a:p>
      </dgm:t>
    </dgm:pt>
    <dgm:pt modelId="{74C6CD98-8624-4523-89A4-87E89F663664}" type="parTrans" cxnId="{2DBA1975-A8CB-4752-BF6F-DE2C893F3819}">
      <dgm:prSet/>
      <dgm:spPr/>
      <dgm:t>
        <a:bodyPr/>
        <a:lstStyle/>
        <a:p>
          <a:endParaRPr lang="es-PE" sz="2400" b="1"/>
        </a:p>
      </dgm:t>
    </dgm:pt>
    <dgm:pt modelId="{0A272082-E10E-4479-ACBB-3F6A963AD73D}" type="sibTrans" cxnId="{2DBA1975-A8CB-4752-BF6F-DE2C893F3819}">
      <dgm:prSet/>
      <dgm:spPr/>
      <dgm:t>
        <a:bodyPr/>
        <a:lstStyle/>
        <a:p>
          <a:endParaRPr lang="es-PE" sz="2400" b="1"/>
        </a:p>
      </dgm:t>
    </dgm:pt>
    <dgm:pt modelId="{1F61C22D-5B03-4469-BF4F-45993E4847EB}">
      <dgm:prSet phldrT="[Texto]" custT="1"/>
      <dgm:spPr/>
      <dgm:t>
        <a:bodyPr/>
        <a:lstStyle/>
        <a:p>
          <a:r>
            <a:rPr lang="es-PE" sz="1200" b="1" dirty="0"/>
            <a:t>Razonamiento cuantitativo</a:t>
          </a:r>
        </a:p>
        <a:p>
          <a:r>
            <a:rPr lang="es-PE" sz="1200" b="1" dirty="0"/>
            <a:t>Nivel  1</a:t>
          </a:r>
        </a:p>
      </dgm:t>
    </dgm:pt>
    <dgm:pt modelId="{D39FB2F4-7C81-43D9-970C-DAD56534CF71}" type="parTrans" cxnId="{57161ABA-6B78-4FE1-8396-2C80679996D6}">
      <dgm:prSet/>
      <dgm:spPr>
        <a:solidFill>
          <a:srgbClr val="002060"/>
        </a:solidFill>
      </dgm:spPr>
      <dgm:t>
        <a:bodyPr/>
        <a:lstStyle/>
        <a:p>
          <a:endParaRPr lang="es-PE" sz="2400" b="1"/>
        </a:p>
      </dgm:t>
    </dgm:pt>
    <dgm:pt modelId="{4672AD78-E3AE-4E27-B1E3-B6FFF0CB7E3B}" type="sibTrans" cxnId="{57161ABA-6B78-4FE1-8396-2C80679996D6}">
      <dgm:prSet/>
      <dgm:spPr>
        <a:solidFill>
          <a:srgbClr val="7030A0"/>
        </a:solidFill>
      </dgm:spPr>
      <dgm:t>
        <a:bodyPr/>
        <a:lstStyle/>
        <a:p>
          <a:endParaRPr lang="es-PE" sz="2400" b="1"/>
        </a:p>
      </dgm:t>
    </dgm:pt>
    <dgm:pt modelId="{A15FB775-7276-469A-B173-19AE4036AE8F}">
      <dgm:prSet phldrT="[Texto]" custT="1"/>
      <dgm:spPr>
        <a:solidFill>
          <a:srgbClr val="F9A1E6">
            <a:alpha val="89804"/>
          </a:srgbClr>
        </a:solidFill>
      </dgm:spPr>
      <dgm:t>
        <a:bodyPr/>
        <a:lstStyle/>
        <a:p>
          <a:r>
            <a:rPr lang="es-PE" sz="1200" b="1" dirty="0"/>
            <a:t>Matemática Básica</a:t>
          </a:r>
        </a:p>
      </dgm:t>
    </dgm:pt>
    <dgm:pt modelId="{A6B08556-DAFF-4104-8F1E-FDBF3669474A}" type="parTrans" cxnId="{E231873E-55B6-42F0-944F-E4B069C40749}">
      <dgm:prSet/>
      <dgm:spPr/>
      <dgm:t>
        <a:bodyPr/>
        <a:lstStyle/>
        <a:p>
          <a:endParaRPr lang="es-PE" sz="2400" b="1"/>
        </a:p>
      </dgm:t>
    </dgm:pt>
    <dgm:pt modelId="{792D9ABC-CD03-4FDF-B227-26679B96671F}" type="sibTrans" cxnId="{E231873E-55B6-42F0-944F-E4B069C40749}">
      <dgm:prSet/>
      <dgm:spPr/>
      <dgm:t>
        <a:bodyPr/>
        <a:lstStyle/>
        <a:p>
          <a:endParaRPr lang="es-PE" sz="2400" b="1"/>
        </a:p>
      </dgm:t>
    </dgm:pt>
    <dgm:pt modelId="{7FEC6C70-DA77-458E-8800-D2BCE4D1CB15}">
      <dgm:prSet phldrT="[Texto]" custT="1"/>
      <dgm:spPr/>
      <dgm:t>
        <a:bodyPr/>
        <a:lstStyle/>
        <a:p>
          <a:r>
            <a:rPr lang="es-PE" sz="1200" b="1" dirty="0"/>
            <a:t>Pensamiento crítico</a:t>
          </a:r>
        </a:p>
        <a:p>
          <a:r>
            <a:rPr lang="es-PE" sz="1200" b="1" dirty="0"/>
            <a:t>Nivel  1</a:t>
          </a:r>
        </a:p>
      </dgm:t>
    </dgm:pt>
    <dgm:pt modelId="{B27B65D4-0932-4C43-BCC0-7C70D5E90541}" type="parTrans" cxnId="{12AC086D-D56F-4DF2-AC03-54893D2958AD}">
      <dgm:prSet/>
      <dgm:spPr>
        <a:solidFill>
          <a:srgbClr val="002060"/>
        </a:solidFill>
      </dgm:spPr>
      <dgm:t>
        <a:bodyPr/>
        <a:lstStyle/>
        <a:p>
          <a:endParaRPr lang="es-PE" sz="2400" b="1"/>
        </a:p>
      </dgm:t>
    </dgm:pt>
    <dgm:pt modelId="{B562FCC1-C0C6-4DF9-A585-722BD94B9E80}" type="sibTrans" cxnId="{12AC086D-D56F-4DF2-AC03-54893D2958AD}">
      <dgm:prSet/>
      <dgm:spPr>
        <a:solidFill>
          <a:srgbClr val="7030A0"/>
        </a:solidFill>
      </dgm:spPr>
      <dgm:t>
        <a:bodyPr/>
        <a:lstStyle/>
        <a:p>
          <a:endParaRPr lang="es-PE" sz="2400" b="1"/>
        </a:p>
      </dgm:t>
    </dgm:pt>
    <dgm:pt modelId="{88E58300-69CA-409E-A1B2-BF7AFBC34C9F}">
      <dgm:prSet phldrT="[Texto]" custT="1"/>
      <dgm:spPr>
        <a:solidFill>
          <a:srgbClr val="F9A1E6">
            <a:alpha val="89804"/>
          </a:srgbClr>
        </a:solidFill>
      </dgm:spPr>
      <dgm:t>
        <a:bodyPr/>
        <a:lstStyle/>
        <a:p>
          <a:r>
            <a:rPr lang="es-PE" sz="1200" b="1" dirty="0"/>
            <a:t>Cálculo 1</a:t>
          </a:r>
        </a:p>
      </dgm:t>
    </dgm:pt>
    <dgm:pt modelId="{2D04A28F-0D42-494B-B187-1F19B730ACE7}" type="parTrans" cxnId="{D01B551A-D7A5-4C68-9675-9D27C7E6A43F}">
      <dgm:prSet/>
      <dgm:spPr/>
      <dgm:t>
        <a:bodyPr/>
        <a:lstStyle/>
        <a:p>
          <a:endParaRPr lang="es-PE" sz="2400" b="1"/>
        </a:p>
      </dgm:t>
    </dgm:pt>
    <dgm:pt modelId="{97E53A32-4FB9-44EB-ACEF-F5D81108EB88}" type="sibTrans" cxnId="{D01B551A-D7A5-4C68-9675-9D27C7E6A43F}">
      <dgm:prSet/>
      <dgm:spPr/>
      <dgm:t>
        <a:bodyPr/>
        <a:lstStyle/>
        <a:p>
          <a:endParaRPr lang="es-PE" sz="2400" b="1"/>
        </a:p>
      </dgm:t>
    </dgm:pt>
    <dgm:pt modelId="{EE5ABB86-57E9-4CD6-8B8E-1F137D2E1EBE}" type="pres">
      <dgm:prSet presAssocID="{B8D1AA85-7080-47EE-A735-CFC2FC96CB0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2F52CF-5746-4EFD-8542-29F6AC5ABF82}" type="pres">
      <dgm:prSet presAssocID="{846E02EA-27E7-438C-8F4B-580BA5E63241}" presName="vertFlow" presStyleCnt="0"/>
      <dgm:spPr/>
    </dgm:pt>
    <dgm:pt modelId="{90FE4DB9-C6EA-428B-8A11-727E63F5A1DD}" type="pres">
      <dgm:prSet presAssocID="{846E02EA-27E7-438C-8F4B-580BA5E63241}" presName="header" presStyleLbl="node1" presStyleIdx="0" presStyleCnt="4" custScaleY="211335" custLinFactY="-93472" custLinFactNeighborX="-136" custLinFactNeighborY="-100000"/>
      <dgm:spPr/>
      <dgm:t>
        <a:bodyPr/>
        <a:lstStyle/>
        <a:p>
          <a:endParaRPr lang="es-ES"/>
        </a:p>
      </dgm:t>
    </dgm:pt>
    <dgm:pt modelId="{B6206C16-8391-4809-B4CA-B0712AEBCD2A}" type="pres">
      <dgm:prSet presAssocID="{91A48E55-9C4C-441C-88C5-D9E00A302F46}" presName="parTrans" presStyleLbl="sibTrans2D1" presStyleIdx="0" presStyleCnt="8" custScaleX="125910" custScaleY="583589"/>
      <dgm:spPr/>
      <dgm:t>
        <a:bodyPr/>
        <a:lstStyle/>
        <a:p>
          <a:endParaRPr lang="es-ES"/>
        </a:p>
      </dgm:t>
    </dgm:pt>
    <dgm:pt modelId="{7B0FE427-55A8-406B-B7C1-B38D56591169}" type="pres">
      <dgm:prSet presAssocID="{AC4F2F3C-AE4E-411A-8F19-B119FC701CC1}" presName="child" presStyleLbl="alignAccFollowNode1" presStyleIdx="0" presStyleCnt="8" custScaleY="179872" custLinFactNeighborX="-136" custLinFactNeighborY="9316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9488D3-4ACB-423E-8D4B-CB78DA3965C8}" type="pres">
      <dgm:prSet presAssocID="{A2A8A5E3-2C8D-4DC5-AC3A-CF227EE77297}" presName="sibTrans" presStyleLbl="sibTrans2D1" presStyleIdx="1" presStyleCnt="8" custScaleX="74917" custScaleY="528353"/>
      <dgm:spPr/>
      <dgm:t>
        <a:bodyPr/>
        <a:lstStyle/>
        <a:p>
          <a:endParaRPr lang="es-ES"/>
        </a:p>
      </dgm:t>
    </dgm:pt>
    <dgm:pt modelId="{6EF4D094-FFEB-4CDF-ADD6-165B791BDF14}" type="pres">
      <dgm:prSet presAssocID="{C12754A7-EC3E-4EE1-8150-41F832296576}" presName="child" presStyleLbl="alignAccFollowNode1" presStyleIdx="1" presStyleCnt="8" custScaleX="100048" custScaleY="107034" custLinFactY="98670" custLinFactNeighborX="149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4773E4-FC57-4132-AEAE-3B599CF4FDD3}" type="pres">
      <dgm:prSet presAssocID="{846E02EA-27E7-438C-8F4B-580BA5E63241}" presName="hSp" presStyleCnt="0"/>
      <dgm:spPr/>
    </dgm:pt>
    <dgm:pt modelId="{833F1A5F-E2DE-4012-88ED-4FF266289DD9}" type="pres">
      <dgm:prSet presAssocID="{597E385A-9205-4C12-8F09-0EB10BF2B664}" presName="vertFlow" presStyleCnt="0"/>
      <dgm:spPr/>
    </dgm:pt>
    <dgm:pt modelId="{27844F03-2B2E-416E-9A67-CB82E26FE34F}" type="pres">
      <dgm:prSet presAssocID="{597E385A-9205-4C12-8F09-0EB10BF2B664}" presName="header" presStyleLbl="node1" presStyleIdx="1" presStyleCnt="4" custScaleY="203723" custLinFactY="-93472" custLinFactNeighborX="-723" custLinFactNeighborY="-100000"/>
      <dgm:spPr/>
      <dgm:t>
        <a:bodyPr/>
        <a:lstStyle/>
        <a:p>
          <a:endParaRPr lang="es-ES"/>
        </a:p>
      </dgm:t>
    </dgm:pt>
    <dgm:pt modelId="{9975B139-5DAE-467D-A70F-A00F5D667232}" type="pres">
      <dgm:prSet presAssocID="{E0750B66-26A7-4310-95C0-94DBA185A62C}" presName="parTrans" presStyleLbl="sibTrans2D1" presStyleIdx="2" presStyleCnt="8" custScaleX="125910" custScaleY="583589"/>
      <dgm:spPr/>
      <dgm:t>
        <a:bodyPr/>
        <a:lstStyle/>
        <a:p>
          <a:endParaRPr lang="es-ES"/>
        </a:p>
      </dgm:t>
    </dgm:pt>
    <dgm:pt modelId="{5FCCF94B-17C6-475F-9A46-3A389B15D01F}" type="pres">
      <dgm:prSet presAssocID="{87059E09-C580-4748-9FA1-62C9AC9F09E4}" presName="child" presStyleLbl="alignAccFollowNode1" presStyleIdx="2" presStyleCnt="8" custScaleY="187484" custLinFactY="2163" custLinFactNeighborX="112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74EA6A-5523-4A15-9BAA-375C73CE103A}" type="pres">
      <dgm:prSet presAssocID="{237F8835-CD05-41F5-91E0-F9F74745F65C}" presName="sibTrans" presStyleLbl="sibTrans2D1" presStyleIdx="3" presStyleCnt="8" custAng="64600" custScaleX="74917" custScaleY="528353"/>
      <dgm:spPr/>
      <dgm:t>
        <a:bodyPr/>
        <a:lstStyle/>
        <a:p>
          <a:endParaRPr lang="es-ES"/>
        </a:p>
      </dgm:t>
    </dgm:pt>
    <dgm:pt modelId="{279BD780-8E5A-47AB-A74E-FB512F57933F}" type="pres">
      <dgm:prSet presAssocID="{D25386ED-6489-45CC-96CE-1093CCBDF50A}" presName="child" presStyleLbl="alignAccFollowNode1" presStyleIdx="3" presStyleCnt="8" custScaleY="107034" custLinFactY="98670" custLinFactNeighborX="112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FEF37C-78B1-4D37-93E0-36B6D5FDF38F}" type="pres">
      <dgm:prSet presAssocID="{597E385A-9205-4C12-8F09-0EB10BF2B664}" presName="hSp" presStyleCnt="0"/>
      <dgm:spPr/>
    </dgm:pt>
    <dgm:pt modelId="{2339C123-4218-43CE-9CCC-B38E3787F8D2}" type="pres">
      <dgm:prSet presAssocID="{31824D8E-C4C3-4754-988A-FD5B3B7ED536}" presName="vertFlow" presStyleCnt="0"/>
      <dgm:spPr/>
    </dgm:pt>
    <dgm:pt modelId="{FB2D63FC-08C7-42C4-9A7F-6754F8033785}" type="pres">
      <dgm:prSet presAssocID="{31824D8E-C4C3-4754-988A-FD5B3B7ED536}" presName="header" presStyleLbl="node1" presStyleIdx="2" presStyleCnt="4" custScaleY="196313" custLinFactY="-93472" custLinFactNeighborX="-723" custLinFactNeighborY="-100000"/>
      <dgm:spPr/>
      <dgm:t>
        <a:bodyPr/>
        <a:lstStyle/>
        <a:p>
          <a:endParaRPr lang="es-ES"/>
        </a:p>
      </dgm:t>
    </dgm:pt>
    <dgm:pt modelId="{F9134B19-FEA4-4EDD-9658-EEDCC4C4971A}" type="pres">
      <dgm:prSet presAssocID="{D39FB2F4-7C81-43D9-970C-DAD56534CF71}" presName="parTrans" presStyleLbl="sibTrans2D1" presStyleIdx="4" presStyleCnt="8" custAng="255190" custScaleX="125910" custScaleY="583589"/>
      <dgm:spPr/>
      <dgm:t>
        <a:bodyPr/>
        <a:lstStyle/>
        <a:p>
          <a:endParaRPr lang="es-ES"/>
        </a:p>
      </dgm:t>
    </dgm:pt>
    <dgm:pt modelId="{48249C68-1636-463D-999F-AA54BF3BB093}" type="pres">
      <dgm:prSet presAssocID="{1F61C22D-5B03-4469-BF4F-45993E4847EB}" presName="child" presStyleLbl="alignAccFollowNode1" presStyleIdx="4" presStyleCnt="8" custScaleY="194894" custLinFactY="5868" custLinFactNeighborX="564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79B70A-5021-4FA3-B5DF-52A792E39C5F}" type="pres">
      <dgm:prSet presAssocID="{4672AD78-E3AE-4E27-B1E3-B6FFF0CB7E3B}" presName="sibTrans" presStyleLbl="sibTrans2D1" presStyleIdx="5" presStyleCnt="8" custAng="125189" custScaleX="74917" custScaleY="528353"/>
      <dgm:spPr/>
      <dgm:t>
        <a:bodyPr/>
        <a:lstStyle/>
        <a:p>
          <a:endParaRPr lang="es-ES"/>
        </a:p>
      </dgm:t>
    </dgm:pt>
    <dgm:pt modelId="{7F263DB2-2AE9-4ED2-88CF-25561C9EF6EA}" type="pres">
      <dgm:prSet presAssocID="{A15FB775-7276-469A-B173-19AE4036AE8F}" presName="child" presStyleLbl="alignAccFollowNode1" presStyleIdx="5" presStyleCnt="8" custScaleY="107034" custLinFactY="98670" custLinFactNeighborX="818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97EF0E-9AC6-431D-9DBA-E10D06EDA45C}" type="pres">
      <dgm:prSet presAssocID="{31824D8E-C4C3-4754-988A-FD5B3B7ED536}" presName="hSp" presStyleCnt="0"/>
      <dgm:spPr/>
    </dgm:pt>
    <dgm:pt modelId="{6C95BC81-DB8A-47C4-818E-43E507C6B808}" type="pres">
      <dgm:prSet presAssocID="{4DBB5760-589A-4A33-8070-57F10F46842E}" presName="vertFlow" presStyleCnt="0"/>
      <dgm:spPr/>
    </dgm:pt>
    <dgm:pt modelId="{30B6856F-2B4B-473D-AD1E-4A954E78D4C0}" type="pres">
      <dgm:prSet presAssocID="{4DBB5760-589A-4A33-8070-57F10F46842E}" presName="header" presStyleLbl="node1" presStyleIdx="3" presStyleCnt="4" custScaleY="196313" custLinFactY="-93472" custLinFactNeighborX="-723" custLinFactNeighborY="-100000"/>
      <dgm:spPr/>
      <dgm:t>
        <a:bodyPr/>
        <a:lstStyle/>
        <a:p>
          <a:endParaRPr lang="es-ES"/>
        </a:p>
      </dgm:t>
    </dgm:pt>
    <dgm:pt modelId="{51F81136-9421-4FC8-A037-EE04D1358B96}" type="pres">
      <dgm:prSet presAssocID="{B27B65D4-0932-4C43-BCC0-7C70D5E90541}" presName="parTrans" presStyleLbl="sibTrans2D1" presStyleIdx="6" presStyleCnt="8" custScaleX="125910" custScaleY="583589"/>
      <dgm:spPr/>
      <dgm:t>
        <a:bodyPr/>
        <a:lstStyle/>
        <a:p>
          <a:endParaRPr lang="es-ES"/>
        </a:p>
      </dgm:t>
    </dgm:pt>
    <dgm:pt modelId="{985FFF74-B03D-4938-9E87-6A62B7BAACBC}" type="pres">
      <dgm:prSet presAssocID="{7FEC6C70-DA77-458E-8800-D2BCE4D1CB15}" presName="child" presStyleLbl="alignAccFollowNode1" presStyleIdx="6" presStyleCnt="8" custScaleY="194894" custLinFactNeighborX="-136" custLinFactNeighborY="9316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BD9813-CC55-4449-8783-851EE048684C}" type="pres">
      <dgm:prSet presAssocID="{B562FCC1-C0C6-4DF9-A585-722BD94B9E80}" presName="sibTrans" presStyleLbl="sibTrans2D1" presStyleIdx="7" presStyleCnt="8" custAng="122415" custScaleX="74917" custScaleY="528353"/>
      <dgm:spPr/>
      <dgm:t>
        <a:bodyPr/>
        <a:lstStyle/>
        <a:p>
          <a:endParaRPr lang="es-ES"/>
        </a:p>
      </dgm:t>
    </dgm:pt>
    <dgm:pt modelId="{FE9D607F-8457-48A5-8338-865C64F2C3B0}" type="pres">
      <dgm:prSet presAssocID="{88E58300-69CA-409E-A1B2-BF7AFBC34C9F}" presName="child" presStyleLbl="alignAccFollowNode1" presStyleIdx="7" presStyleCnt="8" custScaleX="93918" custScaleY="107034" custLinFactY="98670" custLinFactNeighborX="240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23C63A4-3704-49A2-9AA5-98D3ED24078D}" srcId="{597E385A-9205-4C12-8F09-0EB10BF2B664}" destId="{D25386ED-6489-45CC-96CE-1093CCBDF50A}" srcOrd="1" destOrd="0" parTransId="{1B018966-ED6C-43E9-932B-95562E747F84}" sibTransId="{B26541C4-A812-442E-B823-95C147BB48FF}"/>
    <dgm:cxn modelId="{40711981-4E90-4FA7-AD11-B75C41CF732F}" type="presOf" srcId="{237F8835-CD05-41F5-91E0-F9F74745F65C}" destId="{7774EA6A-5523-4A15-9BAA-375C73CE103A}" srcOrd="0" destOrd="0" presId="urn:microsoft.com/office/officeart/2005/8/layout/lProcess1"/>
    <dgm:cxn modelId="{87B6DB64-885E-47EA-993E-EDA3C954E32E}" type="presOf" srcId="{B562FCC1-C0C6-4DF9-A585-722BD94B9E80}" destId="{16BD9813-CC55-4449-8783-851EE048684C}" srcOrd="0" destOrd="0" presId="urn:microsoft.com/office/officeart/2005/8/layout/lProcess1"/>
    <dgm:cxn modelId="{7911EE5E-B242-43A3-923E-D898008C9F32}" srcId="{B8D1AA85-7080-47EE-A735-CFC2FC96CB07}" destId="{597E385A-9205-4C12-8F09-0EB10BF2B664}" srcOrd="1" destOrd="0" parTransId="{2C507D7F-DEB5-4836-B00C-DE23B33376F3}" sibTransId="{3DE6084D-6E1D-4039-B92B-64CF4B712C50}"/>
    <dgm:cxn modelId="{795661C7-77CA-4F84-908E-652413320EAB}" type="presOf" srcId="{91A48E55-9C4C-441C-88C5-D9E00A302F46}" destId="{B6206C16-8391-4809-B4CA-B0712AEBCD2A}" srcOrd="0" destOrd="0" presId="urn:microsoft.com/office/officeart/2005/8/layout/lProcess1"/>
    <dgm:cxn modelId="{58520E0F-B2D0-4635-98E5-028DAE48FE99}" type="presOf" srcId="{4DBB5760-589A-4A33-8070-57F10F46842E}" destId="{30B6856F-2B4B-473D-AD1E-4A954E78D4C0}" srcOrd="0" destOrd="0" presId="urn:microsoft.com/office/officeart/2005/8/layout/lProcess1"/>
    <dgm:cxn modelId="{6C6FCC2E-5A0A-4778-AFC7-25CFB31BD0BB}" type="presOf" srcId="{87059E09-C580-4748-9FA1-62C9AC9F09E4}" destId="{5FCCF94B-17C6-475F-9A46-3A389B15D01F}" srcOrd="0" destOrd="0" presId="urn:microsoft.com/office/officeart/2005/8/layout/lProcess1"/>
    <dgm:cxn modelId="{6AE2C271-4866-4A87-A82F-28CD612E08D7}" type="presOf" srcId="{E0750B66-26A7-4310-95C0-94DBA185A62C}" destId="{9975B139-5DAE-467D-A70F-A00F5D667232}" srcOrd="0" destOrd="0" presId="urn:microsoft.com/office/officeart/2005/8/layout/lProcess1"/>
    <dgm:cxn modelId="{1644F092-BD98-4F17-98A6-C16315773209}" srcId="{B8D1AA85-7080-47EE-A735-CFC2FC96CB07}" destId="{846E02EA-27E7-438C-8F4B-580BA5E63241}" srcOrd="0" destOrd="0" parTransId="{54C8ED2F-77E4-4031-A37F-732713B404E7}" sibTransId="{7400CE22-2542-491F-881B-8DBD0CD25E5C}"/>
    <dgm:cxn modelId="{3F76B6FE-13E8-4D26-A97C-8C0E9E392F71}" type="presOf" srcId="{1F61C22D-5B03-4469-BF4F-45993E4847EB}" destId="{48249C68-1636-463D-999F-AA54BF3BB093}" srcOrd="0" destOrd="0" presId="urn:microsoft.com/office/officeart/2005/8/layout/lProcess1"/>
    <dgm:cxn modelId="{2A1166F6-A88A-4F0B-B5FE-E129F1411390}" type="presOf" srcId="{A15FB775-7276-469A-B173-19AE4036AE8F}" destId="{7F263DB2-2AE9-4ED2-88CF-25561C9EF6EA}" srcOrd="0" destOrd="0" presId="urn:microsoft.com/office/officeart/2005/8/layout/lProcess1"/>
    <dgm:cxn modelId="{A8C92C89-8224-4CD6-B4DF-E487318ABA74}" type="presOf" srcId="{7FEC6C70-DA77-458E-8800-D2BCE4D1CB15}" destId="{985FFF74-B03D-4938-9E87-6A62B7BAACBC}" srcOrd="0" destOrd="0" presId="urn:microsoft.com/office/officeart/2005/8/layout/lProcess1"/>
    <dgm:cxn modelId="{622279B5-8100-408E-ACDE-367CC85D5B5A}" srcId="{846E02EA-27E7-438C-8F4B-580BA5E63241}" destId="{AC4F2F3C-AE4E-411A-8F19-B119FC701CC1}" srcOrd="0" destOrd="0" parTransId="{91A48E55-9C4C-441C-88C5-D9E00A302F46}" sibTransId="{A2A8A5E3-2C8D-4DC5-AC3A-CF227EE77297}"/>
    <dgm:cxn modelId="{E231873E-55B6-42F0-944F-E4B069C40749}" srcId="{31824D8E-C4C3-4754-988A-FD5B3B7ED536}" destId="{A15FB775-7276-469A-B173-19AE4036AE8F}" srcOrd="1" destOrd="0" parTransId="{A6B08556-DAFF-4104-8F1E-FDBF3669474A}" sibTransId="{792D9ABC-CD03-4FDF-B227-26679B96671F}"/>
    <dgm:cxn modelId="{CF8DC4B8-84F5-4164-B23E-B0A94DD42972}" srcId="{846E02EA-27E7-438C-8F4B-580BA5E63241}" destId="{C12754A7-EC3E-4EE1-8150-41F832296576}" srcOrd="1" destOrd="0" parTransId="{667A56E6-8D92-4635-91D4-0DAD94FEE62A}" sibTransId="{4E702257-A822-4ED4-B358-CC0B3589FE9E}"/>
    <dgm:cxn modelId="{12AC086D-D56F-4DF2-AC03-54893D2958AD}" srcId="{4DBB5760-589A-4A33-8070-57F10F46842E}" destId="{7FEC6C70-DA77-458E-8800-D2BCE4D1CB15}" srcOrd="0" destOrd="0" parTransId="{B27B65D4-0932-4C43-BCC0-7C70D5E90541}" sibTransId="{B562FCC1-C0C6-4DF9-A585-722BD94B9E80}"/>
    <dgm:cxn modelId="{57161ABA-6B78-4FE1-8396-2C80679996D6}" srcId="{31824D8E-C4C3-4754-988A-FD5B3B7ED536}" destId="{1F61C22D-5B03-4469-BF4F-45993E4847EB}" srcOrd="0" destOrd="0" parTransId="{D39FB2F4-7C81-43D9-970C-DAD56534CF71}" sibTransId="{4672AD78-E3AE-4E27-B1E3-B6FFF0CB7E3B}"/>
    <dgm:cxn modelId="{2DBA1975-A8CB-4752-BF6F-DE2C893F3819}" srcId="{B8D1AA85-7080-47EE-A735-CFC2FC96CB07}" destId="{4DBB5760-589A-4A33-8070-57F10F46842E}" srcOrd="3" destOrd="0" parTransId="{74C6CD98-8624-4523-89A4-87E89F663664}" sibTransId="{0A272082-E10E-4479-ACBB-3F6A963AD73D}"/>
    <dgm:cxn modelId="{0052193A-670A-45D3-8E06-4763094E67C7}" type="presOf" srcId="{D39FB2F4-7C81-43D9-970C-DAD56534CF71}" destId="{F9134B19-FEA4-4EDD-9658-EEDCC4C4971A}" srcOrd="0" destOrd="0" presId="urn:microsoft.com/office/officeart/2005/8/layout/lProcess1"/>
    <dgm:cxn modelId="{C91FBAEB-FCBC-470F-800B-4F524F0A5429}" type="presOf" srcId="{D25386ED-6489-45CC-96CE-1093CCBDF50A}" destId="{279BD780-8E5A-47AB-A74E-FB512F57933F}" srcOrd="0" destOrd="0" presId="urn:microsoft.com/office/officeart/2005/8/layout/lProcess1"/>
    <dgm:cxn modelId="{102E0494-C5EA-46AA-AC8A-41A8B050749E}" type="presOf" srcId="{C12754A7-EC3E-4EE1-8150-41F832296576}" destId="{6EF4D094-FFEB-4CDF-ADD6-165B791BDF14}" srcOrd="0" destOrd="0" presId="urn:microsoft.com/office/officeart/2005/8/layout/lProcess1"/>
    <dgm:cxn modelId="{9D56C251-7A80-4B8D-87F7-0E59ACD800BE}" type="presOf" srcId="{88E58300-69CA-409E-A1B2-BF7AFBC34C9F}" destId="{FE9D607F-8457-48A5-8338-865C64F2C3B0}" srcOrd="0" destOrd="0" presId="urn:microsoft.com/office/officeart/2005/8/layout/lProcess1"/>
    <dgm:cxn modelId="{862C5EA4-439E-4262-85CB-25467221E1FC}" type="presOf" srcId="{A2A8A5E3-2C8D-4DC5-AC3A-CF227EE77297}" destId="{3D9488D3-4ACB-423E-8D4B-CB78DA3965C8}" srcOrd="0" destOrd="0" presId="urn:microsoft.com/office/officeart/2005/8/layout/lProcess1"/>
    <dgm:cxn modelId="{EB2E41AE-2C8B-47CB-8CD0-904B2730D52A}" srcId="{B8D1AA85-7080-47EE-A735-CFC2FC96CB07}" destId="{31824D8E-C4C3-4754-988A-FD5B3B7ED536}" srcOrd="2" destOrd="0" parTransId="{669AADFD-27DE-4790-B1E7-7959D163A94A}" sibTransId="{4D7168F4-244F-40CE-B628-7CE1780D6705}"/>
    <dgm:cxn modelId="{5C303520-A283-4809-8310-539881859E6D}" type="presOf" srcId="{597E385A-9205-4C12-8F09-0EB10BF2B664}" destId="{27844F03-2B2E-416E-9A67-CB82E26FE34F}" srcOrd="0" destOrd="0" presId="urn:microsoft.com/office/officeart/2005/8/layout/lProcess1"/>
    <dgm:cxn modelId="{8671EA7E-DE54-437E-85F3-77D42398A7A9}" type="presOf" srcId="{B27B65D4-0932-4C43-BCC0-7C70D5E90541}" destId="{51F81136-9421-4FC8-A037-EE04D1358B96}" srcOrd="0" destOrd="0" presId="urn:microsoft.com/office/officeart/2005/8/layout/lProcess1"/>
    <dgm:cxn modelId="{DB2FBBBD-B545-4FDC-8D33-246275F4DCB3}" type="presOf" srcId="{B8D1AA85-7080-47EE-A735-CFC2FC96CB07}" destId="{EE5ABB86-57E9-4CD6-8B8E-1F137D2E1EBE}" srcOrd="0" destOrd="0" presId="urn:microsoft.com/office/officeart/2005/8/layout/lProcess1"/>
    <dgm:cxn modelId="{5EB1AC1C-529E-454E-BF83-CF6AB325B4A6}" type="presOf" srcId="{31824D8E-C4C3-4754-988A-FD5B3B7ED536}" destId="{FB2D63FC-08C7-42C4-9A7F-6754F8033785}" srcOrd="0" destOrd="0" presId="urn:microsoft.com/office/officeart/2005/8/layout/lProcess1"/>
    <dgm:cxn modelId="{599C9678-F78D-43E8-ACC0-D5E302553B3B}" type="presOf" srcId="{4672AD78-E3AE-4E27-B1E3-B6FFF0CB7E3B}" destId="{9879B70A-5021-4FA3-B5DF-52A792E39C5F}" srcOrd="0" destOrd="0" presId="urn:microsoft.com/office/officeart/2005/8/layout/lProcess1"/>
    <dgm:cxn modelId="{76DBAA5B-B115-471B-BF45-50C46C2049DC}" type="presOf" srcId="{AC4F2F3C-AE4E-411A-8F19-B119FC701CC1}" destId="{7B0FE427-55A8-406B-B7C1-B38D56591169}" srcOrd="0" destOrd="0" presId="urn:microsoft.com/office/officeart/2005/8/layout/lProcess1"/>
    <dgm:cxn modelId="{D01B551A-D7A5-4C68-9675-9D27C7E6A43F}" srcId="{4DBB5760-589A-4A33-8070-57F10F46842E}" destId="{88E58300-69CA-409E-A1B2-BF7AFBC34C9F}" srcOrd="1" destOrd="0" parTransId="{2D04A28F-0D42-494B-B187-1F19B730ACE7}" sibTransId="{97E53A32-4FB9-44EB-ACEF-F5D81108EB88}"/>
    <dgm:cxn modelId="{0E251480-034B-40DE-AFA7-1D2FF780D0C6}" type="presOf" srcId="{846E02EA-27E7-438C-8F4B-580BA5E63241}" destId="{90FE4DB9-C6EA-428B-8A11-727E63F5A1DD}" srcOrd="0" destOrd="0" presId="urn:microsoft.com/office/officeart/2005/8/layout/lProcess1"/>
    <dgm:cxn modelId="{7F439ADF-92F4-4A2F-86FF-E990FDB793BA}" srcId="{597E385A-9205-4C12-8F09-0EB10BF2B664}" destId="{87059E09-C580-4748-9FA1-62C9AC9F09E4}" srcOrd="0" destOrd="0" parTransId="{E0750B66-26A7-4310-95C0-94DBA185A62C}" sibTransId="{237F8835-CD05-41F5-91E0-F9F74745F65C}"/>
    <dgm:cxn modelId="{B0330994-9BB5-460A-8BB3-C780378FC3A6}" type="presParOf" srcId="{EE5ABB86-57E9-4CD6-8B8E-1F137D2E1EBE}" destId="{332F52CF-5746-4EFD-8542-29F6AC5ABF82}" srcOrd="0" destOrd="0" presId="urn:microsoft.com/office/officeart/2005/8/layout/lProcess1"/>
    <dgm:cxn modelId="{0551FEB9-22EA-4CD2-B448-7B0152836FD4}" type="presParOf" srcId="{332F52CF-5746-4EFD-8542-29F6AC5ABF82}" destId="{90FE4DB9-C6EA-428B-8A11-727E63F5A1DD}" srcOrd="0" destOrd="0" presId="urn:microsoft.com/office/officeart/2005/8/layout/lProcess1"/>
    <dgm:cxn modelId="{09780F50-58B9-455E-8CBC-809956C2A403}" type="presParOf" srcId="{332F52CF-5746-4EFD-8542-29F6AC5ABF82}" destId="{B6206C16-8391-4809-B4CA-B0712AEBCD2A}" srcOrd="1" destOrd="0" presId="urn:microsoft.com/office/officeart/2005/8/layout/lProcess1"/>
    <dgm:cxn modelId="{7D7212DD-477B-4AF5-B114-5429279951FF}" type="presParOf" srcId="{332F52CF-5746-4EFD-8542-29F6AC5ABF82}" destId="{7B0FE427-55A8-406B-B7C1-B38D56591169}" srcOrd="2" destOrd="0" presId="urn:microsoft.com/office/officeart/2005/8/layout/lProcess1"/>
    <dgm:cxn modelId="{C2D3A1AF-DEE0-449F-8257-24336FFE9B2F}" type="presParOf" srcId="{332F52CF-5746-4EFD-8542-29F6AC5ABF82}" destId="{3D9488D3-4ACB-423E-8D4B-CB78DA3965C8}" srcOrd="3" destOrd="0" presId="urn:microsoft.com/office/officeart/2005/8/layout/lProcess1"/>
    <dgm:cxn modelId="{4A432CBB-6114-4CBD-9FFB-FBB4244229B7}" type="presParOf" srcId="{332F52CF-5746-4EFD-8542-29F6AC5ABF82}" destId="{6EF4D094-FFEB-4CDF-ADD6-165B791BDF14}" srcOrd="4" destOrd="0" presId="urn:microsoft.com/office/officeart/2005/8/layout/lProcess1"/>
    <dgm:cxn modelId="{8B9E6B4B-86DD-4EBA-8B73-9EC7582D33E5}" type="presParOf" srcId="{EE5ABB86-57E9-4CD6-8B8E-1F137D2E1EBE}" destId="{BF4773E4-FC57-4132-AEAE-3B599CF4FDD3}" srcOrd="1" destOrd="0" presId="urn:microsoft.com/office/officeart/2005/8/layout/lProcess1"/>
    <dgm:cxn modelId="{52BF91B9-575E-41D8-8F00-E02588711D73}" type="presParOf" srcId="{EE5ABB86-57E9-4CD6-8B8E-1F137D2E1EBE}" destId="{833F1A5F-E2DE-4012-88ED-4FF266289DD9}" srcOrd="2" destOrd="0" presId="urn:microsoft.com/office/officeart/2005/8/layout/lProcess1"/>
    <dgm:cxn modelId="{A557D1B6-3F31-4595-9AD0-452561FBF938}" type="presParOf" srcId="{833F1A5F-E2DE-4012-88ED-4FF266289DD9}" destId="{27844F03-2B2E-416E-9A67-CB82E26FE34F}" srcOrd="0" destOrd="0" presId="urn:microsoft.com/office/officeart/2005/8/layout/lProcess1"/>
    <dgm:cxn modelId="{8D304F48-6698-4DE5-9FCD-5698450202B0}" type="presParOf" srcId="{833F1A5F-E2DE-4012-88ED-4FF266289DD9}" destId="{9975B139-5DAE-467D-A70F-A00F5D667232}" srcOrd="1" destOrd="0" presId="urn:microsoft.com/office/officeart/2005/8/layout/lProcess1"/>
    <dgm:cxn modelId="{A33ECC9C-C490-44C9-BE2D-F25525BD42D3}" type="presParOf" srcId="{833F1A5F-E2DE-4012-88ED-4FF266289DD9}" destId="{5FCCF94B-17C6-475F-9A46-3A389B15D01F}" srcOrd="2" destOrd="0" presId="urn:microsoft.com/office/officeart/2005/8/layout/lProcess1"/>
    <dgm:cxn modelId="{B64F79DB-2750-4F6F-90CA-41B3FA6513E8}" type="presParOf" srcId="{833F1A5F-E2DE-4012-88ED-4FF266289DD9}" destId="{7774EA6A-5523-4A15-9BAA-375C73CE103A}" srcOrd="3" destOrd="0" presId="urn:microsoft.com/office/officeart/2005/8/layout/lProcess1"/>
    <dgm:cxn modelId="{DC9BDFE7-249D-436B-9EA8-D7F655FD38D1}" type="presParOf" srcId="{833F1A5F-E2DE-4012-88ED-4FF266289DD9}" destId="{279BD780-8E5A-47AB-A74E-FB512F57933F}" srcOrd="4" destOrd="0" presId="urn:microsoft.com/office/officeart/2005/8/layout/lProcess1"/>
    <dgm:cxn modelId="{F81A39E1-3513-4898-84A7-925B7EFF96C4}" type="presParOf" srcId="{EE5ABB86-57E9-4CD6-8B8E-1F137D2E1EBE}" destId="{6CFEF37C-78B1-4D37-93E0-36B6D5FDF38F}" srcOrd="3" destOrd="0" presId="urn:microsoft.com/office/officeart/2005/8/layout/lProcess1"/>
    <dgm:cxn modelId="{A90C2EFA-B2CD-44DD-A157-774C90B444FB}" type="presParOf" srcId="{EE5ABB86-57E9-4CD6-8B8E-1F137D2E1EBE}" destId="{2339C123-4218-43CE-9CCC-B38E3787F8D2}" srcOrd="4" destOrd="0" presId="urn:microsoft.com/office/officeart/2005/8/layout/lProcess1"/>
    <dgm:cxn modelId="{6B3D02C2-7201-4D9B-BEFF-8135646C1B26}" type="presParOf" srcId="{2339C123-4218-43CE-9CCC-B38E3787F8D2}" destId="{FB2D63FC-08C7-42C4-9A7F-6754F8033785}" srcOrd="0" destOrd="0" presId="urn:microsoft.com/office/officeart/2005/8/layout/lProcess1"/>
    <dgm:cxn modelId="{5077A926-21B5-4EEF-ADBC-B9BCBB0C195A}" type="presParOf" srcId="{2339C123-4218-43CE-9CCC-B38E3787F8D2}" destId="{F9134B19-FEA4-4EDD-9658-EEDCC4C4971A}" srcOrd="1" destOrd="0" presId="urn:microsoft.com/office/officeart/2005/8/layout/lProcess1"/>
    <dgm:cxn modelId="{457E00E0-8CDB-4ED5-B03F-D4A0CCFA5C10}" type="presParOf" srcId="{2339C123-4218-43CE-9CCC-B38E3787F8D2}" destId="{48249C68-1636-463D-999F-AA54BF3BB093}" srcOrd="2" destOrd="0" presId="urn:microsoft.com/office/officeart/2005/8/layout/lProcess1"/>
    <dgm:cxn modelId="{6274D1C3-FA7D-4827-BD87-374AE5922A11}" type="presParOf" srcId="{2339C123-4218-43CE-9CCC-B38E3787F8D2}" destId="{9879B70A-5021-4FA3-B5DF-52A792E39C5F}" srcOrd="3" destOrd="0" presId="urn:microsoft.com/office/officeart/2005/8/layout/lProcess1"/>
    <dgm:cxn modelId="{85F4A519-F1F1-4917-A015-AFDE6B9EAAAE}" type="presParOf" srcId="{2339C123-4218-43CE-9CCC-B38E3787F8D2}" destId="{7F263DB2-2AE9-4ED2-88CF-25561C9EF6EA}" srcOrd="4" destOrd="0" presId="urn:microsoft.com/office/officeart/2005/8/layout/lProcess1"/>
    <dgm:cxn modelId="{7A192EE3-22DE-451E-86C3-20BC83165CC6}" type="presParOf" srcId="{EE5ABB86-57E9-4CD6-8B8E-1F137D2E1EBE}" destId="{E997EF0E-9AC6-431D-9DBA-E10D06EDA45C}" srcOrd="5" destOrd="0" presId="urn:microsoft.com/office/officeart/2005/8/layout/lProcess1"/>
    <dgm:cxn modelId="{E5326DC0-7488-41D4-812C-EFBD79F3D25F}" type="presParOf" srcId="{EE5ABB86-57E9-4CD6-8B8E-1F137D2E1EBE}" destId="{6C95BC81-DB8A-47C4-818E-43E507C6B808}" srcOrd="6" destOrd="0" presId="urn:microsoft.com/office/officeart/2005/8/layout/lProcess1"/>
    <dgm:cxn modelId="{5C27B3B1-5FE9-4BB2-8B3E-1DBB1A87487A}" type="presParOf" srcId="{6C95BC81-DB8A-47C4-818E-43E507C6B808}" destId="{30B6856F-2B4B-473D-AD1E-4A954E78D4C0}" srcOrd="0" destOrd="0" presId="urn:microsoft.com/office/officeart/2005/8/layout/lProcess1"/>
    <dgm:cxn modelId="{9581E586-5E78-4374-93A5-5747884ED119}" type="presParOf" srcId="{6C95BC81-DB8A-47C4-818E-43E507C6B808}" destId="{51F81136-9421-4FC8-A037-EE04D1358B96}" srcOrd="1" destOrd="0" presId="urn:microsoft.com/office/officeart/2005/8/layout/lProcess1"/>
    <dgm:cxn modelId="{22BE3881-C7F5-432B-87D5-8E137B48F4D8}" type="presParOf" srcId="{6C95BC81-DB8A-47C4-818E-43E507C6B808}" destId="{985FFF74-B03D-4938-9E87-6A62B7BAACBC}" srcOrd="2" destOrd="0" presId="urn:microsoft.com/office/officeart/2005/8/layout/lProcess1"/>
    <dgm:cxn modelId="{7577F771-9410-4E40-B66E-25BB99891AA9}" type="presParOf" srcId="{6C95BC81-DB8A-47C4-818E-43E507C6B808}" destId="{16BD9813-CC55-4449-8783-851EE048684C}" srcOrd="3" destOrd="0" presId="urn:microsoft.com/office/officeart/2005/8/layout/lProcess1"/>
    <dgm:cxn modelId="{A300C6E6-B0C8-4C0C-A0D9-6917F7B074D9}" type="presParOf" srcId="{6C95BC81-DB8A-47C4-818E-43E507C6B808}" destId="{FE9D607F-8457-48A5-8338-865C64F2C3B0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61FFD1-2703-416D-914B-0F2AD216D039}" type="doc">
      <dgm:prSet loTypeId="urn:microsoft.com/office/officeart/2005/8/layout/h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C8DB2491-88AC-4E88-A170-2A9F42F4830F}">
      <dgm:prSet phldrT="[Texto]"/>
      <dgm:spPr/>
      <dgm:t>
        <a:bodyPr/>
        <a:lstStyle/>
        <a:p>
          <a:r>
            <a:rPr lang="es-PE" b="1" dirty="0">
              <a:solidFill>
                <a:srgbClr val="002060"/>
              </a:solidFill>
            </a:rPr>
            <a:t>Interpretación</a:t>
          </a:r>
        </a:p>
      </dgm:t>
    </dgm:pt>
    <dgm:pt modelId="{7C2BEC20-6BDE-46BD-B1CB-90EE53B1F358}" type="parTrans" cxnId="{A0429935-FE0A-4FB0-AD6E-8B4CBD06754E}">
      <dgm:prSet/>
      <dgm:spPr/>
      <dgm:t>
        <a:bodyPr/>
        <a:lstStyle/>
        <a:p>
          <a:endParaRPr lang="es-PE"/>
        </a:p>
      </dgm:t>
    </dgm:pt>
    <dgm:pt modelId="{DAC41244-5E83-48C8-82CD-62E886717125}" type="sibTrans" cxnId="{A0429935-FE0A-4FB0-AD6E-8B4CBD06754E}">
      <dgm:prSet/>
      <dgm:spPr/>
      <dgm:t>
        <a:bodyPr/>
        <a:lstStyle/>
        <a:p>
          <a:endParaRPr lang="es-PE"/>
        </a:p>
      </dgm:t>
    </dgm:pt>
    <dgm:pt modelId="{57CB9651-E311-4AA9-9EC0-30F2976D8CD9}">
      <dgm:prSet phldrT="[Texto]"/>
      <dgm:spPr/>
      <dgm:t>
        <a:bodyPr/>
        <a:lstStyle/>
        <a:p>
          <a:r>
            <a:rPr lang="es-ES" b="0" dirty="0">
              <a:effectLst/>
            </a:rPr>
            <a:t>El estudiante redacta el problema con un lenguaje sencillo como pregunta u objetivo.</a:t>
          </a:r>
          <a:endParaRPr lang="es-PE" dirty="0"/>
        </a:p>
      </dgm:t>
    </dgm:pt>
    <dgm:pt modelId="{F79EC552-4F25-427C-967D-E3EFB4402C7A}" type="parTrans" cxnId="{5DEB5417-97D3-4602-BAAA-F9F6C76688E9}">
      <dgm:prSet/>
      <dgm:spPr/>
      <dgm:t>
        <a:bodyPr/>
        <a:lstStyle/>
        <a:p>
          <a:endParaRPr lang="es-PE"/>
        </a:p>
      </dgm:t>
    </dgm:pt>
    <dgm:pt modelId="{D19EA937-C9C9-4ACB-9473-91BF24313C9B}" type="sibTrans" cxnId="{5DEB5417-97D3-4602-BAAA-F9F6C76688E9}">
      <dgm:prSet/>
      <dgm:spPr/>
      <dgm:t>
        <a:bodyPr/>
        <a:lstStyle/>
        <a:p>
          <a:endParaRPr lang="es-PE"/>
        </a:p>
      </dgm:t>
    </dgm:pt>
    <dgm:pt modelId="{2B11F9CB-F41D-4D0E-A0CB-F3681EE5D45E}">
      <dgm:prSet phldrT="[Texto]"/>
      <dgm:spPr/>
      <dgm:t>
        <a:bodyPr/>
        <a:lstStyle/>
        <a:p>
          <a:r>
            <a:rPr lang="es-PE" b="1" dirty="0">
              <a:solidFill>
                <a:srgbClr val="002060"/>
              </a:solidFill>
            </a:rPr>
            <a:t>Representación</a:t>
          </a:r>
        </a:p>
      </dgm:t>
    </dgm:pt>
    <dgm:pt modelId="{E530F18C-BFB0-4D91-937F-5246D410E2FF}" type="parTrans" cxnId="{0E93B019-9658-437B-8301-BEA9994A57CA}">
      <dgm:prSet/>
      <dgm:spPr/>
      <dgm:t>
        <a:bodyPr/>
        <a:lstStyle/>
        <a:p>
          <a:endParaRPr lang="es-PE"/>
        </a:p>
      </dgm:t>
    </dgm:pt>
    <dgm:pt modelId="{DC19A7BA-24C8-4777-B3E5-4E82B8AF680D}" type="sibTrans" cxnId="{0E93B019-9658-437B-8301-BEA9994A57CA}">
      <dgm:prSet/>
      <dgm:spPr/>
      <dgm:t>
        <a:bodyPr/>
        <a:lstStyle/>
        <a:p>
          <a:endParaRPr lang="es-PE"/>
        </a:p>
      </dgm:t>
    </dgm:pt>
    <dgm:pt modelId="{53019791-87C6-4B2B-A87E-9878D712C85F}">
      <dgm:prSet phldrT="[Texto]"/>
      <dgm:spPr/>
      <dgm:t>
        <a:bodyPr/>
        <a:lstStyle/>
        <a:p>
          <a:r>
            <a:rPr lang="es-ES" dirty="0">
              <a:effectLst/>
            </a:rPr>
            <a:t>El estudiante indica que indicador y que herramienta estadística utilizará en la solución del problema.</a:t>
          </a:r>
          <a:endParaRPr lang="es-PE" dirty="0"/>
        </a:p>
      </dgm:t>
    </dgm:pt>
    <dgm:pt modelId="{8EB693A9-6243-4FAF-A251-900743BE6DF3}" type="parTrans" cxnId="{1B8D7DBD-6D70-497C-9C02-89127D7D2FE8}">
      <dgm:prSet/>
      <dgm:spPr/>
      <dgm:t>
        <a:bodyPr/>
        <a:lstStyle/>
        <a:p>
          <a:endParaRPr lang="es-PE"/>
        </a:p>
      </dgm:t>
    </dgm:pt>
    <dgm:pt modelId="{F951D6AD-B4CD-4927-ACA0-BE5F7C274A11}" type="sibTrans" cxnId="{1B8D7DBD-6D70-497C-9C02-89127D7D2FE8}">
      <dgm:prSet/>
      <dgm:spPr/>
      <dgm:t>
        <a:bodyPr/>
        <a:lstStyle/>
        <a:p>
          <a:endParaRPr lang="es-PE"/>
        </a:p>
      </dgm:t>
    </dgm:pt>
    <dgm:pt modelId="{C15257AA-5CB4-493B-9710-102EE5FE3AE4}">
      <dgm:prSet phldrT="[Texto]"/>
      <dgm:spPr/>
      <dgm:t>
        <a:bodyPr/>
        <a:lstStyle/>
        <a:p>
          <a:r>
            <a:rPr lang="es-PE" b="1" dirty="0">
              <a:solidFill>
                <a:srgbClr val="002060"/>
              </a:solidFill>
            </a:rPr>
            <a:t>Cálculo</a:t>
          </a:r>
        </a:p>
      </dgm:t>
    </dgm:pt>
    <dgm:pt modelId="{DD2717B2-AB14-498E-A41C-819B00852270}" type="parTrans" cxnId="{C9A5D0CA-DB2E-467F-9F27-3011642805A6}">
      <dgm:prSet/>
      <dgm:spPr/>
      <dgm:t>
        <a:bodyPr/>
        <a:lstStyle/>
        <a:p>
          <a:endParaRPr lang="es-PE"/>
        </a:p>
      </dgm:t>
    </dgm:pt>
    <dgm:pt modelId="{9FB37A54-855B-479B-B430-D317F025702B}" type="sibTrans" cxnId="{C9A5D0CA-DB2E-467F-9F27-3011642805A6}">
      <dgm:prSet/>
      <dgm:spPr/>
      <dgm:t>
        <a:bodyPr/>
        <a:lstStyle/>
        <a:p>
          <a:endParaRPr lang="es-PE"/>
        </a:p>
      </dgm:t>
    </dgm:pt>
    <dgm:pt modelId="{E41B6373-BFC5-4F74-9D62-00A52E6582A4}">
      <dgm:prSet phldrT="[Texto]"/>
      <dgm:spPr/>
      <dgm:t>
        <a:bodyPr/>
        <a:lstStyle/>
        <a:p>
          <a:r>
            <a:rPr lang="es-ES">
              <a:effectLst/>
            </a:rPr>
            <a:t>El estudiante redacta la decisión que tomará a partir del resultado de su análisis.</a:t>
          </a:r>
          <a:endParaRPr lang="es-PE" dirty="0"/>
        </a:p>
      </dgm:t>
    </dgm:pt>
    <dgm:pt modelId="{AAB7CDFF-0F33-46D5-A48B-A91A154503E3}" type="parTrans" cxnId="{8823D8CD-6BF3-434A-84B5-D24427D0EA01}">
      <dgm:prSet/>
      <dgm:spPr/>
      <dgm:t>
        <a:bodyPr/>
        <a:lstStyle/>
        <a:p>
          <a:endParaRPr lang="es-PE"/>
        </a:p>
      </dgm:t>
    </dgm:pt>
    <dgm:pt modelId="{A4923A59-9943-4EB1-918F-95BE2B68B1E1}" type="sibTrans" cxnId="{8823D8CD-6BF3-434A-84B5-D24427D0EA01}">
      <dgm:prSet/>
      <dgm:spPr/>
      <dgm:t>
        <a:bodyPr/>
        <a:lstStyle/>
        <a:p>
          <a:endParaRPr lang="es-PE"/>
        </a:p>
      </dgm:t>
    </dgm:pt>
    <dgm:pt modelId="{9B27346F-DF40-4D8D-8F49-D5E8340C8A83}">
      <dgm:prSet phldrT="[Texto]"/>
      <dgm:spPr/>
      <dgm:t>
        <a:bodyPr/>
        <a:lstStyle/>
        <a:p>
          <a:r>
            <a:rPr lang="es-PE" b="1" dirty="0">
              <a:solidFill>
                <a:srgbClr val="002060"/>
              </a:solidFill>
            </a:rPr>
            <a:t>Análisis</a:t>
          </a:r>
        </a:p>
      </dgm:t>
    </dgm:pt>
    <dgm:pt modelId="{D796B09D-ACB6-4BD1-97CA-B3EAEA3B4380}" type="parTrans" cxnId="{6A7F8114-BF3D-4360-AE0A-859ACDCCAC15}">
      <dgm:prSet/>
      <dgm:spPr/>
      <dgm:t>
        <a:bodyPr/>
        <a:lstStyle/>
        <a:p>
          <a:endParaRPr lang="es-PE"/>
        </a:p>
      </dgm:t>
    </dgm:pt>
    <dgm:pt modelId="{B97BF1C4-07F5-4888-A6B8-FDA241BE356E}" type="sibTrans" cxnId="{6A7F8114-BF3D-4360-AE0A-859ACDCCAC15}">
      <dgm:prSet/>
      <dgm:spPr/>
      <dgm:t>
        <a:bodyPr/>
        <a:lstStyle/>
        <a:p>
          <a:endParaRPr lang="es-PE"/>
        </a:p>
      </dgm:t>
    </dgm:pt>
    <dgm:pt modelId="{04BF01E3-67F4-4D9A-A0CF-07427C006798}">
      <dgm:prSet phldrT="[Texto]"/>
      <dgm:spPr/>
      <dgm:t>
        <a:bodyPr/>
        <a:lstStyle/>
        <a:p>
          <a:r>
            <a:rPr lang="es-PE" b="1" dirty="0">
              <a:solidFill>
                <a:srgbClr val="002060"/>
              </a:solidFill>
            </a:rPr>
            <a:t>Comunicación / Argumentación</a:t>
          </a:r>
        </a:p>
      </dgm:t>
    </dgm:pt>
    <dgm:pt modelId="{8DEECA2C-436A-45BE-B578-C97C9636D1F7}" type="parTrans" cxnId="{22758AD6-C360-4C88-9EFC-F182042A781E}">
      <dgm:prSet/>
      <dgm:spPr/>
      <dgm:t>
        <a:bodyPr/>
        <a:lstStyle/>
        <a:p>
          <a:endParaRPr lang="es-PE"/>
        </a:p>
      </dgm:t>
    </dgm:pt>
    <dgm:pt modelId="{8017A0D9-A9B7-4DB3-86DD-70C1B9758FB0}" type="sibTrans" cxnId="{22758AD6-C360-4C88-9EFC-F182042A781E}">
      <dgm:prSet/>
      <dgm:spPr/>
      <dgm:t>
        <a:bodyPr/>
        <a:lstStyle/>
        <a:p>
          <a:endParaRPr lang="es-PE"/>
        </a:p>
      </dgm:t>
    </dgm:pt>
    <dgm:pt modelId="{D963F49E-700B-4C82-ADF8-78B3D0E6FDCA}">
      <dgm:prSet/>
      <dgm:spPr/>
      <dgm:t>
        <a:bodyPr/>
        <a:lstStyle/>
        <a:p>
          <a:r>
            <a:rPr lang="es-ES" dirty="0">
              <a:effectLst/>
            </a:rPr>
            <a:t>El estudiante muestra los cálculos realizados para dar respuesta al problema.</a:t>
          </a:r>
          <a:endParaRPr lang="es-PE" dirty="0"/>
        </a:p>
      </dgm:t>
    </dgm:pt>
    <dgm:pt modelId="{214FEDA5-8FC8-4D0D-B055-46F293EDE962}" type="parTrans" cxnId="{03069949-A75A-440C-8CF1-8441668064E9}">
      <dgm:prSet/>
      <dgm:spPr/>
      <dgm:t>
        <a:bodyPr/>
        <a:lstStyle/>
        <a:p>
          <a:endParaRPr lang="es-PE"/>
        </a:p>
      </dgm:t>
    </dgm:pt>
    <dgm:pt modelId="{D8C0BEEE-7D78-4AD3-B1E9-BC658B89989A}" type="sibTrans" cxnId="{03069949-A75A-440C-8CF1-8441668064E9}">
      <dgm:prSet/>
      <dgm:spPr/>
      <dgm:t>
        <a:bodyPr/>
        <a:lstStyle/>
        <a:p>
          <a:endParaRPr lang="es-PE"/>
        </a:p>
      </dgm:t>
    </dgm:pt>
    <dgm:pt modelId="{796D485E-D1EA-4B29-88C1-EE78F29BE2F6}">
      <dgm:prSet/>
      <dgm:spPr/>
      <dgm:t>
        <a:bodyPr/>
        <a:lstStyle/>
        <a:p>
          <a:r>
            <a:rPr lang="es-ES">
              <a:effectLst/>
            </a:rPr>
            <a:t>El estudiante indica con que valor calculado responde el problema.</a:t>
          </a:r>
          <a:endParaRPr lang="es-PE"/>
        </a:p>
      </dgm:t>
    </dgm:pt>
    <dgm:pt modelId="{4913505E-50D5-47C3-8647-375D090CB03A}" type="parTrans" cxnId="{4609B9EC-CD87-4866-BCD5-67EC4458319F}">
      <dgm:prSet/>
      <dgm:spPr/>
      <dgm:t>
        <a:bodyPr/>
        <a:lstStyle/>
        <a:p>
          <a:endParaRPr lang="es-PE"/>
        </a:p>
      </dgm:t>
    </dgm:pt>
    <dgm:pt modelId="{B6FCCD81-7222-45B8-AD22-7E5F7BB0B9B5}" type="sibTrans" cxnId="{4609B9EC-CD87-4866-BCD5-67EC4458319F}">
      <dgm:prSet/>
      <dgm:spPr/>
      <dgm:t>
        <a:bodyPr/>
        <a:lstStyle/>
        <a:p>
          <a:endParaRPr lang="es-PE"/>
        </a:p>
      </dgm:t>
    </dgm:pt>
    <dgm:pt modelId="{FFE9AC14-B87C-45F2-BEA6-DB7B45C2F4C7}" type="pres">
      <dgm:prSet presAssocID="{1D61FFD1-2703-416D-914B-0F2AD216D0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5C035CE-05AD-46B2-B6F5-197D02F0729D}" type="pres">
      <dgm:prSet presAssocID="{C8DB2491-88AC-4E88-A170-2A9F42F4830F}" presName="composite" presStyleCnt="0"/>
      <dgm:spPr/>
    </dgm:pt>
    <dgm:pt modelId="{EFBC37E4-C268-4A5F-BFB0-87E778363583}" type="pres">
      <dgm:prSet presAssocID="{C8DB2491-88AC-4E88-A170-2A9F42F4830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9449E7-0242-4A14-9755-8A7F5CBD5819}" type="pres">
      <dgm:prSet presAssocID="{C8DB2491-88AC-4E88-A170-2A9F42F4830F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AABC77-9199-4AF1-9FB9-6A581035A7E1}" type="pres">
      <dgm:prSet presAssocID="{DAC41244-5E83-48C8-82CD-62E886717125}" presName="space" presStyleCnt="0"/>
      <dgm:spPr/>
    </dgm:pt>
    <dgm:pt modelId="{C0AB7BB3-BEBB-4B7A-86C1-19A20B035E71}" type="pres">
      <dgm:prSet presAssocID="{2B11F9CB-F41D-4D0E-A0CB-F3681EE5D45E}" presName="composite" presStyleCnt="0"/>
      <dgm:spPr/>
    </dgm:pt>
    <dgm:pt modelId="{CE298E50-7B18-4784-AC48-DF8769FF0ADE}" type="pres">
      <dgm:prSet presAssocID="{2B11F9CB-F41D-4D0E-A0CB-F3681EE5D45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0B6422-4FEA-4166-B319-E6FEE1E11513}" type="pres">
      <dgm:prSet presAssocID="{2B11F9CB-F41D-4D0E-A0CB-F3681EE5D45E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643A89-9DD8-4E86-AA5F-3F0059556590}" type="pres">
      <dgm:prSet presAssocID="{DC19A7BA-24C8-4777-B3E5-4E82B8AF680D}" presName="space" presStyleCnt="0"/>
      <dgm:spPr/>
    </dgm:pt>
    <dgm:pt modelId="{0A6784FD-E63E-42D7-9640-A49AEE440CD2}" type="pres">
      <dgm:prSet presAssocID="{C15257AA-5CB4-493B-9710-102EE5FE3AE4}" presName="composite" presStyleCnt="0"/>
      <dgm:spPr/>
    </dgm:pt>
    <dgm:pt modelId="{C6E7A61D-470E-4B21-99DE-C0E52C806312}" type="pres">
      <dgm:prSet presAssocID="{C15257AA-5CB4-493B-9710-102EE5FE3AE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A13CE9-3BF6-4C8B-B89B-17893044011D}" type="pres">
      <dgm:prSet presAssocID="{C15257AA-5CB4-493B-9710-102EE5FE3AE4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E2EDE0-87B9-4884-9CF7-7E194B0FB74B}" type="pres">
      <dgm:prSet presAssocID="{9FB37A54-855B-479B-B430-D317F025702B}" presName="space" presStyleCnt="0"/>
      <dgm:spPr/>
    </dgm:pt>
    <dgm:pt modelId="{7EC268C0-7D3E-47DD-B813-5375B37A7E39}" type="pres">
      <dgm:prSet presAssocID="{9B27346F-DF40-4D8D-8F49-D5E8340C8A83}" presName="composite" presStyleCnt="0"/>
      <dgm:spPr/>
    </dgm:pt>
    <dgm:pt modelId="{8D520A17-086F-4E8C-92BC-D4AC70E5F252}" type="pres">
      <dgm:prSet presAssocID="{9B27346F-DF40-4D8D-8F49-D5E8340C8A8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A55FAB-0B9C-41DB-B438-2C19C1A0BA5F}" type="pres">
      <dgm:prSet presAssocID="{9B27346F-DF40-4D8D-8F49-D5E8340C8A83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CAC6D-CF22-4E37-88DF-0F3865EC8AC8}" type="pres">
      <dgm:prSet presAssocID="{B97BF1C4-07F5-4888-A6B8-FDA241BE356E}" presName="space" presStyleCnt="0"/>
      <dgm:spPr/>
    </dgm:pt>
    <dgm:pt modelId="{9CADB096-42D4-4389-88B8-61C34D763801}" type="pres">
      <dgm:prSet presAssocID="{04BF01E3-67F4-4D9A-A0CF-07427C006798}" presName="composite" presStyleCnt="0"/>
      <dgm:spPr/>
    </dgm:pt>
    <dgm:pt modelId="{5CD92C84-D816-42C2-8D02-23CA7C5C5CA8}" type="pres">
      <dgm:prSet presAssocID="{04BF01E3-67F4-4D9A-A0CF-07427C00679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E3B538-06DC-4D31-B9C5-B6546306D4A3}" type="pres">
      <dgm:prSet presAssocID="{04BF01E3-67F4-4D9A-A0CF-07427C006798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EC5E9D3-4348-4A1A-BAF2-C859FA4F6904}" type="presOf" srcId="{D963F49E-700B-4C82-ADF8-78B3D0E6FDCA}" destId="{92A13CE9-3BF6-4C8B-B89B-17893044011D}" srcOrd="0" destOrd="0" presId="urn:microsoft.com/office/officeart/2005/8/layout/hList1"/>
    <dgm:cxn modelId="{22758AD6-C360-4C88-9EFC-F182042A781E}" srcId="{1D61FFD1-2703-416D-914B-0F2AD216D039}" destId="{04BF01E3-67F4-4D9A-A0CF-07427C006798}" srcOrd="4" destOrd="0" parTransId="{8DEECA2C-436A-45BE-B578-C97C9636D1F7}" sibTransId="{8017A0D9-A9B7-4DB3-86DD-70C1B9758FB0}"/>
    <dgm:cxn modelId="{5DEB5417-97D3-4602-BAAA-F9F6C76688E9}" srcId="{C8DB2491-88AC-4E88-A170-2A9F42F4830F}" destId="{57CB9651-E311-4AA9-9EC0-30F2976D8CD9}" srcOrd="0" destOrd="0" parTransId="{F79EC552-4F25-427C-967D-E3EFB4402C7A}" sibTransId="{D19EA937-C9C9-4ACB-9473-91BF24313C9B}"/>
    <dgm:cxn modelId="{0E93B019-9658-437B-8301-BEA9994A57CA}" srcId="{1D61FFD1-2703-416D-914B-0F2AD216D039}" destId="{2B11F9CB-F41D-4D0E-A0CB-F3681EE5D45E}" srcOrd="1" destOrd="0" parTransId="{E530F18C-BFB0-4D91-937F-5246D410E2FF}" sibTransId="{DC19A7BA-24C8-4777-B3E5-4E82B8AF680D}"/>
    <dgm:cxn modelId="{415AB113-7800-4FE1-8E3E-2276EE8703D9}" type="presOf" srcId="{C15257AA-5CB4-493B-9710-102EE5FE3AE4}" destId="{C6E7A61D-470E-4B21-99DE-C0E52C806312}" srcOrd="0" destOrd="0" presId="urn:microsoft.com/office/officeart/2005/8/layout/hList1"/>
    <dgm:cxn modelId="{A0429935-FE0A-4FB0-AD6E-8B4CBD06754E}" srcId="{1D61FFD1-2703-416D-914B-0F2AD216D039}" destId="{C8DB2491-88AC-4E88-A170-2A9F42F4830F}" srcOrd="0" destOrd="0" parTransId="{7C2BEC20-6BDE-46BD-B1CB-90EE53B1F358}" sibTransId="{DAC41244-5E83-48C8-82CD-62E886717125}"/>
    <dgm:cxn modelId="{36AE3E8C-8200-4567-BE2D-A932CA61A080}" type="presOf" srcId="{E41B6373-BFC5-4F74-9D62-00A52E6582A4}" destId="{59E3B538-06DC-4D31-B9C5-B6546306D4A3}" srcOrd="0" destOrd="0" presId="urn:microsoft.com/office/officeart/2005/8/layout/hList1"/>
    <dgm:cxn modelId="{0CB95F7F-C8B9-4D85-AE61-9BB2C0FC90A0}" type="presOf" srcId="{C8DB2491-88AC-4E88-A170-2A9F42F4830F}" destId="{EFBC37E4-C268-4A5F-BFB0-87E778363583}" srcOrd="0" destOrd="0" presId="urn:microsoft.com/office/officeart/2005/8/layout/hList1"/>
    <dgm:cxn modelId="{6A7F8114-BF3D-4360-AE0A-859ACDCCAC15}" srcId="{1D61FFD1-2703-416D-914B-0F2AD216D039}" destId="{9B27346F-DF40-4D8D-8F49-D5E8340C8A83}" srcOrd="3" destOrd="0" parTransId="{D796B09D-ACB6-4BD1-97CA-B3EAEA3B4380}" sibTransId="{B97BF1C4-07F5-4888-A6B8-FDA241BE356E}"/>
    <dgm:cxn modelId="{1BE47E8B-FAF7-4581-BBB1-17A79C286736}" type="presOf" srcId="{796D485E-D1EA-4B29-88C1-EE78F29BE2F6}" destId="{8AA55FAB-0B9C-41DB-B438-2C19C1A0BA5F}" srcOrd="0" destOrd="0" presId="urn:microsoft.com/office/officeart/2005/8/layout/hList1"/>
    <dgm:cxn modelId="{03069949-A75A-440C-8CF1-8441668064E9}" srcId="{C15257AA-5CB4-493B-9710-102EE5FE3AE4}" destId="{D963F49E-700B-4C82-ADF8-78B3D0E6FDCA}" srcOrd="0" destOrd="0" parTransId="{214FEDA5-8FC8-4D0D-B055-46F293EDE962}" sibTransId="{D8C0BEEE-7D78-4AD3-B1E9-BC658B89989A}"/>
    <dgm:cxn modelId="{7AC1D1DC-D3FD-43B8-B642-34A04CFDF169}" type="presOf" srcId="{1D61FFD1-2703-416D-914B-0F2AD216D039}" destId="{FFE9AC14-B87C-45F2-BEA6-DB7B45C2F4C7}" srcOrd="0" destOrd="0" presId="urn:microsoft.com/office/officeart/2005/8/layout/hList1"/>
    <dgm:cxn modelId="{1B8D7DBD-6D70-497C-9C02-89127D7D2FE8}" srcId="{2B11F9CB-F41D-4D0E-A0CB-F3681EE5D45E}" destId="{53019791-87C6-4B2B-A87E-9878D712C85F}" srcOrd="0" destOrd="0" parTransId="{8EB693A9-6243-4FAF-A251-900743BE6DF3}" sibTransId="{F951D6AD-B4CD-4927-ACA0-BE5F7C274A11}"/>
    <dgm:cxn modelId="{8823D8CD-6BF3-434A-84B5-D24427D0EA01}" srcId="{04BF01E3-67F4-4D9A-A0CF-07427C006798}" destId="{E41B6373-BFC5-4F74-9D62-00A52E6582A4}" srcOrd="0" destOrd="0" parTransId="{AAB7CDFF-0F33-46D5-A48B-A91A154503E3}" sibTransId="{A4923A59-9943-4EB1-918F-95BE2B68B1E1}"/>
    <dgm:cxn modelId="{4609B9EC-CD87-4866-BCD5-67EC4458319F}" srcId="{9B27346F-DF40-4D8D-8F49-D5E8340C8A83}" destId="{796D485E-D1EA-4B29-88C1-EE78F29BE2F6}" srcOrd="0" destOrd="0" parTransId="{4913505E-50D5-47C3-8647-375D090CB03A}" sibTransId="{B6FCCD81-7222-45B8-AD22-7E5F7BB0B9B5}"/>
    <dgm:cxn modelId="{0D4F294A-FBC8-411E-887E-44F8DFCCCAD9}" type="presOf" srcId="{9B27346F-DF40-4D8D-8F49-D5E8340C8A83}" destId="{8D520A17-086F-4E8C-92BC-D4AC70E5F252}" srcOrd="0" destOrd="0" presId="urn:microsoft.com/office/officeart/2005/8/layout/hList1"/>
    <dgm:cxn modelId="{21C437B6-4B2F-4335-B34D-D2B9AFCAEA76}" type="presOf" srcId="{53019791-87C6-4B2B-A87E-9878D712C85F}" destId="{A20B6422-4FEA-4166-B319-E6FEE1E11513}" srcOrd="0" destOrd="0" presId="urn:microsoft.com/office/officeart/2005/8/layout/hList1"/>
    <dgm:cxn modelId="{58873E44-FF54-4A15-98F6-D8483A5528FD}" type="presOf" srcId="{2B11F9CB-F41D-4D0E-A0CB-F3681EE5D45E}" destId="{CE298E50-7B18-4784-AC48-DF8769FF0ADE}" srcOrd="0" destOrd="0" presId="urn:microsoft.com/office/officeart/2005/8/layout/hList1"/>
    <dgm:cxn modelId="{F035C981-6A3A-4140-B4FA-248E24791381}" type="presOf" srcId="{04BF01E3-67F4-4D9A-A0CF-07427C006798}" destId="{5CD92C84-D816-42C2-8D02-23CA7C5C5CA8}" srcOrd="0" destOrd="0" presId="urn:microsoft.com/office/officeart/2005/8/layout/hList1"/>
    <dgm:cxn modelId="{1217F542-0432-4BC0-9B0D-4B41CC3FEE70}" type="presOf" srcId="{57CB9651-E311-4AA9-9EC0-30F2976D8CD9}" destId="{FA9449E7-0242-4A14-9755-8A7F5CBD5819}" srcOrd="0" destOrd="0" presId="urn:microsoft.com/office/officeart/2005/8/layout/hList1"/>
    <dgm:cxn modelId="{C9A5D0CA-DB2E-467F-9F27-3011642805A6}" srcId="{1D61FFD1-2703-416D-914B-0F2AD216D039}" destId="{C15257AA-5CB4-493B-9710-102EE5FE3AE4}" srcOrd="2" destOrd="0" parTransId="{DD2717B2-AB14-498E-A41C-819B00852270}" sibTransId="{9FB37A54-855B-479B-B430-D317F025702B}"/>
    <dgm:cxn modelId="{BAFD65A5-F9E4-4770-883D-83BE80901C3D}" type="presParOf" srcId="{FFE9AC14-B87C-45F2-BEA6-DB7B45C2F4C7}" destId="{D5C035CE-05AD-46B2-B6F5-197D02F0729D}" srcOrd="0" destOrd="0" presId="urn:microsoft.com/office/officeart/2005/8/layout/hList1"/>
    <dgm:cxn modelId="{91B0034D-B257-41F3-A702-E7C9CCD4506A}" type="presParOf" srcId="{D5C035CE-05AD-46B2-B6F5-197D02F0729D}" destId="{EFBC37E4-C268-4A5F-BFB0-87E778363583}" srcOrd="0" destOrd="0" presId="urn:microsoft.com/office/officeart/2005/8/layout/hList1"/>
    <dgm:cxn modelId="{BA6B7F98-6C50-4BD7-A939-3C4A920FA97D}" type="presParOf" srcId="{D5C035CE-05AD-46B2-B6F5-197D02F0729D}" destId="{FA9449E7-0242-4A14-9755-8A7F5CBD5819}" srcOrd="1" destOrd="0" presId="urn:microsoft.com/office/officeart/2005/8/layout/hList1"/>
    <dgm:cxn modelId="{CA1D71E6-5C4D-4EA4-8BD4-63594974CE25}" type="presParOf" srcId="{FFE9AC14-B87C-45F2-BEA6-DB7B45C2F4C7}" destId="{79AABC77-9199-4AF1-9FB9-6A581035A7E1}" srcOrd="1" destOrd="0" presId="urn:microsoft.com/office/officeart/2005/8/layout/hList1"/>
    <dgm:cxn modelId="{90A45A73-E4AE-4282-8C55-8EFAE026E209}" type="presParOf" srcId="{FFE9AC14-B87C-45F2-BEA6-DB7B45C2F4C7}" destId="{C0AB7BB3-BEBB-4B7A-86C1-19A20B035E71}" srcOrd="2" destOrd="0" presId="urn:microsoft.com/office/officeart/2005/8/layout/hList1"/>
    <dgm:cxn modelId="{ABE72EB0-1261-4F90-AD11-BA162D6035EF}" type="presParOf" srcId="{C0AB7BB3-BEBB-4B7A-86C1-19A20B035E71}" destId="{CE298E50-7B18-4784-AC48-DF8769FF0ADE}" srcOrd="0" destOrd="0" presId="urn:microsoft.com/office/officeart/2005/8/layout/hList1"/>
    <dgm:cxn modelId="{52FC9A75-3CBF-4666-9AF9-6A17673A359A}" type="presParOf" srcId="{C0AB7BB3-BEBB-4B7A-86C1-19A20B035E71}" destId="{A20B6422-4FEA-4166-B319-E6FEE1E11513}" srcOrd="1" destOrd="0" presId="urn:microsoft.com/office/officeart/2005/8/layout/hList1"/>
    <dgm:cxn modelId="{61B84F48-BE4C-439E-B28D-F61ED172F265}" type="presParOf" srcId="{FFE9AC14-B87C-45F2-BEA6-DB7B45C2F4C7}" destId="{7A643A89-9DD8-4E86-AA5F-3F0059556590}" srcOrd="3" destOrd="0" presId="urn:microsoft.com/office/officeart/2005/8/layout/hList1"/>
    <dgm:cxn modelId="{7CFE9E27-7345-4336-9BB7-263294A5A15E}" type="presParOf" srcId="{FFE9AC14-B87C-45F2-BEA6-DB7B45C2F4C7}" destId="{0A6784FD-E63E-42D7-9640-A49AEE440CD2}" srcOrd="4" destOrd="0" presId="urn:microsoft.com/office/officeart/2005/8/layout/hList1"/>
    <dgm:cxn modelId="{15E9DC34-7E7D-457F-A404-E08F662A15EF}" type="presParOf" srcId="{0A6784FD-E63E-42D7-9640-A49AEE440CD2}" destId="{C6E7A61D-470E-4B21-99DE-C0E52C806312}" srcOrd="0" destOrd="0" presId="urn:microsoft.com/office/officeart/2005/8/layout/hList1"/>
    <dgm:cxn modelId="{B5E8FC34-A73C-4E72-B9B3-4D17C4AB8294}" type="presParOf" srcId="{0A6784FD-E63E-42D7-9640-A49AEE440CD2}" destId="{92A13CE9-3BF6-4C8B-B89B-17893044011D}" srcOrd="1" destOrd="0" presId="urn:microsoft.com/office/officeart/2005/8/layout/hList1"/>
    <dgm:cxn modelId="{9774B923-DBA1-43BE-A0AE-3607C604CC86}" type="presParOf" srcId="{FFE9AC14-B87C-45F2-BEA6-DB7B45C2F4C7}" destId="{62E2EDE0-87B9-4884-9CF7-7E194B0FB74B}" srcOrd="5" destOrd="0" presId="urn:microsoft.com/office/officeart/2005/8/layout/hList1"/>
    <dgm:cxn modelId="{ACDDF71C-66D1-4B36-80FF-354DACF27DA8}" type="presParOf" srcId="{FFE9AC14-B87C-45F2-BEA6-DB7B45C2F4C7}" destId="{7EC268C0-7D3E-47DD-B813-5375B37A7E39}" srcOrd="6" destOrd="0" presId="urn:microsoft.com/office/officeart/2005/8/layout/hList1"/>
    <dgm:cxn modelId="{BFD676C1-B099-4B9D-BB35-C0056B6737B5}" type="presParOf" srcId="{7EC268C0-7D3E-47DD-B813-5375B37A7E39}" destId="{8D520A17-086F-4E8C-92BC-D4AC70E5F252}" srcOrd="0" destOrd="0" presId="urn:microsoft.com/office/officeart/2005/8/layout/hList1"/>
    <dgm:cxn modelId="{A55BBF8E-5881-4E5C-8E59-08E0653EE933}" type="presParOf" srcId="{7EC268C0-7D3E-47DD-B813-5375B37A7E39}" destId="{8AA55FAB-0B9C-41DB-B438-2C19C1A0BA5F}" srcOrd="1" destOrd="0" presId="urn:microsoft.com/office/officeart/2005/8/layout/hList1"/>
    <dgm:cxn modelId="{BF08C832-9767-4AC7-AE70-A3103F2EA415}" type="presParOf" srcId="{FFE9AC14-B87C-45F2-BEA6-DB7B45C2F4C7}" destId="{041CAC6D-CF22-4E37-88DF-0F3865EC8AC8}" srcOrd="7" destOrd="0" presId="urn:microsoft.com/office/officeart/2005/8/layout/hList1"/>
    <dgm:cxn modelId="{6CC9466C-37BF-46E4-B8DA-FEE0CDADC298}" type="presParOf" srcId="{FFE9AC14-B87C-45F2-BEA6-DB7B45C2F4C7}" destId="{9CADB096-42D4-4389-88B8-61C34D763801}" srcOrd="8" destOrd="0" presId="urn:microsoft.com/office/officeart/2005/8/layout/hList1"/>
    <dgm:cxn modelId="{4416B558-73BE-41F5-A637-72E6FCC637DE}" type="presParOf" srcId="{9CADB096-42D4-4389-88B8-61C34D763801}" destId="{5CD92C84-D816-42C2-8D02-23CA7C5C5CA8}" srcOrd="0" destOrd="0" presId="urn:microsoft.com/office/officeart/2005/8/layout/hList1"/>
    <dgm:cxn modelId="{823A26CE-391D-43CB-A78C-D5DF1B260E33}" type="presParOf" srcId="{9CADB096-42D4-4389-88B8-61C34D763801}" destId="{59E3B538-06DC-4D31-B9C5-B6546306D4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164059-C796-400A-9434-24B5B6135C45}" type="doc">
      <dgm:prSet loTypeId="urn:microsoft.com/office/officeart/2005/8/layout/hChevron3" loCatId="process" qsTypeId="urn:microsoft.com/office/officeart/2005/8/quickstyle/3d3" qsCatId="3D" csTypeId="urn:microsoft.com/office/officeart/2005/8/colors/colorful1" csCatId="colorful" phldr="1"/>
      <dgm:spPr/>
    </dgm:pt>
    <dgm:pt modelId="{E31C4D21-156D-4CBE-9566-B8690EF076D9}">
      <dgm:prSet phldrT="[Texto]" custT="1"/>
      <dgm:spPr/>
      <dgm:t>
        <a:bodyPr/>
        <a:lstStyle/>
        <a:p>
          <a:r>
            <a:rPr lang="es-PE" sz="1600" b="1" dirty="0">
              <a:solidFill>
                <a:schemeClr val="bg1">
                  <a:lumMod val="95000"/>
                </a:schemeClr>
              </a:solidFill>
            </a:rPr>
            <a:t>Semana 3</a:t>
          </a:r>
        </a:p>
      </dgm:t>
    </dgm:pt>
    <dgm:pt modelId="{D8CEE0EB-2D80-4797-B716-DE02A6BEA53E}" type="parTrans" cxnId="{BDC82D9F-3B5B-4F00-9E1C-BAD5E46F16FB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3DF6DCB2-387B-4E9C-8134-39B2C399CA0D}" type="sibTrans" cxnId="{BDC82D9F-3B5B-4F00-9E1C-BAD5E46F16FB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7C2A2AF3-A65E-4F85-97D2-534F2F7F7299}">
      <dgm:prSet phldrT="[Texto]" custT="1"/>
      <dgm:spPr/>
      <dgm:t>
        <a:bodyPr/>
        <a:lstStyle/>
        <a:p>
          <a:r>
            <a:rPr lang="es-PE" sz="1600" b="1" dirty="0">
              <a:solidFill>
                <a:schemeClr val="bg1">
                  <a:lumMod val="95000"/>
                </a:schemeClr>
              </a:solidFill>
            </a:rPr>
            <a:t>Semana 4</a:t>
          </a:r>
        </a:p>
      </dgm:t>
    </dgm:pt>
    <dgm:pt modelId="{71F05EBE-BB0F-49C2-A4F3-F6A05AB442A3}" type="parTrans" cxnId="{AABA3315-13D5-4CD6-BFC3-7D2B710577AC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A8974A07-3DDA-47DB-8BC4-62CBDF004BC6}" type="sibTrans" cxnId="{AABA3315-13D5-4CD6-BFC3-7D2B710577AC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4B76CD9B-9B34-4DA5-84BD-1D667DDD0E31}">
      <dgm:prSet phldrT="[Texto]" custT="1"/>
      <dgm:spPr/>
      <dgm:t>
        <a:bodyPr/>
        <a:lstStyle/>
        <a:p>
          <a:r>
            <a:rPr lang="es-PE" sz="1600" b="1" dirty="0">
              <a:solidFill>
                <a:schemeClr val="bg1">
                  <a:lumMod val="95000"/>
                </a:schemeClr>
              </a:solidFill>
            </a:rPr>
            <a:t>Semana 6</a:t>
          </a:r>
        </a:p>
      </dgm:t>
    </dgm:pt>
    <dgm:pt modelId="{30996542-9B46-454A-B044-2404A980664C}" type="parTrans" cxnId="{C6890CE6-5EA4-48D5-8DC0-7B222FC84A01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52145D76-D4EC-4CFD-ACF4-4B09A8C9B177}" type="sibTrans" cxnId="{C6890CE6-5EA4-48D5-8DC0-7B222FC84A01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88EC09E3-C7B1-45B4-A08A-5BF9B1A9C052}">
      <dgm:prSet phldrT="[Texto]" custT="1"/>
      <dgm:spPr/>
      <dgm:t>
        <a:bodyPr/>
        <a:lstStyle/>
        <a:p>
          <a:r>
            <a:rPr lang="es-PE" sz="1600" b="1" dirty="0">
              <a:solidFill>
                <a:schemeClr val="bg1">
                  <a:lumMod val="95000"/>
                </a:schemeClr>
              </a:solidFill>
            </a:rPr>
            <a:t>Semana 7</a:t>
          </a:r>
        </a:p>
      </dgm:t>
    </dgm:pt>
    <dgm:pt modelId="{BB6BE51F-DD58-4C5E-B0E8-5A12EB2F13D9}" type="parTrans" cxnId="{E3C63D1E-DB54-4D0A-9AA5-999CFFCA9471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99DD29C7-54B7-4179-875A-20525E338B0C}" type="sibTrans" cxnId="{E3C63D1E-DB54-4D0A-9AA5-999CFFCA9471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88A5AA3D-4864-44A7-8335-C566BD167551}">
      <dgm:prSet phldrT="[Texto]" custT="1"/>
      <dgm:spPr/>
      <dgm:t>
        <a:bodyPr/>
        <a:lstStyle/>
        <a:p>
          <a:r>
            <a:rPr lang="es-PE" sz="1600" b="1" dirty="0">
              <a:solidFill>
                <a:schemeClr val="bg1">
                  <a:lumMod val="95000"/>
                </a:schemeClr>
              </a:solidFill>
            </a:rPr>
            <a:t>Semana 8</a:t>
          </a:r>
        </a:p>
      </dgm:t>
    </dgm:pt>
    <dgm:pt modelId="{8EFB3A29-CE32-4351-A702-C6EA10ECF477}" type="parTrans" cxnId="{999F0C2F-8C5A-425B-9FC0-5BFDD208EC2C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53438649-57F8-4118-8BD0-55AF595477F8}" type="sibTrans" cxnId="{999F0C2F-8C5A-425B-9FC0-5BFDD208EC2C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30F2125C-9963-4314-BCCC-5FD684D2B8A6}">
      <dgm:prSet phldrT="[Texto]" custT="1"/>
      <dgm:spPr/>
      <dgm:t>
        <a:bodyPr/>
        <a:lstStyle/>
        <a:p>
          <a:r>
            <a:rPr lang="es-PE" sz="1600" b="1" dirty="0">
              <a:solidFill>
                <a:schemeClr val="bg1">
                  <a:lumMod val="95000"/>
                </a:schemeClr>
              </a:solidFill>
            </a:rPr>
            <a:t>Semana 10</a:t>
          </a:r>
        </a:p>
      </dgm:t>
    </dgm:pt>
    <dgm:pt modelId="{89004FE9-D063-4F38-80DF-B876B34CBA7F}" type="parTrans" cxnId="{98C4FDFC-4439-4060-A14E-558179116739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CCC7D132-8860-4742-BFA3-D36380B2FD22}" type="sibTrans" cxnId="{98C4FDFC-4439-4060-A14E-558179116739}">
      <dgm:prSet/>
      <dgm:spPr/>
      <dgm:t>
        <a:bodyPr/>
        <a:lstStyle/>
        <a:p>
          <a:endParaRPr lang="es-PE" sz="1600" b="1">
            <a:solidFill>
              <a:schemeClr val="bg1">
                <a:lumMod val="95000"/>
              </a:schemeClr>
            </a:solidFill>
          </a:endParaRPr>
        </a:p>
      </dgm:t>
    </dgm:pt>
    <dgm:pt modelId="{483225FC-5523-4569-9600-E17CF9C335D9}" type="pres">
      <dgm:prSet presAssocID="{5A164059-C796-400A-9434-24B5B6135C45}" presName="Name0" presStyleCnt="0">
        <dgm:presLayoutVars>
          <dgm:dir/>
          <dgm:resizeHandles val="exact"/>
        </dgm:presLayoutVars>
      </dgm:prSet>
      <dgm:spPr/>
    </dgm:pt>
    <dgm:pt modelId="{C6463C0F-7BAA-4825-9B39-7E6DE78565F9}" type="pres">
      <dgm:prSet presAssocID="{E31C4D21-156D-4CBE-9566-B8690EF076D9}" presName="parTxOnly" presStyleLbl="node1" presStyleIdx="0" presStyleCnt="6" custScaleY="673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E8AE4B-6107-4962-B350-7926F4136380}" type="pres">
      <dgm:prSet presAssocID="{3DF6DCB2-387B-4E9C-8134-39B2C399CA0D}" presName="parSpace" presStyleCnt="0"/>
      <dgm:spPr/>
    </dgm:pt>
    <dgm:pt modelId="{CE7DB6BC-BF60-4D53-A164-AA915BC32E93}" type="pres">
      <dgm:prSet presAssocID="{7C2A2AF3-A65E-4F85-97D2-534F2F7F7299}" presName="parTxOnly" presStyleLbl="node1" presStyleIdx="1" presStyleCnt="6" custScaleX="109819" custScaleY="673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63BA95-7EFC-4C89-A49C-686858C825D5}" type="pres">
      <dgm:prSet presAssocID="{A8974A07-3DDA-47DB-8BC4-62CBDF004BC6}" presName="parSpace" presStyleCnt="0"/>
      <dgm:spPr/>
    </dgm:pt>
    <dgm:pt modelId="{A543F0FA-AF69-442F-A640-0E54E882D55A}" type="pres">
      <dgm:prSet presAssocID="{4B76CD9B-9B34-4DA5-84BD-1D667DDD0E31}" presName="parTxOnly" presStyleLbl="node1" presStyleIdx="2" presStyleCnt="6" custScaleX="108818" custScaleY="673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49CF2B-3963-4BB0-9B08-4DB81FF4A9C5}" type="pres">
      <dgm:prSet presAssocID="{52145D76-D4EC-4CFD-ACF4-4B09A8C9B177}" presName="parSpace" presStyleCnt="0"/>
      <dgm:spPr/>
    </dgm:pt>
    <dgm:pt modelId="{544FFF27-9107-45BD-8D90-61464E2B0CF6}" type="pres">
      <dgm:prSet presAssocID="{88EC09E3-C7B1-45B4-A08A-5BF9B1A9C052}" presName="parTxOnly" presStyleLbl="node1" presStyleIdx="3" presStyleCnt="6" custScaleX="113684" custScaleY="673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7215B2-7B89-481B-8806-B3B819E5EEE2}" type="pres">
      <dgm:prSet presAssocID="{99DD29C7-54B7-4179-875A-20525E338B0C}" presName="parSpace" presStyleCnt="0"/>
      <dgm:spPr/>
    </dgm:pt>
    <dgm:pt modelId="{C67883DF-C55B-44E7-BB5B-EE86B0637053}" type="pres">
      <dgm:prSet presAssocID="{88A5AA3D-4864-44A7-8335-C566BD167551}" presName="parTxOnly" presStyleLbl="node1" presStyleIdx="4" presStyleCnt="6" custScaleX="114964" custScaleY="673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02A8FC-C2C0-4F9B-A046-204FBDD61F6F}" type="pres">
      <dgm:prSet presAssocID="{53438649-57F8-4118-8BD0-55AF595477F8}" presName="parSpace" presStyleCnt="0"/>
      <dgm:spPr/>
    </dgm:pt>
    <dgm:pt modelId="{CCFC3052-AD90-4954-A9AC-4F8F24F801F9}" type="pres">
      <dgm:prSet presAssocID="{30F2125C-9963-4314-BCCC-5FD684D2B8A6}" presName="parTxOnly" presStyleLbl="node1" presStyleIdx="5" presStyleCnt="6" custScaleX="111541" custScaleY="673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DC82D9F-3B5B-4F00-9E1C-BAD5E46F16FB}" srcId="{5A164059-C796-400A-9434-24B5B6135C45}" destId="{E31C4D21-156D-4CBE-9566-B8690EF076D9}" srcOrd="0" destOrd="0" parTransId="{D8CEE0EB-2D80-4797-B716-DE02A6BEA53E}" sibTransId="{3DF6DCB2-387B-4E9C-8134-39B2C399CA0D}"/>
    <dgm:cxn modelId="{98C4FDFC-4439-4060-A14E-558179116739}" srcId="{5A164059-C796-400A-9434-24B5B6135C45}" destId="{30F2125C-9963-4314-BCCC-5FD684D2B8A6}" srcOrd="5" destOrd="0" parTransId="{89004FE9-D063-4F38-80DF-B876B34CBA7F}" sibTransId="{CCC7D132-8860-4742-BFA3-D36380B2FD22}"/>
    <dgm:cxn modelId="{E3C63D1E-DB54-4D0A-9AA5-999CFFCA9471}" srcId="{5A164059-C796-400A-9434-24B5B6135C45}" destId="{88EC09E3-C7B1-45B4-A08A-5BF9B1A9C052}" srcOrd="3" destOrd="0" parTransId="{BB6BE51F-DD58-4C5E-B0E8-5A12EB2F13D9}" sibTransId="{99DD29C7-54B7-4179-875A-20525E338B0C}"/>
    <dgm:cxn modelId="{C284921D-044E-48EB-BA95-FE766ADD8787}" type="presOf" srcId="{E31C4D21-156D-4CBE-9566-B8690EF076D9}" destId="{C6463C0F-7BAA-4825-9B39-7E6DE78565F9}" srcOrd="0" destOrd="0" presId="urn:microsoft.com/office/officeart/2005/8/layout/hChevron3"/>
    <dgm:cxn modelId="{D8643042-8ED0-41EB-B8E9-BFB9E94D5374}" type="presOf" srcId="{88A5AA3D-4864-44A7-8335-C566BD167551}" destId="{C67883DF-C55B-44E7-BB5B-EE86B0637053}" srcOrd="0" destOrd="0" presId="urn:microsoft.com/office/officeart/2005/8/layout/hChevron3"/>
    <dgm:cxn modelId="{0FE7895C-88A4-4534-B01C-5606F905EDFA}" type="presOf" srcId="{30F2125C-9963-4314-BCCC-5FD684D2B8A6}" destId="{CCFC3052-AD90-4954-A9AC-4F8F24F801F9}" srcOrd="0" destOrd="0" presId="urn:microsoft.com/office/officeart/2005/8/layout/hChevron3"/>
    <dgm:cxn modelId="{0CB31153-B669-4EDC-A0DB-B04A8FE55051}" type="presOf" srcId="{5A164059-C796-400A-9434-24B5B6135C45}" destId="{483225FC-5523-4569-9600-E17CF9C335D9}" srcOrd="0" destOrd="0" presId="urn:microsoft.com/office/officeart/2005/8/layout/hChevron3"/>
    <dgm:cxn modelId="{50D61DFF-977F-47EE-911D-0A3EF6E51FDA}" type="presOf" srcId="{88EC09E3-C7B1-45B4-A08A-5BF9B1A9C052}" destId="{544FFF27-9107-45BD-8D90-61464E2B0CF6}" srcOrd="0" destOrd="0" presId="urn:microsoft.com/office/officeart/2005/8/layout/hChevron3"/>
    <dgm:cxn modelId="{C6890CE6-5EA4-48D5-8DC0-7B222FC84A01}" srcId="{5A164059-C796-400A-9434-24B5B6135C45}" destId="{4B76CD9B-9B34-4DA5-84BD-1D667DDD0E31}" srcOrd="2" destOrd="0" parTransId="{30996542-9B46-454A-B044-2404A980664C}" sibTransId="{52145D76-D4EC-4CFD-ACF4-4B09A8C9B177}"/>
    <dgm:cxn modelId="{8E8741C6-D83E-4C73-844A-0812681D2BF5}" type="presOf" srcId="{4B76CD9B-9B34-4DA5-84BD-1D667DDD0E31}" destId="{A543F0FA-AF69-442F-A640-0E54E882D55A}" srcOrd="0" destOrd="0" presId="urn:microsoft.com/office/officeart/2005/8/layout/hChevron3"/>
    <dgm:cxn modelId="{3CD7C630-AA2B-435C-976F-F8CF9800AB8B}" type="presOf" srcId="{7C2A2AF3-A65E-4F85-97D2-534F2F7F7299}" destId="{CE7DB6BC-BF60-4D53-A164-AA915BC32E93}" srcOrd="0" destOrd="0" presId="urn:microsoft.com/office/officeart/2005/8/layout/hChevron3"/>
    <dgm:cxn modelId="{AABA3315-13D5-4CD6-BFC3-7D2B710577AC}" srcId="{5A164059-C796-400A-9434-24B5B6135C45}" destId="{7C2A2AF3-A65E-4F85-97D2-534F2F7F7299}" srcOrd="1" destOrd="0" parTransId="{71F05EBE-BB0F-49C2-A4F3-F6A05AB442A3}" sibTransId="{A8974A07-3DDA-47DB-8BC4-62CBDF004BC6}"/>
    <dgm:cxn modelId="{999F0C2F-8C5A-425B-9FC0-5BFDD208EC2C}" srcId="{5A164059-C796-400A-9434-24B5B6135C45}" destId="{88A5AA3D-4864-44A7-8335-C566BD167551}" srcOrd="4" destOrd="0" parTransId="{8EFB3A29-CE32-4351-A702-C6EA10ECF477}" sibTransId="{53438649-57F8-4118-8BD0-55AF595477F8}"/>
    <dgm:cxn modelId="{727532A6-43E4-4E21-BE29-FA9B838E037D}" type="presParOf" srcId="{483225FC-5523-4569-9600-E17CF9C335D9}" destId="{C6463C0F-7BAA-4825-9B39-7E6DE78565F9}" srcOrd="0" destOrd="0" presId="urn:microsoft.com/office/officeart/2005/8/layout/hChevron3"/>
    <dgm:cxn modelId="{2528DEA9-5CD0-4908-8395-ABF8D6496443}" type="presParOf" srcId="{483225FC-5523-4569-9600-E17CF9C335D9}" destId="{23E8AE4B-6107-4962-B350-7926F4136380}" srcOrd="1" destOrd="0" presId="urn:microsoft.com/office/officeart/2005/8/layout/hChevron3"/>
    <dgm:cxn modelId="{35A210F8-4195-4D22-9DCB-06184061AB4E}" type="presParOf" srcId="{483225FC-5523-4569-9600-E17CF9C335D9}" destId="{CE7DB6BC-BF60-4D53-A164-AA915BC32E93}" srcOrd="2" destOrd="0" presId="urn:microsoft.com/office/officeart/2005/8/layout/hChevron3"/>
    <dgm:cxn modelId="{53EF469F-206B-405B-AC1B-7FBAF3105EA1}" type="presParOf" srcId="{483225FC-5523-4569-9600-E17CF9C335D9}" destId="{1763BA95-7EFC-4C89-A49C-686858C825D5}" srcOrd="3" destOrd="0" presId="urn:microsoft.com/office/officeart/2005/8/layout/hChevron3"/>
    <dgm:cxn modelId="{0EA100C1-B9F8-41D4-8740-382B4A44B2A3}" type="presParOf" srcId="{483225FC-5523-4569-9600-E17CF9C335D9}" destId="{A543F0FA-AF69-442F-A640-0E54E882D55A}" srcOrd="4" destOrd="0" presId="urn:microsoft.com/office/officeart/2005/8/layout/hChevron3"/>
    <dgm:cxn modelId="{0F49D563-8975-403F-99BD-0A9729CBE23E}" type="presParOf" srcId="{483225FC-5523-4569-9600-E17CF9C335D9}" destId="{9749CF2B-3963-4BB0-9B08-4DB81FF4A9C5}" srcOrd="5" destOrd="0" presId="urn:microsoft.com/office/officeart/2005/8/layout/hChevron3"/>
    <dgm:cxn modelId="{D5228E9F-639E-459B-B53F-734E8FE7A101}" type="presParOf" srcId="{483225FC-5523-4569-9600-E17CF9C335D9}" destId="{544FFF27-9107-45BD-8D90-61464E2B0CF6}" srcOrd="6" destOrd="0" presId="urn:microsoft.com/office/officeart/2005/8/layout/hChevron3"/>
    <dgm:cxn modelId="{E92995E4-FE54-4DF0-AA82-C2B3242AFFDD}" type="presParOf" srcId="{483225FC-5523-4569-9600-E17CF9C335D9}" destId="{8F7215B2-7B89-481B-8806-B3B819E5EEE2}" srcOrd="7" destOrd="0" presId="urn:microsoft.com/office/officeart/2005/8/layout/hChevron3"/>
    <dgm:cxn modelId="{84D53AC2-3CC8-4539-A7C7-26DE0471023B}" type="presParOf" srcId="{483225FC-5523-4569-9600-E17CF9C335D9}" destId="{C67883DF-C55B-44E7-BB5B-EE86B0637053}" srcOrd="8" destOrd="0" presId="urn:microsoft.com/office/officeart/2005/8/layout/hChevron3"/>
    <dgm:cxn modelId="{418F3CDE-2722-4599-9729-81E971A4A4BA}" type="presParOf" srcId="{483225FC-5523-4569-9600-E17CF9C335D9}" destId="{C302A8FC-C2C0-4F9B-A046-204FBDD61F6F}" srcOrd="9" destOrd="0" presId="urn:microsoft.com/office/officeart/2005/8/layout/hChevron3"/>
    <dgm:cxn modelId="{3C536683-C0D7-4D8B-89F8-EA7685C5AD44}" type="presParOf" srcId="{483225FC-5523-4569-9600-E17CF9C335D9}" destId="{CCFC3052-AD90-4954-A9AC-4F8F24F801F9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44494-A85E-4615-BA10-238054CD376A}">
      <dsp:nvSpPr>
        <dsp:cNvPr id="0" name=""/>
        <dsp:cNvSpPr/>
      </dsp:nvSpPr>
      <dsp:spPr>
        <a:xfrm>
          <a:off x="2633303" y="3005544"/>
          <a:ext cx="463420" cy="2649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710" y="0"/>
              </a:lnTo>
              <a:lnTo>
                <a:pt x="231710" y="2649128"/>
              </a:lnTo>
              <a:lnTo>
                <a:pt x="463420" y="264912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b="1" kern="1200"/>
        </a:p>
      </dsp:txBody>
      <dsp:txXfrm>
        <a:off x="2797779" y="4262874"/>
        <a:ext cx="134467" cy="134467"/>
      </dsp:txXfrm>
    </dsp:sp>
    <dsp:sp modelId="{ADCE25EB-DCCB-4F7E-876D-479368EFFF55}">
      <dsp:nvSpPr>
        <dsp:cNvPr id="0" name=""/>
        <dsp:cNvSpPr/>
      </dsp:nvSpPr>
      <dsp:spPr>
        <a:xfrm>
          <a:off x="2633303" y="3005544"/>
          <a:ext cx="463420" cy="1766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710" y="0"/>
              </a:lnTo>
              <a:lnTo>
                <a:pt x="231710" y="1766085"/>
              </a:lnTo>
              <a:lnTo>
                <a:pt x="463420" y="176608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600" b="1" kern="1200"/>
        </a:p>
      </dsp:txBody>
      <dsp:txXfrm>
        <a:off x="2819366" y="3842940"/>
        <a:ext cx="91293" cy="91293"/>
      </dsp:txXfrm>
    </dsp:sp>
    <dsp:sp modelId="{E4E53787-A55D-4A41-96F2-AC2BB506A3C1}">
      <dsp:nvSpPr>
        <dsp:cNvPr id="0" name=""/>
        <dsp:cNvSpPr/>
      </dsp:nvSpPr>
      <dsp:spPr>
        <a:xfrm>
          <a:off x="2633303" y="3005544"/>
          <a:ext cx="463420" cy="883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710" y="0"/>
              </a:lnTo>
              <a:lnTo>
                <a:pt x="231710" y="883042"/>
              </a:lnTo>
              <a:lnTo>
                <a:pt x="463420" y="88304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b="1" kern="1200"/>
        </a:p>
      </dsp:txBody>
      <dsp:txXfrm>
        <a:off x="2840082" y="3422134"/>
        <a:ext cx="49862" cy="49862"/>
      </dsp:txXfrm>
    </dsp:sp>
    <dsp:sp modelId="{99873FF8-4A47-4029-B3DB-35DF44C021AC}">
      <dsp:nvSpPr>
        <dsp:cNvPr id="0" name=""/>
        <dsp:cNvSpPr/>
      </dsp:nvSpPr>
      <dsp:spPr>
        <a:xfrm>
          <a:off x="2633303" y="2959824"/>
          <a:ext cx="4634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420" y="457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b="1" kern="1200"/>
        </a:p>
      </dsp:txBody>
      <dsp:txXfrm>
        <a:off x="2853428" y="2993958"/>
        <a:ext cx="23171" cy="23171"/>
      </dsp:txXfrm>
    </dsp:sp>
    <dsp:sp modelId="{CDB81883-D456-4054-A06A-04A437F69BD4}">
      <dsp:nvSpPr>
        <dsp:cNvPr id="0" name=""/>
        <dsp:cNvSpPr/>
      </dsp:nvSpPr>
      <dsp:spPr>
        <a:xfrm>
          <a:off x="2633303" y="2122501"/>
          <a:ext cx="463420" cy="883042"/>
        </a:xfrm>
        <a:custGeom>
          <a:avLst/>
          <a:gdLst/>
          <a:ahLst/>
          <a:cxnLst/>
          <a:rect l="0" t="0" r="0" b="0"/>
          <a:pathLst>
            <a:path>
              <a:moveTo>
                <a:pt x="0" y="883042"/>
              </a:moveTo>
              <a:lnTo>
                <a:pt x="231710" y="883042"/>
              </a:lnTo>
              <a:lnTo>
                <a:pt x="231710" y="0"/>
              </a:lnTo>
              <a:lnTo>
                <a:pt x="463420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b="1" kern="1200"/>
        </a:p>
      </dsp:txBody>
      <dsp:txXfrm>
        <a:off x="2840082" y="2539091"/>
        <a:ext cx="49862" cy="49862"/>
      </dsp:txXfrm>
    </dsp:sp>
    <dsp:sp modelId="{F255660C-8444-43D5-A0CB-49FFC5B481A4}">
      <dsp:nvSpPr>
        <dsp:cNvPr id="0" name=""/>
        <dsp:cNvSpPr/>
      </dsp:nvSpPr>
      <dsp:spPr>
        <a:xfrm>
          <a:off x="2633303" y="1239458"/>
          <a:ext cx="463420" cy="1766085"/>
        </a:xfrm>
        <a:custGeom>
          <a:avLst/>
          <a:gdLst/>
          <a:ahLst/>
          <a:cxnLst/>
          <a:rect l="0" t="0" r="0" b="0"/>
          <a:pathLst>
            <a:path>
              <a:moveTo>
                <a:pt x="0" y="1766085"/>
              </a:moveTo>
              <a:lnTo>
                <a:pt x="231710" y="1766085"/>
              </a:lnTo>
              <a:lnTo>
                <a:pt x="231710" y="0"/>
              </a:lnTo>
              <a:lnTo>
                <a:pt x="463420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600" b="1" kern="1200"/>
        </a:p>
      </dsp:txBody>
      <dsp:txXfrm>
        <a:off x="2819366" y="2076854"/>
        <a:ext cx="91293" cy="91293"/>
      </dsp:txXfrm>
    </dsp:sp>
    <dsp:sp modelId="{BA435F05-2B51-46DA-9206-9E6B4B5F1E23}">
      <dsp:nvSpPr>
        <dsp:cNvPr id="0" name=""/>
        <dsp:cNvSpPr/>
      </dsp:nvSpPr>
      <dsp:spPr>
        <a:xfrm>
          <a:off x="2633303" y="356416"/>
          <a:ext cx="463420" cy="2649128"/>
        </a:xfrm>
        <a:custGeom>
          <a:avLst/>
          <a:gdLst/>
          <a:ahLst/>
          <a:cxnLst/>
          <a:rect l="0" t="0" r="0" b="0"/>
          <a:pathLst>
            <a:path>
              <a:moveTo>
                <a:pt x="0" y="2649128"/>
              </a:moveTo>
              <a:lnTo>
                <a:pt x="231710" y="2649128"/>
              </a:lnTo>
              <a:lnTo>
                <a:pt x="231710" y="0"/>
              </a:lnTo>
              <a:lnTo>
                <a:pt x="463420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b="1" kern="1200"/>
        </a:p>
      </dsp:txBody>
      <dsp:txXfrm>
        <a:off x="2797779" y="1613746"/>
        <a:ext cx="134467" cy="134467"/>
      </dsp:txXfrm>
    </dsp:sp>
    <dsp:sp modelId="{EE148C29-BEAC-4627-A936-B0FFF55ACC74}">
      <dsp:nvSpPr>
        <dsp:cNvPr id="0" name=""/>
        <dsp:cNvSpPr/>
      </dsp:nvSpPr>
      <dsp:spPr>
        <a:xfrm rot="16200000">
          <a:off x="850667" y="1712300"/>
          <a:ext cx="978783" cy="2586488"/>
        </a:xfrm>
        <a:prstGeom prst="rect">
          <a:avLst/>
        </a:prstGeom>
        <a:solidFill>
          <a:srgbClr val="FF0000"/>
        </a:solidFill>
        <a:ln w="12700"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/>
            <a:t>Competencias Generales UPC</a:t>
          </a:r>
        </a:p>
      </dsp:txBody>
      <dsp:txXfrm>
        <a:off x="850667" y="1712300"/>
        <a:ext cx="978783" cy="2586488"/>
      </dsp:txXfrm>
    </dsp:sp>
    <dsp:sp modelId="{07A55050-9AEC-424C-B2A1-2728F6AD08BA}">
      <dsp:nvSpPr>
        <dsp:cNvPr id="0" name=""/>
        <dsp:cNvSpPr/>
      </dsp:nvSpPr>
      <dsp:spPr>
        <a:xfrm>
          <a:off x="3096724" y="3199"/>
          <a:ext cx="2317104" cy="706434"/>
        </a:xfrm>
        <a:prstGeom prst="rect">
          <a:avLst/>
        </a:prstGeom>
        <a:solidFill>
          <a:srgbClr val="FF2D2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Ciudadanía </a:t>
          </a:r>
        </a:p>
      </dsp:txBody>
      <dsp:txXfrm>
        <a:off x="3096724" y="3199"/>
        <a:ext cx="2317104" cy="706434"/>
      </dsp:txXfrm>
    </dsp:sp>
    <dsp:sp modelId="{CBAC3584-5D8C-4D12-AA3C-FBB8B8936C67}">
      <dsp:nvSpPr>
        <dsp:cNvPr id="0" name=""/>
        <dsp:cNvSpPr/>
      </dsp:nvSpPr>
      <dsp:spPr>
        <a:xfrm>
          <a:off x="3096724" y="886241"/>
          <a:ext cx="2317104" cy="706434"/>
        </a:xfrm>
        <a:prstGeom prst="rect">
          <a:avLst/>
        </a:prstGeom>
        <a:solidFill>
          <a:srgbClr val="FF2D2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Comunicación Oral</a:t>
          </a:r>
        </a:p>
      </dsp:txBody>
      <dsp:txXfrm>
        <a:off x="3096724" y="886241"/>
        <a:ext cx="2317104" cy="706434"/>
      </dsp:txXfrm>
    </dsp:sp>
    <dsp:sp modelId="{43D68DB7-6A38-43C8-98B9-098D6CADFE6C}">
      <dsp:nvSpPr>
        <dsp:cNvPr id="0" name=""/>
        <dsp:cNvSpPr/>
      </dsp:nvSpPr>
      <dsp:spPr>
        <a:xfrm>
          <a:off x="3096724" y="1769284"/>
          <a:ext cx="2317104" cy="706434"/>
        </a:xfrm>
        <a:prstGeom prst="rect">
          <a:avLst/>
        </a:prstGeom>
        <a:solidFill>
          <a:srgbClr val="FF2D2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Comunicación Escrita</a:t>
          </a:r>
        </a:p>
      </dsp:txBody>
      <dsp:txXfrm>
        <a:off x="3096724" y="1769284"/>
        <a:ext cx="2317104" cy="706434"/>
      </dsp:txXfrm>
    </dsp:sp>
    <dsp:sp modelId="{0C69F5D3-8747-435A-9983-6FD34574B3BC}">
      <dsp:nvSpPr>
        <dsp:cNvPr id="0" name=""/>
        <dsp:cNvSpPr/>
      </dsp:nvSpPr>
      <dsp:spPr>
        <a:xfrm>
          <a:off x="3096724" y="2652327"/>
          <a:ext cx="2317104" cy="706434"/>
        </a:xfrm>
        <a:prstGeom prst="rect">
          <a:avLst/>
        </a:prstGeom>
        <a:solidFill>
          <a:srgbClr val="FF2D2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Pensamiento Crítico</a:t>
          </a:r>
        </a:p>
      </dsp:txBody>
      <dsp:txXfrm>
        <a:off x="3096724" y="2652327"/>
        <a:ext cx="2317104" cy="706434"/>
      </dsp:txXfrm>
    </dsp:sp>
    <dsp:sp modelId="{19DFB687-0C4E-481C-A3B5-E660442D2775}">
      <dsp:nvSpPr>
        <dsp:cNvPr id="0" name=""/>
        <dsp:cNvSpPr/>
      </dsp:nvSpPr>
      <dsp:spPr>
        <a:xfrm>
          <a:off x="3096724" y="3535370"/>
          <a:ext cx="2317104" cy="706434"/>
        </a:xfrm>
        <a:prstGeom prst="rect">
          <a:avLst/>
        </a:prstGeom>
        <a:solidFill>
          <a:srgbClr val="FF2D2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Pensamiento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Innovador</a:t>
          </a:r>
        </a:p>
      </dsp:txBody>
      <dsp:txXfrm>
        <a:off x="3096724" y="3535370"/>
        <a:ext cx="2317104" cy="706434"/>
      </dsp:txXfrm>
    </dsp:sp>
    <dsp:sp modelId="{9AF5AB2C-EFC3-4E60-BBF1-5AAECB56F46C}">
      <dsp:nvSpPr>
        <dsp:cNvPr id="0" name=""/>
        <dsp:cNvSpPr/>
      </dsp:nvSpPr>
      <dsp:spPr>
        <a:xfrm>
          <a:off x="3096724" y="4418412"/>
          <a:ext cx="2317104" cy="706434"/>
        </a:xfrm>
        <a:prstGeom prst="rect">
          <a:avLst/>
        </a:prstGeom>
        <a:solidFill>
          <a:srgbClr val="FF2D2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Razonamiento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Cuantitativo</a:t>
          </a:r>
        </a:p>
      </dsp:txBody>
      <dsp:txXfrm>
        <a:off x="3096724" y="4418412"/>
        <a:ext cx="2317104" cy="706434"/>
      </dsp:txXfrm>
    </dsp:sp>
    <dsp:sp modelId="{73EC0FB6-6A33-48BE-BFDE-70A40C5AA56B}">
      <dsp:nvSpPr>
        <dsp:cNvPr id="0" name=""/>
        <dsp:cNvSpPr/>
      </dsp:nvSpPr>
      <dsp:spPr>
        <a:xfrm>
          <a:off x="3096724" y="5301455"/>
          <a:ext cx="2317104" cy="706434"/>
        </a:xfrm>
        <a:prstGeom prst="rect">
          <a:avLst/>
        </a:prstGeom>
        <a:solidFill>
          <a:srgbClr val="FF2D2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Manejo de la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Información</a:t>
          </a:r>
        </a:p>
      </dsp:txBody>
      <dsp:txXfrm>
        <a:off x="3096724" y="5301455"/>
        <a:ext cx="2317104" cy="706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E4DB9-C6EA-428B-8A11-727E63F5A1DD}">
      <dsp:nvSpPr>
        <dsp:cNvPr id="0" name=""/>
        <dsp:cNvSpPr/>
      </dsp:nvSpPr>
      <dsp:spPr>
        <a:xfrm>
          <a:off x="0" y="507817"/>
          <a:ext cx="2008298" cy="1061059"/>
        </a:xfrm>
        <a:prstGeom prst="roundRect">
          <a:avLst>
            <a:gd name="adj" fmla="val 10000"/>
          </a:avLst>
        </a:prstGeom>
        <a:solidFill>
          <a:srgbClr val="21426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Ingeniería de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Sistemas</a:t>
          </a:r>
        </a:p>
      </dsp:txBody>
      <dsp:txXfrm>
        <a:off x="31077" y="538894"/>
        <a:ext cx="1946144" cy="998905"/>
      </dsp:txXfrm>
    </dsp:sp>
    <dsp:sp modelId="{B6206C16-8391-4809-B4CA-B0712AEBCD2A}">
      <dsp:nvSpPr>
        <dsp:cNvPr id="0" name=""/>
        <dsp:cNvSpPr/>
      </dsp:nvSpPr>
      <dsp:spPr>
        <a:xfrm rot="5400000">
          <a:off x="781879" y="1665557"/>
          <a:ext cx="444538" cy="512759"/>
        </a:xfrm>
        <a:prstGeom prst="rightArrow">
          <a:avLst>
            <a:gd name="adj1" fmla="val 66700"/>
            <a:gd name="adj2" fmla="val 50000"/>
          </a:avLst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FE427-55A8-406B-B7C1-B38D56591169}">
      <dsp:nvSpPr>
        <dsp:cNvPr id="0" name=""/>
        <dsp:cNvSpPr/>
      </dsp:nvSpPr>
      <dsp:spPr>
        <a:xfrm>
          <a:off x="0" y="2274997"/>
          <a:ext cx="2008298" cy="9030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Pensamiento crítico 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Razonamiento cuantitativo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Nivel  1</a:t>
          </a:r>
        </a:p>
      </dsp:txBody>
      <dsp:txXfrm>
        <a:off x="26451" y="2301448"/>
        <a:ext cx="1955396" cy="850189"/>
      </dsp:txXfrm>
    </dsp:sp>
    <dsp:sp modelId="{3D9488D3-4ACB-423E-8D4B-CB78DA3965C8}">
      <dsp:nvSpPr>
        <dsp:cNvPr id="0" name=""/>
        <dsp:cNvSpPr/>
      </dsp:nvSpPr>
      <dsp:spPr>
        <a:xfrm rot="5319033">
          <a:off x="803314" y="3282674"/>
          <a:ext cx="438805" cy="464227"/>
        </a:xfrm>
        <a:prstGeom prst="rightArrow">
          <a:avLst>
            <a:gd name="adj1" fmla="val 66700"/>
            <a:gd name="adj2" fmla="val 50000"/>
          </a:avLst>
        </a:prstGeom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D094-FFEB-4CDF-ADD6-165B791BDF14}">
      <dsp:nvSpPr>
        <dsp:cNvPr id="0" name=""/>
        <dsp:cNvSpPr/>
      </dsp:nvSpPr>
      <dsp:spPr>
        <a:xfrm>
          <a:off x="32347" y="3851486"/>
          <a:ext cx="2009262" cy="537390"/>
        </a:xfrm>
        <a:prstGeom prst="roundRect">
          <a:avLst>
            <a:gd name="adj" fmla="val 10000"/>
          </a:avLst>
        </a:prstGeom>
        <a:solidFill>
          <a:srgbClr val="F9A1E6">
            <a:alpha val="8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Matemática Básica</a:t>
          </a:r>
        </a:p>
      </dsp:txBody>
      <dsp:txXfrm>
        <a:off x="48087" y="3867226"/>
        <a:ext cx="1977782" cy="505910"/>
      </dsp:txXfrm>
    </dsp:sp>
    <dsp:sp modelId="{27844F03-2B2E-416E-9A67-CB82E26FE34F}">
      <dsp:nvSpPr>
        <dsp:cNvPr id="0" name=""/>
        <dsp:cNvSpPr/>
      </dsp:nvSpPr>
      <dsp:spPr>
        <a:xfrm>
          <a:off x="2278147" y="507817"/>
          <a:ext cx="2008298" cy="1022841"/>
        </a:xfrm>
        <a:prstGeom prst="roundRect">
          <a:avLst>
            <a:gd name="adj" fmla="val 10000"/>
          </a:avLst>
        </a:prstGeom>
        <a:solidFill>
          <a:srgbClr val="21426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Ingeniería de Redes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Y comunicaciones</a:t>
          </a:r>
        </a:p>
      </dsp:txBody>
      <dsp:txXfrm>
        <a:off x="2308105" y="537775"/>
        <a:ext cx="1948382" cy="962925"/>
      </dsp:txXfrm>
    </dsp:sp>
    <dsp:sp modelId="{9975B139-5DAE-467D-A70F-A00F5D667232}">
      <dsp:nvSpPr>
        <dsp:cNvPr id="0" name=""/>
        <dsp:cNvSpPr/>
      </dsp:nvSpPr>
      <dsp:spPr>
        <a:xfrm rot="5325142">
          <a:off x="3074809" y="1633907"/>
          <a:ext cx="452914" cy="512759"/>
        </a:xfrm>
        <a:prstGeom prst="rightArrow">
          <a:avLst>
            <a:gd name="adj1" fmla="val 66700"/>
            <a:gd name="adj2" fmla="val 50000"/>
          </a:avLst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CF94B-17C6-475F-9A46-3A389B15D01F}">
      <dsp:nvSpPr>
        <dsp:cNvPr id="0" name=""/>
        <dsp:cNvSpPr/>
      </dsp:nvSpPr>
      <dsp:spPr>
        <a:xfrm>
          <a:off x="2315200" y="2249914"/>
          <a:ext cx="2008298" cy="9413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Pensamiento crítico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Nivel  1</a:t>
          </a:r>
        </a:p>
      </dsp:txBody>
      <dsp:txXfrm>
        <a:off x="2342770" y="2277484"/>
        <a:ext cx="1953158" cy="886169"/>
      </dsp:txXfrm>
    </dsp:sp>
    <dsp:sp modelId="{7774EA6A-5523-4A15-9BAA-375C73CE103A}">
      <dsp:nvSpPr>
        <dsp:cNvPr id="0" name=""/>
        <dsp:cNvSpPr/>
      </dsp:nvSpPr>
      <dsp:spPr>
        <a:xfrm rot="5464600">
          <a:off x="3104936" y="3289241"/>
          <a:ext cx="428824" cy="464227"/>
        </a:xfrm>
        <a:prstGeom prst="rightArrow">
          <a:avLst>
            <a:gd name="adj1" fmla="val 66700"/>
            <a:gd name="adj2" fmla="val 50000"/>
          </a:avLst>
        </a:prstGeom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BD780-8E5A-47AB-A74E-FB512F57933F}">
      <dsp:nvSpPr>
        <dsp:cNvPr id="0" name=""/>
        <dsp:cNvSpPr/>
      </dsp:nvSpPr>
      <dsp:spPr>
        <a:xfrm>
          <a:off x="2315200" y="3851486"/>
          <a:ext cx="2008298" cy="537390"/>
        </a:xfrm>
        <a:prstGeom prst="roundRect">
          <a:avLst>
            <a:gd name="adj" fmla="val 10000"/>
          </a:avLst>
        </a:prstGeom>
        <a:solidFill>
          <a:srgbClr val="F9A1E6">
            <a:alpha val="8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Matemática Básica</a:t>
          </a:r>
        </a:p>
      </dsp:txBody>
      <dsp:txXfrm>
        <a:off x="2330940" y="3867226"/>
        <a:ext cx="1976818" cy="505910"/>
      </dsp:txXfrm>
    </dsp:sp>
    <dsp:sp modelId="{FB2D63FC-08C7-42C4-9A7F-6754F8033785}">
      <dsp:nvSpPr>
        <dsp:cNvPr id="0" name=""/>
        <dsp:cNvSpPr/>
      </dsp:nvSpPr>
      <dsp:spPr>
        <a:xfrm>
          <a:off x="4567606" y="507817"/>
          <a:ext cx="2008298" cy="985637"/>
        </a:xfrm>
        <a:prstGeom prst="roundRect">
          <a:avLst>
            <a:gd name="adj" fmla="val 10000"/>
          </a:avLst>
        </a:prstGeom>
        <a:solidFill>
          <a:srgbClr val="21426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Ingeniería 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Industrial</a:t>
          </a:r>
        </a:p>
      </dsp:txBody>
      <dsp:txXfrm>
        <a:off x="4596474" y="536685"/>
        <a:ext cx="1950562" cy="927901"/>
      </dsp:txXfrm>
    </dsp:sp>
    <dsp:sp modelId="{F9134B19-FEA4-4EDD-9658-EEDCC4C4971A}">
      <dsp:nvSpPr>
        <dsp:cNvPr id="0" name=""/>
        <dsp:cNvSpPr/>
      </dsp:nvSpPr>
      <dsp:spPr>
        <a:xfrm rot="5400000">
          <a:off x="5402942" y="1606004"/>
          <a:ext cx="465800" cy="512759"/>
        </a:xfrm>
        <a:prstGeom prst="rightArrow">
          <a:avLst>
            <a:gd name="adj1" fmla="val 66700"/>
            <a:gd name="adj2" fmla="val 50000"/>
          </a:avLst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49C68-1636-463D-999F-AA54BF3BB093}">
      <dsp:nvSpPr>
        <dsp:cNvPr id="0" name=""/>
        <dsp:cNvSpPr/>
      </dsp:nvSpPr>
      <dsp:spPr>
        <a:xfrm>
          <a:off x="4695515" y="2231312"/>
          <a:ext cx="2008298" cy="9785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Razonamiento cuantitativo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Nivel  1</a:t>
          </a:r>
        </a:p>
      </dsp:txBody>
      <dsp:txXfrm>
        <a:off x="4724175" y="2259972"/>
        <a:ext cx="1950978" cy="921193"/>
      </dsp:txXfrm>
    </dsp:sp>
    <dsp:sp modelId="{9879B70A-5021-4FA3-B5DF-52A792E39C5F}">
      <dsp:nvSpPr>
        <dsp:cNvPr id="0" name=""/>
        <dsp:cNvSpPr/>
      </dsp:nvSpPr>
      <dsp:spPr>
        <a:xfrm rot="5400000">
          <a:off x="5521573" y="3298542"/>
          <a:ext cx="415207" cy="464227"/>
        </a:xfrm>
        <a:prstGeom prst="rightArrow">
          <a:avLst>
            <a:gd name="adj1" fmla="val 66700"/>
            <a:gd name="adj2" fmla="val 50000"/>
          </a:avLst>
        </a:prstGeom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63DB2-2AE9-4ED2-88CF-25561C9EF6EA}">
      <dsp:nvSpPr>
        <dsp:cNvPr id="0" name=""/>
        <dsp:cNvSpPr/>
      </dsp:nvSpPr>
      <dsp:spPr>
        <a:xfrm>
          <a:off x="4746506" y="3851486"/>
          <a:ext cx="2008298" cy="537390"/>
        </a:xfrm>
        <a:prstGeom prst="roundRect">
          <a:avLst>
            <a:gd name="adj" fmla="val 10000"/>
          </a:avLst>
        </a:prstGeom>
        <a:solidFill>
          <a:srgbClr val="F9A1E6">
            <a:alpha val="8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Matemática Básica</a:t>
          </a:r>
        </a:p>
      </dsp:txBody>
      <dsp:txXfrm>
        <a:off x="4762246" y="3867226"/>
        <a:ext cx="1976818" cy="505910"/>
      </dsp:txXfrm>
    </dsp:sp>
    <dsp:sp modelId="{30B6856F-2B4B-473D-AD1E-4A954E78D4C0}">
      <dsp:nvSpPr>
        <dsp:cNvPr id="0" name=""/>
        <dsp:cNvSpPr/>
      </dsp:nvSpPr>
      <dsp:spPr>
        <a:xfrm>
          <a:off x="6857066" y="507817"/>
          <a:ext cx="2008298" cy="985637"/>
        </a:xfrm>
        <a:prstGeom prst="roundRect">
          <a:avLst>
            <a:gd name="adj" fmla="val 10000"/>
          </a:avLst>
        </a:prstGeom>
        <a:solidFill>
          <a:srgbClr val="21426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Ingeniería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Civil</a:t>
          </a:r>
        </a:p>
      </dsp:txBody>
      <dsp:txXfrm>
        <a:off x="6885934" y="536685"/>
        <a:ext cx="1950562" cy="927901"/>
      </dsp:txXfrm>
    </dsp:sp>
    <dsp:sp modelId="{51F81136-9421-4FC8-A037-EE04D1358B96}">
      <dsp:nvSpPr>
        <dsp:cNvPr id="0" name=""/>
        <dsp:cNvSpPr/>
      </dsp:nvSpPr>
      <dsp:spPr>
        <a:xfrm rot="5375995">
          <a:off x="7644847" y="1590135"/>
          <a:ext cx="444549" cy="512759"/>
        </a:xfrm>
        <a:prstGeom prst="rightArrow">
          <a:avLst>
            <a:gd name="adj1" fmla="val 66700"/>
            <a:gd name="adj2" fmla="val 50000"/>
          </a:avLst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FFF74-B03D-4938-9E87-6A62B7BAACBC}">
      <dsp:nvSpPr>
        <dsp:cNvPr id="0" name=""/>
        <dsp:cNvSpPr/>
      </dsp:nvSpPr>
      <dsp:spPr>
        <a:xfrm>
          <a:off x="6868855" y="2199575"/>
          <a:ext cx="2008298" cy="9785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Pensamiento crítico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Nivel  1</a:t>
          </a:r>
        </a:p>
      </dsp:txBody>
      <dsp:txXfrm>
        <a:off x="6897515" y="2228235"/>
        <a:ext cx="1950978" cy="921193"/>
      </dsp:txXfrm>
    </dsp:sp>
    <dsp:sp modelId="{16BD9813-CC55-4449-8783-851EE048684C}">
      <dsp:nvSpPr>
        <dsp:cNvPr id="0" name=""/>
        <dsp:cNvSpPr/>
      </dsp:nvSpPr>
      <dsp:spPr>
        <a:xfrm rot="5400000">
          <a:off x="7682935" y="3282674"/>
          <a:ext cx="438985" cy="464227"/>
        </a:xfrm>
        <a:prstGeom prst="rightArrow">
          <a:avLst>
            <a:gd name="adj1" fmla="val 66700"/>
            <a:gd name="adj2" fmla="val 50000"/>
          </a:avLst>
        </a:prstGeom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D607F-8457-48A5-8338-865C64F2C3B0}">
      <dsp:nvSpPr>
        <dsp:cNvPr id="0" name=""/>
        <dsp:cNvSpPr/>
      </dsp:nvSpPr>
      <dsp:spPr>
        <a:xfrm>
          <a:off x="6980918" y="3851486"/>
          <a:ext cx="1886153" cy="537390"/>
        </a:xfrm>
        <a:prstGeom prst="roundRect">
          <a:avLst>
            <a:gd name="adj" fmla="val 10000"/>
          </a:avLst>
        </a:prstGeom>
        <a:solidFill>
          <a:srgbClr val="F9A1E6">
            <a:alpha val="8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/>
            <a:t>Cálculo 1</a:t>
          </a:r>
        </a:p>
      </dsp:txBody>
      <dsp:txXfrm>
        <a:off x="6996658" y="3867226"/>
        <a:ext cx="1854673" cy="505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C37E4-C268-4A5F-BFB0-87E778363583}">
      <dsp:nvSpPr>
        <dsp:cNvPr id="0" name=""/>
        <dsp:cNvSpPr/>
      </dsp:nvSpPr>
      <dsp:spPr>
        <a:xfrm>
          <a:off x="3990" y="148422"/>
          <a:ext cx="1529556" cy="5443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>
              <a:solidFill>
                <a:srgbClr val="002060"/>
              </a:solidFill>
            </a:rPr>
            <a:t>Interpretación</a:t>
          </a:r>
        </a:p>
      </dsp:txBody>
      <dsp:txXfrm>
        <a:off x="3990" y="148422"/>
        <a:ext cx="1529556" cy="544389"/>
      </dsp:txXfrm>
    </dsp:sp>
    <dsp:sp modelId="{FA9449E7-0242-4A14-9755-8A7F5CBD5819}">
      <dsp:nvSpPr>
        <dsp:cNvPr id="0" name=""/>
        <dsp:cNvSpPr/>
      </dsp:nvSpPr>
      <dsp:spPr>
        <a:xfrm>
          <a:off x="3990" y="692811"/>
          <a:ext cx="1529556" cy="18991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0" kern="1200" dirty="0">
              <a:effectLst/>
            </a:rPr>
            <a:t>El estudiante redacta el problema con un lenguaje sencillo como pregunta u objetivo.</a:t>
          </a:r>
          <a:endParaRPr lang="es-PE" sz="1500" kern="1200" dirty="0"/>
        </a:p>
      </dsp:txBody>
      <dsp:txXfrm>
        <a:off x="3990" y="692811"/>
        <a:ext cx="1529556" cy="1899196"/>
      </dsp:txXfrm>
    </dsp:sp>
    <dsp:sp modelId="{CE298E50-7B18-4784-AC48-DF8769FF0ADE}">
      <dsp:nvSpPr>
        <dsp:cNvPr id="0" name=""/>
        <dsp:cNvSpPr/>
      </dsp:nvSpPr>
      <dsp:spPr>
        <a:xfrm>
          <a:off x="1747684" y="148422"/>
          <a:ext cx="1529556" cy="544389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>
              <a:solidFill>
                <a:srgbClr val="002060"/>
              </a:solidFill>
            </a:rPr>
            <a:t>Representación</a:t>
          </a:r>
        </a:p>
      </dsp:txBody>
      <dsp:txXfrm>
        <a:off x="1747684" y="148422"/>
        <a:ext cx="1529556" cy="544389"/>
      </dsp:txXfrm>
    </dsp:sp>
    <dsp:sp modelId="{A20B6422-4FEA-4166-B319-E6FEE1E11513}">
      <dsp:nvSpPr>
        <dsp:cNvPr id="0" name=""/>
        <dsp:cNvSpPr/>
      </dsp:nvSpPr>
      <dsp:spPr>
        <a:xfrm>
          <a:off x="1747684" y="692811"/>
          <a:ext cx="1529556" cy="1899196"/>
        </a:xfrm>
        <a:prstGeom prst="rect">
          <a:avLst/>
        </a:prstGeom>
        <a:solidFill>
          <a:schemeClr val="accent4">
            <a:tint val="40000"/>
            <a:alpha val="90000"/>
            <a:hueOff val="2715481"/>
            <a:satOff val="-12811"/>
            <a:lumOff val="-46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>
              <a:effectLst/>
            </a:rPr>
            <a:t>El estudiante indica que indicador y que herramienta estadística utilizará en la solución del problema.</a:t>
          </a:r>
          <a:endParaRPr lang="es-PE" sz="1500" kern="1200" dirty="0"/>
        </a:p>
      </dsp:txBody>
      <dsp:txXfrm>
        <a:off x="1747684" y="692811"/>
        <a:ext cx="1529556" cy="1899196"/>
      </dsp:txXfrm>
    </dsp:sp>
    <dsp:sp modelId="{C6E7A61D-470E-4B21-99DE-C0E52C806312}">
      <dsp:nvSpPr>
        <dsp:cNvPr id="0" name=""/>
        <dsp:cNvSpPr/>
      </dsp:nvSpPr>
      <dsp:spPr>
        <a:xfrm>
          <a:off x="3491377" y="148422"/>
          <a:ext cx="1529556" cy="544389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>
              <a:solidFill>
                <a:srgbClr val="002060"/>
              </a:solidFill>
            </a:rPr>
            <a:t>Cálculo</a:t>
          </a:r>
        </a:p>
      </dsp:txBody>
      <dsp:txXfrm>
        <a:off x="3491377" y="148422"/>
        <a:ext cx="1529556" cy="544389"/>
      </dsp:txXfrm>
    </dsp:sp>
    <dsp:sp modelId="{92A13CE9-3BF6-4C8B-B89B-17893044011D}">
      <dsp:nvSpPr>
        <dsp:cNvPr id="0" name=""/>
        <dsp:cNvSpPr/>
      </dsp:nvSpPr>
      <dsp:spPr>
        <a:xfrm>
          <a:off x="3491377" y="692811"/>
          <a:ext cx="1529556" cy="1899196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>
              <a:effectLst/>
            </a:rPr>
            <a:t>El estudiante muestra los cálculos realizados para dar respuesta al problema.</a:t>
          </a:r>
          <a:endParaRPr lang="es-PE" sz="1500" kern="1200" dirty="0"/>
        </a:p>
      </dsp:txBody>
      <dsp:txXfrm>
        <a:off x="3491377" y="692811"/>
        <a:ext cx="1529556" cy="1899196"/>
      </dsp:txXfrm>
    </dsp:sp>
    <dsp:sp modelId="{8D520A17-086F-4E8C-92BC-D4AC70E5F252}">
      <dsp:nvSpPr>
        <dsp:cNvPr id="0" name=""/>
        <dsp:cNvSpPr/>
      </dsp:nvSpPr>
      <dsp:spPr>
        <a:xfrm>
          <a:off x="5235071" y="148422"/>
          <a:ext cx="1529556" cy="544389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>
              <a:solidFill>
                <a:srgbClr val="002060"/>
              </a:solidFill>
            </a:rPr>
            <a:t>Análisis</a:t>
          </a:r>
        </a:p>
      </dsp:txBody>
      <dsp:txXfrm>
        <a:off x="5235071" y="148422"/>
        <a:ext cx="1529556" cy="544389"/>
      </dsp:txXfrm>
    </dsp:sp>
    <dsp:sp modelId="{8AA55FAB-0B9C-41DB-B438-2C19C1A0BA5F}">
      <dsp:nvSpPr>
        <dsp:cNvPr id="0" name=""/>
        <dsp:cNvSpPr/>
      </dsp:nvSpPr>
      <dsp:spPr>
        <a:xfrm>
          <a:off x="5235071" y="692811"/>
          <a:ext cx="1529556" cy="1899196"/>
        </a:xfrm>
        <a:prstGeom prst="rect">
          <a:avLst/>
        </a:prstGeom>
        <a:solidFill>
          <a:schemeClr val="accent4">
            <a:tint val="40000"/>
            <a:alpha val="90000"/>
            <a:hueOff val="8146444"/>
            <a:satOff val="-38434"/>
            <a:lumOff val="-13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>
              <a:effectLst/>
            </a:rPr>
            <a:t>El estudiante indica con que valor calculado responde el problema.</a:t>
          </a:r>
          <a:endParaRPr lang="es-PE" sz="1500" kern="1200"/>
        </a:p>
      </dsp:txBody>
      <dsp:txXfrm>
        <a:off x="5235071" y="692811"/>
        <a:ext cx="1529556" cy="1899196"/>
      </dsp:txXfrm>
    </dsp:sp>
    <dsp:sp modelId="{5CD92C84-D816-42C2-8D02-23CA7C5C5CA8}">
      <dsp:nvSpPr>
        <dsp:cNvPr id="0" name=""/>
        <dsp:cNvSpPr/>
      </dsp:nvSpPr>
      <dsp:spPr>
        <a:xfrm>
          <a:off x="6978765" y="148422"/>
          <a:ext cx="1529556" cy="544389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>
              <a:solidFill>
                <a:srgbClr val="002060"/>
              </a:solidFill>
            </a:rPr>
            <a:t>Comunicación / Argumentación</a:t>
          </a:r>
        </a:p>
      </dsp:txBody>
      <dsp:txXfrm>
        <a:off x="6978765" y="148422"/>
        <a:ext cx="1529556" cy="544389"/>
      </dsp:txXfrm>
    </dsp:sp>
    <dsp:sp modelId="{59E3B538-06DC-4D31-B9C5-B6546306D4A3}">
      <dsp:nvSpPr>
        <dsp:cNvPr id="0" name=""/>
        <dsp:cNvSpPr/>
      </dsp:nvSpPr>
      <dsp:spPr>
        <a:xfrm>
          <a:off x="6978765" y="692811"/>
          <a:ext cx="1529556" cy="1899196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>
              <a:effectLst/>
            </a:rPr>
            <a:t>El estudiante redacta la decisión que tomará a partir del resultado de su análisis.</a:t>
          </a:r>
          <a:endParaRPr lang="es-PE" sz="1500" kern="1200" dirty="0"/>
        </a:p>
      </dsp:txBody>
      <dsp:txXfrm>
        <a:off x="6978765" y="692811"/>
        <a:ext cx="1529556" cy="1899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3C0F-7BAA-4825-9B39-7E6DE78565F9}">
      <dsp:nvSpPr>
        <dsp:cNvPr id="0" name=""/>
        <dsp:cNvSpPr/>
      </dsp:nvSpPr>
      <dsp:spPr>
        <a:xfrm>
          <a:off x="6770" y="1189674"/>
          <a:ext cx="1837683" cy="49474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>
              <a:solidFill>
                <a:schemeClr val="bg1">
                  <a:lumMod val="95000"/>
                </a:schemeClr>
              </a:solidFill>
            </a:rPr>
            <a:t>Semana 3</a:t>
          </a:r>
        </a:p>
      </dsp:txBody>
      <dsp:txXfrm>
        <a:off x="6770" y="1189674"/>
        <a:ext cx="1713996" cy="494748"/>
      </dsp:txXfrm>
    </dsp:sp>
    <dsp:sp modelId="{CE7DB6BC-BF60-4D53-A164-AA915BC32E93}">
      <dsp:nvSpPr>
        <dsp:cNvPr id="0" name=""/>
        <dsp:cNvSpPr/>
      </dsp:nvSpPr>
      <dsp:spPr>
        <a:xfrm>
          <a:off x="1476916" y="1189674"/>
          <a:ext cx="2018125" cy="4947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>
              <a:solidFill>
                <a:schemeClr val="bg1">
                  <a:lumMod val="95000"/>
                </a:schemeClr>
              </a:solidFill>
            </a:rPr>
            <a:t>Semana 4</a:t>
          </a:r>
        </a:p>
      </dsp:txBody>
      <dsp:txXfrm>
        <a:off x="1724290" y="1189674"/>
        <a:ext cx="1523377" cy="494748"/>
      </dsp:txXfrm>
    </dsp:sp>
    <dsp:sp modelId="{A543F0FA-AF69-442F-A640-0E54E882D55A}">
      <dsp:nvSpPr>
        <dsp:cNvPr id="0" name=""/>
        <dsp:cNvSpPr/>
      </dsp:nvSpPr>
      <dsp:spPr>
        <a:xfrm>
          <a:off x="3127505" y="1189674"/>
          <a:ext cx="1999730" cy="49474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>
              <a:solidFill>
                <a:schemeClr val="bg1">
                  <a:lumMod val="95000"/>
                </a:schemeClr>
              </a:solidFill>
            </a:rPr>
            <a:t>Semana 6</a:t>
          </a:r>
        </a:p>
      </dsp:txBody>
      <dsp:txXfrm>
        <a:off x="3374879" y="1189674"/>
        <a:ext cx="1504982" cy="494748"/>
      </dsp:txXfrm>
    </dsp:sp>
    <dsp:sp modelId="{544FFF27-9107-45BD-8D90-61464E2B0CF6}">
      <dsp:nvSpPr>
        <dsp:cNvPr id="0" name=""/>
        <dsp:cNvSpPr/>
      </dsp:nvSpPr>
      <dsp:spPr>
        <a:xfrm>
          <a:off x="4759698" y="1189674"/>
          <a:ext cx="2089151" cy="49474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>
              <a:solidFill>
                <a:schemeClr val="bg1">
                  <a:lumMod val="95000"/>
                </a:schemeClr>
              </a:solidFill>
            </a:rPr>
            <a:t>Semana 7</a:t>
          </a:r>
        </a:p>
      </dsp:txBody>
      <dsp:txXfrm>
        <a:off x="5007072" y="1189674"/>
        <a:ext cx="1594403" cy="494748"/>
      </dsp:txXfrm>
    </dsp:sp>
    <dsp:sp modelId="{C67883DF-C55B-44E7-BB5B-EE86B0637053}">
      <dsp:nvSpPr>
        <dsp:cNvPr id="0" name=""/>
        <dsp:cNvSpPr/>
      </dsp:nvSpPr>
      <dsp:spPr>
        <a:xfrm>
          <a:off x="6481314" y="1189674"/>
          <a:ext cx="2112674" cy="49474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>
              <a:solidFill>
                <a:schemeClr val="bg1">
                  <a:lumMod val="95000"/>
                </a:schemeClr>
              </a:solidFill>
            </a:rPr>
            <a:t>Semana 8</a:t>
          </a:r>
        </a:p>
      </dsp:txBody>
      <dsp:txXfrm>
        <a:off x="6728688" y="1189674"/>
        <a:ext cx="1617926" cy="494748"/>
      </dsp:txXfrm>
    </dsp:sp>
    <dsp:sp modelId="{CCFC3052-AD90-4954-A9AC-4F8F24F801F9}">
      <dsp:nvSpPr>
        <dsp:cNvPr id="0" name=""/>
        <dsp:cNvSpPr/>
      </dsp:nvSpPr>
      <dsp:spPr>
        <a:xfrm>
          <a:off x="8226451" y="1189674"/>
          <a:ext cx="2049770" cy="49474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>
              <a:solidFill>
                <a:schemeClr val="bg1">
                  <a:lumMod val="95000"/>
                </a:schemeClr>
              </a:solidFill>
            </a:rPr>
            <a:t>Semana 10</a:t>
          </a:r>
        </a:p>
      </dsp:txBody>
      <dsp:txXfrm>
        <a:off x="8473825" y="1189674"/>
        <a:ext cx="1555022" cy="494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D7581-AA07-4DB2-B42F-6291D7799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46675-8A39-4897-A71C-B7DF4C2E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2DB11-2282-40F9-87F2-FC0A00A7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19602-9265-483F-B56B-E94F04C7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90E25A-7427-4C69-9589-F21723D5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25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6029-BFB5-49A2-9F81-5BC1A995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7A4305-81F9-43C2-9DB5-8C95FA4E2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257189-6DBF-4E68-B8BC-1B6EDC98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F426B-C447-45CC-A0A5-305B6708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1521E-064B-492B-A657-36BC5F0B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268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10DC5-83D0-4A72-80FA-33AE8CDAE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0E31B9-7AD5-4C93-A0A5-974C3870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39815-D6B9-4A40-8DEF-F046916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47AE6-6AE9-4836-A44D-DEEFC070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8E319F-4709-4ED3-9BA8-ECC97512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95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8DE42-6105-499A-A92C-9A7B1643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963ACA-D5C3-418F-9A2E-95151314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FB766-7461-4F9A-A39C-7C03C4D1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05E81-349F-40D4-98F6-3A179CAA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624C95-17F8-4234-A54F-32089AB1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749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24F31-F09F-4681-996E-6A8D4854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98CF17-249C-40B1-9D86-B7FC5A44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32D09-75FA-4C9F-9D81-C1ADE011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09F8D-CEC1-4880-85F8-4F05A059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8D698-0DCF-4909-9459-A7E42C13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56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9B427-ACB4-4914-A0B3-E8375881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BD299-DFE4-4817-90F4-03A186085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9856A-9143-47D9-B058-9183FC791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69079C-37C7-4313-9DD0-F93CD059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07BCD8-82BD-49F8-BFB6-8439F006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F125EA-5F5C-4A0E-98DC-1F9F395B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1C8B1-27F0-4621-949C-087F5402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20673-6798-4D73-BBBD-E97F5B50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F2D027-8128-4E28-B63B-A5E34A29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B72331-F320-4937-B3A5-04364E212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8BF237-DA74-4977-A374-ABC3FEFAF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964324-79B8-4E15-9D13-E46A9FB1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3045C2-8564-4847-AFD7-4272662B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99FF49-83BE-4F89-8307-35B4DCDC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88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549FC-8249-4B26-A9A9-9D73DF9D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5C97ED-B78F-407A-8651-800D617C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FCA4B6-0634-4E0E-B562-FD5C316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22E34F-3932-4277-898A-103B412A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43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9246E9-DCBB-4D32-889A-265C72D1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FC2547-1FDA-43D8-8D38-D8FB8F66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C2D05-D1EB-49B0-8C0A-51C4D8EB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4E8FF-F43F-4163-ABB5-6EB0CAD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E0AB6-18E5-4AB9-9969-64C08A64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B9683B-EE3D-405D-809A-6F6116ED0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E4ABC-D70D-42EC-A723-D010B5E6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E32C54-0D07-4522-8CF7-0CE397CB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F570E1-5A76-48BA-BBE6-8A763716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17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A4AA6-FF60-4D22-95EA-5AB4680A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5E9E7F-AC7A-423A-8BE5-EC2A8BE4E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17C0BC-D3CE-42FF-B53B-C784615CC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31BE41-8C07-42E8-A146-07981B3D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3B0E76-B57E-4D9F-8D33-82316EC6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1B37E7-178D-490A-8D22-366C00C3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79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3F307B-AA24-469B-A0B2-782F2707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27DCC-F4F4-4D3E-AAE3-A2BB1177E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DBA16-DCA2-48A9-80E2-74D373597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BB3FB-7E34-42BC-8A09-102C573EC4D9}" type="datetimeFigureOut">
              <a:rPr lang="es-PE" smtClean="0"/>
              <a:t>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ED9A3-71FD-44A2-9BD4-FF278A18F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73B7F-0244-49E6-9368-E3AFD9682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BECE-6B5B-49A4-9B08-7948048B66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229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01085DA0-F701-429C-93C0-CF9D46B50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8" r="10865" b="1"/>
          <a:stretch/>
        </p:blipFill>
        <p:spPr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pic>
        <p:nvPicPr>
          <p:cNvPr id="2" name="Imagen 1" descr="Una computadora en un escritorio&#10;&#10;Descripción generada automáticamente">
            <a:extLst>
              <a:ext uri="{FF2B5EF4-FFF2-40B4-BE49-F238E27FC236}">
                <a16:creationId xmlns:a16="http://schemas.microsoft.com/office/drawing/2014/main" id="{C12736A4-5B79-493B-AA15-357C9321CB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rcRect l="9773" r="15304" b="-1"/>
          <a:stretch/>
        </p:blipFill>
        <p:spPr>
          <a:xfrm>
            <a:off x="0" y="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AC16858-C0C6-4B62-BEEB-14C52065BC24}"/>
              </a:ext>
            </a:extLst>
          </p:cNvPr>
          <p:cNvSpPr txBox="1"/>
          <p:nvPr/>
        </p:nvSpPr>
        <p:spPr>
          <a:xfrm>
            <a:off x="318538" y="2444837"/>
            <a:ext cx="65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rgbClr val="C00000"/>
                </a:solidFill>
              </a:rPr>
              <a:t>ESTADÍSTICA APLICADA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C321CD-48BE-4EFF-97DE-2644AA5344DA}"/>
              </a:ext>
            </a:extLst>
          </p:cNvPr>
          <p:cNvSpPr txBox="1"/>
          <p:nvPr/>
        </p:nvSpPr>
        <p:spPr>
          <a:xfrm>
            <a:off x="4738915" y="4897775"/>
            <a:ext cx="2481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b="1" dirty="0">
                <a:solidFill>
                  <a:srgbClr val="C00000"/>
                </a:solidFill>
              </a:rPr>
              <a:t>EPE 2021 </a:t>
            </a:r>
            <a:r>
              <a:rPr lang="es-PE" sz="2800" b="1" dirty="0" smtClean="0">
                <a:solidFill>
                  <a:srgbClr val="C00000"/>
                </a:solidFill>
              </a:rPr>
              <a:t>02</a:t>
            </a:r>
            <a:endParaRPr lang="es-PE" sz="2800" dirty="0">
              <a:solidFill>
                <a:srgbClr val="C0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D3BD163-38DF-43B6-A98A-B9B2E5A6DD37}"/>
              </a:ext>
            </a:extLst>
          </p:cNvPr>
          <p:cNvSpPr/>
          <p:nvPr/>
        </p:nvSpPr>
        <p:spPr>
          <a:xfrm>
            <a:off x="158810" y="166914"/>
            <a:ext cx="5821076" cy="290286"/>
          </a:xfrm>
          <a:custGeom>
            <a:avLst/>
            <a:gdLst>
              <a:gd name="connsiteX0" fmla="*/ 0 w 5631543"/>
              <a:gd name="connsiteY0" fmla="*/ 0 h 275771"/>
              <a:gd name="connsiteX1" fmla="*/ 5631543 w 5631543"/>
              <a:gd name="connsiteY1" fmla="*/ 0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57372 w 5631543"/>
              <a:gd name="connsiteY1" fmla="*/ 101600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57372 w 5631543"/>
              <a:gd name="connsiteY1" fmla="*/ 101600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28343 w 5631543"/>
              <a:gd name="connsiteY1" fmla="*/ 130629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28343 w 5631543"/>
              <a:gd name="connsiteY1" fmla="*/ 130629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28343 w 5631543"/>
              <a:gd name="connsiteY1" fmla="*/ 130629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28343 w 5631543"/>
              <a:gd name="connsiteY1" fmla="*/ 130629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370286 w 5631543"/>
              <a:gd name="connsiteY1" fmla="*/ 72572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29028 h 304799"/>
              <a:gd name="connsiteX1" fmla="*/ 5384800 w 5631543"/>
              <a:gd name="connsiteY1" fmla="*/ 0 h 304799"/>
              <a:gd name="connsiteX2" fmla="*/ 5631543 w 5631543"/>
              <a:gd name="connsiteY2" fmla="*/ 304799 h 304799"/>
              <a:gd name="connsiteX3" fmla="*/ 0 w 5631543"/>
              <a:gd name="connsiteY3" fmla="*/ 304799 h 304799"/>
              <a:gd name="connsiteX4" fmla="*/ 0 w 5631543"/>
              <a:gd name="connsiteY4" fmla="*/ 29028 h 304799"/>
              <a:gd name="connsiteX0" fmla="*/ 0 w 5631543"/>
              <a:gd name="connsiteY0" fmla="*/ 14514 h 290285"/>
              <a:gd name="connsiteX1" fmla="*/ 5384800 w 5631543"/>
              <a:gd name="connsiteY1" fmla="*/ 0 h 290285"/>
              <a:gd name="connsiteX2" fmla="*/ 5631543 w 5631543"/>
              <a:gd name="connsiteY2" fmla="*/ 290285 h 290285"/>
              <a:gd name="connsiteX3" fmla="*/ 0 w 5631543"/>
              <a:gd name="connsiteY3" fmla="*/ 290285 h 290285"/>
              <a:gd name="connsiteX4" fmla="*/ 0 w 5631543"/>
              <a:gd name="connsiteY4" fmla="*/ 14514 h 290285"/>
              <a:gd name="connsiteX0" fmla="*/ 0 w 5631543"/>
              <a:gd name="connsiteY0" fmla="*/ 14514 h 290285"/>
              <a:gd name="connsiteX1" fmla="*/ 5529943 w 5631543"/>
              <a:gd name="connsiteY1" fmla="*/ 0 h 290285"/>
              <a:gd name="connsiteX2" fmla="*/ 5631543 w 5631543"/>
              <a:gd name="connsiteY2" fmla="*/ 290285 h 290285"/>
              <a:gd name="connsiteX3" fmla="*/ 0 w 5631543"/>
              <a:gd name="connsiteY3" fmla="*/ 290285 h 290285"/>
              <a:gd name="connsiteX4" fmla="*/ 0 w 5631543"/>
              <a:gd name="connsiteY4" fmla="*/ 14514 h 290285"/>
              <a:gd name="connsiteX0" fmla="*/ 0 w 5631543"/>
              <a:gd name="connsiteY0" fmla="*/ 14514 h 290285"/>
              <a:gd name="connsiteX1" fmla="*/ 5500915 w 5631543"/>
              <a:gd name="connsiteY1" fmla="*/ 0 h 290285"/>
              <a:gd name="connsiteX2" fmla="*/ 5631543 w 5631543"/>
              <a:gd name="connsiteY2" fmla="*/ 290285 h 290285"/>
              <a:gd name="connsiteX3" fmla="*/ 0 w 5631543"/>
              <a:gd name="connsiteY3" fmla="*/ 290285 h 290285"/>
              <a:gd name="connsiteX4" fmla="*/ 0 w 5631543"/>
              <a:gd name="connsiteY4" fmla="*/ 14514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1543" h="290285">
                <a:moveTo>
                  <a:pt x="0" y="14514"/>
                </a:moveTo>
                <a:lnTo>
                  <a:pt x="5500915" y="0"/>
                </a:lnTo>
                <a:lnTo>
                  <a:pt x="5631543" y="290285"/>
                </a:lnTo>
                <a:lnTo>
                  <a:pt x="0" y="290285"/>
                </a:lnTo>
                <a:lnTo>
                  <a:pt x="0" y="14514"/>
                </a:lnTo>
                <a:close/>
              </a:path>
            </a:pathLst>
          </a:custGeom>
          <a:solidFill>
            <a:srgbClr val="C8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078CCFB6-2D85-46E4-96F3-8C872908E5ED}"/>
              </a:ext>
            </a:extLst>
          </p:cNvPr>
          <p:cNvSpPr/>
          <p:nvPr/>
        </p:nvSpPr>
        <p:spPr>
          <a:xfrm>
            <a:off x="158809" y="6255657"/>
            <a:ext cx="8636847" cy="290286"/>
          </a:xfrm>
          <a:custGeom>
            <a:avLst/>
            <a:gdLst>
              <a:gd name="connsiteX0" fmla="*/ 0 w 5631543"/>
              <a:gd name="connsiteY0" fmla="*/ 0 h 275771"/>
              <a:gd name="connsiteX1" fmla="*/ 5631543 w 5631543"/>
              <a:gd name="connsiteY1" fmla="*/ 0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57372 w 5631543"/>
              <a:gd name="connsiteY1" fmla="*/ 101600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57372 w 5631543"/>
              <a:gd name="connsiteY1" fmla="*/ 101600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28343 w 5631543"/>
              <a:gd name="connsiteY1" fmla="*/ 130629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28343 w 5631543"/>
              <a:gd name="connsiteY1" fmla="*/ 130629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28343 w 5631543"/>
              <a:gd name="connsiteY1" fmla="*/ 130629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428343 w 5631543"/>
              <a:gd name="connsiteY1" fmla="*/ 130629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0 h 275771"/>
              <a:gd name="connsiteX1" fmla="*/ 5370286 w 5631543"/>
              <a:gd name="connsiteY1" fmla="*/ 72572 h 275771"/>
              <a:gd name="connsiteX2" fmla="*/ 5631543 w 5631543"/>
              <a:gd name="connsiteY2" fmla="*/ 275771 h 275771"/>
              <a:gd name="connsiteX3" fmla="*/ 0 w 5631543"/>
              <a:gd name="connsiteY3" fmla="*/ 275771 h 275771"/>
              <a:gd name="connsiteX4" fmla="*/ 0 w 5631543"/>
              <a:gd name="connsiteY4" fmla="*/ 0 h 275771"/>
              <a:gd name="connsiteX0" fmla="*/ 0 w 5631543"/>
              <a:gd name="connsiteY0" fmla="*/ 29028 h 304799"/>
              <a:gd name="connsiteX1" fmla="*/ 5384800 w 5631543"/>
              <a:gd name="connsiteY1" fmla="*/ 0 h 304799"/>
              <a:gd name="connsiteX2" fmla="*/ 5631543 w 5631543"/>
              <a:gd name="connsiteY2" fmla="*/ 304799 h 304799"/>
              <a:gd name="connsiteX3" fmla="*/ 0 w 5631543"/>
              <a:gd name="connsiteY3" fmla="*/ 304799 h 304799"/>
              <a:gd name="connsiteX4" fmla="*/ 0 w 5631543"/>
              <a:gd name="connsiteY4" fmla="*/ 29028 h 304799"/>
              <a:gd name="connsiteX0" fmla="*/ 0 w 5631543"/>
              <a:gd name="connsiteY0" fmla="*/ 14514 h 290285"/>
              <a:gd name="connsiteX1" fmla="*/ 5384800 w 5631543"/>
              <a:gd name="connsiteY1" fmla="*/ 0 h 290285"/>
              <a:gd name="connsiteX2" fmla="*/ 5631543 w 5631543"/>
              <a:gd name="connsiteY2" fmla="*/ 290285 h 290285"/>
              <a:gd name="connsiteX3" fmla="*/ 0 w 5631543"/>
              <a:gd name="connsiteY3" fmla="*/ 290285 h 290285"/>
              <a:gd name="connsiteX4" fmla="*/ 0 w 5631543"/>
              <a:gd name="connsiteY4" fmla="*/ 14514 h 290285"/>
              <a:gd name="connsiteX0" fmla="*/ 0 w 5631543"/>
              <a:gd name="connsiteY0" fmla="*/ 14514 h 290285"/>
              <a:gd name="connsiteX1" fmla="*/ 5529943 w 5631543"/>
              <a:gd name="connsiteY1" fmla="*/ 0 h 290285"/>
              <a:gd name="connsiteX2" fmla="*/ 5631543 w 5631543"/>
              <a:gd name="connsiteY2" fmla="*/ 290285 h 290285"/>
              <a:gd name="connsiteX3" fmla="*/ 0 w 5631543"/>
              <a:gd name="connsiteY3" fmla="*/ 290285 h 290285"/>
              <a:gd name="connsiteX4" fmla="*/ 0 w 5631543"/>
              <a:gd name="connsiteY4" fmla="*/ 14514 h 290285"/>
              <a:gd name="connsiteX0" fmla="*/ 0 w 5631543"/>
              <a:gd name="connsiteY0" fmla="*/ 14514 h 290285"/>
              <a:gd name="connsiteX1" fmla="*/ 5500915 w 5631543"/>
              <a:gd name="connsiteY1" fmla="*/ 0 h 290285"/>
              <a:gd name="connsiteX2" fmla="*/ 5631543 w 5631543"/>
              <a:gd name="connsiteY2" fmla="*/ 290285 h 290285"/>
              <a:gd name="connsiteX3" fmla="*/ 0 w 5631543"/>
              <a:gd name="connsiteY3" fmla="*/ 290285 h 290285"/>
              <a:gd name="connsiteX4" fmla="*/ 0 w 5631543"/>
              <a:gd name="connsiteY4" fmla="*/ 14514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1543" h="290285">
                <a:moveTo>
                  <a:pt x="0" y="14514"/>
                </a:moveTo>
                <a:lnTo>
                  <a:pt x="5500915" y="0"/>
                </a:lnTo>
                <a:lnTo>
                  <a:pt x="5631543" y="290285"/>
                </a:lnTo>
                <a:lnTo>
                  <a:pt x="0" y="290285"/>
                </a:lnTo>
                <a:lnTo>
                  <a:pt x="0" y="14514"/>
                </a:lnTo>
                <a:close/>
              </a:path>
            </a:pathLst>
          </a:custGeom>
          <a:solidFill>
            <a:srgbClr val="B46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1E1173-D518-4580-845E-9A9D13DAFDF6}"/>
              </a:ext>
            </a:extLst>
          </p:cNvPr>
          <p:cNvSpPr txBox="1"/>
          <p:nvPr/>
        </p:nvSpPr>
        <p:spPr>
          <a:xfrm>
            <a:off x="1085677" y="3801503"/>
            <a:ext cx="656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C00000"/>
                </a:solidFill>
              </a:rPr>
              <a:t>PRESENTACIÓN DEL CURSO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87A65D-4F96-4B0D-91CB-00F2EB94E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262" y="457200"/>
            <a:ext cx="946977" cy="9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3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06F4900-56F4-4049-B3E1-4258B2934B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40ED467C-7516-4671-810B-8650FDBC1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369764"/>
              </p:ext>
            </p:extLst>
          </p:nvPr>
        </p:nvGraphicFramePr>
        <p:xfrm>
          <a:off x="874497" y="423453"/>
          <a:ext cx="5460643" cy="6011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Globo: flecha izquierda 1">
            <a:extLst>
              <a:ext uri="{FF2B5EF4-FFF2-40B4-BE49-F238E27FC236}">
                <a16:creationId xmlns:a16="http://schemas.microsoft.com/office/drawing/2014/main" id="{DD59958B-B666-44DD-B042-72C9D11D1E10}"/>
              </a:ext>
            </a:extLst>
          </p:cNvPr>
          <p:cNvSpPr/>
          <p:nvPr/>
        </p:nvSpPr>
        <p:spPr>
          <a:xfrm>
            <a:off x="6578548" y="4445000"/>
            <a:ext cx="4057368" cy="1365048"/>
          </a:xfrm>
          <a:prstGeom prst="leftArrowCallout">
            <a:avLst>
              <a:gd name="adj1" fmla="val 34872"/>
              <a:gd name="adj2" fmla="val 29505"/>
              <a:gd name="adj3" fmla="val 27790"/>
              <a:gd name="adj4" fmla="val 80957"/>
            </a:avLst>
          </a:prstGeom>
          <a:solidFill>
            <a:srgbClr val="58267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algn="ctr"/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8FB6C7-952E-4E8D-8BD9-3873AAE9E4FF}"/>
              </a:ext>
            </a:extLst>
          </p:cNvPr>
          <p:cNvSpPr txBox="1"/>
          <p:nvPr/>
        </p:nvSpPr>
        <p:spPr>
          <a:xfrm>
            <a:off x="7483651" y="4511971"/>
            <a:ext cx="29597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apacidad de razonar cuantitativamente, a partir de la interpretación, representación, cálculo, análisis y argumentación de problemas cuantitativos de contexto real. </a:t>
            </a:r>
          </a:p>
        </p:txBody>
      </p:sp>
      <p:sp>
        <p:nvSpPr>
          <p:cNvPr id="13" name="Globo: flecha izquierda 12">
            <a:extLst>
              <a:ext uri="{FF2B5EF4-FFF2-40B4-BE49-F238E27FC236}">
                <a16:creationId xmlns:a16="http://schemas.microsoft.com/office/drawing/2014/main" id="{6F0C52CB-2B2B-4C33-B8FE-D66CB206FFA9}"/>
              </a:ext>
            </a:extLst>
          </p:cNvPr>
          <p:cNvSpPr/>
          <p:nvPr/>
        </p:nvSpPr>
        <p:spPr>
          <a:xfrm>
            <a:off x="6578547" y="2819022"/>
            <a:ext cx="4057369" cy="1271715"/>
          </a:xfrm>
          <a:prstGeom prst="leftArrowCallout">
            <a:avLst>
              <a:gd name="adj1" fmla="val 34872"/>
              <a:gd name="adj2" fmla="val 29505"/>
              <a:gd name="adj3" fmla="val 30624"/>
              <a:gd name="adj4" fmla="val 8095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algn="ctr"/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A15E2A-CF41-4807-A803-F79F8E91FD4A}"/>
              </a:ext>
            </a:extLst>
          </p:cNvPr>
          <p:cNvSpPr txBox="1"/>
          <p:nvPr/>
        </p:nvSpPr>
        <p:spPr>
          <a:xfrm>
            <a:off x="7483651" y="2921165"/>
            <a:ext cx="2959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 un razonamiento acerca de una idea, escenario, problema o cuestionamiento, considerando la información y un contexto determinado.</a:t>
            </a:r>
          </a:p>
        </p:txBody>
      </p:sp>
    </p:spTree>
    <p:extLst>
      <p:ext uri="{BB962C8B-B14F-4D97-AF65-F5344CB8AC3E}">
        <p14:creationId xmlns:p14="http://schemas.microsoft.com/office/powerpoint/2010/main" val="12463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06F4900-56F4-4049-B3E1-4258B2934B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2CA23E95-8AFC-4649-9016-E950B0F03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76612"/>
              </p:ext>
            </p:extLst>
          </p:nvPr>
        </p:nvGraphicFramePr>
        <p:xfrm>
          <a:off x="2777135" y="1558966"/>
          <a:ext cx="8882128" cy="486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lobo: flecha derecha 8">
            <a:extLst>
              <a:ext uri="{FF2B5EF4-FFF2-40B4-BE49-F238E27FC236}">
                <a16:creationId xmlns:a16="http://schemas.microsoft.com/office/drawing/2014/main" id="{B59C83CD-7C28-432A-AC07-B603974135DE}"/>
              </a:ext>
            </a:extLst>
          </p:cNvPr>
          <p:cNvSpPr/>
          <p:nvPr/>
        </p:nvSpPr>
        <p:spPr>
          <a:xfrm>
            <a:off x="748458" y="3776673"/>
            <a:ext cx="1803042" cy="1005727"/>
          </a:xfrm>
          <a:prstGeom prst="rightArrowCallout">
            <a:avLst>
              <a:gd name="adj1" fmla="val 36363"/>
              <a:gd name="adj2" fmla="val 32955"/>
              <a:gd name="adj3" fmla="val 26137"/>
              <a:gd name="adj4" fmla="val 75805"/>
            </a:avLst>
          </a:prstGeom>
          <a:solidFill>
            <a:srgbClr val="0036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Aporta a la competencia:</a:t>
            </a:r>
          </a:p>
        </p:txBody>
      </p:sp>
      <p:sp>
        <p:nvSpPr>
          <p:cNvPr id="10" name="Globo: flecha derecha 9">
            <a:extLst>
              <a:ext uri="{FF2B5EF4-FFF2-40B4-BE49-F238E27FC236}">
                <a16:creationId xmlns:a16="http://schemas.microsoft.com/office/drawing/2014/main" id="{57402855-3C94-42C7-9374-CFC328556550}"/>
              </a:ext>
            </a:extLst>
          </p:cNvPr>
          <p:cNvSpPr/>
          <p:nvPr/>
        </p:nvSpPr>
        <p:spPr>
          <a:xfrm>
            <a:off x="748458" y="5283201"/>
            <a:ext cx="1803042" cy="664642"/>
          </a:xfrm>
          <a:prstGeom prst="rightArrowCallout">
            <a:avLst>
              <a:gd name="adj1" fmla="val 53833"/>
              <a:gd name="adj2" fmla="val 43874"/>
              <a:gd name="adj3" fmla="val 37056"/>
              <a:gd name="adj4" fmla="val 75805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Requisito:</a:t>
            </a: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5DCF1D31-7F01-43DB-9264-09C23727C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73637"/>
              </p:ext>
            </p:extLst>
          </p:nvPr>
        </p:nvGraphicFramePr>
        <p:xfrm>
          <a:off x="748458" y="548046"/>
          <a:ext cx="613131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88228">
                  <a:extLst>
                    <a:ext uri="{9D8B030D-6E8A-4147-A177-3AD203B41FA5}">
                      <a16:colId xmlns:a16="http://schemas.microsoft.com/office/drawing/2014/main" val="2965278153"/>
                    </a:ext>
                  </a:extLst>
                </a:gridCol>
                <a:gridCol w="3643085">
                  <a:extLst>
                    <a:ext uri="{9D8B030D-6E8A-4147-A177-3AD203B41FA5}">
                      <a16:colId xmlns:a16="http://schemas.microsoft.com/office/drawing/2014/main" val="227853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800" b="1" dirty="0"/>
                        <a:t>Estadística Aplicada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1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b="1" dirty="0"/>
                        <a:t>Tipo de curso: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="1" dirty="0"/>
                        <a:t>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1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b="1" dirty="0"/>
                        <a:t>Número de créditos: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0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06F4900-56F4-4049-B3E1-4258B2934B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0BA01C9-D6BC-4C99-8A65-9F5460926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307547"/>
              </p:ext>
            </p:extLst>
          </p:nvPr>
        </p:nvGraphicFramePr>
        <p:xfrm>
          <a:off x="1839844" y="2058785"/>
          <a:ext cx="8512312" cy="274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5B86FF6C-8918-4290-8EC7-E394A60655FE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FF2D2D"/>
          </a:solidFill>
        </p:spPr>
        <p:txBody>
          <a:bodyPr wrap="square" rtlCol="0">
            <a:spAutoFit/>
          </a:bodyPr>
          <a:lstStyle/>
          <a:p>
            <a:pPr lvl="1"/>
            <a:endParaRPr lang="es-PE" b="1" dirty="0">
              <a:solidFill>
                <a:schemeClr val="bg1"/>
              </a:solidFill>
            </a:endParaRPr>
          </a:p>
          <a:p>
            <a:pPr lvl="1"/>
            <a:r>
              <a:rPr lang="es-PE" sz="2800" b="1" dirty="0">
                <a:solidFill>
                  <a:schemeClr val="bg1"/>
                </a:solidFill>
              </a:rPr>
              <a:t>DIMENSIONES DE LA COMPETENCIA RAZONAMIENTO CUANTITATIVO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71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842521D0-9B52-4C61-8020-898C9C8C90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B040AA-D8B2-4385-AE8D-8350EC71C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0" y="632727"/>
            <a:ext cx="12192000" cy="6858001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C7022BDF-A9E7-4387-89E9-465D67397BA9}"/>
              </a:ext>
            </a:extLst>
          </p:cNvPr>
          <p:cNvGrpSpPr/>
          <p:nvPr/>
        </p:nvGrpSpPr>
        <p:grpSpPr>
          <a:xfrm>
            <a:off x="6663267" y="2909529"/>
            <a:ext cx="4822865" cy="3412462"/>
            <a:chOff x="4934243" y="3004457"/>
            <a:chExt cx="4587128" cy="2290930"/>
          </a:xfrm>
        </p:grpSpPr>
        <p:sp>
          <p:nvSpPr>
            <p:cNvPr id="24" name="Corchetes 23">
              <a:extLst>
                <a:ext uri="{FF2B5EF4-FFF2-40B4-BE49-F238E27FC236}">
                  <a16:creationId xmlns:a16="http://schemas.microsoft.com/office/drawing/2014/main" id="{F17B716E-4CFD-43FF-970C-A7E4D81E83AC}"/>
                </a:ext>
              </a:extLst>
            </p:cNvPr>
            <p:cNvSpPr/>
            <p:nvPr/>
          </p:nvSpPr>
          <p:spPr>
            <a:xfrm>
              <a:off x="4934243" y="3004457"/>
              <a:ext cx="4587128" cy="2290930"/>
            </a:xfrm>
            <a:prstGeom prst="bracketPair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75D50B8-5495-4686-A7AC-2391A99CA3EE}"/>
                </a:ext>
              </a:extLst>
            </p:cNvPr>
            <p:cNvSpPr txBox="1"/>
            <p:nvPr/>
          </p:nvSpPr>
          <p:spPr>
            <a:xfrm>
              <a:off x="5105807" y="3406396"/>
              <a:ext cx="4415564" cy="1425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>
                  <a:solidFill>
                    <a:srgbClr val="FF0000"/>
                  </a:solidFill>
                </a:rPr>
                <a:t>Resumen de contenidos: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PE" b="1" dirty="0"/>
                <a:t>Definiciones Básicas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PE" b="1" dirty="0"/>
                <a:t>Organización, presentación  de datos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PE" b="1" dirty="0"/>
                <a:t>Medidas de resumen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PE" b="1" dirty="0"/>
                <a:t>Probabilidades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PE" b="1" dirty="0"/>
                <a:t>Variables aleatorias discretas y continuas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PE" b="1" dirty="0"/>
                <a:t>Muestreo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65F539A-28DA-47EE-95AC-42BD4D590FFA}"/>
              </a:ext>
            </a:extLst>
          </p:cNvPr>
          <p:cNvGrpSpPr/>
          <p:nvPr/>
        </p:nvGrpSpPr>
        <p:grpSpPr>
          <a:xfrm>
            <a:off x="635606" y="2039524"/>
            <a:ext cx="5321793" cy="2323929"/>
            <a:chOff x="1044416" y="486410"/>
            <a:chExt cx="4224270" cy="171788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08165AC-2E24-41FF-A486-C75578788C88}"/>
                </a:ext>
              </a:extLst>
            </p:cNvPr>
            <p:cNvSpPr txBox="1"/>
            <p:nvPr/>
          </p:nvSpPr>
          <p:spPr>
            <a:xfrm>
              <a:off x="1044416" y="486410"/>
              <a:ext cx="4224270" cy="171788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altLang="es-P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164D715-8E4B-4AF3-A2EF-56B139500447}"/>
                </a:ext>
              </a:extLst>
            </p:cNvPr>
            <p:cNvSpPr txBox="1"/>
            <p:nvPr/>
          </p:nvSpPr>
          <p:spPr>
            <a:xfrm>
              <a:off x="1292282" y="859678"/>
              <a:ext cx="3796008" cy="95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MX" altLang="es-PE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Calibri" panose="020F0502020204030204" pitchFamily="34" charset="0"/>
                </a:rPr>
                <a:t>LOGRO DEL CURSO</a:t>
              </a:r>
              <a:endParaRPr kumimoji="0" lang="es-PE" altLang="es-PE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P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Calibri" panose="020F0502020204030204" pitchFamily="34" charset="0"/>
                </a:rPr>
                <a:t>Al finalizar el curso analizará datos estadísticos </a:t>
              </a:r>
              <a:r>
                <a:rPr lang="es-ES" altLang="es-PE" b="1" dirty="0">
                  <a:latin typeface="Calibri" panose="020F0502020204030204" pitchFamily="34" charset="0"/>
                  <a:ea typeface="MS Mincho" panose="02020609040205080304" pitchFamily="49" charset="-128"/>
                  <a:cs typeface="Calibri" panose="020F0502020204030204" pitchFamily="34" charset="0"/>
                </a:rPr>
                <a:t>lo q</a:t>
              </a:r>
              <a:r>
                <a:rPr kumimoji="0" lang="es-ES" altLang="es-P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Calibri" panose="020F0502020204030204" pitchFamily="34" charset="0"/>
                </a:rPr>
                <a:t>ue le permitirá tomar decisiones sobre problemáticas reales, propias de su profesión.</a:t>
              </a:r>
              <a:endPara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A46387-E07D-4E6C-9FB3-F7490A3D97A6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FF2D2D"/>
          </a:solidFill>
        </p:spPr>
        <p:txBody>
          <a:bodyPr wrap="square" rtlCol="0">
            <a:spAutoFit/>
          </a:bodyPr>
          <a:lstStyle/>
          <a:p>
            <a:pPr lvl="1"/>
            <a:endParaRPr lang="es-PE" b="1" dirty="0">
              <a:solidFill>
                <a:schemeClr val="bg1"/>
              </a:solidFill>
            </a:endParaRPr>
          </a:p>
          <a:p>
            <a:pPr lvl="1"/>
            <a:r>
              <a:rPr lang="es-PE" sz="2800" b="1" dirty="0">
                <a:solidFill>
                  <a:schemeClr val="bg1"/>
                </a:solidFill>
              </a:rPr>
              <a:t>LOGRO DEL CURSO Y CONTENIDOS</a:t>
            </a:r>
          </a:p>
          <a:p>
            <a:pPr lvl="1"/>
            <a:endParaRPr lang="es-PE" dirty="0"/>
          </a:p>
        </p:txBody>
      </p:sp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BBC57684-F87F-464D-A831-2034F5C2236F}"/>
              </a:ext>
            </a:extLst>
          </p:cNvPr>
          <p:cNvSpPr/>
          <p:nvPr/>
        </p:nvSpPr>
        <p:spPr>
          <a:xfrm rot="5400000">
            <a:off x="3667110" y="4383383"/>
            <a:ext cx="732412" cy="1473629"/>
          </a:xfrm>
          <a:prstGeom prst="bentUpArrow">
            <a:avLst>
              <a:gd name="adj1" fmla="val 50000"/>
              <a:gd name="adj2" fmla="val 50000"/>
              <a:gd name="adj3" fmla="val 50000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0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E89545D-F28D-4D14-A4B4-E419AB7AE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835719"/>
              </p:ext>
            </p:extLst>
          </p:nvPr>
        </p:nvGraphicFramePr>
        <p:xfrm>
          <a:off x="866271" y="2376949"/>
          <a:ext cx="10282992" cy="2874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grama de flujo: conector fuera de página 3">
            <a:extLst>
              <a:ext uri="{FF2B5EF4-FFF2-40B4-BE49-F238E27FC236}">
                <a16:creationId xmlns:a16="http://schemas.microsoft.com/office/drawing/2014/main" id="{05433616-48ED-4CDF-B947-AF94CF49E6F9}"/>
              </a:ext>
            </a:extLst>
          </p:cNvPr>
          <p:cNvSpPr/>
          <p:nvPr/>
        </p:nvSpPr>
        <p:spPr>
          <a:xfrm>
            <a:off x="1347536" y="2170052"/>
            <a:ext cx="699839" cy="1107996"/>
          </a:xfrm>
          <a:prstGeom prst="flowChartOffpageConnector">
            <a:avLst/>
          </a:prstGeom>
          <a:solidFill>
            <a:srgbClr val="ED7D31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96012" tIns="48006" rIns="24003" bIns="48006" numCol="1" spcCol="1270" anchor="ctr" anchorCtr="0">
            <a:noAutofit/>
          </a:bodyPr>
          <a:lstStyle/>
          <a:p>
            <a:pPr algn="ctr"/>
            <a:r>
              <a:rPr lang="es-PE" sz="1200" b="1" dirty="0">
                <a:solidFill>
                  <a:schemeClr val="bg1">
                    <a:lumMod val="95000"/>
                  </a:schemeClr>
                </a:solidFill>
              </a:rPr>
              <a:t>DD1</a:t>
            </a:r>
          </a:p>
        </p:txBody>
      </p:sp>
      <p:sp>
        <p:nvSpPr>
          <p:cNvPr id="5" name="Diagrama de flujo: conector fuera de página 4">
            <a:extLst>
              <a:ext uri="{FF2B5EF4-FFF2-40B4-BE49-F238E27FC236}">
                <a16:creationId xmlns:a16="http://schemas.microsoft.com/office/drawing/2014/main" id="{CD694486-0B8A-48F2-88B0-DF7C4A233E8B}"/>
              </a:ext>
            </a:extLst>
          </p:cNvPr>
          <p:cNvSpPr/>
          <p:nvPr/>
        </p:nvSpPr>
        <p:spPr>
          <a:xfrm>
            <a:off x="4642683" y="2170050"/>
            <a:ext cx="699839" cy="1107997"/>
          </a:xfrm>
          <a:prstGeom prst="flowChartOffpageConnector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72009" tIns="48006" rIns="24003" bIns="48006" numCol="1" spcCol="1270" anchor="ctr" anchorCtr="0">
            <a:noAutofit/>
          </a:bodyPr>
          <a:lstStyle/>
          <a:p>
            <a:pPr algn="ctr"/>
            <a:r>
              <a:rPr lang="es-PE" sz="1200" b="1" dirty="0">
                <a:solidFill>
                  <a:schemeClr val="bg1">
                    <a:lumMod val="95000"/>
                  </a:schemeClr>
                </a:solidFill>
              </a:rPr>
              <a:t>DD2</a:t>
            </a:r>
          </a:p>
        </p:txBody>
      </p:sp>
      <p:sp>
        <p:nvSpPr>
          <p:cNvPr id="6" name="Diagrama de flujo: conector fuera de página 5">
            <a:extLst>
              <a:ext uri="{FF2B5EF4-FFF2-40B4-BE49-F238E27FC236}">
                <a16:creationId xmlns:a16="http://schemas.microsoft.com/office/drawing/2014/main" id="{B7542389-3097-41B7-A890-0A0BF0B3A749}"/>
              </a:ext>
            </a:extLst>
          </p:cNvPr>
          <p:cNvSpPr/>
          <p:nvPr/>
        </p:nvSpPr>
        <p:spPr>
          <a:xfrm>
            <a:off x="2839454" y="1731076"/>
            <a:ext cx="952504" cy="1509427"/>
          </a:xfrm>
          <a:prstGeom prst="flowChartOffpageConnector">
            <a:avLst/>
          </a:prstGeom>
          <a:solidFill>
            <a:srgbClr val="A5A5A5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72009" tIns="48006" rIns="24003" bIns="48006" numCol="1" spcCol="1270" anchor="ctr" anchorCtr="0">
            <a:noAutofit/>
          </a:bodyPr>
          <a:lstStyle/>
          <a:p>
            <a:pPr algn="ctr"/>
            <a:endParaRPr lang="es-PE" sz="12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s-PE" sz="1200" b="1" dirty="0">
                <a:solidFill>
                  <a:schemeClr val="bg1">
                    <a:lumMod val="95000"/>
                  </a:schemeClr>
                </a:solidFill>
              </a:rPr>
              <a:t>PC1</a:t>
            </a:r>
          </a:p>
          <a:p>
            <a:pPr algn="ctr"/>
            <a:r>
              <a:rPr lang="es-PE" sz="1200" b="1" dirty="0">
                <a:solidFill>
                  <a:schemeClr val="bg1">
                    <a:lumMod val="95000"/>
                  </a:schemeClr>
                </a:solidFill>
              </a:rPr>
              <a:t>Individual</a:t>
            </a:r>
          </a:p>
          <a:p>
            <a:pPr algn="ctr"/>
            <a:endParaRPr lang="es-PE" sz="12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s-PE" sz="1400" b="1" dirty="0">
                <a:solidFill>
                  <a:srgbClr val="002060"/>
                </a:solidFill>
              </a:rPr>
              <a:t>20%</a:t>
            </a:r>
          </a:p>
          <a:p>
            <a:endParaRPr lang="es-PE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Diagrama de flujo: conector fuera de página 6">
            <a:extLst>
              <a:ext uri="{FF2B5EF4-FFF2-40B4-BE49-F238E27FC236}">
                <a16:creationId xmlns:a16="http://schemas.microsoft.com/office/drawing/2014/main" id="{E7260F10-BE48-41A6-A0CB-88508CA7C504}"/>
              </a:ext>
            </a:extLst>
          </p:cNvPr>
          <p:cNvSpPr/>
          <p:nvPr/>
        </p:nvSpPr>
        <p:spPr>
          <a:xfrm>
            <a:off x="6140609" y="1731076"/>
            <a:ext cx="952504" cy="1584516"/>
          </a:xfrm>
          <a:prstGeom prst="flowChartOffpageConnector">
            <a:avLst/>
          </a:prstGeom>
          <a:solidFill>
            <a:srgbClr val="5B9BD5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72009" tIns="48006" rIns="24003" bIns="48006" numCol="1" spcCol="1270" anchor="ctr" anchorCtr="0">
            <a:noAutofit/>
          </a:bodyPr>
          <a:lstStyle/>
          <a:p>
            <a:pPr algn="ctr"/>
            <a:r>
              <a:rPr lang="es-PE" sz="1200" b="1" dirty="0">
                <a:solidFill>
                  <a:schemeClr val="bg1">
                    <a:lumMod val="95000"/>
                  </a:schemeClr>
                </a:solidFill>
              </a:rPr>
              <a:t>PC2</a:t>
            </a:r>
          </a:p>
          <a:p>
            <a:pPr algn="ctr"/>
            <a:r>
              <a:rPr lang="es-PE" sz="1200" b="1" dirty="0">
                <a:solidFill>
                  <a:schemeClr val="bg1">
                    <a:lumMod val="95000"/>
                  </a:schemeClr>
                </a:solidFill>
              </a:rPr>
              <a:t>Individual</a:t>
            </a:r>
          </a:p>
          <a:p>
            <a:pPr algn="ctr"/>
            <a:endParaRPr lang="es-PE" sz="12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s-PE" sz="1400" b="1" dirty="0">
                <a:solidFill>
                  <a:srgbClr val="002060"/>
                </a:solidFill>
              </a:rPr>
              <a:t>25%</a:t>
            </a:r>
          </a:p>
        </p:txBody>
      </p:sp>
      <p:sp>
        <p:nvSpPr>
          <p:cNvPr id="8" name="Diagrama de flujo: conector fuera de página 7">
            <a:extLst>
              <a:ext uri="{FF2B5EF4-FFF2-40B4-BE49-F238E27FC236}">
                <a16:creationId xmlns:a16="http://schemas.microsoft.com/office/drawing/2014/main" id="{08C0769F-B339-4823-94B6-053C94DE2D82}"/>
              </a:ext>
            </a:extLst>
          </p:cNvPr>
          <p:cNvSpPr/>
          <p:nvPr/>
        </p:nvSpPr>
        <p:spPr>
          <a:xfrm>
            <a:off x="7808994" y="1796716"/>
            <a:ext cx="952504" cy="1481331"/>
          </a:xfrm>
          <a:prstGeom prst="flowChartOffpageConnector">
            <a:avLst/>
          </a:prstGeom>
          <a:solidFill>
            <a:srgbClr val="70AD47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vert270" wrap="square" lIns="72009" tIns="48006" rIns="24003" bIns="48006" numCol="1" spcCol="1270" anchor="ctr" anchorCtr="0">
            <a:noAutofit/>
          </a:bodyPr>
          <a:lstStyle/>
          <a:p>
            <a:pPr algn="ctr"/>
            <a:r>
              <a:rPr lang="es-PE" sz="1200" b="1" dirty="0">
                <a:solidFill>
                  <a:schemeClr val="bg1">
                    <a:lumMod val="95000"/>
                  </a:schemeClr>
                </a:solidFill>
              </a:rPr>
              <a:t>TF</a:t>
            </a:r>
          </a:p>
          <a:p>
            <a:pPr algn="ctr"/>
            <a:r>
              <a:rPr lang="es-PE" sz="1200" b="1" dirty="0">
                <a:solidFill>
                  <a:schemeClr val="bg1">
                    <a:lumMod val="95000"/>
                  </a:schemeClr>
                </a:solidFill>
              </a:rPr>
              <a:t>Presentación</a:t>
            </a:r>
          </a:p>
          <a:p>
            <a:pPr algn="ctr"/>
            <a:r>
              <a:rPr lang="es-PE" sz="1200" b="1" dirty="0">
                <a:solidFill>
                  <a:schemeClr val="bg1">
                    <a:lumMod val="95000"/>
                  </a:schemeClr>
                </a:solidFill>
              </a:rPr>
              <a:t>Exposición</a:t>
            </a:r>
          </a:p>
        </p:txBody>
      </p:sp>
      <p:sp>
        <p:nvSpPr>
          <p:cNvPr id="9" name="Diagrama de flujo: conector fuera de página 8">
            <a:extLst>
              <a:ext uri="{FF2B5EF4-FFF2-40B4-BE49-F238E27FC236}">
                <a16:creationId xmlns:a16="http://schemas.microsoft.com/office/drawing/2014/main" id="{70A5CFCE-B342-405E-8BFA-727310AEAFCB}"/>
              </a:ext>
            </a:extLst>
          </p:cNvPr>
          <p:cNvSpPr/>
          <p:nvPr/>
        </p:nvSpPr>
        <p:spPr>
          <a:xfrm>
            <a:off x="9438772" y="1497376"/>
            <a:ext cx="1108912" cy="1780672"/>
          </a:xfrm>
          <a:prstGeom prst="flowChartOffpageConnector">
            <a:avLst/>
          </a:prstGeom>
          <a:solidFill>
            <a:srgbClr val="ED7D31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96012" tIns="48006" rIns="24003" bIns="48006" numCol="1" spcCol="1270" anchor="ctr" anchorCtr="0">
            <a:noAutofit/>
          </a:bodyPr>
          <a:lstStyle/>
          <a:p>
            <a:pPr algn="ctr"/>
            <a:r>
              <a:rPr lang="es-PE" sz="1400" b="1" dirty="0">
                <a:solidFill>
                  <a:schemeClr val="bg1">
                    <a:lumMod val="95000"/>
                  </a:schemeClr>
                </a:solidFill>
              </a:rPr>
              <a:t>EXAMEN FINAL</a:t>
            </a:r>
          </a:p>
          <a:p>
            <a:pPr algn="ctr"/>
            <a:endParaRPr lang="es-PE" sz="1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s-PE" sz="1600" b="1" dirty="0">
                <a:solidFill>
                  <a:srgbClr val="002060"/>
                </a:solidFill>
              </a:rPr>
              <a:t>30%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B5E7D3-EB7F-4C47-A341-2504F42619E2}"/>
              </a:ext>
            </a:extLst>
          </p:cNvPr>
          <p:cNvSpPr txBox="1"/>
          <p:nvPr/>
        </p:nvSpPr>
        <p:spPr>
          <a:xfrm>
            <a:off x="866271" y="5646614"/>
            <a:ext cx="66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2060"/>
                </a:solidFill>
              </a:rPr>
              <a:t>DD = 17%(Trabajo Grupal) + 8% (Promedio DD1 y DD2)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C3BA19-AD8A-446E-B00A-D49EA1E8D7AC}"/>
              </a:ext>
            </a:extLst>
          </p:cNvPr>
          <p:cNvSpPr txBox="1"/>
          <p:nvPr/>
        </p:nvSpPr>
        <p:spPr>
          <a:xfrm>
            <a:off x="866271" y="4758863"/>
            <a:ext cx="69151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20% PC1 + 25% PC2 + 25% DD + 30% EB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2ECD75-D63D-4579-871F-729DF4D7A1DB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FF2D2D"/>
          </a:solidFill>
        </p:spPr>
        <p:txBody>
          <a:bodyPr wrap="square" rtlCol="0">
            <a:spAutoFit/>
          </a:bodyPr>
          <a:lstStyle/>
          <a:p>
            <a:pPr lvl="1"/>
            <a:endParaRPr lang="es-PE" b="1" dirty="0">
              <a:solidFill>
                <a:schemeClr val="bg1"/>
              </a:solidFill>
            </a:endParaRPr>
          </a:p>
          <a:p>
            <a:pPr lvl="1"/>
            <a:r>
              <a:rPr lang="es-PE" sz="2800" b="1" dirty="0">
                <a:solidFill>
                  <a:schemeClr val="bg1"/>
                </a:solidFill>
              </a:rPr>
              <a:t>FÓRMULA DE EVALUACIÓN</a:t>
            </a:r>
          </a:p>
          <a:p>
            <a:pPr lvl="1"/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A064D-68B8-4AD3-A7C1-70B300A87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422" y="4410733"/>
            <a:ext cx="3267750" cy="17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330</Words>
  <Application>Microsoft Office PowerPoint</Application>
  <PresentationFormat>Panorámica</PresentationFormat>
  <Paragraphs>94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MS Mincho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Salomon Acosta</dc:creator>
  <cp:lastModifiedBy>ELVA</cp:lastModifiedBy>
  <cp:revision>59</cp:revision>
  <dcterms:created xsi:type="dcterms:W3CDTF">2021-02-08T00:01:14Z</dcterms:created>
  <dcterms:modified xsi:type="dcterms:W3CDTF">2021-08-02T04:42:25Z</dcterms:modified>
</cp:coreProperties>
</file>