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DF25F-E90A-4E4D-A8E7-114621B04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2AAD60-E2C3-4BB5-872D-E9EC46C16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75CD97-8816-4AF1-B3B6-24633433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DFFE-9A7F-4227-82DF-363A62A56A2A}" type="datetimeFigureOut">
              <a:rPr lang="es-PE" smtClean="0"/>
              <a:t>2/07/2021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D14EDE-D568-4D84-9EA8-807E2DC36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5A0FE2-696B-4F21-A844-779F27292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456F9-4C30-4431-A8E2-0877DD7B702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361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27F2F-AFD9-4A87-B899-5D0A2B5CD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CEAD2B-CF23-4295-9256-4DE46764C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D5136F-9A56-48FE-A324-9CC12E92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DFFE-9A7F-4227-82DF-363A62A56A2A}" type="datetimeFigureOut">
              <a:rPr lang="es-PE" smtClean="0"/>
              <a:t>2/07/2021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698502-C1AE-4FBF-8EC9-0674CE17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8C517A-8614-4ED6-8725-C17DD65A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456F9-4C30-4431-A8E2-0877DD7B702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310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D752F3-4A52-4247-8EAC-823D0EFE3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0A00FF-2AF2-4C3F-AC78-1C9B60050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3DC665-8B64-4812-A335-51DDC2FCC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DFFE-9A7F-4227-82DF-363A62A56A2A}" type="datetimeFigureOut">
              <a:rPr lang="es-PE" smtClean="0"/>
              <a:t>2/07/2021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AF899A-F0DE-4899-BC23-194AB33B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B44401-4B8B-413B-B400-87F04F9AA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456F9-4C30-4431-A8E2-0877DD7B702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44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D6062-BB04-46FD-B322-68754153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A11A22-A5E5-4AAC-AC1E-EFDAF83A2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780FD2-D47A-4616-AC2F-F8C4A67E4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DFFE-9A7F-4227-82DF-363A62A56A2A}" type="datetimeFigureOut">
              <a:rPr lang="es-PE" smtClean="0"/>
              <a:t>2/07/2021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C13E1E-1221-4292-A151-B04B16BD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ADD3E2-81D0-4C05-9FB6-BBD163BB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456F9-4C30-4431-A8E2-0877DD7B702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367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C5031-218A-44C5-8CBF-AA771D239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1DF614-A465-46C4-AD14-55FB34D52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C0B3FC-7933-4CDB-921B-73F62320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DFFE-9A7F-4227-82DF-363A62A56A2A}" type="datetimeFigureOut">
              <a:rPr lang="es-PE" smtClean="0"/>
              <a:t>2/07/2021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29CF21-1F30-4740-AC96-696941B90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784E61-E2F8-44EB-B40A-1D5A470A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456F9-4C30-4431-A8E2-0877DD7B702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309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09403-C893-4589-9311-3143D1B9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EA2C69-D1B3-4021-B1C2-49488A60D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9D94A7-30EF-4805-A7AA-C1A9FA955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4124F9-4BA9-4561-8AD7-989A29C8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DFFE-9A7F-4227-82DF-363A62A56A2A}" type="datetimeFigureOut">
              <a:rPr lang="es-PE" smtClean="0"/>
              <a:t>2/07/2021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30CC7F-8251-4CFD-96D0-A538CDA55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C3A38A-72BF-4508-AC13-681B850B2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456F9-4C30-4431-A8E2-0877DD7B702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859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A1191-1CB5-409F-A6F2-1219CC0E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4032F0-6A15-44AE-874B-126698372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1BFBF9-F573-4026-B8A6-E001DA395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9D65F3-0E6B-4616-8A2F-A4B142AF6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5F8E68E-60C3-4C22-A755-3AC804DE2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BF4E765-7486-45FB-A91D-9C7F62EC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DFFE-9A7F-4227-82DF-363A62A56A2A}" type="datetimeFigureOut">
              <a:rPr lang="es-PE" smtClean="0"/>
              <a:t>2/07/2021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BD30340-8AB8-401D-B1B8-7BCB16B4C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38FFEB0-08FF-4277-9BB5-6F890319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456F9-4C30-4431-A8E2-0877DD7B702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980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2BD07-17B1-4BAE-B910-8B55BDE2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578D589-FFE5-4404-8F39-31F95ECD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DFFE-9A7F-4227-82DF-363A62A56A2A}" type="datetimeFigureOut">
              <a:rPr lang="es-PE" smtClean="0"/>
              <a:t>2/07/2021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89C8A6A-A22E-4E37-B1F8-B8E2A5D2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E9873C-61E3-4DDE-A929-8054B51B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456F9-4C30-4431-A8E2-0877DD7B702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53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AB5893A-8A67-469E-80A9-40352945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DFFE-9A7F-4227-82DF-363A62A56A2A}" type="datetimeFigureOut">
              <a:rPr lang="es-PE" smtClean="0"/>
              <a:t>2/07/2021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5B1EBC8-3204-4864-936C-4B20B5DF3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B144D2-BC41-4BDB-9799-73FDBB3A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456F9-4C30-4431-A8E2-0877DD7B702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593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A434F-F776-4A7F-904C-EE5B8D7C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9BC720-ED77-4F7F-9F90-4AA8130C2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C76D6A-9C09-4FCE-A547-BC97ABB9B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074D04-5EB0-4F17-83DA-C9A3BCB0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DFFE-9A7F-4227-82DF-363A62A56A2A}" type="datetimeFigureOut">
              <a:rPr lang="es-PE" smtClean="0"/>
              <a:t>2/07/2021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DBDDA3-FE75-47A9-B5EC-446932F7E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6E93B3-721D-4CCC-BA9C-F3FA235D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456F9-4C30-4431-A8E2-0877DD7B702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715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4543F-AC39-4456-B97F-799C552C0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64FF38-FE2A-44FB-ADD1-FCE9223F8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6E4CB9-A36F-4098-964E-53D777858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E598E4-8675-49F7-B720-1AB2F603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DFFE-9A7F-4227-82DF-363A62A56A2A}" type="datetimeFigureOut">
              <a:rPr lang="es-PE" smtClean="0"/>
              <a:t>2/07/2021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A5009B-6A5A-476B-8FD5-86E590D5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3C43D9-A3DD-492E-86B0-1BF02E81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456F9-4C30-4431-A8E2-0877DD7B702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126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0A76497-D974-443E-93BA-7F73F73B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BBDAC3-DFDF-454F-88CF-778802C96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894894-81A0-4874-9684-AFB446FCC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8DFFE-9A7F-4227-82DF-363A62A56A2A}" type="datetimeFigureOut">
              <a:rPr lang="es-PE" smtClean="0"/>
              <a:t>2/07/2021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55496C-01DA-4A49-B29E-2D7D4C01B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1C71AD-F8CC-450C-8AED-B3918B0AA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456F9-4C30-4431-A8E2-0877DD7B702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876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A3BA884-23D1-4297-A1C3-47E65CA41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377"/>
            <a:ext cx="12192000" cy="671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43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375CDA9-1977-4269-8D98-CE0BAC2AF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5" y="0"/>
            <a:ext cx="12084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36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A1F0515-6BC1-460B-B685-09C5A200F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340"/>
            <a:ext cx="12192000" cy="650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68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8DC5B0C-695E-4701-B44B-E43402877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3" y="0"/>
            <a:ext cx="121004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23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807EF3C-A2BB-4D5E-8866-CAD2C98EB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5" y="0"/>
            <a:ext cx="121252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1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E00D6E3-23FD-439D-BC09-2691634B4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33" y="0"/>
            <a:ext cx="11757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9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18443E5-9DD2-4876-B817-38521AA0C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515"/>
            <a:ext cx="12192000" cy="663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67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DA83AD7-9868-4B1F-A7EA-60CFACAAE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968"/>
            <a:ext cx="12192000" cy="67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6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33F6D6F-68DA-4CE9-BE9C-3FD2AF016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37"/>
            <a:ext cx="12192000" cy="674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37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CF20B90-8273-4E8A-8356-A46777C5F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569"/>
            <a:ext cx="12192000" cy="674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46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5A8A1DE-73E3-4CFD-9CF8-F0EBAFBD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6" y="0"/>
            <a:ext cx="12062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05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Panorámica</PresentationFormat>
  <Paragraphs>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Cindy Mendoza Ibarra</dc:creator>
  <cp:lastModifiedBy>Cindy Mendoza Ibarra</cp:lastModifiedBy>
  <cp:revision>2</cp:revision>
  <dcterms:created xsi:type="dcterms:W3CDTF">2021-07-03T00:23:28Z</dcterms:created>
  <dcterms:modified xsi:type="dcterms:W3CDTF">2021-07-03T00:38:47Z</dcterms:modified>
</cp:coreProperties>
</file>