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6021-32A2-41BB-BE01-A51463F8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1AC93-E78A-4F80-B4D9-6F2BC5A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501D8-CEFD-4960-BECD-9E3CF9B3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D951-AFF5-49BA-AE63-7F993346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7C79A-B32D-461D-8359-79E5231A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5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99E0-A614-4AF0-AC97-A3A141F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A52396-4059-4C86-B7C7-2C1213D51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42E8D-B55C-4EDC-9FF0-B7DC8DA1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15F19-6319-4C01-A18C-962BEBF9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23692-5299-4375-B8CD-208523B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4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F63C0-9594-4851-AE01-2A43B1DB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40941-8ADD-444A-9D34-FD788024B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E3B80-4A33-4202-BACF-F5080439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1CE84-6FFB-4CD3-978E-062CDA0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9B4D9-D18C-47D3-9377-00EEC468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93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0E947-D5D5-426F-8BFD-8AAA9035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96457-6E89-4C50-AFF9-9F5E4B13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672BF-8159-4A2E-8363-6B9DCD3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5DE34-E2CE-43EB-8A01-228634BD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643EF-37EA-49A6-AFB1-5B6CCA3A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96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2675-AE6F-4C58-A3C9-BED554D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764D4-DA8B-4F7B-B85F-EA463076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177D7-9023-48DB-94A5-E59BC415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FD186-C6D7-4B21-B92A-941BFC4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BD44ED-3138-43A3-BC9D-76CB953A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0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21992-F23C-4BF8-8ADE-19042E9A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806D4-0AB9-430F-AF4E-066DA2521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B6851-4BC6-42C8-9477-D178E9B8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FA6121-8BEB-4E87-B26B-8271991F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FB7E5-FF75-41EB-8A61-A36A3430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5C19FB-1842-46CF-80B1-CCC84ECD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3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FB88-142A-4949-A2CF-3FB2B395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E1176-A33F-4460-AFF6-84A1EDDC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8913C8-01DF-4A96-8750-6ED888DF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35C7C-D79C-4D63-BC3C-0835E7B3C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7D6A18-6147-4460-8876-1D8EDC5F2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E88121-DBEA-4B04-8463-04F6B4B2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632984-2DBD-4E5B-8D43-204C835A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279BF7-6AF6-4EBD-8928-845761A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8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5DE17-409F-499B-974C-62FAA6C3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0D4B6F-9C5F-42F4-9B02-AEDAB70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94F9C6-DBEA-4695-A577-95F6E193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0BEC3F-98E1-4FF7-892D-A5678D1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61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A3FC2-6202-40D4-B883-C230BB0E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2675DB-DEF7-4A67-89EE-5EB8BE9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4F4A00-8A1C-40F5-BE88-60B6731A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4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18B89-2A67-464F-AFD7-9732A11F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F97C8-2359-4210-A0E7-1F9F6CAA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7E3ACC-20BC-4E93-84B2-F9491296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E5A23C-E1B5-46FC-8133-3B7DD140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DC262B-B443-4C84-B235-B7E4260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61CB0-CE1C-4332-9F89-386BC25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6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3C5F-4FEB-4AEA-9B0A-1C94CA59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199B0-D38B-4160-BBC1-9094984E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617AC-E29E-4A1B-B285-7DDF116A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0CC17-5634-4730-99EC-74655472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FA37D-079D-4434-A4D5-CED86254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7C7E56-DC7D-4B1F-89AA-34570F8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6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FB5C2C-E6F5-418D-B709-172BDB4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ED3752-0BAE-41EF-B8A2-88A8E07B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3E9ED-5E7D-41C5-B1BD-206576F6C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6442-7707-483D-BEC6-25E3AC138EA0}" type="datetimeFigureOut">
              <a:rPr lang="es-PE" smtClean="0"/>
              <a:t>18/06/2021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C9E01-F493-46CD-8C8B-254951B5B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5BB62-82E1-4F6F-8FD0-7776A5E28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6BD5D-8461-4E09-9BF2-982878EF11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865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458062-5768-46DF-804F-E6541457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904"/>
            <a:ext cx="12192000" cy="64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2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6EC0A8-E770-4DC4-B799-450A2E84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17"/>
            <a:ext cx="12192000" cy="60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78AD33-3241-471A-AA92-7B80BBDD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351"/>
            <a:ext cx="12192000" cy="63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04B5B8-F80D-424F-8CBF-85F62D39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"/>
            <a:ext cx="121920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DEF846-4625-4708-B98E-07819D84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17"/>
            <a:ext cx="12192000" cy="6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6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09AFB6-0ED3-4D71-8ED4-8A76A585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08"/>
            <a:ext cx="12192000" cy="62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FA0745-9EAD-4C5A-9E5A-BC539848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17"/>
            <a:ext cx="12192000" cy="6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1AE247-A21C-4A49-9332-858946E5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190"/>
            <a:ext cx="12192000" cy="64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E1E54A-8384-4933-8D67-B4142732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125"/>
            <a:ext cx="12192000" cy="6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57B1FD-1097-4EA5-9DE7-38000427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60"/>
            <a:ext cx="12192000" cy="63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1E0A87-7134-4B16-A84B-783621DB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27"/>
            <a:ext cx="12192000" cy="63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98F6BE-7451-4D0D-AB97-44FB9293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66"/>
            <a:ext cx="12192000" cy="62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87547C-961F-45BD-BE76-BF838616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90"/>
            <a:ext cx="12192000" cy="64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5D19C4-3F73-49E7-8ACA-FA598450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39"/>
            <a:ext cx="12192000" cy="64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61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Cindy Mendoza Ibarra</dc:creator>
  <cp:lastModifiedBy>Cindy Mendoza Ibarra</cp:lastModifiedBy>
  <cp:revision>1</cp:revision>
  <dcterms:created xsi:type="dcterms:W3CDTF">2021-06-19T04:46:22Z</dcterms:created>
  <dcterms:modified xsi:type="dcterms:W3CDTF">2021-06-19T04:53:06Z</dcterms:modified>
</cp:coreProperties>
</file>